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5" r:id="rId3"/>
    <p:sldId id="260" r:id="rId4"/>
    <p:sldId id="263" r:id="rId5"/>
    <p:sldId id="264" r:id="rId6"/>
    <p:sldId id="266" r:id="rId7"/>
    <p:sldId id="267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Peoples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CD6-4736-89D9-E877C452A3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CD6-4736-89D9-E877C452A30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CD6-4736-89D9-E877C452A30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6CD6-4736-89D9-E877C452A304}"/>
              </c:ext>
            </c:extLst>
          </c:dPt>
          <c:cat>
            <c:strRef>
              <c:f>Sheet1!$A$2:$A$6</c:f>
              <c:strCache>
                <c:ptCount val="4"/>
                <c:pt idx="0">
                  <c:v>TV</c:v>
                </c:pt>
                <c:pt idx="1">
                  <c:v>Internet</c:v>
                </c:pt>
                <c:pt idx="2">
                  <c:v>Social Media</c:v>
                </c:pt>
                <c:pt idx="3">
                  <c:v>Mobile Devices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D6-4736-89D9-E877C452A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615F6D"/>
                </a:solidFill>
              </a:defRPr>
            </a:pPr>
            <a:r>
              <a:rPr lang="en-US">
                <a:solidFill>
                  <a:srgbClr val="615F6D"/>
                </a:solidFill>
              </a:rPr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65AB6"/>
              </a:solidFill>
            </c:spPr>
            <c:extLst>
              <c:ext xmlns:c16="http://schemas.microsoft.com/office/drawing/2014/chart" uri="{C3380CC4-5D6E-409C-BE32-E72D297353CC}">
                <c16:uniqueId val="{00000001-CAE4-4799-B9DA-259260C96F8A}"/>
              </c:ext>
            </c:extLst>
          </c:dPt>
          <c:dPt>
            <c:idx val="1"/>
            <c:invertIfNegative val="0"/>
            <c:bubble3D val="0"/>
            <c:spPr>
              <a:solidFill>
                <a:srgbClr val="1B8BCD"/>
              </a:solidFill>
            </c:spPr>
            <c:extLst>
              <c:ext xmlns:c16="http://schemas.microsoft.com/office/drawing/2014/chart" uri="{C3380CC4-5D6E-409C-BE32-E72D297353CC}">
                <c16:uniqueId val="{00000003-CAE4-4799-B9DA-259260C96F8A}"/>
              </c:ext>
            </c:extLst>
          </c:dPt>
          <c:dPt>
            <c:idx val="2"/>
            <c:invertIfNegative val="0"/>
            <c:bubble3D val="0"/>
            <c:spPr>
              <a:solidFill>
                <a:srgbClr val="27C7CF"/>
              </a:solidFill>
            </c:spPr>
            <c:extLst>
              <c:ext xmlns:c16="http://schemas.microsoft.com/office/drawing/2014/chart" uri="{C3380CC4-5D6E-409C-BE32-E72D297353CC}">
                <c16:uniqueId val="{00000005-CAE4-4799-B9DA-259260C96F8A}"/>
              </c:ext>
            </c:extLst>
          </c:dPt>
          <c:dPt>
            <c:idx val="3"/>
            <c:invertIfNegative val="0"/>
            <c:bubble3D val="0"/>
            <c:spPr>
              <a:solidFill>
                <a:srgbClr val="27C78A"/>
              </a:solidFill>
            </c:spPr>
            <c:extLst>
              <c:ext xmlns:c16="http://schemas.microsoft.com/office/drawing/2014/chart" uri="{C3380CC4-5D6E-409C-BE32-E72D297353CC}">
                <c16:uniqueId val="{00000007-CAE4-4799-B9DA-259260C96F8A}"/>
              </c:ext>
            </c:extLst>
          </c:dPt>
          <c:dPt>
            <c:idx val="4"/>
            <c:invertIfNegative val="0"/>
            <c:bubble3D val="0"/>
            <c:spPr>
              <a:solidFill>
                <a:srgbClr val="70C456"/>
              </a:solidFill>
            </c:spPr>
            <c:extLst>
              <c:ext xmlns:c16="http://schemas.microsoft.com/office/drawing/2014/chart" uri="{C3380CC4-5D6E-409C-BE32-E72D297353CC}">
                <c16:uniqueId val="{00000009-CAE4-4799-B9DA-259260C96F8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E4-4799-B9DA-259260C96F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F176-869D-475B-B247-2EE877E6FC93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D1CA0-A246-48FD-BACE-49561690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348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943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3962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57549" y="2466561"/>
            <a:ext cx="2407222" cy="320364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48309" y="3419925"/>
            <a:ext cx="3188120" cy="239510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4496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46989" y="2651145"/>
            <a:ext cx="4702295" cy="29624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3240215" y="1825811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5434188" y="1825811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7608330" y="1825811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9825817" y="1825811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1063552" y="1825811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3240215" y="3864413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5434188" y="3864413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608330" y="3864413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9825817" y="3864413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1063552" y="3864413"/>
            <a:ext cx="1317728" cy="1269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featu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36576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8"/>
          </p:nvPr>
        </p:nvSpPr>
        <p:spPr>
          <a:xfrm rot="5400000">
            <a:off x="2395912" y="2885835"/>
            <a:ext cx="1898849" cy="3357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6200" y="2123722"/>
            <a:ext cx="1899344" cy="33571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2159561" y="1932170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987946" y="1893450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48167" y="1893450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27727" y="1893450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82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69941" y="1652908"/>
            <a:ext cx="2940890" cy="37472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35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7790" y="1728805"/>
            <a:ext cx="4976698" cy="3950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90742" y="2178050"/>
            <a:ext cx="9409906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04682" y="1700474"/>
            <a:ext cx="3618709" cy="217679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5673" y="2013227"/>
            <a:ext cx="5287529" cy="297755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3"/>
            <a:ext cx="1703304" cy="192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3"/>
            <a:ext cx="1703304" cy="192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3"/>
            <a:ext cx="1703304" cy="192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0" y="1966933"/>
            <a:ext cx="1703304" cy="192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3"/>
            <a:ext cx="1703304" cy="192335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992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07002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044654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526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676606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2481915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429654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6101851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790935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9721013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13615668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 userDrawn="1"/>
        </p:nvSpPr>
        <p:spPr>
          <a:xfrm>
            <a:off x="11508952" y="363084"/>
            <a:ext cx="422186" cy="42218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29685" y="409839"/>
            <a:ext cx="399433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225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kbox.com/blog/wp-content/uploads/2015/09/EDULinkedIn2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9717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>
            <a:spLocks/>
          </p:cNvSpPr>
          <p:nvPr/>
        </p:nvSpPr>
        <p:spPr>
          <a:xfrm rot="16200000">
            <a:off x="2659824" y="-2674176"/>
            <a:ext cx="6858000" cy="12206351"/>
          </a:xfrm>
          <a:prstGeom prst="rect">
            <a:avLst/>
          </a:prstGeom>
          <a:solidFill>
            <a:schemeClr val="bg2">
              <a:lumMod val="25000"/>
              <a:alpha val="72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" y="1962150"/>
            <a:ext cx="12191999" cy="2933700"/>
          </a:xfrm>
          <a:prstGeom prst="round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2752009" y="2449415"/>
            <a:ext cx="2115266" cy="2115258"/>
          </a:xfrm>
          <a:custGeom>
            <a:avLst/>
            <a:gdLst>
              <a:gd name="T0" fmla="*/ 233363 w 68"/>
              <a:gd name="T1" fmla="*/ 10295 h 68"/>
              <a:gd name="T2" fmla="*/ 199045 w 68"/>
              <a:gd name="T3" fmla="*/ 209339 h 68"/>
              <a:gd name="T4" fmla="*/ 195613 w 68"/>
              <a:gd name="T5" fmla="*/ 216203 h 68"/>
              <a:gd name="T6" fmla="*/ 192181 w 68"/>
              <a:gd name="T7" fmla="*/ 216203 h 68"/>
              <a:gd name="T8" fmla="*/ 188749 w 68"/>
              <a:gd name="T9" fmla="*/ 216203 h 68"/>
              <a:gd name="T10" fmla="*/ 120113 w 68"/>
              <a:gd name="T11" fmla="*/ 188749 h 68"/>
              <a:gd name="T12" fmla="*/ 78932 w 68"/>
              <a:gd name="T13" fmla="*/ 229930 h 68"/>
              <a:gd name="T14" fmla="*/ 75500 w 68"/>
              <a:gd name="T15" fmla="*/ 233362 h 68"/>
              <a:gd name="T16" fmla="*/ 72068 w 68"/>
              <a:gd name="T17" fmla="*/ 233362 h 68"/>
              <a:gd name="T18" fmla="*/ 65204 w 68"/>
              <a:gd name="T19" fmla="*/ 223067 h 68"/>
              <a:gd name="T20" fmla="*/ 65204 w 68"/>
              <a:gd name="T21" fmla="*/ 164726 h 68"/>
              <a:gd name="T22" fmla="*/ 3432 w 68"/>
              <a:gd name="T23" fmla="*/ 140704 h 68"/>
              <a:gd name="T24" fmla="*/ 0 w 68"/>
              <a:gd name="T25" fmla="*/ 133840 h 68"/>
              <a:gd name="T26" fmla="*/ 3432 w 68"/>
              <a:gd name="T27" fmla="*/ 123545 h 68"/>
              <a:gd name="T28" fmla="*/ 219636 w 68"/>
              <a:gd name="T29" fmla="*/ 0 h 68"/>
              <a:gd name="T30" fmla="*/ 229931 w 68"/>
              <a:gd name="T31" fmla="*/ 0 h 68"/>
              <a:gd name="T32" fmla="*/ 233363 w 68"/>
              <a:gd name="T33" fmla="*/ 10295 h 68"/>
              <a:gd name="T34" fmla="*/ 212772 w 68"/>
              <a:gd name="T35" fmla="*/ 24023 h 68"/>
              <a:gd name="T36" fmla="*/ 27454 w 68"/>
              <a:gd name="T37" fmla="*/ 130408 h 68"/>
              <a:gd name="T38" fmla="*/ 68636 w 68"/>
              <a:gd name="T39" fmla="*/ 147567 h 68"/>
              <a:gd name="T40" fmla="*/ 181886 w 68"/>
              <a:gd name="T41" fmla="*/ 65204 h 68"/>
              <a:gd name="T42" fmla="*/ 120113 w 68"/>
              <a:gd name="T43" fmla="*/ 168158 h 68"/>
              <a:gd name="T44" fmla="*/ 185318 w 68"/>
              <a:gd name="T45" fmla="*/ 195612 h 68"/>
              <a:gd name="T46" fmla="*/ 212772 w 68"/>
              <a:gd name="T47" fmla="*/ 24023 h 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60560" y="2691436"/>
            <a:ext cx="4364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</a:rPr>
              <a:t>E-LEARNING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PLATFORM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2929172" y="529333"/>
            <a:ext cx="6335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PROJECTIONS FOR THE FUTURE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12298"/>
              </p:ext>
            </p:extLst>
          </p:nvPr>
        </p:nvGraphicFramePr>
        <p:xfrm>
          <a:off x="817807" y="1633141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4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293860" y="529333"/>
            <a:ext cx="5605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KEY FINANCIAL SNAPSHOTS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52399475"/>
              </p:ext>
            </p:extLst>
          </p:nvPr>
        </p:nvGraphicFramePr>
        <p:xfrm>
          <a:off x="1297025" y="2147499"/>
          <a:ext cx="4752951" cy="302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23369" y="1759701"/>
            <a:ext cx="1541191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615F6D"/>
                </a:solidFill>
                <a:latin typeface="Calibri Light" panose="020F0302020204030204" pitchFamily="34" charset="0"/>
                <a:cs typeface="Lato Regular"/>
              </a:rPr>
              <a:t>2020 Projections</a:t>
            </a:r>
            <a:endParaRPr lang="id-ID" sz="1600" b="1" dirty="0">
              <a:solidFill>
                <a:srgbClr val="615F6D"/>
              </a:solidFill>
              <a:latin typeface="Calibri Light" panose="020F0302020204030204" pitchFamily="34" charset="0"/>
              <a:cs typeface="Lato Regula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07111" y="2301553"/>
            <a:ext cx="2221921" cy="868777"/>
            <a:chOff x="6507111" y="2301553"/>
            <a:chExt cx="2221921" cy="868777"/>
          </a:xfrm>
        </p:grpSpPr>
        <p:sp>
          <p:nvSpPr>
            <p:cNvPr id="56" name="Rectangle 55"/>
            <p:cNvSpPr/>
            <p:nvPr/>
          </p:nvSpPr>
          <p:spPr>
            <a:xfrm>
              <a:off x="6507111" y="2301553"/>
              <a:ext cx="2221921" cy="868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663982" y="2411946"/>
              <a:ext cx="1908177" cy="593109"/>
              <a:chOff x="1282620" y="1697636"/>
              <a:chExt cx="1908177" cy="59310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1"/>
                    </a:solidFill>
                    <a:latin typeface="Calibri" panose="020F0502020204030204" pitchFamily="34" charset="0"/>
                    <a:cs typeface="Roboto Light"/>
                  </a:rPr>
                  <a:t>TOTAL REVENUE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73315" y="1697636"/>
                <a:ext cx="678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1"/>
                    </a:solidFill>
                    <a:latin typeface="Calibri" panose="020F0502020204030204" pitchFamily="34" charset="0"/>
                    <a:cs typeface="Roboto Light"/>
                  </a:rPr>
                  <a:t>U </a:t>
                </a:r>
                <a:r>
                  <a:rPr lang="en-US" sz="1400" b="1" cap="all" spc="27" dirty="0">
                    <a:solidFill>
                      <a:schemeClr val="accent1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3200" b="1" cap="all" spc="27" dirty="0">
                  <a:solidFill>
                    <a:schemeClr val="accent1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825987" y="2301553"/>
            <a:ext cx="2221921" cy="868777"/>
            <a:chOff x="8825987" y="2301553"/>
            <a:chExt cx="2221921" cy="868777"/>
          </a:xfrm>
        </p:grpSpPr>
        <p:sp>
          <p:nvSpPr>
            <p:cNvPr id="57" name="Rectangle 56"/>
            <p:cNvSpPr/>
            <p:nvPr/>
          </p:nvSpPr>
          <p:spPr>
            <a:xfrm>
              <a:off x="8825987" y="2301553"/>
              <a:ext cx="2221921" cy="868777"/>
            </a:xfrm>
            <a:prstGeom prst="rect">
              <a:avLst/>
            </a:prstGeom>
            <a:noFill/>
            <a:ln>
              <a:solidFill>
                <a:schemeClr val="accent2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8982858" y="2411946"/>
              <a:ext cx="1908177" cy="593109"/>
              <a:chOff x="1282620" y="1697636"/>
              <a:chExt cx="1908177" cy="59310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TOTAL INVESTMENT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973315" y="1697636"/>
                <a:ext cx="6783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V </a:t>
                </a:r>
                <a:r>
                  <a:rPr lang="en-US" sz="1400" b="1" cap="all" spc="27" dirty="0">
                    <a:solidFill>
                      <a:schemeClr val="accent2"/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3200" b="1" cap="all" spc="27" dirty="0">
                  <a:solidFill>
                    <a:schemeClr val="accent2"/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507111" y="3333449"/>
            <a:ext cx="2221921" cy="868777"/>
            <a:chOff x="6507111" y="3333449"/>
            <a:chExt cx="2221921" cy="868777"/>
          </a:xfrm>
        </p:grpSpPr>
        <p:sp>
          <p:nvSpPr>
            <p:cNvPr id="58" name="Rectangle 57"/>
            <p:cNvSpPr/>
            <p:nvPr/>
          </p:nvSpPr>
          <p:spPr>
            <a:xfrm>
              <a:off x="6507111" y="3333449"/>
              <a:ext cx="2221921" cy="868777"/>
            </a:xfrm>
            <a:prstGeom prst="rect">
              <a:avLst/>
            </a:prstGeom>
            <a:noFill/>
            <a:ln>
              <a:solidFill>
                <a:schemeClr val="accent3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63982" y="3469392"/>
              <a:ext cx="1908177" cy="593109"/>
              <a:chOff x="1282620" y="1697636"/>
              <a:chExt cx="1908177" cy="59310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ROI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973219" y="1697636"/>
                <a:ext cx="6785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W%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825987" y="3333449"/>
            <a:ext cx="2221921" cy="868777"/>
            <a:chOff x="8825987" y="3333449"/>
            <a:chExt cx="2221921" cy="868777"/>
          </a:xfrm>
        </p:grpSpPr>
        <p:sp>
          <p:nvSpPr>
            <p:cNvPr id="59" name="Rectangle 58"/>
            <p:cNvSpPr/>
            <p:nvPr/>
          </p:nvSpPr>
          <p:spPr>
            <a:xfrm>
              <a:off x="8825987" y="3333449"/>
              <a:ext cx="2221921" cy="868777"/>
            </a:xfrm>
            <a:prstGeom prst="rect">
              <a:avLst/>
            </a:prstGeom>
            <a:noFill/>
            <a:ln>
              <a:solidFill>
                <a:schemeClr val="accent4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982858" y="3419058"/>
              <a:ext cx="1908177" cy="593109"/>
              <a:chOff x="1282620" y="1697636"/>
              <a:chExt cx="1908177" cy="59310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NPV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994154" y="1697636"/>
                <a:ext cx="6367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X </a:t>
                </a:r>
                <a:r>
                  <a:rPr lang="en-US" sz="1400" b="1" cap="all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3200" b="1" cap="all" spc="27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507111" y="4302893"/>
            <a:ext cx="2221921" cy="868777"/>
            <a:chOff x="6507111" y="4302893"/>
            <a:chExt cx="2221921" cy="868777"/>
          </a:xfrm>
        </p:grpSpPr>
        <p:sp>
          <p:nvSpPr>
            <p:cNvPr id="60" name="Rectangle 59"/>
            <p:cNvSpPr/>
            <p:nvPr/>
          </p:nvSpPr>
          <p:spPr>
            <a:xfrm>
              <a:off x="6507111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5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663982" y="4416445"/>
              <a:ext cx="1908177" cy="593109"/>
              <a:chOff x="1282620" y="1697636"/>
              <a:chExt cx="1908177" cy="59310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IRR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2568" y="1697636"/>
                <a:ext cx="519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Y%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825987" y="4302893"/>
            <a:ext cx="2221921" cy="868777"/>
            <a:chOff x="8825987" y="4302893"/>
            <a:chExt cx="2221921" cy="868777"/>
          </a:xfrm>
        </p:grpSpPr>
        <p:sp>
          <p:nvSpPr>
            <p:cNvPr id="61" name="Rectangle 60"/>
            <p:cNvSpPr/>
            <p:nvPr/>
          </p:nvSpPr>
          <p:spPr>
            <a:xfrm>
              <a:off x="8825987" y="4302893"/>
              <a:ext cx="2221921" cy="86877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8982857" y="4413287"/>
              <a:ext cx="1908177" cy="593109"/>
              <a:chOff x="1282620" y="1697636"/>
              <a:chExt cx="1908177" cy="593109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282620" y="2152246"/>
                <a:ext cx="19081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NET CASH FLOW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09383" y="1697636"/>
                <a:ext cx="6062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cap="all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Z </a:t>
                </a:r>
                <a:r>
                  <a:rPr lang="en-US" sz="1400" b="1" cap="all" spc="27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Roboto Light"/>
                  </a:rPr>
                  <a:t>BDT</a:t>
                </a:r>
                <a:endParaRPr lang="en-US" sz="3200" b="1" cap="all" spc="27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3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2933990" y="529333"/>
            <a:ext cx="632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HOW YOU CAN HELP US GROW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Freeform 5"/>
          <p:cNvSpPr>
            <a:spLocks/>
          </p:cNvSpPr>
          <p:nvPr/>
        </p:nvSpPr>
        <p:spPr bwMode="auto">
          <a:xfrm>
            <a:off x="3895315" y="3311257"/>
            <a:ext cx="4981208" cy="2312704"/>
          </a:xfrm>
          <a:custGeom>
            <a:avLst/>
            <a:gdLst>
              <a:gd name="T0" fmla="*/ 3770 w 5544"/>
              <a:gd name="T1" fmla="*/ 0 h 2574"/>
              <a:gd name="T2" fmla="*/ 0 w 5544"/>
              <a:gd name="T3" fmla="*/ 812 h 2574"/>
              <a:gd name="T4" fmla="*/ 1611 w 5544"/>
              <a:gd name="T5" fmla="*/ 2574 h 2574"/>
              <a:gd name="T6" fmla="*/ 5544 w 5544"/>
              <a:gd name="T7" fmla="*/ 374 h 2574"/>
              <a:gd name="T8" fmla="*/ 3770 w 5544"/>
              <a:gd name="T9" fmla="*/ 0 h 2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4" h="2574">
                <a:moveTo>
                  <a:pt x="3770" y="0"/>
                </a:moveTo>
                <a:lnTo>
                  <a:pt x="0" y="812"/>
                </a:lnTo>
                <a:lnTo>
                  <a:pt x="1611" y="2574"/>
                </a:lnTo>
                <a:lnTo>
                  <a:pt x="5544" y="374"/>
                </a:lnTo>
                <a:lnTo>
                  <a:pt x="3770" y="0"/>
                </a:lnTo>
                <a:close/>
              </a:path>
            </a:pathLst>
          </a:cu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027094" y="4437121"/>
            <a:ext cx="692009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70564" y="2986005"/>
            <a:ext cx="692009" cy="0"/>
          </a:xfrm>
          <a:prstGeom prst="line">
            <a:avLst/>
          </a:prstGeom>
          <a:ln w="127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24364" y="2372496"/>
            <a:ext cx="692009" cy="0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95315" y="3679637"/>
            <a:ext cx="2386380" cy="1944324"/>
            <a:chOff x="3830001" y="4034200"/>
            <a:chExt cx="2386380" cy="1944324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30001" y="4034200"/>
              <a:ext cx="2386380" cy="1944324"/>
            </a:xfrm>
            <a:custGeom>
              <a:avLst/>
              <a:gdLst>
                <a:gd name="T0" fmla="*/ 0 w 2656"/>
                <a:gd name="T1" fmla="*/ 156 h 2164"/>
                <a:gd name="T2" fmla="*/ 0 w 2656"/>
                <a:gd name="T3" fmla="*/ 402 h 2164"/>
                <a:gd name="T4" fmla="*/ 1611 w 2656"/>
                <a:gd name="T5" fmla="*/ 2164 h 2164"/>
                <a:gd name="T6" fmla="*/ 2656 w 2656"/>
                <a:gd name="T7" fmla="*/ 1579 h 2164"/>
                <a:gd name="T8" fmla="*/ 2656 w 2656"/>
                <a:gd name="T9" fmla="*/ 1191 h 2164"/>
                <a:gd name="T10" fmla="*/ 728 w 2656"/>
                <a:gd name="T11" fmla="*/ 0 h 2164"/>
                <a:gd name="T12" fmla="*/ 0 w 2656"/>
                <a:gd name="T13" fmla="*/ 156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2164">
                  <a:moveTo>
                    <a:pt x="0" y="156"/>
                  </a:moveTo>
                  <a:lnTo>
                    <a:pt x="0" y="402"/>
                  </a:lnTo>
                  <a:lnTo>
                    <a:pt x="1611" y="2164"/>
                  </a:lnTo>
                  <a:lnTo>
                    <a:pt x="2656" y="1579"/>
                  </a:lnTo>
                  <a:lnTo>
                    <a:pt x="2656" y="1191"/>
                  </a:lnTo>
                  <a:lnTo>
                    <a:pt x="728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830001" y="4034200"/>
              <a:ext cx="2386380" cy="1531021"/>
            </a:xfrm>
            <a:custGeom>
              <a:avLst/>
              <a:gdLst>
                <a:gd name="T0" fmla="*/ 0 w 2656"/>
                <a:gd name="T1" fmla="*/ 156 h 1704"/>
                <a:gd name="T2" fmla="*/ 728 w 2656"/>
                <a:gd name="T3" fmla="*/ 0 h 1704"/>
                <a:gd name="T4" fmla="*/ 2656 w 2656"/>
                <a:gd name="T5" fmla="*/ 1191 h 1704"/>
                <a:gd name="T6" fmla="*/ 1611 w 2656"/>
                <a:gd name="T7" fmla="*/ 1704 h 1704"/>
                <a:gd name="T8" fmla="*/ 0 w 2656"/>
                <a:gd name="T9" fmla="*/ 156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6" h="1704">
                  <a:moveTo>
                    <a:pt x="0" y="156"/>
                  </a:moveTo>
                  <a:lnTo>
                    <a:pt x="728" y="0"/>
                  </a:lnTo>
                  <a:lnTo>
                    <a:pt x="2656" y="1191"/>
                  </a:lnTo>
                  <a:lnTo>
                    <a:pt x="1611" y="170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49413" y="3328329"/>
            <a:ext cx="2611900" cy="1421405"/>
            <a:chOff x="4484099" y="3682892"/>
            <a:chExt cx="2611900" cy="1421405"/>
          </a:xfrm>
        </p:grpSpPr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484099" y="3682892"/>
              <a:ext cx="2611900" cy="1421405"/>
            </a:xfrm>
            <a:custGeom>
              <a:avLst/>
              <a:gdLst>
                <a:gd name="T0" fmla="*/ 0 w 2907"/>
                <a:gd name="T1" fmla="*/ 144 h 1582"/>
                <a:gd name="T2" fmla="*/ 0 w 2907"/>
                <a:gd name="T3" fmla="*/ 391 h 1582"/>
                <a:gd name="T4" fmla="*/ 1928 w 2907"/>
                <a:gd name="T5" fmla="*/ 1582 h 1582"/>
                <a:gd name="T6" fmla="*/ 2907 w 2907"/>
                <a:gd name="T7" fmla="*/ 1101 h 1582"/>
                <a:gd name="T8" fmla="*/ 2907 w 2907"/>
                <a:gd name="T9" fmla="*/ 767 h 1582"/>
                <a:gd name="T10" fmla="*/ 807 w 2907"/>
                <a:gd name="T11" fmla="*/ 0 h 1582"/>
                <a:gd name="T12" fmla="*/ 0 w 2907"/>
                <a:gd name="T13" fmla="*/ 144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7" h="1582">
                  <a:moveTo>
                    <a:pt x="0" y="144"/>
                  </a:moveTo>
                  <a:lnTo>
                    <a:pt x="0" y="391"/>
                  </a:lnTo>
                  <a:lnTo>
                    <a:pt x="1928" y="1582"/>
                  </a:lnTo>
                  <a:lnTo>
                    <a:pt x="2907" y="1101"/>
                  </a:lnTo>
                  <a:lnTo>
                    <a:pt x="2907" y="767"/>
                  </a:lnTo>
                  <a:lnTo>
                    <a:pt x="807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484099" y="3682892"/>
              <a:ext cx="2611900" cy="1059316"/>
            </a:xfrm>
            <a:custGeom>
              <a:avLst/>
              <a:gdLst>
                <a:gd name="T0" fmla="*/ 0 w 2907"/>
                <a:gd name="T1" fmla="*/ 144 h 1179"/>
                <a:gd name="T2" fmla="*/ 807 w 2907"/>
                <a:gd name="T3" fmla="*/ 0 h 1179"/>
                <a:gd name="T4" fmla="*/ 2907 w 2907"/>
                <a:gd name="T5" fmla="*/ 767 h 1179"/>
                <a:gd name="T6" fmla="*/ 1928 w 2907"/>
                <a:gd name="T7" fmla="*/ 1179 h 1179"/>
                <a:gd name="T8" fmla="*/ 0 w 2907"/>
                <a:gd name="T9" fmla="*/ 144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7" h="1179">
                  <a:moveTo>
                    <a:pt x="0" y="144"/>
                  </a:moveTo>
                  <a:lnTo>
                    <a:pt x="807" y="0"/>
                  </a:lnTo>
                  <a:lnTo>
                    <a:pt x="2907" y="767"/>
                  </a:lnTo>
                  <a:lnTo>
                    <a:pt x="1928" y="117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74492" y="2986005"/>
            <a:ext cx="2758353" cy="1031462"/>
            <a:chOff x="5209178" y="3340568"/>
            <a:chExt cx="2758353" cy="1031462"/>
          </a:xfrm>
        </p:grpSpPr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5209178" y="3340568"/>
              <a:ext cx="2758353" cy="1031462"/>
            </a:xfrm>
            <a:custGeom>
              <a:avLst/>
              <a:gdLst>
                <a:gd name="T0" fmla="*/ 0 w 3070"/>
                <a:gd name="T1" fmla="*/ 135 h 1148"/>
                <a:gd name="T2" fmla="*/ 0 w 3070"/>
                <a:gd name="T3" fmla="*/ 381 h 1148"/>
                <a:gd name="T4" fmla="*/ 2100 w 3070"/>
                <a:gd name="T5" fmla="*/ 1148 h 1148"/>
                <a:gd name="T6" fmla="*/ 3070 w 3070"/>
                <a:gd name="T7" fmla="*/ 739 h 1148"/>
                <a:gd name="T8" fmla="*/ 3070 w 3070"/>
                <a:gd name="T9" fmla="*/ 421 h 1148"/>
                <a:gd name="T10" fmla="*/ 937 w 3070"/>
                <a:gd name="T11" fmla="*/ 0 h 1148"/>
                <a:gd name="T12" fmla="*/ 0 w 3070"/>
                <a:gd name="T13" fmla="*/ 135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0" h="1148">
                  <a:moveTo>
                    <a:pt x="0" y="135"/>
                  </a:moveTo>
                  <a:lnTo>
                    <a:pt x="0" y="381"/>
                  </a:lnTo>
                  <a:lnTo>
                    <a:pt x="2100" y="1148"/>
                  </a:lnTo>
                  <a:lnTo>
                    <a:pt x="3070" y="739"/>
                  </a:lnTo>
                  <a:lnTo>
                    <a:pt x="3070" y="421"/>
                  </a:lnTo>
                  <a:lnTo>
                    <a:pt x="937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5209178" y="3340568"/>
              <a:ext cx="2758353" cy="673865"/>
            </a:xfrm>
            <a:custGeom>
              <a:avLst/>
              <a:gdLst>
                <a:gd name="T0" fmla="*/ 0 w 3070"/>
                <a:gd name="T1" fmla="*/ 135 h 750"/>
                <a:gd name="T2" fmla="*/ 937 w 3070"/>
                <a:gd name="T3" fmla="*/ 0 h 750"/>
                <a:gd name="T4" fmla="*/ 3070 w 3070"/>
                <a:gd name="T5" fmla="*/ 421 h 750"/>
                <a:gd name="T6" fmla="*/ 2100 w 3070"/>
                <a:gd name="T7" fmla="*/ 750 h 750"/>
                <a:gd name="T8" fmla="*/ 0 w 3070"/>
                <a:gd name="T9" fmla="*/ 13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0" h="750">
                  <a:moveTo>
                    <a:pt x="0" y="135"/>
                  </a:moveTo>
                  <a:lnTo>
                    <a:pt x="937" y="0"/>
                  </a:lnTo>
                  <a:lnTo>
                    <a:pt x="3070" y="421"/>
                  </a:lnTo>
                  <a:lnTo>
                    <a:pt x="2100" y="75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16373" y="2667043"/>
            <a:ext cx="2745774" cy="697225"/>
            <a:chOff x="6051059" y="3021606"/>
            <a:chExt cx="2745774" cy="697225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6051059" y="3021606"/>
              <a:ext cx="2745774" cy="697225"/>
            </a:xfrm>
            <a:custGeom>
              <a:avLst/>
              <a:gdLst>
                <a:gd name="T0" fmla="*/ 0 w 3056"/>
                <a:gd name="T1" fmla="*/ 108 h 776"/>
                <a:gd name="T2" fmla="*/ 0 w 3056"/>
                <a:gd name="T3" fmla="*/ 355 h 776"/>
                <a:gd name="T4" fmla="*/ 2133 w 3056"/>
                <a:gd name="T5" fmla="*/ 776 h 776"/>
                <a:gd name="T6" fmla="*/ 3056 w 3056"/>
                <a:gd name="T7" fmla="*/ 466 h 776"/>
                <a:gd name="T8" fmla="*/ 3056 w 3056"/>
                <a:gd name="T9" fmla="*/ 187 h 776"/>
                <a:gd name="T10" fmla="*/ 1050 w 3056"/>
                <a:gd name="T11" fmla="*/ 0 h 776"/>
                <a:gd name="T12" fmla="*/ 0 w 3056"/>
                <a:gd name="T13" fmla="*/ 10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6" h="776">
                  <a:moveTo>
                    <a:pt x="0" y="108"/>
                  </a:moveTo>
                  <a:lnTo>
                    <a:pt x="0" y="355"/>
                  </a:lnTo>
                  <a:lnTo>
                    <a:pt x="2133" y="776"/>
                  </a:lnTo>
                  <a:lnTo>
                    <a:pt x="3056" y="466"/>
                  </a:lnTo>
                  <a:lnTo>
                    <a:pt x="3056" y="187"/>
                  </a:lnTo>
                  <a:lnTo>
                    <a:pt x="105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6051059" y="3021606"/>
              <a:ext cx="2745774" cy="367481"/>
            </a:xfrm>
            <a:custGeom>
              <a:avLst/>
              <a:gdLst>
                <a:gd name="T0" fmla="*/ 0 w 3056"/>
                <a:gd name="T1" fmla="*/ 108 h 409"/>
                <a:gd name="T2" fmla="*/ 1050 w 3056"/>
                <a:gd name="T3" fmla="*/ 0 h 409"/>
                <a:gd name="T4" fmla="*/ 3056 w 3056"/>
                <a:gd name="T5" fmla="*/ 187 h 409"/>
                <a:gd name="T6" fmla="*/ 2133 w 3056"/>
                <a:gd name="T7" fmla="*/ 409 h 409"/>
                <a:gd name="T8" fmla="*/ 0 w 3056"/>
                <a:gd name="T9" fmla="*/ 10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6" h="409">
                  <a:moveTo>
                    <a:pt x="0" y="108"/>
                  </a:moveTo>
                  <a:lnTo>
                    <a:pt x="1050" y="0"/>
                  </a:lnTo>
                  <a:lnTo>
                    <a:pt x="3056" y="187"/>
                  </a:lnTo>
                  <a:lnTo>
                    <a:pt x="2133" y="409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6584183" y="5356264"/>
            <a:ext cx="692009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489260" y="5058888"/>
            <a:ext cx="3231669" cy="594752"/>
            <a:chOff x="2180764" y="2251728"/>
            <a:chExt cx="3231669" cy="594752"/>
          </a:xfrm>
        </p:grpSpPr>
        <p:sp>
          <p:nvSpPr>
            <p:cNvPr id="94" name="TextBox 93"/>
            <p:cNvSpPr txBox="1"/>
            <p:nvPr/>
          </p:nvSpPr>
          <p:spPr>
            <a:xfrm flipH="1">
              <a:off x="2180764" y="2251728"/>
              <a:ext cx="152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Future Goal 1</a:t>
              </a:r>
              <a:endParaRPr lang="en-GB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181227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946786" y="4240802"/>
            <a:ext cx="1528624" cy="594752"/>
            <a:chOff x="2180764" y="2251728"/>
            <a:chExt cx="1528624" cy="594752"/>
          </a:xfrm>
        </p:grpSpPr>
        <p:sp>
          <p:nvSpPr>
            <p:cNvPr id="97" name="TextBox 96"/>
            <p:cNvSpPr txBox="1"/>
            <p:nvPr/>
          </p:nvSpPr>
          <p:spPr>
            <a:xfrm flipH="1">
              <a:off x="2180764" y="2251728"/>
              <a:ext cx="152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Future Goal 2</a:t>
              </a:r>
              <a:endParaRPr lang="en-GB" b="1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81227" y="2538703"/>
              <a:ext cx="152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19256" y="2655756"/>
            <a:ext cx="3241052" cy="640741"/>
            <a:chOff x="2178569" y="2257568"/>
            <a:chExt cx="3241052" cy="640741"/>
          </a:xfrm>
        </p:grpSpPr>
        <p:sp>
          <p:nvSpPr>
            <p:cNvPr id="100" name="TextBox 99"/>
            <p:cNvSpPr txBox="1"/>
            <p:nvPr/>
          </p:nvSpPr>
          <p:spPr>
            <a:xfrm flipH="1">
              <a:off x="3890997" y="2257568"/>
              <a:ext cx="152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Future Goal 3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78569" y="2590532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847453" y="2039734"/>
            <a:ext cx="3241052" cy="640741"/>
            <a:chOff x="2178569" y="2257568"/>
            <a:chExt cx="3241052" cy="640741"/>
          </a:xfrm>
        </p:grpSpPr>
        <p:sp>
          <p:nvSpPr>
            <p:cNvPr id="103" name="TextBox 102"/>
            <p:cNvSpPr txBox="1"/>
            <p:nvPr/>
          </p:nvSpPr>
          <p:spPr>
            <a:xfrm flipH="1">
              <a:off x="3890997" y="2257568"/>
              <a:ext cx="152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Future Goal 4</a:t>
              </a:r>
              <a:endParaRPr lang="en-GB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78569" y="2590532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4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4420778" y="529333"/>
            <a:ext cx="3351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MEET THE TEAM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AutoShape 25"/>
          <p:cNvSpPr>
            <a:spLocks/>
          </p:cNvSpPr>
          <p:nvPr/>
        </p:nvSpPr>
        <p:spPr bwMode="auto">
          <a:xfrm>
            <a:off x="1454476" y="4044677"/>
            <a:ext cx="2221921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FFFFFF"/>
              </a:solidFill>
              <a:latin typeface="Calibri Light" panose="020F0302020204030204" pitchFamily="34" charset="0"/>
              <a:cs typeface="Lato" charset="0"/>
            </a:endParaRPr>
          </a:p>
        </p:txBody>
      </p:sp>
      <p:sp>
        <p:nvSpPr>
          <p:cNvPr id="48" name="AutoShape 26"/>
          <p:cNvSpPr>
            <a:spLocks/>
          </p:cNvSpPr>
          <p:nvPr/>
        </p:nvSpPr>
        <p:spPr bwMode="auto">
          <a:xfrm>
            <a:off x="3841454" y="4044677"/>
            <a:ext cx="2221921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FFFFFF"/>
              </a:solidFill>
              <a:latin typeface="Calibri Light" panose="020F0302020204030204" pitchFamily="34" charset="0"/>
              <a:cs typeface="Lato" charset="0"/>
            </a:endParaRPr>
          </a:p>
        </p:txBody>
      </p:sp>
      <p:sp>
        <p:nvSpPr>
          <p:cNvPr id="52" name="AutoShape 27"/>
          <p:cNvSpPr>
            <a:spLocks/>
          </p:cNvSpPr>
          <p:nvPr/>
        </p:nvSpPr>
        <p:spPr bwMode="auto">
          <a:xfrm>
            <a:off x="6230813" y="4044677"/>
            <a:ext cx="2221921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FFFFFF"/>
              </a:solidFill>
              <a:latin typeface="Calibri Light" panose="020F0302020204030204" pitchFamily="34" charset="0"/>
              <a:cs typeface="Lato" charset="0"/>
            </a:endParaRPr>
          </a:p>
        </p:txBody>
      </p:sp>
      <p:sp>
        <p:nvSpPr>
          <p:cNvPr id="56" name="AutoShape 28"/>
          <p:cNvSpPr>
            <a:spLocks/>
          </p:cNvSpPr>
          <p:nvPr/>
        </p:nvSpPr>
        <p:spPr bwMode="auto">
          <a:xfrm>
            <a:off x="2309115" y="4102663"/>
            <a:ext cx="468078" cy="253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rgbClr val="FFFFFF"/>
                </a:solidFill>
                <a:latin typeface="Calibri Light" panose="020F0302020204030204" pitchFamily="34" charset="0"/>
                <a:cs typeface="Lato Regular"/>
              </a:rPr>
              <a:t>Name</a:t>
            </a:r>
            <a:endParaRPr lang="es-ES" sz="1400" dirty="0">
              <a:latin typeface="Calibri Light" panose="020F0302020204030204" pitchFamily="34" charset="0"/>
              <a:cs typeface="Lato Regular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4721487" y="4102663"/>
            <a:ext cx="468078" cy="253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rgbClr val="FFFFFF"/>
                </a:solidFill>
                <a:latin typeface="Calibri Light" panose="020F0302020204030204" pitchFamily="34" charset="0"/>
                <a:cs typeface="Lato Regular"/>
              </a:rPr>
              <a:t>Name</a:t>
            </a:r>
            <a:endParaRPr lang="es-ES" sz="1400" dirty="0">
              <a:latin typeface="Calibri Light" panose="020F0302020204030204" pitchFamily="34" charset="0"/>
              <a:cs typeface="Lato Regular"/>
            </a:endParaRPr>
          </a:p>
        </p:txBody>
      </p:sp>
      <p:sp>
        <p:nvSpPr>
          <p:cNvPr id="58" name="AutoShape 30"/>
          <p:cNvSpPr>
            <a:spLocks/>
          </p:cNvSpPr>
          <p:nvPr/>
        </p:nvSpPr>
        <p:spPr bwMode="auto">
          <a:xfrm>
            <a:off x="7114813" y="4102663"/>
            <a:ext cx="468078" cy="253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rgbClr val="FFFFFF"/>
                </a:solidFill>
                <a:latin typeface="Calibri Light" panose="020F0302020204030204" pitchFamily="34" charset="0"/>
                <a:cs typeface="Lato Regular"/>
              </a:rPr>
              <a:t>Name</a:t>
            </a:r>
            <a:endParaRPr lang="es-ES" sz="1400" dirty="0">
              <a:latin typeface="Calibri Light" panose="020F0302020204030204" pitchFamily="34" charset="0"/>
              <a:cs typeface="Lato Regular"/>
            </a:endParaRPr>
          </a:p>
        </p:txBody>
      </p:sp>
      <p:sp>
        <p:nvSpPr>
          <p:cNvPr id="59" name="AutoShape 32"/>
          <p:cNvSpPr>
            <a:spLocks/>
          </p:cNvSpPr>
          <p:nvPr/>
        </p:nvSpPr>
        <p:spPr bwMode="auto">
          <a:xfrm>
            <a:off x="8617791" y="4044677"/>
            <a:ext cx="2221921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FFFFFF"/>
              </a:solidFill>
              <a:latin typeface="Calibri Light" panose="020F0302020204030204" pitchFamily="34" charset="0"/>
              <a:cs typeface="Lato" charset="0"/>
            </a:endParaRPr>
          </a:p>
        </p:txBody>
      </p:sp>
      <p:sp>
        <p:nvSpPr>
          <p:cNvPr id="60" name="AutoShape 33"/>
          <p:cNvSpPr>
            <a:spLocks/>
          </p:cNvSpPr>
          <p:nvPr/>
        </p:nvSpPr>
        <p:spPr bwMode="auto">
          <a:xfrm>
            <a:off x="9501791" y="4102663"/>
            <a:ext cx="468078" cy="253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rgbClr val="FFFFFF"/>
                </a:solidFill>
                <a:latin typeface="Calibri Light" panose="020F0302020204030204" pitchFamily="34" charset="0"/>
                <a:cs typeface="Lato Regular"/>
              </a:rPr>
              <a:t>Name</a:t>
            </a:r>
            <a:endParaRPr lang="es-ES" sz="1400" dirty="0">
              <a:latin typeface="Calibri Light" panose="020F0302020204030204" pitchFamily="34" charset="0"/>
              <a:cs typeface="Lato Regular"/>
            </a:endParaRPr>
          </a:p>
        </p:txBody>
      </p:sp>
      <p:sp>
        <p:nvSpPr>
          <p:cNvPr id="61" name="AutoShape 47"/>
          <p:cNvSpPr>
            <a:spLocks/>
          </p:cNvSpPr>
          <p:nvPr/>
        </p:nvSpPr>
        <p:spPr bwMode="auto">
          <a:xfrm>
            <a:off x="3841454" y="4528889"/>
            <a:ext cx="2208522" cy="715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ts val="1550"/>
              </a:lnSpc>
              <a:defRPr/>
            </a:pPr>
            <a:r>
              <a:rPr lang="en-US" sz="1200" dirty="0">
                <a:latin typeface="Calibri Light" panose="020F0302020204030204" pitchFamily="34" charset="0"/>
                <a:cs typeface="Lato Light"/>
              </a:rPr>
              <a:t>Position</a:t>
            </a:r>
          </a:p>
        </p:txBody>
      </p:sp>
      <p:sp>
        <p:nvSpPr>
          <p:cNvPr id="62" name="AutoShape 47"/>
          <p:cNvSpPr>
            <a:spLocks/>
          </p:cNvSpPr>
          <p:nvPr/>
        </p:nvSpPr>
        <p:spPr bwMode="auto">
          <a:xfrm>
            <a:off x="6233896" y="4528889"/>
            <a:ext cx="2208522" cy="715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ts val="1550"/>
              </a:lnSpc>
              <a:defRPr/>
            </a:pPr>
            <a:r>
              <a:rPr lang="en-US" sz="1200" dirty="0">
                <a:latin typeface="Calibri Light" panose="020F0302020204030204" pitchFamily="34" charset="0"/>
                <a:cs typeface="Lato Light"/>
              </a:rPr>
              <a:t>Position</a:t>
            </a:r>
          </a:p>
        </p:txBody>
      </p:sp>
      <p:sp>
        <p:nvSpPr>
          <p:cNvPr id="63" name="AutoShape 47"/>
          <p:cNvSpPr>
            <a:spLocks/>
          </p:cNvSpPr>
          <p:nvPr/>
        </p:nvSpPr>
        <p:spPr bwMode="auto">
          <a:xfrm>
            <a:off x="8619378" y="4528889"/>
            <a:ext cx="2208522" cy="715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ts val="1550"/>
              </a:lnSpc>
              <a:defRPr/>
            </a:pPr>
            <a:r>
              <a:rPr lang="en-US" sz="1200" dirty="0">
                <a:latin typeface="Calibri Light" panose="020F0302020204030204" pitchFamily="34" charset="0"/>
                <a:cs typeface="Lato Light"/>
              </a:rPr>
              <a:t>Position</a:t>
            </a:r>
          </a:p>
        </p:txBody>
      </p:sp>
      <p:sp>
        <p:nvSpPr>
          <p:cNvPr id="64" name="AutoShape 47"/>
          <p:cNvSpPr>
            <a:spLocks/>
          </p:cNvSpPr>
          <p:nvPr/>
        </p:nvSpPr>
        <p:spPr bwMode="auto">
          <a:xfrm>
            <a:off x="1467876" y="4528889"/>
            <a:ext cx="2208522" cy="715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ts val="1550"/>
              </a:lnSpc>
              <a:defRPr/>
            </a:pPr>
            <a:r>
              <a:rPr lang="en-US" sz="1200" dirty="0">
                <a:latin typeface="Calibri Light" panose="020F0302020204030204" pitchFamily="34" charset="0"/>
                <a:cs typeface="Lato Light"/>
              </a:rPr>
              <a:t>Position</a:t>
            </a:r>
          </a:p>
        </p:txBody>
      </p:sp>
      <p:sp>
        <p:nvSpPr>
          <p:cNvPr id="65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1458905" y="2276669"/>
            <a:ext cx="2216852" cy="1768802"/>
          </a:xfrm>
          <a:prstGeom prst="rect">
            <a:avLst/>
          </a:prstGeom>
        </p:spPr>
      </p:sp>
      <p:sp>
        <p:nvSpPr>
          <p:cNvPr id="6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846505" y="2276669"/>
            <a:ext cx="2216852" cy="1768802"/>
          </a:xfrm>
          <a:prstGeom prst="rect">
            <a:avLst/>
          </a:prstGeom>
        </p:spPr>
      </p:sp>
      <p:sp>
        <p:nvSpPr>
          <p:cNvPr id="70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6236486" y="2276669"/>
            <a:ext cx="2216852" cy="1768802"/>
          </a:xfrm>
          <a:prstGeom prst="rect">
            <a:avLst/>
          </a:prstGeom>
        </p:spPr>
      </p:sp>
      <p:sp>
        <p:nvSpPr>
          <p:cNvPr id="71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8620026" y="2276669"/>
            <a:ext cx="2216852" cy="1768802"/>
          </a:xfrm>
          <a:prstGeom prst="rect">
            <a:avLst/>
          </a:prstGeom>
        </p:spPr>
      </p:sp>
      <p:grpSp>
        <p:nvGrpSpPr>
          <p:cNvPr id="30" name="Group 2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1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52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4714931" y="529333"/>
            <a:ext cx="2763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CONTACT US!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12996" y="1730647"/>
            <a:ext cx="1967447" cy="679580"/>
            <a:chOff x="5112996" y="1656429"/>
            <a:chExt cx="1967447" cy="679580"/>
          </a:xfrm>
        </p:grpSpPr>
        <p:sp>
          <p:nvSpPr>
            <p:cNvPr id="35" name="TextBox 34"/>
            <p:cNvSpPr txBox="1"/>
            <p:nvPr/>
          </p:nvSpPr>
          <p:spPr>
            <a:xfrm>
              <a:off x="5223760" y="1656429"/>
              <a:ext cx="17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Location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12996" y="1997455"/>
              <a:ext cx="196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858586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15273" y="2283625"/>
            <a:ext cx="1967447" cy="669090"/>
            <a:chOff x="5002233" y="1656429"/>
            <a:chExt cx="1967447" cy="669090"/>
          </a:xfrm>
        </p:grpSpPr>
        <p:sp>
          <p:nvSpPr>
            <p:cNvPr id="39" name="TextBox 38"/>
            <p:cNvSpPr txBox="1"/>
            <p:nvPr/>
          </p:nvSpPr>
          <p:spPr>
            <a:xfrm>
              <a:off x="5223760" y="1656429"/>
              <a:ext cx="17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Website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02233" y="1986965"/>
              <a:ext cx="196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858586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64505" y="2275914"/>
            <a:ext cx="1967447" cy="676494"/>
            <a:chOff x="5112996" y="1659515"/>
            <a:chExt cx="1967447" cy="676494"/>
          </a:xfrm>
        </p:grpSpPr>
        <p:sp>
          <p:nvSpPr>
            <p:cNvPr id="42" name="TextBox 41"/>
            <p:cNvSpPr txBox="1"/>
            <p:nvPr/>
          </p:nvSpPr>
          <p:spPr>
            <a:xfrm>
              <a:off x="5112996" y="1659515"/>
              <a:ext cx="17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615F6D"/>
                  </a:solidFill>
                  <a:latin typeface="Calibri" panose="020F0502020204030204" pitchFamily="34" charset="0"/>
                </a:rPr>
                <a:t>Facebook Page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2996" y="1997455"/>
              <a:ext cx="196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58586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15272" y="3775269"/>
            <a:ext cx="1967447" cy="669090"/>
            <a:chOff x="5002233" y="1656429"/>
            <a:chExt cx="1967447" cy="669090"/>
          </a:xfrm>
        </p:grpSpPr>
        <p:sp>
          <p:nvSpPr>
            <p:cNvPr id="46" name="TextBox 45"/>
            <p:cNvSpPr txBox="1"/>
            <p:nvPr/>
          </p:nvSpPr>
          <p:spPr>
            <a:xfrm>
              <a:off x="5223760" y="1656429"/>
              <a:ext cx="17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Email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2233" y="1986965"/>
              <a:ext cx="196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858586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64504" y="3932501"/>
            <a:ext cx="1967447" cy="676494"/>
            <a:chOff x="5112996" y="1659515"/>
            <a:chExt cx="1967447" cy="676494"/>
          </a:xfrm>
        </p:grpSpPr>
        <p:sp>
          <p:nvSpPr>
            <p:cNvPr id="54" name="TextBox 53"/>
            <p:cNvSpPr txBox="1"/>
            <p:nvPr/>
          </p:nvSpPr>
          <p:spPr>
            <a:xfrm>
              <a:off x="5112996" y="1659515"/>
              <a:ext cx="1745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Phone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12996" y="1997455"/>
              <a:ext cx="196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58586"/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4247" y="3586463"/>
            <a:ext cx="1797159" cy="1549275"/>
            <a:chOff x="3604247" y="3586463"/>
            <a:chExt cx="1797159" cy="1549275"/>
          </a:xfrm>
        </p:grpSpPr>
        <p:sp>
          <p:nvSpPr>
            <p:cNvPr id="29" name="Hexagon 28"/>
            <p:cNvSpPr/>
            <p:nvPr/>
          </p:nvSpPr>
          <p:spPr>
            <a:xfrm>
              <a:off x="3604247" y="3586463"/>
              <a:ext cx="1797159" cy="154927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187485" y="4132556"/>
              <a:ext cx="630682" cy="393328"/>
              <a:chOff x="4424363" y="2541588"/>
              <a:chExt cx="295275" cy="184150"/>
            </a:xfrm>
            <a:solidFill>
              <a:schemeClr val="bg1"/>
            </a:solidFill>
          </p:grpSpPr>
          <p:sp>
            <p:nvSpPr>
              <p:cNvPr id="73" name="Freeform 108"/>
              <p:cNvSpPr>
                <a:spLocks/>
              </p:cNvSpPr>
              <p:nvPr/>
            </p:nvSpPr>
            <p:spPr bwMode="auto">
              <a:xfrm>
                <a:off x="4441825" y="2541588"/>
                <a:ext cx="263525" cy="117475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16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2" y="74"/>
                  </a:cxn>
                  <a:cxn ang="0">
                    <a:pos x="166" y="0"/>
                  </a:cxn>
                </a:cxnLst>
                <a:rect l="0" t="0" r="r" b="b"/>
                <a:pathLst>
                  <a:path w="166" h="74">
                    <a:moveTo>
                      <a:pt x="166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2" y="74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4" name="Freeform 109"/>
              <p:cNvSpPr>
                <a:spLocks/>
              </p:cNvSpPr>
              <p:nvPr/>
            </p:nvSpPr>
            <p:spPr bwMode="auto">
              <a:xfrm>
                <a:off x="4625975" y="2554288"/>
                <a:ext cx="93663" cy="1635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2"/>
                  </a:cxn>
                  <a:cxn ang="0">
                    <a:pos x="36" y="64"/>
                  </a:cxn>
                  <a:cxn ang="0">
                    <a:pos x="37" y="60"/>
                  </a:cxn>
                  <a:cxn ang="0">
                    <a:pos x="37" y="2"/>
                  </a:cxn>
                  <a:cxn ang="0">
                    <a:pos x="37" y="0"/>
                  </a:cxn>
                </a:cxnLst>
                <a:rect l="0" t="0" r="r" b="b"/>
                <a:pathLst>
                  <a:path w="37" h="64">
                    <a:moveTo>
                      <a:pt x="37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3"/>
                      <a:pt x="37" y="61"/>
                      <a:pt x="37" y="6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5" name="Freeform 110"/>
              <p:cNvSpPr>
                <a:spLocks/>
              </p:cNvSpPr>
              <p:nvPr/>
            </p:nvSpPr>
            <p:spPr bwMode="auto">
              <a:xfrm>
                <a:off x="4424363" y="2551113"/>
                <a:ext cx="93663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61"/>
                  </a:cxn>
                  <a:cxn ang="0">
                    <a:pos x="1" y="64"/>
                  </a:cxn>
                  <a:cxn ang="0">
                    <a:pos x="37" y="33"/>
                  </a:cxn>
                  <a:cxn ang="0">
                    <a:pos x="0" y="0"/>
                  </a:cxn>
                </a:cxnLst>
                <a:rect l="0" t="0" r="r" b="b"/>
                <a:pathLst>
                  <a:path w="37" h="64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3"/>
                      <a:pt x="1" y="64"/>
                    </a:cubicBezTo>
                    <a:cubicBezTo>
                      <a:pt x="37" y="33"/>
                      <a:pt x="37" y="33"/>
                      <a:pt x="37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6" name="Freeform 111"/>
              <p:cNvSpPr>
                <a:spLocks/>
              </p:cNvSpPr>
              <p:nvPr/>
            </p:nvSpPr>
            <p:spPr bwMode="auto">
              <a:xfrm>
                <a:off x="4441825" y="2649538"/>
                <a:ext cx="258763" cy="76200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5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63" y="48"/>
                  </a:cxn>
                  <a:cxn ang="0">
                    <a:pos x="106" y="0"/>
                  </a:cxn>
                  <a:cxn ang="0">
                    <a:pos x="82" y="22"/>
                  </a:cxn>
                </a:cxnLst>
                <a:rect l="0" t="0" r="r" b="b"/>
                <a:pathLst>
                  <a:path w="163" h="48">
                    <a:moveTo>
                      <a:pt x="82" y="22"/>
                    </a:moveTo>
                    <a:lnTo>
                      <a:pt x="58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63" y="48"/>
                    </a:lnTo>
                    <a:lnTo>
                      <a:pt x="106" y="0"/>
                    </a:lnTo>
                    <a:lnTo>
                      <a:pt x="82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73092" y="3586463"/>
            <a:ext cx="1797159" cy="1549275"/>
            <a:chOff x="6773092" y="3586463"/>
            <a:chExt cx="1797159" cy="1549275"/>
          </a:xfrm>
        </p:grpSpPr>
        <p:sp>
          <p:nvSpPr>
            <p:cNvPr id="31" name="Hexagon 30"/>
            <p:cNvSpPr/>
            <p:nvPr/>
          </p:nvSpPr>
          <p:spPr>
            <a:xfrm>
              <a:off x="6773092" y="3586463"/>
              <a:ext cx="1797159" cy="1549275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88"/>
            <p:cNvSpPr>
              <a:spLocks noEditPoints="1"/>
            </p:cNvSpPr>
            <p:nvPr/>
          </p:nvSpPr>
          <p:spPr bwMode="auto">
            <a:xfrm>
              <a:off x="7536532" y="4067174"/>
              <a:ext cx="308157" cy="524091"/>
            </a:xfrm>
            <a:custGeom>
              <a:avLst/>
              <a:gdLst>
                <a:gd name="T0" fmla="*/ 198297 w 136"/>
                <a:gd name="T1" fmla="*/ 369887 h 232"/>
                <a:gd name="T2" fmla="*/ 19190 w 136"/>
                <a:gd name="T3" fmla="*/ 369887 h 232"/>
                <a:gd name="T4" fmla="*/ 0 w 136"/>
                <a:gd name="T5" fmla="*/ 350755 h 232"/>
                <a:gd name="T6" fmla="*/ 0 w 136"/>
                <a:gd name="T7" fmla="*/ 19132 h 232"/>
                <a:gd name="T8" fmla="*/ 19190 w 136"/>
                <a:gd name="T9" fmla="*/ 0 h 232"/>
                <a:gd name="T10" fmla="*/ 198297 w 136"/>
                <a:gd name="T11" fmla="*/ 0 h 232"/>
                <a:gd name="T12" fmla="*/ 217487 w 136"/>
                <a:gd name="T13" fmla="*/ 19132 h 232"/>
                <a:gd name="T14" fmla="*/ 217487 w 136"/>
                <a:gd name="T15" fmla="*/ 350755 h 232"/>
                <a:gd name="T16" fmla="*/ 198297 w 136"/>
                <a:gd name="T17" fmla="*/ 369887 h 232"/>
                <a:gd name="T18" fmla="*/ 108744 w 136"/>
                <a:gd name="T19" fmla="*/ 350755 h 232"/>
                <a:gd name="T20" fmla="*/ 121537 w 136"/>
                <a:gd name="T21" fmla="*/ 338000 h 232"/>
                <a:gd name="T22" fmla="*/ 108744 w 136"/>
                <a:gd name="T23" fmla="*/ 325245 h 232"/>
                <a:gd name="T24" fmla="*/ 95950 w 136"/>
                <a:gd name="T25" fmla="*/ 338000 h 232"/>
                <a:gd name="T26" fmla="*/ 108744 w 136"/>
                <a:gd name="T27" fmla="*/ 350755 h 232"/>
                <a:gd name="T28" fmla="*/ 198297 w 136"/>
                <a:gd name="T29" fmla="*/ 38264 h 232"/>
                <a:gd name="T30" fmla="*/ 191900 w 136"/>
                <a:gd name="T31" fmla="*/ 38264 h 232"/>
                <a:gd name="T32" fmla="*/ 25587 w 136"/>
                <a:gd name="T33" fmla="*/ 38264 h 232"/>
                <a:gd name="T34" fmla="*/ 19190 w 136"/>
                <a:gd name="T35" fmla="*/ 38264 h 232"/>
                <a:gd name="T36" fmla="*/ 19190 w 136"/>
                <a:gd name="T37" fmla="*/ 306113 h 232"/>
                <a:gd name="T38" fmla="*/ 25587 w 136"/>
                <a:gd name="T39" fmla="*/ 306113 h 232"/>
                <a:gd name="T40" fmla="*/ 191900 w 136"/>
                <a:gd name="T41" fmla="*/ 306113 h 232"/>
                <a:gd name="T42" fmla="*/ 198297 w 136"/>
                <a:gd name="T43" fmla="*/ 306113 h 232"/>
                <a:gd name="T44" fmla="*/ 198297 w 136"/>
                <a:gd name="T45" fmla="*/ 38264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6" h="232">
                  <a:moveTo>
                    <a:pt x="12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6" y="227"/>
                    <a:pt x="131" y="232"/>
                    <a:pt x="124" y="232"/>
                  </a:cubicBezTo>
                  <a:moveTo>
                    <a:pt x="68" y="220"/>
                  </a:moveTo>
                  <a:cubicBezTo>
                    <a:pt x="72" y="220"/>
                    <a:pt x="76" y="216"/>
                    <a:pt x="76" y="212"/>
                  </a:cubicBezTo>
                  <a:cubicBezTo>
                    <a:pt x="76" y="208"/>
                    <a:pt x="72" y="204"/>
                    <a:pt x="68" y="204"/>
                  </a:cubicBezTo>
                  <a:cubicBezTo>
                    <a:pt x="64" y="204"/>
                    <a:pt x="60" y="208"/>
                    <a:pt x="60" y="212"/>
                  </a:cubicBezTo>
                  <a:cubicBezTo>
                    <a:pt x="60" y="216"/>
                    <a:pt x="64" y="220"/>
                    <a:pt x="68" y="220"/>
                  </a:cubicBezTo>
                  <a:moveTo>
                    <a:pt x="124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4" y="192"/>
                    <a:pt x="124" y="192"/>
                    <a:pt x="124" y="192"/>
                  </a:cubicBezTo>
                  <a:lnTo>
                    <a:pt x="12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8669" y="2721473"/>
            <a:ext cx="1797159" cy="1549275"/>
            <a:chOff x="5188669" y="2721473"/>
            <a:chExt cx="1797159" cy="1549275"/>
          </a:xfrm>
        </p:grpSpPr>
        <p:sp>
          <p:nvSpPr>
            <p:cNvPr id="28" name="Hexagon 27"/>
            <p:cNvSpPr/>
            <p:nvPr/>
          </p:nvSpPr>
          <p:spPr>
            <a:xfrm>
              <a:off x="5188669" y="2721473"/>
              <a:ext cx="1797159" cy="1549275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83"/>
            <p:cNvSpPr>
              <a:spLocks noEditPoints="1"/>
            </p:cNvSpPr>
            <p:nvPr/>
          </p:nvSpPr>
          <p:spPr bwMode="auto">
            <a:xfrm>
              <a:off x="5885781" y="3199272"/>
              <a:ext cx="383997" cy="575997"/>
            </a:xfrm>
            <a:custGeom>
              <a:avLst/>
              <a:gdLst>
                <a:gd name="T0" fmla="*/ 129931 w 39"/>
                <a:gd name="T1" fmla="*/ 89666 h 58"/>
                <a:gd name="T2" fmla="*/ 82062 w 39"/>
                <a:gd name="T3" fmla="*/ 189679 h 58"/>
                <a:gd name="T4" fmla="*/ 68385 w 39"/>
                <a:gd name="T5" fmla="*/ 200025 h 58"/>
                <a:gd name="T6" fmla="*/ 54708 w 39"/>
                <a:gd name="T7" fmla="*/ 189679 h 58"/>
                <a:gd name="T8" fmla="*/ 6838 w 39"/>
                <a:gd name="T9" fmla="*/ 89666 h 58"/>
                <a:gd name="T10" fmla="*/ 0 w 39"/>
                <a:gd name="T11" fmla="*/ 65525 h 58"/>
                <a:gd name="T12" fmla="*/ 68385 w 39"/>
                <a:gd name="T13" fmla="*/ 0 h 58"/>
                <a:gd name="T14" fmla="*/ 133350 w 39"/>
                <a:gd name="T15" fmla="*/ 65525 h 58"/>
                <a:gd name="T16" fmla="*/ 129931 w 39"/>
                <a:gd name="T17" fmla="*/ 89666 h 58"/>
                <a:gd name="T18" fmla="*/ 68385 w 39"/>
                <a:gd name="T19" fmla="*/ 31038 h 58"/>
                <a:gd name="T20" fmla="*/ 34192 w 39"/>
                <a:gd name="T21" fmla="*/ 65525 h 58"/>
                <a:gd name="T22" fmla="*/ 68385 w 39"/>
                <a:gd name="T23" fmla="*/ 100013 h 58"/>
                <a:gd name="T24" fmla="*/ 102577 w 39"/>
                <a:gd name="T25" fmla="*/ 65525 h 58"/>
                <a:gd name="T26" fmla="*/ 68385 w 39"/>
                <a:gd name="T27" fmla="*/ 31038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4247" y="1856484"/>
            <a:ext cx="1797159" cy="1549275"/>
            <a:chOff x="3604247" y="1856484"/>
            <a:chExt cx="1797159" cy="1549275"/>
          </a:xfrm>
        </p:grpSpPr>
        <p:sp>
          <p:nvSpPr>
            <p:cNvPr id="2" name="Hexagon 1"/>
            <p:cNvSpPr/>
            <p:nvPr/>
          </p:nvSpPr>
          <p:spPr>
            <a:xfrm>
              <a:off x="3604247" y="1856484"/>
              <a:ext cx="1797159" cy="154927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42"/>
            <p:cNvSpPr>
              <a:spLocks noEditPoints="1"/>
            </p:cNvSpPr>
            <p:nvPr/>
          </p:nvSpPr>
          <p:spPr bwMode="auto">
            <a:xfrm>
              <a:off x="4220588" y="2431932"/>
              <a:ext cx="541891" cy="466439"/>
            </a:xfrm>
            <a:custGeom>
              <a:avLst/>
              <a:gdLst>
                <a:gd name="T0" fmla="*/ 250825 w 73"/>
                <a:gd name="T1" fmla="*/ 161068 h 63"/>
                <a:gd name="T2" fmla="*/ 230209 w 73"/>
                <a:gd name="T3" fmla="*/ 181630 h 63"/>
                <a:gd name="T4" fmla="*/ 158054 w 73"/>
                <a:gd name="T5" fmla="*/ 181630 h 63"/>
                <a:gd name="T6" fmla="*/ 164926 w 73"/>
                <a:gd name="T7" fmla="*/ 205619 h 63"/>
                <a:gd name="T8" fmla="*/ 158054 w 73"/>
                <a:gd name="T9" fmla="*/ 215900 h 63"/>
                <a:gd name="T10" fmla="*/ 89335 w 73"/>
                <a:gd name="T11" fmla="*/ 215900 h 63"/>
                <a:gd name="T12" fmla="*/ 82463 w 73"/>
                <a:gd name="T13" fmla="*/ 205619 h 63"/>
                <a:gd name="T14" fmla="*/ 89335 w 73"/>
                <a:gd name="T15" fmla="*/ 181630 h 63"/>
                <a:gd name="T16" fmla="*/ 20616 w 73"/>
                <a:gd name="T17" fmla="*/ 181630 h 63"/>
                <a:gd name="T18" fmla="*/ 0 w 73"/>
                <a:gd name="T19" fmla="*/ 161068 h 63"/>
                <a:gd name="T20" fmla="*/ 0 w 73"/>
                <a:gd name="T21" fmla="*/ 20562 h 63"/>
                <a:gd name="T22" fmla="*/ 20616 w 73"/>
                <a:gd name="T23" fmla="*/ 0 h 63"/>
                <a:gd name="T24" fmla="*/ 230209 w 73"/>
                <a:gd name="T25" fmla="*/ 0 h 63"/>
                <a:gd name="T26" fmla="*/ 250825 w 73"/>
                <a:gd name="T27" fmla="*/ 20562 h 63"/>
                <a:gd name="T28" fmla="*/ 250825 w 73"/>
                <a:gd name="T29" fmla="*/ 161068 h 63"/>
                <a:gd name="T30" fmla="*/ 233645 w 73"/>
                <a:gd name="T31" fmla="*/ 20562 h 63"/>
                <a:gd name="T32" fmla="*/ 230209 w 73"/>
                <a:gd name="T33" fmla="*/ 17135 h 63"/>
                <a:gd name="T34" fmla="*/ 20616 w 73"/>
                <a:gd name="T35" fmla="*/ 17135 h 63"/>
                <a:gd name="T36" fmla="*/ 17180 w 73"/>
                <a:gd name="T37" fmla="*/ 20562 h 63"/>
                <a:gd name="T38" fmla="*/ 17180 w 73"/>
                <a:gd name="T39" fmla="*/ 126798 h 63"/>
                <a:gd name="T40" fmla="*/ 20616 w 73"/>
                <a:gd name="T41" fmla="*/ 133652 h 63"/>
                <a:gd name="T42" fmla="*/ 230209 w 73"/>
                <a:gd name="T43" fmla="*/ 133652 h 63"/>
                <a:gd name="T44" fmla="*/ 233645 w 73"/>
                <a:gd name="T45" fmla="*/ 126798 h 63"/>
                <a:gd name="T46" fmla="*/ 233645 w 73"/>
                <a:gd name="T47" fmla="*/ 20562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92032" y="1856484"/>
            <a:ext cx="1797159" cy="1549275"/>
            <a:chOff x="6792032" y="1856484"/>
            <a:chExt cx="1797159" cy="1549275"/>
          </a:xfrm>
        </p:grpSpPr>
        <p:sp>
          <p:nvSpPr>
            <p:cNvPr id="30" name="Hexagon 29"/>
            <p:cNvSpPr/>
            <p:nvPr/>
          </p:nvSpPr>
          <p:spPr>
            <a:xfrm>
              <a:off x="6792032" y="1856484"/>
              <a:ext cx="1797159" cy="154927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auto">
            <a:xfrm>
              <a:off x="7448302" y="2421741"/>
              <a:ext cx="446738" cy="451251"/>
            </a:xfrm>
            <a:custGeom>
              <a:avLst/>
              <a:gdLst>
                <a:gd name="T0" fmla="*/ 301 w 344"/>
                <a:gd name="T1" fmla="*/ 0 h 344"/>
                <a:gd name="T2" fmla="*/ 43 w 344"/>
                <a:gd name="T3" fmla="*/ 0 h 344"/>
                <a:gd name="T4" fmla="*/ 0 w 344"/>
                <a:gd name="T5" fmla="*/ 43 h 344"/>
                <a:gd name="T6" fmla="*/ 0 w 344"/>
                <a:gd name="T7" fmla="*/ 301 h 344"/>
                <a:gd name="T8" fmla="*/ 43 w 344"/>
                <a:gd name="T9" fmla="*/ 344 h 344"/>
                <a:gd name="T10" fmla="*/ 173 w 344"/>
                <a:gd name="T11" fmla="*/ 344 h 344"/>
                <a:gd name="T12" fmla="*/ 173 w 344"/>
                <a:gd name="T13" fmla="*/ 221 h 344"/>
                <a:gd name="T14" fmla="*/ 132 w 344"/>
                <a:gd name="T15" fmla="*/ 221 h 344"/>
                <a:gd name="T16" fmla="*/ 132 w 344"/>
                <a:gd name="T17" fmla="*/ 167 h 344"/>
                <a:gd name="T18" fmla="*/ 173 w 344"/>
                <a:gd name="T19" fmla="*/ 167 h 344"/>
                <a:gd name="T20" fmla="*/ 173 w 344"/>
                <a:gd name="T21" fmla="*/ 140 h 344"/>
                <a:gd name="T22" fmla="*/ 243 w 344"/>
                <a:gd name="T23" fmla="*/ 66 h 344"/>
                <a:gd name="T24" fmla="*/ 281 w 344"/>
                <a:gd name="T25" fmla="*/ 66 h 344"/>
                <a:gd name="T26" fmla="*/ 281 w 344"/>
                <a:gd name="T27" fmla="*/ 127 h 344"/>
                <a:gd name="T28" fmla="*/ 247 w 344"/>
                <a:gd name="T29" fmla="*/ 127 h 344"/>
                <a:gd name="T30" fmla="*/ 236 w 344"/>
                <a:gd name="T31" fmla="*/ 139 h 344"/>
                <a:gd name="T32" fmla="*/ 236 w 344"/>
                <a:gd name="T33" fmla="*/ 167 h 344"/>
                <a:gd name="T34" fmla="*/ 281 w 344"/>
                <a:gd name="T35" fmla="*/ 167 h 344"/>
                <a:gd name="T36" fmla="*/ 281 w 344"/>
                <a:gd name="T37" fmla="*/ 221 h 344"/>
                <a:gd name="T38" fmla="*/ 236 w 344"/>
                <a:gd name="T39" fmla="*/ 221 h 344"/>
                <a:gd name="T40" fmla="*/ 236 w 344"/>
                <a:gd name="T41" fmla="*/ 344 h 344"/>
                <a:gd name="T42" fmla="*/ 301 w 344"/>
                <a:gd name="T43" fmla="*/ 344 h 344"/>
                <a:gd name="T44" fmla="*/ 344 w 344"/>
                <a:gd name="T45" fmla="*/ 301 h 344"/>
                <a:gd name="T46" fmla="*/ 344 w 344"/>
                <a:gd name="T47" fmla="*/ 43 h 344"/>
                <a:gd name="T48" fmla="*/ 301 w 344"/>
                <a:gd name="T4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344">
                  <a:moveTo>
                    <a:pt x="30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25"/>
                    <a:pt x="19" y="344"/>
                    <a:pt x="43" y="344"/>
                  </a:cubicBezTo>
                  <a:cubicBezTo>
                    <a:pt x="173" y="344"/>
                    <a:pt x="173" y="344"/>
                    <a:pt x="173" y="344"/>
                  </a:cubicBezTo>
                  <a:cubicBezTo>
                    <a:pt x="173" y="221"/>
                    <a:pt x="173" y="221"/>
                    <a:pt x="173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98"/>
                    <a:pt x="204" y="66"/>
                    <a:pt x="243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81" y="127"/>
                    <a:pt x="281" y="127"/>
                    <a:pt x="281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7"/>
                    <a:pt x="236" y="132"/>
                    <a:pt x="236" y="139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36" y="221"/>
                    <a:pt x="236" y="221"/>
                    <a:pt x="236" y="221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301" y="344"/>
                    <a:pt x="301" y="344"/>
                    <a:pt x="301" y="344"/>
                  </a:cubicBezTo>
                  <a:cubicBezTo>
                    <a:pt x="324" y="344"/>
                    <a:pt x="344" y="325"/>
                    <a:pt x="344" y="301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4" y="19"/>
                    <a:pt x="324" y="0"/>
                    <a:pt x="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9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36" name="Rectangle 1"/>
          <p:cNvSpPr>
            <a:spLocks/>
          </p:cNvSpPr>
          <p:nvPr/>
        </p:nvSpPr>
        <p:spPr bwMode="auto">
          <a:xfrm>
            <a:off x="5001871" y="529333"/>
            <a:ext cx="2189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ICONS LIST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38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5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01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98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80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Chart 71"/>
          <p:cNvGraphicFramePr/>
          <p:nvPr>
            <p:extLst>
              <p:ext uri="{D42A27DB-BD31-4B8C-83A1-F6EECF244321}">
                <p14:modId xmlns:p14="http://schemas.microsoft.com/office/powerpoint/2010/main" val="4271522137"/>
              </p:ext>
            </p:extLst>
          </p:nvPr>
        </p:nvGraphicFramePr>
        <p:xfrm>
          <a:off x="2776845" y="1970153"/>
          <a:ext cx="6797446" cy="339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"/>
          <p:cNvSpPr>
            <a:spLocks/>
          </p:cNvSpPr>
          <p:nvPr/>
        </p:nvSpPr>
        <p:spPr bwMode="auto">
          <a:xfrm>
            <a:off x="2808061" y="529333"/>
            <a:ext cx="6577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E-LEARNING ACROSS THE GLOBE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3" name="Elbow Connector 72"/>
          <p:cNvCxnSpPr/>
          <p:nvPr/>
        </p:nvCxnSpPr>
        <p:spPr>
          <a:xfrm rot="10800000">
            <a:off x="3900196" y="2391272"/>
            <a:ext cx="1279968" cy="330472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0800000" flipV="1">
            <a:off x="4030824" y="4822664"/>
            <a:ext cx="1518072" cy="164946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flipV="1">
            <a:off x="7268397" y="2614331"/>
            <a:ext cx="1147815" cy="338606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>
            <a:off x="7015384" y="4594752"/>
            <a:ext cx="1260869" cy="52138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>
                <a:lumMod val="9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5325847" y="2823153"/>
            <a:ext cx="1699441" cy="1698485"/>
            <a:chOff x="3226936" y="1332976"/>
            <a:chExt cx="2729197" cy="2726953"/>
          </a:xfrm>
          <a:solidFill>
            <a:schemeClr val="accent2"/>
          </a:solidFill>
        </p:grpSpPr>
        <p:sp>
          <p:nvSpPr>
            <p:cNvPr id="83" name="Freeform 636"/>
            <p:cNvSpPr>
              <a:spLocks noEditPoints="1"/>
            </p:cNvSpPr>
            <p:nvPr/>
          </p:nvSpPr>
          <p:spPr bwMode="black">
            <a:xfrm>
              <a:off x="3226936" y="1332976"/>
              <a:ext cx="2729197" cy="2726953"/>
            </a:xfrm>
            <a:custGeom>
              <a:avLst/>
              <a:gdLst>
                <a:gd name="T0" fmla="*/ 1400 w 1800"/>
                <a:gd name="T1" fmla="*/ 570 h 1798"/>
                <a:gd name="T2" fmla="*/ 1240 w 1800"/>
                <a:gd name="T3" fmla="*/ 601 h 1798"/>
                <a:gd name="T4" fmla="*/ 1345 w 1800"/>
                <a:gd name="T5" fmla="*/ 503 h 1798"/>
                <a:gd name="T6" fmla="*/ 1458 w 1800"/>
                <a:gd name="T7" fmla="*/ 509 h 1798"/>
                <a:gd name="T8" fmla="*/ 1481 w 1800"/>
                <a:gd name="T9" fmla="*/ 575 h 1798"/>
                <a:gd name="T10" fmla="*/ 1516 w 1800"/>
                <a:gd name="T11" fmla="*/ 523 h 1798"/>
                <a:gd name="T12" fmla="*/ 1455 w 1800"/>
                <a:gd name="T13" fmla="*/ 465 h 1798"/>
                <a:gd name="T14" fmla="*/ 1536 w 1800"/>
                <a:gd name="T15" fmla="*/ 506 h 1798"/>
                <a:gd name="T16" fmla="*/ 1585 w 1800"/>
                <a:gd name="T17" fmla="*/ 535 h 1798"/>
                <a:gd name="T18" fmla="*/ 1669 w 1800"/>
                <a:gd name="T19" fmla="*/ 587 h 1798"/>
                <a:gd name="T20" fmla="*/ 1545 w 1800"/>
                <a:gd name="T21" fmla="*/ 656 h 1798"/>
                <a:gd name="T22" fmla="*/ 1435 w 1800"/>
                <a:gd name="T23" fmla="*/ 587 h 1798"/>
                <a:gd name="T24" fmla="*/ 1469 w 1800"/>
                <a:gd name="T25" fmla="*/ 326 h 1798"/>
                <a:gd name="T26" fmla="*/ 76 w 1800"/>
                <a:gd name="T27" fmla="*/ 883 h 1798"/>
                <a:gd name="T28" fmla="*/ 209 w 1800"/>
                <a:gd name="T29" fmla="*/ 993 h 1798"/>
                <a:gd name="T30" fmla="*/ 287 w 1800"/>
                <a:gd name="T31" fmla="*/ 1022 h 1798"/>
                <a:gd name="T32" fmla="*/ 235 w 1800"/>
                <a:gd name="T33" fmla="*/ 1187 h 1798"/>
                <a:gd name="T34" fmla="*/ 69 w 1800"/>
                <a:gd name="T35" fmla="*/ 899 h 1798"/>
                <a:gd name="T36" fmla="*/ 626 w 1800"/>
                <a:gd name="T37" fmla="*/ 1640 h 1798"/>
                <a:gd name="T38" fmla="*/ 765 w 1800"/>
                <a:gd name="T39" fmla="*/ 1451 h 1798"/>
                <a:gd name="T40" fmla="*/ 783 w 1800"/>
                <a:gd name="T41" fmla="*/ 1170 h 1798"/>
                <a:gd name="T42" fmla="*/ 638 w 1800"/>
                <a:gd name="T43" fmla="*/ 1091 h 1798"/>
                <a:gd name="T44" fmla="*/ 493 w 1800"/>
                <a:gd name="T45" fmla="*/ 975 h 1798"/>
                <a:gd name="T46" fmla="*/ 365 w 1800"/>
                <a:gd name="T47" fmla="*/ 967 h 1798"/>
                <a:gd name="T48" fmla="*/ 313 w 1800"/>
                <a:gd name="T49" fmla="*/ 970 h 1798"/>
                <a:gd name="T50" fmla="*/ 203 w 1800"/>
                <a:gd name="T51" fmla="*/ 886 h 1798"/>
                <a:gd name="T52" fmla="*/ 84 w 1800"/>
                <a:gd name="T53" fmla="*/ 851 h 1798"/>
                <a:gd name="T54" fmla="*/ 186 w 1800"/>
                <a:gd name="T55" fmla="*/ 674 h 1798"/>
                <a:gd name="T56" fmla="*/ 278 w 1800"/>
                <a:gd name="T57" fmla="*/ 749 h 1798"/>
                <a:gd name="T58" fmla="*/ 394 w 1800"/>
                <a:gd name="T59" fmla="*/ 543 h 1798"/>
                <a:gd name="T60" fmla="*/ 533 w 1800"/>
                <a:gd name="T61" fmla="*/ 477 h 1798"/>
                <a:gd name="T62" fmla="*/ 557 w 1800"/>
                <a:gd name="T63" fmla="*/ 430 h 1798"/>
                <a:gd name="T64" fmla="*/ 646 w 1800"/>
                <a:gd name="T65" fmla="*/ 378 h 1798"/>
                <a:gd name="T66" fmla="*/ 687 w 1800"/>
                <a:gd name="T67" fmla="*/ 433 h 1798"/>
                <a:gd name="T68" fmla="*/ 687 w 1800"/>
                <a:gd name="T69" fmla="*/ 317 h 1798"/>
                <a:gd name="T70" fmla="*/ 606 w 1800"/>
                <a:gd name="T71" fmla="*/ 233 h 1798"/>
                <a:gd name="T72" fmla="*/ 461 w 1800"/>
                <a:gd name="T73" fmla="*/ 314 h 1798"/>
                <a:gd name="T74" fmla="*/ 420 w 1800"/>
                <a:gd name="T75" fmla="*/ 311 h 1798"/>
                <a:gd name="T76" fmla="*/ 473 w 1800"/>
                <a:gd name="T77" fmla="*/ 198 h 1798"/>
                <a:gd name="T78" fmla="*/ 617 w 1800"/>
                <a:gd name="T79" fmla="*/ 129 h 1798"/>
                <a:gd name="T80" fmla="*/ 583 w 1800"/>
                <a:gd name="T81" fmla="*/ 175 h 1798"/>
                <a:gd name="T82" fmla="*/ 649 w 1800"/>
                <a:gd name="T83" fmla="*/ 222 h 1798"/>
                <a:gd name="T84" fmla="*/ 667 w 1800"/>
                <a:gd name="T85" fmla="*/ 163 h 1798"/>
                <a:gd name="T86" fmla="*/ 696 w 1800"/>
                <a:gd name="T87" fmla="*/ 140 h 1798"/>
                <a:gd name="T88" fmla="*/ 849 w 1800"/>
                <a:gd name="T89" fmla="*/ 100 h 1798"/>
                <a:gd name="T90" fmla="*/ 835 w 1800"/>
                <a:gd name="T91" fmla="*/ 236 h 1798"/>
                <a:gd name="T92" fmla="*/ 1127 w 1800"/>
                <a:gd name="T93" fmla="*/ 114 h 1798"/>
                <a:gd name="T94" fmla="*/ 1428 w 1800"/>
                <a:gd name="T95" fmla="*/ 259 h 1798"/>
                <a:gd name="T96" fmla="*/ 1432 w 1800"/>
                <a:gd name="T97" fmla="*/ 277 h 1798"/>
                <a:gd name="T98" fmla="*/ 1362 w 1800"/>
                <a:gd name="T99" fmla="*/ 358 h 1798"/>
                <a:gd name="T100" fmla="*/ 1264 w 1800"/>
                <a:gd name="T101" fmla="*/ 401 h 1798"/>
                <a:gd name="T102" fmla="*/ 1246 w 1800"/>
                <a:gd name="T103" fmla="*/ 477 h 1798"/>
                <a:gd name="T104" fmla="*/ 1200 w 1800"/>
                <a:gd name="T105" fmla="*/ 520 h 1798"/>
                <a:gd name="T106" fmla="*/ 1232 w 1800"/>
                <a:gd name="T107" fmla="*/ 590 h 1798"/>
                <a:gd name="T108" fmla="*/ 1127 w 1800"/>
                <a:gd name="T109" fmla="*/ 723 h 1798"/>
                <a:gd name="T110" fmla="*/ 1084 w 1800"/>
                <a:gd name="T111" fmla="*/ 833 h 1798"/>
                <a:gd name="T112" fmla="*/ 1084 w 1800"/>
                <a:gd name="T113" fmla="*/ 949 h 1798"/>
                <a:gd name="T114" fmla="*/ 1269 w 1800"/>
                <a:gd name="T115" fmla="*/ 1051 h 1798"/>
                <a:gd name="T116" fmla="*/ 1417 w 1800"/>
                <a:gd name="T117" fmla="*/ 1118 h 1798"/>
                <a:gd name="T118" fmla="*/ 1449 w 1800"/>
                <a:gd name="T119" fmla="*/ 135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0" h="1798">
                  <a:moveTo>
                    <a:pt x="900" y="0"/>
                  </a:moveTo>
                  <a:cubicBezTo>
                    <a:pt x="404" y="0"/>
                    <a:pt x="0" y="403"/>
                    <a:pt x="0" y="899"/>
                  </a:cubicBezTo>
                  <a:cubicBezTo>
                    <a:pt x="0" y="1394"/>
                    <a:pt x="404" y="1798"/>
                    <a:pt x="900" y="1798"/>
                  </a:cubicBezTo>
                  <a:cubicBezTo>
                    <a:pt x="1396" y="1798"/>
                    <a:pt x="1800" y="1394"/>
                    <a:pt x="1800" y="899"/>
                  </a:cubicBezTo>
                  <a:cubicBezTo>
                    <a:pt x="1800" y="403"/>
                    <a:pt x="1396" y="0"/>
                    <a:pt x="900" y="0"/>
                  </a:cubicBezTo>
                  <a:close/>
                  <a:moveTo>
                    <a:pt x="1435" y="587"/>
                  </a:moveTo>
                  <a:cubicBezTo>
                    <a:pt x="1429" y="584"/>
                    <a:pt x="1432" y="575"/>
                    <a:pt x="1432" y="575"/>
                  </a:cubicBezTo>
                  <a:cubicBezTo>
                    <a:pt x="1432" y="575"/>
                    <a:pt x="1438" y="572"/>
                    <a:pt x="1435" y="572"/>
                  </a:cubicBezTo>
                  <a:cubicBezTo>
                    <a:pt x="1435" y="572"/>
                    <a:pt x="1426" y="572"/>
                    <a:pt x="1423" y="570"/>
                  </a:cubicBezTo>
                  <a:cubicBezTo>
                    <a:pt x="1420" y="567"/>
                    <a:pt x="1420" y="567"/>
                    <a:pt x="1417" y="567"/>
                  </a:cubicBezTo>
                  <a:cubicBezTo>
                    <a:pt x="1414" y="570"/>
                    <a:pt x="1403" y="572"/>
                    <a:pt x="1400" y="570"/>
                  </a:cubicBezTo>
                  <a:cubicBezTo>
                    <a:pt x="1397" y="570"/>
                    <a:pt x="1385" y="572"/>
                    <a:pt x="1382" y="572"/>
                  </a:cubicBezTo>
                  <a:cubicBezTo>
                    <a:pt x="1380" y="572"/>
                    <a:pt x="1382" y="572"/>
                    <a:pt x="1380" y="572"/>
                  </a:cubicBezTo>
                  <a:cubicBezTo>
                    <a:pt x="1377" y="572"/>
                    <a:pt x="1365" y="575"/>
                    <a:pt x="1365" y="578"/>
                  </a:cubicBezTo>
                  <a:cubicBezTo>
                    <a:pt x="1365" y="581"/>
                    <a:pt x="1353" y="578"/>
                    <a:pt x="1353" y="578"/>
                  </a:cubicBezTo>
                  <a:cubicBezTo>
                    <a:pt x="1351" y="578"/>
                    <a:pt x="1333" y="578"/>
                    <a:pt x="1333" y="578"/>
                  </a:cubicBezTo>
                  <a:cubicBezTo>
                    <a:pt x="1307" y="584"/>
                    <a:pt x="1307" y="584"/>
                    <a:pt x="1307" y="584"/>
                  </a:cubicBezTo>
                  <a:cubicBezTo>
                    <a:pt x="1307" y="584"/>
                    <a:pt x="1290" y="593"/>
                    <a:pt x="1290" y="596"/>
                  </a:cubicBezTo>
                  <a:cubicBezTo>
                    <a:pt x="1290" y="598"/>
                    <a:pt x="1284" y="601"/>
                    <a:pt x="1281" y="604"/>
                  </a:cubicBezTo>
                  <a:cubicBezTo>
                    <a:pt x="1281" y="604"/>
                    <a:pt x="1269" y="604"/>
                    <a:pt x="1269" y="601"/>
                  </a:cubicBezTo>
                  <a:cubicBezTo>
                    <a:pt x="1252" y="601"/>
                    <a:pt x="1252" y="601"/>
                    <a:pt x="1252" y="601"/>
                  </a:cubicBezTo>
                  <a:cubicBezTo>
                    <a:pt x="1252" y="601"/>
                    <a:pt x="1243" y="598"/>
                    <a:pt x="1240" y="601"/>
                  </a:cubicBezTo>
                  <a:cubicBezTo>
                    <a:pt x="1240" y="593"/>
                    <a:pt x="1240" y="593"/>
                    <a:pt x="1240" y="593"/>
                  </a:cubicBezTo>
                  <a:cubicBezTo>
                    <a:pt x="1243" y="587"/>
                    <a:pt x="1243" y="587"/>
                    <a:pt x="1243" y="587"/>
                  </a:cubicBezTo>
                  <a:cubicBezTo>
                    <a:pt x="1252" y="578"/>
                    <a:pt x="1252" y="578"/>
                    <a:pt x="1252" y="578"/>
                  </a:cubicBezTo>
                  <a:cubicBezTo>
                    <a:pt x="1275" y="575"/>
                    <a:pt x="1275" y="575"/>
                    <a:pt x="1275" y="575"/>
                  </a:cubicBezTo>
                  <a:cubicBezTo>
                    <a:pt x="1287" y="567"/>
                    <a:pt x="1287" y="567"/>
                    <a:pt x="1287" y="567"/>
                  </a:cubicBezTo>
                  <a:cubicBezTo>
                    <a:pt x="1295" y="564"/>
                    <a:pt x="1295" y="564"/>
                    <a:pt x="1295" y="564"/>
                  </a:cubicBezTo>
                  <a:cubicBezTo>
                    <a:pt x="1298" y="552"/>
                    <a:pt x="1298" y="552"/>
                    <a:pt x="1298" y="552"/>
                  </a:cubicBezTo>
                  <a:cubicBezTo>
                    <a:pt x="1298" y="552"/>
                    <a:pt x="1307" y="552"/>
                    <a:pt x="1307" y="549"/>
                  </a:cubicBezTo>
                  <a:cubicBezTo>
                    <a:pt x="1304" y="540"/>
                    <a:pt x="1304" y="540"/>
                    <a:pt x="1304" y="540"/>
                  </a:cubicBezTo>
                  <a:cubicBezTo>
                    <a:pt x="1322" y="514"/>
                    <a:pt x="1322" y="514"/>
                    <a:pt x="1322" y="514"/>
                  </a:cubicBezTo>
                  <a:cubicBezTo>
                    <a:pt x="1345" y="503"/>
                    <a:pt x="1345" y="503"/>
                    <a:pt x="1345" y="503"/>
                  </a:cubicBezTo>
                  <a:cubicBezTo>
                    <a:pt x="1348" y="497"/>
                    <a:pt x="1348" y="497"/>
                    <a:pt x="1348" y="497"/>
                  </a:cubicBezTo>
                  <a:cubicBezTo>
                    <a:pt x="1348" y="497"/>
                    <a:pt x="1345" y="485"/>
                    <a:pt x="1348" y="485"/>
                  </a:cubicBezTo>
                  <a:cubicBezTo>
                    <a:pt x="1348" y="483"/>
                    <a:pt x="1362" y="480"/>
                    <a:pt x="1362" y="480"/>
                  </a:cubicBezTo>
                  <a:cubicBezTo>
                    <a:pt x="1382" y="485"/>
                    <a:pt x="1382" y="485"/>
                    <a:pt x="1382" y="485"/>
                  </a:cubicBezTo>
                  <a:cubicBezTo>
                    <a:pt x="1382" y="485"/>
                    <a:pt x="1391" y="480"/>
                    <a:pt x="1394" y="477"/>
                  </a:cubicBezTo>
                  <a:cubicBezTo>
                    <a:pt x="1397" y="477"/>
                    <a:pt x="1408" y="471"/>
                    <a:pt x="1408" y="471"/>
                  </a:cubicBezTo>
                  <a:cubicBezTo>
                    <a:pt x="1408" y="471"/>
                    <a:pt x="1408" y="465"/>
                    <a:pt x="1411" y="465"/>
                  </a:cubicBezTo>
                  <a:cubicBezTo>
                    <a:pt x="1414" y="465"/>
                    <a:pt x="1423" y="465"/>
                    <a:pt x="1423" y="468"/>
                  </a:cubicBezTo>
                  <a:cubicBezTo>
                    <a:pt x="1426" y="474"/>
                    <a:pt x="1435" y="488"/>
                    <a:pt x="1435" y="488"/>
                  </a:cubicBezTo>
                  <a:cubicBezTo>
                    <a:pt x="1446" y="500"/>
                    <a:pt x="1446" y="500"/>
                    <a:pt x="1446" y="500"/>
                  </a:cubicBezTo>
                  <a:cubicBezTo>
                    <a:pt x="1458" y="509"/>
                    <a:pt x="1458" y="509"/>
                    <a:pt x="1458" y="509"/>
                  </a:cubicBezTo>
                  <a:cubicBezTo>
                    <a:pt x="1472" y="514"/>
                    <a:pt x="1472" y="514"/>
                    <a:pt x="1472" y="514"/>
                  </a:cubicBezTo>
                  <a:cubicBezTo>
                    <a:pt x="1472" y="514"/>
                    <a:pt x="1481" y="523"/>
                    <a:pt x="1484" y="523"/>
                  </a:cubicBezTo>
                  <a:cubicBezTo>
                    <a:pt x="1487" y="523"/>
                    <a:pt x="1495" y="535"/>
                    <a:pt x="1495" y="535"/>
                  </a:cubicBezTo>
                  <a:cubicBezTo>
                    <a:pt x="1498" y="540"/>
                    <a:pt x="1498" y="540"/>
                    <a:pt x="1498" y="540"/>
                  </a:cubicBezTo>
                  <a:cubicBezTo>
                    <a:pt x="1498" y="540"/>
                    <a:pt x="1495" y="546"/>
                    <a:pt x="1493" y="549"/>
                  </a:cubicBezTo>
                  <a:cubicBezTo>
                    <a:pt x="1493" y="552"/>
                    <a:pt x="1484" y="561"/>
                    <a:pt x="1484" y="561"/>
                  </a:cubicBezTo>
                  <a:cubicBezTo>
                    <a:pt x="1481" y="561"/>
                    <a:pt x="1469" y="558"/>
                    <a:pt x="1469" y="558"/>
                  </a:cubicBezTo>
                  <a:cubicBezTo>
                    <a:pt x="1455" y="558"/>
                    <a:pt x="1455" y="558"/>
                    <a:pt x="1455" y="558"/>
                  </a:cubicBezTo>
                  <a:cubicBezTo>
                    <a:pt x="1455" y="558"/>
                    <a:pt x="1452" y="561"/>
                    <a:pt x="1455" y="564"/>
                  </a:cubicBezTo>
                  <a:cubicBezTo>
                    <a:pt x="1461" y="567"/>
                    <a:pt x="1464" y="567"/>
                    <a:pt x="1469" y="570"/>
                  </a:cubicBezTo>
                  <a:cubicBezTo>
                    <a:pt x="1472" y="572"/>
                    <a:pt x="1481" y="575"/>
                    <a:pt x="1481" y="575"/>
                  </a:cubicBezTo>
                  <a:cubicBezTo>
                    <a:pt x="1490" y="578"/>
                    <a:pt x="1490" y="578"/>
                    <a:pt x="1490" y="578"/>
                  </a:cubicBezTo>
                  <a:cubicBezTo>
                    <a:pt x="1490" y="581"/>
                    <a:pt x="1493" y="575"/>
                    <a:pt x="1490" y="570"/>
                  </a:cubicBezTo>
                  <a:cubicBezTo>
                    <a:pt x="1490" y="567"/>
                    <a:pt x="1490" y="561"/>
                    <a:pt x="1493" y="561"/>
                  </a:cubicBezTo>
                  <a:cubicBezTo>
                    <a:pt x="1498" y="561"/>
                    <a:pt x="1504" y="561"/>
                    <a:pt x="1504" y="558"/>
                  </a:cubicBezTo>
                  <a:cubicBezTo>
                    <a:pt x="1504" y="555"/>
                    <a:pt x="1504" y="555"/>
                    <a:pt x="1504" y="555"/>
                  </a:cubicBezTo>
                  <a:cubicBezTo>
                    <a:pt x="1510" y="549"/>
                    <a:pt x="1510" y="549"/>
                    <a:pt x="1510" y="549"/>
                  </a:cubicBezTo>
                  <a:cubicBezTo>
                    <a:pt x="1510" y="546"/>
                    <a:pt x="1510" y="546"/>
                    <a:pt x="1510" y="546"/>
                  </a:cubicBezTo>
                  <a:cubicBezTo>
                    <a:pt x="1516" y="540"/>
                    <a:pt x="1516" y="540"/>
                    <a:pt x="1516" y="540"/>
                  </a:cubicBezTo>
                  <a:cubicBezTo>
                    <a:pt x="1516" y="540"/>
                    <a:pt x="1513" y="538"/>
                    <a:pt x="1510" y="535"/>
                  </a:cubicBezTo>
                  <a:cubicBezTo>
                    <a:pt x="1507" y="532"/>
                    <a:pt x="1504" y="532"/>
                    <a:pt x="1507" y="529"/>
                  </a:cubicBezTo>
                  <a:cubicBezTo>
                    <a:pt x="1507" y="526"/>
                    <a:pt x="1513" y="520"/>
                    <a:pt x="1516" y="523"/>
                  </a:cubicBezTo>
                  <a:cubicBezTo>
                    <a:pt x="1519" y="526"/>
                    <a:pt x="1527" y="526"/>
                    <a:pt x="1527" y="529"/>
                  </a:cubicBezTo>
                  <a:cubicBezTo>
                    <a:pt x="1527" y="532"/>
                    <a:pt x="1527" y="535"/>
                    <a:pt x="1527" y="535"/>
                  </a:cubicBezTo>
                  <a:cubicBezTo>
                    <a:pt x="1530" y="532"/>
                    <a:pt x="1530" y="523"/>
                    <a:pt x="1530" y="523"/>
                  </a:cubicBezTo>
                  <a:cubicBezTo>
                    <a:pt x="1530" y="523"/>
                    <a:pt x="1524" y="517"/>
                    <a:pt x="1522" y="517"/>
                  </a:cubicBezTo>
                  <a:cubicBezTo>
                    <a:pt x="1516" y="514"/>
                    <a:pt x="1507" y="512"/>
                    <a:pt x="1504" y="509"/>
                  </a:cubicBezTo>
                  <a:cubicBezTo>
                    <a:pt x="1501" y="509"/>
                    <a:pt x="1495" y="506"/>
                    <a:pt x="1495" y="506"/>
                  </a:cubicBezTo>
                  <a:cubicBezTo>
                    <a:pt x="1495" y="506"/>
                    <a:pt x="1498" y="500"/>
                    <a:pt x="1495" y="500"/>
                  </a:cubicBezTo>
                  <a:cubicBezTo>
                    <a:pt x="1493" y="500"/>
                    <a:pt x="1481" y="500"/>
                    <a:pt x="1481" y="497"/>
                  </a:cubicBezTo>
                  <a:cubicBezTo>
                    <a:pt x="1481" y="494"/>
                    <a:pt x="1472" y="488"/>
                    <a:pt x="1472" y="485"/>
                  </a:cubicBezTo>
                  <a:cubicBezTo>
                    <a:pt x="1469" y="485"/>
                    <a:pt x="1461" y="471"/>
                    <a:pt x="1461" y="471"/>
                  </a:cubicBezTo>
                  <a:cubicBezTo>
                    <a:pt x="1461" y="471"/>
                    <a:pt x="1458" y="468"/>
                    <a:pt x="1455" y="465"/>
                  </a:cubicBezTo>
                  <a:cubicBezTo>
                    <a:pt x="1455" y="462"/>
                    <a:pt x="1455" y="459"/>
                    <a:pt x="1455" y="456"/>
                  </a:cubicBezTo>
                  <a:cubicBezTo>
                    <a:pt x="1452" y="452"/>
                    <a:pt x="1462" y="445"/>
                    <a:pt x="1464" y="443"/>
                  </a:cubicBezTo>
                  <a:cubicBezTo>
                    <a:pt x="1464" y="442"/>
                    <a:pt x="1464" y="442"/>
                    <a:pt x="1464" y="442"/>
                  </a:cubicBezTo>
                  <a:cubicBezTo>
                    <a:pt x="1464" y="442"/>
                    <a:pt x="1464" y="442"/>
                    <a:pt x="1464" y="443"/>
                  </a:cubicBezTo>
                  <a:cubicBezTo>
                    <a:pt x="1464" y="445"/>
                    <a:pt x="1467" y="445"/>
                    <a:pt x="1469" y="451"/>
                  </a:cubicBezTo>
                  <a:cubicBezTo>
                    <a:pt x="1472" y="456"/>
                    <a:pt x="1481" y="465"/>
                    <a:pt x="1481" y="468"/>
                  </a:cubicBezTo>
                  <a:cubicBezTo>
                    <a:pt x="1484" y="471"/>
                    <a:pt x="1495" y="480"/>
                    <a:pt x="1498" y="483"/>
                  </a:cubicBezTo>
                  <a:cubicBezTo>
                    <a:pt x="1501" y="483"/>
                    <a:pt x="1501" y="485"/>
                    <a:pt x="1507" y="488"/>
                  </a:cubicBezTo>
                  <a:cubicBezTo>
                    <a:pt x="1513" y="491"/>
                    <a:pt x="1513" y="491"/>
                    <a:pt x="1522" y="494"/>
                  </a:cubicBezTo>
                  <a:cubicBezTo>
                    <a:pt x="1527" y="500"/>
                    <a:pt x="1527" y="500"/>
                    <a:pt x="1530" y="503"/>
                  </a:cubicBezTo>
                  <a:cubicBezTo>
                    <a:pt x="1530" y="503"/>
                    <a:pt x="1536" y="503"/>
                    <a:pt x="1536" y="506"/>
                  </a:cubicBezTo>
                  <a:cubicBezTo>
                    <a:pt x="1539" y="509"/>
                    <a:pt x="1542" y="509"/>
                    <a:pt x="1542" y="512"/>
                  </a:cubicBezTo>
                  <a:cubicBezTo>
                    <a:pt x="1542" y="514"/>
                    <a:pt x="1542" y="514"/>
                    <a:pt x="1542" y="520"/>
                  </a:cubicBezTo>
                  <a:cubicBezTo>
                    <a:pt x="1542" y="526"/>
                    <a:pt x="1539" y="526"/>
                    <a:pt x="1539" y="529"/>
                  </a:cubicBezTo>
                  <a:cubicBezTo>
                    <a:pt x="1542" y="529"/>
                    <a:pt x="1551" y="549"/>
                    <a:pt x="1553" y="549"/>
                  </a:cubicBezTo>
                  <a:cubicBezTo>
                    <a:pt x="1559" y="549"/>
                    <a:pt x="1571" y="555"/>
                    <a:pt x="1568" y="561"/>
                  </a:cubicBezTo>
                  <a:cubicBezTo>
                    <a:pt x="1568" y="567"/>
                    <a:pt x="1577" y="578"/>
                    <a:pt x="1577" y="578"/>
                  </a:cubicBezTo>
                  <a:cubicBezTo>
                    <a:pt x="1577" y="578"/>
                    <a:pt x="1582" y="578"/>
                    <a:pt x="1588" y="578"/>
                  </a:cubicBezTo>
                  <a:cubicBezTo>
                    <a:pt x="1588" y="575"/>
                    <a:pt x="1588" y="567"/>
                    <a:pt x="1591" y="567"/>
                  </a:cubicBezTo>
                  <a:cubicBezTo>
                    <a:pt x="1597" y="564"/>
                    <a:pt x="1603" y="561"/>
                    <a:pt x="1603" y="558"/>
                  </a:cubicBezTo>
                  <a:cubicBezTo>
                    <a:pt x="1603" y="555"/>
                    <a:pt x="1600" y="549"/>
                    <a:pt x="1597" y="546"/>
                  </a:cubicBezTo>
                  <a:cubicBezTo>
                    <a:pt x="1591" y="543"/>
                    <a:pt x="1588" y="540"/>
                    <a:pt x="1585" y="535"/>
                  </a:cubicBezTo>
                  <a:cubicBezTo>
                    <a:pt x="1585" y="529"/>
                    <a:pt x="1582" y="523"/>
                    <a:pt x="1588" y="526"/>
                  </a:cubicBezTo>
                  <a:cubicBezTo>
                    <a:pt x="1594" y="526"/>
                    <a:pt x="1597" y="538"/>
                    <a:pt x="1600" y="532"/>
                  </a:cubicBezTo>
                  <a:cubicBezTo>
                    <a:pt x="1603" y="523"/>
                    <a:pt x="1608" y="517"/>
                    <a:pt x="1611" y="520"/>
                  </a:cubicBezTo>
                  <a:cubicBezTo>
                    <a:pt x="1614" y="520"/>
                    <a:pt x="1623" y="523"/>
                    <a:pt x="1623" y="526"/>
                  </a:cubicBezTo>
                  <a:cubicBezTo>
                    <a:pt x="1623" y="529"/>
                    <a:pt x="1629" y="546"/>
                    <a:pt x="1629" y="546"/>
                  </a:cubicBezTo>
                  <a:cubicBezTo>
                    <a:pt x="1629" y="546"/>
                    <a:pt x="1629" y="549"/>
                    <a:pt x="1632" y="558"/>
                  </a:cubicBezTo>
                  <a:cubicBezTo>
                    <a:pt x="1632" y="564"/>
                    <a:pt x="1640" y="567"/>
                    <a:pt x="1637" y="570"/>
                  </a:cubicBezTo>
                  <a:cubicBezTo>
                    <a:pt x="1637" y="572"/>
                    <a:pt x="1635" y="575"/>
                    <a:pt x="1643" y="575"/>
                  </a:cubicBezTo>
                  <a:cubicBezTo>
                    <a:pt x="1652" y="578"/>
                    <a:pt x="1661" y="578"/>
                    <a:pt x="1661" y="581"/>
                  </a:cubicBezTo>
                  <a:cubicBezTo>
                    <a:pt x="1661" y="584"/>
                    <a:pt x="1666" y="584"/>
                    <a:pt x="1669" y="587"/>
                  </a:cubicBezTo>
                  <a:cubicBezTo>
                    <a:pt x="1669" y="587"/>
                    <a:pt x="1669" y="587"/>
                    <a:pt x="1669" y="587"/>
                  </a:cubicBezTo>
                  <a:cubicBezTo>
                    <a:pt x="1679" y="610"/>
                    <a:pt x="1687" y="633"/>
                    <a:pt x="1694" y="657"/>
                  </a:cubicBezTo>
                  <a:cubicBezTo>
                    <a:pt x="1692" y="657"/>
                    <a:pt x="1690" y="656"/>
                    <a:pt x="1690" y="656"/>
                  </a:cubicBezTo>
                  <a:cubicBezTo>
                    <a:pt x="1687" y="656"/>
                    <a:pt x="1669" y="656"/>
                    <a:pt x="1666" y="659"/>
                  </a:cubicBezTo>
                  <a:cubicBezTo>
                    <a:pt x="1664" y="665"/>
                    <a:pt x="1649" y="662"/>
                    <a:pt x="1646" y="659"/>
                  </a:cubicBezTo>
                  <a:cubicBezTo>
                    <a:pt x="1646" y="659"/>
                    <a:pt x="1617" y="648"/>
                    <a:pt x="1614" y="648"/>
                  </a:cubicBezTo>
                  <a:cubicBezTo>
                    <a:pt x="1614" y="648"/>
                    <a:pt x="1600" y="642"/>
                    <a:pt x="1597" y="639"/>
                  </a:cubicBezTo>
                  <a:cubicBezTo>
                    <a:pt x="1594" y="636"/>
                    <a:pt x="1582" y="636"/>
                    <a:pt x="1579" y="633"/>
                  </a:cubicBezTo>
                  <a:cubicBezTo>
                    <a:pt x="1579" y="633"/>
                    <a:pt x="1582" y="630"/>
                    <a:pt x="1579" y="630"/>
                  </a:cubicBezTo>
                  <a:cubicBezTo>
                    <a:pt x="1577" y="630"/>
                    <a:pt x="1562" y="636"/>
                    <a:pt x="1559" y="639"/>
                  </a:cubicBezTo>
                  <a:cubicBezTo>
                    <a:pt x="1556" y="639"/>
                    <a:pt x="1551" y="645"/>
                    <a:pt x="1551" y="645"/>
                  </a:cubicBezTo>
                  <a:cubicBezTo>
                    <a:pt x="1551" y="645"/>
                    <a:pt x="1545" y="651"/>
                    <a:pt x="1545" y="656"/>
                  </a:cubicBezTo>
                  <a:cubicBezTo>
                    <a:pt x="1545" y="662"/>
                    <a:pt x="1553" y="665"/>
                    <a:pt x="1551" y="668"/>
                  </a:cubicBezTo>
                  <a:cubicBezTo>
                    <a:pt x="1548" y="671"/>
                    <a:pt x="1539" y="674"/>
                    <a:pt x="1539" y="674"/>
                  </a:cubicBezTo>
                  <a:cubicBezTo>
                    <a:pt x="1539" y="674"/>
                    <a:pt x="1530" y="665"/>
                    <a:pt x="1527" y="665"/>
                  </a:cubicBezTo>
                  <a:cubicBezTo>
                    <a:pt x="1524" y="665"/>
                    <a:pt x="1498" y="659"/>
                    <a:pt x="1498" y="659"/>
                  </a:cubicBezTo>
                  <a:cubicBezTo>
                    <a:pt x="1490" y="648"/>
                    <a:pt x="1490" y="648"/>
                    <a:pt x="1490" y="648"/>
                  </a:cubicBezTo>
                  <a:cubicBezTo>
                    <a:pt x="1490" y="648"/>
                    <a:pt x="1472" y="636"/>
                    <a:pt x="1469" y="636"/>
                  </a:cubicBezTo>
                  <a:cubicBezTo>
                    <a:pt x="1469" y="636"/>
                    <a:pt x="1449" y="636"/>
                    <a:pt x="1449" y="633"/>
                  </a:cubicBezTo>
                  <a:cubicBezTo>
                    <a:pt x="1446" y="630"/>
                    <a:pt x="1435" y="619"/>
                    <a:pt x="1432" y="622"/>
                  </a:cubicBezTo>
                  <a:cubicBezTo>
                    <a:pt x="1426" y="622"/>
                    <a:pt x="1429" y="613"/>
                    <a:pt x="1432" y="613"/>
                  </a:cubicBezTo>
                  <a:cubicBezTo>
                    <a:pt x="1432" y="610"/>
                    <a:pt x="1438" y="601"/>
                    <a:pt x="1438" y="601"/>
                  </a:cubicBezTo>
                  <a:cubicBezTo>
                    <a:pt x="1438" y="598"/>
                    <a:pt x="1440" y="590"/>
                    <a:pt x="1435" y="587"/>
                  </a:cubicBezTo>
                  <a:close/>
                  <a:moveTo>
                    <a:pt x="1472" y="309"/>
                  </a:moveTo>
                  <a:cubicBezTo>
                    <a:pt x="1475" y="311"/>
                    <a:pt x="1478" y="311"/>
                    <a:pt x="1481" y="314"/>
                  </a:cubicBezTo>
                  <a:cubicBezTo>
                    <a:pt x="1481" y="314"/>
                    <a:pt x="1481" y="317"/>
                    <a:pt x="1484" y="317"/>
                  </a:cubicBezTo>
                  <a:cubicBezTo>
                    <a:pt x="1484" y="314"/>
                    <a:pt x="1484" y="311"/>
                    <a:pt x="1484" y="311"/>
                  </a:cubicBezTo>
                  <a:cubicBezTo>
                    <a:pt x="1484" y="311"/>
                    <a:pt x="1481" y="309"/>
                    <a:pt x="1478" y="309"/>
                  </a:cubicBezTo>
                  <a:cubicBezTo>
                    <a:pt x="1476" y="306"/>
                    <a:pt x="1475" y="303"/>
                    <a:pt x="1477" y="303"/>
                  </a:cubicBezTo>
                  <a:cubicBezTo>
                    <a:pt x="1483" y="309"/>
                    <a:pt x="1489" y="315"/>
                    <a:pt x="1495" y="321"/>
                  </a:cubicBezTo>
                  <a:cubicBezTo>
                    <a:pt x="1494" y="321"/>
                    <a:pt x="1493" y="322"/>
                    <a:pt x="1493" y="323"/>
                  </a:cubicBezTo>
                  <a:cubicBezTo>
                    <a:pt x="1493" y="323"/>
                    <a:pt x="1487" y="323"/>
                    <a:pt x="1484" y="323"/>
                  </a:cubicBezTo>
                  <a:cubicBezTo>
                    <a:pt x="1481" y="326"/>
                    <a:pt x="1475" y="332"/>
                    <a:pt x="1472" y="329"/>
                  </a:cubicBezTo>
                  <a:cubicBezTo>
                    <a:pt x="1472" y="326"/>
                    <a:pt x="1469" y="329"/>
                    <a:pt x="1469" y="326"/>
                  </a:cubicBezTo>
                  <a:cubicBezTo>
                    <a:pt x="1466" y="320"/>
                    <a:pt x="1466" y="317"/>
                    <a:pt x="1464" y="317"/>
                  </a:cubicBezTo>
                  <a:cubicBezTo>
                    <a:pt x="1461" y="317"/>
                    <a:pt x="1455" y="320"/>
                    <a:pt x="1455" y="323"/>
                  </a:cubicBezTo>
                  <a:cubicBezTo>
                    <a:pt x="1455" y="323"/>
                    <a:pt x="1455" y="323"/>
                    <a:pt x="1452" y="326"/>
                  </a:cubicBezTo>
                  <a:cubicBezTo>
                    <a:pt x="1449" y="326"/>
                    <a:pt x="1440" y="326"/>
                    <a:pt x="1440" y="326"/>
                  </a:cubicBezTo>
                  <a:cubicBezTo>
                    <a:pt x="1452" y="317"/>
                    <a:pt x="1452" y="317"/>
                    <a:pt x="1452" y="317"/>
                  </a:cubicBezTo>
                  <a:cubicBezTo>
                    <a:pt x="1455" y="306"/>
                    <a:pt x="1455" y="306"/>
                    <a:pt x="1455" y="306"/>
                  </a:cubicBezTo>
                  <a:cubicBezTo>
                    <a:pt x="1466" y="309"/>
                    <a:pt x="1466" y="309"/>
                    <a:pt x="1466" y="309"/>
                  </a:cubicBezTo>
                  <a:cubicBezTo>
                    <a:pt x="1466" y="311"/>
                    <a:pt x="1469" y="306"/>
                    <a:pt x="1472" y="309"/>
                  </a:cubicBezTo>
                  <a:close/>
                  <a:moveTo>
                    <a:pt x="69" y="899"/>
                  </a:moveTo>
                  <a:cubicBezTo>
                    <a:pt x="69" y="894"/>
                    <a:pt x="70" y="889"/>
                    <a:pt x="70" y="884"/>
                  </a:cubicBezTo>
                  <a:cubicBezTo>
                    <a:pt x="75" y="883"/>
                    <a:pt x="76" y="883"/>
                    <a:pt x="76" y="883"/>
                  </a:cubicBezTo>
                  <a:cubicBezTo>
                    <a:pt x="87" y="889"/>
                    <a:pt x="87" y="889"/>
                    <a:pt x="87" y="889"/>
                  </a:cubicBezTo>
                  <a:cubicBezTo>
                    <a:pt x="110" y="915"/>
                    <a:pt x="110" y="915"/>
                    <a:pt x="110" y="915"/>
                  </a:cubicBezTo>
                  <a:cubicBezTo>
                    <a:pt x="131" y="920"/>
                    <a:pt x="131" y="920"/>
                    <a:pt x="131" y="920"/>
                  </a:cubicBezTo>
                  <a:cubicBezTo>
                    <a:pt x="154" y="926"/>
                    <a:pt x="154" y="926"/>
                    <a:pt x="154" y="926"/>
                  </a:cubicBezTo>
                  <a:cubicBezTo>
                    <a:pt x="165" y="926"/>
                    <a:pt x="165" y="926"/>
                    <a:pt x="165" y="926"/>
                  </a:cubicBezTo>
                  <a:cubicBezTo>
                    <a:pt x="168" y="941"/>
                    <a:pt x="168" y="941"/>
                    <a:pt x="168" y="941"/>
                  </a:cubicBezTo>
                  <a:cubicBezTo>
                    <a:pt x="168" y="941"/>
                    <a:pt x="177" y="952"/>
                    <a:pt x="180" y="955"/>
                  </a:cubicBezTo>
                  <a:cubicBezTo>
                    <a:pt x="183" y="955"/>
                    <a:pt x="180" y="970"/>
                    <a:pt x="180" y="970"/>
                  </a:cubicBezTo>
                  <a:cubicBezTo>
                    <a:pt x="189" y="975"/>
                    <a:pt x="189" y="975"/>
                    <a:pt x="189" y="975"/>
                  </a:cubicBezTo>
                  <a:cubicBezTo>
                    <a:pt x="200" y="987"/>
                    <a:pt x="200" y="987"/>
                    <a:pt x="200" y="987"/>
                  </a:cubicBezTo>
                  <a:cubicBezTo>
                    <a:pt x="209" y="993"/>
                    <a:pt x="209" y="993"/>
                    <a:pt x="209" y="993"/>
                  </a:cubicBezTo>
                  <a:cubicBezTo>
                    <a:pt x="215" y="1004"/>
                    <a:pt x="215" y="1004"/>
                    <a:pt x="215" y="1004"/>
                  </a:cubicBezTo>
                  <a:cubicBezTo>
                    <a:pt x="220" y="999"/>
                    <a:pt x="220" y="999"/>
                    <a:pt x="220" y="999"/>
                  </a:cubicBezTo>
                  <a:cubicBezTo>
                    <a:pt x="232" y="1002"/>
                    <a:pt x="232" y="1002"/>
                    <a:pt x="232" y="1002"/>
                  </a:cubicBezTo>
                  <a:cubicBezTo>
                    <a:pt x="246" y="1016"/>
                    <a:pt x="246" y="1016"/>
                    <a:pt x="246" y="1016"/>
                  </a:cubicBezTo>
                  <a:cubicBezTo>
                    <a:pt x="255" y="1010"/>
                    <a:pt x="255" y="1010"/>
                    <a:pt x="255" y="1010"/>
                  </a:cubicBezTo>
                  <a:cubicBezTo>
                    <a:pt x="252" y="999"/>
                    <a:pt x="252" y="999"/>
                    <a:pt x="252" y="999"/>
                  </a:cubicBezTo>
                  <a:cubicBezTo>
                    <a:pt x="261" y="990"/>
                    <a:pt x="261" y="990"/>
                    <a:pt x="261" y="990"/>
                  </a:cubicBezTo>
                  <a:cubicBezTo>
                    <a:pt x="270" y="990"/>
                    <a:pt x="270" y="990"/>
                    <a:pt x="270" y="990"/>
                  </a:cubicBezTo>
                  <a:cubicBezTo>
                    <a:pt x="275" y="999"/>
                    <a:pt x="275" y="999"/>
                    <a:pt x="275" y="999"/>
                  </a:cubicBezTo>
                  <a:cubicBezTo>
                    <a:pt x="275" y="1004"/>
                    <a:pt x="275" y="1004"/>
                    <a:pt x="275" y="1004"/>
                  </a:cubicBezTo>
                  <a:cubicBezTo>
                    <a:pt x="287" y="1022"/>
                    <a:pt x="287" y="1022"/>
                    <a:pt x="287" y="1022"/>
                  </a:cubicBezTo>
                  <a:cubicBezTo>
                    <a:pt x="287" y="1065"/>
                    <a:pt x="287" y="1065"/>
                    <a:pt x="287" y="1065"/>
                  </a:cubicBezTo>
                  <a:cubicBezTo>
                    <a:pt x="278" y="1080"/>
                    <a:pt x="278" y="1080"/>
                    <a:pt x="278" y="1080"/>
                  </a:cubicBezTo>
                  <a:cubicBezTo>
                    <a:pt x="267" y="1089"/>
                    <a:pt x="267" y="1089"/>
                    <a:pt x="267" y="1089"/>
                  </a:cubicBezTo>
                  <a:cubicBezTo>
                    <a:pt x="264" y="1103"/>
                    <a:pt x="264" y="1103"/>
                    <a:pt x="264" y="1103"/>
                  </a:cubicBezTo>
                  <a:cubicBezTo>
                    <a:pt x="252" y="1109"/>
                    <a:pt x="252" y="1109"/>
                    <a:pt x="252" y="1109"/>
                  </a:cubicBezTo>
                  <a:cubicBezTo>
                    <a:pt x="246" y="1126"/>
                    <a:pt x="246" y="1126"/>
                    <a:pt x="246" y="1126"/>
                  </a:cubicBezTo>
                  <a:cubicBezTo>
                    <a:pt x="241" y="1141"/>
                    <a:pt x="241" y="1141"/>
                    <a:pt x="241" y="1141"/>
                  </a:cubicBezTo>
                  <a:cubicBezTo>
                    <a:pt x="241" y="1155"/>
                    <a:pt x="241" y="1155"/>
                    <a:pt x="241" y="1155"/>
                  </a:cubicBezTo>
                  <a:cubicBezTo>
                    <a:pt x="252" y="1164"/>
                    <a:pt x="252" y="1164"/>
                    <a:pt x="252" y="1164"/>
                  </a:cubicBezTo>
                  <a:cubicBezTo>
                    <a:pt x="244" y="1176"/>
                    <a:pt x="244" y="1176"/>
                    <a:pt x="244" y="1176"/>
                  </a:cubicBezTo>
                  <a:cubicBezTo>
                    <a:pt x="235" y="1187"/>
                    <a:pt x="235" y="1187"/>
                    <a:pt x="235" y="1187"/>
                  </a:cubicBezTo>
                  <a:cubicBezTo>
                    <a:pt x="241" y="1208"/>
                    <a:pt x="241" y="1208"/>
                    <a:pt x="241" y="1208"/>
                  </a:cubicBezTo>
                  <a:cubicBezTo>
                    <a:pt x="241" y="1208"/>
                    <a:pt x="244" y="1219"/>
                    <a:pt x="244" y="1216"/>
                  </a:cubicBezTo>
                  <a:cubicBezTo>
                    <a:pt x="255" y="1225"/>
                    <a:pt x="255" y="1225"/>
                    <a:pt x="255" y="1225"/>
                  </a:cubicBezTo>
                  <a:cubicBezTo>
                    <a:pt x="275" y="1263"/>
                    <a:pt x="275" y="1263"/>
                    <a:pt x="275" y="1263"/>
                  </a:cubicBezTo>
                  <a:cubicBezTo>
                    <a:pt x="293" y="1292"/>
                    <a:pt x="293" y="1292"/>
                    <a:pt x="293" y="1292"/>
                  </a:cubicBezTo>
                  <a:cubicBezTo>
                    <a:pt x="322" y="1347"/>
                    <a:pt x="322" y="1347"/>
                    <a:pt x="322" y="1347"/>
                  </a:cubicBezTo>
                  <a:cubicBezTo>
                    <a:pt x="331" y="1352"/>
                    <a:pt x="391" y="1396"/>
                    <a:pt x="391" y="1396"/>
                  </a:cubicBezTo>
                  <a:cubicBezTo>
                    <a:pt x="403" y="1451"/>
                    <a:pt x="403" y="1451"/>
                    <a:pt x="403" y="1451"/>
                  </a:cubicBezTo>
                  <a:cubicBezTo>
                    <a:pt x="406" y="1564"/>
                    <a:pt x="406" y="1564"/>
                    <a:pt x="406" y="1564"/>
                  </a:cubicBezTo>
                  <a:cubicBezTo>
                    <a:pt x="406" y="1565"/>
                    <a:pt x="406" y="1565"/>
                    <a:pt x="406" y="1565"/>
                  </a:cubicBezTo>
                  <a:cubicBezTo>
                    <a:pt x="202" y="1414"/>
                    <a:pt x="69" y="1172"/>
                    <a:pt x="69" y="899"/>
                  </a:cubicBezTo>
                  <a:close/>
                  <a:moveTo>
                    <a:pt x="900" y="1728"/>
                  </a:moveTo>
                  <a:cubicBezTo>
                    <a:pt x="797" y="1728"/>
                    <a:pt x="699" y="1710"/>
                    <a:pt x="609" y="1676"/>
                  </a:cubicBezTo>
                  <a:cubicBezTo>
                    <a:pt x="609" y="1674"/>
                    <a:pt x="609" y="1672"/>
                    <a:pt x="609" y="1672"/>
                  </a:cubicBezTo>
                  <a:cubicBezTo>
                    <a:pt x="609" y="1666"/>
                    <a:pt x="609" y="1657"/>
                    <a:pt x="609" y="1657"/>
                  </a:cubicBezTo>
                  <a:cubicBezTo>
                    <a:pt x="609" y="1657"/>
                    <a:pt x="609" y="1651"/>
                    <a:pt x="603" y="1651"/>
                  </a:cubicBezTo>
                  <a:cubicBezTo>
                    <a:pt x="597" y="1648"/>
                    <a:pt x="597" y="1648"/>
                    <a:pt x="594" y="1643"/>
                  </a:cubicBezTo>
                  <a:cubicBezTo>
                    <a:pt x="594" y="1634"/>
                    <a:pt x="588" y="1628"/>
                    <a:pt x="588" y="1628"/>
                  </a:cubicBezTo>
                  <a:cubicBezTo>
                    <a:pt x="583" y="1631"/>
                    <a:pt x="583" y="1631"/>
                    <a:pt x="583" y="1631"/>
                  </a:cubicBezTo>
                  <a:cubicBezTo>
                    <a:pt x="588" y="1622"/>
                    <a:pt x="588" y="1622"/>
                    <a:pt x="588" y="1622"/>
                  </a:cubicBezTo>
                  <a:cubicBezTo>
                    <a:pt x="603" y="1634"/>
                    <a:pt x="603" y="1634"/>
                    <a:pt x="603" y="1634"/>
                  </a:cubicBezTo>
                  <a:cubicBezTo>
                    <a:pt x="626" y="1640"/>
                    <a:pt x="626" y="1640"/>
                    <a:pt x="626" y="1640"/>
                  </a:cubicBezTo>
                  <a:cubicBezTo>
                    <a:pt x="644" y="1622"/>
                    <a:pt x="644" y="1622"/>
                    <a:pt x="644" y="1622"/>
                  </a:cubicBezTo>
                  <a:cubicBezTo>
                    <a:pt x="655" y="1593"/>
                    <a:pt x="655" y="1593"/>
                    <a:pt x="655" y="1593"/>
                  </a:cubicBezTo>
                  <a:cubicBezTo>
                    <a:pt x="661" y="1570"/>
                    <a:pt x="661" y="1570"/>
                    <a:pt x="661" y="1570"/>
                  </a:cubicBezTo>
                  <a:cubicBezTo>
                    <a:pt x="672" y="1570"/>
                    <a:pt x="672" y="1570"/>
                    <a:pt x="672" y="1570"/>
                  </a:cubicBezTo>
                  <a:cubicBezTo>
                    <a:pt x="684" y="1550"/>
                    <a:pt x="684" y="1550"/>
                    <a:pt x="684" y="1550"/>
                  </a:cubicBezTo>
                  <a:cubicBezTo>
                    <a:pt x="687" y="1529"/>
                    <a:pt x="687" y="1529"/>
                    <a:pt x="687" y="1529"/>
                  </a:cubicBezTo>
                  <a:cubicBezTo>
                    <a:pt x="684" y="1503"/>
                    <a:pt x="684" y="1503"/>
                    <a:pt x="684" y="1503"/>
                  </a:cubicBezTo>
                  <a:cubicBezTo>
                    <a:pt x="690" y="1495"/>
                    <a:pt x="690" y="1495"/>
                    <a:pt x="690" y="1495"/>
                  </a:cubicBezTo>
                  <a:cubicBezTo>
                    <a:pt x="728" y="1469"/>
                    <a:pt x="728" y="1469"/>
                    <a:pt x="728" y="1469"/>
                  </a:cubicBezTo>
                  <a:cubicBezTo>
                    <a:pt x="756" y="1460"/>
                    <a:pt x="756" y="1460"/>
                    <a:pt x="756" y="1460"/>
                  </a:cubicBezTo>
                  <a:cubicBezTo>
                    <a:pt x="765" y="1451"/>
                    <a:pt x="765" y="1451"/>
                    <a:pt x="765" y="1451"/>
                  </a:cubicBezTo>
                  <a:cubicBezTo>
                    <a:pt x="783" y="1431"/>
                    <a:pt x="783" y="1431"/>
                    <a:pt x="783" y="1431"/>
                  </a:cubicBezTo>
                  <a:cubicBezTo>
                    <a:pt x="783" y="1428"/>
                    <a:pt x="788" y="1399"/>
                    <a:pt x="788" y="1399"/>
                  </a:cubicBezTo>
                  <a:cubicBezTo>
                    <a:pt x="788" y="1399"/>
                    <a:pt x="794" y="1364"/>
                    <a:pt x="794" y="1361"/>
                  </a:cubicBezTo>
                  <a:cubicBezTo>
                    <a:pt x="791" y="1361"/>
                    <a:pt x="794" y="1329"/>
                    <a:pt x="794" y="1329"/>
                  </a:cubicBezTo>
                  <a:cubicBezTo>
                    <a:pt x="791" y="1329"/>
                    <a:pt x="794" y="1321"/>
                    <a:pt x="794" y="1321"/>
                  </a:cubicBezTo>
                  <a:cubicBezTo>
                    <a:pt x="823" y="1280"/>
                    <a:pt x="823" y="1280"/>
                    <a:pt x="823" y="1280"/>
                  </a:cubicBezTo>
                  <a:cubicBezTo>
                    <a:pt x="835" y="1251"/>
                    <a:pt x="835" y="1251"/>
                    <a:pt x="835" y="1251"/>
                  </a:cubicBezTo>
                  <a:cubicBezTo>
                    <a:pt x="835" y="1251"/>
                    <a:pt x="846" y="1234"/>
                    <a:pt x="843" y="1231"/>
                  </a:cubicBezTo>
                  <a:cubicBezTo>
                    <a:pt x="843" y="1228"/>
                    <a:pt x="835" y="1202"/>
                    <a:pt x="835" y="1202"/>
                  </a:cubicBezTo>
                  <a:cubicBezTo>
                    <a:pt x="835" y="1202"/>
                    <a:pt x="817" y="1199"/>
                    <a:pt x="814" y="1196"/>
                  </a:cubicBezTo>
                  <a:cubicBezTo>
                    <a:pt x="814" y="1196"/>
                    <a:pt x="785" y="1167"/>
                    <a:pt x="783" y="1170"/>
                  </a:cubicBezTo>
                  <a:cubicBezTo>
                    <a:pt x="783" y="1170"/>
                    <a:pt x="771" y="1155"/>
                    <a:pt x="771" y="1161"/>
                  </a:cubicBezTo>
                  <a:cubicBezTo>
                    <a:pt x="768" y="1164"/>
                    <a:pt x="745" y="1164"/>
                    <a:pt x="745" y="1164"/>
                  </a:cubicBezTo>
                  <a:cubicBezTo>
                    <a:pt x="722" y="1158"/>
                    <a:pt x="722" y="1158"/>
                    <a:pt x="722" y="1158"/>
                  </a:cubicBezTo>
                  <a:cubicBezTo>
                    <a:pt x="722" y="1158"/>
                    <a:pt x="710" y="1167"/>
                    <a:pt x="713" y="1164"/>
                  </a:cubicBezTo>
                  <a:cubicBezTo>
                    <a:pt x="716" y="1158"/>
                    <a:pt x="713" y="1141"/>
                    <a:pt x="713" y="1144"/>
                  </a:cubicBezTo>
                  <a:cubicBezTo>
                    <a:pt x="713" y="1147"/>
                    <a:pt x="675" y="1129"/>
                    <a:pt x="675" y="1129"/>
                  </a:cubicBezTo>
                  <a:cubicBezTo>
                    <a:pt x="664" y="1141"/>
                    <a:pt x="664" y="1141"/>
                    <a:pt x="664" y="1141"/>
                  </a:cubicBezTo>
                  <a:cubicBezTo>
                    <a:pt x="664" y="1126"/>
                    <a:pt x="664" y="1126"/>
                    <a:pt x="664" y="1126"/>
                  </a:cubicBezTo>
                  <a:cubicBezTo>
                    <a:pt x="644" y="1115"/>
                    <a:pt x="644" y="1115"/>
                    <a:pt x="644" y="1115"/>
                  </a:cubicBezTo>
                  <a:cubicBezTo>
                    <a:pt x="646" y="1097"/>
                    <a:pt x="646" y="1097"/>
                    <a:pt x="646" y="1097"/>
                  </a:cubicBezTo>
                  <a:cubicBezTo>
                    <a:pt x="638" y="1091"/>
                    <a:pt x="638" y="1091"/>
                    <a:pt x="638" y="1091"/>
                  </a:cubicBezTo>
                  <a:cubicBezTo>
                    <a:pt x="638" y="1091"/>
                    <a:pt x="635" y="1094"/>
                    <a:pt x="635" y="1091"/>
                  </a:cubicBezTo>
                  <a:cubicBezTo>
                    <a:pt x="629" y="1060"/>
                    <a:pt x="629" y="1060"/>
                    <a:pt x="629" y="1060"/>
                  </a:cubicBezTo>
                  <a:cubicBezTo>
                    <a:pt x="600" y="1036"/>
                    <a:pt x="600" y="1036"/>
                    <a:pt x="600" y="1036"/>
                  </a:cubicBezTo>
                  <a:cubicBezTo>
                    <a:pt x="565" y="1036"/>
                    <a:pt x="565" y="1036"/>
                    <a:pt x="565" y="1036"/>
                  </a:cubicBezTo>
                  <a:cubicBezTo>
                    <a:pt x="533" y="1019"/>
                    <a:pt x="533" y="1019"/>
                    <a:pt x="533" y="1019"/>
                  </a:cubicBezTo>
                  <a:cubicBezTo>
                    <a:pt x="528" y="1004"/>
                    <a:pt x="528" y="1004"/>
                    <a:pt x="528" y="1004"/>
                  </a:cubicBezTo>
                  <a:cubicBezTo>
                    <a:pt x="528" y="1004"/>
                    <a:pt x="510" y="996"/>
                    <a:pt x="510" y="993"/>
                  </a:cubicBezTo>
                  <a:cubicBezTo>
                    <a:pt x="510" y="990"/>
                    <a:pt x="504" y="993"/>
                    <a:pt x="504" y="993"/>
                  </a:cubicBezTo>
                  <a:cubicBezTo>
                    <a:pt x="502" y="990"/>
                    <a:pt x="502" y="984"/>
                    <a:pt x="502" y="984"/>
                  </a:cubicBezTo>
                  <a:cubicBezTo>
                    <a:pt x="496" y="975"/>
                    <a:pt x="496" y="975"/>
                    <a:pt x="496" y="975"/>
                  </a:cubicBezTo>
                  <a:cubicBezTo>
                    <a:pt x="493" y="975"/>
                    <a:pt x="493" y="975"/>
                    <a:pt x="493" y="975"/>
                  </a:cubicBezTo>
                  <a:cubicBezTo>
                    <a:pt x="484" y="973"/>
                    <a:pt x="484" y="973"/>
                    <a:pt x="484" y="973"/>
                  </a:cubicBezTo>
                  <a:cubicBezTo>
                    <a:pt x="481" y="967"/>
                    <a:pt x="481" y="967"/>
                    <a:pt x="481" y="967"/>
                  </a:cubicBezTo>
                  <a:cubicBezTo>
                    <a:pt x="481" y="967"/>
                    <a:pt x="488" y="963"/>
                    <a:pt x="492" y="961"/>
                  </a:cubicBezTo>
                  <a:cubicBezTo>
                    <a:pt x="482" y="962"/>
                    <a:pt x="458" y="964"/>
                    <a:pt x="458" y="964"/>
                  </a:cubicBezTo>
                  <a:cubicBezTo>
                    <a:pt x="455" y="973"/>
                    <a:pt x="455" y="973"/>
                    <a:pt x="455" y="973"/>
                  </a:cubicBezTo>
                  <a:cubicBezTo>
                    <a:pt x="438" y="964"/>
                    <a:pt x="438" y="964"/>
                    <a:pt x="438" y="964"/>
                  </a:cubicBezTo>
                  <a:cubicBezTo>
                    <a:pt x="412" y="961"/>
                    <a:pt x="412" y="961"/>
                    <a:pt x="412" y="961"/>
                  </a:cubicBezTo>
                  <a:cubicBezTo>
                    <a:pt x="412" y="961"/>
                    <a:pt x="391" y="955"/>
                    <a:pt x="391" y="952"/>
                  </a:cubicBezTo>
                  <a:cubicBezTo>
                    <a:pt x="391" y="949"/>
                    <a:pt x="386" y="941"/>
                    <a:pt x="386" y="941"/>
                  </a:cubicBezTo>
                  <a:cubicBezTo>
                    <a:pt x="386" y="941"/>
                    <a:pt x="383" y="952"/>
                    <a:pt x="380" y="952"/>
                  </a:cubicBezTo>
                  <a:cubicBezTo>
                    <a:pt x="380" y="955"/>
                    <a:pt x="365" y="967"/>
                    <a:pt x="365" y="967"/>
                  </a:cubicBezTo>
                  <a:cubicBezTo>
                    <a:pt x="365" y="984"/>
                    <a:pt x="365" y="984"/>
                    <a:pt x="365" y="984"/>
                  </a:cubicBezTo>
                  <a:cubicBezTo>
                    <a:pt x="357" y="973"/>
                    <a:pt x="357" y="973"/>
                    <a:pt x="357" y="973"/>
                  </a:cubicBezTo>
                  <a:cubicBezTo>
                    <a:pt x="362" y="964"/>
                    <a:pt x="362" y="964"/>
                    <a:pt x="362" y="964"/>
                  </a:cubicBezTo>
                  <a:cubicBezTo>
                    <a:pt x="362" y="949"/>
                    <a:pt x="362" y="949"/>
                    <a:pt x="362" y="949"/>
                  </a:cubicBezTo>
                  <a:cubicBezTo>
                    <a:pt x="371" y="947"/>
                    <a:pt x="371" y="947"/>
                    <a:pt x="371" y="947"/>
                  </a:cubicBezTo>
                  <a:cubicBezTo>
                    <a:pt x="368" y="938"/>
                    <a:pt x="368" y="938"/>
                    <a:pt x="368" y="938"/>
                  </a:cubicBezTo>
                  <a:cubicBezTo>
                    <a:pt x="368" y="938"/>
                    <a:pt x="359" y="941"/>
                    <a:pt x="359" y="944"/>
                  </a:cubicBezTo>
                  <a:cubicBezTo>
                    <a:pt x="345" y="952"/>
                    <a:pt x="345" y="952"/>
                    <a:pt x="345" y="952"/>
                  </a:cubicBezTo>
                  <a:cubicBezTo>
                    <a:pt x="331" y="958"/>
                    <a:pt x="331" y="958"/>
                    <a:pt x="331" y="958"/>
                  </a:cubicBezTo>
                  <a:cubicBezTo>
                    <a:pt x="322" y="958"/>
                    <a:pt x="322" y="958"/>
                    <a:pt x="322" y="958"/>
                  </a:cubicBezTo>
                  <a:cubicBezTo>
                    <a:pt x="322" y="958"/>
                    <a:pt x="316" y="970"/>
                    <a:pt x="313" y="970"/>
                  </a:cubicBezTo>
                  <a:cubicBezTo>
                    <a:pt x="310" y="970"/>
                    <a:pt x="313" y="981"/>
                    <a:pt x="313" y="981"/>
                  </a:cubicBezTo>
                  <a:cubicBezTo>
                    <a:pt x="313" y="981"/>
                    <a:pt x="293" y="1002"/>
                    <a:pt x="293" y="999"/>
                  </a:cubicBezTo>
                  <a:cubicBezTo>
                    <a:pt x="293" y="996"/>
                    <a:pt x="273" y="981"/>
                    <a:pt x="273" y="981"/>
                  </a:cubicBezTo>
                  <a:cubicBezTo>
                    <a:pt x="249" y="984"/>
                    <a:pt x="249" y="984"/>
                    <a:pt x="249" y="984"/>
                  </a:cubicBezTo>
                  <a:cubicBezTo>
                    <a:pt x="238" y="990"/>
                    <a:pt x="238" y="990"/>
                    <a:pt x="238" y="990"/>
                  </a:cubicBezTo>
                  <a:cubicBezTo>
                    <a:pt x="223" y="981"/>
                    <a:pt x="223" y="981"/>
                    <a:pt x="223" y="981"/>
                  </a:cubicBezTo>
                  <a:cubicBezTo>
                    <a:pt x="209" y="961"/>
                    <a:pt x="209" y="961"/>
                    <a:pt x="209" y="961"/>
                  </a:cubicBezTo>
                  <a:cubicBezTo>
                    <a:pt x="212" y="938"/>
                    <a:pt x="212" y="938"/>
                    <a:pt x="212" y="938"/>
                  </a:cubicBezTo>
                  <a:cubicBezTo>
                    <a:pt x="217" y="915"/>
                    <a:pt x="217" y="915"/>
                    <a:pt x="217" y="915"/>
                  </a:cubicBezTo>
                  <a:cubicBezTo>
                    <a:pt x="220" y="897"/>
                    <a:pt x="220" y="897"/>
                    <a:pt x="220" y="897"/>
                  </a:cubicBezTo>
                  <a:cubicBezTo>
                    <a:pt x="203" y="886"/>
                    <a:pt x="203" y="886"/>
                    <a:pt x="203" y="886"/>
                  </a:cubicBezTo>
                  <a:cubicBezTo>
                    <a:pt x="203" y="886"/>
                    <a:pt x="171" y="889"/>
                    <a:pt x="171" y="886"/>
                  </a:cubicBezTo>
                  <a:cubicBezTo>
                    <a:pt x="171" y="886"/>
                    <a:pt x="151" y="889"/>
                    <a:pt x="151" y="886"/>
                  </a:cubicBezTo>
                  <a:cubicBezTo>
                    <a:pt x="154" y="886"/>
                    <a:pt x="160" y="874"/>
                    <a:pt x="160" y="871"/>
                  </a:cubicBezTo>
                  <a:cubicBezTo>
                    <a:pt x="162" y="857"/>
                    <a:pt x="162" y="857"/>
                    <a:pt x="162" y="857"/>
                  </a:cubicBezTo>
                  <a:cubicBezTo>
                    <a:pt x="171" y="842"/>
                    <a:pt x="171" y="842"/>
                    <a:pt x="171" y="842"/>
                  </a:cubicBezTo>
                  <a:cubicBezTo>
                    <a:pt x="180" y="816"/>
                    <a:pt x="180" y="816"/>
                    <a:pt x="180" y="816"/>
                  </a:cubicBezTo>
                  <a:cubicBezTo>
                    <a:pt x="186" y="804"/>
                    <a:pt x="186" y="804"/>
                    <a:pt x="186" y="804"/>
                  </a:cubicBezTo>
                  <a:cubicBezTo>
                    <a:pt x="157" y="804"/>
                    <a:pt x="157" y="804"/>
                    <a:pt x="157" y="804"/>
                  </a:cubicBezTo>
                  <a:cubicBezTo>
                    <a:pt x="142" y="810"/>
                    <a:pt x="142" y="810"/>
                    <a:pt x="142" y="810"/>
                  </a:cubicBezTo>
                  <a:cubicBezTo>
                    <a:pt x="131" y="839"/>
                    <a:pt x="131" y="839"/>
                    <a:pt x="131" y="839"/>
                  </a:cubicBezTo>
                  <a:cubicBezTo>
                    <a:pt x="84" y="851"/>
                    <a:pt x="84" y="851"/>
                    <a:pt x="84" y="851"/>
                  </a:cubicBezTo>
                  <a:cubicBezTo>
                    <a:pt x="73" y="842"/>
                    <a:pt x="73" y="842"/>
                    <a:pt x="73" y="842"/>
                  </a:cubicBezTo>
                  <a:cubicBezTo>
                    <a:pt x="73" y="842"/>
                    <a:pt x="72" y="843"/>
                    <a:pt x="72" y="843"/>
                  </a:cubicBezTo>
                  <a:cubicBezTo>
                    <a:pt x="72" y="844"/>
                    <a:pt x="73" y="845"/>
                    <a:pt x="73" y="845"/>
                  </a:cubicBezTo>
                  <a:cubicBezTo>
                    <a:pt x="71" y="847"/>
                    <a:pt x="71" y="845"/>
                    <a:pt x="72" y="843"/>
                  </a:cubicBezTo>
                  <a:cubicBezTo>
                    <a:pt x="72" y="843"/>
                    <a:pt x="72" y="843"/>
                    <a:pt x="71" y="842"/>
                  </a:cubicBezTo>
                  <a:cubicBezTo>
                    <a:pt x="75" y="795"/>
                    <a:pt x="82" y="749"/>
                    <a:pt x="93" y="704"/>
                  </a:cubicBezTo>
                  <a:cubicBezTo>
                    <a:pt x="128" y="680"/>
                    <a:pt x="128" y="680"/>
                    <a:pt x="128" y="680"/>
                  </a:cubicBezTo>
                  <a:cubicBezTo>
                    <a:pt x="151" y="683"/>
                    <a:pt x="151" y="683"/>
                    <a:pt x="151" y="683"/>
                  </a:cubicBezTo>
                  <a:cubicBezTo>
                    <a:pt x="157" y="688"/>
                    <a:pt x="157" y="688"/>
                    <a:pt x="157" y="688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86" y="674"/>
                    <a:pt x="186" y="674"/>
                    <a:pt x="186" y="674"/>
                  </a:cubicBezTo>
                  <a:cubicBezTo>
                    <a:pt x="203" y="674"/>
                    <a:pt x="203" y="674"/>
                    <a:pt x="203" y="674"/>
                  </a:cubicBezTo>
                  <a:cubicBezTo>
                    <a:pt x="220" y="671"/>
                    <a:pt x="220" y="671"/>
                    <a:pt x="220" y="671"/>
                  </a:cubicBezTo>
                  <a:cubicBezTo>
                    <a:pt x="232" y="683"/>
                    <a:pt x="232" y="683"/>
                    <a:pt x="232" y="683"/>
                  </a:cubicBezTo>
                  <a:cubicBezTo>
                    <a:pt x="246" y="677"/>
                    <a:pt x="246" y="677"/>
                    <a:pt x="246" y="677"/>
                  </a:cubicBezTo>
                  <a:cubicBezTo>
                    <a:pt x="255" y="685"/>
                    <a:pt x="255" y="685"/>
                    <a:pt x="255" y="685"/>
                  </a:cubicBezTo>
                  <a:cubicBezTo>
                    <a:pt x="261" y="691"/>
                    <a:pt x="261" y="691"/>
                    <a:pt x="261" y="691"/>
                  </a:cubicBezTo>
                  <a:cubicBezTo>
                    <a:pt x="261" y="700"/>
                    <a:pt x="261" y="700"/>
                    <a:pt x="261" y="700"/>
                  </a:cubicBezTo>
                  <a:cubicBezTo>
                    <a:pt x="255" y="712"/>
                    <a:pt x="255" y="712"/>
                    <a:pt x="255" y="712"/>
                  </a:cubicBezTo>
                  <a:cubicBezTo>
                    <a:pt x="261" y="729"/>
                    <a:pt x="261" y="729"/>
                    <a:pt x="261" y="729"/>
                  </a:cubicBezTo>
                  <a:cubicBezTo>
                    <a:pt x="270" y="746"/>
                    <a:pt x="270" y="746"/>
                    <a:pt x="270" y="746"/>
                  </a:cubicBezTo>
                  <a:cubicBezTo>
                    <a:pt x="278" y="749"/>
                    <a:pt x="278" y="749"/>
                    <a:pt x="278" y="749"/>
                  </a:cubicBezTo>
                  <a:cubicBezTo>
                    <a:pt x="287" y="723"/>
                    <a:pt x="287" y="723"/>
                    <a:pt x="287" y="723"/>
                  </a:cubicBezTo>
                  <a:cubicBezTo>
                    <a:pt x="284" y="700"/>
                    <a:pt x="284" y="700"/>
                    <a:pt x="284" y="700"/>
                  </a:cubicBezTo>
                  <a:cubicBezTo>
                    <a:pt x="281" y="683"/>
                    <a:pt x="281" y="683"/>
                    <a:pt x="281" y="683"/>
                  </a:cubicBezTo>
                  <a:cubicBezTo>
                    <a:pt x="281" y="668"/>
                    <a:pt x="281" y="668"/>
                    <a:pt x="281" y="668"/>
                  </a:cubicBezTo>
                  <a:cubicBezTo>
                    <a:pt x="304" y="642"/>
                    <a:pt x="304" y="642"/>
                    <a:pt x="304" y="642"/>
                  </a:cubicBezTo>
                  <a:cubicBezTo>
                    <a:pt x="333" y="622"/>
                    <a:pt x="333" y="622"/>
                    <a:pt x="333" y="622"/>
                  </a:cubicBezTo>
                  <a:cubicBezTo>
                    <a:pt x="357" y="607"/>
                    <a:pt x="357" y="607"/>
                    <a:pt x="357" y="607"/>
                  </a:cubicBezTo>
                  <a:cubicBezTo>
                    <a:pt x="377" y="584"/>
                    <a:pt x="377" y="584"/>
                    <a:pt x="377" y="584"/>
                  </a:cubicBezTo>
                  <a:cubicBezTo>
                    <a:pt x="377" y="564"/>
                    <a:pt x="377" y="564"/>
                    <a:pt x="377" y="564"/>
                  </a:cubicBezTo>
                  <a:cubicBezTo>
                    <a:pt x="386" y="561"/>
                    <a:pt x="386" y="561"/>
                    <a:pt x="386" y="561"/>
                  </a:cubicBezTo>
                  <a:cubicBezTo>
                    <a:pt x="394" y="543"/>
                    <a:pt x="394" y="543"/>
                    <a:pt x="394" y="543"/>
                  </a:cubicBezTo>
                  <a:cubicBezTo>
                    <a:pt x="403" y="543"/>
                    <a:pt x="403" y="543"/>
                    <a:pt x="403" y="543"/>
                  </a:cubicBezTo>
                  <a:cubicBezTo>
                    <a:pt x="420" y="523"/>
                    <a:pt x="420" y="523"/>
                    <a:pt x="420" y="523"/>
                  </a:cubicBezTo>
                  <a:cubicBezTo>
                    <a:pt x="449" y="512"/>
                    <a:pt x="449" y="512"/>
                    <a:pt x="449" y="512"/>
                  </a:cubicBezTo>
                  <a:cubicBezTo>
                    <a:pt x="467" y="509"/>
                    <a:pt x="467" y="509"/>
                    <a:pt x="467" y="509"/>
                  </a:cubicBezTo>
                  <a:cubicBezTo>
                    <a:pt x="473" y="503"/>
                    <a:pt x="473" y="503"/>
                    <a:pt x="473" y="503"/>
                  </a:cubicBezTo>
                  <a:cubicBezTo>
                    <a:pt x="467" y="497"/>
                    <a:pt x="467" y="497"/>
                    <a:pt x="467" y="497"/>
                  </a:cubicBezTo>
                  <a:cubicBezTo>
                    <a:pt x="481" y="477"/>
                    <a:pt x="481" y="477"/>
                    <a:pt x="481" y="477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51" y="451"/>
                    <a:pt x="551" y="451"/>
                    <a:pt x="551" y="451"/>
                  </a:cubicBezTo>
                  <a:cubicBezTo>
                    <a:pt x="530" y="465"/>
                    <a:pt x="530" y="465"/>
                    <a:pt x="530" y="465"/>
                  </a:cubicBezTo>
                  <a:cubicBezTo>
                    <a:pt x="533" y="477"/>
                    <a:pt x="533" y="477"/>
                    <a:pt x="533" y="477"/>
                  </a:cubicBezTo>
                  <a:cubicBezTo>
                    <a:pt x="551" y="471"/>
                    <a:pt x="551" y="471"/>
                    <a:pt x="551" y="471"/>
                  </a:cubicBezTo>
                  <a:cubicBezTo>
                    <a:pt x="562" y="465"/>
                    <a:pt x="562" y="465"/>
                    <a:pt x="562" y="465"/>
                  </a:cubicBezTo>
                  <a:cubicBezTo>
                    <a:pt x="591" y="456"/>
                    <a:pt x="591" y="456"/>
                    <a:pt x="591" y="456"/>
                  </a:cubicBezTo>
                  <a:cubicBezTo>
                    <a:pt x="591" y="456"/>
                    <a:pt x="597" y="448"/>
                    <a:pt x="597" y="445"/>
                  </a:cubicBezTo>
                  <a:cubicBezTo>
                    <a:pt x="597" y="448"/>
                    <a:pt x="615" y="445"/>
                    <a:pt x="615" y="445"/>
                  </a:cubicBezTo>
                  <a:cubicBezTo>
                    <a:pt x="612" y="436"/>
                    <a:pt x="612" y="436"/>
                    <a:pt x="612" y="436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03" y="430"/>
                    <a:pt x="603" y="430"/>
                    <a:pt x="603" y="430"/>
                  </a:cubicBezTo>
                  <a:cubicBezTo>
                    <a:pt x="588" y="445"/>
                    <a:pt x="588" y="445"/>
                    <a:pt x="588" y="445"/>
                  </a:cubicBezTo>
                  <a:cubicBezTo>
                    <a:pt x="568" y="445"/>
                    <a:pt x="568" y="445"/>
                    <a:pt x="568" y="445"/>
                  </a:cubicBezTo>
                  <a:cubicBezTo>
                    <a:pt x="557" y="430"/>
                    <a:pt x="557" y="430"/>
                    <a:pt x="557" y="430"/>
                  </a:cubicBezTo>
                  <a:cubicBezTo>
                    <a:pt x="568" y="416"/>
                    <a:pt x="568" y="416"/>
                    <a:pt x="568" y="416"/>
                  </a:cubicBezTo>
                  <a:cubicBezTo>
                    <a:pt x="577" y="399"/>
                    <a:pt x="577" y="399"/>
                    <a:pt x="577" y="399"/>
                  </a:cubicBezTo>
                  <a:cubicBezTo>
                    <a:pt x="575" y="400"/>
                    <a:pt x="562" y="396"/>
                    <a:pt x="562" y="396"/>
                  </a:cubicBezTo>
                  <a:cubicBezTo>
                    <a:pt x="539" y="401"/>
                    <a:pt x="539" y="401"/>
                    <a:pt x="539" y="401"/>
                  </a:cubicBezTo>
                  <a:cubicBezTo>
                    <a:pt x="536" y="401"/>
                    <a:pt x="516" y="416"/>
                    <a:pt x="516" y="413"/>
                  </a:cubicBezTo>
                  <a:cubicBezTo>
                    <a:pt x="519" y="410"/>
                    <a:pt x="507" y="419"/>
                    <a:pt x="507" y="419"/>
                  </a:cubicBezTo>
                  <a:cubicBezTo>
                    <a:pt x="536" y="396"/>
                    <a:pt x="536" y="396"/>
                    <a:pt x="536" y="396"/>
                  </a:cubicBezTo>
                  <a:cubicBezTo>
                    <a:pt x="548" y="396"/>
                    <a:pt x="548" y="396"/>
                    <a:pt x="548" y="396"/>
                  </a:cubicBezTo>
                  <a:cubicBezTo>
                    <a:pt x="559" y="381"/>
                    <a:pt x="559" y="381"/>
                    <a:pt x="559" y="381"/>
                  </a:cubicBezTo>
                  <a:cubicBezTo>
                    <a:pt x="623" y="381"/>
                    <a:pt x="623" y="381"/>
                    <a:pt x="623" y="381"/>
                  </a:cubicBezTo>
                  <a:cubicBezTo>
                    <a:pt x="646" y="378"/>
                    <a:pt x="646" y="378"/>
                    <a:pt x="646" y="378"/>
                  </a:cubicBezTo>
                  <a:cubicBezTo>
                    <a:pt x="675" y="361"/>
                    <a:pt x="675" y="361"/>
                    <a:pt x="675" y="361"/>
                  </a:cubicBezTo>
                  <a:cubicBezTo>
                    <a:pt x="678" y="364"/>
                    <a:pt x="678" y="364"/>
                    <a:pt x="678" y="364"/>
                  </a:cubicBezTo>
                  <a:cubicBezTo>
                    <a:pt x="664" y="375"/>
                    <a:pt x="664" y="375"/>
                    <a:pt x="664" y="375"/>
                  </a:cubicBezTo>
                  <a:cubicBezTo>
                    <a:pt x="649" y="393"/>
                    <a:pt x="649" y="393"/>
                    <a:pt x="649" y="393"/>
                  </a:cubicBezTo>
                  <a:cubicBezTo>
                    <a:pt x="635" y="407"/>
                    <a:pt x="635" y="407"/>
                    <a:pt x="635" y="407"/>
                  </a:cubicBezTo>
                  <a:cubicBezTo>
                    <a:pt x="629" y="416"/>
                    <a:pt x="629" y="416"/>
                    <a:pt x="629" y="416"/>
                  </a:cubicBezTo>
                  <a:cubicBezTo>
                    <a:pt x="652" y="419"/>
                    <a:pt x="652" y="419"/>
                    <a:pt x="652" y="419"/>
                  </a:cubicBezTo>
                  <a:cubicBezTo>
                    <a:pt x="670" y="419"/>
                    <a:pt x="670" y="419"/>
                    <a:pt x="670" y="419"/>
                  </a:cubicBezTo>
                  <a:cubicBezTo>
                    <a:pt x="672" y="419"/>
                    <a:pt x="672" y="427"/>
                    <a:pt x="672" y="427"/>
                  </a:cubicBezTo>
                  <a:cubicBezTo>
                    <a:pt x="684" y="419"/>
                    <a:pt x="684" y="419"/>
                    <a:pt x="684" y="419"/>
                  </a:cubicBezTo>
                  <a:cubicBezTo>
                    <a:pt x="687" y="433"/>
                    <a:pt x="687" y="433"/>
                    <a:pt x="687" y="433"/>
                  </a:cubicBezTo>
                  <a:cubicBezTo>
                    <a:pt x="704" y="419"/>
                    <a:pt x="704" y="419"/>
                    <a:pt x="704" y="419"/>
                  </a:cubicBezTo>
                  <a:cubicBezTo>
                    <a:pt x="699" y="404"/>
                    <a:pt x="699" y="404"/>
                    <a:pt x="699" y="404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684" y="393"/>
                    <a:pt x="684" y="393"/>
                    <a:pt x="684" y="393"/>
                  </a:cubicBezTo>
                  <a:cubicBezTo>
                    <a:pt x="684" y="384"/>
                    <a:pt x="684" y="384"/>
                    <a:pt x="684" y="384"/>
                  </a:cubicBezTo>
                  <a:cubicBezTo>
                    <a:pt x="684" y="384"/>
                    <a:pt x="678" y="375"/>
                    <a:pt x="675" y="378"/>
                  </a:cubicBezTo>
                  <a:cubicBezTo>
                    <a:pt x="687" y="369"/>
                    <a:pt x="687" y="369"/>
                    <a:pt x="687" y="369"/>
                  </a:cubicBezTo>
                  <a:cubicBezTo>
                    <a:pt x="681" y="364"/>
                    <a:pt x="681" y="364"/>
                    <a:pt x="681" y="364"/>
                  </a:cubicBezTo>
                  <a:cubicBezTo>
                    <a:pt x="696" y="346"/>
                    <a:pt x="696" y="346"/>
                    <a:pt x="696" y="346"/>
                  </a:cubicBezTo>
                  <a:cubicBezTo>
                    <a:pt x="690" y="329"/>
                    <a:pt x="690" y="329"/>
                    <a:pt x="690" y="329"/>
                  </a:cubicBezTo>
                  <a:cubicBezTo>
                    <a:pt x="687" y="317"/>
                    <a:pt x="687" y="317"/>
                    <a:pt x="687" y="317"/>
                  </a:cubicBezTo>
                  <a:cubicBezTo>
                    <a:pt x="670" y="311"/>
                    <a:pt x="670" y="311"/>
                    <a:pt x="670" y="311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655" y="297"/>
                    <a:pt x="655" y="297"/>
                    <a:pt x="655" y="297"/>
                  </a:cubicBezTo>
                  <a:cubicBezTo>
                    <a:pt x="661" y="282"/>
                    <a:pt x="661" y="282"/>
                    <a:pt x="661" y="282"/>
                  </a:cubicBezTo>
                  <a:cubicBezTo>
                    <a:pt x="658" y="271"/>
                    <a:pt x="658" y="271"/>
                    <a:pt x="658" y="271"/>
                  </a:cubicBezTo>
                  <a:cubicBezTo>
                    <a:pt x="658" y="271"/>
                    <a:pt x="655" y="236"/>
                    <a:pt x="652" y="236"/>
                  </a:cubicBezTo>
                  <a:cubicBezTo>
                    <a:pt x="652" y="239"/>
                    <a:pt x="629" y="256"/>
                    <a:pt x="629" y="256"/>
                  </a:cubicBezTo>
                  <a:cubicBezTo>
                    <a:pt x="606" y="268"/>
                    <a:pt x="606" y="268"/>
                    <a:pt x="606" y="268"/>
                  </a:cubicBezTo>
                  <a:cubicBezTo>
                    <a:pt x="594" y="256"/>
                    <a:pt x="594" y="256"/>
                    <a:pt x="594" y="256"/>
                  </a:cubicBezTo>
                  <a:cubicBezTo>
                    <a:pt x="594" y="242"/>
                    <a:pt x="594" y="242"/>
                    <a:pt x="594" y="242"/>
                  </a:cubicBezTo>
                  <a:cubicBezTo>
                    <a:pt x="606" y="233"/>
                    <a:pt x="606" y="233"/>
                    <a:pt x="606" y="233"/>
                  </a:cubicBezTo>
                  <a:cubicBezTo>
                    <a:pt x="588" y="227"/>
                    <a:pt x="588" y="227"/>
                    <a:pt x="588" y="227"/>
                  </a:cubicBezTo>
                  <a:cubicBezTo>
                    <a:pt x="588" y="224"/>
                    <a:pt x="588" y="224"/>
                    <a:pt x="588" y="224"/>
                  </a:cubicBezTo>
                  <a:cubicBezTo>
                    <a:pt x="588" y="224"/>
                    <a:pt x="571" y="207"/>
                    <a:pt x="571" y="210"/>
                  </a:cubicBezTo>
                  <a:cubicBezTo>
                    <a:pt x="568" y="210"/>
                    <a:pt x="565" y="213"/>
                    <a:pt x="565" y="213"/>
                  </a:cubicBezTo>
                  <a:cubicBezTo>
                    <a:pt x="528" y="210"/>
                    <a:pt x="528" y="210"/>
                    <a:pt x="528" y="210"/>
                  </a:cubicBezTo>
                  <a:cubicBezTo>
                    <a:pt x="516" y="233"/>
                    <a:pt x="516" y="233"/>
                    <a:pt x="516" y="233"/>
                  </a:cubicBezTo>
                  <a:cubicBezTo>
                    <a:pt x="513" y="245"/>
                    <a:pt x="513" y="245"/>
                    <a:pt x="513" y="245"/>
                  </a:cubicBezTo>
                  <a:cubicBezTo>
                    <a:pt x="513" y="245"/>
                    <a:pt x="493" y="265"/>
                    <a:pt x="490" y="265"/>
                  </a:cubicBezTo>
                  <a:cubicBezTo>
                    <a:pt x="493" y="265"/>
                    <a:pt x="502" y="274"/>
                    <a:pt x="502" y="274"/>
                  </a:cubicBezTo>
                  <a:cubicBezTo>
                    <a:pt x="493" y="294"/>
                    <a:pt x="493" y="294"/>
                    <a:pt x="493" y="294"/>
                  </a:cubicBezTo>
                  <a:cubicBezTo>
                    <a:pt x="461" y="314"/>
                    <a:pt x="461" y="314"/>
                    <a:pt x="461" y="314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46" y="314"/>
                    <a:pt x="438" y="349"/>
                    <a:pt x="438" y="352"/>
                  </a:cubicBezTo>
                  <a:cubicBezTo>
                    <a:pt x="438" y="355"/>
                    <a:pt x="423" y="361"/>
                    <a:pt x="423" y="361"/>
                  </a:cubicBezTo>
                  <a:cubicBezTo>
                    <a:pt x="415" y="366"/>
                    <a:pt x="415" y="366"/>
                    <a:pt x="415" y="366"/>
                  </a:cubicBezTo>
                  <a:cubicBezTo>
                    <a:pt x="412" y="355"/>
                    <a:pt x="412" y="355"/>
                    <a:pt x="412" y="355"/>
                  </a:cubicBezTo>
                  <a:cubicBezTo>
                    <a:pt x="412" y="355"/>
                    <a:pt x="406" y="346"/>
                    <a:pt x="406" y="343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7" y="337"/>
                    <a:pt x="417" y="337"/>
                    <a:pt x="417" y="337"/>
                  </a:cubicBezTo>
                  <a:cubicBezTo>
                    <a:pt x="409" y="337"/>
                    <a:pt x="409" y="337"/>
                    <a:pt x="409" y="337"/>
                  </a:cubicBezTo>
                  <a:cubicBezTo>
                    <a:pt x="412" y="326"/>
                    <a:pt x="412" y="326"/>
                    <a:pt x="412" y="326"/>
                  </a:cubicBezTo>
                  <a:cubicBezTo>
                    <a:pt x="420" y="311"/>
                    <a:pt x="420" y="311"/>
                    <a:pt x="420" y="311"/>
                  </a:cubicBezTo>
                  <a:cubicBezTo>
                    <a:pt x="391" y="309"/>
                    <a:pt x="391" y="309"/>
                    <a:pt x="391" y="309"/>
                  </a:cubicBezTo>
                  <a:cubicBezTo>
                    <a:pt x="386" y="303"/>
                    <a:pt x="386" y="303"/>
                    <a:pt x="386" y="303"/>
                  </a:cubicBezTo>
                  <a:cubicBezTo>
                    <a:pt x="371" y="300"/>
                    <a:pt x="371" y="300"/>
                    <a:pt x="371" y="300"/>
                  </a:cubicBezTo>
                  <a:cubicBezTo>
                    <a:pt x="371" y="294"/>
                    <a:pt x="371" y="294"/>
                    <a:pt x="371" y="294"/>
                  </a:cubicBezTo>
                  <a:cubicBezTo>
                    <a:pt x="359" y="288"/>
                    <a:pt x="359" y="288"/>
                    <a:pt x="359" y="288"/>
                  </a:cubicBezTo>
                  <a:cubicBezTo>
                    <a:pt x="348" y="282"/>
                    <a:pt x="348" y="282"/>
                    <a:pt x="348" y="282"/>
                  </a:cubicBezTo>
                  <a:cubicBezTo>
                    <a:pt x="347" y="282"/>
                    <a:pt x="346" y="282"/>
                    <a:pt x="345" y="282"/>
                  </a:cubicBezTo>
                  <a:cubicBezTo>
                    <a:pt x="381" y="250"/>
                    <a:pt x="420" y="221"/>
                    <a:pt x="461" y="195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461" y="201"/>
                    <a:pt x="461" y="201"/>
                    <a:pt x="461" y="201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487" y="190"/>
                    <a:pt x="487" y="190"/>
                    <a:pt x="487" y="19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02" y="198"/>
                    <a:pt x="502" y="198"/>
                    <a:pt x="502" y="198"/>
                  </a:cubicBezTo>
                  <a:cubicBezTo>
                    <a:pt x="516" y="195"/>
                    <a:pt x="516" y="195"/>
                    <a:pt x="516" y="195"/>
                  </a:cubicBezTo>
                  <a:cubicBezTo>
                    <a:pt x="513" y="187"/>
                    <a:pt x="513" y="187"/>
                    <a:pt x="513" y="187"/>
                  </a:cubicBezTo>
                  <a:cubicBezTo>
                    <a:pt x="505" y="180"/>
                    <a:pt x="500" y="176"/>
                    <a:pt x="497" y="173"/>
                  </a:cubicBezTo>
                  <a:cubicBezTo>
                    <a:pt x="507" y="168"/>
                    <a:pt x="516" y="163"/>
                    <a:pt x="526" y="158"/>
                  </a:cubicBezTo>
                  <a:cubicBezTo>
                    <a:pt x="528" y="158"/>
                    <a:pt x="528" y="158"/>
                    <a:pt x="528" y="158"/>
                  </a:cubicBezTo>
                  <a:cubicBezTo>
                    <a:pt x="528" y="157"/>
                    <a:pt x="529" y="157"/>
                    <a:pt x="530" y="156"/>
                  </a:cubicBezTo>
                  <a:cubicBezTo>
                    <a:pt x="556" y="143"/>
                    <a:pt x="582" y="132"/>
                    <a:pt x="609" y="122"/>
                  </a:cubicBezTo>
                  <a:cubicBezTo>
                    <a:pt x="613" y="125"/>
                    <a:pt x="617" y="129"/>
                    <a:pt x="617" y="129"/>
                  </a:cubicBezTo>
                  <a:cubicBezTo>
                    <a:pt x="612" y="135"/>
                    <a:pt x="612" y="135"/>
                    <a:pt x="612" y="135"/>
                  </a:cubicBezTo>
                  <a:cubicBezTo>
                    <a:pt x="588" y="137"/>
                    <a:pt x="588" y="137"/>
                    <a:pt x="588" y="137"/>
                  </a:cubicBezTo>
                  <a:cubicBezTo>
                    <a:pt x="583" y="149"/>
                    <a:pt x="583" y="149"/>
                    <a:pt x="583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612" y="137"/>
                    <a:pt x="612" y="137"/>
                    <a:pt x="612" y="137"/>
                  </a:cubicBezTo>
                  <a:cubicBezTo>
                    <a:pt x="626" y="135"/>
                    <a:pt x="626" y="135"/>
                    <a:pt x="626" y="135"/>
                  </a:cubicBezTo>
                  <a:cubicBezTo>
                    <a:pt x="629" y="149"/>
                    <a:pt x="629" y="149"/>
                    <a:pt x="629" y="149"/>
                  </a:cubicBezTo>
                  <a:cubicBezTo>
                    <a:pt x="612" y="158"/>
                    <a:pt x="612" y="158"/>
                    <a:pt x="612" y="158"/>
                  </a:cubicBezTo>
                  <a:cubicBezTo>
                    <a:pt x="609" y="158"/>
                    <a:pt x="600" y="163"/>
                    <a:pt x="600" y="163"/>
                  </a:cubicBezTo>
                  <a:cubicBezTo>
                    <a:pt x="597" y="172"/>
                    <a:pt x="597" y="172"/>
                    <a:pt x="597" y="172"/>
                  </a:cubicBezTo>
                  <a:cubicBezTo>
                    <a:pt x="583" y="175"/>
                    <a:pt x="583" y="175"/>
                    <a:pt x="583" y="175"/>
                  </a:cubicBezTo>
                  <a:cubicBezTo>
                    <a:pt x="568" y="172"/>
                    <a:pt x="568" y="172"/>
                    <a:pt x="568" y="172"/>
                  </a:cubicBezTo>
                  <a:cubicBezTo>
                    <a:pt x="559" y="172"/>
                    <a:pt x="559" y="172"/>
                    <a:pt x="559" y="17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9" y="190"/>
                    <a:pt x="559" y="190"/>
                    <a:pt x="559" y="190"/>
                  </a:cubicBezTo>
                  <a:cubicBezTo>
                    <a:pt x="559" y="190"/>
                    <a:pt x="571" y="184"/>
                    <a:pt x="574" y="184"/>
                  </a:cubicBezTo>
                  <a:cubicBezTo>
                    <a:pt x="577" y="181"/>
                    <a:pt x="586" y="178"/>
                    <a:pt x="586" y="181"/>
                  </a:cubicBezTo>
                  <a:cubicBezTo>
                    <a:pt x="588" y="184"/>
                    <a:pt x="597" y="193"/>
                    <a:pt x="597" y="193"/>
                  </a:cubicBezTo>
                  <a:cubicBezTo>
                    <a:pt x="606" y="207"/>
                    <a:pt x="606" y="207"/>
                    <a:pt x="606" y="207"/>
                  </a:cubicBezTo>
                  <a:cubicBezTo>
                    <a:pt x="612" y="210"/>
                    <a:pt x="612" y="210"/>
                    <a:pt x="612" y="210"/>
                  </a:cubicBezTo>
                  <a:cubicBezTo>
                    <a:pt x="635" y="216"/>
                    <a:pt x="635" y="216"/>
                    <a:pt x="635" y="216"/>
                  </a:cubicBezTo>
                  <a:cubicBezTo>
                    <a:pt x="649" y="222"/>
                    <a:pt x="649" y="222"/>
                    <a:pt x="649" y="222"/>
                  </a:cubicBezTo>
                  <a:cubicBezTo>
                    <a:pt x="649" y="213"/>
                    <a:pt x="649" y="213"/>
                    <a:pt x="649" y="213"/>
                  </a:cubicBezTo>
                  <a:cubicBezTo>
                    <a:pt x="638" y="198"/>
                    <a:pt x="638" y="198"/>
                    <a:pt x="638" y="198"/>
                  </a:cubicBezTo>
                  <a:cubicBezTo>
                    <a:pt x="638" y="198"/>
                    <a:pt x="635" y="195"/>
                    <a:pt x="641" y="195"/>
                  </a:cubicBezTo>
                  <a:cubicBezTo>
                    <a:pt x="644" y="195"/>
                    <a:pt x="652" y="204"/>
                    <a:pt x="652" y="204"/>
                  </a:cubicBezTo>
                  <a:cubicBezTo>
                    <a:pt x="655" y="204"/>
                    <a:pt x="667" y="213"/>
                    <a:pt x="667" y="213"/>
                  </a:cubicBezTo>
                  <a:cubicBezTo>
                    <a:pt x="670" y="198"/>
                    <a:pt x="670" y="198"/>
                    <a:pt x="670" y="198"/>
                  </a:cubicBezTo>
                  <a:cubicBezTo>
                    <a:pt x="681" y="193"/>
                    <a:pt x="681" y="193"/>
                    <a:pt x="681" y="193"/>
                  </a:cubicBezTo>
                  <a:cubicBezTo>
                    <a:pt x="675" y="187"/>
                    <a:pt x="675" y="187"/>
                    <a:pt x="675" y="187"/>
                  </a:cubicBezTo>
                  <a:cubicBezTo>
                    <a:pt x="672" y="181"/>
                    <a:pt x="672" y="181"/>
                    <a:pt x="672" y="181"/>
                  </a:cubicBezTo>
                  <a:cubicBezTo>
                    <a:pt x="664" y="172"/>
                    <a:pt x="664" y="172"/>
                    <a:pt x="664" y="172"/>
                  </a:cubicBezTo>
                  <a:cubicBezTo>
                    <a:pt x="667" y="163"/>
                    <a:pt x="667" y="163"/>
                    <a:pt x="667" y="163"/>
                  </a:cubicBezTo>
                  <a:cubicBezTo>
                    <a:pt x="667" y="163"/>
                    <a:pt x="667" y="163"/>
                    <a:pt x="670" y="163"/>
                  </a:cubicBezTo>
                  <a:cubicBezTo>
                    <a:pt x="670" y="161"/>
                    <a:pt x="675" y="158"/>
                    <a:pt x="675" y="161"/>
                  </a:cubicBezTo>
                  <a:cubicBezTo>
                    <a:pt x="678" y="161"/>
                    <a:pt x="690" y="175"/>
                    <a:pt x="690" y="175"/>
                  </a:cubicBezTo>
                  <a:cubicBezTo>
                    <a:pt x="699" y="178"/>
                    <a:pt x="699" y="178"/>
                    <a:pt x="699" y="178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19" y="169"/>
                    <a:pt x="719" y="169"/>
                    <a:pt x="719" y="169"/>
                  </a:cubicBezTo>
                  <a:cubicBezTo>
                    <a:pt x="719" y="163"/>
                    <a:pt x="719" y="163"/>
                    <a:pt x="719" y="163"/>
                  </a:cubicBezTo>
                  <a:cubicBezTo>
                    <a:pt x="733" y="158"/>
                    <a:pt x="733" y="158"/>
                    <a:pt x="733" y="158"/>
                  </a:cubicBezTo>
                  <a:cubicBezTo>
                    <a:pt x="713" y="143"/>
                    <a:pt x="713" y="143"/>
                    <a:pt x="713" y="143"/>
                  </a:cubicBezTo>
                  <a:cubicBezTo>
                    <a:pt x="704" y="137"/>
                    <a:pt x="704" y="137"/>
                    <a:pt x="704" y="137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6" y="123"/>
                    <a:pt x="696" y="123"/>
                    <a:pt x="696" y="123"/>
                  </a:cubicBezTo>
                  <a:cubicBezTo>
                    <a:pt x="701" y="114"/>
                    <a:pt x="701" y="114"/>
                    <a:pt x="701" y="114"/>
                  </a:cubicBezTo>
                  <a:cubicBezTo>
                    <a:pt x="690" y="105"/>
                    <a:pt x="690" y="105"/>
                    <a:pt x="690" y="105"/>
                  </a:cubicBezTo>
                  <a:cubicBezTo>
                    <a:pt x="678" y="103"/>
                    <a:pt x="678" y="103"/>
                    <a:pt x="678" y="103"/>
                  </a:cubicBezTo>
                  <a:cubicBezTo>
                    <a:pt x="677" y="101"/>
                    <a:pt x="677" y="100"/>
                    <a:pt x="676" y="100"/>
                  </a:cubicBezTo>
                  <a:cubicBezTo>
                    <a:pt x="727" y="85"/>
                    <a:pt x="780" y="76"/>
                    <a:pt x="835" y="72"/>
                  </a:cubicBezTo>
                  <a:cubicBezTo>
                    <a:pt x="835" y="73"/>
                    <a:pt x="835" y="75"/>
                    <a:pt x="835" y="76"/>
                  </a:cubicBezTo>
                  <a:cubicBezTo>
                    <a:pt x="832" y="82"/>
                    <a:pt x="829" y="82"/>
                    <a:pt x="826" y="88"/>
                  </a:cubicBezTo>
                  <a:cubicBezTo>
                    <a:pt x="820" y="97"/>
                    <a:pt x="835" y="91"/>
                    <a:pt x="835" y="91"/>
                  </a:cubicBezTo>
                  <a:cubicBezTo>
                    <a:pt x="849" y="100"/>
                    <a:pt x="849" y="100"/>
                    <a:pt x="849" y="100"/>
                  </a:cubicBezTo>
                  <a:cubicBezTo>
                    <a:pt x="849" y="100"/>
                    <a:pt x="846" y="100"/>
                    <a:pt x="838" y="103"/>
                  </a:cubicBezTo>
                  <a:cubicBezTo>
                    <a:pt x="832" y="103"/>
                    <a:pt x="823" y="105"/>
                    <a:pt x="823" y="105"/>
                  </a:cubicBezTo>
                  <a:cubicBezTo>
                    <a:pt x="820" y="117"/>
                    <a:pt x="820" y="117"/>
                    <a:pt x="820" y="117"/>
                  </a:cubicBezTo>
                  <a:cubicBezTo>
                    <a:pt x="843" y="111"/>
                    <a:pt x="843" y="111"/>
                    <a:pt x="843" y="111"/>
                  </a:cubicBezTo>
                  <a:cubicBezTo>
                    <a:pt x="841" y="120"/>
                    <a:pt x="841" y="120"/>
                    <a:pt x="841" y="120"/>
                  </a:cubicBezTo>
                  <a:cubicBezTo>
                    <a:pt x="826" y="123"/>
                    <a:pt x="826" y="123"/>
                    <a:pt x="826" y="123"/>
                  </a:cubicBezTo>
                  <a:cubicBezTo>
                    <a:pt x="812" y="143"/>
                    <a:pt x="812" y="143"/>
                    <a:pt x="812" y="143"/>
                  </a:cubicBezTo>
                  <a:cubicBezTo>
                    <a:pt x="809" y="178"/>
                    <a:pt x="809" y="178"/>
                    <a:pt x="809" y="178"/>
                  </a:cubicBezTo>
                  <a:cubicBezTo>
                    <a:pt x="812" y="210"/>
                    <a:pt x="812" y="210"/>
                    <a:pt x="812" y="210"/>
                  </a:cubicBezTo>
                  <a:cubicBezTo>
                    <a:pt x="820" y="233"/>
                    <a:pt x="820" y="233"/>
                    <a:pt x="820" y="233"/>
                  </a:cubicBezTo>
                  <a:cubicBezTo>
                    <a:pt x="835" y="236"/>
                    <a:pt x="835" y="236"/>
                    <a:pt x="835" y="236"/>
                  </a:cubicBezTo>
                  <a:cubicBezTo>
                    <a:pt x="852" y="245"/>
                    <a:pt x="852" y="245"/>
                    <a:pt x="852" y="245"/>
                  </a:cubicBezTo>
                  <a:cubicBezTo>
                    <a:pt x="875" y="245"/>
                    <a:pt x="875" y="245"/>
                    <a:pt x="875" y="245"/>
                  </a:cubicBezTo>
                  <a:cubicBezTo>
                    <a:pt x="898" y="213"/>
                    <a:pt x="898" y="213"/>
                    <a:pt x="898" y="213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7" y="181"/>
                    <a:pt x="927" y="181"/>
                    <a:pt x="927" y="181"/>
                  </a:cubicBezTo>
                  <a:cubicBezTo>
                    <a:pt x="939" y="172"/>
                    <a:pt x="939" y="172"/>
                    <a:pt x="939" y="172"/>
                  </a:cubicBezTo>
                  <a:cubicBezTo>
                    <a:pt x="962" y="166"/>
                    <a:pt x="962" y="166"/>
                    <a:pt x="962" y="166"/>
                  </a:cubicBezTo>
                  <a:cubicBezTo>
                    <a:pt x="994" y="161"/>
                    <a:pt x="994" y="161"/>
                    <a:pt x="994" y="161"/>
                  </a:cubicBezTo>
                  <a:cubicBezTo>
                    <a:pt x="994" y="161"/>
                    <a:pt x="1023" y="140"/>
                    <a:pt x="1026" y="140"/>
                  </a:cubicBezTo>
                  <a:cubicBezTo>
                    <a:pt x="1029" y="137"/>
                    <a:pt x="1110" y="111"/>
                    <a:pt x="1110" y="111"/>
                  </a:cubicBezTo>
                  <a:cubicBezTo>
                    <a:pt x="1127" y="114"/>
                    <a:pt x="1127" y="114"/>
                    <a:pt x="1127" y="114"/>
                  </a:cubicBezTo>
                  <a:cubicBezTo>
                    <a:pt x="1127" y="114"/>
                    <a:pt x="1129" y="108"/>
                    <a:pt x="1130" y="101"/>
                  </a:cubicBezTo>
                  <a:cubicBezTo>
                    <a:pt x="1219" y="127"/>
                    <a:pt x="1302" y="167"/>
                    <a:pt x="1376" y="219"/>
                  </a:cubicBezTo>
                  <a:cubicBezTo>
                    <a:pt x="1375" y="221"/>
                    <a:pt x="1374" y="223"/>
                    <a:pt x="1374" y="224"/>
                  </a:cubicBezTo>
                  <a:cubicBezTo>
                    <a:pt x="1374" y="227"/>
                    <a:pt x="1374" y="245"/>
                    <a:pt x="1374" y="245"/>
                  </a:cubicBezTo>
                  <a:cubicBezTo>
                    <a:pt x="1374" y="245"/>
                    <a:pt x="1385" y="245"/>
                    <a:pt x="1382" y="248"/>
                  </a:cubicBezTo>
                  <a:cubicBezTo>
                    <a:pt x="1380" y="251"/>
                    <a:pt x="1380" y="262"/>
                    <a:pt x="1380" y="262"/>
                  </a:cubicBezTo>
                  <a:cubicBezTo>
                    <a:pt x="1388" y="271"/>
                    <a:pt x="1388" y="271"/>
                    <a:pt x="1388" y="271"/>
                  </a:cubicBezTo>
                  <a:cubicBezTo>
                    <a:pt x="1388" y="271"/>
                    <a:pt x="1403" y="274"/>
                    <a:pt x="1406" y="274"/>
                  </a:cubicBezTo>
                  <a:cubicBezTo>
                    <a:pt x="1408" y="274"/>
                    <a:pt x="1414" y="268"/>
                    <a:pt x="1414" y="268"/>
                  </a:cubicBezTo>
                  <a:cubicBezTo>
                    <a:pt x="1417" y="268"/>
                    <a:pt x="1423" y="259"/>
                    <a:pt x="1426" y="259"/>
                  </a:cubicBezTo>
                  <a:cubicBezTo>
                    <a:pt x="1426" y="259"/>
                    <a:pt x="1427" y="259"/>
                    <a:pt x="1428" y="259"/>
                  </a:cubicBezTo>
                  <a:cubicBezTo>
                    <a:pt x="1432" y="262"/>
                    <a:pt x="1436" y="266"/>
                    <a:pt x="1440" y="269"/>
                  </a:cubicBezTo>
                  <a:cubicBezTo>
                    <a:pt x="1440" y="270"/>
                    <a:pt x="1440" y="270"/>
                    <a:pt x="1440" y="271"/>
                  </a:cubicBezTo>
                  <a:cubicBezTo>
                    <a:pt x="1443" y="271"/>
                    <a:pt x="1446" y="277"/>
                    <a:pt x="1449" y="282"/>
                  </a:cubicBezTo>
                  <a:cubicBezTo>
                    <a:pt x="1452" y="285"/>
                    <a:pt x="1455" y="291"/>
                    <a:pt x="1455" y="294"/>
                  </a:cubicBezTo>
                  <a:cubicBezTo>
                    <a:pt x="1452" y="294"/>
                    <a:pt x="1449" y="300"/>
                    <a:pt x="1449" y="300"/>
                  </a:cubicBezTo>
                  <a:cubicBezTo>
                    <a:pt x="1449" y="300"/>
                    <a:pt x="1438" y="300"/>
                    <a:pt x="1435" y="303"/>
                  </a:cubicBezTo>
                  <a:cubicBezTo>
                    <a:pt x="1432" y="303"/>
                    <a:pt x="1432" y="303"/>
                    <a:pt x="1432" y="303"/>
                  </a:cubicBezTo>
                  <a:cubicBezTo>
                    <a:pt x="1429" y="303"/>
                    <a:pt x="1435" y="297"/>
                    <a:pt x="1435" y="297"/>
                  </a:cubicBezTo>
                  <a:cubicBezTo>
                    <a:pt x="1438" y="294"/>
                    <a:pt x="1432" y="288"/>
                    <a:pt x="1432" y="288"/>
                  </a:cubicBezTo>
                  <a:cubicBezTo>
                    <a:pt x="1429" y="288"/>
                    <a:pt x="1429" y="285"/>
                    <a:pt x="1429" y="285"/>
                  </a:cubicBezTo>
                  <a:cubicBezTo>
                    <a:pt x="1432" y="282"/>
                    <a:pt x="1432" y="277"/>
                    <a:pt x="1432" y="277"/>
                  </a:cubicBezTo>
                  <a:cubicBezTo>
                    <a:pt x="1432" y="277"/>
                    <a:pt x="1429" y="274"/>
                    <a:pt x="1429" y="277"/>
                  </a:cubicBezTo>
                  <a:cubicBezTo>
                    <a:pt x="1426" y="277"/>
                    <a:pt x="1414" y="282"/>
                    <a:pt x="1414" y="282"/>
                  </a:cubicBezTo>
                  <a:cubicBezTo>
                    <a:pt x="1414" y="282"/>
                    <a:pt x="1406" y="288"/>
                    <a:pt x="1406" y="291"/>
                  </a:cubicBezTo>
                  <a:cubicBezTo>
                    <a:pt x="1406" y="291"/>
                    <a:pt x="1403" y="300"/>
                    <a:pt x="1406" y="306"/>
                  </a:cubicBezTo>
                  <a:cubicBezTo>
                    <a:pt x="1406" y="311"/>
                    <a:pt x="1411" y="320"/>
                    <a:pt x="1411" y="320"/>
                  </a:cubicBezTo>
                  <a:cubicBezTo>
                    <a:pt x="1411" y="320"/>
                    <a:pt x="1417" y="323"/>
                    <a:pt x="1414" y="323"/>
                  </a:cubicBezTo>
                  <a:cubicBezTo>
                    <a:pt x="1411" y="326"/>
                    <a:pt x="1408" y="332"/>
                    <a:pt x="1408" y="332"/>
                  </a:cubicBezTo>
                  <a:cubicBezTo>
                    <a:pt x="1400" y="332"/>
                    <a:pt x="1400" y="332"/>
                    <a:pt x="1400" y="332"/>
                  </a:cubicBezTo>
                  <a:cubicBezTo>
                    <a:pt x="1382" y="335"/>
                    <a:pt x="1382" y="335"/>
                    <a:pt x="1382" y="335"/>
                  </a:cubicBezTo>
                  <a:cubicBezTo>
                    <a:pt x="1380" y="335"/>
                    <a:pt x="1365" y="340"/>
                    <a:pt x="1365" y="340"/>
                  </a:cubicBezTo>
                  <a:cubicBezTo>
                    <a:pt x="1368" y="343"/>
                    <a:pt x="1362" y="358"/>
                    <a:pt x="1362" y="358"/>
                  </a:cubicBezTo>
                  <a:cubicBezTo>
                    <a:pt x="1345" y="369"/>
                    <a:pt x="1345" y="369"/>
                    <a:pt x="1345" y="369"/>
                  </a:cubicBezTo>
                  <a:cubicBezTo>
                    <a:pt x="1342" y="369"/>
                    <a:pt x="1330" y="372"/>
                    <a:pt x="1330" y="372"/>
                  </a:cubicBezTo>
                  <a:cubicBezTo>
                    <a:pt x="1324" y="387"/>
                    <a:pt x="1324" y="387"/>
                    <a:pt x="1324" y="387"/>
                  </a:cubicBezTo>
                  <a:cubicBezTo>
                    <a:pt x="1307" y="396"/>
                    <a:pt x="1307" y="396"/>
                    <a:pt x="1307" y="396"/>
                  </a:cubicBezTo>
                  <a:cubicBezTo>
                    <a:pt x="1295" y="390"/>
                    <a:pt x="1295" y="390"/>
                    <a:pt x="1295" y="390"/>
                  </a:cubicBezTo>
                  <a:cubicBezTo>
                    <a:pt x="1295" y="387"/>
                    <a:pt x="1290" y="384"/>
                    <a:pt x="1290" y="387"/>
                  </a:cubicBezTo>
                  <a:cubicBezTo>
                    <a:pt x="1290" y="387"/>
                    <a:pt x="1293" y="398"/>
                    <a:pt x="1293" y="401"/>
                  </a:cubicBezTo>
                  <a:cubicBezTo>
                    <a:pt x="1293" y="401"/>
                    <a:pt x="1295" y="407"/>
                    <a:pt x="1293" y="407"/>
                  </a:cubicBezTo>
                  <a:cubicBezTo>
                    <a:pt x="1293" y="404"/>
                    <a:pt x="1284" y="401"/>
                    <a:pt x="1284" y="401"/>
                  </a:cubicBezTo>
                  <a:cubicBezTo>
                    <a:pt x="1281" y="401"/>
                    <a:pt x="1269" y="401"/>
                    <a:pt x="1269" y="401"/>
                  </a:cubicBezTo>
                  <a:cubicBezTo>
                    <a:pt x="1264" y="401"/>
                    <a:pt x="1264" y="401"/>
                    <a:pt x="1264" y="401"/>
                  </a:cubicBezTo>
                  <a:cubicBezTo>
                    <a:pt x="1264" y="401"/>
                    <a:pt x="1258" y="407"/>
                    <a:pt x="1258" y="404"/>
                  </a:cubicBezTo>
                  <a:cubicBezTo>
                    <a:pt x="1255" y="407"/>
                    <a:pt x="1255" y="410"/>
                    <a:pt x="1255" y="410"/>
                  </a:cubicBezTo>
                  <a:cubicBezTo>
                    <a:pt x="1261" y="413"/>
                    <a:pt x="1261" y="413"/>
                    <a:pt x="1261" y="413"/>
                  </a:cubicBezTo>
                  <a:cubicBezTo>
                    <a:pt x="1272" y="419"/>
                    <a:pt x="1272" y="419"/>
                    <a:pt x="1272" y="419"/>
                  </a:cubicBezTo>
                  <a:cubicBezTo>
                    <a:pt x="1287" y="427"/>
                    <a:pt x="1287" y="427"/>
                    <a:pt x="1287" y="427"/>
                  </a:cubicBezTo>
                  <a:cubicBezTo>
                    <a:pt x="1290" y="439"/>
                    <a:pt x="1290" y="439"/>
                    <a:pt x="1290" y="439"/>
                  </a:cubicBezTo>
                  <a:cubicBezTo>
                    <a:pt x="1295" y="451"/>
                    <a:pt x="1295" y="451"/>
                    <a:pt x="1295" y="451"/>
                  </a:cubicBezTo>
                  <a:cubicBezTo>
                    <a:pt x="1293" y="474"/>
                    <a:pt x="1293" y="474"/>
                    <a:pt x="1293" y="474"/>
                  </a:cubicBezTo>
                  <a:cubicBezTo>
                    <a:pt x="1290" y="477"/>
                    <a:pt x="1284" y="480"/>
                    <a:pt x="1284" y="480"/>
                  </a:cubicBezTo>
                  <a:cubicBezTo>
                    <a:pt x="1258" y="480"/>
                    <a:pt x="1258" y="480"/>
                    <a:pt x="1258" y="480"/>
                  </a:cubicBezTo>
                  <a:cubicBezTo>
                    <a:pt x="1246" y="477"/>
                    <a:pt x="1246" y="477"/>
                    <a:pt x="1246" y="477"/>
                  </a:cubicBezTo>
                  <a:cubicBezTo>
                    <a:pt x="1243" y="477"/>
                    <a:pt x="1229" y="480"/>
                    <a:pt x="1229" y="480"/>
                  </a:cubicBezTo>
                  <a:cubicBezTo>
                    <a:pt x="1226" y="477"/>
                    <a:pt x="1223" y="477"/>
                    <a:pt x="1223" y="477"/>
                  </a:cubicBezTo>
                  <a:cubicBezTo>
                    <a:pt x="1220" y="474"/>
                    <a:pt x="1220" y="474"/>
                    <a:pt x="1220" y="474"/>
                  </a:cubicBezTo>
                  <a:cubicBezTo>
                    <a:pt x="1211" y="474"/>
                    <a:pt x="1211" y="474"/>
                    <a:pt x="1211" y="474"/>
                  </a:cubicBezTo>
                  <a:cubicBezTo>
                    <a:pt x="1206" y="480"/>
                    <a:pt x="1206" y="480"/>
                    <a:pt x="1206" y="480"/>
                  </a:cubicBezTo>
                  <a:cubicBezTo>
                    <a:pt x="1200" y="480"/>
                    <a:pt x="1200" y="480"/>
                    <a:pt x="1200" y="480"/>
                  </a:cubicBezTo>
                  <a:cubicBezTo>
                    <a:pt x="1200" y="488"/>
                    <a:pt x="1200" y="488"/>
                    <a:pt x="1200" y="488"/>
                  </a:cubicBezTo>
                  <a:cubicBezTo>
                    <a:pt x="1203" y="503"/>
                    <a:pt x="1203" y="503"/>
                    <a:pt x="1203" y="503"/>
                  </a:cubicBezTo>
                  <a:cubicBezTo>
                    <a:pt x="1203" y="503"/>
                    <a:pt x="1203" y="503"/>
                    <a:pt x="1203" y="503"/>
                  </a:cubicBezTo>
                  <a:cubicBezTo>
                    <a:pt x="1203" y="503"/>
                    <a:pt x="1203" y="503"/>
                    <a:pt x="1203" y="503"/>
                  </a:cubicBezTo>
                  <a:cubicBezTo>
                    <a:pt x="1202" y="503"/>
                    <a:pt x="1200" y="520"/>
                    <a:pt x="1200" y="520"/>
                  </a:cubicBezTo>
                  <a:cubicBezTo>
                    <a:pt x="1200" y="520"/>
                    <a:pt x="1191" y="535"/>
                    <a:pt x="1191" y="538"/>
                  </a:cubicBezTo>
                  <a:cubicBezTo>
                    <a:pt x="1191" y="549"/>
                    <a:pt x="1191" y="549"/>
                    <a:pt x="1191" y="549"/>
                  </a:cubicBezTo>
                  <a:cubicBezTo>
                    <a:pt x="1197" y="555"/>
                    <a:pt x="1197" y="555"/>
                    <a:pt x="1197" y="555"/>
                  </a:cubicBezTo>
                  <a:cubicBezTo>
                    <a:pt x="1197" y="564"/>
                    <a:pt x="1197" y="564"/>
                    <a:pt x="1197" y="564"/>
                  </a:cubicBezTo>
                  <a:cubicBezTo>
                    <a:pt x="1194" y="572"/>
                    <a:pt x="1194" y="572"/>
                    <a:pt x="1194" y="572"/>
                  </a:cubicBezTo>
                  <a:cubicBezTo>
                    <a:pt x="1197" y="572"/>
                    <a:pt x="1209" y="572"/>
                    <a:pt x="1209" y="572"/>
                  </a:cubicBezTo>
                  <a:cubicBezTo>
                    <a:pt x="1209" y="570"/>
                    <a:pt x="1214" y="567"/>
                    <a:pt x="1217" y="570"/>
                  </a:cubicBezTo>
                  <a:cubicBezTo>
                    <a:pt x="1217" y="572"/>
                    <a:pt x="1223" y="570"/>
                    <a:pt x="1223" y="572"/>
                  </a:cubicBezTo>
                  <a:cubicBezTo>
                    <a:pt x="1223" y="578"/>
                    <a:pt x="1229" y="584"/>
                    <a:pt x="1229" y="587"/>
                  </a:cubicBezTo>
                  <a:cubicBezTo>
                    <a:pt x="1232" y="587"/>
                    <a:pt x="1232" y="587"/>
                    <a:pt x="1232" y="587"/>
                  </a:cubicBezTo>
                  <a:cubicBezTo>
                    <a:pt x="1232" y="590"/>
                    <a:pt x="1232" y="590"/>
                    <a:pt x="1232" y="590"/>
                  </a:cubicBezTo>
                  <a:cubicBezTo>
                    <a:pt x="1232" y="593"/>
                    <a:pt x="1232" y="593"/>
                    <a:pt x="1232" y="593"/>
                  </a:cubicBezTo>
                  <a:cubicBezTo>
                    <a:pt x="1223" y="613"/>
                    <a:pt x="1223" y="613"/>
                    <a:pt x="1223" y="613"/>
                  </a:cubicBezTo>
                  <a:cubicBezTo>
                    <a:pt x="1200" y="628"/>
                    <a:pt x="1200" y="628"/>
                    <a:pt x="1200" y="628"/>
                  </a:cubicBezTo>
                  <a:cubicBezTo>
                    <a:pt x="1188" y="636"/>
                    <a:pt x="1188" y="636"/>
                    <a:pt x="1188" y="636"/>
                  </a:cubicBezTo>
                  <a:cubicBezTo>
                    <a:pt x="1185" y="645"/>
                    <a:pt x="1185" y="645"/>
                    <a:pt x="1185" y="645"/>
                  </a:cubicBezTo>
                  <a:cubicBezTo>
                    <a:pt x="1180" y="651"/>
                    <a:pt x="1180" y="651"/>
                    <a:pt x="1180" y="651"/>
                  </a:cubicBezTo>
                  <a:cubicBezTo>
                    <a:pt x="1180" y="662"/>
                    <a:pt x="1180" y="662"/>
                    <a:pt x="1180" y="662"/>
                  </a:cubicBezTo>
                  <a:cubicBezTo>
                    <a:pt x="1180" y="677"/>
                    <a:pt x="1180" y="677"/>
                    <a:pt x="1180" y="677"/>
                  </a:cubicBezTo>
                  <a:cubicBezTo>
                    <a:pt x="1180" y="680"/>
                    <a:pt x="1151" y="706"/>
                    <a:pt x="1151" y="706"/>
                  </a:cubicBezTo>
                  <a:cubicBezTo>
                    <a:pt x="1136" y="709"/>
                    <a:pt x="1136" y="709"/>
                    <a:pt x="1136" y="709"/>
                  </a:cubicBezTo>
                  <a:cubicBezTo>
                    <a:pt x="1127" y="723"/>
                    <a:pt x="1127" y="723"/>
                    <a:pt x="1127" y="723"/>
                  </a:cubicBezTo>
                  <a:cubicBezTo>
                    <a:pt x="1127" y="723"/>
                    <a:pt x="1119" y="732"/>
                    <a:pt x="1116" y="735"/>
                  </a:cubicBezTo>
                  <a:cubicBezTo>
                    <a:pt x="1110" y="744"/>
                    <a:pt x="1110" y="744"/>
                    <a:pt x="1110" y="744"/>
                  </a:cubicBezTo>
                  <a:cubicBezTo>
                    <a:pt x="1110" y="744"/>
                    <a:pt x="1110" y="753"/>
                    <a:pt x="1110" y="755"/>
                  </a:cubicBezTo>
                  <a:cubicBezTo>
                    <a:pt x="1110" y="752"/>
                    <a:pt x="1096" y="767"/>
                    <a:pt x="1096" y="767"/>
                  </a:cubicBezTo>
                  <a:cubicBezTo>
                    <a:pt x="1096" y="767"/>
                    <a:pt x="1093" y="784"/>
                    <a:pt x="1090" y="787"/>
                  </a:cubicBezTo>
                  <a:cubicBezTo>
                    <a:pt x="1090" y="787"/>
                    <a:pt x="1084" y="799"/>
                    <a:pt x="1081" y="799"/>
                  </a:cubicBezTo>
                  <a:cubicBezTo>
                    <a:pt x="1081" y="799"/>
                    <a:pt x="1078" y="807"/>
                    <a:pt x="1078" y="810"/>
                  </a:cubicBezTo>
                  <a:cubicBezTo>
                    <a:pt x="1084" y="816"/>
                    <a:pt x="1084" y="816"/>
                    <a:pt x="1084" y="816"/>
                  </a:cubicBezTo>
                  <a:cubicBezTo>
                    <a:pt x="1084" y="816"/>
                    <a:pt x="1087" y="825"/>
                    <a:pt x="1090" y="825"/>
                  </a:cubicBezTo>
                  <a:cubicBezTo>
                    <a:pt x="1090" y="828"/>
                    <a:pt x="1090" y="828"/>
                    <a:pt x="1090" y="828"/>
                  </a:cubicBezTo>
                  <a:cubicBezTo>
                    <a:pt x="1084" y="833"/>
                    <a:pt x="1084" y="833"/>
                    <a:pt x="1084" y="833"/>
                  </a:cubicBezTo>
                  <a:cubicBezTo>
                    <a:pt x="1090" y="842"/>
                    <a:pt x="1090" y="842"/>
                    <a:pt x="1090" y="842"/>
                  </a:cubicBezTo>
                  <a:cubicBezTo>
                    <a:pt x="1090" y="865"/>
                    <a:pt x="1090" y="865"/>
                    <a:pt x="1090" y="865"/>
                  </a:cubicBezTo>
                  <a:cubicBezTo>
                    <a:pt x="1084" y="880"/>
                    <a:pt x="1084" y="880"/>
                    <a:pt x="1084" y="880"/>
                  </a:cubicBezTo>
                  <a:cubicBezTo>
                    <a:pt x="1081" y="894"/>
                    <a:pt x="1081" y="894"/>
                    <a:pt x="1081" y="894"/>
                  </a:cubicBezTo>
                  <a:cubicBezTo>
                    <a:pt x="1072" y="903"/>
                    <a:pt x="1072" y="903"/>
                    <a:pt x="1072" y="903"/>
                  </a:cubicBezTo>
                  <a:cubicBezTo>
                    <a:pt x="1072" y="906"/>
                    <a:pt x="1072" y="906"/>
                    <a:pt x="1072" y="906"/>
                  </a:cubicBezTo>
                  <a:cubicBezTo>
                    <a:pt x="1078" y="912"/>
                    <a:pt x="1078" y="912"/>
                    <a:pt x="1078" y="912"/>
                  </a:cubicBezTo>
                  <a:cubicBezTo>
                    <a:pt x="1081" y="920"/>
                    <a:pt x="1081" y="920"/>
                    <a:pt x="1081" y="920"/>
                  </a:cubicBezTo>
                  <a:cubicBezTo>
                    <a:pt x="1078" y="926"/>
                    <a:pt x="1078" y="926"/>
                    <a:pt x="1078" y="926"/>
                  </a:cubicBezTo>
                  <a:cubicBezTo>
                    <a:pt x="1078" y="935"/>
                    <a:pt x="1078" y="935"/>
                    <a:pt x="1078" y="935"/>
                  </a:cubicBezTo>
                  <a:cubicBezTo>
                    <a:pt x="1084" y="949"/>
                    <a:pt x="1084" y="949"/>
                    <a:pt x="1084" y="949"/>
                  </a:cubicBezTo>
                  <a:cubicBezTo>
                    <a:pt x="1090" y="952"/>
                    <a:pt x="1090" y="952"/>
                    <a:pt x="1090" y="952"/>
                  </a:cubicBezTo>
                  <a:cubicBezTo>
                    <a:pt x="1093" y="949"/>
                    <a:pt x="1104" y="958"/>
                    <a:pt x="1104" y="961"/>
                  </a:cubicBezTo>
                  <a:cubicBezTo>
                    <a:pt x="1107" y="964"/>
                    <a:pt x="1119" y="981"/>
                    <a:pt x="1119" y="981"/>
                  </a:cubicBezTo>
                  <a:cubicBezTo>
                    <a:pt x="1122" y="984"/>
                    <a:pt x="1122" y="984"/>
                    <a:pt x="1122" y="984"/>
                  </a:cubicBezTo>
                  <a:cubicBezTo>
                    <a:pt x="1127" y="1007"/>
                    <a:pt x="1127" y="1007"/>
                    <a:pt x="1127" y="1007"/>
                  </a:cubicBezTo>
                  <a:cubicBezTo>
                    <a:pt x="1127" y="1007"/>
                    <a:pt x="1162" y="1036"/>
                    <a:pt x="1162" y="1033"/>
                  </a:cubicBezTo>
                  <a:cubicBezTo>
                    <a:pt x="1197" y="1060"/>
                    <a:pt x="1197" y="1060"/>
                    <a:pt x="1197" y="1060"/>
                  </a:cubicBezTo>
                  <a:cubicBezTo>
                    <a:pt x="1223" y="1045"/>
                    <a:pt x="1223" y="1045"/>
                    <a:pt x="1223" y="1045"/>
                  </a:cubicBezTo>
                  <a:cubicBezTo>
                    <a:pt x="1223" y="1048"/>
                    <a:pt x="1246" y="1045"/>
                    <a:pt x="1246" y="1045"/>
                  </a:cubicBezTo>
                  <a:cubicBezTo>
                    <a:pt x="1261" y="1048"/>
                    <a:pt x="1261" y="1048"/>
                    <a:pt x="1261" y="1048"/>
                  </a:cubicBezTo>
                  <a:cubicBezTo>
                    <a:pt x="1269" y="1051"/>
                    <a:pt x="1269" y="1051"/>
                    <a:pt x="1269" y="1051"/>
                  </a:cubicBezTo>
                  <a:cubicBezTo>
                    <a:pt x="1310" y="1033"/>
                    <a:pt x="1310" y="1033"/>
                    <a:pt x="1310" y="1033"/>
                  </a:cubicBezTo>
                  <a:cubicBezTo>
                    <a:pt x="1316" y="1028"/>
                    <a:pt x="1316" y="1028"/>
                    <a:pt x="1316" y="1028"/>
                  </a:cubicBezTo>
                  <a:cubicBezTo>
                    <a:pt x="1345" y="1028"/>
                    <a:pt x="1345" y="1028"/>
                    <a:pt x="1345" y="1028"/>
                  </a:cubicBezTo>
                  <a:cubicBezTo>
                    <a:pt x="1359" y="1033"/>
                    <a:pt x="1359" y="1033"/>
                    <a:pt x="1359" y="1033"/>
                  </a:cubicBezTo>
                  <a:cubicBezTo>
                    <a:pt x="1368" y="1048"/>
                    <a:pt x="1368" y="1048"/>
                    <a:pt x="1368" y="1048"/>
                  </a:cubicBezTo>
                  <a:cubicBezTo>
                    <a:pt x="1368" y="1051"/>
                    <a:pt x="1374" y="1063"/>
                    <a:pt x="1374" y="1060"/>
                  </a:cubicBezTo>
                  <a:cubicBezTo>
                    <a:pt x="1377" y="1060"/>
                    <a:pt x="1408" y="1057"/>
                    <a:pt x="1408" y="1057"/>
                  </a:cubicBezTo>
                  <a:cubicBezTo>
                    <a:pt x="1411" y="1057"/>
                    <a:pt x="1426" y="1071"/>
                    <a:pt x="1426" y="1071"/>
                  </a:cubicBezTo>
                  <a:cubicBezTo>
                    <a:pt x="1423" y="1086"/>
                    <a:pt x="1423" y="1086"/>
                    <a:pt x="1423" y="1086"/>
                  </a:cubicBezTo>
                  <a:cubicBezTo>
                    <a:pt x="1423" y="1109"/>
                    <a:pt x="1423" y="1109"/>
                    <a:pt x="1423" y="1109"/>
                  </a:cubicBezTo>
                  <a:cubicBezTo>
                    <a:pt x="1417" y="1118"/>
                    <a:pt x="1417" y="1118"/>
                    <a:pt x="1417" y="1118"/>
                  </a:cubicBezTo>
                  <a:cubicBezTo>
                    <a:pt x="1411" y="1129"/>
                    <a:pt x="1411" y="1129"/>
                    <a:pt x="1411" y="1129"/>
                  </a:cubicBezTo>
                  <a:cubicBezTo>
                    <a:pt x="1411" y="1135"/>
                    <a:pt x="1411" y="1135"/>
                    <a:pt x="1411" y="1135"/>
                  </a:cubicBezTo>
                  <a:cubicBezTo>
                    <a:pt x="1446" y="1184"/>
                    <a:pt x="1446" y="1184"/>
                    <a:pt x="1446" y="1184"/>
                  </a:cubicBezTo>
                  <a:cubicBezTo>
                    <a:pt x="1446" y="1187"/>
                    <a:pt x="1455" y="1205"/>
                    <a:pt x="1455" y="1205"/>
                  </a:cubicBezTo>
                  <a:cubicBezTo>
                    <a:pt x="1464" y="1231"/>
                    <a:pt x="1464" y="1231"/>
                    <a:pt x="1464" y="1231"/>
                  </a:cubicBezTo>
                  <a:cubicBezTo>
                    <a:pt x="1469" y="1245"/>
                    <a:pt x="1469" y="1245"/>
                    <a:pt x="1469" y="1245"/>
                  </a:cubicBezTo>
                  <a:cubicBezTo>
                    <a:pt x="1464" y="1254"/>
                    <a:pt x="1464" y="1254"/>
                    <a:pt x="1464" y="1254"/>
                  </a:cubicBezTo>
                  <a:cubicBezTo>
                    <a:pt x="1472" y="1280"/>
                    <a:pt x="1472" y="1280"/>
                    <a:pt x="1472" y="1280"/>
                  </a:cubicBezTo>
                  <a:cubicBezTo>
                    <a:pt x="1469" y="1303"/>
                    <a:pt x="1469" y="1303"/>
                    <a:pt x="1469" y="1303"/>
                  </a:cubicBezTo>
                  <a:cubicBezTo>
                    <a:pt x="1455" y="1335"/>
                    <a:pt x="1455" y="1335"/>
                    <a:pt x="1455" y="1335"/>
                  </a:cubicBezTo>
                  <a:cubicBezTo>
                    <a:pt x="1449" y="1358"/>
                    <a:pt x="1449" y="1358"/>
                    <a:pt x="1449" y="1358"/>
                  </a:cubicBezTo>
                  <a:cubicBezTo>
                    <a:pt x="1452" y="1390"/>
                    <a:pt x="1452" y="1390"/>
                    <a:pt x="1452" y="1390"/>
                  </a:cubicBezTo>
                  <a:cubicBezTo>
                    <a:pt x="1469" y="1425"/>
                    <a:pt x="1469" y="1425"/>
                    <a:pt x="1469" y="1425"/>
                  </a:cubicBezTo>
                  <a:cubicBezTo>
                    <a:pt x="1487" y="1469"/>
                    <a:pt x="1487" y="1469"/>
                    <a:pt x="1487" y="1469"/>
                  </a:cubicBezTo>
                  <a:cubicBezTo>
                    <a:pt x="1487" y="1475"/>
                    <a:pt x="1488" y="1480"/>
                    <a:pt x="1488" y="1484"/>
                  </a:cubicBezTo>
                  <a:cubicBezTo>
                    <a:pt x="1337" y="1635"/>
                    <a:pt x="1129" y="1728"/>
                    <a:pt x="900" y="1728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4" name="Freeform 637"/>
            <p:cNvSpPr>
              <a:spLocks/>
            </p:cNvSpPr>
            <p:nvPr/>
          </p:nvSpPr>
          <p:spPr bwMode="black">
            <a:xfrm>
              <a:off x="5041919" y="1801287"/>
              <a:ext cx="87389" cy="85147"/>
            </a:xfrm>
            <a:custGeom>
              <a:avLst/>
              <a:gdLst>
                <a:gd name="T0" fmla="*/ 14 w 58"/>
                <a:gd name="T1" fmla="*/ 55 h 55"/>
                <a:gd name="T2" fmla="*/ 23 w 58"/>
                <a:gd name="T3" fmla="*/ 52 h 55"/>
                <a:gd name="T4" fmla="*/ 32 w 58"/>
                <a:gd name="T5" fmla="*/ 49 h 55"/>
                <a:gd name="T6" fmla="*/ 35 w 58"/>
                <a:gd name="T7" fmla="*/ 46 h 55"/>
                <a:gd name="T8" fmla="*/ 46 w 58"/>
                <a:gd name="T9" fmla="*/ 46 h 55"/>
                <a:gd name="T10" fmla="*/ 49 w 58"/>
                <a:gd name="T11" fmla="*/ 40 h 55"/>
                <a:gd name="T12" fmla="*/ 52 w 58"/>
                <a:gd name="T13" fmla="*/ 34 h 55"/>
                <a:gd name="T14" fmla="*/ 52 w 58"/>
                <a:gd name="T15" fmla="*/ 17 h 55"/>
                <a:gd name="T16" fmla="*/ 58 w 58"/>
                <a:gd name="T17" fmla="*/ 14 h 55"/>
                <a:gd name="T18" fmla="*/ 58 w 58"/>
                <a:gd name="T19" fmla="*/ 2 h 55"/>
                <a:gd name="T20" fmla="*/ 46 w 58"/>
                <a:gd name="T21" fmla="*/ 0 h 55"/>
                <a:gd name="T22" fmla="*/ 38 w 58"/>
                <a:gd name="T23" fmla="*/ 0 h 55"/>
                <a:gd name="T24" fmla="*/ 32 w 58"/>
                <a:gd name="T25" fmla="*/ 2 h 55"/>
                <a:gd name="T26" fmla="*/ 26 w 58"/>
                <a:gd name="T27" fmla="*/ 5 h 55"/>
                <a:gd name="T28" fmla="*/ 23 w 58"/>
                <a:gd name="T29" fmla="*/ 11 h 55"/>
                <a:gd name="T30" fmla="*/ 26 w 58"/>
                <a:gd name="T31" fmla="*/ 11 h 55"/>
                <a:gd name="T32" fmla="*/ 23 w 58"/>
                <a:gd name="T33" fmla="*/ 14 h 55"/>
                <a:gd name="T34" fmla="*/ 17 w 58"/>
                <a:gd name="T35" fmla="*/ 14 h 55"/>
                <a:gd name="T36" fmla="*/ 14 w 58"/>
                <a:gd name="T37" fmla="*/ 14 h 55"/>
                <a:gd name="T38" fmla="*/ 9 w 58"/>
                <a:gd name="T39" fmla="*/ 14 h 55"/>
                <a:gd name="T40" fmla="*/ 6 w 58"/>
                <a:gd name="T41" fmla="*/ 17 h 55"/>
                <a:gd name="T42" fmla="*/ 9 w 58"/>
                <a:gd name="T43" fmla="*/ 23 h 55"/>
                <a:gd name="T44" fmla="*/ 6 w 58"/>
                <a:gd name="T45" fmla="*/ 26 h 55"/>
                <a:gd name="T46" fmla="*/ 9 w 58"/>
                <a:gd name="T47" fmla="*/ 28 h 55"/>
                <a:gd name="T48" fmla="*/ 14 w 58"/>
                <a:gd name="T49" fmla="*/ 31 h 55"/>
                <a:gd name="T50" fmla="*/ 14 w 58"/>
                <a:gd name="T51" fmla="*/ 37 h 55"/>
                <a:gd name="T52" fmla="*/ 9 w 58"/>
                <a:gd name="T53" fmla="*/ 37 h 55"/>
                <a:gd name="T54" fmla="*/ 3 w 58"/>
                <a:gd name="T55" fmla="*/ 43 h 55"/>
                <a:gd name="T56" fmla="*/ 0 w 58"/>
                <a:gd name="T57" fmla="*/ 49 h 55"/>
                <a:gd name="T58" fmla="*/ 6 w 58"/>
                <a:gd name="T59" fmla="*/ 52 h 55"/>
                <a:gd name="T60" fmla="*/ 14 w 58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55">
                  <a:moveTo>
                    <a:pt x="14" y="55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0" y="11"/>
                    <a:pt x="23" y="11"/>
                  </a:cubicBezTo>
                  <a:cubicBezTo>
                    <a:pt x="23" y="8"/>
                    <a:pt x="26" y="11"/>
                    <a:pt x="26" y="11"/>
                  </a:cubicBezTo>
                  <a:cubicBezTo>
                    <a:pt x="26" y="14"/>
                    <a:pt x="23" y="14"/>
                    <a:pt x="23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4" y="55"/>
                    <a:pt x="14" y="55"/>
                    <a:pt x="14" y="55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5" name="Freeform 638"/>
            <p:cNvSpPr>
              <a:spLocks/>
            </p:cNvSpPr>
            <p:nvPr/>
          </p:nvSpPr>
          <p:spPr bwMode="black">
            <a:xfrm>
              <a:off x="5115862" y="1718379"/>
              <a:ext cx="136685" cy="197183"/>
            </a:xfrm>
            <a:custGeom>
              <a:avLst/>
              <a:gdLst>
                <a:gd name="T0" fmla="*/ 6 w 90"/>
                <a:gd name="T1" fmla="*/ 56 h 131"/>
                <a:gd name="T2" fmla="*/ 18 w 90"/>
                <a:gd name="T3" fmla="*/ 56 h 131"/>
                <a:gd name="T4" fmla="*/ 15 w 90"/>
                <a:gd name="T5" fmla="*/ 64 h 131"/>
                <a:gd name="T6" fmla="*/ 32 w 90"/>
                <a:gd name="T7" fmla="*/ 64 h 131"/>
                <a:gd name="T8" fmla="*/ 35 w 90"/>
                <a:gd name="T9" fmla="*/ 73 h 131"/>
                <a:gd name="T10" fmla="*/ 32 w 90"/>
                <a:gd name="T11" fmla="*/ 84 h 131"/>
                <a:gd name="T12" fmla="*/ 18 w 90"/>
                <a:gd name="T13" fmla="*/ 90 h 131"/>
                <a:gd name="T14" fmla="*/ 23 w 90"/>
                <a:gd name="T15" fmla="*/ 93 h 131"/>
                <a:gd name="T16" fmla="*/ 18 w 90"/>
                <a:gd name="T17" fmla="*/ 99 h 131"/>
                <a:gd name="T18" fmla="*/ 12 w 90"/>
                <a:gd name="T19" fmla="*/ 108 h 131"/>
                <a:gd name="T20" fmla="*/ 26 w 90"/>
                <a:gd name="T21" fmla="*/ 111 h 131"/>
                <a:gd name="T22" fmla="*/ 21 w 90"/>
                <a:gd name="T23" fmla="*/ 113 h 131"/>
                <a:gd name="T24" fmla="*/ 12 w 90"/>
                <a:gd name="T25" fmla="*/ 122 h 131"/>
                <a:gd name="T26" fmla="*/ 9 w 90"/>
                <a:gd name="T27" fmla="*/ 131 h 131"/>
                <a:gd name="T28" fmla="*/ 18 w 90"/>
                <a:gd name="T29" fmla="*/ 128 h 131"/>
                <a:gd name="T30" fmla="*/ 32 w 90"/>
                <a:gd name="T31" fmla="*/ 122 h 131"/>
                <a:gd name="T32" fmla="*/ 55 w 90"/>
                <a:gd name="T33" fmla="*/ 119 h 131"/>
                <a:gd name="T34" fmla="*/ 81 w 90"/>
                <a:gd name="T35" fmla="*/ 119 h 131"/>
                <a:gd name="T36" fmla="*/ 78 w 90"/>
                <a:gd name="T37" fmla="*/ 108 h 131"/>
                <a:gd name="T38" fmla="*/ 90 w 90"/>
                <a:gd name="T39" fmla="*/ 99 h 131"/>
                <a:gd name="T40" fmla="*/ 81 w 90"/>
                <a:gd name="T41" fmla="*/ 90 h 131"/>
                <a:gd name="T42" fmla="*/ 73 w 90"/>
                <a:gd name="T43" fmla="*/ 82 h 131"/>
                <a:gd name="T44" fmla="*/ 49 w 90"/>
                <a:gd name="T45" fmla="*/ 50 h 131"/>
                <a:gd name="T46" fmla="*/ 47 w 90"/>
                <a:gd name="T47" fmla="*/ 38 h 131"/>
                <a:gd name="T48" fmla="*/ 52 w 90"/>
                <a:gd name="T49" fmla="*/ 24 h 131"/>
                <a:gd name="T50" fmla="*/ 35 w 90"/>
                <a:gd name="T51" fmla="*/ 21 h 131"/>
                <a:gd name="T52" fmla="*/ 49 w 90"/>
                <a:gd name="T53" fmla="*/ 3 h 131"/>
                <a:gd name="T54" fmla="*/ 44 w 90"/>
                <a:gd name="T55" fmla="*/ 3 h 131"/>
                <a:gd name="T56" fmla="*/ 32 w 90"/>
                <a:gd name="T57" fmla="*/ 9 h 131"/>
                <a:gd name="T58" fmla="*/ 21 w 90"/>
                <a:gd name="T59" fmla="*/ 15 h 131"/>
                <a:gd name="T60" fmla="*/ 6 w 90"/>
                <a:gd name="T61" fmla="*/ 27 h 131"/>
                <a:gd name="T62" fmla="*/ 3 w 90"/>
                <a:gd name="T63" fmla="*/ 35 h 131"/>
                <a:gd name="T64" fmla="*/ 9 w 90"/>
                <a:gd name="T65" fmla="*/ 44 h 131"/>
                <a:gd name="T66" fmla="*/ 3 w 90"/>
                <a:gd name="T67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31">
                  <a:moveTo>
                    <a:pt x="3" y="50"/>
                  </a:moveTo>
                  <a:cubicBezTo>
                    <a:pt x="6" y="53"/>
                    <a:pt x="9" y="53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8" y="67"/>
                    <a:pt x="21" y="64"/>
                    <a:pt x="21" y="64"/>
                  </a:cubicBezTo>
                  <a:cubicBezTo>
                    <a:pt x="21" y="64"/>
                    <a:pt x="29" y="64"/>
                    <a:pt x="32" y="64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8" y="84"/>
                    <a:pt x="32" y="84"/>
                    <a:pt x="32" y="84"/>
                  </a:cubicBezTo>
                  <a:cubicBezTo>
                    <a:pt x="32" y="84"/>
                    <a:pt x="26" y="84"/>
                    <a:pt x="23" y="84"/>
                  </a:cubicBezTo>
                  <a:cubicBezTo>
                    <a:pt x="23" y="84"/>
                    <a:pt x="21" y="87"/>
                    <a:pt x="18" y="90"/>
                  </a:cubicBezTo>
                  <a:cubicBezTo>
                    <a:pt x="15" y="93"/>
                    <a:pt x="18" y="93"/>
                    <a:pt x="18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9"/>
                    <a:pt x="21" y="99"/>
                    <a:pt x="18" y="9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3" y="113"/>
                    <a:pt x="21" y="113"/>
                  </a:cubicBezTo>
                  <a:cubicBezTo>
                    <a:pt x="21" y="111"/>
                    <a:pt x="15" y="119"/>
                    <a:pt x="15" y="119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5" y="122"/>
                    <a:pt x="44" y="122"/>
                    <a:pt x="44" y="12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22"/>
                    <a:pt x="64" y="122"/>
                    <a:pt x="64" y="122"/>
                  </a:cubicBezTo>
                  <a:cubicBezTo>
                    <a:pt x="67" y="122"/>
                    <a:pt x="81" y="119"/>
                    <a:pt x="81" y="119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11"/>
                    <a:pt x="81" y="111"/>
                    <a:pt x="78" y="108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7" y="105"/>
                    <a:pt x="87" y="99"/>
                    <a:pt x="90" y="99"/>
                  </a:cubicBezTo>
                  <a:cubicBezTo>
                    <a:pt x="90" y="96"/>
                    <a:pt x="87" y="93"/>
                    <a:pt x="87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8" y="90"/>
                    <a:pt x="73" y="90"/>
                    <a:pt x="73" y="90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6"/>
                    <a:pt x="52" y="50"/>
                    <a:pt x="49" y="50"/>
                  </a:cubicBezTo>
                  <a:cubicBezTo>
                    <a:pt x="47" y="50"/>
                    <a:pt x="47" y="47"/>
                    <a:pt x="44" y="44"/>
                  </a:cubicBezTo>
                  <a:cubicBezTo>
                    <a:pt x="41" y="41"/>
                    <a:pt x="47" y="38"/>
                    <a:pt x="47" y="38"/>
                  </a:cubicBezTo>
                  <a:cubicBezTo>
                    <a:pt x="47" y="38"/>
                    <a:pt x="52" y="32"/>
                    <a:pt x="52" y="29"/>
                  </a:cubicBezTo>
                  <a:cubicBezTo>
                    <a:pt x="55" y="29"/>
                    <a:pt x="52" y="24"/>
                    <a:pt x="52" y="24"/>
                  </a:cubicBezTo>
                  <a:cubicBezTo>
                    <a:pt x="49" y="24"/>
                    <a:pt x="38" y="24"/>
                    <a:pt x="38" y="24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8" y="18"/>
                    <a:pt x="41" y="18"/>
                  </a:cubicBezTo>
                  <a:cubicBezTo>
                    <a:pt x="41" y="18"/>
                    <a:pt x="47" y="6"/>
                    <a:pt x="49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2" y="12"/>
                    <a:pt x="32" y="9"/>
                  </a:cubicBezTo>
                  <a:cubicBezTo>
                    <a:pt x="29" y="9"/>
                    <a:pt x="26" y="9"/>
                    <a:pt x="23" y="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15" y="21"/>
                    <a:pt x="12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5"/>
                    <a:pt x="3" y="35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7"/>
                    <a:pt x="6" y="47"/>
                  </a:cubicBezTo>
                  <a:cubicBezTo>
                    <a:pt x="3" y="44"/>
                    <a:pt x="0" y="50"/>
                    <a:pt x="3" y="50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6" name="Freeform 639"/>
            <p:cNvSpPr>
              <a:spLocks/>
            </p:cNvSpPr>
            <p:nvPr/>
          </p:nvSpPr>
          <p:spPr bwMode="black">
            <a:xfrm>
              <a:off x="3973095" y="2789442"/>
              <a:ext cx="6723" cy="224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7" name="Freeform 640"/>
            <p:cNvSpPr>
              <a:spLocks/>
            </p:cNvSpPr>
            <p:nvPr/>
          </p:nvSpPr>
          <p:spPr bwMode="black">
            <a:xfrm>
              <a:off x="4869383" y="1577215"/>
              <a:ext cx="159092" cy="60500"/>
            </a:xfrm>
            <a:custGeom>
              <a:avLst/>
              <a:gdLst>
                <a:gd name="T0" fmla="*/ 23 w 104"/>
                <a:gd name="T1" fmla="*/ 14 h 40"/>
                <a:gd name="T2" fmla="*/ 23 w 104"/>
                <a:gd name="T3" fmla="*/ 23 h 40"/>
                <a:gd name="T4" fmla="*/ 38 w 104"/>
                <a:gd name="T5" fmla="*/ 37 h 40"/>
                <a:gd name="T6" fmla="*/ 67 w 104"/>
                <a:gd name="T7" fmla="*/ 34 h 40"/>
                <a:gd name="T8" fmla="*/ 98 w 104"/>
                <a:gd name="T9" fmla="*/ 23 h 40"/>
                <a:gd name="T10" fmla="*/ 104 w 104"/>
                <a:gd name="T11" fmla="*/ 11 h 40"/>
                <a:gd name="T12" fmla="*/ 93 w 104"/>
                <a:gd name="T13" fmla="*/ 2 h 40"/>
                <a:gd name="T14" fmla="*/ 35 w 104"/>
                <a:gd name="T15" fmla="*/ 8 h 40"/>
                <a:gd name="T16" fmla="*/ 17 w 104"/>
                <a:gd name="T17" fmla="*/ 0 h 40"/>
                <a:gd name="T18" fmla="*/ 0 w 104"/>
                <a:gd name="T19" fmla="*/ 8 h 40"/>
                <a:gd name="T20" fmla="*/ 12 w 104"/>
                <a:gd name="T21" fmla="*/ 17 h 40"/>
                <a:gd name="T22" fmla="*/ 23 w 104"/>
                <a:gd name="T2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40">
                  <a:moveTo>
                    <a:pt x="23" y="14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41" y="34"/>
                    <a:pt x="38" y="37"/>
                  </a:cubicBezTo>
                  <a:cubicBezTo>
                    <a:pt x="35" y="40"/>
                    <a:pt x="67" y="34"/>
                    <a:pt x="67" y="3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9" y="14"/>
                    <a:pt x="12" y="17"/>
                  </a:cubicBezTo>
                  <a:cubicBezTo>
                    <a:pt x="14" y="17"/>
                    <a:pt x="23" y="14"/>
                    <a:pt x="23" y="14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8" name="Freeform 641"/>
            <p:cNvSpPr>
              <a:spLocks/>
            </p:cNvSpPr>
            <p:nvPr/>
          </p:nvSpPr>
          <p:spPr bwMode="black">
            <a:xfrm>
              <a:off x="3735579" y="2585537"/>
              <a:ext cx="127722" cy="56019"/>
            </a:xfrm>
            <a:custGeom>
              <a:avLst/>
              <a:gdLst>
                <a:gd name="T0" fmla="*/ 64 w 84"/>
                <a:gd name="T1" fmla="*/ 6 h 37"/>
                <a:gd name="T2" fmla="*/ 50 w 84"/>
                <a:gd name="T3" fmla="*/ 6 h 37"/>
                <a:gd name="T4" fmla="*/ 26 w 84"/>
                <a:gd name="T5" fmla="*/ 0 h 37"/>
                <a:gd name="T6" fmla="*/ 26 w 84"/>
                <a:gd name="T7" fmla="*/ 6 h 37"/>
                <a:gd name="T8" fmla="*/ 26 w 84"/>
                <a:gd name="T9" fmla="*/ 23 h 37"/>
                <a:gd name="T10" fmla="*/ 6 w 84"/>
                <a:gd name="T11" fmla="*/ 23 h 37"/>
                <a:gd name="T12" fmla="*/ 0 w 84"/>
                <a:gd name="T13" fmla="*/ 29 h 37"/>
                <a:gd name="T14" fmla="*/ 12 w 84"/>
                <a:gd name="T15" fmla="*/ 32 h 37"/>
                <a:gd name="T16" fmla="*/ 21 w 84"/>
                <a:gd name="T17" fmla="*/ 32 h 37"/>
                <a:gd name="T18" fmla="*/ 29 w 84"/>
                <a:gd name="T19" fmla="*/ 29 h 37"/>
                <a:gd name="T20" fmla="*/ 32 w 84"/>
                <a:gd name="T21" fmla="*/ 37 h 37"/>
                <a:gd name="T22" fmla="*/ 44 w 84"/>
                <a:gd name="T23" fmla="*/ 34 h 37"/>
                <a:gd name="T24" fmla="*/ 47 w 84"/>
                <a:gd name="T25" fmla="*/ 29 h 37"/>
                <a:gd name="T26" fmla="*/ 61 w 84"/>
                <a:gd name="T27" fmla="*/ 26 h 37"/>
                <a:gd name="T28" fmla="*/ 81 w 84"/>
                <a:gd name="T29" fmla="*/ 26 h 37"/>
                <a:gd name="T30" fmla="*/ 81 w 84"/>
                <a:gd name="T31" fmla="*/ 17 h 37"/>
                <a:gd name="T32" fmla="*/ 64 w 84"/>
                <a:gd name="T3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37">
                  <a:moveTo>
                    <a:pt x="64" y="6"/>
                  </a:moveTo>
                  <a:cubicBezTo>
                    <a:pt x="64" y="0"/>
                    <a:pt x="52" y="3"/>
                    <a:pt x="50" y="6"/>
                  </a:cubicBezTo>
                  <a:cubicBezTo>
                    <a:pt x="47" y="6"/>
                    <a:pt x="32" y="0"/>
                    <a:pt x="26" y="0"/>
                  </a:cubicBezTo>
                  <a:cubicBezTo>
                    <a:pt x="23" y="0"/>
                    <a:pt x="26" y="6"/>
                    <a:pt x="26" y="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0" y="26"/>
                    <a:pt x="0" y="29"/>
                  </a:cubicBezTo>
                  <a:cubicBezTo>
                    <a:pt x="0" y="32"/>
                    <a:pt x="9" y="32"/>
                    <a:pt x="12" y="32"/>
                  </a:cubicBezTo>
                  <a:cubicBezTo>
                    <a:pt x="12" y="32"/>
                    <a:pt x="18" y="32"/>
                    <a:pt x="21" y="32"/>
                  </a:cubicBezTo>
                  <a:cubicBezTo>
                    <a:pt x="23" y="32"/>
                    <a:pt x="29" y="29"/>
                    <a:pt x="29" y="29"/>
                  </a:cubicBezTo>
                  <a:cubicBezTo>
                    <a:pt x="29" y="29"/>
                    <a:pt x="32" y="34"/>
                    <a:pt x="32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7" y="29"/>
                    <a:pt x="47" y="2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79" y="26"/>
                    <a:pt x="81" y="26"/>
                  </a:cubicBezTo>
                  <a:cubicBezTo>
                    <a:pt x="81" y="26"/>
                    <a:pt x="84" y="23"/>
                    <a:pt x="81" y="17"/>
                  </a:cubicBezTo>
                  <a:cubicBezTo>
                    <a:pt x="76" y="11"/>
                    <a:pt x="67" y="8"/>
                    <a:pt x="64" y="6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  <p:sp>
          <p:nvSpPr>
            <p:cNvPr id="89" name="Freeform 642"/>
            <p:cNvSpPr>
              <a:spLocks/>
            </p:cNvSpPr>
            <p:nvPr/>
          </p:nvSpPr>
          <p:spPr bwMode="black">
            <a:xfrm>
              <a:off x="3556321" y="2513834"/>
              <a:ext cx="197183" cy="80666"/>
            </a:xfrm>
            <a:custGeom>
              <a:avLst/>
              <a:gdLst>
                <a:gd name="T0" fmla="*/ 131 w 131"/>
                <a:gd name="T1" fmla="*/ 41 h 53"/>
                <a:gd name="T2" fmla="*/ 116 w 131"/>
                <a:gd name="T3" fmla="*/ 38 h 53"/>
                <a:gd name="T4" fmla="*/ 96 w 131"/>
                <a:gd name="T5" fmla="*/ 18 h 53"/>
                <a:gd name="T6" fmla="*/ 58 w 131"/>
                <a:gd name="T7" fmla="*/ 6 h 53"/>
                <a:gd name="T8" fmla="*/ 18 w 131"/>
                <a:gd name="T9" fmla="*/ 3 h 53"/>
                <a:gd name="T10" fmla="*/ 0 w 131"/>
                <a:gd name="T11" fmla="*/ 18 h 53"/>
                <a:gd name="T12" fmla="*/ 0 w 131"/>
                <a:gd name="T13" fmla="*/ 21 h 53"/>
                <a:gd name="T14" fmla="*/ 0 w 131"/>
                <a:gd name="T15" fmla="*/ 29 h 53"/>
                <a:gd name="T16" fmla="*/ 15 w 131"/>
                <a:gd name="T17" fmla="*/ 15 h 53"/>
                <a:gd name="T18" fmla="*/ 27 w 131"/>
                <a:gd name="T19" fmla="*/ 9 h 53"/>
                <a:gd name="T20" fmla="*/ 32 w 131"/>
                <a:gd name="T21" fmla="*/ 12 h 53"/>
                <a:gd name="T22" fmla="*/ 47 w 131"/>
                <a:gd name="T23" fmla="*/ 18 h 53"/>
                <a:gd name="T24" fmla="*/ 67 w 131"/>
                <a:gd name="T25" fmla="*/ 23 h 53"/>
                <a:gd name="T26" fmla="*/ 73 w 131"/>
                <a:gd name="T27" fmla="*/ 29 h 53"/>
                <a:gd name="T28" fmla="*/ 76 w 131"/>
                <a:gd name="T29" fmla="*/ 50 h 53"/>
                <a:gd name="T30" fmla="*/ 93 w 131"/>
                <a:gd name="T31" fmla="*/ 53 h 53"/>
                <a:gd name="T32" fmla="*/ 122 w 131"/>
                <a:gd name="T33" fmla="*/ 50 h 53"/>
                <a:gd name="T34" fmla="*/ 131 w 131"/>
                <a:gd name="T35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53">
                  <a:moveTo>
                    <a:pt x="131" y="41"/>
                  </a:moveTo>
                  <a:cubicBezTo>
                    <a:pt x="131" y="41"/>
                    <a:pt x="122" y="38"/>
                    <a:pt x="116" y="38"/>
                  </a:cubicBezTo>
                  <a:cubicBezTo>
                    <a:pt x="114" y="38"/>
                    <a:pt x="96" y="21"/>
                    <a:pt x="96" y="18"/>
                  </a:cubicBezTo>
                  <a:cubicBezTo>
                    <a:pt x="93" y="15"/>
                    <a:pt x="58" y="6"/>
                    <a:pt x="58" y="6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0"/>
                    <a:pt x="0" y="18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6"/>
                    <a:pt x="0" y="29"/>
                  </a:cubicBezTo>
                  <a:cubicBezTo>
                    <a:pt x="3" y="29"/>
                    <a:pt x="15" y="21"/>
                    <a:pt x="15" y="15"/>
                  </a:cubicBezTo>
                  <a:cubicBezTo>
                    <a:pt x="18" y="12"/>
                    <a:pt x="27" y="9"/>
                    <a:pt x="27" y="9"/>
                  </a:cubicBezTo>
                  <a:cubicBezTo>
                    <a:pt x="29" y="6"/>
                    <a:pt x="32" y="12"/>
                    <a:pt x="32" y="12"/>
                  </a:cubicBezTo>
                  <a:cubicBezTo>
                    <a:pt x="35" y="12"/>
                    <a:pt x="47" y="18"/>
                    <a:pt x="47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6" y="47"/>
                    <a:pt x="76" y="50"/>
                  </a:cubicBezTo>
                  <a:cubicBezTo>
                    <a:pt x="76" y="53"/>
                    <a:pt x="93" y="53"/>
                    <a:pt x="93" y="53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31" y="44"/>
                    <a:pt x="131" y="41"/>
                  </a:cubicBezTo>
                  <a:close/>
                </a:path>
              </a:pathLst>
            </a:custGeom>
            <a:grpFill/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700">
                <a:latin typeface="Roboto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5557" y="1786150"/>
            <a:ext cx="2463020" cy="1338460"/>
            <a:chOff x="1081001" y="1697636"/>
            <a:chExt cx="2463020" cy="1338460"/>
          </a:xfrm>
        </p:grpSpPr>
        <p:sp>
          <p:nvSpPr>
            <p:cNvPr id="90" name="TextBox 89"/>
            <p:cNvSpPr txBox="1"/>
            <p:nvPr/>
          </p:nvSpPr>
          <p:spPr>
            <a:xfrm>
              <a:off x="1081001" y="2543653"/>
              <a:ext cx="246302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FIVE YEAR ANNUAL COMPOUND GROWTH RATE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4999" y="1697636"/>
              <a:ext cx="1495026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9.2%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70539" y="3995267"/>
            <a:ext cx="1738038" cy="1664713"/>
            <a:chOff x="1253671" y="1721461"/>
            <a:chExt cx="1738038" cy="1664713"/>
          </a:xfrm>
        </p:grpSpPr>
        <p:sp>
          <p:nvSpPr>
            <p:cNvPr id="93" name="TextBox 92"/>
            <p:cNvSpPr txBox="1"/>
            <p:nvPr/>
          </p:nvSpPr>
          <p:spPr>
            <a:xfrm>
              <a:off x="1253671" y="2893731"/>
              <a:ext cx="17380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GLOBAL INDUSTRY REVENUE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16337" y="1721461"/>
              <a:ext cx="1612707" cy="11003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$107 </a:t>
              </a:r>
              <a:r>
                <a:rPr lang="en-US" sz="140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5750" b="1" cap="all" spc="27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095467" y="2013912"/>
            <a:ext cx="2753325" cy="1314192"/>
            <a:chOff x="827273" y="1908791"/>
            <a:chExt cx="2528205" cy="1314192"/>
          </a:xfrm>
        </p:grpSpPr>
        <p:sp>
          <p:nvSpPr>
            <p:cNvPr id="96" name="TextBox 95"/>
            <p:cNvSpPr txBox="1"/>
            <p:nvPr/>
          </p:nvSpPr>
          <p:spPr>
            <a:xfrm>
              <a:off x="827273" y="2730540"/>
              <a:ext cx="25282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ANNUAL GROWTH RATE OF INDIAN MARKET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09492" y="1908791"/>
              <a:ext cx="1612707" cy="884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55%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160296" y="4333101"/>
            <a:ext cx="2449774" cy="1326879"/>
            <a:chOff x="1069651" y="2053189"/>
            <a:chExt cx="2249473" cy="1326879"/>
          </a:xfrm>
        </p:grpSpPr>
        <p:sp>
          <p:nvSpPr>
            <p:cNvPr id="99" name="TextBox 98"/>
            <p:cNvSpPr txBox="1"/>
            <p:nvPr/>
          </p:nvSpPr>
          <p:spPr>
            <a:xfrm>
              <a:off x="1069651" y="2887625"/>
              <a:ext cx="22494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ANNUAL GROWTH RATE OF CHINA’S MARKET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79694" y="2053189"/>
              <a:ext cx="1612707" cy="884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52%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9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220058" y="529333"/>
            <a:ext cx="5753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THE CASE FOR BANGLADESH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892" name="Picture 118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02" y="1619061"/>
            <a:ext cx="5396196" cy="6125348"/>
          </a:xfrm>
          <a:prstGeom prst="rect">
            <a:avLst/>
          </a:prstGeom>
        </p:spPr>
      </p:pic>
      <p:grpSp>
        <p:nvGrpSpPr>
          <p:cNvPr id="11893" name="Group 11892"/>
          <p:cNvGrpSpPr/>
          <p:nvPr/>
        </p:nvGrpSpPr>
        <p:grpSpPr>
          <a:xfrm>
            <a:off x="1285296" y="1800291"/>
            <a:ext cx="2112606" cy="1455257"/>
            <a:chOff x="1052322" y="1495504"/>
            <a:chExt cx="1443557" cy="1455257"/>
          </a:xfrm>
        </p:grpSpPr>
        <p:sp>
          <p:nvSpPr>
            <p:cNvPr id="11894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11895" name="Rectangle 11894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11896" name="Group 11895"/>
          <p:cNvGrpSpPr/>
          <p:nvPr/>
        </p:nvGrpSpPr>
        <p:grpSpPr>
          <a:xfrm>
            <a:off x="1329112" y="3768647"/>
            <a:ext cx="1994011" cy="1449443"/>
            <a:chOff x="1637473" y="602070"/>
            <a:chExt cx="1362520" cy="1449443"/>
          </a:xfrm>
        </p:grpSpPr>
        <p:sp>
          <p:nvSpPr>
            <p:cNvPr id="11897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11898" name="Rectangle 11897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SMARTPHONE USERS</a:t>
              </a:r>
            </a:p>
          </p:txBody>
        </p:sp>
      </p:grpSp>
      <p:grpSp>
        <p:nvGrpSpPr>
          <p:cNvPr id="11899" name="Group 11898"/>
          <p:cNvGrpSpPr/>
          <p:nvPr/>
        </p:nvGrpSpPr>
        <p:grpSpPr>
          <a:xfrm>
            <a:off x="8894151" y="1745742"/>
            <a:ext cx="1963671" cy="1509806"/>
            <a:chOff x="822853" y="1426281"/>
            <a:chExt cx="1341788" cy="1509806"/>
          </a:xfrm>
        </p:grpSpPr>
        <p:sp>
          <p:nvSpPr>
            <p:cNvPr id="11900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11901" name="Rectangle 11900"/>
            <p:cNvSpPr/>
            <p:nvPr/>
          </p:nvSpPr>
          <p:spPr>
            <a:xfrm>
              <a:off x="822853" y="2351312"/>
              <a:ext cx="1341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IN 2015</a:t>
              </a:r>
            </a:p>
          </p:txBody>
        </p:sp>
      </p:grpSp>
      <p:grpSp>
        <p:nvGrpSpPr>
          <p:cNvPr id="11902" name="Group 11901"/>
          <p:cNvGrpSpPr/>
          <p:nvPr/>
        </p:nvGrpSpPr>
        <p:grpSpPr>
          <a:xfrm>
            <a:off x="8834055" y="3768648"/>
            <a:ext cx="2083862" cy="1449442"/>
            <a:chOff x="1901905" y="779041"/>
            <a:chExt cx="1423916" cy="1449442"/>
          </a:xfrm>
        </p:grpSpPr>
        <p:sp>
          <p:nvSpPr>
            <p:cNvPr id="11903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17%</a:t>
              </a:r>
            </a:p>
          </p:txBody>
        </p:sp>
        <p:sp>
          <p:nvSpPr>
            <p:cNvPr id="11904" name="Rectangle 11903"/>
            <p:cNvSpPr/>
            <p:nvPr/>
          </p:nvSpPr>
          <p:spPr>
            <a:xfrm>
              <a:off x="1901905" y="1643708"/>
              <a:ext cx="1397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BY 2015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81" y="2067503"/>
            <a:ext cx="1856590" cy="258458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7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125498" y="529333"/>
            <a:ext cx="5942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MEET THE CURRENT PLAYERS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38889" y="1781033"/>
            <a:ext cx="2262990" cy="3183384"/>
            <a:chOff x="1238889" y="1781033"/>
            <a:chExt cx="2262990" cy="3183384"/>
          </a:xfrm>
        </p:grpSpPr>
        <p:sp>
          <p:nvSpPr>
            <p:cNvPr id="2" name="Rectangle 1"/>
            <p:cNvSpPr/>
            <p:nvPr/>
          </p:nvSpPr>
          <p:spPr>
            <a:xfrm>
              <a:off x="1238889" y="1781033"/>
              <a:ext cx="2262990" cy="1754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38889" y="3020743"/>
              <a:ext cx="2262990" cy="5151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51" y="2137270"/>
              <a:ext cx="796210" cy="796210"/>
            </a:xfrm>
            <a:prstGeom prst="rect">
              <a:avLst/>
            </a:prstGeom>
          </p:spPr>
        </p:pic>
        <p:sp>
          <p:nvSpPr>
            <p:cNvPr id="23" name="Rectangle 1"/>
            <p:cNvSpPr>
              <a:spLocks/>
            </p:cNvSpPr>
            <p:nvPr/>
          </p:nvSpPr>
          <p:spPr bwMode="auto">
            <a:xfrm>
              <a:off x="1764752" y="3043496"/>
              <a:ext cx="121126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ＭＳ Ｐゴシック" charset="0"/>
                  <a:sym typeface="Bebas Neue" charset="0"/>
                </a:rPr>
                <a:t>TEN MINUTE SCHOOL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56925" y="3671755"/>
              <a:ext cx="2027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srgbClr val="262626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</a:rPr>
                <a:t>An E-Learning platform that provides quizzes for various admission tests and exams as well as audio visual content on various educational topics.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2237" y="1781033"/>
            <a:ext cx="2272703" cy="3183384"/>
            <a:chOff x="3682237" y="1781033"/>
            <a:chExt cx="2272703" cy="3183384"/>
          </a:xfrm>
        </p:grpSpPr>
        <p:sp>
          <p:nvSpPr>
            <p:cNvPr id="9" name="Rectangle 8"/>
            <p:cNvSpPr/>
            <p:nvPr/>
          </p:nvSpPr>
          <p:spPr>
            <a:xfrm>
              <a:off x="3691950" y="1781033"/>
              <a:ext cx="2262990" cy="17549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82237" y="3020742"/>
              <a:ext cx="2262990" cy="5151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214" y="2306487"/>
              <a:ext cx="928462" cy="502917"/>
            </a:xfrm>
            <a:prstGeom prst="rect">
              <a:avLst/>
            </a:prstGeom>
          </p:spPr>
        </p:pic>
        <p:sp>
          <p:nvSpPr>
            <p:cNvPr id="24" name="Rectangle 1"/>
            <p:cNvSpPr>
              <a:spLocks/>
            </p:cNvSpPr>
            <p:nvPr/>
          </p:nvSpPr>
          <p:spPr bwMode="auto">
            <a:xfrm>
              <a:off x="4311398" y="3043495"/>
              <a:ext cx="10240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ＭＳ Ｐゴシック" charset="0"/>
                  <a:sym typeface="Bebas Neue" charset="0"/>
                </a:rPr>
                <a:t>BRAIN STUDY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50968" y="3671755"/>
              <a:ext cx="2027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srgbClr val="262626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</a:rPr>
                <a:t>Cloud-based micro tutoring platform that connects students with teachers through website, phone call, SMS and smartphone app.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45011" y="1781033"/>
            <a:ext cx="2262990" cy="2460543"/>
            <a:chOff x="6145011" y="1781033"/>
            <a:chExt cx="2262990" cy="2460543"/>
          </a:xfrm>
        </p:grpSpPr>
        <p:sp>
          <p:nvSpPr>
            <p:cNvPr id="10" name="Rectangle 9"/>
            <p:cNvSpPr/>
            <p:nvPr/>
          </p:nvSpPr>
          <p:spPr>
            <a:xfrm>
              <a:off x="6145011" y="1781033"/>
              <a:ext cx="2262990" cy="17776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45011" y="3043495"/>
              <a:ext cx="2262990" cy="5151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342" y="2306487"/>
              <a:ext cx="880329" cy="406733"/>
            </a:xfrm>
            <a:prstGeom prst="rect">
              <a:avLst/>
            </a:prstGeom>
          </p:spPr>
        </p:pic>
        <p:sp>
          <p:nvSpPr>
            <p:cNvPr id="25" name="Rectangle 1"/>
            <p:cNvSpPr>
              <a:spLocks/>
            </p:cNvSpPr>
            <p:nvPr/>
          </p:nvSpPr>
          <p:spPr bwMode="auto">
            <a:xfrm>
              <a:off x="6764459" y="3043495"/>
              <a:ext cx="10240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ＭＳ Ｐゴシック" charset="0"/>
                  <a:sym typeface="Bebas Neue" charset="0"/>
                </a:rPr>
                <a:t>CARE TUTORS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62607" y="3749133"/>
              <a:ext cx="2027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srgbClr val="262626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</a:rPr>
                <a:t>Online platform for finding and hiring tutors.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98072" y="1781032"/>
            <a:ext cx="2272703" cy="2860653"/>
            <a:chOff x="8598072" y="1781032"/>
            <a:chExt cx="2272703" cy="2860653"/>
          </a:xfrm>
        </p:grpSpPr>
        <p:sp>
          <p:nvSpPr>
            <p:cNvPr id="11" name="Rectangle 10"/>
            <p:cNvSpPr/>
            <p:nvPr/>
          </p:nvSpPr>
          <p:spPr>
            <a:xfrm>
              <a:off x="8598072" y="1781032"/>
              <a:ext cx="2262990" cy="1766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607785" y="3032118"/>
              <a:ext cx="2262990" cy="5151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482" y="2350323"/>
              <a:ext cx="858170" cy="415243"/>
            </a:xfrm>
            <a:prstGeom prst="rect">
              <a:avLst/>
            </a:prstGeom>
          </p:spPr>
        </p:pic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8831945" y="3043495"/>
              <a:ext cx="179524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ＭＳ Ｐゴシック" charset="0"/>
                  <a:sym typeface="Bebas Neue" charset="0"/>
                </a:rPr>
                <a:t>REPTO EDUCATION CENTER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4789" y="3749133"/>
              <a:ext cx="202779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srgbClr val="262626">
                      <a:lumMod val="75000"/>
                      <a:lumOff val="25000"/>
                    </a:srgbClr>
                  </a:solidFill>
                  <a:latin typeface="Calibri Light" panose="020F0302020204030204" pitchFamily="34" charset="0"/>
                </a:rPr>
                <a:t>Provides online courses on a variety of subjects, from SATs to Web Development and Beyond.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3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034942" y="529333"/>
            <a:ext cx="6123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CURRENT MARKET SITUATION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the current trend in the e-learning industry?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944907" y="2109083"/>
            <a:ext cx="12251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SURFACE LEVEL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694942" y="2661210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NUMBER OF COURSES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2197" y="2109083"/>
            <a:ext cx="12977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IN-DEPTH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97962" y="4630507"/>
            <a:ext cx="1419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NUMBER OF COURSES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40" name="Oval 39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43" name="Oval 42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46" name="Oval 45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49" name="Oval 48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52" name="Oval 51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sp>
        <p:nvSpPr>
          <p:cNvPr id="55" name="TextBox 54"/>
          <p:cNvSpPr txBox="1"/>
          <p:nvPr/>
        </p:nvSpPr>
        <p:spPr>
          <a:xfrm flipH="1">
            <a:off x="6671551" y="4245356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1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6671551" y="4539261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2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86771" y="4292149"/>
            <a:ext cx="184781" cy="184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8167368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3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86769" y="4587433"/>
            <a:ext cx="184781" cy="184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73406" y="4304626"/>
            <a:ext cx="184781" cy="18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8176546" y="4534292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4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73406" y="4598673"/>
            <a:ext cx="184781" cy="1847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388013" y="5044442"/>
            <a:ext cx="726949" cy="387195"/>
            <a:chOff x="6636378" y="4400829"/>
            <a:chExt cx="1088633" cy="579839"/>
          </a:xfrm>
        </p:grpSpPr>
        <p:sp>
          <p:nvSpPr>
            <p:cNvPr id="64" name="Rounded Rectangle 63"/>
            <p:cNvSpPr/>
            <p:nvPr/>
          </p:nvSpPr>
          <p:spPr>
            <a:xfrm rot="5400000">
              <a:off x="6890775" y="4146432"/>
              <a:ext cx="579839" cy="108863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06648" y="4460293"/>
              <a:ext cx="747054" cy="4609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id-ID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0%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28662" y="5044442"/>
            <a:ext cx="726948" cy="387194"/>
            <a:chOff x="7507310" y="4484303"/>
            <a:chExt cx="899697" cy="479205"/>
          </a:xfrm>
        </p:grpSpPr>
        <p:sp>
          <p:nvSpPr>
            <p:cNvPr id="67" name="Rounded Rectangle 66"/>
            <p:cNvSpPr/>
            <p:nvPr/>
          </p:nvSpPr>
          <p:spPr>
            <a:xfrm rot="5400000">
              <a:off x="7717556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17550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70462" y="5044442"/>
            <a:ext cx="726948" cy="387194"/>
            <a:chOff x="8555603" y="4484304"/>
            <a:chExt cx="899697" cy="479205"/>
          </a:xfrm>
        </p:grpSpPr>
        <p:sp>
          <p:nvSpPr>
            <p:cNvPr id="70" name="Rounded Rectangle 69"/>
            <p:cNvSpPr/>
            <p:nvPr/>
          </p:nvSpPr>
          <p:spPr>
            <a:xfrm rot="5400000">
              <a:off x="8765849" y="4274058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62886" y="4533444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12261" y="5052736"/>
            <a:ext cx="726948" cy="387194"/>
            <a:chOff x="9603031" y="4484303"/>
            <a:chExt cx="899697" cy="479205"/>
          </a:xfrm>
        </p:grpSpPr>
        <p:sp>
          <p:nvSpPr>
            <p:cNvPr id="73" name="Rounded Rectangle 72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12574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6421022" y="3773021"/>
            <a:ext cx="40612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93435" y="3879933"/>
            <a:ext cx="348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MARKET SHARE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9570746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5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76784" y="4304626"/>
            <a:ext cx="184781" cy="184781"/>
          </a:xfrm>
          <a:prstGeom prst="rect">
            <a:avLst/>
          </a:prstGeom>
          <a:solidFill>
            <a:srgbClr val="6B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755333" y="5044442"/>
            <a:ext cx="726948" cy="387194"/>
            <a:chOff x="9603031" y="4484303"/>
            <a:chExt cx="899697" cy="479205"/>
          </a:xfrm>
        </p:grpSpPr>
        <p:sp>
          <p:nvSpPr>
            <p:cNvPr id="80" name="Rounded Rectangle 79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rgbClr val="6B7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76060" y="4533445"/>
              <a:ext cx="555898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3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5" grpId="0"/>
          <p:bldP spid="36" grpId="0"/>
          <p:bldP spid="37" grpId="0"/>
          <p:bldP spid="38" grpId="0"/>
          <p:bldP spid="54" grpId="0"/>
          <p:bldP spid="55" grpId="0"/>
          <p:bldP spid="56" grpId="0"/>
          <p:bldP spid="57" grpId="0" animBg="1"/>
          <p:bldP spid="58" grpId="0"/>
          <p:bldP spid="59" grpId="0" animBg="1"/>
          <p:bldP spid="60" grpId="0" animBg="1"/>
          <p:bldP spid="61" grpId="0"/>
          <p:bldP spid="62" grpId="0" animBg="1"/>
          <p:bldP spid="76" grpId="0"/>
          <p:bldP spid="77" grpId="0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5" grpId="0"/>
          <p:bldP spid="36" grpId="0"/>
          <p:bldP spid="37" grpId="0"/>
          <p:bldP spid="38" grpId="0"/>
          <p:bldP spid="54" grpId="0"/>
          <p:bldP spid="55" grpId="0"/>
          <p:bldP spid="56" grpId="0"/>
          <p:bldP spid="57" grpId="0" animBg="1"/>
          <p:bldP spid="58" grpId="0"/>
          <p:bldP spid="59" grpId="0" animBg="1"/>
          <p:bldP spid="60" grpId="0" animBg="1"/>
          <p:bldP spid="61" grpId="0"/>
          <p:bldP spid="62" grpId="0" animBg="1"/>
          <p:bldP spid="76" grpId="0"/>
          <p:bldP spid="77" grpId="0"/>
          <p:bldP spid="7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2057117" y="529333"/>
            <a:ext cx="807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PROBLEMS IN THE CURRENT SITUATION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22116" y="2938255"/>
            <a:ext cx="1747769" cy="3919745"/>
            <a:chOff x="5222116" y="2938255"/>
            <a:chExt cx="1747769" cy="3919745"/>
          </a:xfrm>
        </p:grpSpPr>
        <p:grpSp>
          <p:nvGrpSpPr>
            <p:cNvPr id="2" name="Group 1"/>
            <p:cNvGrpSpPr/>
            <p:nvPr/>
          </p:nvGrpSpPr>
          <p:grpSpPr>
            <a:xfrm>
              <a:off x="5222116" y="2938255"/>
              <a:ext cx="1747769" cy="3919745"/>
              <a:chOff x="3860006" y="1952943"/>
              <a:chExt cx="1423988" cy="319359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3860006" y="1952943"/>
                <a:ext cx="1423988" cy="2413000"/>
                <a:chOff x="3854451" y="1960563"/>
                <a:chExt cx="1423988" cy="2413000"/>
              </a:xfrm>
            </p:grpSpPr>
            <p:sp>
              <p:nvSpPr>
                <p:cNvPr id="83" name="Rectangle 11"/>
                <p:cNvSpPr>
                  <a:spLocks noChangeArrowheads="1"/>
                </p:cNvSpPr>
                <p:nvPr/>
              </p:nvSpPr>
              <p:spPr bwMode="auto">
                <a:xfrm>
                  <a:off x="4465638" y="3336925"/>
                  <a:ext cx="196850" cy="20161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5626" y="3511550"/>
                  <a:ext cx="401638" cy="86201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6"/>
                <p:cNvSpPr>
                  <a:spLocks noEditPoints="1"/>
                </p:cNvSpPr>
                <p:nvPr/>
              </p:nvSpPr>
              <p:spPr bwMode="auto">
                <a:xfrm>
                  <a:off x="3854451" y="1960563"/>
                  <a:ext cx="1423988" cy="1423988"/>
                </a:xfrm>
                <a:custGeom>
                  <a:avLst/>
                  <a:gdLst/>
                  <a:ahLst/>
                  <a:cxnLst>
                    <a:cxn ang="0">
                      <a:pos x="538" y="1076"/>
                    </a:cxn>
                    <a:cxn ang="0">
                      <a:pos x="0" y="538"/>
                    </a:cxn>
                    <a:cxn ang="0">
                      <a:pos x="538" y="0"/>
                    </a:cxn>
                    <a:cxn ang="0">
                      <a:pos x="1076" y="538"/>
                    </a:cxn>
                    <a:cxn ang="0">
                      <a:pos x="538" y="1076"/>
                    </a:cxn>
                    <a:cxn ang="0">
                      <a:pos x="538" y="80"/>
                    </a:cxn>
                    <a:cxn ang="0">
                      <a:pos x="80" y="538"/>
                    </a:cxn>
                    <a:cxn ang="0">
                      <a:pos x="538" y="996"/>
                    </a:cxn>
                    <a:cxn ang="0">
                      <a:pos x="996" y="538"/>
                    </a:cxn>
                    <a:cxn ang="0">
                      <a:pos x="538" y="80"/>
                    </a:cxn>
                  </a:cxnLst>
                  <a:rect l="0" t="0" r="r" b="b"/>
                  <a:pathLst>
                    <a:path w="1076" h="1076">
                      <a:moveTo>
                        <a:pt x="538" y="1076"/>
                      </a:moveTo>
                      <a:cubicBezTo>
                        <a:pt x="241" y="1076"/>
                        <a:pt x="0" y="835"/>
                        <a:pt x="0" y="538"/>
                      </a:cubicBezTo>
                      <a:cubicBezTo>
                        <a:pt x="0" y="242"/>
                        <a:pt x="241" y="0"/>
                        <a:pt x="538" y="0"/>
                      </a:cubicBezTo>
                      <a:cubicBezTo>
                        <a:pt x="835" y="0"/>
                        <a:pt x="1076" y="242"/>
                        <a:pt x="1076" y="538"/>
                      </a:cubicBezTo>
                      <a:cubicBezTo>
                        <a:pt x="1076" y="835"/>
                        <a:pt x="835" y="1076"/>
                        <a:pt x="538" y="1076"/>
                      </a:cubicBezTo>
                      <a:close/>
                      <a:moveTo>
                        <a:pt x="538" y="80"/>
                      </a:moveTo>
                      <a:cubicBezTo>
                        <a:pt x="286" y="80"/>
                        <a:pt x="80" y="286"/>
                        <a:pt x="80" y="538"/>
                      </a:cubicBezTo>
                      <a:cubicBezTo>
                        <a:pt x="80" y="791"/>
                        <a:pt x="286" y="996"/>
                        <a:pt x="538" y="996"/>
                      </a:cubicBezTo>
                      <a:cubicBezTo>
                        <a:pt x="791" y="996"/>
                        <a:pt x="996" y="791"/>
                        <a:pt x="996" y="538"/>
                      </a:cubicBezTo>
                      <a:cubicBezTo>
                        <a:pt x="996" y="286"/>
                        <a:pt x="791" y="80"/>
                        <a:pt x="538" y="8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128293" y="3495540"/>
                <a:ext cx="987426" cy="1651000"/>
                <a:chOff x="4122738" y="3500438"/>
                <a:chExt cx="987426" cy="1651000"/>
              </a:xfrm>
            </p:grpSpPr>
            <p:sp>
              <p:nvSpPr>
                <p:cNvPr id="87" name="Freeform 12"/>
                <p:cNvSpPr>
                  <a:spLocks/>
                </p:cNvSpPr>
                <p:nvPr/>
              </p:nvSpPr>
              <p:spPr bwMode="auto">
                <a:xfrm>
                  <a:off x="4560888" y="4279900"/>
                  <a:ext cx="508000" cy="458788"/>
                </a:xfrm>
                <a:custGeom>
                  <a:avLst/>
                  <a:gdLst/>
                  <a:ahLst/>
                  <a:cxnLst>
                    <a:cxn ang="0">
                      <a:pos x="383" y="0"/>
                    </a:cxn>
                    <a:cxn ang="0">
                      <a:pos x="200" y="198"/>
                    </a:cxn>
                    <a:cxn ang="0">
                      <a:pos x="200" y="347"/>
                    </a:cxn>
                    <a:cxn ang="0">
                      <a:pos x="0" y="347"/>
                    </a:cxn>
                    <a:cxn ang="0">
                      <a:pos x="0" y="90"/>
                    </a:cxn>
                    <a:cxn ang="0">
                      <a:pos x="383" y="0"/>
                    </a:cxn>
                  </a:cxnLst>
                  <a:rect l="0" t="0" r="r" b="b"/>
                  <a:pathLst>
                    <a:path w="383" h="347">
                      <a:moveTo>
                        <a:pt x="383" y="0"/>
                      </a:moveTo>
                      <a:cubicBezTo>
                        <a:pt x="383" y="0"/>
                        <a:pt x="352" y="89"/>
                        <a:pt x="200" y="198"/>
                      </a:cubicBezTo>
                      <a:cubicBezTo>
                        <a:pt x="200" y="347"/>
                        <a:pt x="200" y="347"/>
                        <a:pt x="200" y="347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F2A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4"/>
                <p:cNvSpPr>
                  <a:spLocks/>
                </p:cNvSpPr>
                <p:nvPr/>
              </p:nvSpPr>
              <p:spPr bwMode="auto">
                <a:xfrm>
                  <a:off x="4548188" y="3500438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6"/>
                    </a:cxn>
                    <a:cxn ang="0">
                      <a:pos x="353" y="150"/>
                    </a:cxn>
                    <a:cxn ang="0">
                      <a:pos x="108" y="256"/>
                    </a:cxn>
                    <a:cxn ang="0">
                      <a:pos x="15" y="213"/>
                    </a:cxn>
                    <a:cxn ang="0">
                      <a:pos x="15" y="213"/>
                    </a:cxn>
                    <a:cxn ang="0">
                      <a:pos x="57" y="119"/>
                    </a:cxn>
                    <a:cxn ang="0">
                      <a:pos x="302" y="14"/>
                    </a:cxn>
                    <a:cxn ang="0">
                      <a:pos x="395" y="56"/>
                    </a:cxn>
                  </a:cxnLst>
                  <a:rect l="0" t="0" r="r" b="b"/>
                  <a:pathLst>
                    <a:path w="409" h="270">
                      <a:moveTo>
                        <a:pt x="395" y="56"/>
                      </a:moveTo>
                      <a:cubicBezTo>
                        <a:pt x="409" y="94"/>
                        <a:pt x="390" y="136"/>
                        <a:pt x="353" y="150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1" y="270"/>
                        <a:pt x="29" y="250"/>
                        <a:pt x="15" y="213"/>
                      </a:cubicBezTo>
                      <a:cubicBezTo>
                        <a:pt x="15" y="213"/>
                        <a:pt x="15" y="213"/>
                        <a:pt x="15" y="213"/>
                      </a:cubicBezTo>
                      <a:cubicBezTo>
                        <a:pt x="0" y="175"/>
                        <a:pt x="20" y="133"/>
                        <a:pt x="57" y="119"/>
                      </a:cubicBezTo>
                      <a:cubicBezTo>
                        <a:pt x="302" y="14"/>
                        <a:pt x="302" y="14"/>
                        <a:pt x="302" y="14"/>
                      </a:cubicBezTo>
                      <a:cubicBezTo>
                        <a:pt x="339" y="0"/>
                        <a:pt x="381" y="19"/>
                        <a:pt x="395" y="56"/>
                      </a:cubicBezTo>
                      <a:close/>
                    </a:path>
                  </a:pathLst>
                </a:custGeom>
                <a:solidFill>
                  <a:srgbClr val="F2A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5"/>
                <p:cNvSpPr>
                  <a:spLocks/>
                </p:cNvSpPr>
                <p:nvPr/>
              </p:nvSpPr>
              <p:spPr bwMode="auto">
                <a:xfrm>
                  <a:off x="4576763" y="3673475"/>
                  <a:ext cx="119063" cy="166688"/>
                </a:xfrm>
                <a:custGeom>
                  <a:avLst/>
                  <a:gdLst/>
                  <a:ahLst/>
                  <a:cxnLst>
                    <a:cxn ang="0">
                      <a:pos x="12" y="78"/>
                    </a:cxn>
                    <a:cxn ang="0">
                      <a:pos x="47" y="0"/>
                    </a:cxn>
                    <a:cxn ang="0">
                      <a:pos x="90" y="114"/>
                    </a:cxn>
                    <a:cxn ang="0">
                      <a:pos x="12" y="78"/>
                    </a:cxn>
                  </a:cxnLst>
                  <a:rect l="0" t="0" r="r" b="b"/>
                  <a:pathLst>
                    <a:path w="90" h="126">
                      <a:moveTo>
                        <a:pt x="12" y="78"/>
                      </a:moveTo>
                      <a:cubicBezTo>
                        <a:pt x="0" y="47"/>
                        <a:pt x="16" y="12"/>
                        <a:pt x="47" y="0"/>
                      </a:cubicBezTo>
                      <a:cubicBezTo>
                        <a:pt x="90" y="114"/>
                        <a:pt x="90" y="114"/>
                        <a:pt x="90" y="114"/>
                      </a:cubicBezTo>
                      <a:cubicBezTo>
                        <a:pt x="58" y="126"/>
                        <a:pt x="23" y="110"/>
                        <a:pt x="12" y="78"/>
                      </a:cubicBezTo>
                      <a:close/>
                    </a:path>
                  </a:pathLst>
                </a:custGeom>
                <a:solidFill>
                  <a:srgbClr val="FFE1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6"/>
                <p:cNvSpPr>
                  <a:spLocks/>
                </p:cNvSpPr>
                <p:nvPr/>
              </p:nvSpPr>
              <p:spPr bwMode="auto">
                <a:xfrm>
                  <a:off x="4560888" y="3705225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1"/>
                    </a:cxn>
                    <a:cxn ang="0">
                      <a:pos x="108" y="256"/>
                    </a:cxn>
                    <a:cxn ang="0">
                      <a:pos x="14" y="214"/>
                    </a:cxn>
                    <a:cxn ang="0">
                      <a:pos x="14" y="214"/>
                    </a:cxn>
                    <a:cxn ang="0">
                      <a:pos x="57" y="120"/>
                    </a:cxn>
                    <a:cxn ang="0">
                      <a:pos x="301" y="15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1">
                      <a:moveTo>
                        <a:pt x="395" y="57"/>
                      </a:moveTo>
                      <a:cubicBezTo>
                        <a:pt x="409" y="95"/>
                        <a:pt x="390" y="137"/>
                        <a:pt x="352" y="151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0" y="271"/>
                        <a:pt x="28" y="251"/>
                        <a:pt x="14" y="214"/>
                      </a:cubicBezTo>
                      <a:cubicBezTo>
                        <a:pt x="14" y="214"/>
                        <a:pt x="14" y="214"/>
                        <a:pt x="14" y="214"/>
                      </a:cubicBezTo>
                      <a:cubicBezTo>
                        <a:pt x="0" y="176"/>
                        <a:pt x="19" y="134"/>
                        <a:pt x="57" y="120"/>
                      </a:cubicBezTo>
                      <a:cubicBezTo>
                        <a:pt x="301" y="15"/>
                        <a:pt x="301" y="15"/>
                        <a:pt x="301" y="15"/>
                      </a:cubicBezTo>
                      <a:cubicBezTo>
                        <a:pt x="339" y="0"/>
                        <a:pt x="381" y="20"/>
                        <a:pt x="395" y="57"/>
                      </a:cubicBezTo>
                      <a:close/>
                    </a:path>
                  </a:pathLst>
                </a:custGeom>
                <a:solidFill>
                  <a:srgbClr val="F2A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7"/>
                <p:cNvSpPr>
                  <a:spLocks/>
                </p:cNvSpPr>
                <p:nvPr/>
              </p:nvSpPr>
              <p:spPr bwMode="auto">
                <a:xfrm>
                  <a:off x="4589463" y="3871913"/>
                  <a:ext cx="119063" cy="166688"/>
                </a:xfrm>
                <a:custGeom>
                  <a:avLst/>
                  <a:gdLst/>
                  <a:ahLst/>
                  <a:cxnLst>
                    <a:cxn ang="0">
                      <a:pos x="12" y="79"/>
                    </a:cxn>
                    <a:cxn ang="0">
                      <a:pos x="48" y="0"/>
                    </a:cxn>
                    <a:cxn ang="0">
                      <a:pos x="90" y="114"/>
                    </a:cxn>
                    <a:cxn ang="0">
                      <a:pos x="12" y="79"/>
                    </a:cxn>
                  </a:cxnLst>
                  <a:rect l="0" t="0" r="r" b="b"/>
                  <a:pathLst>
                    <a:path w="90" h="126">
                      <a:moveTo>
                        <a:pt x="12" y="79"/>
                      </a:moveTo>
                      <a:cubicBezTo>
                        <a:pt x="0" y="47"/>
                        <a:pt x="16" y="12"/>
                        <a:pt x="48" y="0"/>
                      </a:cubicBezTo>
                      <a:cubicBezTo>
                        <a:pt x="90" y="114"/>
                        <a:pt x="90" y="114"/>
                        <a:pt x="90" y="114"/>
                      </a:cubicBezTo>
                      <a:cubicBezTo>
                        <a:pt x="59" y="126"/>
                        <a:pt x="24" y="110"/>
                        <a:pt x="12" y="79"/>
                      </a:cubicBezTo>
                      <a:close/>
                    </a:path>
                  </a:pathLst>
                </a:custGeom>
                <a:solidFill>
                  <a:srgbClr val="FFE1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8"/>
                <p:cNvSpPr>
                  <a:spLocks/>
                </p:cNvSpPr>
                <p:nvPr/>
              </p:nvSpPr>
              <p:spPr bwMode="auto">
                <a:xfrm>
                  <a:off x="4122738" y="3716338"/>
                  <a:ext cx="711200" cy="1022350"/>
                </a:xfrm>
                <a:custGeom>
                  <a:avLst/>
                  <a:gdLst/>
                  <a:ahLst/>
                  <a:cxnLst>
                    <a:cxn ang="0">
                      <a:pos x="485" y="66"/>
                    </a:cxn>
                    <a:cxn ang="0">
                      <a:pos x="357" y="9"/>
                    </a:cxn>
                    <a:cxn ang="0">
                      <a:pos x="275" y="5"/>
                    </a:cxn>
                    <a:cxn ang="0">
                      <a:pos x="140" y="5"/>
                    </a:cxn>
                    <a:cxn ang="0">
                      <a:pos x="85" y="5"/>
                    </a:cxn>
                    <a:cxn ang="0">
                      <a:pos x="0" y="80"/>
                    </a:cxn>
                    <a:cxn ang="0">
                      <a:pos x="0" y="136"/>
                    </a:cxn>
                    <a:cxn ang="0">
                      <a:pos x="0" y="540"/>
                    </a:cxn>
                    <a:cxn ang="0">
                      <a:pos x="124" y="675"/>
                    </a:cxn>
                    <a:cxn ang="0">
                      <a:pos x="124" y="773"/>
                    </a:cxn>
                    <a:cxn ang="0">
                      <a:pos x="344" y="773"/>
                    </a:cxn>
                    <a:cxn ang="0">
                      <a:pos x="344" y="596"/>
                    </a:cxn>
                    <a:cxn ang="0">
                      <a:pos x="344" y="552"/>
                    </a:cxn>
                    <a:cxn ang="0">
                      <a:pos x="188" y="148"/>
                    </a:cxn>
                    <a:cxn ang="0">
                      <a:pos x="315" y="151"/>
                    </a:cxn>
                    <a:cxn ang="0">
                      <a:pos x="424" y="198"/>
                    </a:cxn>
                    <a:cxn ang="0">
                      <a:pos x="521" y="162"/>
                    </a:cxn>
                    <a:cxn ang="0">
                      <a:pos x="485" y="66"/>
                    </a:cxn>
                  </a:cxnLst>
                  <a:rect l="0" t="0" r="r" b="b"/>
                  <a:pathLst>
                    <a:path w="538" h="773">
                      <a:moveTo>
                        <a:pt x="485" y="66"/>
                      </a:moveTo>
                      <a:cubicBezTo>
                        <a:pt x="357" y="9"/>
                        <a:pt x="357" y="9"/>
                        <a:pt x="357" y="9"/>
                      </a:cubicBezTo>
                      <a:cubicBezTo>
                        <a:pt x="338" y="0"/>
                        <a:pt x="284" y="5"/>
                        <a:pt x="275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41" y="5"/>
                        <a:pt x="0" y="35"/>
                        <a:pt x="0" y="8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540"/>
                        <a:pt x="0" y="540"/>
                        <a:pt x="0" y="540"/>
                      </a:cubicBezTo>
                      <a:cubicBezTo>
                        <a:pt x="0" y="610"/>
                        <a:pt x="56" y="669"/>
                        <a:pt x="124" y="675"/>
                      </a:cubicBezTo>
                      <a:cubicBezTo>
                        <a:pt x="124" y="773"/>
                        <a:pt x="124" y="773"/>
                        <a:pt x="124" y="773"/>
                      </a:cubicBezTo>
                      <a:cubicBezTo>
                        <a:pt x="344" y="773"/>
                        <a:pt x="344" y="773"/>
                        <a:pt x="344" y="773"/>
                      </a:cubicBezTo>
                      <a:cubicBezTo>
                        <a:pt x="344" y="596"/>
                        <a:pt x="344" y="596"/>
                        <a:pt x="344" y="596"/>
                      </a:cubicBezTo>
                      <a:cubicBezTo>
                        <a:pt x="344" y="552"/>
                        <a:pt x="344" y="552"/>
                        <a:pt x="344" y="552"/>
                      </a:cubicBezTo>
                      <a:cubicBezTo>
                        <a:pt x="344" y="303"/>
                        <a:pt x="188" y="148"/>
                        <a:pt x="188" y="148"/>
                      </a:cubicBezTo>
                      <a:cubicBezTo>
                        <a:pt x="188" y="148"/>
                        <a:pt x="283" y="147"/>
                        <a:pt x="315" y="151"/>
                      </a:cubicBezTo>
                      <a:cubicBezTo>
                        <a:pt x="349" y="155"/>
                        <a:pt x="424" y="198"/>
                        <a:pt x="424" y="198"/>
                      </a:cubicBezTo>
                      <a:cubicBezTo>
                        <a:pt x="461" y="215"/>
                        <a:pt x="504" y="199"/>
                        <a:pt x="521" y="162"/>
                      </a:cubicBezTo>
                      <a:cubicBezTo>
                        <a:pt x="538" y="126"/>
                        <a:pt x="522" y="83"/>
                        <a:pt x="485" y="66"/>
                      </a:cubicBezTo>
                      <a:close/>
                    </a:path>
                  </a:pathLst>
                </a:custGeom>
                <a:solidFill>
                  <a:srgbClr val="FCC3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9"/>
                <p:cNvSpPr>
                  <a:spLocks/>
                </p:cNvSpPr>
                <p:nvPr/>
              </p:nvSpPr>
              <p:spPr bwMode="auto">
                <a:xfrm>
                  <a:off x="4687888" y="3816350"/>
                  <a:ext cx="122238" cy="160338"/>
                </a:xfrm>
                <a:custGeom>
                  <a:avLst/>
                  <a:gdLst/>
                  <a:ahLst/>
                  <a:cxnLst>
                    <a:cxn ang="0">
                      <a:pos x="78" y="79"/>
                    </a:cxn>
                    <a:cxn ang="0">
                      <a:pos x="0" y="108"/>
                    </a:cxn>
                    <a:cxn ang="0">
                      <a:pos x="49" y="0"/>
                    </a:cxn>
                    <a:cxn ang="0">
                      <a:pos x="78" y="79"/>
                    </a:cxn>
                  </a:cxnLst>
                  <a:rect l="0" t="0" r="r" b="b"/>
                  <a:pathLst>
                    <a:path w="92" h="122">
                      <a:moveTo>
                        <a:pt x="78" y="79"/>
                      </a:moveTo>
                      <a:cubicBezTo>
                        <a:pt x="65" y="109"/>
                        <a:pt x="30" y="122"/>
                        <a:pt x="0" y="108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79" y="14"/>
                        <a:pt x="92" y="49"/>
                        <a:pt x="78" y="79"/>
                      </a:cubicBezTo>
                      <a:close/>
                    </a:path>
                  </a:pathLst>
                </a:custGeom>
                <a:solidFill>
                  <a:srgbClr val="FFE1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0"/>
                <p:cNvSpPr>
                  <a:spLocks noChangeArrowheads="1"/>
                </p:cNvSpPr>
                <p:nvPr/>
              </p:nvSpPr>
              <p:spPr bwMode="auto">
                <a:xfrm>
                  <a:off x="4243388" y="4722813"/>
                  <a:ext cx="641350" cy="428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>
                  <a:off x="4576763" y="4722813"/>
                  <a:ext cx="307975" cy="4286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2"/>
                <p:cNvSpPr>
                  <a:spLocks/>
                </p:cNvSpPr>
                <p:nvPr/>
              </p:nvSpPr>
              <p:spPr bwMode="auto">
                <a:xfrm>
                  <a:off x="4568826" y="3910013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1"/>
                    </a:cxn>
                    <a:cxn ang="0">
                      <a:pos x="107" y="256"/>
                    </a:cxn>
                    <a:cxn ang="0">
                      <a:pos x="14" y="214"/>
                    </a:cxn>
                    <a:cxn ang="0">
                      <a:pos x="14" y="214"/>
                    </a:cxn>
                    <a:cxn ang="0">
                      <a:pos x="56" y="120"/>
                    </a:cxn>
                    <a:cxn ang="0">
                      <a:pos x="301" y="14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0">
                      <a:moveTo>
                        <a:pt x="395" y="57"/>
                      </a:moveTo>
                      <a:cubicBezTo>
                        <a:pt x="409" y="95"/>
                        <a:pt x="389" y="137"/>
                        <a:pt x="352" y="151"/>
                      </a:cubicBezTo>
                      <a:cubicBezTo>
                        <a:pt x="107" y="256"/>
                        <a:pt x="107" y="256"/>
                        <a:pt x="107" y="256"/>
                      </a:cubicBezTo>
                      <a:cubicBezTo>
                        <a:pt x="70" y="270"/>
                        <a:pt x="28" y="251"/>
                        <a:pt x="14" y="214"/>
                      </a:cubicBezTo>
                      <a:cubicBezTo>
                        <a:pt x="14" y="214"/>
                        <a:pt x="14" y="214"/>
                        <a:pt x="14" y="214"/>
                      </a:cubicBezTo>
                      <a:cubicBezTo>
                        <a:pt x="0" y="176"/>
                        <a:pt x="19" y="134"/>
                        <a:pt x="56" y="120"/>
                      </a:cubicBezTo>
                      <a:cubicBezTo>
                        <a:pt x="301" y="14"/>
                        <a:pt x="301" y="14"/>
                        <a:pt x="301" y="14"/>
                      </a:cubicBezTo>
                      <a:cubicBezTo>
                        <a:pt x="339" y="0"/>
                        <a:pt x="380" y="19"/>
                        <a:pt x="395" y="57"/>
                      </a:cubicBezTo>
                      <a:close/>
                    </a:path>
                  </a:pathLst>
                </a:custGeom>
                <a:solidFill>
                  <a:srgbClr val="F2A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3"/>
                <p:cNvSpPr>
                  <a:spLocks/>
                </p:cNvSpPr>
                <p:nvPr/>
              </p:nvSpPr>
              <p:spPr bwMode="auto">
                <a:xfrm>
                  <a:off x="4591051" y="4083050"/>
                  <a:ext cx="114300" cy="160338"/>
                </a:xfrm>
                <a:custGeom>
                  <a:avLst/>
                  <a:gdLst/>
                  <a:ahLst/>
                  <a:cxnLst>
                    <a:cxn ang="0">
                      <a:pos x="12" y="76"/>
                    </a:cxn>
                    <a:cxn ang="0">
                      <a:pos x="46" y="0"/>
                    </a:cxn>
                    <a:cxn ang="0">
                      <a:pos x="87" y="110"/>
                    </a:cxn>
                    <a:cxn ang="0">
                      <a:pos x="12" y="76"/>
                    </a:cxn>
                  </a:cxnLst>
                  <a:rect l="0" t="0" r="r" b="b"/>
                  <a:pathLst>
                    <a:path w="87" h="121">
                      <a:moveTo>
                        <a:pt x="12" y="76"/>
                      </a:moveTo>
                      <a:cubicBezTo>
                        <a:pt x="0" y="45"/>
                        <a:pt x="16" y="11"/>
                        <a:pt x="46" y="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57" y="121"/>
                        <a:pt x="23" y="106"/>
                        <a:pt x="12" y="76"/>
                      </a:cubicBezTo>
                      <a:close/>
                    </a:path>
                  </a:pathLst>
                </a:custGeom>
                <a:solidFill>
                  <a:srgbClr val="FFE1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4"/>
                <p:cNvSpPr>
                  <a:spLocks/>
                </p:cNvSpPr>
                <p:nvPr/>
              </p:nvSpPr>
              <p:spPr bwMode="auto">
                <a:xfrm>
                  <a:off x="4560888" y="4121150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0"/>
                    </a:cxn>
                    <a:cxn ang="0">
                      <a:pos x="108" y="256"/>
                    </a:cxn>
                    <a:cxn ang="0">
                      <a:pos x="14" y="213"/>
                    </a:cxn>
                    <a:cxn ang="0">
                      <a:pos x="14" y="213"/>
                    </a:cxn>
                    <a:cxn ang="0">
                      <a:pos x="57" y="120"/>
                    </a:cxn>
                    <a:cxn ang="0">
                      <a:pos x="301" y="14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0">
                      <a:moveTo>
                        <a:pt x="395" y="57"/>
                      </a:moveTo>
                      <a:cubicBezTo>
                        <a:pt x="409" y="94"/>
                        <a:pt x="390" y="136"/>
                        <a:pt x="352" y="150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0" y="270"/>
                        <a:pt x="28" y="251"/>
                        <a:pt x="14" y="213"/>
                      </a:cubicBezTo>
                      <a:cubicBezTo>
                        <a:pt x="14" y="213"/>
                        <a:pt x="14" y="213"/>
                        <a:pt x="14" y="213"/>
                      </a:cubicBezTo>
                      <a:cubicBezTo>
                        <a:pt x="0" y="176"/>
                        <a:pt x="19" y="134"/>
                        <a:pt x="57" y="120"/>
                      </a:cubicBezTo>
                      <a:cubicBezTo>
                        <a:pt x="301" y="14"/>
                        <a:pt x="301" y="14"/>
                        <a:pt x="301" y="14"/>
                      </a:cubicBezTo>
                      <a:cubicBezTo>
                        <a:pt x="339" y="0"/>
                        <a:pt x="381" y="19"/>
                        <a:pt x="395" y="57"/>
                      </a:cubicBezTo>
                      <a:close/>
                    </a:path>
                  </a:pathLst>
                </a:custGeom>
                <a:solidFill>
                  <a:srgbClr val="F2A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5"/>
                <p:cNvSpPr>
                  <a:spLocks/>
                </p:cNvSpPr>
                <p:nvPr/>
              </p:nvSpPr>
              <p:spPr bwMode="auto">
                <a:xfrm>
                  <a:off x="4591051" y="4294188"/>
                  <a:ext cx="114300" cy="160338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46" y="0"/>
                    </a:cxn>
                    <a:cxn ang="0">
                      <a:pos x="87" y="110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87" h="121">
                      <a:moveTo>
                        <a:pt x="12" y="75"/>
                      </a:moveTo>
                      <a:cubicBezTo>
                        <a:pt x="0" y="45"/>
                        <a:pt x="16" y="11"/>
                        <a:pt x="46" y="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57" y="121"/>
                        <a:pt x="23" y="106"/>
                        <a:pt x="12" y="75"/>
                      </a:cubicBezTo>
                      <a:close/>
                    </a:path>
                  </a:pathLst>
                </a:custGeom>
                <a:solidFill>
                  <a:srgbClr val="FFE1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5541033" y="3257584"/>
              <a:ext cx="1096294" cy="1096294"/>
              <a:chOff x="8450378" y="3123358"/>
              <a:chExt cx="1314314" cy="1314314"/>
            </a:xfrm>
          </p:grpSpPr>
          <p:sp>
            <p:nvSpPr>
              <p:cNvPr id="100" name="Oval 19"/>
              <p:cNvSpPr>
                <a:spLocks noChangeArrowheads="1"/>
              </p:cNvSpPr>
              <p:nvPr/>
            </p:nvSpPr>
            <p:spPr bwMode="auto">
              <a:xfrm>
                <a:off x="8450378" y="3123358"/>
                <a:ext cx="1314314" cy="131431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841442" y="3227039"/>
                <a:ext cx="532186" cy="1106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5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?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15766" y="3316041"/>
            <a:ext cx="1928343" cy="801019"/>
            <a:chOff x="1415766" y="3316041"/>
            <a:chExt cx="1928343" cy="801019"/>
          </a:xfrm>
        </p:grpSpPr>
        <p:sp>
          <p:nvSpPr>
            <p:cNvPr id="103" name="Oval 102"/>
            <p:cNvSpPr/>
            <p:nvPr/>
          </p:nvSpPr>
          <p:spPr>
            <a:xfrm>
              <a:off x="1415766" y="336135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 flipH="1">
              <a:off x="2181227" y="3316041"/>
              <a:ext cx="1162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Problem 2</a:t>
              </a:r>
              <a:endParaRPr lang="en-GB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81227" y="364402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5768" y="2251728"/>
            <a:ext cx="3996665" cy="797396"/>
            <a:chOff x="1415768" y="2251728"/>
            <a:chExt cx="3996665" cy="797396"/>
          </a:xfrm>
        </p:grpSpPr>
        <p:sp>
          <p:nvSpPr>
            <p:cNvPr id="102" name="Oval 101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/>
            <p:cNvSpPr txBox="1"/>
            <p:nvPr/>
          </p:nvSpPr>
          <p:spPr>
            <a:xfrm flipH="1">
              <a:off x="2180764" y="2251728"/>
              <a:ext cx="1162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Problem 1</a:t>
              </a:r>
              <a:endParaRPr lang="en-GB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181227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15766" y="4358171"/>
            <a:ext cx="1928343" cy="826698"/>
            <a:chOff x="1415766" y="4358171"/>
            <a:chExt cx="1928343" cy="826698"/>
          </a:xfrm>
        </p:grpSpPr>
        <p:sp>
          <p:nvSpPr>
            <p:cNvPr id="108" name="Oval 107"/>
            <p:cNvSpPr/>
            <p:nvPr/>
          </p:nvSpPr>
          <p:spPr>
            <a:xfrm>
              <a:off x="1415766" y="4429166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 flipH="1">
              <a:off x="2181227" y="4358171"/>
              <a:ext cx="1162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Calibri" panose="020F0502020204030204" pitchFamily="34" charset="0"/>
                </a:rPr>
                <a:t>Problem 3</a:t>
              </a:r>
              <a:endParaRPr lang="en-GB" b="1" dirty="0">
                <a:solidFill>
                  <a:schemeClr val="accent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81227" y="4686159"/>
              <a:ext cx="104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763348" y="2245520"/>
            <a:ext cx="4060557" cy="797396"/>
            <a:chOff x="-1889086" y="2251728"/>
            <a:chExt cx="4060557" cy="797396"/>
          </a:xfrm>
        </p:grpSpPr>
        <p:sp>
          <p:nvSpPr>
            <p:cNvPr id="116" name="Oval 115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179238" y="2251728"/>
              <a:ext cx="1162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Problem 4</a:t>
              </a:r>
              <a:endParaRPr lang="en-GB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63348" y="3254572"/>
            <a:ext cx="4060557" cy="797396"/>
            <a:chOff x="-1889086" y="2251728"/>
            <a:chExt cx="4060557" cy="797396"/>
          </a:xfrm>
        </p:grpSpPr>
        <p:sp>
          <p:nvSpPr>
            <p:cNvPr id="120" name="Oval 119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 flipH="1">
              <a:off x="179237" y="2251728"/>
              <a:ext cx="1162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Problem 5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763348" y="4269926"/>
            <a:ext cx="4060557" cy="797396"/>
            <a:chOff x="-1889086" y="2251728"/>
            <a:chExt cx="4060557" cy="797396"/>
          </a:xfrm>
        </p:grpSpPr>
        <p:sp>
          <p:nvSpPr>
            <p:cNvPr id="124" name="Oval 123"/>
            <p:cNvSpPr/>
            <p:nvPr/>
          </p:nvSpPr>
          <p:spPr>
            <a:xfrm>
              <a:off x="1415768" y="2293421"/>
              <a:ext cx="755703" cy="75570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25" name="TextBox 124"/>
            <p:cNvSpPr txBox="1"/>
            <p:nvPr/>
          </p:nvSpPr>
          <p:spPr>
            <a:xfrm flipH="1">
              <a:off x="179237" y="2251728"/>
              <a:ext cx="1162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Problem 6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-1889086" y="2538703"/>
              <a:ext cx="323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244153" y="529333"/>
            <a:ext cx="5705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THIS IS WHERE WE COME IN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73416" y="2573977"/>
            <a:ext cx="5420595" cy="2607507"/>
            <a:chOff x="4427950" y="2157440"/>
            <a:chExt cx="7166257" cy="3447235"/>
          </a:xfrm>
        </p:grpSpPr>
        <p:grpSp>
          <p:nvGrpSpPr>
            <p:cNvPr id="52" name="Group 51"/>
            <p:cNvGrpSpPr/>
            <p:nvPr/>
          </p:nvGrpSpPr>
          <p:grpSpPr>
            <a:xfrm>
              <a:off x="6463307" y="2157440"/>
              <a:ext cx="3722482" cy="3063379"/>
              <a:chOff x="851166" y="1732463"/>
              <a:chExt cx="4504203" cy="3706688"/>
            </a:xfrm>
          </p:grpSpPr>
          <p:sp>
            <p:nvSpPr>
              <p:cNvPr id="53" name="梯形 47"/>
              <p:cNvSpPr/>
              <p:nvPr/>
            </p:nvSpPr>
            <p:spPr>
              <a:xfrm>
                <a:off x="2488022" y="4982002"/>
                <a:ext cx="1137649" cy="409554"/>
              </a:xfrm>
              <a:custGeom>
                <a:avLst/>
                <a:gdLst>
                  <a:gd name="connsiteX0" fmla="*/ 0 w 923926"/>
                  <a:gd name="connsiteY0" fmla="*/ 350044 h 350044"/>
                  <a:gd name="connsiteX1" fmla="*/ 87511 w 923926"/>
                  <a:gd name="connsiteY1" fmla="*/ 0 h 350044"/>
                  <a:gd name="connsiteX2" fmla="*/ 836415 w 923926"/>
                  <a:gd name="connsiteY2" fmla="*/ 0 h 350044"/>
                  <a:gd name="connsiteX3" fmla="*/ 923926 w 923926"/>
                  <a:gd name="connsiteY3" fmla="*/ 350044 h 350044"/>
                  <a:gd name="connsiteX4" fmla="*/ 0 w 923926"/>
                  <a:gd name="connsiteY4" fmla="*/ 350044 h 350044"/>
                  <a:gd name="connsiteX0" fmla="*/ 0 w 923926"/>
                  <a:gd name="connsiteY0" fmla="*/ 350044 h 350044"/>
                  <a:gd name="connsiteX1" fmla="*/ 87511 w 923926"/>
                  <a:gd name="connsiteY1" fmla="*/ 0 h 350044"/>
                  <a:gd name="connsiteX2" fmla="*/ 869753 w 923926"/>
                  <a:gd name="connsiteY2" fmla="*/ 0 h 350044"/>
                  <a:gd name="connsiteX3" fmla="*/ 923926 w 923926"/>
                  <a:gd name="connsiteY3" fmla="*/ 350044 h 350044"/>
                  <a:gd name="connsiteX4" fmla="*/ 0 w 923926"/>
                  <a:gd name="connsiteY4" fmla="*/ 350044 h 350044"/>
                  <a:gd name="connsiteX0" fmla="*/ 0 w 923926"/>
                  <a:gd name="connsiteY0" fmla="*/ 350044 h 350044"/>
                  <a:gd name="connsiteX1" fmla="*/ 23217 w 923926"/>
                  <a:gd name="connsiteY1" fmla="*/ 0 h 350044"/>
                  <a:gd name="connsiteX2" fmla="*/ 869753 w 923926"/>
                  <a:gd name="connsiteY2" fmla="*/ 0 h 350044"/>
                  <a:gd name="connsiteX3" fmla="*/ 923926 w 923926"/>
                  <a:gd name="connsiteY3" fmla="*/ 350044 h 350044"/>
                  <a:gd name="connsiteX4" fmla="*/ 0 w 923926"/>
                  <a:gd name="connsiteY4" fmla="*/ 350044 h 350044"/>
                  <a:gd name="connsiteX0" fmla="*/ 0 w 952501"/>
                  <a:gd name="connsiteY0" fmla="*/ 342901 h 350044"/>
                  <a:gd name="connsiteX1" fmla="*/ 51792 w 952501"/>
                  <a:gd name="connsiteY1" fmla="*/ 0 h 350044"/>
                  <a:gd name="connsiteX2" fmla="*/ 898328 w 952501"/>
                  <a:gd name="connsiteY2" fmla="*/ 0 h 350044"/>
                  <a:gd name="connsiteX3" fmla="*/ 952501 w 952501"/>
                  <a:gd name="connsiteY3" fmla="*/ 350044 h 350044"/>
                  <a:gd name="connsiteX4" fmla="*/ 0 w 952501"/>
                  <a:gd name="connsiteY4" fmla="*/ 342901 h 350044"/>
                  <a:gd name="connsiteX0" fmla="*/ 0 w 952501"/>
                  <a:gd name="connsiteY0" fmla="*/ 342901 h 342901"/>
                  <a:gd name="connsiteX1" fmla="*/ 51792 w 952501"/>
                  <a:gd name="connsiteY1" fmla="*/ 0 h 342901"/>
                  <a:gd name="connsiteX2" fmla="*/ 898328 w 952501"/>
                  <a:gd name="connsiteY2" fmla="*/ 0 h 342901"/>
                  <a:gd name="connsiteX3" fmla="*/ 952501 w 952501"/>
                  <a:gd name="connsiteY3" fmla="*/ 342900 h 342901"/>
                  <a:gd name="connsiteX4" fmla="*/ 0 w 952501"/>
                  <a:gd name="connsiteY4" fmla="*/ 342901 h 342901"/>
                  <a:gd name="connsiteX0" fmla="*/ 0 w 952501"/>
                  <a:gd name="connsiteY0" fmla="*/ 342901 h 342901"/>
                  <a:gd name="connsiteX1" fmla="*/ 51792 w 952501"/>
                  <a:gd name="connsiteY1" fmla="*/ 0 h 342901"/>
                  <a:gd name="connsiteX2" fmla="*/ 898328 w 952501"/>
                  <a:gd name="connsiteY2" fmla="*/ 0 h 342901"/>
                  <a:gd name="connsiteX3" fmla="*/ 952501 w 952501"/>
                  <a:gd name="connsiteY3" fmla="*/ 342900 h 342901"/>
                  <a:gd name="connsiteX4" fmla="*/ 0 w 952501"/>
                  <a:gd name="connsiteY4" fmla="*/ 342901 h 342901"/>
                  <a:gd name="connsiteX0" fmla="*/ 0 w 952501"/>
                  <a:gd name="connsiteY0" fmla="*/ 342901 h 342901"/>
                  <a:gd name="connsiteX1" fmla="*/ 51792 w 952501"/>
                  <a:gd name="connsiteY1" fmla="*/ 0 h 342901"/>
                  <a:gd name="connsiteX2" fmla="*/ 898328 w 952501"/>
                  <a:gd name="connsiteY2" fmla="*/ 0 h 342901"/>
                  <a:gd name="connsiteX3" fmla="*/ 952501 w 952501"/>
                  <a:gd name="connsiteY3" fmla="*/ 342900 h 342901"/>
                  <a:gd name="connsiteX4" fmla="*/ 0 w 952501"/>
                  <a:gd name="connsiteY4" fmla="*/ 342901 h 34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1" h="342901">
                    <a:moveTo>
                      <a:pt x="0" y="342901"/>
                    </a:moveTo>
                    <a:cubicBezTo>
                      <a:pt x="26789" y="233364"/>
                      <a:pt x="34528" y="114300"/>
                      <a:pt x="51792" y="0"/>
                    </a:cubicBezTo>
                    <a:lnTo>
                      <a:pt x="898328" y="0"/>
                    </a:lnTo>
                    <a:cubicBezTo>
                      <a:pt x="916386" y="114300"/>
                      <a:pt x="922537" y="233362"/>
                      <a:pt x="952501" y="342900"/>
                    </a:cubicBezTo>
                    <a:lnTo>
                      <a:pt x="0" y="342901"/>
                    </a:lnTo>
                    <a:close/>
                  </a:path>
                </a:pathLst>
              </a:custGeom>
              <a:gradFill>
                <a:gsLst>
                  <a:gs pos="45000">
                    <a:srgbClr val="D6D6D9"/>
                  </a:gs>
                  <a:gs pos="66000">
                    <a:srgbClr val="E4E4E4">
                      <a:alpha val="80000"/>
                    </a:srgbClr>
                  </a:gs>
                  <a:gs pos="100000">
                    <a:srgbClr val="A5A6AD"/>
                  </a:gs>
                  <a:gs pos="0">
                    <a:srgbClr val="81828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4" name="椭圆 11"/>
              <p:cNvSpPr/>
              <p:nvPr/>
            </p:nvSpPr>
            <p:spPr>
              <a:xfrm>
                <a:off x="2329796" y="5354504"/>
                <a:ext cx="1445934" cy="84647"/>
              </a:xfrm>
              <a:custGeom>
                <a:avLst/>
                <a:gdLst>
                  <a:gd name="connsiteX0" fmla="*/ 0 w 1266825"/>
                  <a:gd name="connsiteY0" fmla="*/ 30163 h 60325"/>
                  <a:gd name="connsiteX1" fmla="*/ 633413 w 1266825"/>
                  <a:gd name="connsiteY1" fmla="*/ 0 h 60325"/>
                  <a:gd name="connsiteX2" fmla="*/ 1266826 w 1266825"/>
                  <a:gd name="connsiteY2" fmla="*/ 30163 h 60325"/>
                  <a:gd name="connsiteX3" fmla="*/ 633413 w 1266825"/>
                  <a:gd name="connsiteY3" fmla="*/ 60326 h 60325"/>
                  <a:gd name="connsiteX4" fmla="*/ 0 w 1266825"/>
                  <a:gd name="connsiteY4" fmla="*/ 30163 h 60325"/>
                  <a:gd name="connsiteX0" fmla="*/ 3801 w 1270627"/>
                  <a:gd name="connsiteY0" fmla="*/ 30474 h 60948"/>
                  <a:gd name="connsiteX1" fmla="*/ 637214 w 1270627"/>
                  <a:gd name="connsiteY1" fmla="*/ 311 h 60948"/>
                  <a:gd name="connsiteX2" fmla="*/ 1270627 w 1270627"/>
                  <a:gd name="connsiteY2" fmla="*/ 30474 h 60948"/>
                  <a:gd name="connsiteX3" fmla="*/ 637214 w 1270627"/>
                  <a:gd name="connsiteY3" fmla="*/ 60637 h 60948"/>
                  <a:gd name="connsiteX4" fmla="*/ 3801 w 1270627"/>
                  <a:gd name="connsiteY4" fmla="*/ 30474 h 60948"/>
                  <a:gd name="connsiteX0" fmla="*/ 3039 w 1217478"/>
                  <a:gd name="connsiteY0" fmla="*/ 37375 h 63093"/>
                  <a:gd name="connsiteX1" fmla="*/ 584065 w 1217478"/>
                  <a:gd name="connsiteY1" fmla="*/ 68 h 63093"/>
                  <a:gd name="connsiteX2" fmla="*/ 1217478 w 1217478"/>
                  <a:gd name="connsiteY2" fmla="*/ 30231 h 63093"/>
                  <a:gd name="connsiteX3" fmla="*/ 584065 w 1217478"/>
                  <a:gd name="connsiteY3" fmla="*/ 60394 h 63093"/>
                  <a:gd name="connsiteX4" fmla="*/ 3039 w 1217478"/>
                  <a:gd name="connsiteY4" fmla="*/ 37375 h 63093"/>
                  <a:gd name="connsiteX0" fmla="*/ 3028 w 1207942"/>
                  <a:gd name="connsiteY0" fmla="*/ 37542 h 63600"/>
                  <a:gd name="connsiteX1" fmla="*/ 584054 w 1207942"/>
                  <a:gd name="connsiteY1" fmla="*/ 235 h 63600"/>
                  <a:gd name="connsiteX2" fmla="*/ 1207942 w 1207942"/>
                  <a:gd name="connsiteY2" fmla="*/ 25636 h 63600"/>
                  <a:gd name="connsiteX3" fmla="*/ 584054 w 1207942"/>
                  <a:gd name="connsiteY3" fmla="*/ 60561 h 63600"/>
                  <a:gd name="connsiteX4" fmla="*/ 3028 w 1207942"/>
                  <a:gd name="connsiteY4" fmla="*/ 37542 h 63600"/>
                  <a:gd name="connsiteX0" fmla="*/ 3028 w 1207942"/>
                  <a:gd name="connsiteY0" fmla="*/ 37774 h 63832"/>
                  <a:gd name="connsiteX1" fmla="*/ 584054 w 1207942"/>
                  <a:gd name="connsiteY1" fmla="*/ 467 h 63832"/>
                  <a:gd name="connsiteX2" fmla="*/ 1207942 w 1207942"/>
                  <a:gd name="connsiteY2" fmla="*/ 25868 h 63832"/>
                  <a:gd name="connsiteX3" fmla="*/ 584054 w 1207942"/>
                  <a:gd name="connsiteY3" fmla="*/ 60793 h 63832"/>
                  <a:gd name="connsiteX4" fmla="*/ 3028 w 1207942"/>
                  <a:gd name="connsiteY4" fmla="*/ 37774 h 63832"/>
                  <a:gd name="connsiteX0" fmla="*/ 3028 w 1208538"/>
                  <a:gd name="connsiteY0" fmla="*/ 37774 h 63832"/>
                  <a:gd name="connsiteX1" fmla="*/ 584054 w 1208538"/>
                  <a:gd name="connsiteY1" fmla="*/ 467 h 63832"/>
                  <a:gd name="connsiteX2" fmla="*/ 1207942 w 1208538"/>
                  <a:gd name="connsiteY2" fmla="*/ 25868 h 63832"/>
                  <a:gd name="connsiteX3" fmla="*/ 584054 w 1208538"/>
                  <a:gd name="connsiteY3" fmla="*/ 60793 h 63832"/>
                  <a:gd name="connsiteX4" fmla="*/ 3028 w 1208538"/>
                  <a:gd name="connsiteY4" fmla="*/ 37774 h 63832"/>
                  <a:gd name="connsiteX0" fmla="*/ 3028 w 1208538"/>
                  <a:gd name="connsiteY0" fmla="*/ 37774 h 63832"/>
                  <a:gd name="connsiteX1" fmla="*/ 584054 w 1208538"/>
                  <a:gd name="connsiteY1" fmla="*/ 467 h 63832"/>
                  <a:gd name="connsiteX2" fmla="*/ 1207942 w 1208538"/>
                  <a:gd name="connsiteY2" fmla="*/ 25868 h 63832"/>
                  <a:gd name="connsiteX3" fmla="*/ 584054 w 1208538"/>
                  <a:gd name="connsiteY3" fmla="*/ 60793 h 63832"/>
                  <a:gd name="connsiteX4" fmla="*/ 3028 w 1208538"/>
                  <a:gd name="connsiteY4" fmla="*/ 37774 h 63832"/>
                  <a:gd name="connsiteX0" fmla="*/ 11422 w 1216932"/>
                  <a:gd name="connsiteY0" fmla="*/ 43820 h 82498"/>
                  <a:gd name="connsiteX1" fmla="*/ 592448 w 1216932"/>
                  <a:gd name="connsiteY1" fmla="*/ 6513 h 82498"/>
                  <a:gd name="connsiteX2" fmla="*/ 1216336 w 1216932"/>
                  <a:gd name="connsiteY2" fmla="*/ 31914 h 82498"/>
                  <a:gd name="connsiteX3" fmla="*/ 592448 w 1216932"/>
                  <a:gd name="connsiteY3" fmla="*/ 66839 h 82498"/>
                  <a:gd name="connsiteX4" fmla="*/ 11422 w 1216932"/>
                  <a:gd name="connsiteY4" fmla="*/ 43820 h 82498"/>
                  <a:gd name="connsiteX0" fmla="*/ 4729 w 1210239"/>
                  <a:gd name="connsiteY0" fmla="*/ 37775 h 64560"/>
                  <a:gd name="connsiteX1" fmla="*/ 585755 w 1210239"/>
                  <a:gd name="connsiteY1" fmla="*/ 468 h 64560"/>
                  <a:gd name="connsiteX2" fmla="*/ 1209643 w 1210239"/>
                  <a:gd name="connsiteY2" fmla="*/ 25869 h 64560"/>
                  <a:gd name="connsiteX3" fmla="*/ 585755 w 1210239"/>
                  <a:gd name="connsiteY3" fmla="*/ 60794 h 64560"/>
                  <a:gd name="connsiteX4" fmla="*/ 4729 w 1210239"/>
                  <a:gd name="connsiteY4" fmla="*/ 37775 h 64560"/>
                  <a:gd name="connsiteX0" fmla="*/ 5104 w 1210614"/>
                  <a:gd name="connsiteY0" fmla="*/ 37775 h 67006"/>
                  <a:gd name="connsiteX1" fmla="*/ 586130 w 1210614"/>
                  <a:gd name="connsiteY1" fmla="*/ 468 h 67006"/>
                  <a:gd name="connsiteX2" fmla="*/ 1210018 w 1210614"/>
                  <a:gd name="connsiteY2" fmla="*/ 25869 h 67006"/>
                  <a:gd name="connsiteX3" fmla="*/ 586130 w 1210614"/>
                  <a:gd name="connsiteY3" fmla="*/ 60794 h 67006"/>
                  <a:gd name="connsiteX4" fmla="*/ 5104 w 1210614"/>
                  <a:gd name="connsiteY4" fmla="*/ 37775 h 67006"/>
                  <a:gd name="connsiteX0" fmla="*/ 5104 w 1210614"/>
                  <a:gd name="connsiteY0" fmla="*/ 41640 h 70871"/>
                  <a:gd name="connsiteX1" fmla="*/ 586130 w 1210614"/>
                  <a:gd name="connsiteY1" fmla="*/ 4333 h 70871"/>
                  <a:gd name="connsiteX2" fmla="*/ 1210018 w 1210614"/>
                  <a:gd name="connsiteY2" fmla="*/ 29734 h 70871"/>
                  <a:gd name="connsiteX3" fmla="*/ 586130 w 1210614"/>
                  <a:gd name="connsiteY3" fmla="*/ 64659 h 70871"/>
                  <a:gd name="connsiteX4" fmla="*/ 5104 w 1210614"/>
                  <a:gd name="connsiteY4" fmla="*/ 41640 h 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614" h="70871">
                    <a:moveTo>
                      <a:pt x="5104" y="41640"/>
                    </a:moveTo>
                    <a:cubicBezTo>
                      <a:pt x="62253" y="-3594"/>
                      <a:pt x="385311" y="6317"/>
                      <a:pt x="586130" y="4333"/>
                    </a:cubicBezTo>
                    <a:cubicBezTo>
                      <a:pt x="786949" y="2349"/>
                      <a:pt x="1188587" y="-13119"/>
                      <a:pt x="1210018" y="29734"/>
                    </a:cubicBezTo>
                    <a:cubicBezTo>
                      <a:pt x="1229068" y="72587"/>
                      <a:pt x="786949" y="62675"/>
                      <a:pt x="586130" y="64659"/>
                    </a:cubicBezTo>
                    <a:cubicBezTo>
                      <a:pt x="385311" y="66643"/>
                      <a:pt x="-52045" y="86874"/>
                      <a:pt x="5104" y="41640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rgbClr val="B0B0B4"/>
                  </a:gs>
                  <a:gs pos="100000">
                    <a:srgbClr val="E2E2E2"/>
                  </a:gs>
                  <a:gs pos="0">
                    <a:srgbClr val="B0B0B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400000" algn="tl" rotWithShape="0">
                  <a:prstClr val="black">
                    <a:alpha val="80000"/>
                  </a:prstClr>
                </a:outerShdw>
                <a:softEdge rad="127000"/>
              </a:effectLst>
              <a:scene3d>
                <a:camera prst="perspectiveAbove"/>
                <a:lightRig rig="flat" dir="t"/>
              </a:scene3d>
              <a:sp3d extrusionH="25400" prstMaterial="matte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5" name="任意多边形 32"/>
              <p:cNvSpPr/>
              <p:nvPr/>
            </p:nvSpPr>
            <p:spPr>
              <a:xfrm>
                <a:off x="851166" y="1732463"/>
                <a:ext cx="4504202" cy="3248557"/>
              </a:xfrm>
              <a:custGeom>
                <a:avLst/>
                <a:gdLst>
                  <a:gd name="connsiteX0" fmla="*/ 127829 w 3771162"/>
                  <a:gd name="connsiteY0" fmla="*/ 2719866 h 2719867"/>
                  <a:gd name="connsiteX1" fmla="*/ 3643333 w 3771162"/>
                  <a:gd name="connsiteY1" fmla="*/ 2719866 h 2719867"/>
                  <a:gd name="connsiteX2" fmla="*/ 3643328 w 3771162"/>
                  <a:gd name="connsiteY2" fmla="*/ 2719867 h 2719867"/>
                  <a:gd name="connsiteX3" fmla="*/ 127834 w 3771162"/>
                  <a:gd name="connsiteY3" fmla="*/ 2719867 h 2719867"/>
                  <a:gd name="connsiteX4" fmla="*/ 127834 w 3771162"/>
                  <a:gd name="connsiteY4" fmla="*/ 0 h 2719867"/>
                  <a:gd name="connsiteX5" fmla="*/ 3643328 w 3771162"/>
                  <a:gd name="connsiteY5" fmla="*/ 0 h 2719867"/>
                  <a:gd name="connsiteX6" fmla="*/ 3771162 w 3771162"/>
                  <a:gd name="connsiteY6" fmla="*/ 127834 h 2719867"/>
                  <a:gd name="connsiteX7" fmla="*/ 3771162 w 3771162"/>
                  <a:gd name="connsiteY7" fmla="*/ 2355850 h 2719867"/>
                  <a:gd name="connsiteX8" fmla="*/ 0 w 3771162"/>
                  <a:gd name="connsiteY8" fmla="*/ 2355850 h 2719867"/>
                  <a:gd name="connsiteX9" fmla="*/ 0 w 3771162"/>
                  <a:gd name="connsiteY9" fmla="*/ 127834 h 2719867"/>
                  <a:gd name="connsiteX10" fmla="*/ 127834 w 3771162"/>
                  <a:gd name="connsiteY10" fmla="*/ 0 h 271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71162" h="2719867">
                    <a:moveTo>
                      <a:pt x="127829" y="2719866"/>
                    </a:moveTo>
                    <a:lnTo>
                      <a:pt x="3643333" y="2719866"/>
                    </a:lnTo>
                    <a:lnTo>
                      <a:pt x="3643328" y="2719867"/>
                    </a:lnTo>
                    <a:lnTo>
                      <a:pt x="127834" y="2719867"/>
                    </a:lnTo>
                    <a:close/>
                    <a:moveTo>
                      <a:pt x="127834" y="0"/>
                    </a:moveTo>
                    <a:lnTo>
                      <a:pt x="3643328" y="0"/>
                    </a:lnTo>
                    <a:cubicBezTo>
                      <a:pt x="3713929" y="0"/>
                      <a:pt x="3771162" y="57233"/>
                      <a:pt x="3771162" y="127834"/>
                    </a:cubicBezTo>
                    <a:lnTo>
                      <a:pt x="3771162" y="2355850"/>
                    </a:lnTo>
                    <a:lnTo>
                      <a:pt x="0" y="2355850"/>
                    </a:lnTo>
                    <a:lnTo>
                      <a:pt x="0" y="127834"/>
                    </a:lnTo>
                    <a:cubicBezTo>
                      <a:pt x="0" y="57233"/>
                      <a:pt x="57233" y="0"/>
                      <a:pt x="1278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6" name="任意多边形 33"/>
              <p:cNvSpPr/>
              <p:nvPr/>
            </p:nvSpPr>
            <p:spPr>
              <a:xfrm>
                <a:off x="851166" y="4546245"/>
                <a:ext cx="4504203" cy="434775"/>
              </a:xfrm>
              <a:custGeom>
                <a:avLst/>
                <a:gdLst>
                  <a:gd name="connsiteX0" fmla="*/ 0 w 3771162"/>
                  <a:gd name="connsiteY0" fmla="*/ 0 h 364017"/>
                  <a:gd name="connsiteX1" fmla="*/ 3771162 w 3771162"/>
                  <a:gd name="connsiteY1" fmla="*/ 0 h 364017"/>
                  <a:gd name="connsiteX2" fmla="*/ 3771162 w 3771162"/>
                  <a:gd name="connsiteY2" fmla="*/ 236183 h 364017"/>
                  <a:gd name="connsiteX3" fmla="*/ 3643328 w 3771162"/>
                  <a:gd name="connsiteY3" fmla="*/ 364017 h 364017"/>
                  <a:gd name="connsiteX4" fmla="*/ 127834 w 3771162"/>
                  <a:gd name="connsiteY4" fmla="*/ 364017 h 364017"/>
                  <a:gd name="connsiteX5" fmla="*/ 0 w 3771162"/>
                  <a:gd name="connsiteY5" fmla="*/ 236183 h 3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1162" h="364017">
                    <a:moveTo>
                      <a:pt x="0" y="0"/>
                    </a:moveTo>
                    <a:lnTo>
                      <a:pt x="3771162" y="0"/>
                    </a:lnTo>
                    <a:lnTo>
                      <a:pt x="3771162" y="236183"/>
                    </a:lnTo>
                    <a:cubicBezTo>
                      <a:pt x="3771162" y="306784"/>
                      <a:pt x="3713929" y="364017"/>
                      <a:pt x="3643328" y="364017"/>
                    </a:cubicBezTo>
                    <a:lnTo>
                      <a:pt x="127834" y="364017"/>
                    </a:lnTo>
                    <a:cubicBezTo>
                      <a:pt x="57233" y="364017"/>
                      <a:pt x="0" y="306784"/>
                      <a:pt x="0" y="23618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949599"/>
                  </a:gs>
                  <a:gs pos="0">
                    <a:srgbClr val="D2D3D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7" name="任意多边形 35"/>
              <p:cNvSpPr/>
              <p:nvPr/>
            </p:nvSpPr>
            <p:spPr>
              <a:xfrm rot="16200000">
                <a:off x="3850406" y="1364105"/>
                <a:ext cx="1122454" cy="1881922"/>
              </a:xfrm>
              <a:custGeom>
                <a:avLst/>
                <a:gdLst>
                  <a:gd name="connsiteX0" fmla="*/ 939779 w 939779"/>
                  <a:gd name="connsiteY0" fmla="*/ 0 h 1575647"/>
                  <a:gd name="connsiteX1" fmla="*/ 939779 w 939779"/>
                  <a:gd name="connsiteY1" fmla="*/ 1502219 h 1575647"/>
                  <a:gd name="connsiteX2" fmla="*/ 915516 w 939779"/>
                  <a:gd name="connsiteY2" fmla="*/ 1538206 h 1575647"/>
                  <a:gd name="connsiteX3" fmla="*/ 825124 w 939779"/>
                  <a:gd name="connsiteY3" fmla="*/ 1575647 h 1575647"/>
                  <a:gd name="connsiteX4" fmla="*/ 0 w 939779"/>
                  <a:gd name="connsiteY4" fmla="*/ 1575647 h 1575647"/>
                  <a:gd name="connsiteX5" fmla="*/ 9471 w 939779"/>
                  <a:gd name="connsiteY5" fmla="*/ 522625 h 1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779" h="1575647">
                    <a:moveTo>
                      <a:pt x="939779" y="0"/>
                    </a:moveTo>
                    <a:lnTo>
                      <a:pt x="939779" y="1502219"/>
                    </a:lnTo>
                    <a:lnTo>
                      <a:pt x="915516" y="1538206"/>
                    </a:lnTo>
                    <a:cubicBezTo>
                      <a:pt x="892383" y="1561339"/>
                      <a:pt x="860425" y="1575647"/>
                      <a:pt x="825124" y="1575647"/>
                    </a:cubicBezTo>
                    <a:lnTo>
                      <a:pt x="0" y="1575647"/>
                    </a:lnTo>
                    <a:lnTo>
                      <a:pt x="9471" y="5226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60000"/>
                    </a:schemeClr>
                  </a:gs>
                  <a:gs pos="100000">
                    <a:schemeClr val="accent1">
                      <a:lumMod val="5000"/>
                      <a:lumOff val="95000"/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027750" y="1913502"/>
                <a:ext cx="4095801" cy="2440783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6608414" y="2314896"/>
              <a:ext cx="3379706" cy="1997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997921" y="4082625"/>
              <a:ext cx="596286" cy="1141827"/>
              <a:chOff x="4802352" y="-1848596"/>
              <a:chExt cx="2490839" cy="4769691"/>
            </a:xfrm>
          </p:grpSpPr>
          <p:pic>
            <p:nvPicPr>
              <p:cNvPr id="71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16" r="16077"/>
              <a:stretch/>
            </p:blipFill>
            <p:spPr>
              <a:xfrm>
                <a:off x="4802352" y="-1848596"/>
                <a:ext cx="2490839" cy="4769691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5046286" y="-1251249"/>
                <a:ext cx="2017486" cy="3576633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635353" y="3565924"/>
              <a:ext cx="1301736" cy="1645575"/>
              <a:chOff x="478341" y="1510354"/>
              <a:chExt cx="3714005" cy="4695013"/>
            </a:xfrm>
          </p:grpSpPr>
          <p:pic>
            <p:nvPicPr>
              <p:cNvPr id="74" name="图片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909" t="10520" r="5430" b="17484"/>
              <a:stretch/>
            </p:blipFill>
            <p:spPr>
              <a:xfrm>
                <a:off x="478341" y="1510354"/>
                <a:ext cx="3714005" cy="4695013"/>
              </a:xfrm>
              <a:prstGeom prst="rect">
                <a:avLst/>
              </a:prstGeom>
            </p:spPr>
          </p:pic>
          <p:sp>
            <p:nvSpPr>
              <p:cNvPr id="75" name="Rectangle 74"/>
              <p:cNvSpPr/>
              <p:nvPr/>
            </p:nvSpPr>
            <p:spPr>
              <a:xfrm>
                <a:off x="1000029" y="2017486"/>
                <a:ext cx="2714171" cy="3701143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9805291" y="3723381"/>
              <a:ext cx="964210" cy="13175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056318" y="4225625"/>
              <a:ext cx="490634" cy="8562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106"/>
            <p:cNvSpPr>
              <a:spLocks noEditPoints="1"/>
            </p:cNvSpPr>
            <p:nvPr/>
          </p:nvSpPr>
          <p:spPr bwMode="auto">
            <a:xfrm>
              <a:off x="7834246" y="2777222"/>
              <a:ext cx="933778" cy="933774"/>
            </a:xfrm>
            <a:custGeom>
              <a:avLst/>
              <a:gdLst>
                <a:gd name="T0" fmla="*/ 233363 w 68"/>
                <a:gd name="T1" fmla="*/ 10295 h 68"/>
                <a:gd name="T2" fmla="*/ 199045 w 68"/>
                <a:gd name="T3" fmla="*/ 209339 h 68"/>
                <a:gd name="T4" fmla="*/ 195613 w 68"/>
                <a:gd name="T5" fmla="*/ 216203 h 68"/>
                <a:gd name="T6" fmla="*/ 192181 w 68"/>
                <a:gd name="T7" fmla="*/ 216203 h 68"/>
                <a:gd name="T8" fmla="*/ 188749 w 68"/>
                <a:gd name="T9" fmla="*/ 216203 h 68"/>
                <a:gd name="T10" fmla="*/ 120113 w 68"/>
                <a:gd name="T11" fmla="*/ 188749 h 68"/>
                <a:gd name="T12" fmla="*/ 78932 w 68"/>
                <a:gd name="T13" fmla="*/ 229930 h 68"/>
                <a:gd name="T14" fmla="*/ 75500 w 68"/>
                <a:gd name="T15" fmla="*/ 233362 h 68"/>
                <a:gd name="T16" fmla="*/ 72068 w 68"/>
                <a:gd name="T17" fmla="*/ 233362 h 68"/>
                <a:gd name="T18" fmla="*/ 65204 w 68"/>
                <a:gd name="T19" fmla="*/ 223067 h 68"/>
                <a:gd name="T20" fmla="*/ 65204 w 68"/>
                <a:gd name="T21" fmla="*/ 164726 h 68"/>
                <a:gd name="T22" fmla="*/ 3432 w 68"/>
                <a:gd name="T23" fmla="*/ 140704 h 68"/>
                <a:gd name="T24" fmla="*/ 0 w 68"/>
                <a:gd name="T25" fmla="*/ 133840 h 68"/>
                <a:gd name="T26" fmla="*/ 3432 w 68"/>
                <a:gd name="T27" fmla="*/ 123545 h 68"/>
                <a:gd name="T28" fmla="*/ 219636 w 68"/>
                <a:gd name="T29" fmla="*/ 0 h 68"/>
                <a:gd name="T30" fmla="*/ 229931 w 68"/>
                <a:gd name="T31" fmla="*/ 0 h 68"/>
                <a:gd name="T32" fmla="*/ 233363 w 68"/>
                <a:gd name="T33" fmla="*/ 10295 h 68"/>
                <a:gd name="T34" fmla="*/ 212772 w 68"/>
                <a:gd name="T35" fmla="*/ 24023 h 68"/>
                <a:gd name="T36" fmla="*/ 27454 w 68"/>
                <a:gd name="T37" fmla="*/ 130408 h 68"/>
                <a:gd name="T38" fmla="*/ 68636 w 68"/>
                <a:gd name="T39" fmla="*/ 147567 h 68"/>
                <a:gd name="T40" fmla="*/ 181886 w 68"/>
                <a:gd name="T41" fmla="*/ 65204 h 68"/>
                <a:gd name="T42" fmla="*/ 120113 w 68"/>
                <a:gd name="T43" fmla="*/ 168158 h 68"/>
                <a:gd name="T44" fmla="*/ 185318 w 68"/>
                <a:gd name="T45" fmla="*/ 195612 h 68"/>
                <a:gd name="T46" fmla="*/ 212772 w 68"/>
                <a:gd name="T47" fmla="*/ 24023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pic>
          <p:nvPicPr>
            <p:cNvPr id="80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50" y="2953652"/>
              <a:ext cx="4310606" cy="2651023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5222351" y="3296873"/>
              <a:ext cx="2730412" cy="17440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06"/>
            <p:cNvSpPr>
              <a:spLocks noEditPoints="1"/>
            </p:cNvSpPr>
            <p:nvPr/>
          </p:nvSpPr>
          <p:spPr bwMode="auto">
            <a:xfrm>
              <a:off x="6049976" y="3672349"/>
              <a:ext cx="933778" cy="933774"/>
            </a:xfrm>
            <a:custGeom>
              <a:avLst/>
              <a:gdLst>
                <a:gd name="T0" fmla="*/ 233363 w 68"/>
                <a:gd name="T1" fmla="*/ 10295 h 68"/>
                <a:gd name="T2" fmla="*/ 199045 w 68"/>
                <a:gd name="T3" fmla="*/ 209339 h 68"/>
                <a:gd name="T4" fmla="*/ 195613 w 68"/>
                <a:gd name="T5" fmla="*/ 216203 h 68"/>
                <a:gd name="T6" fmla="*/ 192181 w 68"/>
                <a:gd name="T7" fmla="*/ 216203 h 68"/>
                <a:gd name="T8" fmla="*/ 188749 w 68"/>
                <a:gd name="T9" fmla="*/ 216203 h 68"/>
                <a:gd name="T10" fmla="*/ 120113 w 68"/>
                <a:gd name="T11" fmla="*/ 188749 h 68"/>
                <a:gd name="T12" fmla="*/ 78932 w 68"/>
                <a:gd name="T13" fmla="*/ 229930 h 68"/>
                <a:gd name="T14" fmla="*/ 75500 w 68"/>
                <a:gd name="T15" fmla="*/ 233362 h 68"/>
                <a:gd name="T16" fmla="*/ 72068 w 68"/>
                <a:gd name="T17" fmla="*/ 233362 h 68"/>
                <a:gd name="T18" fmla="*/ 65204 w 68"/>
                <a:gd name="T19" fmla="*/ 223067 h 68"/>
                <a:gd name="T20" fmla="*/ 65204 w 68"/>
                <a:gd name="T21" fmla="*/ 164726 h 68"/>
                <a:gd name="T22" fmla="*/ 3432 w 68"/>
                <a:gd name="T23" fmla="*/ 140704 h 68"/>
                <a:gd name="T24" fmla="*/ 0 w 68"/>
                <a:gd name="T25" fmla="*/ 133840 h 68"/>
                <a:gd name="T26" fmla="*/ 3432 w 68"/>
                <a:gd name="T27" fmla="*/ 123545 h 68"/>
                <a:gd name="T28" fmla="*/ 219636 w 68"/>
                <a:gd name="T29" fmla="*/ 0 h 68"/>
                <a:gd name="T30" fmla="*/ 229931 w 68"/>
                <a:gd name="T31" fmla="*/ 0 h 68"/>
                <a:gd name="T32" fmla="*/ 233363 w 68"/>
                <a:gd name="T33" fmla="*/ 10295 h 68"/>
                <a:gd name="T34" fmla="*/ 212772 w 68"/>
                <a:gd name="T35" fmla="*/ 24023 h 68"/>
                <a:gd name="T36" fmla="*/ 27454 w 68"/>
                <a:gd name="T37" fmla="*/ 130408 h 68"/>
                <a:gd name="T38" fmla="*/ 68636 w 68"/>
                <a:gd name="T39" fmla="*/ 147567 h 68"/>
                <a:gd name="T40" fmla="*/ 181886 w 68"/>
                <a:gd name="T41" fmla="*/ 65204 h 68"/>
                <a:gd name="T42" fmla="*/ 120113 w 68"/>
                <a:gd name="T43" fmla="*/ 168158 h 68"/>
                <a:gd name="T44" fmla="*/ 185318 w 68"/>
                <a:gd name="T45" fmla="*/ 195612 h 68"/>
                <a:gd name="T46" fmla="*/ 212772 w 68"/>
                <a:gd name="T47" fmla="*/ 24023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 noEditPoints="1"/>
            </p:cNvSpPr>
            <p:nvPr/>
          </p:nvSpPr>
          <p:spPr bwMode="auto">
            <a:xfrm>
              <a:off x="9995034" y="4084318"/>
              <a:ext cx="521807" cy="521805"/>
            </a:xfrm>
            <a:custGeom>
              <a:avLst/>
              <a:gdLst>
                <a:gd name="T0" fmla="*/ 233363 w 68"/>
                <a:gd name="T1" fmla="*/ 10295 h 68"/>
                <a:gd name="T2" fmla="*/ 199045 w 68"/>
                <a:gd name="T3" fmla="*/ 209339 h 68"/>
                <a:gd name="T4" fmla="*/ 195613 w 68"/>
                <a:gd name="T5" fmla="*/ 216203 h 68"/>
                <a:gd name="T6" fmla="*/ 192181 w 68"/>
                <a:gd name="T7" fmla="*/ 216203 h 68"/>
                <a:gd name="T8" fmla="*/ 188749 w 68"/>
                <a:gd name="T9" fmla="*/ 216203 h 68"/>
                <a:gd name="T10" fmla="*/ 120113 w 68"/>
                <a:gd name="T11" fmla="*/ 188749 h 68"/>
                <a:gd name="T12" fmla="*/ 78932 w 68"/>
                <a:gd name="T13" fmla="*/ 229930 h 68"/>
                <a:gd name="T14" fmla="*/ 75500 w 68"/>
                <a:gd name="T15" fmla="*/ 233362 h 68"/>
                <a:gd name="T16" fmla="*/ 72068 w 68"/>
                <a:gd name="T17" fmla="*/ 233362 h 68"/>
                <a:gd name="T18" fmla="*/ 65204 w 68"/>
                <a:gd name="T19" fmla="*/ 223067 h 68"/>
                <a:gd name="T20" fmla="*/ 65204 w 68"/>
                <a:gd name="T21" fmla="*/ 164726 h 68"/>
                <a:gd name="T22" fmla="*/ 3432 w 68"/>
                <a:gd name="T23" fmla="*/ 140704 h 68"/>
                <a:gd name="T24" fmla="*/ 0 w 68"/>
                <a:gd name="T25" fmla="*/ 133840 h 68"/>
                <a:gd name="T26" fmla="*/ 3432 w 68"/>
                <a:gd name="T27" fmla="*/ 123545 h 68"/>
                <a:gd name="T28" fmla="*/ 219636 w 68"/>
                <a:gd name="T29" fmla="*/ 0 h 68"/>
                <a:gd name="T30" fmla="*/ 229931 w 68"/>
                <a:gd name="T31" fmla="*/ 0 h 68"/>
                <a:gd name="T32" fmla="*/ 233363 w 68"/>
                <a:gd name="T33" fmla="*/ 10295 h 68"/>
                <a:gd name="T34" fmla="*/ 212772 w 68"/>
                <a:gd name="T35" fmla="*/ 24023 h 68"/>
                <a:gd name="T36" fmla="*/ 27454 w 68"/>
                <a:gd name="T37" fmla="*/ 130408 h 68"/>
                <a:gd name="T38" fmla="*/ 68636 w 68"/>
                <a:gd name="T39" fmla="*/ 147567 h 68"/>
                <a:gd name="T40" fmla="*/ 181886 w 68"/>
                <a:gd name="T41" fmla="*/ 65204 h 68"/>
                <a:gd name="T42" fmla="*/ 120113 w 68"/>
                <a:gd name="T43" fmla="*/ 168158 h 68"/>
                <a:gd name="T44" fmla="*/ 185318 w 68"/>
                <a:gd name="T45" fmla="*/ 195612 h 68"/>
                <a:gd name="T46" fmla="*/ 212772 w 68"/>
                <a:gd name="T47" fmla="*/ 24023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11153117" y="4522260"/>
              <a:ext cx="262557" cy="262556"/>
            </a:xfrm>
            <a:custGeom>
              <a:avLst/>
              <a:gdLst>
                <a:gd name="T0" fmla="*/ 233363 w 68"/>
                <a:gd name="T1" fmla="*/ 10295 h 68"/>
                <a:gd name="T2" fmla="*/ 199045 w 68"/>
                <a:gd name="T3" fmla="*/ 209339 h 68"/>
                <a:gd name="T4" fmla="*/ 195613 w 68"/>
                <a:gd name="T5" fmla="*/ 216203 h 68"/>
                <a:gd name="T6" fmla="*/ 192181 w 68"/>
                <a:gd name="T7" fmla="*/ 216203 h 68"/>
                <a:gd name="T8" fmla="*/ 188749 w 68"/>
                <a:gd name="T9" fmla="*/ 216203 h 68"/>
                <a:gd name="T10" fmla="*/ 120113 w 68"/>
                <a:gd name="T11" fmla="*/ 188749 h 68"/>
                <a:gd name="T12" fmla="*/ 78932 w 68"/>
                <a:gd name="T13" fmla="*/ 229930 h 68"/>
                <a:gd name="T14" fmla="*/ 75500 w 68"/>
                <a:gd name="T15" fmla="*/ 233362 h 68"/>
                <a:gd name="T16" fmla="*/ 72068 w 68"/>
                <a:gd name="T17" fmla="*/ 233362 h 68"/>
                <a:gd name="T18" fmla="*/ 65204 w 68"/>
                <a:gd name="T19" fmla="*/ 223067 h 68"/>
                <a:gd name="T20" fmla="*/ 65204 w 68"/>
                <a:gd name="T21" fmla="*/ 164726 h 68"/>
                <a:gd name="T22" fmla="*/ 3432 w 68"/>
                <a:gd name="T23" fmla="*/ 140704 h 68"/>
                <a:gd name="T24" fmla="*/ 0 w 68"/>
                <a:gd name="T25" fmla="*/ 133840 h 68"/>
                <a:gd name="T26" fmla="*/ 3432 w 68"/>
                <a:gd name="T27" fmla="*/ 123545 h 68"/>
                <a:gd name="T28" fmla="*/ 219636 w 68"/>
                <a:gd name="T29" fmla="*/ 0 h 68"/>
                <a:gd name="T30" fmla="*/ 229931 w 68"/>
                <a:gd name="T31" fmla="*/ 0 h 68"/>
                <a:gd name="T32" fmla="*/ 233363 w 68"/>
                <a:gd name="T33" fmla="*/ 10295 h 68"/>
                <a:gd name="T34" fmla="*/ 212772 w 68"/>
                <a:gd name="T35" fmla="*/ 24023 h 68"/>
                <a:gd name="T36" fmla="*/ 27454 w 68"/>
                <a:gd name="T37" fmla="*/ 130408 h 68"/>
                <a:gd name="T38" fmla="*/ 68636 w 68"/>
                <a:gd name="T39" fmla="*/ 147567 h 68"/>
                <a:gd name="T40" fmla="*/ 181886 w 68"/>
                <a:gd name="T41" fmla="*/ 65204 h 68"/>
                <a:gd name="T42" fmla="*/ 120113 w 68"/>
                <a:gd name="T43" fmla="*/ 168158 h 68"/>
                <a:gd name="T44" fmla="*/ 185318 w 68"/>
                <a:gd name="T45" fmla="*/ 195612 h 68"/>
                <a:gd name="T46" fmla="*/ 212772 w 68"/>
                <a:gd name="T47" fmla="*/ 24023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65643" y="2087420"/>
            <a:ext cx="3133859" cy="914400"/>
            <a:chOff x="8242300" y="2803237"/>
            <a:chExt cx="3133859" cy="914400"/>
          </a:xfrm>
        </p:grpSpPr>
        <p:sp>
          <p:nvSpPr>
            <p:cNvPr id="68" name="Rectangle 67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USP 1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565643" y="3207469"/>
            <a:ext cx="3133859" cy="914400"/>
            <a:chOff x="8242300" y="2803237"/>
            <a:chExt cx="3133859" cy="914400"/>
          </a:xfrm>
        </p:grpSpPr>
        <p:sp>
          <p:nvSpPr>
            <p:cNvPr id="84" name="Rectangle 83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USP 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559458" y="4332952"/>
            <a:ext cx="3133859" cy="914400"/>
            <a:chOff x="8242300" y="2803237"/>
            <a:chExt cx="3133859" cy="914400"/>
          </a:xfrm>
        </p:grpSpPr>
        <p:sp>
          <p:nvSpPr>
            <p:cNvPr id="89" name="Rectangle 88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2797949" y="3240873"/>
            <a:ext cx="3065061" cy="914400"/>
            <a:chOff x="5253439" y="2803237"/>
            <a:chExt cx="3065061" cy="914400"/>
          </a:xfrm>
        </p:grpSpPr>
        <p:sp>
          <p:nvSpPr>
            <p:cNvPr id="106" name="Rectangle 105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5253439" y="2810010"/>
              <a:ext cx="2973003" cy="589049"/>
              <a:chOff x="5253439" y="2810010"/>
              <a:chExt cx="2973003" cy="58904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7549654" y="2810010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5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253439" y="3048194"/>
                <a:ext cx="2968629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2794094" y="2126175"/>
            <a:ext cx="3065061" cy="914400"/>
            <a:chOff x="5253439" y="2803237"/>
            <a:chExt cx="3065061" cy="914400"/>
          </a:xfrm>
        </p:grpSpPr>
        <p:sp>
          <p:nvSpPr>
            <p:cNvPr id="114" name="Rectangle 113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253439" y="2810010"/>
              <a:ext cx="2973003" cy="589049"/>
              <a:chOff x="5253439" y="2810010"/>
              <a:chExt cx="2973003" cy="589049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7549654" y="2810010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4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253439" y="3048194"/>
                <a:ext cx="2968629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6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3838870" y="529333"/>
            <a:ext cx="4515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38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Bebas Neue" charset="0"/>
              </a:rPr>
              <a:t>OUR GROWTH SO FAR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5222351" y="364859"/>
            <a:ext cx="17504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400" kern="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Roboto Regular"/>
                <a:sym typeface="Montserrat-Regular" charset="0"/>
              </a:rPr>
              <a:t>E-LEARNING PLATFORM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7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900" kern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1" y="1703266"/>
            <a:ext cx="12192001" cy="5177694"/>
            <a:chOff x="-645141" y="1690566"/>
            <a:chExt cx="12192001" cy="5177694"/>
          </a:xfrm>
        </p:grpSpPr>
        <p:grpSp>
          <p:nvGrpSpPr>
            <p:cNvPr id="60" name="Group 59"/>
            <p:cNvGrpSpPr/>
            <p:nvPr/>
          </p:nvGrpSpPr>
          <p:grpSpPr>
            <a:xfrm>
              <a:off x="-645141" y="6044508"/>
              <a:ext cx="12192001" cy="823752"/>
              <a:chOff x="-645141" y="6044508"/>
              <a:chExt cx="12192001" cy="823752"/>
            </a:xfrm>
          </p:grpSpPr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4800600" y="6044508"/>
                <a:ext cx="6081125" cy="809617"/>
              </a:xfrm>
              <a:custGeom>
                <a:avLst/>
                <a:gdLst>
                  <a:gd name="T0" fmla="*/ 2000 w 2000"/>
                  <a:gd name="T1" fmla="*/ 205 h 266"/>
                  <a:gd name="T2" fmla="*/ 2000 w 2000"/>
                  <a:gd name="T3" fmla="*/ 266 h 266"/>
                  <a:gd name="T4" fmla="*/ 1344 w 2000"/>
                  <a:gd name="T5" fmla="*/ 266 h 266"/>
                  <a:gd name="T6" fmla="*/ 1314 w 2000"/>
                  <a:gd name="T7" fmla="*/ 245 h 266"/>
                  <a:gd name="T8" fmla="*/ 1325 w 2000"/>
                  <a:gd name="T9" fmla="*/ 212 h 266"/>
                  <a:gd name="T10" fmla="*/ 1344 w 2000"/>
                  <a:gd name="T11" fmla="*/ 162 h 266"/>
                  <a:gd name="T12" fmla="*/ 1353 w 2000"/>
                  <a:gd name="T13" fmla="*/ 140 h 266"/>
                  <a:gd name="T14" fmla="*/ 1374 w 2000"/>
                  <a:gd name="T15" fmla="*/ 132 h 266"/>
                  <a:gd name="T16" fmla="*/ 1376 w 2000"/>
                  <a:gd name="T17" fmla="*/ 131 h 266"/>
                  <a:gd name="T18" fmla="*/ 1376 w 2000"/>
                  <a:gd name="T19" fmla="*/ 66 h 266"/>
                  <a:gd name="T20" fmla="*/ 1376 w 2000"/>
                  <a:gd name="T21" fmla="*/ 61 h 266"/>
                  <a:gd name="T22" fmla="*/ 1218 w 2000"/>
                  <a:gd name="T23" fmla="*/ 61 h 266"/>
                  <a:gd name="T24" fmla="*/ 1212 w 2000"/>
                  <a:gd name="T25" fmla="*/ 60 h 266"/>
                  <a:gd name="T26" fmla="*/ 1206 w 2000"/>
                  <a:gd name="T27" fmla="*/ 61 h 266"/>
                  <a:gd name="T28" fmla="*/ 1131 w 2000"/>
                  <a:gd name="T29" fmla="*/ 61 h 266"/>
                  <a:gd name="T30" fmla="*/ 1131 w 2000"/>
                  <a:gd name="T31" fmla="*/ 66 h 266"/>
                  <a:gd name="T32" fmla="*/ 1131 w 2000"/>
                  <a:gd name="T33" fmla="*/ 131 h 266"/>
                  <a:gd name="T34" fmla="*/ 1133 w 2000"/>
                  <a:gd name="T35" fmla="*/ 132 h 266"/>
                  <a:gd name="T36" fmla="*/ 1154 w 2000"/>
                  <a:gd name="T37" fmla="*/ 140 h 266"/>
                  <a:gd name="T38" fmla="*/ 1163 w 2000"/>
                  <a:gd name="T39" fmla="*/ 162 h 266"/>
                  <a:gd name="T40" fmla="*/ 1182 w 2000"/>
                  <a:gd name="T41" fmla="*/ 212 h 266"/>
                  <a:gd name="T42" fmla="*/ 1193 w 2000"/>
                  <a:gd name="T43" fmla="*/ 245 h 266"/>
                  <a:gd name="T44" fmla="*/ 1164 w 2000"/>
                  <a:gd name="T45" fmla="*/ 266 h 266"/>
                  <a:gd name="T46" fmla="*/ 0 w 2000"/>
                  <a:gd name="T47" fmla="*/ 266 h 266"/>
                  <a:gd name="T48" fmla="*/ 0 w 2000"/>
                  <a:gd name="T49" fmla="*/ 205 h 266"/>
                  <a:gd name="T50" fmla="*/ 1109 w 2000"/>
                  <a:gd name="T51" fmla="*/ 205 h 266"/>
                  <a:gd name="T52" fmla="*/ 1104 w 2000"/>
                  <a:gd name="T53" fmla="*/ 186 h 266"/>
                  <a:gd name="T54" fmla="*/ 1070 w 2000"/>
                  <a:gd name="T55" fmla="*/ 133 h 266"/>
                  <a:gd name="T56" fmla="*/ 1070 w 2000"/>
                  <a:gd name="T57" fmla="*/ 68 h 266"/>
                  <a:gd name="T58" fmla="*/ 1082 w 2000"/>
                  <a:gd name="T59" fmla="*/ 20 h 266"/>
                  <a:gd name="T60" fmla="*/ 1127 w 2000"/>
                  <a:gd name="T61" fmla="*/ 0 h 266"/>
                  <a:gd name="T62" fmla="*/ 1206 w 2000"/>
                  <a:gd name="T63" fmla="*/ 0 h 266"/>
                  <a:gd name="T64" fmla="*/ 1212 w 2000"/>
                  <a:gd name="T65" fmla="*/ 1 h 266"/>
                  <a:gd name="T66" fmla="*/ 1218 w 2000"/>
                  <a:gd name="T67" fmla="*/ 0 h 266"/>
                  <a:gd name="T68" fmla="*/ 1380 w 2000"/>
                  <a:gd name="T69" fmla="*/ 0 h 266"/>
                  <a:gd name="T70" fmla="*/ 1425 w 2000"/>
                  <a:gd name="T71" fmla="*/ 20 h 266"/>
                  <a:gd name="T72" fmla="*/ 1437 w 2000"/>
                  <a:gd name="T73" fmla="*/ 68 h 266"/>
                  <a:gd name="T74" fmla="*/ 1437 w 2000"/>
                  <a:gd name="T75" fmla="*/ 133 h 266"/>
                  <a:gd name="T76" fmla="*/ 1403 w 2000"/>
                  <a:gd name="T77" fmla="*/ 186 h 266"/>
                  <a:gd name="T78" fmla="*/ 1398 w 2000"/>
                  <a:gd name="T79" fmla="*/ 205 h 266"/>
                  <a:gd name="T80" fmla="*/ 2000 w 2000"/>
                  <a:gd name="T81" fmla="*/ 20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" h="266">
                    <a:moveTo>
                      <a:pt x="2000" y="205"/>
                    </a:moveTo>
                    <a:cubicBezTo>
                      <a:pt x="2000" y="266"/>
                      <a:pt x="2000" y="266"/>
                      <a:pt x="2000" y="266"/>
                    </a:cubicBezTo>
                    <a:cubicBezTo>
                      <a:pt x="1344" y="266"/>
                      <a:pt x="1344" y="266"/>
                      <a:pt x="1344" y="266"/>
                    </a:cubicBezTo>
                    <a:cubicBezTo>
                      <a:pt x="1330" y="266"/>
                      <a:pt x="1318" y="258"/>
                      <a:pt x="1314" y="245"/>
                    </a:cubicBezTo>
                    <a:cubicBezTo>
                      <a:pt x="1310" y="233"/>
                      <a:pt x="1314" y="219"/>
                      <a:pt x="1325" y="212"/>
                    </a:cubicBezTo>
                    <a:cubicBezTo>
                      <a:pt x="1327" y="210"/>
                      <a:pt x="1344" y="194"/>
                      <a:pt x="1344" y="162"/>
                    </a:cubicBezTo>
                    <a:cubicBezTo>
                      <a:pt x="1344" y="154"/>
                      <a:pt x="1347" y="146"/>
                      <a:pt x="1353" y="140"/>
                    </a:cubicBezTo>
                    <a:cubicBezTo>
                      <a:pt x="1359" y="134"/>
                      <a:pt x="1366" y="131"/>
                      <a:pt x="1374" y="132"/>
                    </a:cubicBezTo>
                    <a:cubicBezTo>
                      <a:pt x="1375" y="132"/>
                      <a:pt x="1375" y="131"/>
                      <a:pt x="1376" y="131"/>
                    </a:cubicBezTo>
                    <a:cubicBezTo>
                      <a:pt x="1376" y="66"/>
                      <a:pt x="1376" y="66"/>
                      <a:pt x="1376" y="66"/>
                    </a:cubicBezTo>
                    <a:cubicBezTo>
                      <a:pt x="1376" y="64"/>
                      <a:pt x="1376" y="63"/>
                      <a:pt x="1376" y="61"/>
                    </a:cubicBezTo>
                    <a:cubicBezTo>
                      <a:pt x="1218" y="61"/>
                      <a:pt x="1218" y="61"/>
                      <a:pt x="1218" y="61"/>
                    </a:cubicBezTo>
                    <a:cubicBezTo>
                      <a:pt x="1216" y="61"/>
                      <a:pt x="1214" y="61"/>
                      <a:pt x="1212" y="60"/>
                    </a:cubicBezTo>
                    <a:cubicBezTo>
                      <a:pt x="1210" y="61"/>
                      <a:pt x="1208" y="61"/>
                      <a:pt x="1206" y="61"/>
                    </a:cubicBezTo>
                    <a:cubicBezTo>
                      <a:pt x="1131" y="61"/>
                      <a:pt x="1131" y="61"/>
                      <a:pt x="1131" y="61"/>
                    </a:cubicBezTo>
                    <a:cubicBezTo>
                      <a:pt x="1131" y="63"/>
                      <a:pt x="1131" y="64"/>
                      <a:pt x="1131" y="66"/>
                    </a:cubicBezTo>
                    <a:cubicBezTo>
                      <a:pt x="1131" y="131"/>
                      <a:pt x="1131" y="131"/>
                      <a:pt x="1131" y="131"/>
                    </a:cubicBezTo>
                    <a:cubicBezTo>
                      <a:pt x="1132" y="131"/>
                      <a:pt x="1132" y="132"/>
                      <a:pt x="1133" y="132"/>
                    </a:cubicBezTo>
                    <a:cubicBezTo>
                      <a:pt x="1141" y="131"/>
                      <a:pt x="1149" y="134"/>
                      <a:pt x="1154" y="140"/>
                    </a:cubicBezTo>
                    <a:cubicBezTo>
                      <a:pt x="1161" y="146"/>
                      <a:pt x="1163" y="154"/>
                      <a:pt x="1163" y="162"/>
                    </a:cubicBezTo>
                    <a:cubicBezTo>
                      <a:pt x="1163" y="194"/>
                      <a:pt x="1180" y="210"/>
                      <a:pt x="1182" y="212"/>
                    </a:cubicBezTo>
                    <a:cubicBezTo>
                      <a:pt x="1193" y="219"/>
                      <a:pt x="1197" y="233"/>
                      <a:pt x="1193" y="245"/>
                    </a:cubicBezTo>
                    <a:cubicBezTo>
                      <a:pt x="1189" y="258"/>
                      <a:pt x="1177" y="266"/>
                      <a:pt x="1164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109" y="205"/>
                      <a:pt x="1109" y="205"/>
                      <a:pt x="1109" y="205"/>
                    </a:cubicBezTo>
                    <a:cubicBezTo>
                      <a:pt x="1107" y="199"/>
                      <a:pt x="1106" y="193"/>
                      <a:pt x="1104" y="186"/>
                    </a:cubicBezTo>
                    <a:cubicBezTo>
                      <a:pt x="1085" y="177"/>
                      <a:pt x="1070" y="159"/>
                      <a:pt x="1070" y="133"/>
                    </a:cubicBezTo>
                    <a:cubicBezTo>
                      <a:pt x="1070" y="68"/>
                      <a:pt x="1070" y="68"/>
                      <a:pt x="1070" y="68"/>
                    </a:cubicBezTo>
                    <a:cubicBezTo>
                      <a:pt x="1069" y="59"/>
                      <a:pt x="1068" y="37"/>
                      <a:pt x="1082" y="20"/>
                    </a:cubicBezTo>
                    <a:cubicBezTo>
                      <a:pt x="1089" y="11"/>
                      <a:pt x="1103" y="0"/>
                      <a:pt x="1127" y="0"/>
                    </a:cubicBezTo>
                    <a:cubicBezTo>
                      <a:pt x="1206" y="0"/>
                      <a:pt x="1206" y="0"/>
                      <a:pt x="1206" y="0"/>
                    </a:cubicBezTo>
                    <a:cubicBezTo>
                      <a:pt x="1208" y="0"/>
                      <a:pt x="1210" y="0"/>
                      <a:pt x="1212" y="1"/>
                    </a:cubicBezTo>
                    <a:cubicBezTo>
                      <a:pt x="1214" y="0"/>
                      <a:pt x="1216" y="0"/>
                      <a:pt x="1218" y="0"/>
                    </a:cubicBezTo>
                    <a:cubicBezTo>
                      <a:pt x="1380" y="0"/>
                      <a:pt x="1380" y="0"/>
                      <a:pt x="1380" y="0"/>
                    </a:cubicBezTo>
                    <a:cubicBezTo>
                      <a:pt x="1404" y="0"/>
                      <a:pt x="1418" y="11"/>
                      <a:pt x="1425" y="20"/>
                    </a:cubicBezTo>
                    <a:cubicBezTo>
                      <a:pt x="1439" y="37"/>
                      <a:pt x="1438" y="59"/>
                      <a:pt x="1437" y="68"/>
                    </a:cubicBezTo>
                    <a:cubicBezTo>
                      <a:pt x="1437" y="133"/>
                      <a:pt x="1437" y="133"/>
                      <a:pt x="1437" y="133"/>
                    </a:cubicBezTo>
                    <a:cubicBezTo>
                      <a:pt x="1437" y="154"/>
                      <a:pt x="1425" y="176"/>
                      <a:pt x="1403" y="186"/>
                    </a:cubicBezTo>
                    <a:cubicBezTo>
                      <a:pt x="1402" y="193"/>
                      <a:pt x="1400" y="199"/>
                      <a:pt x="1398" y="205"/>
                    </a:cubicBezTo>
                    <a:lnTo>
                      <a:pt x="2000" y="20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232459" y="6667707"/>
                <a:ext cx="2314401" cy="200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-645141" y="6667708"/>
                <a:ext cx="8219487" cy="19029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864481" y="1690566"/>
              <a:ext cx="3728095" cy="4335950"/>
              <a:chOff x="6864481" y="1690566"/>
              <a:chExt cx="3728095" cy="4335950"/>
            </a:xfrm>
          </p:grpSpPr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8254967" y="5016422"/>
                <a:ext cx="230034" cy="888009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8707325" y="4989435"/>
                <a:ext cx="231319" cy="888009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7625265" y="2173766"/>
                <a:ext cx="514043" cy="514043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"/>
              <p:cNvSpPr>
                <a:spLocks noEditPoints="1"/>
              </p:cNvSpPr>
              <p:nvPr/>
            </p:nvSpPr>
            <p:spPr bwMode="auto">
              <a:xfrm>
                <a:off x="7500610" y="2049111"/>
                <a:ext cx="765924" cy="763353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8640499" y="2240591"/>
                <a:ext cx="1252979" cy="1252979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8333359" y="1933451"/>
                <a:ext cx="1869831" cy="1863405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6 w 368"/>
                  <a:gd name="T1" fmla="*/ 100 h 367"/>
                  <a:gd name="T2" fmla="*/ 101 w 368"/>
                  <a:gd name="T3" fmla="*/ 321 h 367"/>
                  <a:gd name="T4" fmla="*/ 322 w 368"/>
                  <a:gd name="T5" fmla="*/ 267 h 367"/>
                  <a:gd name="T6" fmla="*/ 267 w 368"/>
                  <a:gd name="T7" fmla="*/ 46 h 367"/>
                  <a:gd name="T8" fmla="*/ 46 w 368"/>
                  <a:gd name="T9" fmla="*/ 10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97 w 547"/>
                  <a:gd name="T1" fmla="*/ 139 h 547"/>
                  <a:gd name="T2" fmla="*/ 44 w 547"/>
                  <a:gd name="T3" fmla="*/ 122 h 547"/>
                  <a:gd name="T4" fmla="*/ 62 w 547"/>
                  <a:gd name="T5" fmla="*/ 206 h 547"/>
                  <a:gd name="T6" fmla="*/ 52 w 547"/>
                  <a:gd name="T7" fmla="*/ 240 h 547"/>
                  <a:gd name="T8" fmla="*/ 1 w 547"/>
                  <a:gd name="T9" fmla="*/ 306 h 547"/>
                  <a:gd name="T10" fmla="*/ 65 w 547"/>
                  <a:gd name="T11" fmla="*/ 350 h 547"/>
                  <a:gd name="T12" fmla="*/ 23 w 547"/>
                  <a:gd name="T13" fmla="*/ 385 h 547"/>
                  <a:gd name="T14" fmla="*/ 103 w 547"/>
                  <a:gd name="T15" fmla="*/ 416 h 547"/>
                  <a:gd name="T16" fmla="*/ 128 w 547"/>
                  <a:gd name="T17" fmla="*/ 442 h 547"/>
                  <a:gd name="T18" fmla="*/ 155 w 547"/>
                  <a:gd name="T19" fmla="*/ 520 h 547"/>
                  <a:gd name="T20" fmla="*/ 237 w 547"/>
                  <a:gd name="T21" fmla="*/ 492 h 547"/>
                  <a:gd name="T22" fmla="*/ 247 w 547"/>
                  <a:gd name="T23" fmla="*/ 547 h 547"/>
                  <a:gd name="T24" fmla="*/ 312 w 547"/>
                  <a:gd name="T25" fmla="*/ 492 h 547"/>
                  <a:gd name="T26" fmla="*/ 364 w 547"/>
                  <a:gd name="T27" fmla="*/ 477 h 547"/>
                  <a:gd name="T28" fmla="*/ 448 w 547"/>
                  <a:gd name="T29" fmla="*/ 486 h 547"/>
                  <a:gd name="T30" fmla="*/ 426 w 547"/>
                  <a:gd name="T31" fmla="*/ 434 h 547"/>
                  <a:gd name="T32" fmla="*/ 451 w 547"/>
                  <a:gd name="T33" fmla="*/ 408 h 547"/>
                  <a:gd name="T34" fmla="*/ 528 w 547"/>
                  <a:gd name="T35" fmla="*/ 376 h 547"/>
                  <a:gd name="T36" fmla="*/ 484 w 547"/>
                  <a:gd name="T37" fmla="*/ 341 h 547"/>
                  <a:gd name="T38" fmla="*/ 494 w 547"/>
                  <a:gd name="T39" fmla="*/ 306 h 547"/>
                  <a:gd name="T40" fmla="*/ 546 w 547"/>
                  <a:gd name="T41" fmla="*/ 240 h 547"/>
                  <a:gd name="T42" fmla="*/ 491 w 547"/>
                  <a:gd name="T43" fmla="*/ 231 h 547"/>
                  <a:gd name="T44" fmla="*/ 483 w 547"/>
                  <a:gd name="T45" fmla="*/ 196 h 547"/>
                  <a:gd name="T46" fmla="*/ 497 w 547"/>
                  <a:gd name="T47" fmla="*/ 113 h 547"/>
                  <a:gd name="T48" fmla="*/ 440 w 547"/>
                  <a:gd name="T49" fmla="*/ 130 h 547"/>
                  <a:gd name="T50" fmla="*/ 413 w 547"/>
                  <a:gd name="T51" fmla="*/ 101 h 547"/>
                  <a:gd name="T52" fmla="*/ 389 w 547"/>
                  <a:gd name="T53" fmla="*/ 32 h 547"/>
                  <a:gd name="T54" fmla="*/ 353 w 547"/>
                  <a:gd name="T55" fmla="*/ 69 h 547"/>
                  <a:gd name="T56" fmla="*/ 310 w 547"/>
                  <a:gd name="T57" fmla="*/ 53 h 547"/>
                  <a:gd name="T58" fmla="*/ 245 w 547"/>
                  <a:gd name="T59" fmla="*/ 0 h 547"/>
                  <a:gd name="T60" fmla="*/ 235 w 547"/>
                  <a:gd name="T61" fmla="*/ 55 h 547"/>
                  <a:gd name="T62" fmla="*/ 182 w 547"/>
                  <a:gd name="T63" fmla="*/ 69 h 547"/>
                  <a:gd name="T64" fmla="*/ 99 w 547"/>
                  <a:gd name="T65" fmla="*/ 61 h 547"/>
                  <a:gd name="T66" fmla="*/ 121 w 547"/>
                  <a:gd name="T67" fmla="*/ 113 h 547"/>
                  <a:gd name="T68" fmla="*/ 430 w 547"/>
                  <a:gd name="T69" fmla="*/ 369 h 547"/>
                  <a:gd name="T70" fmla="*/ 116 w 547"/>
                  <a:gd name="T71" fmla="*/ 1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9668584" y="3796856"/>
                <a:ext cx="661830" cy="666970"/>
              </a:xfrm>
              <a:custGeom>
                <a:avLst/>
                <a:gdLst>
                  <a:gd name="T0" fmla="*/ 28 w 218"/>
                  <a:gd name="T1" fmla="*/ 60 h 219"/>
                  <a:gd name="T2" fmla="*/ 60 w 218"/>
                  <a:gd name="T3" fmla="*/ 191 h 219"/>
                  <a:gd name="T4" fmla="*/ 191 w 218"/>
                  <a:gd name="T5" fmla="*/ 159 h 219"/>
                  <a:gd name="T6" fmla="*/ 159 w 218"/>
                  <a:gd name="T7" fmla="*/ 28 h 219"/>
                  <a:gd name="T8" fmla="*/ 28 w 218"/>
                  <a:gd name="T9" fmla="*/ 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7 w 325"/>
                  <a:gd name="T1" fmla="*/ 82 h 325"/>
                  <a:gd name="T2" fmla="*/ 26 w 325"/>
                  <a:gd name="T3" fmla="*/ 72 h 325"/>
                  <a:gd name="T4" fmla="*/ 37 w 325"/>
                  <a:gd name="T5" fmla="*/ 122 h 325"/>
                  <a:gd name="T6" fmla="*/ 31 w 325"/>
                  <a:gd name="T7" fmla="*/ 143 h 325"/>
                  <a:gd name="T8" fmla="*/ 0 w 325"/>
                  <a:gd name="T9" fmla="*/ 182 h 325"/>
                  <a:gd name="T10" fmla="*/ 38 w 325"/>
                  <a:gd name="T11" fmla="*/ 208 h 325"/>
                  <a:gd name="T12" fmla="*/ 13 w 325"/>
                  <a:gd name="T13" fmla="*/ 229 h 325"/>
                  <a:gd name="T14" fmla="*/ 61 w 325"/>
                  <a:gd name="T15" fmla="*/ 247 h 325"/>
                  <a:gd name="T16" fmla="*/ 76 w 325"/>
                  <a:gd name="T17" fmla="*/ 263 h 325"/>
                  <a:gd name="T18" fmla="*/ 92 w 325"/>
                  <a:gd name="T19" fmla="*/ 309 h 325"/>
                  <a:gd name="T20" fmla="*/ 141 w 325"/>
                  <a:gd name="T21" fmla="*/ 292 h 325"/>
                  <a:gd name="T22" fmla="*/ 147 w 325"/>
                  <a:gd name="T23" fmla="*/ 325 h 325"/>
                  <a:gd name="T24" fmla="*/ 186 w 325"/>
                  <a:gd name="T25" fmla="*/ 292 h 325"/>
                  <a:gd name="T26" fmla="*/ 217 w 325"/>
                  <a:gd name="T27" fmla="*/ 283 h 325"/>
                  <a:gd name="T28" fmla="*/ 266 w 325"/>
                  <a:gd name="T29" fmla="*/ 288 h 325"/>
                  <a:gd name="T30" fmla="*/ 253 w 325"/>
                  <a:gd name="T31" fmla="*/ 258 h 325"/>
                  <a:gd name="T32" fmla="*/ 268 w 325"/>
                  <a:gd name="T33" fmla="*/ 242 h 325"/>
                  <a:gd name="T34" fmla="*/ 314 w 325"/>
                  <a:gd name="T35" fmla="*/ 223 h 325"/>
                  <a:gd name="T36" fmla="*/ 288 w 325"/>
                  <a:gd name="T37" fmla="*/ 202 h 325"/>
                  <a:gd name="T38" fmla="*/ 294 w 325"/>
                  <a:gd name="T39" fmla="*/ 182 h 325"/>
                  <a:gd name="T40" fmla="*/ 325 w 325"/>
                  <a:gd name="T41" fmla="*/ 143 h 325"/>
                  <a:gd name="T42" fmla="*/ 292 w 325"/>
                  <a:gd name="T43" fmla="*/ 137 h 325"/>
                  <a:gd name="T44" fmla="*/ 287 w 325"/>
                  <a:gd name="T45" fmla="*/ 116 h 325"/>
                  <a:gd name="T46" fmla="*/ 295 w 325"/>
                  <a:gd name="T47" fmla="*/ 67 h 325"/>
                  <a:gd name="T48" fmla="*/ 262 w 325"/>
                  <a:gd name="T49" fmla="*/ 77 h 325"/>
                  <a:gd name="T50" fmla="*/ 246 w 325"/>
                  <a:gd name="T51" fmla="*/ 59 h 325"/>
                  <a:gd name="T52" fmla="*/ 231 w 325"/>
                  <a:gd name="T53" fmla="*/ 18 h 325"/>
                  <a:gd name="T54" fmla="*/ 210 w 325"/>
                  <a:gd name="T55" fmla="*/ 41 h 325"/>
                  <a:gd name="T56" fmla="*/ 184 w 325"/>
                  <a:gd name="T57" fmla="*/ 31 h 325"/>
                  <a:gd name="T58" fmla="*/ 146 w 325"/>
                  <a:gd name="T59" fmla="*/ 0 h 325"/>
                  <a:gd name="T60" fmla="*/ 139 w 325"/>
                  <a:gd name="T61" fmla="*/ 33 h 325"/>
                  <a:gd name="T62" fmla="*/ 108 w 325"/>
                  <a:gd name="T63" fmla="*/ 41 h 325"/>
                  <a:gd name="T64" fmla="*/ 59 w 325"/>
                  <a:gd name="T65" fmla="*/ 36 h 325"/>
                  <a:gd name="T66" fmla="*/ 72 w 325"/>
                  <a:gd name="T67" fmla="*/ 67 h 325"/>
                  <a:gd name="T68" fmla="*/ 256 w 325"/>
                  <a:gd name="T69" fmla="*/ 219 h 325"/>
                  <a:gd name="T70" fmla="*/ 69 w 325"/>
                  <a:gd name="T71" fmla="*/ 10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7117647" y="3520558"/>
                <a:ext cx="379106" cy="334127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17 w 140"/>
                  <a:gd name="T1" fmla="*/ 20 h 72"/>
                  <a:gd name="T2" fmla="*/ 137 w 140"/>
                  <a:gd name="T3" fmla="*/ 49 h 72"/>
                  <a:gd name="T4" fmla="*/ 108 w 140"/>
                  <a:gd name="T5" fmla="*/ 69 h 72"/>
                  <a:gd name="T6" fmla="*/ 22 w 140"/>
                  <a:gd name="T7" fmla="*/ 52 h 72"/>
                  <a:gd name="T8" fmla="*/ 3 w 140"/>
                  <a:gd name="T9" fmla="*/ 23 h 72"/>
                  <a:gd name="T10" fmla="*/ 32 w 140"/>
                  <a:gd name="T11" fmla="*/ 3 h 72"/>
                  <a:gd name="T12" fmla="*/ 117 w 140"/>
                  <a:gd name="T13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105 w 139"/>
                  <a:gd name="T1" fmla="*/ 4 h 79"/>
                  <a:gd name="T2" fmla="*/ 136 w 139"/>
                  <a:gd name="T3" fmla="*/ 22 h 79"/>
                  <a:gd name="T4" fmla="*/ 118 w 139"/>
                  <a:gd name="T5" fmla="*/ 52 h 79"/>
                  <a:gd name="T6" fmla="*/ 34 w 139"/>
                  <a:gd name="T7" fmla="*/ 75 h 79"/>
                  <a:gd name="T8" fmla="*/ 4 w 139"/>
                  <a:gd name="T9" fmla="*/ 57 h 79"/>
                  <a:gd name="T10" fmla="*/ 21 w 139"/>
                  <a:gd name="T11" fmla="*/ 26 h 79"/>
                  <a:gd name="T12" fmla="*/ 105 w 139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9838218" y="4962448"/>
                <a:ext cx="425371" cy="24031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7433784" y="3277673"/>
                <a:ext cx="2335039" cy="2748843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3"/>
              <p:cNvSpPr>
                <a:spLocks/>
              </p:cNvSpPr>
              <p:nvPr/>
            </p:nvSpPr>
            <p:spPr bwMode="auto">
              <a:xfrm>
                <a:off x="7440210" y="2732788"/>
                <a:ext cx="704238" cy="298145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>
                <a:off x="7429929" y="2717367"/>
                <a:ext cx="57830" cy="57830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5"/>
              <p:cNvSpPr>
                <a:spLocks/>
              </p:cNvSpPr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29 h 148"/>
                  <a:gd name="T2" fmla="*/ 3 w 198"/>
                  <a:gd name="T3" fmla="*/ 117 h 148"/>
                  <a:gd name="T4" fmla="*/ 186 w 198"/>
                  <a:gd name="T5" fmla="*/ 0 h 148"/>
                  <a:gd name="T6" fmla="*/ 198 w 198"/>
                  <a:gd name="T7" fmla="*/ 2 h 148"/>
                  <a:gd name="T8" fmla="*/ 0 w 198"/>
                  <a:gd name="T9" fmla="*/ 1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29 h 41"/>
                  <a:gd name="T2" fmla="*/ 34 w 55"/>
                  <a:gd name="T3" fmla="*/ 0 h 41"/>
                  <a:gd name="T4" fmla="*/ 55 w 55"/>
                  <a:gd name="T5" fmla="*/ 41 h 41"/>
                  <a:gd name="T6" fmla="*/ 0 w 55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Oval 37"/>
              <p:cNvSpPr>
                <a:spLocks noChangeArrowheads="1"/>
              </p:cNvSpPr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40"/>
              <p:cNvSpPr>
                <a:spLocks/>
              </p:cNvSpPr>
              <p:nvPr/>
            </p:nvSpPr>
            <p:spPr bwMode="auto">
              <a:xfrm>
                <a:off x="7570005" y="2799613"/>
                <a:ext cx="277583" cy="280153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41"/>
              <p:cNvSpPr>
                <a:spLocks/>
              </p:cNvSpPr>
              <p:nvPr/>
            </p:nvSpPr>
            <p:spPr bwMode="auto">
              <a:xfrm>
                <a:off x="9270202" y="1744540"/>
                <a:ext cx="1100051" cy="1101336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42"/>
              <p:cNvSpPr>
                <a:spLocks/>
              </p:cNvSpPr>
              <p:nvPr/>
            </p:nvSpPr>
            <p:spPr bwMode="auto">
              <a:xfrm>
                <a:off x="9208517" y="1690566"/>
                <a:ext cx="100239" cy="154213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43"/>
              <p:cNvSpPr>
                <a:spLocks noChangeArrowheads="1"/>
              </p:cNvSpPr>
              <p:nvPr/>
            </p:nvSpPr>
            <p:spPr bwMode="auto">
              <a:xfrm>
                <a:off x="9878057" y="1930881"/>
                <a:ext cx="355974" cy="3585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AutoShape 115"/>
              <p:cNvSpPr>
                <a:spLocks noChangeAspect="1"/>
              </p:cNvSpPr>
              <p:nvPr/>
            </p:nvSpPr>
            <p:spPr bwMode="auto">
              <a:xfrm>
                <a:off x="8362287" y="4226027"/>
                <a:ext cx="496025" cy="496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357" y="18801"/>
                    </a:moveTo>
                    <a:cubicBezTo>
                      <a:pt x="21518" y="18965"/>
                      <a:pt x="21599" y="19177"/>
                      <a:pt x="21599" y="19436"/>
                    </a:cubicBezTo>
                    <a:cubicBezTo>
                      <a:pt x="21599" y="19580"/>
                      <a:pt x="21518" y="19775"/>
                      <a:pt x="21357" y="20018"/>
                    </a:cubicBezTo>
                    <a:cubicBezTo>
                      <a:pt x="21193" y="20261"/>
                      <a:pt x="20989" y="20504"/>
                      <a:pt x="20746" y="20741"/>
                    </a:cubicBezTo>
                    <a:cubicBezTo>
                      <a:pt x="20503" y="20978"/>
                      <a:pt x="20260" y="21184"/>
                      <a:pt x="20023" y="21348"/>
                    </a:cubicBezTo>
                    <a:cubicBezTo>
                      <a:pt x="19783" y="21518"/>
                      <a:pt x="19593" y="21599"/>
                      <a:pt x="19447" y="21599"/>
                    </a:cubicBezTo>
                    <a:cubicBezTo>
                      <a:pt x="19189" y="21599"/>
                      <a:pt x="18975" y="21515"/>
                      <a:pt x="18811" y="21343"/>
                    </a:cubicBezTo>
                    <a:lnTo>
                      <a:pt x="13957" y="16502"/>
                    </a:lnTo>
                    <a:cubicBezTo>
                      <a:pt x="13217" y="16980"/>
                      <a:pt x="12428" y="17350"/>
                      <a:pt x="11589" y="17604"/>
                    </a:cubicBezTo>
                    <a:cubicBezTo>
                      <a:pt x="10750" y="17864"/>
                      <a:pt x="9891" y="17991"/>
                      <a:pt x="9007" y="17991"/>
                    </a:cubicBezTo>
                    <a:cubicBezTo>
                      <a:pt x="7769" y="17991"/>
                      <a:pt x="6608" y="17759"/>
                      <a:pt x="5517" y="17290"/>
                    </a:cubicBezTo>
                    <a:cubicBezTo>
                      <a:pt x="4427" y="16822"/>
                      <a:pt x="3469" y="16175"/>
                      <a:pt x="2644" y="15353"/>
                    </a:cubicBezTo>
                    <a:cubicBezTo>
                      <a:pt x="1816" y="14534"/>
                      <a:pt x="1172" y="13580"/>
                      <a:pt x="700" y="12487"/>
                    </a:cubicBezTo>
                    <a:cubicBezTo>
                      <a:pt x="231" y="11400"/>
                      <a:pt x="0" y="10236"/>
                      <a:pt x="0" y="8999"/>
                    </a:cubicBezTo>
                    <a:cubicBezTo>
                      <a:pt x="0" y="7768"/>
                      <a:pt x="231" y="6602"/>
                      <a:pt x="700" y="5515"/>
                    </a:cubicBezTo>
                    <a:cubicBezTo>
                      <a:pt x="1169" y="4422"/>
                      <a:pt x="1816" y="3467"/>
                      <a:pt x="2644" y="2645"/>
                    </a:cubicBezTo>
                    <a:cubicBezTo>
                      <a:pt x="3469" y="1827"/>
                      <a:pt x="4424" y="1180"/>
                      <a:pt x="5512" y="708"/>
                    </a:cubicBezTo>
                    <a:cubicBezTo>
                      <a:pt x="6600" y="237"/>
                      <a:pt x="7764" y="0"/>
                      <a:pt x="9007" y="0"/>
                    </a:cubicBezTo>
                    <a:cubicBezTo>
                      <a:pt x="10244" y="0"/>
                      <a:pt x="11403" y="237"/>
                      <a:pt x="12488" y="708"/>
                    </a:cubicBezTo>
                    <a:cubicBezTo>
                      <a:pt x="13573" y="1180"/>
                      <a:pt x="14530" y="1827"/>
                      <a:pt x="15358" y="2645"/>
                    </a:cubicBezTo>
                    <a:cubicBezTo>
                      <a:pt x="16183" y="3467"/>
                      <a:pt x="16830" y="4422"/>
                      <a:pt x="17299" y="5515"/>
                    </a:cubicBezTo>
                    <a:cubicBezTo>
                      <a:pt x="17768" y="6602"/>
                      <a:pt x="18003" y="7768"/>
                      <a:pt x="18003" y="8999"/>
                    </a:cubicBezTo>
                    <a:cubicBezTo>
                      <a:pt x="18003" y="9886"/>
                      <a:pt x="17873" y="10747"/>
                      <a:pt x="17616" y="11589"/>
                    </a:cubicBezTo>
                    <a:cubicBezTo>
                      <a:pt x="17359" y="12433"/>
                      <a:pt x="16991" y="13218"/>
                      <a:pt x="16514" y="13947"/>
                    </a:cubicBezTo>
                    <a:lnTo>
                      <a:pt x="21357" y="18801"/>
                    </a:lnTo>
                    <a:close/>
                    <a:moveTo>
                      <a:pt x="3596" y="8999"/>
                    </a:moveTo>
                    <a:cubicBezTo>
                      <a:pt x="3596" y="9759"/>
                      <a:pt x="3740" y="10465"/>
                      <a:pt x="4028" y="11117"/>
                    </a:cubicBezTo>
                    <a:cubicBezTo>
                      <a:pt x="4317" y="11770"/>
                      <a:pt x="4707" y="12337"/>
                      <a:pt x="5193" y="12820"/>
                    </a:cubicBezTo>
                    <a:cubicBezTo>
                      <a:pt x="5679" y="13300"/>
                      <a:pt x="6252" y="13684"/>
                      <a:pt x="6908" y="13969"/>
                    </a:cubicBezTo>
                    <a:cubicBezTo>
                      <a:pt x="7566" y="14252"/>
                      <a:pt x="8264" y="14393"/>
                      <a:pt x="9004" y="14393"/>
                    </a:cubicBezTo>
                    <a:cubicBezTo>
                      <a:pt x="9744" y="14393"/>
                      <a:pt x="10439" y="14252"/>
                      <a:pt x="11092" y="13969"/>
                    </a:cubicBezTo>
                    <a:cubicBezTo>
                      <a:pt x="11745" y="13684"/>
                      <a:pt x="12318" y="13300"/>
                      <a:pt x="12801" y="12820"/>
                    </a:cubicBezTo>
                    <a:cubicBezTo>
                      <a:pt x="13290" y="12337"/>
                      <a:pt x="13677" y="11770"/>
                      <a:pt x="13965" y="11117"/>
                    </a:cubicBezTo>
                    <a:cubicBezTo>
                      <a:pt x="14254" y="10465"/>
                      <a:pt x="14398" y="9759"/>
                      <a:pt x="14398" y="8999"/>
                    </a:cubicBezTo>
                    <a:cubicBezTo>
                      <a:pt x="14398" y="8259"/>
                      <a:pt x="14254" y="7565"/>
                      <a:pt x="13965" y="6912"/>
                    </a:cubicBezTo>
                    <a:cubicBezTo>
                      <a:pt x="13674" y="6257"/>
                      <a:pt x="13290" y="5684"/>
                      <a:pt x="12801" y="5192"/>
                    </a:cubicBezTo>
                    <a:cubicBezTo>
                      <a:pt x="12315" y="4704"/>
                      <a:pt x="11745" y="4317"/>
                      <a:pt x="11092" y="4032"/>
                    </a:cubicBezTo>
                    <a:cubicBezTo>
                      <a:pt x="10439" y="3749"/>
                      <a:pt x="9741" y="3605"/>
                      <a:pt x="9004" y="3605"/>
                    </a:cubicBezTo>
                    <a:cubicBezTo>
                      <a:pt x="8267" y="3605"/>
                      <a:pt x="7566" y="3749"/>
                      <a:pt x="6908" y="4032"/>
                    </a:cubicBezTo>
                    <a:cubicBezTo>
                      <a:pt x="6252" y="4317"/>
                      <a:pt x="5676" y="4704"/>
                      <a:pt x="5193" y="5192"/>
                    </a:cubicBezTo>
                    <a:cubicBezTo>
                      <a:pt x="4707" y="5684"/>
                      <a:pt x="4317" y="6257"/>
                      <a:pt x="4028" y="6912"/>
                    </a:cubicBezTo>
                    <a:cubicBezTo>
                      <a:pt x="3740" y="7565"/>
                      <a:pt x="3596" y="8256"/>
                      <a:pt x="3596" y="8999"/>
                    </a:cubicBezTo>
                    <a:moveTo>
                      <a:pt x="9007" y="5591"/>
                    </a:moveTo>
                    <a:cubicBezTo>
                      <a:pt x="9185" y="5591"/>
                      <a:pt x="9343" y="5656"/>
                      <a:pt x="9473" y="5785"/>
                    </a:cubicBezTo>
                    <a:cubicBezTo>
                      <a:pt x="9603" y="5918"/>
                      <a:pt x="9668" y="6082"/>
                      <a:pt x="9668" y="6279"/>
                    </a:cubicBezTo>
                    <a:cubicBezTo>
                      <a:pt x="9668" y="6460"/>
                      <a:pt x="9603" y="6616"/>
                      <a:pt x="9473" y="6745"/>
                    </a:cubicBezTo>
                    <a:cubicBezTo>
                      <a:pt x="9343" y="6878"/>
                      <a:pt x="9185" y="6943"/>
                      <a:pt x="9007" y="6943"/>
                    </a:cubicBezTo>
                    <a:cubicBezTo>
                      <a:pt x="8439" y="6943"/>
                      <a:pt x="7953" y="7144"/>
                      <a:pt x="7552" y="7536"/>
                    </a:cubicBezTo>
                    <a:cubicBezTo>
                      <a:pt x="7151" y="7934"/>
                      <a:pt x="6950" y="8423"/>
                      <a:pt x="6950" y="8996"/>
                    </a:cubicBezTo>
                    <a:cubicBezTo>
                      <a:pt x="6950" y="9180"/>
                      <a:pt x="6885" y="9332"/>
                      <a:pt x="6755" y="9465"/>
                    </a:cubicBezTo>
                    <a:cubicBezTo>
                      <a:pt x="6622" y="9595"/>
                      <a:pt x="6467" y="9657"/>
                      <a:pt x="6289" y="9657"/>
                    </a:cubicBezTo>
                    <a:cubicBezTo>
                      <a:pt x="6080" y="9657"/>
                      <a:pt x="5913" y="9595"/>
                      <a:pt x="5786" y="9465"/>
                    </a:cubicBezTo>
                    <a:cubicBezTo>
                      <a:pt x="5659" y="9332"/>
                      <a:pt x="5599" y="9180"/>
                      <a:pt x="5599" y="8996"/>
                    </a:cubicBezTo>
                    <a:cubicBezTo>
                      <a:pt x="5599" y="8539"/>
                      <a:pt x="5684" y="8104"/>
                      <a:pt x="5862" y="7686"/>
                    </a:cubicBezTo>
                    <a:cubicBezTo>
                      <a:pt x="6037" y="7271"/>
                      <a:pt x="6280" y="6907"/>
                      <a:pt x="6597" y="6590"/>
                    </a:cubicBezTo>
                    <a:cubicBezTo>
                      <a:pt x="6905" y="6277"/>
                      <a:pt x="7264" y="6028"/>
                      <a:pt x="7676" y="5856"/>
                    </a:cubicBezTo>
                    <a:cubicBezTo>
                      <a:pt x="8086" y="5681"/>
                      <a:pt x="8529" y="5591"/>
                      <a:pt x="9007" y="55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50789" tIns="50789" rIns="50789" bIns="50789" anchor="ctr"/>
              <a:lstStyle/>
              <a:p>
                <a:pPr defTabSz="457098">
                  <a:defRPr/>
                </a:pPr>
                <a:endParaRPr lang="es-ES" sz="36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0" name="Freeform 290"/>
              <p:cNvSpPr>
                <a:spLocks noChangeAspect="1" noChangeArrowheads="1"/>
              </p:cNvSpPr>
              <p:nvPr/>
            </p:nvSpPr>
            <p:spPr bwMode="auto">
              <a:xfrm>
                <a:off x="7747107" y="2334185"/>
                <a:ext cx="276540" cy="214190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82843" tIns="91422" rIns="182843" bIns="91422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  <p:grpSp>
            <p:nvGrpSpPr>
              <p:cNvPr id="131" name="Group 4700"/>
              <p:cNvGrpSpPr>
                <a:grpSpLocks noChangeAspect="1"/>
              </p:cNvGrpSpPr>
              <p:nvPr/>
            </p:nvGrpSpPr>
            <p:grpSpPr bwMode="auto">
              <a:xfrm>
                <a:off x="8964711" y="2550243"/>
                <a:ext cx="619319" cy="619480"/>
                <a:chOff x="3062288" y="3998912"/>
                <a:chExt cx="412750" cy="412750"/>
              </a:xfrm>
              <a:solidFill>
                <a:schemeClr val="bg1"/>
              </a:solidFill>
            </p:grpSpPr>
            <p:sp>
              <p:nvSpPr>
                <p:cNvPr id="133" name="Freeform 408"/>
                <p:cNvSpPr>
                  <a:spLocks noChangeArrowheads="1"/>
                </p:cNvSpPr>
                <p:nvPr/>
              </p:nvSpPr>
              <p:spPr bwMode="auto">
                <a:xfrm>
                  <a:off x="3062288" y="3998912"/>
                  <a:ext cx="328612" cy="315912"/>
                </a:xfrm>
                <a:custGeom>
                  <a:avLst/>
                  <a:gdLst>
                    <a:gd name="T0" fmla="*/ 911 w 912"/>
                    <a:gd name="T1" fmla="*/ 242 h 879"/>
                    <a:gd name="T2" fmla="*/ 594 w 912"/>
                    <a:gd name="T3" fmla="*/ 33 h 879"/>
                    <a:gd name="T4" fmla="*/ 75 w 912"/>
                    <a:gd name="T5" fmla="*/ 435 h 879"/>
                    <a:gd name="T6" fmla="*/ 242 w 912"/>
                    <a:gd name="T7" fmla="*/ 878 h 879"/>
                    <a:gd name="T8" fmla="*/ 343 w 912"/>
                    <a:gd name="T9" fmla="*/ 819 h 879"/>
                    <a:gd name="T10" fmla="*/ 911 w 912"/>
                    <a:gd name="T11" fmla="*/ 242 h 879"/>
                    <a:gd name="T12" fmla="*/ 451 w 912"/>
                    <a:gd name="T13" fmla="*/ 226 h 879"/>
                    <a:gd name="T14" fmla="*/ 577 w 912"/>
                    <a:gd name="T15" fmla="*/ 125 h 879"/>
                    <a:gd name="T16" fmla="*/ 669 w 912"/>
                    <a:gd name="T17" fmla="*/ 251 h 879"/>
                    <a:gd name="T18" fmla="*/ 543 w 912"/>
                    <a:gd name="T19" fmla="*/ 351 h 879"/>
                    <a:gd name="T20" fmla="*/ 451 w 912"/>
                    <a:gd name="T21" fmla="*/ 226 h 879"/>
                    <a:gd name="T22" fmla="*/ 226 w 912"/>
                    <a:gd name="T23" fmla="*/ 343 h 879"/>
                    <a:gd name="T24" fmla="*/ 318 w 912"/>
                    <a:gd name="T25" fmla="*/ 276 h 879"/>
                    <a:gd name="T26" fmla="*/ 385 w 912"/>
                    <a:gd name="T27" fmla="*/ 368 h 879"/>
                    <a:gd name="T28" fmla="*/ 293 w 912"/>
                    <a:gd name="T29" fmla="*/ 435 h 879"/>
                    <a:gd name="T30" fmla="*/ 226 w 912"/>
                    <a:gd name="T31" fmla="*/ 343 h 879"/>
                    <a:gd name="T32" fmla="*/ 251 w 912"/>
                    <a:gd name="T33" fmla="*/ 710 h 879"/>
                    <a:gd name="T34" fmla="*/ 176 w 912"/>
                    <a:gd name="T35" fmla="*/ 618 h 879"/>
                    <a:gd name="T36" fmla="*/ 267 w 912"/>
                    <a:gd name="T37" fmla="*/ 552 h 879"/>
                    <a:gd name="T38" fmla="*/ 343 w 912"/>
                    <a:gd name="T39" fmla="*/ 644 h 879"/>
                    <a:gd name="T40" fmla="*/ 251 w 912"/>
                    <a:gd name="T41" fmla="*/ 710 h 879"/>
                    <a:gd name="T42" fmla="*/ 251 w 912"/>
                    <a:gd name="T43" fmla="*/ 710 h 879"/>
                    <a:gd name="T44" fmla="*/ 251 w 912"/>
                    <a:gd name="T45" fmla="*/ 710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12" h="879">
                      <a:moveTo>
                        <a:pt x="911" y="242"/>
                      </a:moveTo>
                      <a:cubicBezTo>
                        <a:pt x="844" y="134"/>
                        <a:pt x="727" y="50"/>
                        <a:pt x="594" y="33"/>
                      </a:cubicBezTo>
                      <a:cubicBezTo>
                        <a:pt x="343" y="0"/>
                        <a:pt x="134" y="184"/>
                        <a:pt x="75" y="435"/>
                      </a:cubicBezTo>
                      <a:cubicBezTo>
                        <a:pt x="0" y="761"/>
                        <a:pt x="84" y="869"/>
                        <a:pt x="242" y="878"/>
                      </a:cubicBezTo>
                      <a:cubicBezTo>
                        <a:pt x="267" y="853"/>
                        <a:pt x="309" y="828"/>
                        <a:pt x="343" y="819"/>
                      </a:cubicBezTo>
                      <a:lnTo>
                        <a:pt x="911" y="242"/>
                      </a:lnTo>
                      <a:close/>
                      <a:moveTo>
                        <a:pt x="451" y="226"/>
                      </a:moveTo>
                      <a:cubicBezTo>
                        <a:pt x="460" y="167"/>
                        <a:pt x="518" y="117"/>
                        <a:pt x="577" y="125"/>
                      </a:cubicBezTo>
                      <a:cubicBezTo>
                        <a:pt x="635" y="134"/>
                        <a:pt x="677" y="192"/>
                        <a:pt x="669" y="251"/>
                      </a:cubicBezTo>
                      <a:cubicBezTo>
                        <a:pt x="660" y="317"/>
                        <a:pt x="610" y="359"/>
                        <a:pt x="543" y="351"/>
                      </a:cubicBezTo>
                      <a:cubicBezTo>
                        <a:pt x="485" y="343"/>
                        <a:pt x="443" y="284"/>
                        <a:pt x="451" y="226"/>
                      </a:cubicBezTo>
                      <a:close/>
                      <a:moveTo>
                        <a:pt x="226" y="343"/>
                      </a:moveTo>
                      <a:cubicBezTo>
                        <a:pt x="226" y="301"/>
                        <a:pt x="267" y="267"/>
                        <a:pt x="318" y="276"/>
                      </a:cubicBezTo>
                      <a:cubicBezTo>
                        <a:pt x="359" y="284"/>
                        <a:pt x="393" y="326"/>
                        <a:pt x="385" y="368"/>
                      </a:cubicBezTo>
                      <a:cubicBezTo>
                        <a:pt x="376" y="409"/>
                        <a:pt x="334" y="443"/>
                        <a:pt x="293" y="435"/>
                      </a:cubicBezTo>
                      <a:cubicBezTo>
                        <a:pt x="251" y="435"/>
                        <a:pt x="217" y="393"/>
                        <a:pt x="226" y="343"/>
                      </a:cubicBezTo>
                      <a:close/>
                      <a:moveTo>
                        <a:pt x="251" y="710"/>
                      </a:moveTo>
                      <a:cubicBezTo>
                        <a:pt x="200" y="710"/>
                        <a:pt x="167" y="669"/>
                        <a:pt x="176" y="618"/>
                      </a:cubicBezTo>
                      <a:cubicBezTo>
                        <a:pt x="184" y="577"/>
                        <a:pt x="226" y="543"/>
                        <a:pt x="267" y="552"/>
                      </a:cubicBezTo>
                      <a:cubicBezTo>
                        <a:pt x="318" y="560"/>
                        <a:pt x="343" y="602"/>
                        <a:pt x="343" y="644"/>
                      </a:cubicBezTo>
                      <a:cubicBezTo>
                        <a:pt x="334" y="685"/>
                        <a:pt x="293" y="719"/>
                        <a:pt x="251" y="710"/>
                      </a:cubicBezTo>
                      <a:close/>
                      <a:moveTo>
                        <a:pt x="251" y="710"/>
                      </a:moveTo>
                      <a:lnTo>
                        <a:pt x="251" y="7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ea typeface="SimSun" charset="0"/>
                  </a:endParaRPr>
                </a:p>
              </p:txBody>
            </p:sp>
            <p:sp>
              <p:nvSpPr>
                <p:cNvPr id="134" name="Freeform 409"/>
                <p:cNvSpPr>
                  <a:spLocks noChangeArrowheads="1"/>
                </p:cNvSpPr>
                <p:nvPr/>
              </p:nvSpPr>
              <p:spPr bwMode="auto">
                <a:xfrm>
                  <a:off x="3270250" y="4052887"/>
                  <a:ext cx="204788" cy="223837"/>
                </a:xfrm>
                <a:custGeom>
                  <a:avLst/>
                  <a:gdLst>
                    <a:gd name="T0" fmla="*/ 142 w 569"/>
                    <a:gd name="T1" fmla="*/ 619 h 620"/>
                    <a:gd name="T2" fmla="*/ 150 w 569"/>
                    <a:gd name="T3" fmla="*/ 611 h 620"/>
                    <a:gd name="T4" fmla="*/ 568 w 569"/>
                    <a:gd name="T5" fmla="*/ 67 h 620"/>
                    <a:gd name="T6" fmla="*/ 543 w 569"/>
                    <a:gd name="T7" fmla="*/ 25 h 620"/>
                    <a:gd name="T8" fmla="*/ 493 w 569"/>
                    <a:gd name="T9" fmla="*/ 17 h 620"/>
                    <a:gd name="T10" fmla="*/ 8 w 569"/>
                    <a:gd name="T11" fmla="*/ 485 h 620"/>
                    <a:gd name="T12" fmla="*/ 0 w 569"/>
                    <a:gd name="T13" fmla="*/ 494 h 620"/>
                    <a:gd name="T14" fmla="*/ 142 w 569"/>
                    <a:gd name="T15" fmla="*/ 619 h 620"/>
                    <a:gd name="T16" fmla="*/ 142 w 569"/>
                    <a:gd name="T17" fmla="*/ 619 h 620"/>
                    <a:gd name="T18" fmla="*/ 142 w 569"/>
                    <a:gd name="T19" fmla="*/ 619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9" h="620">
                      <a:moveTo>
                        <a:pt x="142" y="619"/>
                      </a:moveTo>
                      <a:cubicBezTo>
                        <a:pt x="150" y="611"/>
                        <a:pt x="150" y="611"/>
                        <a:pt x="150" y="611"/>
                      </a:cubicBezTo>
                      <a:cubicBezTo>
                        <a:pt x="568" y="67"/>
                        <a:pt x="568" y="67"/>
                        <a:pt x="568" y="67"/>
                      </a:cubicBezTo>
                      <a:cubicBezTo>
                        <a:pt x="568" y="59"/>
                        <a:pt x="560" y="42"/>
                        <a:pt x="543" y="25"/>
                      </a:cubicBezTo>
                      <a:cubicBezTo>
                        <a:pt x="518" y="0"/>
                        <a:pt x="493" y="17"/>
                        <a:pt x="493" y="17"/>
                      </a:cubicBezTo>
                      <a:cubicBezTo>
                        <a:pt x="8" y="485"/>
                        <a:pt x="8" y="485"/>
                        <a:pt x="8" y="485"/>
                      </a:cubicBezTo>
                      <a:cubicBezTo>
                        <a:pt x="0" y="494"/>
                        <a:pt x="0" y="494"/>
                        <a:pt x="0" y="494"/>
                      </a:cubicBezTo>
                      <a:lnTo>
                        <a:pt x="142" y="619"/>
                      </a:lnTo>
                      <a:close/>
                      <a:moveTo>
                        <a:pt x="142" y="619"/>
                      </a:moveTo>
                      <a:lnTo>
                        <a:pt x="142" y="6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ea typeface="SimSun" charset="0"/>
                  </a:endParaRPr>
                </a:p>
              </p:txBody>
            </p:sp>
            <p:sp>
              <p:nvSpPr>
                <p:cNvPr id="135" name="Freeform 410"/>
                <p:cNvSpPr>
                  <a:spLocks noChangeArrowheads="1"/>
                </p:cNvSpPr>
                <p:nvPr/>
              </p:nvSpPr>
              <p:spPr bwMode="auto">
                <a:xfrm>
                  <a:off x="3209925" y="4241799"/>
                  <a:ext cx="103188" cy="103188"/>
                </a:xfrm>
                <a:custGeom>
                  <a:avLst/>
                  <a:gdLst>
                    <a:gd name="T0" fmla="*/ 143 w 286"/>
                    <a:gd name="T1" fmla="*/ 284 h 285"/>
                    <a:gd name="T2" fmla="*/ 151 w 286"/>
                    <a:gd name="T3" fmla="*/ 268 h 285"/>
                    <a:gd name="T4" fmla="*/ 285 w 286"/>
                    <a:gd name="T5" fmla="*/ 125 h 285"/>
                    <a:gd name="T6" fmla="*/ 143 w 286"/>
                    <a:gd name="T7" fmla="*/ 0 h 285"/>
                    <a:gd name="T8" fmla="*/ 9 w 286"/>
                    <a:gd name="T9" fmla="*/ 142 h 285"/>
                    <a:gd name="T10" fmla="*/ 0 w 286"/>
                    <a:gd name="T11" fmla="*/ 151 h 285"/>
                    <a:gd name="T12" fmla="*/ 143 w 286"/>
                    <a:gd name="T13" fmla="*/ 284 h 285"/>
                    <a:gd name="T14" fmla="*/ 59 w 286"/>
                    <a:gd name="T15" fmla="*/ 134 h 285"/>
                    <a:gd name="T16" fmla="*/ 126 w 286"/>
                    <a:gd name="T17" fmla="*/ 59 h 285"/>
                    <a:gd name="T18" fmla="*/ 151 w 286"/>
                    <a:gd name="T19" fmla="*/ 59 h 285"/>
                    <a:gd name="T20" fmla="*/ 159 w 286"/>
                    <a:gd name="T21" fmla="*/ 67 h 285"/>
                    <a:gd name="T22" fmla="*/ 159 w 286"/>
                    <a:gd name="T23" fmla="*/ 75 h 285"/>
                    <a:gd name="T24" fmla="*/ 159 w 286"/>
                    <a:gd name="T25" fmla="*/ 92 h 285"/>
                    <a:gd name="T26" fmla="*/ 92 w 286"/>
                    <a:gd name="T27" fmla="*/ 159 h 285"/>
                    <a:gd name="T28" fmla="*/ 68 w 286"/>
                    <a:gd name="T29" fmla="*/ 167 h 285"/>
                    <a:gd name="T30" fmla="*/ 59 w 286"/>
                    <a:gd name="T31" fmla="*/ 159 h 285"/>
                    <a:gd name="T32" fmla="*/ 59 w 286"/>
                    <a:gd name="T33" fmla="*/ 142 h 285"/>
                    <a:gd name="T34" fmla="*/ 59 w 286"/>
                    <a:gd name="T35" fmla="*/ 134 h 285"/>
                    <a:gd name="T36" fmla="*/ 59 w 286"/>
                    <a:gd name="T37" fmla="*/ 134 h 285"/>
                    <a:gd name="T38" fmla="*/ 59 w 286"/>
                    <a:gd name="T39" fmla="*/ 13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6" h="285">
                      <a:moveTo>
                        <a:pt x="143" y="284"/>
                      </a:moveTo>
                      <a:cubicBezTo>
                        <a:pt x="151" y="268"/>
                        <a:pt x="151" y="268"/>
                        <a:pt x="151" y="268"/>
                      </a:cubicBezTo>
                      <a:cubicBezTo>
                        <a:pt x="285" y="125"/>
                        <a:pt x="285" y="125"/>
                        <a:pt x="285" y="125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9" y="142"/>
                        <a:pt x="9" y="142"/>
                        <a:pt x="9" y="142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lnTo>
                        <a:pt x="143" y="284"/>
                      </a:lnTo>
                      <a:close/>
                      <a:moveTo>
                        <a:pt x="59" y="134"/>
                      </a:moveTo>
                      <a:cubicBezTo>
                        <a:pt x="126" y="59"/>
                        <a:pt x="126" y="59"/>
                        <a:pt x="126" y="59"/>
                      </a:cubicBezTo>
                      <a:cubicBezTo>
                        <a:pt x="134" y="50"/>
                        <a:pt x="143" y="50"/>
                        <a:pt x="151" y="59"/>
                      </a:cubicBezTo>
                      <a:cubicBezTo>
                        <a:pt x="159" y="67"/>
                        <a:pt x="159" y="67"/>
                        <a:pt x="159" y="67"/>
                      </a:cubicBezTo>
                      <a:lnTo>
                        <a:pt x="159" y="75"/>
                      </a:lnTo>
                      <a:cubicBezTo>
                        <a:pt x="159" y="84"/>
                        <a:pt x="159" y="84"/>
                        <a:pt x="159" y="92"/>
                      </a:cubicBezTo>
                      <a:cubicBezTo>
                        <a:pt x="92" y="159"/>
                        <a:pt x="92" y="159"/>
                        <a:pt x="92" y="159"/>
                      </a:cubicBezTo>
                      <a:cubicBezTo>
                        <a:pt x="84" y="167"/>
                        <a:pt x="76" y="167"/>
                        <a:pt x="68" y="167"/>
                      </a:cubicBezTo>
                      <a:cubicBezTo>
                        <a:pt x="59" y="159"/>
                        <a:pt x="59" y="159"/>
                        <a:pt x="59" y="159"/>
                      </a:cubicBezTo>
                      <a:cubicBezTo>
                        <a:pt x="59" y="151"/>
                        <a:pt x="59" y="151"/>
                        <a:pt x="59" y="142"/>
                      </a:cubicBezTo>
                      <a:lnTo>
                        <a:pt x="59" y="134"/>
                      </a:lnTo>
                      <a:close/>
                      <a:moveTo>
                        <a:pt x="59" y="134"/>
                      </a:moveTo>
                      <a:lnTo>
                        <a:pt x="59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ea typeface="SimSun" charset="0"/>
                  </a:endParaRPr>
                </a:p>
              </p:txBody>
            </p:sp>
            <p:sp>
              <p:nvSpPr>
                <p:cNvPr id="136" name="Freeform 411"/>
                <p:cNvSpPr>
                  <a:spLocks noChangeArrowheads="1"/>
                </p:cNvSpPr>
                <p:nvPr/>
              </p:nvSpPr>
              <p:spPr bwMode="auto">
                <a:xfrm>
                  <a:off x="3122613" y="4308474"/>
                  <a:ext cx="127000" cy="103188"/>
                </a:xfrm>
                <a:custGeom>
                  <a:avLst/>
                  <a:gdLst>
                    <a:gd name="T0" fmla="*/ 343 w 352"/>
                    <a:gd name="T1" fmla="*/ 134 h 285"/>
                    <a:gd name="T2" fmla="*/ 351 w 352"/>
                    <a:gd name="T3" fmla="*/ 125 h 285"/>
                    <a:gd name="T4" fmla="*/ 218 w 352"/>
                    <a:gd name="T5" fmla="*/ 0 h 285"/>
                    <a:gd name="T6" fmla="*/ 209 w 352"/>
                    <a:gd name="T7" fmla="*/ 8 h 285"/>
                    <a:gd name="T8" fmla="*/ 100 w 352"/>
                    <a:gd name="T9" fmla="*/ 276 h 285"/>
                    <a:gd name="T10" fmla="*/ 126 w 352"/>
                    <a:gd name="T11" fmla="*/ 276 h 285"/>
                    <a:gd name="T12" fmla="*/ 134 w 352"/>
                    <a:gd name="T13" fmla="*/ 268 h 285"/>
                    <a:gd name="T14" fmla="*/ 159 w 352"/>
                    <a:gd name="T15" fmla="*/ 217 h 285"/>
                    <a:gd name="T16" fmla="*/ 343 w 352"/>
                    <a:gd name="T17" fmla="*/ 134 h 285"/>
                    <a:gd name="T18" fmla="*/ 218 w 352"/>
                    <a:gd name="T19" fmla="*/ 167 h 285"/>
                    <a:gd name="T20" fmla="*/ 142 w 352"/>
                    <a:gd name="T21" fmla="*/ 192 h 285"/>
                    <a:gd name="T22" fmla="*/ 126 w 352"/>
                    <a:gd name="T23" fmla="*/ 201 h 285"/>
                    <a:gd name="T24" fmla="*/ 109 w 352"/>
                    <a:gd name="T25" fmla="*/ 209 h 285"/>
                    <a:gd name="T26" fmla="*/ 100 w 352"/>
                    <a:gd name="T27" fmla="*/ 201 h 285"/>
                    <a:gd name="T28" fmla="*/ 100 w 352"/>
                    <a:gd name="T29" fmla="*/ 142 h 285"/>
                    <a:gd name="T30" fmla="*/ 109 w 352"/>
                    <a:gd name="T31" fmla="*/ 109 h 285"/>
                    <a:gd name="T32" fmla="*/ 209 w 352"/>
                    <a:gd name="T33" fmla="*/ 150 h 285"/>
                    <a:gd name="T34" fmla="*/ 284 w 352"/>
                    <a:gd name="T35" fmla="*/ 150 h 285"/>
                    <a:gd name="T36" fmla="*/ 218 w 352"/>
                    <a:gd name="T37" fmla="*/ 167 h 285"/>
                    <a:gd name="T38" fmla="*/ 218 w 352"/>
                    <a:gd name="T39" fmla="*/ 167 h 285"/>
                    <a:gd name="T40" fmla="*/ 218 w 352"/>
                    <a:gd name="T41" fmla="*/ 16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2" h="285">
                      <a:moveTo>
                        <a:pt x="343" y="134"/>
                      </a:moveTo>
                      <a:lnTo>
                        <a:pt x="351" y="125"/>
                      </a:ln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0"/>
                        <a:pt x="209" y="0"/>
                        <a:pt x="209" y="8"/>
                      </a:cubicBezTo>
                      <a:cubicBezTo>
                        <a:pt x="100" y="34"/>
                        <a:pt x="0" y="142"/>
                        <a:pt x="100" y="276"/>
                      </a:cubicBezTo>
                      <a:cubicBezTo>
                        <a:pt x="109" y="276"/>
                        <a:pt x="117" y="284"/>
                        <a:pt x="126" y="276"/>
                      </a:cubicBezTo>
                      <a:cubicBezTo>
                        <a:pt x="134" y="276"/>
                        <a:pt x="134" y="276"/>
                        <a:pt x="134" y="268"/>
                      </a:cubicBezTo>
                      <a:cubicBezTo>
                        <a:pt x="142" y="251"/>
                        <a:pt x="151" y="226"/>
                        <a:pt x="159" y="217"/>
                      </a:cubicBezTo>
                      <a:cubicBezTo>
                        <a:pt x="192" y="184"/>
                        <a:pt x="284" y="234"/>
                        <a:pt x="343" y="134"/>
                      </a:cubicBezTo>
                      <a:close/>
                      <a:moveTo>
                        <a:pt x="218" y="167"/>
                      </a:moveTo>
                      <a:cubicBezTo>
                        <a:pt x="184" y="167"/>
                        <a:pt x="159" y="167"/>
                        <a:pt x="142" y="192"/>
                      </a:cubicBezTo>
                      <a:cubicBezTo>
                        <a:pt x="134" y="192"/>
                        <a:pt x="134" y="201"/>
                        <a:pt x="126" y="201"/>
                      </a:cubicBezTo>
                      <a:cubicBezTo>
                        <a:pt x="126" y="209"/>
                        <a:pt x="117" y="209"/>
                        <a:pt x="109" y="209"/>
                      </a:cubicBezTo>
                      <a:lnTo>
                        <a:pt x="100" y="201"/>
                      </a:lnTo>
                      <a:cubicBezTo>
                        <a:pt x="92" y="176"/>
                        <a:pt x="92" y="159"/>
                        <a:pt x="100" y="142"/>
                      </a:cubicBezTo>
                      <a:cubicBezTo>
                        <a:pt x="100" y="125"/>
                        <a:pt x="109" y="117"/>
                        <a:pt x="109" y="109"/>
                      </a:cubicBezTo>
                      <a:cubicBezTo>
                        <a:pt x="142" y="134"/>
                        <a:pt x="167" y="150"/>
                        <a:pt x="209" y="150"/>
                      </a:cubicBezTo>
                      <a:cubicBezTo>
                        <a:pt x="234" y="142"/>
                        <a:pt x="259" y="150"/>
                        <a:pt x="284" y="150"/>
                      </a:cubicBezTo>
                      <a:cubicBezTo>
                        <a:pt x="259" y="167"/>
                        <a:pt x="234" y="167"/>
                        <a:pt x="218" y="167"/>
                      </a:cubicBezTo>
                      <a:close/>
                      <a:moveTo>
                        <a:pt x="218" y="167"/>
                      </a:moveTo>
                      <a:lnTo>
                        <a:pt x="218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ea typeface="SimSun" charset="0"/>
                  </a:endParaRPr>
                </a:p>
              </p:txBody>
            </p:sp>
          </p:grpSp>
          <p:sp>
            <p:nvSpPr>
              <p:cNvPr id="132" name="Freeform 325"/>
              <p:cNvSpPr>
                <a:spLocks noChangeAspect="1" noChangeArrowheads="1"/>
              </p:cNvSpPr>
              <p:nvPr/>
            </p:nvSpPr>
            <p:spPr bwMode="auto">
              <a:xfrm>
                <a:off x="9864999" y="3949258"/>
                <a:ext cx="269000" cy="362166"/>
              </a:xfrm>
              <a:custGeom>
                <a:avLst/>
                <a:gdLst>
                  <a:gd name="T0" fmla="*/ 694 w 1046"/>
                  <a:gd name="T1" fmla="*/ 1053 h 1405"/>
                  <a:gd name="T2" fmla="*/ 176 w 1046"/>
                  <a:gd name="T3" fmla="*/ 526 h 1405"/>
                  <a:gd name="T4" fmla="*/ 870 w 1046"/>
                  <a:gd name="T5" fmla="*/ 526 h 1405"/>
                  <a:gd name="T6" fmla="*/ 393 w 1046"/>
                  <a:gd name="T7" fmla="*/ 1229 h 1405"/>
                  <a:gd name="T8" fmla="*/ 393 w 1046"/>
                  <a:gd name="T9" fmla="*/ 1321 h 1405"/>
                  <a:gd name="T10" fmla="*/ 519 w 1046"/>
                  <a:gd name="T11" fmla="*/ 1404 h 1405"/>
                  <a:gd name="T12" fmla="*/ 652 w 1046"/>
                  <a:gd name="T13" fmla="*/ 1321 h 1405"/>
                  <a:gd name="T14" fmla="*/ 652 w 1046"/>
                  <a:gd name="T15" fmla="*/ 1229 h 1405"/>
                  <a:gd name="T16" fmla="*/ 393 w 1046"/>
                  <a:gd name="T17" fmla="*/ 1095 h 1405"/>
                  <a:gd name="T18" fmla="*/ 393 w 1046"/>
                  <a:gd name="T19" fmla="*/ 1187 h 1405"/>
                  <a:gd name="T20" fmla="*/ 694 w 1046"/>
                  <a:gd name="T21" fmla="*/ 1145 h 1405"/>
                  <a:gd name="T22" fmla="*/ 42 w 1046"/>
                  <a:gd name="T23" fmla="*/ 301 h 1405"/>
                  <a:gd name="T24" fmla="*/ 168 w 1046"/>
                  <a:gd name="T25" fmla="*/ 275 h 1405"/>
                  <a:gd name="T26" fmla="*/ 42 w 1046"/>
                  <a:gd name="T27" fmla="*/ 301 h 1405"/>
                  <a:gd name="T28" fmla="*/ 569 w 1046"/>
                  <a:gd name="T29" fmla="*/ 0 h 1405"/>
                  <a:gd name="T30" fmla="*/ 477 w 1046"/>
                  <a:gd name="T31" fmla="*/ 92 h 1405"/>
                  <a:gd name="T32" fmla="*/ 569 w 1046"/>
                  <a:gd name="T33" fmla="*/ 92 h 1405"/>
                  <a:gd name="T34" fmla="*/ 301 w 1046"/>
                  <a:gd name="T35" fmla="*/ 50 h 1405"/>
                  <a:gd name="T36" fmla="*/ 268 w 1046"/>
                  <a:gd name="T37" fmla="*/ 175 h 1405"/>
                  <a:gd name="T38" fmla="*/ 1004 w 1046"/>
                  <a:gd name="T39" fmla="*/ 301 h 1405"/>
                  <a:gd name="T40" fmla="*/ 878 w 1046"/>
                  <a:gd name="T41" fmla="*/ 275 h 1405"/>
                  <a:gd name="T42" fmla="*/ 1004 w 1046"/>
                  <a:gd name="T43" fmla="*/ 301 h 1405"/>
                  <a:gd name="T44" fmla="*/ 744 w 1046"/>
                  <a:gd name="T45" fmla="*/ 50 h 1405"/>
                  <a:gd name="T46" fmla="*/ 778 w 1046"/>
                  <a:gd name="T47" fmla="*/ 175 h 1405"/>
                  <a:gd name="T48" fmla="*/ 84 w 1046"/>
                  <a:gd name="T49" fmla="*/ 526 h 1405"/>
                  <a:gd name="T50" fmla="*/ 0 w 1046"/>
                  <a:gd name="T51" fmla="*/ 485 h 1405"/>
                  <a:gd name="T52" fmla="*/ 92 w 1046"/>
                  <a:gd name="T53" fmla="*/ 568 h 1405"/>
                  <a:gd name="T54" fmla="*/ 953 w 1046"/>
                  <a:gd name="T55" fmla="*/ 485 h 1405"/>
                  <a:gd name="T56" fmla="*/ 953 w 1046"/>
                  <a:gd name="T57" fmla="*/ 568 h 1405"/>
                  <a:gd name="T58" fmla="*/ 1045 w 1046"/>
                  <a:gd name="T59" fmla="*/ 485 h 1405"/>
                  <a:gd name="T60" fmla="*/ 886 w 1046"/>
                  <a:gd name="T61" fmla="*/ 786 h 1405"/>
                  <a:gd name="T62" fmla="*/ 1004 w 1046"/>
                  <a:gd name="T63" fmla="*/ 752 h 1405"/>
                  <a:gd name="T64" fmla="*/ 886 w 1046"/>
                  <a:gd name="T65" fmla="*/ 786 h 1405"/>
                  <a:gd name="T66" fmla="*/ 92 w 1046"/>
                  <a:gd name="T67" fmla="*/ 827 h 1405"/>
                  <a:gd name="T68" fmla="*/ 126 w 1046"/>
                  <a:gd name="T69" fmla="*/ 710 h 1405"/>
                  <a:gd name="T70" fmla="*/ 42 w 1046"/>
                  <a:gd name="T71" fmla="*/ 752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6" h="1405">
                    <a:moveTo>
                      <a:pt x="870" y="526"/>
                    </a:moveTo>
                    <a:cubicBezTo>
                      <a:pt x="870" y="702"/>
                      <a:pt x="694" y="877"/>
                      <a:pt x="694" y="1053"/>
                    </a:cubicBezTo>
                    <a:cubicBezTo>
                      <a:pt x="343" y="1053"/>
                      <a:pt x="343" y="1053"/>
                      <a:pt x="343" y="1053"/>
                    </a:cubicBezTo>
                    <a:cubicBezTo>
                      <a:pt x="343" y="877"/>
                      <a:pt x="176" y="702"/>
                      <a:pt x="176" y="526"/>
                    </a:cubicBezTo>
                    <a:cubicBezTo>
                      <a:pt x="176" y="334"/>
                      <a:pt x="326" y="175"/>
                      <a:pt x="519" y="175"/>
                    </a:cubicBezTo>
                    <a:cubicBezTo>
                      <a:pt x="719" y="175"/>
                      <a:pt x="870" y="334"/>
                      <a:pt x="870" y="526"/>
                    </a:cubicBezTo>
                    <a:close/>
                    <a:moveTo>
                      <a:pt x="652" y="1229"/>
                    </a:moveTo>
                    <a:cubicBezTo>
                      <a:pt x="393" y="1229"/>
                      <a:pt x="393" y="1229"/>
                      <a:pt x="393" y="1229"/>
                    </a:cubicBezTo>
                    <a:cubicBezTo>
                      <a:pt x="368" y="1229"/>
                      <a:pt x="343" y="1245"/>
                      <a:pt x="343" y="1270"/>
                    </a:cubicBezTo>
                    <a:cubicBezTo>
                      <a:pt x="343" y="1296"/>
                      <a:pt x="368" y="1321"/>
                      <a:pt x="393" y="1321"/>
                    </a:cubicBezTo>
                    <a:cubicBezTo>
                      <a:pt x="402" y="1321"/>
                      <a:pt x="402" y="1321"/>
                      <a:pt x="402" y="1321"/>
                    </a:cubicBezTo>
                    <a:cubicBezTo>
                      <a:pt x="418" y="1371"/>
                      <a:pt x="469" y="1404"/>
                      <a:pt x="519" y="1404"/>
                    </a:cubicBezTo>
                    <a:cubicBezTo>
                      <a:pt x="577" y="1404"/>
                      <a:pt x="627" y="1371"/>
                      <a:pt x="644" y="1321"/>
                    </a:cubicBezTo>
                    <a:cubicBezTo>
                      <a:pt x="652" y="1321"/>
                      <a:pt x="652" y="1321"/>
                      <a:pt x="652" y="1321"/>
                    </a:cubicBezTo>
                    <a:cubicBezTo>
                      <a:pt x="677" y="1321"/>
                      <a:pt x="694" y="1296"/>
                      <a:pt x="694" y="1270"/>
                    </a:cubicBezTo>
                    <a:cubicBezTo>
                      <a:pt x="694" y="1245"/>
                      <a:pt x="677" y="1229"/>
                      <a:pt x="652" y="1229"/>
                    </a:cubicBezTo>
                    <a:close/>
                    <a:moveTo>
                      <a:pt x="652" y="1095"/>
                    </a:moveTo>
                    <a:cubicBezTo>
                      <a:pt x="393" y="1095"/>
                      <a:pt x="393" y="1095"/>
                      <a:pt x="393" y="1095"/>
                    </a:cubicBezTo>
                    <a:cubicBezTo>
                      <a:pt x="368" y="1095"/>
                      <a:pt x="343" y="1120"/>
                      <a:pt x="343" y="1145"/>
                    </a:cubicBezTo>
                    <a:cubicBezTo>
                      <a:pt x="343" y="1162"/>
                      <a:pt x="368" y="1187"/>
                      <a:pt x="393" y="1187"/>
                    </a:cubicBezTo>
                    <a:cubicBezTo>
                      <a:pt x="652" y="1187"/>
                      <a:pt x="652" y="1187"/>
                      <a:pt x="652" y="1187"/>
                    </a:cubicBezTo>
                    <a:cubicBezTo>
                      <a:pt x="677" y="1187"/>
                      <a:pt x="694" y="1162"/>
                      <a:pt x="694" y="1145"/>
                    </a:cubicBezTo>
                    <a:cubicBezTo>
                      <a:pt x="694" y="1120"/>
                      <a:pt x="677" y="1095"/>
                      <a:pt x="652" y="1095"/>
                    </a:cubicBezTo>
                    <a:close/>
                    <a:moveTo>
                      <a:pt x="42" y="301"/>
                    </a:move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34" y="326"/>
                      <a:pt x="151" y="301"/>
                      <a:pt x="168" y="275"/>
                    </a:cubicBezTo>
                    <a:cubicBezTo>
                      <a:pt x="92" y="225"/>
                      <a:pt x="92" y="225"/>
                      <a:pt x="92" y="225"/>
                    </a:cubicBezTo>
                    <a:lnTo>
                      <a:pt x="42" y="301"/>
                    </a:lnTo>
                    <a:close/>
                    <a:moveTo>
                      <a:pt x="569" y="92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92"/>
                      <a:pt x="477" y="92"/>
                      <a:pt x="477" y="92"/>
                    </a:cubicBezTo>
                    <a:cubicBezTo>
                      <a:pt x="493" y="92"/>
                      <a:pt x="510" y="92"/>
                      <a:pt x="519" y="92"/>
                    </a:cubicBezTo>
                    <a:cubicBezTo>
                      <a:pt x="535" y="92"/>
                      <a:pt x="552" y="92"/>
                      <a:pt x="569" y="92"/>
                    </a:cubicBezTo>
                    <a:close/>
                    <a:moveTo>
                      <a:pt x="343" y="133"/>
                    </a:moveTo>
                    <a:cubicBezTo>
                      <a:pt x="301" y="50"/>
                      <a:pt x="301" y="50"/>
                      <a:pt x="301" y="50"/>
                    </a:cubicBezTo>
                    <a:cubicBezTo>
                      <a:pt x="218" y="92"/>
                      <a:pt x="218" y="92"/>
                      <a:pt x="218" y="92"/>
                    </a:cubicBezTo>
                    <a:cubicBezTo>
                      <a:pt x="268" y="175"/>
                      <a:pt x="268" y="175"/>
                      <a:pt x="268" y="175"/>
                    </a:cubicBezTo>
                    <a:cubicBezTo>
                      <a:pt x="293" y="159"/>
                      <a:pt x="318" y="142"/>
                      <a:pt x="343" y="133"/>
                    </a:cubicBezTo>
                    <a:close/>
                    <a:moveTo>
                      <a:pt x="1004" y="301"/>
                    </a:moveTo>
                    <a:cubicBezTo>
                      <a:pt x="953" y="225"/>
                      <a:pt x="953" y="225"/>
                      <a:pt x="953" y="225"/>
                    </a:cubicBezTo>
                    <a:cubicBezTo>
                      <a:pt x="878" y="275"/>
                      <a:pt x="878" y="275"/>
                      <a:pt x="878" y="275"/>
                    </a:cubicBezTo>
                    <a:cubicBezTo>
                      <a:pt x="895" y="301"/>
                      <a:pt x="912" y="326"/>
                      <a:pt x="920" y="351"/>
                    </a:cubicBezTo>
                    <a:lnTo>
                      <a:pt x="1004" y="301"/>
                    </a:lnTo>
                    <a:close/>
                    <a:moveTo>
                      <a:pt x="820" y="92"/>
                    </a:moveTo>
                    <a:cubicBezTo>
                      <a:pt x="744" y="50"/>
                      <a:pt x="744" y="50"/>
                      <a:pt x="744" y="50"/>
                    </a:cubicBezTo>
                    <a:cubicBezTo>
                      <a:pt x="702" y="133"/>
                      <a:pt x="702" y="133"/>
                      <a:pt x="702" y="133"/>
                    </a:cubicBezTo>
                    <a:cubicBezTo>
                      <a:pt x="727" y="142"/>
                      <a:pt x="753" y="159"/>
                      <a:pt x="778" y="175"/>
                    </a:cubicBezTo>
                    <a:lnTo>
                      <a:pt x="820" y="92"/>
                    </a:lnTo>
                    <a:close/>
                    <a:moveTo>
                      <a:pt x="84" y="526"/>
                    </a:moveTo>
                    <a:cubicBezTo>
                      <a:pt x="84" y="510"/>
                      <a:pt x="84" y="501"/>
                      <a:pt x="92" y="485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2" y="568"/>
                      <a:pt x="92" y="568"/>
                      <a:pt x="92" y="568"/>
                    </a:cubicBezTo>
                    <a:cubicBezTo>
                      <a:pt x="84" y="560"/>
                      <a:pt x="84" y="543"/>
                      <a:pt x="84" y="526"/>
                    </a:cubicBezTo>
                    <a:close/>
                    <a:moveTo>
                      <a:pt x="953" y="485"/>
                    </a:moveTo>
                    <a:cubicBezTo>
                      <a:pt x="953" y="501"/>
                      <a:pt x="962" y="510"/>
                      <a:pt x="962" y="526"/>
                    </a:cubicBezTo>
                    <a:cubicBezTo>
                      <a:pt x="962" y="543"/>
                      <a:pt x="953" y="560"/>
                      <a:pt x="953" y="568"/>
                    </a:cubicBezTo>
                    <a:cubicBezTo>
                      <a:pt x="1045" y="568"/>
                      <a:pt x="1045" y="568"/>
                      <a:pt x="1045" y="568"/>
                    </a:cubicBezTo>
                    <a:cubicBezTo>
                      <a:pt x="1045" y="485"/>
                      <a:pt x="1045" y="485"/>
                      <a:pt x="1045" y="485"/>
                    </a:cubicBezTo>
                    <a:lnTo>
                      <a:pt x="953" y="485"/>
                    </a:lnTo>
                    <a:close/>
                    <a:moveTo>
                      <a:pt x="886" y="786"/>
                    </a:moveTo>
                    <a:cubicBezTo>
                      <a:pt x="953" y="827"/>
                      <a:pt x="953" y="827"/>
                      <a:pt x="953" y="827"/>
                    </a:cubicBezTo>
                    <a:cubicBezTo>
                      <a:pt x="1004" y="752"/>
                      <a:pt x="1004" y="752"/>
                      <a:pt x="1004" y="752"/>
                    </a:cubicBezTo>
                    <a:cubicBezTo>
                      <a:pt x="920" y="710"/>
                      <a:pt x="920" y="710"/>
                      <a:pt x="920" y="710"/>
                    </a:cubicBezTo>
                    <a:cubicBezTo>
                      <a:pt x="912" y="735"/>
                      <a:pt x="895" y="761"/>
                      <a:pt x="886" y="786"/>
                    </a:cubicBezTo>
                    <a:close/>
                    <a:moveTo>
                      <a:pt x="42" y="752"/>
                    </a:moveTo>
                    <a:cubicBezTo>
                      <a:pt x="92" y="827"/>
                      <a:pt x="92" y="827"/>
                      <a:pt x="92" y="827"/>
                    </a:cubicBezTo>
                    <a:cubicBezTo>
                      <a:pt x="159" y="786"/>
                      <a:pt x="159" y="786"/>
                      <a:pt x="159" y="786"/>
                    </a:cubicBezTo>
                    <a:cubicBezTo>
                      <a:pt x="151" y="761"/>
                      <a:pt x="134" y="735"/>
                      <a:pt x="126" y="710"/>
                    </a:cubicBezTo>
                    <a:lnTo>
                      <a:pt x="42" y="752"/>
                    </a:lnTo>
                    <a:close/>
                    <a:moveTo>
                      <a:pt x="42" y="752"/>
                    </a:moveTo>
                    <a:lnTo>
                      <a:pt x="42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745544" y="2143994"/>
            <a:ext cx="2221921" cy="1320322"/>
            <a:chOff x="1745544" y="2143994"/>
            <a:chExt cx="2221921" cy="1320322"/>
          </a:xfrm>
        </p:grpSpPr>
        <p:sp>
          <p:nvSpPr>
            <p:cNvPr id="148" name="AutoShape 25"/>
            <p:cNvSpPr>
              <a:spLocks/>
            </p:cNvSpPr>
            <p:nvPr/>
          </p:nvSpPr>
          <p:spPr bwMode="auto">
            <a:xfrm>
              <a:off x="1745544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150" name="AutoShape 28"/>
            <p:cNvSpPr>
              <a:spLocks/>
            </p:cNvSpPr>
            <p:nvPr/>
          </p:nvSpPr>
          <p:spPr bwMode="auto">
            <a:xfrm>
              <a:off x="2238325" y="3165544"/>
              <a:ext cx="1191801" cy="2308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25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Enrolled Students</a:t>
              </a:r>
              <a:endParaRPr lang="es-ES" sz="9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102579" y="2143994"/>
              <a:ext cx="1507849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8000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45544" y="2143994"/>
              <a:ext cx="2221921" cy="868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32522" y="2143993"/>
            <a:ext cx="2232202" cy="1320323"/>
            <a:chOff x="4132522" y="2143993"/>
            <a:chExt cx="2232202" cy="1320323"/>
          </a:xfrm>
        </p:grpSpPr>
        <p:sp>
          <p:nvSpPr>
            <p:cNvPr id="149" name="AutoShape 26"/>
            <p:cNvSpPr>
              <a:spLocks/>
            </p:cNvSpPr>
            <p:nvPr/>
          </p:nvSpPr>
          <p:spPr bwMode="auto">
            <a:xfrm>
              <a:off x="4132522" y="309601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151" name="AutoShape 29"/>
            <p:cNvSpPr>
              <a:spLocks/>
            </p:cNvSpPr>
            <p:nvPr/>
          </p:nvSpPr>
          <p:spPr bwMode="auto">
            <a:xfrm>
              <a:off x="4648520" y="3165544"/>
              <a:ext cx="1196161" cy="2308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25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Expert </a:t>
              </a:r>
              <a:r>
                <a:rPr lang="es-ES" sz="1250" dirty="0" err="1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Instructors</a:t>
              </a:r>
              <a:endParaRPr lang="es-ES" sz="9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69632" y="2143994"/>
              <a:ext cx="753924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35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142803" y="2143993"/>
              <a:ext cx="2221921" cy="868777"/>
            </a:xfrm>
            <a:prstGeom prst="rect">
              <a:avLst/>
            </a:prstGeom>
            <a:noFill/>
            <a:ln>
              <a:solidFill>
                <a:schemeClr val="accent2"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03167" y="4065929"/>
            <a:ext cx="2228870" cy="1282847"/>
            <a:chOff x="1703167" y="4065929"/>
            <a:chExt cx="2228870" cy="1282847"/>
          </a:xfrm>
        </p:grpSpPr>
        <p:sp>
          <p:nvSpPr>
            <p:cNvPr id="152" name="AutoShape 41"/>
            <p:cNvSpPr>
              <a:spLocks/>
            </p:cNvSpPr>
            <p:nvPr/>
          </p:nvSpPr>
          <p:spPr bwMode="auto">
            <a:xfrm>
              <a:off x="1710116" y="498047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154" name="AutoShape 44"/>
            <p:cNvSpPr>
              <a:spLocks/>
            </p:cNvSpPr>
            <p:nvPr/>
          </p:nvSpPr>
          <p:spPr bwMode="auto">
            <a:xfrm>
              <a:off x="2222648" y="5050004"/>
              <a:ext cx="1152303" cy="2308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25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In Depth Courses</a:t>
              </a:r>
              <a:endParaRPr lang="es-ES" sz="9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268782" y="4102496"/>
              <a:ext cx="1130887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110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703167" y="4065929"/>
              <a:ext cx="2221921" cy="868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97094" y="4065929"/>
            <a:ext cx="2221921" cy="1282847"/>
            <a:chOff x="4097094" y="4065929"/>
            <a:chExt cx="2221921" cy="1282847"/>
          </a:xfrm>
        </p:grpSpPr>
        <p:sp>
          <p:nvSpPr>
            <p:cNvPr id="153" name="AutoShape 42"/>
            <p:cNvSpPr>
              <a:spLocks/>
            </p:cNvSpPr>
            <p:nvPr/>
          </p:nvSpPr>
          <p:spPr bwMode="auto">
            <a:xfrm>
              <a:off x="4097094" y="4980476"/>
              <a:ext cx="2221921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22860" tIns="22860" rIns="22860" bIns="22860" anchor="ctr"/>
            <a:lstStyle/>
            <a:p>
              <a:pPr defTabSz="457200">
                <a:defRPr/>
              </a:pPr>
              <a:endParaRPr lang="es-ES" sz="900">
                <a:solidFill>
                  <a:srgbClr val="FFFFFF"/>
                </a:solidFill>
                <a:cs typeface="Lato" charset="0"/>
              </a:endParaRPr>
            </a:p>
          </p:txBody>
        </p:sp>
        <p:sp>
          <p:nvSpPr>
            <p:cNvPr id="155" name="AutoShape 45"/>
            <p:cNvSpPr>
              <a:spLocks/>
            </p:cNvSpPr>
            <p:nvPr/>
          </p:nvSpPr>
          <p:spPr bwMode="auto">
            <a:xfrm>
              <a:off x="4578976" y="5050004"/>
              <a:ext cx="1264385" cy="2308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/>
              </a:pPr>
              <a:r>
                <a:rPr lang="es-ES" sz="1250" dirty="0">
                  <a:solidFill>
                    <a:srgbClr val="FFFFFF"/>
                  </a:solidFill>
                  <a:latin typeface="Calibri" panose="020F0502020204030204" pitchFamily="34" charset="0"/>
                  <a:cs typeface="Lato Regular"/>
                </a:rPr>
                <a:t>Interactive Quizzes</a:t>
              </a:r>
              <a:endParaRPr lang="es-ES" sz="900" dirty="0"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097094" y="4065929"/>
              <a:ext cx="2221921" cy="868777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572971" y="4065929"/>
              <a:ext cx="1130887" cy="8848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750" b="1" cap="all" spc="27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Roboto Light"/>
                </a:rPr>
                <a:t>340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528</Words>
  <Application>Microsoft Office PowerPoint</Application>
  <PresentationFormat>Widescreen</PresentationFormat>
  <Paragraphs>194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ＭＳ Ｐゴシック</vt:lpstr>
      <vt:lpstr>SimSun</vt:lpstr>
      <vt:lpstr>Arial</vt:lpstr>
      <vt:lpstr>Bebas Neue</vt:lpstr>
      <vt:lpstr>Calibri</vt:lpstr>
      <vt:lpstr>Calibri Light</vt:lpstr>
      <vt:lpstr>Gill Sans</vt:lpstr>
      <vt:lpstr>Lato</vt:lpstr>
      <vt:lpstr>Lato Black</vt:lpstr>
      <vt:lpstr>Lato Heavy</vt:lpstr>
      <vt:lpstr>Lato Light</vt:lpstr>
      <vt:lpstr>Lato Regular</vt:lpstr>
      <vt:lpstr>Montserrat-Regular</vt:lpstr>
      <vt:lpstr>Open Sans</vt:lpstr>
      <vt:lpstr>Open Sans Condensed Light</vt:lpstr>
      <vt:lpstr>Open Sans Light</vt:lpstr>
      <vt:lpstr>Roboto Light</vt:lpstr>
      <vt:lpstr>Roboto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32</cp:revision>
  <dcterms:created xsi:type="dcterms:W3CDTF">2016-04-22T20:10:39Z</dcterms:created>
  <dcterms:modified xsi:type="dcterms:W3CDTF">2016-04-30T04:17:35Z</dcterms:modified>
</cp:coreProperties>
</file>