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62" r:id="rId2"/>
    <p:sldId id="274" r:id="rId3"/>
    <p:sldId id="258" r:id="rId4"/>
    <p:sldId id="260" r:id="rId5"/>
    <p:sldId id="263" r:id="rId6"/>
    <p:sldId id="264" r:id="rId7"/>
    <p:sldId id="267" r:id="rId8"/>
    <p:sldId id="268" r:id="rId9"/>
    <p:sldId id="269" r:id="rId10"/>
    <p:sldId id="265" r:id="rId11"/>
    <p:sldId id="271" r:id="rId12"/>
    <p:sldId id="272" r:id="rId13"/>
    <p:sldId id="275" r:id="rId14"/>
    <p:sldId id="276" r:id="rId15"/>
    <p:sldId id="277" r:id="rId16"/>
    <p:sldId id="27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221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Revenue Projections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Single Ply Ad Star</c:v>
                </c:pt>
              </c:strCache>
            </c:strRef>
          </c:tx>
          <c:spPr>
            <a:solidFill>
              <a:srgbClr val="25C8B6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F8D35E"/>
              </a:solidFill>
            </c:spPr>
            <c:extLst>
              <c:ext xmlns:c16="http://schemas.microsoft.com/office/drawing/2014/chart" uri="{C3380CC4-5D6E-409C-BE32-E72D297353CC}">
                <c16:uniqueId val="{00000000-B3A4-45F6-B195-0B2BFAD206EE}"/>
              </c:ext>
            </c:extLst>
          </c:dPt>
          <c:dPt>
            <c:idx val="1"/>
            <c:invertIfNegative val="0"/>
            <c:bubble3D val="0"/>
            <c:spPr>
              <a:solidFill>
                <a:srgbClr val="1B6AA3"/>
              </a:solidFill>
            </c:spPr>
            <c:extLst>
              <c:ext xmlns:c16="http://schemas.microsoft.com/office/drawing/2014/chart" uri="{C3380CC4-5D6E-409C-BE32-E72D297353CC}">
                <c16:uniqueId val="{00000002-B3A4-45F6-B195-0B2BFAD206EE}"/>
              </c:ext>
            </c:extLst>
          </c:dPt>
          <c:dPt>
            <c:idx val="2"/>
            <c:invertIfNegative val="0"/>
            <c:bubble3D val="0"/>
            <c:spPr>
              <a:solidFill>
                <a:srgbClr val="3FD5BA"/>
              </a:solidFill>
            </c:spPr>
            <c:extLst>
              <c:ext xmlns:c16="http://schemas.microsoft.com/office/drawing/2014/chart" uri="{C3380CC4-5D6E-409C-BE32-E72D297353CC}">
                <c16:uniqueId val="{00000004-B3A4-45F6-B195-0B2BFAD206EE}"/>
              </c:ext>
            </c:extLst>
          </c:dPt>
          <c:dPt>
            <c:idx val="3"/>
            <c:invertIfNegative val="0"/>
            <c:bubble3D val="0"/>
            <c:spPr>
              <a:solidFill>
                <a:srgbClr val="F47264"/>
              </a:solidFill>
            </c:spPr>
            <c:extLst>
              <c:ext xmlns:c16="http://schemas.microsoft.com/office/drawing/2014/chart" uri="{C3380CC4-5D6E-409C-BE32-E72D297353CC}">
                <c16:uniqueId val="{00000006-B3A4-45F6-B195-0B2BFAD206EE}"/>
              </c:ext>
            </c:extLst>
          </c:dPt>
          <c:dPt>
            <c:idx val="4"/>
            <c:invertIfNegative val="0"/>
            <c:bubble3D val="0"/>
            <c:spPr>
              <a:solidFill>
                <a:srgbClr val="8F8FBF"/>
              </a:solidFill>
            </c:spPr>
            <c:extLst>
              <c:ext xmlns:c16="http://schemas.microsoft.com/office/drawing/2014/chart" uri="{C3380CC4-5D6E-409C-BE32-E72D297353CC}">
                <c16:uniqueId val="{00000008-B3A4-45F6-B195-0B2BFAD206EE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325.08</c:v>
                </c:pt>
                <c:pt idx="1">
                  <c:v>400</c:v>
                </c:pt>
                <c:pt idx="2">
                  <c:v>521.9</c:v>
                </c:pt>
                <c:pt idx="3">
                  <c:v>691.88</c:v>
                </c:pt>
                <c:pt idx="4">
                  <c:v>811.8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B3A4-45F6-B195-0B2BFAD206E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89666048"/>
        <c:axId val="189667584"/>
      </c:barChart>
      <c:catAx>
        <c:axId val="1896660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89667584"/>
        <c:crosses val="autoZero"/>
        <c:auto val="1"/>
        <c:lblAlgn val="ctr"/>
        <c:lblOffset val="100"/>
        <c:noMultiLvlLbl val="0"/>
      </c:catAx>
      <c:valAx>
        <c:axId val="189667584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50000"/>
                  <a:alpha val="5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189666048"/>
        <c:crosses val="autoZero"/>
        <c:crossBetween val="between"/>
      </c:valAx>
      <c:spPr>
        <a:noFill/>
        <a:ln>
          <a:noFill/>
        </a:ln>
      </c:spPr>
    </c:plotArea>
    <c:plotVisOnly val="1"/>
    <c:dispBlanksAs val="zero"/>
    <c:showDLblsOverMax val="0"/>
  </c:chart>
  <c:txPr>
    <a:bodyPr/>
    <a:lstStyle/>
    <a:p>
      <a:pPr>
        <a:defRPr sz="1600">
          <a:solidFill>
            <a:srgbClr val="435269"/>
          </a:solidFill>
          <a:latin typeface="Calibri Light" panose="020F0302020204030204" pitchFamily="34" charset="0"/>
          <a:ea typeface="Open Sans Condensed Light" panose="020B0306030504020204" pitchFamily="34" charset="0"/>
          <a:cs typeface="Open Sans Condensed Light" panose="020B0306030504020204" pitchFamily="34" charset="0"/>
        </a:defRPr>
      </a:pPr>
      <a:endParaRPr lang="en-US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F4F500-D589-4842-94A4-1A1759A481B0}" type="datetimeFigureOut">
              <a:rPr lang="en-US" smtClean="0"/>
              <a:t>4/30/2016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4AE890-642F-4E6D-9CA1-ECEBB589AC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940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4493775A-DDCE-2444-8B4E-81FD545454F9}" type="slidenum">
              <a:rPr lang="en-US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1202308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818A620B-0334-4C4C-8A49-95C9F17A648B}" type="slidenum">
              <a:rPr lang="en-US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4140427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0039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xmlns:p14="http://schemas.microsoft.com/office/powerpoint/2010/main" advClick="0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eet the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3"/>
          <p:cNvSpPr>
            <a:spLocks noGrp="1"/>
          </p:cNvSpPr>
          <p:nvPr>
            <p:ph type="pic" sz="quarter" idx="19" hasCustomPrompt="1"/>
          </p:nvPr>
        </p:nvSpPr>
        <p:spPr>
          <a:xfrm>
            <a:off x="3834839" y="1952833"/>
            <a:ext cx="1772111" cy="1771650"/>
          </a:xfrm>
        </p:spPr>
        <p:txBody>
          <a:bodyPr>
            <a:normAutofit/>
          </a:bodyPr>
          <a:lstStyle>
            <a:lvl1pPr marL="0" indent="0">
              <a:buNone/>
              <a:defRPr sz="1150" baseline="0"/>
            </a:lvl1pPr>
          </a:lstStyle>
          <a:p>
            <a:r>
              <a:rPr lang="en-US"/>
              <a:t>Drag your Picture Here</a:t>
            </a:r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0" hasCustomPrompt="1"/>
          </p:nvPr>
        </p:nvSpPr>
        <p:spPr>
          <a:xfrm>
            <a:off x="6335587" y="1952833"/>
            <a:ext cx="1772111" cy="1771650"/>
          </a:xfrm>
        </p:spPr>
        <p:txBody>
          <a:bodyPr>
            <a:normAutofit/>
          </a:bodyPr>
          <a:lstStyle>
            <a:lvl1pPr marL="0" indent="0">
              <a:buNone/>
              <a:defRPr sz="1150" baseline="0"/>
            </a:lvl1pPr>
          </a:lstStyle>
          <a:p>
            <a:r>
              <a:rPr lang="en-US"/>
              <a:t>Drag your Picture Here</a:t>
            </a:r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1" hasCustomPrompt="1"/>
          </p:nvPr>
        </p:nvSpPr>
        <p:spPr>
          <a:xfrm>
            <a:off x="8793264" y="1952833"/>
            <a:ext cx="1772111" cy="1771650"/>
          </a:xfrm>
        </p:spPr>
        <p:txBody>
          <a:bodyPr>
            <a:normAutofit/>
          </a:bodyPr>
          <a:lstStyle>
            <a:lvl1pPr marL="0" indent="0">
              <a:buNone/>
              <a:defRPr sz="1150" baseline="0"/>
            </a:lvl1pPr>
          </a:lstStyle>
          <a:p>
            <a:r>
              <a:rPr lang="en-US"/>
              <a:t>Drag your Picture Here</a:t>
            </a:r>
          </a:p>
        </p:txBody>
      </p:sp>
      <p:sp>
        <p:nvSpPr>
          <p:cNvPr id="26" name="Picture Placeholder 3"/>
          <p:cNvSpPr>
            <a:spLocks noGrp="1"/>
          </p:cNvSpPr>
          <p:nvPr>
            <p:ph type="pic" sz="quarter" idx="22" hasCustomPrompt="1"/>
          </p:nvPr>
        </p:nvSpPr>
        <p:spPr>
          <a:xfrm>
            <a:off x="1283959" y="1952833"/>
            <a:ext cx="1772111" cy="1771650"/>
          </a:xfrm>
        </p:spPr>
        <p:txBody>
          <a:bodyPr>
            <a:normAutofit/>
          </a:bodyPr>
          <a:lstStyle>
            <a:lvl1pPr marL="0" indent="0">
              <a:buNone/>
              <a:defRPr sz="1150" baseline="0"/>
            </a:lvl1pPr>
          </a:lstStyle>
          <a:p>
            <a:r>
              <a:rPr lang="en-US"/>
              <a:t>Drag your Picture Here</a:t>
            </a:r>
          </a:p>
        </p:txBody>
      </p:sp>
    </p:spTree>
    <p:extLst>
      <p:ext uri="{BB962C8B-B14F-4D97-AF65-F5344CB8AC3E}">
        <p14:creationId xmlns:p14="http://schemas.microsoft.com/office/powerpoint/2010/main" val="2410219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xt-half-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/>
          </p:cNvSpPr>
          <p:nvPr>
            <p:ph type="pic" sz="quarter" idx="13"/>
          </p:nvPr>
        </p:nvSpPr>
        <p:spPr>
          <a:xfrm>
            <a:off x="6075272" y="-6684"/>
            <a:ext cx="6140129" cy="687927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latin typeface="Calibri Light"/>
                <a:cs typeface="Calibri Light"/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8780623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two column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2"/>
          <p:cNvSpPr>
            <a:spLocks noGrp="1"/>
          </p:cNvSpPr>
          <p:nvPr>
            <p:ph type="pic" sz="quarter" idx="13"/>
          </p:nvPr>
        </p:nvSpPr>
        <p:spPr>
          <a:xfrm>
            <a:off x="6217475" y="3225800"/>
            <a:ext cx="5113082" cy="2633663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latin typeface="Calibri Light"/>
                <a:cs typeface="Calibri Light"/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606563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Meet the team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9128713" y="2038601"/>
            <a:ext cx="1731226" cy="1875298"/>
          </a:xfrm>
          <a:effectLst/>
        </p:spPr>
        <p:txBody>
          <a:bodyPr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3"/>
          </p:nvPr>
        </p:nvSpPr>
        <p:spPr>
          <a:xfrm>
            <a:off x="6521149" y="2038601"/>
            <a:ext cx="1731226" cy="1875298"/>
          </a:xfrm>
          <a:effectLst/>
        </p:spPr>
        <p:txBody>
          <a:bodyPr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Picture Placeholder 13"/>
          <p:cNvSpPr>
            <a:spLocks noGrp="1"/>
          </p:cNvSpPr>
          <p:nvPr>
            <p:ph type="pic" sz="quarter" idx="24"/>
          </p:nvPr>
        </p:nvSpPr>
        <p:spPr>
          <a:xfrm>
            <a:off x="3979835" y="2038601"/>
            <a:ext cx="1731226" cy="1875298"/>
          </a:xfrm>
          <a:effectLst/>
        </p:spPr>
        <p:txBody>
          <a:bodyPr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6" name="Picture Placeholder 13"/>
          <p:cNvSpPr>
            <a:spLocks noGrp="1"/>
          </p:cNvSpPr>
          <p:nvPr>
            <p:ph type="pic" sz="quarter" idx="25"/>
          </p:nvPr>
        </p:nvSpPr>
        <p:spPr>
          <a:xfrm>
            <a:off x="1372271" y="2038601"/>
            <a:ext cx="1731226" cy="1875298"/>
          </a:xfrm>
          <a:effectLst/>
        </p:spPr>
        <p:txBody>
          <a:bodyPr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404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534279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-1588" y="0"/>
            <a:ext cx="12192001" cy="685800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324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14:reveal/>
      </p:transition>
    </mc:Choice>
    <mc:Fallback xmlns="">
      <p:transition xmlns:p14="http://schemas.microsoft.com/office/powerpoint/2010/main" spd="slow" advClick="0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pad_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509177" y="1789726"/>
            <a:ext cx="2670196" cy="3599324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566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pad_mockup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203277" y="2174168"/>
            <a:ext cx="3791521" cy="2816984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912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c_Comp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805605" y="1589781"/>
            <a:ext cx="2938031" cy="1669391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endParaRPr lang="en-US" dirty="0"/>
          </a:p>
        </p:txBody>
      </p:sp>
      <p:sp>
        <p:nvSpPr>
          <p:cNvPr id="33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7366848" y="1593087"/>
            <a:ext cx="2938031" cy="1669391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66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1" y="0"/>
            <a:ext cx="7149580" cy="6858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Drag / Drop / Send to Back</a:t>
            </a:r>
          </a:p>
        </p:txBody>
      </p:sp>
    </p:spTree>
    <p:extLst>
      <p:ext uri="{BB962C8B-B14F-4D97-AF65-F5344CB8AC3E}">
        <p14:creationId xmlns:p14="http://schemas.microsoft.com/office/powerpoint/2010/main" val="2542469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-with-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/>
          </p:cNvSpPr>
          <p:nvPr>
            <p:ph type="pic" sz="quarter" idx="13"/>
          </p:nvPr>
        </p:nvSpPr>
        <p:spPr>
          <a:xfrm>
            <a:off x="864160" y="1968041"/>
            <a:ext cx="5050818" cy="360951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latin typeface="Calibri Light"/>
                <a:cs typeface="Calibri Light"/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207039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folio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 noChangeAspect="1"/>
          </p:cNvSpPr>
          <p:nvPr>
            <p:ph type="pic" sz="quarter" idx="10"/>
          </p:nvPr>
        </p:nvSpPr>
        <p:spPr>
          <a:xfrm>
            <a:off x="1253394" y="1433102"/>
            <a:ext cx="2395728" cy="2395728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32" name="Picture Placeholder 12"/>
          <p:cNvSpPr>
            <a:spLocks noGrp="1" noChangeAspect="1"/>
          </p:cNvSpPr>
          <p:nvPr>
            <p:ph type="pic" sz="quarter" idx="11"/>
          </p:nvPr>
        </p:nvSpPr>
        <p:spPr>
          <a:xfrm>
            <a:off x="3655472" y="1427613"/>
            <a:ext cx="2395728" cy="2395728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33" name="Picture Placeholder 12"/>
          <p:cNvSpPr>
            <a:spLocks noGrp="1" noChangeAspect="1"/>
          </p:cNvSpPr>
          <p:nvPr>
            <p:ph type="pic" sz="quarter" idx="12"/>
          </p:nvPr>
        </p:nvSpPr>
        <p:spPr>
          <a:xfrm>
            <a:off x="6057550" y="1427613"/>
            <a:ext cx="2395728" cy="2395728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34" name="Picture Placeholder 12"/>
          <p:cNvSpPr>
            <a:spLocks noGrp="1" noChangeAspect="1"/>
          </p:cNvSpPr>
          <p:nvPr>
            <p:ph type="pic" sz="quarter" idx="13"/>
          </p:nvPr>
        </p:nvSpPr>
        <p:spPr>
          <a:xfrm>
            <a:off x="8459628" y="1427613"/>
            <a:ext cx="2395728" cy="2395728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35" name="Picture Placeholder 12"/>
          <p:cNvSpPr>
            <a:spLocks noGrp="1" noChangeAspect="1"/>
          </p:cNvSpPr>
          <p:nvPr>
            <p:ph type="pic" sz="quarter" idx="14"/>
          </p:nvPr>
        </p:nvSpPr>
        <p:spPr>
          <a:xfrm>
            <a:off x="1253394" y="3833722"/>
            <a:ext cx="2395728" cy="2395728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36" name="Picture Placeholder 12"/>
          <p:cNvSpPr>
            <a:spLocks noGrp="1" noChangeAspect="1"/>
          </p:cNvSpPr>
          <p:nvPr>
            <p:ph type="pic" sz="quarter" idx="15"/>
          </p:nvPr>
        </p:nvSpPr>
        <p:spPr>
          <a:xfrm>
            <a:off x="3655472" y="3839778"/>
            <a:ext cx="2395728" cy="2395728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37" name="Picture Placeholder 12"/>
          <p:cNvSpPr>
            <a:spLocks noGrp="1" noChangeAspect="1"/>
          </p:cNvSpPr>
          <p:nvPr>
            <p:ph type="pic" sz="quarter" idx="16"/>
          </p:nvPr>
        </p:nvSpPr>
        <p:spPr>
          <a:xfrm>
            <a:off x="6057550" y="3839778"/>
            <a:ext cx="2395728" cy="2395728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38" name="Picture Placeholder 12"/>
          <p:cNvSpPr>
            <a:spLocks noGrp="1" noChangeAspect="1"/>
          </p:cNvSpPr>
          <p:nvPr>
            <p:ph type="pic" sz="quarter" idx="17"/>
          </p:nvPr>
        </p:nvSpPr>
        <p:spPr>
          <a:xfrm>
            <a:off x="8459628" y="3839778"/>
            <a:ext cx="2395728" cy="2395728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347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folio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0" hasCustomPrompt="1"/>
          </p:nvPr>
        </p:nvSpPr>
        <p:spPr>
          <a:xfrm>
            <a:off x="1811582" y="1723565"/>
            <a:ext cx="2357967" cy="2355851"/>
          </a:xfrm>
          <a:prstGeom prst="ellipse">
            <a:avLst/>
          </a:prstGeom>
        </p:spPr>
        <p:txBody>
          <a:bodyPr/>
          <a:lstStyle>
            <a:lvl1pPr marL="0" marR="0" indent="0" algn="l" defTabSz="91421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US" dirty="0"/>
              <a:t>Drag  Your Picture Here</a:t>
            </a:r>
          </a:p>
          <a:p>
            <a:endParaRPr lang="en-US" dirty="0"/>
          </a:p>
        </p:txBody>
      </p:sp>
      <p:sp>
        <p:nvSpPr>
          <p:cNvPr id="15" name="Picture Placeholder 13"/>
          <p:cNvSpPr>
            <a:spLocks noGrp="1"/>
          </p:cNvSpPr>
          <p:nvPr>
            <p:ph type="pic" sz="quarter" idx="11" hasCustomPrompt="1"/>
          </p:nvPr>
        </p:nvSpPr>
        <p:spPr>
          <a:xfrm>
            <a:off x="4915403" y="1723565"/>
            <a:ext cx="2357967" cy="2355851"/>
          </a:xfrm>
          <a:prstGeom prst="ellipse">
            <a:avLst/>
          </a:prstGeom>
        </p:spPr>
        <p:txBody>
          <a:bodyPr/>
          <a:lstStyle>
            <a:lvl1pPr marL="0" marR="0" indent="0" algn="l" defTabSz="91421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US" dirty="0"/>
              <a:t>Drag  Your Picture Here</a:t>
            </a:r>
          </a:p>
          <a:p>
            <a:endParaRPr lang="en-US" dirty="0"/>
          </a:p>
        </p:txBody>
      </p:sp>
      <p:sp>
        <p:nvSpPr>
          <p:cNvPr id="17" name="Picture Placeholder 13"/>
          <p:cNvSpPr>
            <a:spLocks noGrp="1"/>
          </p:cNvSpPr>
          <p:nvPr>
            <p:ph type="pic" sz="quarter" idx="12" hasCustomPrompt="1"/>
          </p:nvPr>
        </p:nvSpPr>
        <p:spPr>
          <a:xfrm>
            <a:off x="8019222" y="1723565"/>
            <a:ext cx="2357967" cy="2355851"/>
          </a:xfrm>
          <a:prstGeom prst="ellipse">
            <a:avLst/>
          </a:prstGeom>
        </p:spPr>
        <p:txBody>
          <a:bodyPr/>
          <a:lstStyle>
            <a:lvl1pPr marL="0" marR="0" indent="0" algn="l" defTabSz="91421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US" dirty="0"/>
              <a:t>Drag  Your Picture Here</a:t>
            </a:r>
          </a:p>
          <a:p>
            <a:endParaRPr lang="en-US" dirty="0"/>
          </a:p>
        </p:txBody>
      </p:sp>
      <p:sp>
        <p:nvSpPr>
          <p:cNvPr id="13" name="Picture Placeholder 13"/>
          <p:cNvSpPr>
            <a:spLocks noGrp="1"/>
          </p:cNvSpPr>
          <p:nvPr>
            <p:ph type="pic" sz="quarter" idx="13" hasCustomPrompt="1"/>
          </p:nvPr>
        </p:nvSpPr>
        <p:spPr>
          <a:xfrm>
            <a:off x="3408155" y="3836202"/>
            <a:ext cx="2357967" cy="2355851"/>
          </a:xfrm>
          <a:prstGeom prst="ellipse">
            <a:avLst/>
          </a:prstGeom>
        </p:spPr>
        <p:txBody>
          <a:bodyPr/>
          <a:lstStyle>
            <a:lvl1pPr marL="0" marR="0" indent="0" algn="l" defTabSz="91421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US" dirty="0"/>
              <a:t>Drag  Your Picture Here</a:t>
            </a:r>
          </a:p>
          <a:p>
            <a:endParaRPr lang="en-US" dirty="0"/>
          </a:p>
        </p:txBody>
      </p:sp>
      <p:sp>
        <p:nvSpPr>
          <p:cNvPr id="16" name="Picture Placeholder 13"/>
          <p:cNvSpPr>
            <a:spLocks noGrp="1"/>
          </p:cNvSpPr>
          <p:nvPr>
            <p:ph type="pic" sz="quarter" idx="14" hasCustomPrompt="1"/>
          </p:nvPr>
        </p:nvSpPr>
        <p:spPr>
          <a:xfrm>
            <a:off x="6511974" y="3836202"/>
            <a:ext cx="2357967" cy="2355851"/>
          </a:xfrm>
          <a:prstGeom prst="ellipse">
            <a:avLst/>
          </a:prstGeom>
        </p:spPr>
        <p:txBody>
          <a:bodyPr/>
          <a:lstStyle>
            <a:lvl1pPr marL="0" marR="0" indent="0" algn="l" defTabSz="91421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US" dirty="0"/>
              <a:t>Drag  Your Picture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454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9"/>
            <a:ext cx="10515600" cy="1325563"/>
          </a:xfrm>
          <a:prstGeom prst="rect">
            <a:avLst/>
          </a:prstGeom>
        </p:spPr>
        <p:txBody>
          <a:bodyPr vert="horz" lIns="182843" tIns="91422" rIns="182843" bIns="91422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182843" tIns="91422" rIns="182843" bIns="9142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5"/>
            <a:ext cx="2743200" cy="365125"/>
          </a:xfrm>
          <a:prstGeom prst="rect">
            <a:avLst/>
          </a:prstGeom>
        </p:spPr>
        <p:txBody>
          <a:bodyPr vert="horz" lIns="182843" tIns="91422" rIns="182843" bIns="9142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55"/>
            <a:ext cx="4114800" cy="365125"/>
          </a:xfrm>
          <a:prstGeom prst="rect">
            <a:avLst/>
          </a:prstGeom>
        </p:spPr>
        <p:txBody>
          <a:bodyPr vert="horz" lIns="182843" tIns="91422" rIns="182843" bIns="9142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6983" y="6356355"/>
            <a:ext cx="2743200" cy="365125"/>
          </a:xfrm>
          <a:prstGeom prst="rect">
            <a:avLst/>
          </a:prstGeom>
        </p:spPr>
        <p:txBody>
          <a:bodyPr vert="horz" lIns="182843" tIns="91422" rIns="182843" bIns="9142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FCEE2C88-6C8F-484D-AF69-578F576B1F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Oval 22"/>
          <p:cNvSpPr>
            <a:spLocks noChangeAspect="1"/>
          </p:cNvSpPr>
          <p:nvPr userDrawn="1"/>
        </p:nvSpPr>
        <p:spPr>
          <a:xfrm>
            <a:off x="11353800" y="365129"/>
            <a:ext cx="388166" cy="38806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11" tIns="22856" rIns="45711" bIns="22856" rtlCol="0" anchor="ctr"/>
          <a:lstStyle/>
          <a:p>
            <a:pPr algn="ctr"/>
            <a:endParaRPr lang="en-US" sz="900" dirty="0">
              <a:latin typeface="Calibri" panose="020F0502020204030204" pitchFamily="34" charset="0"/>
            </a:endParaRPr>
          </a:p>
        </p:txBody>
      </p:sp>
      <p:sp>
        <p:nvSpPr>
          <p:cNvPr id="24" name="TextBox 23"/>
          <p:cNvSpPr txBox="1"/>
          <p:nvPr userDrawn="1"/>
        </p:nvSpPr>
        <p:spPr>
          <a:xfrm>
            <a:off x="11347058" y="387418"/>
            <a:ext cx="396191" cy="307740"/>
          </a:xfrm>
          <a:prstGeom prst="rect">
            <a:avLst/>
          </a:prstGeom>
          <a:noFill/>
        </p:spPr>
        <p:txBody>
          <a:bodyPr wrap="none" lIns="91404" tIns="45702" rIns="91404" bIns="45702" rtlCol="0">
            <a:spAutoFit/>
          </a:bodyPr>
          <a:lstStyle/>
          <a:p>
            <a:pPr algn="ctr"/>
            <a:fld id="{260E2A6B-A809-4840-BF14-8648BC0BDF87}" type="slidenum">
              <a:rPr lang="id-ID" sz="1400" b="0" smtClean="0">
                <a:solidFill>
                  <a:schemeClr val="bg1"/>
                </a:solidFill>
                <a:latin typeface="Calibri" panose="020F0502020204030204" pitchFamily="34" charset="0"/>
                <a:cs typeface="Source Sans Pro"/>
              </a:rPr>
              <a:pPr algn="ctr"/>
              <a:t>‹#›</a:t>
            </a:fld>
            <a:endParaRPr lang="id-ID" sz="1400" b="0" dirty="0">
              <a:solidFill>
                <a:schemeClr val="bg1"/>
              </a:solidFill>
              <a:latin typeface="Calibri" panose="020F0502020204030204" pitchFamily="34" charset="0"/>
              <a:cs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2648551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5" r:id="rId13"/>
    <p:sldLayoutId id="2147483676" r:id="rId14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  <p:hf hdr="0" ftr="0" dt="0"/>
  <p:txStyles>
    <p:titleStyle>
      <a:lvl1pPr algn="l" defTabSz="914217" rtl="0" eaLnBrk="1" latinLnBrk="0" hangingPunct="1">
        <a:lnSpc>
          <a:spcPct val="90000"/>
        </a:lnSpc>
        <a:spcBef>
          <a:spcPct val="0"/>
        </a:spcBef>
        <a:buNone/>
        <a:defRPr lang="en-US" sz="3000" kern="1200">
          <a:solidFill>
            <a:schemeClr val="tx1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28555" indent="-228555" algn="l" defTabSz="91421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2400" kern="1200" dirty="0" smtClean="0">
          <a:solidFill>
            <a:schemeClr val="tx1"/>
          </a:solidFill>
          <a:effectLst/>
          <a:latin typeface="Calibri" panose="020F0502020204030204" pitchFamily="34" charset="0"/>
          <a:ea typeface="+mn-ea"/>
          <a:cs typeface="+mn-cs"/>
        </a:defRPr>
      </a:lvl1pPr>
      <a:lvl2pPr marL="685663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000" kern="1200" dirty="0" smtClean="0">
          <a:solidFill>
            <a:schemeClr val="tx1"/>
          </a:solidFill>
          <a:effectLst/>
          <a:latin typeface="Calibri" panose="020F0502020204030204" pitchFamily="34" charset="0"/>
          <a:ea typeface="+mn-ea"/>
          <a:cs typeface="+mn-cs"/>
        </a:defRPr>
      </a:lvl2pPr>
      <a:lvl3pPr marL="1142772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800" kern="1200" dirty="0" smtClean="0">
          <a:solidFill>
            <a:schemeClr val="tx1"/>
          </a:solidFill>
          <a:effectLst/>
          <a:latin typeface="Calibri" panose="020F0502020204030204" pitchFamily="34" charset="0"/>
          <a:ea typeface="+mn-ea"/>
          <a:cs typeface="+mn-cs"/>
        </a:defRPr>
      </a:lvl3pPr>
      <a:lvl4pPr marL="1599880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600" kern="1200" dirty="0" smtClean="0">
          <a:solidFill>
            <a:schemeClr val="tx1"/>
          </a:solidFill>
          <a:effectLst/>
          <a:latin typeface="Calibri" panose="020F0502020204030204" pitchFamily="34" charset="0"/>
          <a:ea typeface="+mn-ea"/>
          <a:cs typeface="+mn-cs"/>
        </a:defRPr>
      </a:lvl4pPr>
      <a:lvl5pPr marL="2056989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600" kern="1200" dirty="0">
          <a:solidFill>
            <a:schemeClr val="tx1"/>
          </a:solidFill>
          <a:effectLst/>
          <a:latin typeface="Calibri" panose="020F0502020204030204" pitchFamily="34" charset="0"/>
          <a:ea typeface="+mn-ea"/>
          <a:cs typeface="+mn-cs"/>
        </a:defRPr>
      </a:lvl5pPr>
      <a:lvl6pPr marL="2514097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06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14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23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7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6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4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3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2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timescanlogistics.com/images/banner3.jpg"/>
          <p:cNvPicPr>
            <a:picLocks noChangeAspect="1" noChangeArrowheads="1"/>
          </p:cNvPicPr>
          <p:nvPr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5" r="2475"/>
          <a:stretch/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ctangle 31"/>
          <p:cNvSpPr/>
          <p:nvPr/>
        </p:nvSpPr>
        <p:spPr>
          <a:xfrm>
            <a:off x="0" y="0"/>
            <a:ext cx="12198424" cy="6863401"/>
          </a:xfrm>
          <a:prstGeom prst="rect">
            <a:avLst/>
          </a:prstGeom>
          <a:solidFill>
            <a:schemeClr val="accent6">
              <a:lumMod val="75000"/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43" tIns="91422" rIns="182843" bIns="91422" rtlCol="0" anchor="ctr"/>
          <a:lstStyle/>
          <a:p>
            <a:pPr algn="ctr"/>
            <a:endParaRPr lang="en-US"/>
          </a:p>
        </p:txBody>
      </p:sp>
      <p:sp>
        <p:nvSpPr>
          <p:cNvPr id="2" name="Teardrop 1"/>
          <p:cNvSpPr/>
          <p:nvPr/>
        </p:nvSpPr>
        <p:spPr>
          <a:xfrm rot="8081935">
            <a:off x="4805485" y="1042986"/>
            <a:ext cx="2703263" cy="2697888"/>
          </a:xfrm>
          <a:prstGeom prst="teardrop">
            <a:avLst/>
          </a:prstGeom>
          <a:solidFill>
            <a:schemeClr val="bg1">
              <a:alpha val="4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110"/>
          <p:cNvSpPr>
            <a:spLocks/>
          </p:cNvSpPr>
          <p:nvPr/>
        </p:nvSpPr>
        <p:spPr bwMode="auto">
          <a:xfrm>
            <a:off x="6609606" y="2179063"/>
            <a:ext cx="427182" cy="425739"/>
          </a:xfrm>
          <a:custGeom>
            <a:avLst/>
            <a:gdLst>
              <a:gd name="T0" fmla="*/ 211 w 222"/>
              <a:gd name="T1" fmla="*/ 10 h 221"/>
              <a:gd name="T2" fmla="*/ 175 w 222"/>
              <a:gd name="T3" fmla="*/ 16 h 221"/>
              <a:gd name="T4" fmla="*/ 147 w 222"/>
              <a:gd name="T5" fmla="*/ 42 h 221"/>
              <a:gd name="T6" fmla="*/ 143 w 222"/>
              <a:gd name="T7" fmla="*/ 43 h 221"/>
              <a:gd name="T8" fmla="*/ 55 w 222"/>
              <a:gd name="T9" fmla="*/ 27 h 221"/>
              <a:gd name="T10" fmla="*/ 44 w 222"/>
              <a:gd name="T11" fmla="*/ 31 h 221"/>
              <a:gd name="T12" fmla="*/ 36 w 222"/>
              <a:gd name="T13" fmla="*/ 39 h 221"/>
              <a:gd name="T14" fmla="*/ 37 w 222"/>
              <a:gd name="T15" fmla="*/ 47 h 221"/>
              <a:gd name="T16" fmla="*/ 102 w 222"/>
              <a:gd name="T17" fmla="*/ 81 h 221"/>
              <a:gd name="T18" fmla="*/ 104 w 222"/>
              <a:gd name="T19" fmla="*/ 86 h 221"/>
              <a:gd name="T20" fmla="*/ 65 w 222"/>
              <a:gd name="T21" fmla="*/ 125 h 221"/>
              <a:gd name="T22" fmla="*/ 58 w 222"/>
              <a:gd name="T23" fmla="*/ 127 h 221"/>
              <a:gd name="T24" fmla="*/ 28 w 222"/>
              <a:gd name="T25" fmla="*/ 124 h 221"/>
              <a:gd name="T26" fmla="*/ 16 w 222"/>
              <a:gd name="T27" fmla="*/ 128 h 221"/>
              <a:gd name="T28" fmla="*/ 2 w 222"/>
              <a:gd name="T29" fmla="*/ 142 h 221"/>
              <a:gd name="T30" fmla="*/ 3 w 222"/>
              <a:gd name="T31" fmla="*/ 150 h 221"/>
              <a:gd name="T32" fmla="*/ 53 w 222"/>
              <a:gd name="T33" fmla="*/ 162 h 221"/>
              <a:gd name="T34" fmla="*/ 59 w 222"/>
              <a:gd name="T35" fmla="*/ 168 h 221"/>
              <a:gd name="T36" fmla="*/ 70 w 222"/>
              <a:gd name="T37" fmla="*/ 218 h 221"/>
              <a:gd name="T38" fmla="*/ 79 w 222"/>
              <a:gd name="T39" fmla="*/ 218 h 221"/>
              <a:gd name="T40" fmla="*/ 93 w 222"/>
              <a:gd name="T41" fmla="*/ 205 h 221"/>
              <a:gd name="T42" fmla="*/ 97 w 222"/>
              <a:gd name="T43" fmla="*/ 193 h 221"/>
              <a:gd name="T44" fmla="*/ 93 w 222"/>
              <a:gd name="T45" fmla="*/ 164 h 221"/>
              <a:gd name="T46" fmla="*/ 95 w 222"/>
              <a:gd name="T47" fmla="*/ 158 h 221"/>
              <a:gd name="T48" fmla="*/ 135 w 222"/>
              <a:gd name="T49" fmla="*/ 118 h 221"/>
              <a:gd name="T50" fmla="*/ 140 w 222"/>
              <a:gd name="T51" fmla="*/ 119 h 221"/>
              <a:gd name="T52" fmla="*/ 173 w 222"/>
              <a:gd name="T53" fmla="*/ 184 h 221"/>
              <a:gd name="T54" fmla="*/ 181 w 222"/>
              <a:gd name="T55" fmla="*/ 185 h 221"/>
              <a:gd name="T56" fmla="*/ 189 w 222"/>
              <a:gd name="T57" fmla="*/ 177 h 221"/>
              <a:gd name="T58" fmla="*/ 193 w 222"/>
              <a:gd name="T59" fmla="*/ 165 h 221"/>
              <a:gd name="T60" fmla="*/ 178 w 222"/>
              <a:gd name="T61" fmla="*/ 80 h 221"/>
              <a:gd name="T62" fmla="*/ 179 w 222"/>
              <a:gd name="T63" fmla="*/ 75 h 221"/>
              <a:gd name="T64" fmla="*/ 205 w 222"/>
              <a:gd name="T65" fmla="*/ 47 h 221"/>
              <a:gd name="T66" fmla="*/ 211 w 222"/>
              <a:gd name="T67" fmla="*/ 10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22" h="221">
                <a:moveTo>
                  <a:pt x="211" y="10"/>
                </a:moveTo>
                <a:cubicBezTo>
                  <a:pt x="200" y="0"/>
                  <a:pt x="183" y="8"/>
                  <a:pt x="175" y="16"/>
                </a:cubicBezTo>
                <a:cubicBezTo>
                  <a:pt x="175" y="16"/>
                  <a:pt x="155" y="35"/>
                  <a:pt x="147" y="42"/>
                </a:cubicBezTo>
                <a:cubicBezTo>
                  <a:pt x="145" y="43"/>
                  <a:pt x="143" y="43"/>
                  <a:pt x="143" y="43"/>
                </a:cubicBezTo>
                <a:cubicBezTo>
                  <a:pt x="55" y="27"/>
                  <a:pt x="55" y="27"/>
                  <a:pt x="55" y="27"/>
                </a:cubicBezTo>
                <a:cubicBezTo>
                  <a:pt x="52" y="27"/>
                  <a:pt x="46" y="29"/>
                  <a:pt x="44" y="31"/>
                </a:cubicBezTo>
                <a:cubicBezTo>
                  <a:pt x="36" y="39"/>
                  <a:pt x="36" y="39"/>
                  <a:pt x="36" y="39"/>
                </a:cubicBezTo>
                <a:cubicBezTo>
                  <a:pt x="33" y="42"/>
                  <a:pt x="34" y="45"/>
                  <a:pt x="37" y="47"/>
                </a:cubicBezTo>
                <a:cubicBezTo>
                  <a:pt x="102" y="81"/>
                  <a:pt x="102" y="81"/>
                  <a:pt x="102" y="81"/>
                </a:cubicBezTo>
                <a:cubicBezTo>
                  <a:pt x="102" y="81"/>
                  <a:pt x="107" y="83"/>
                  <a:pt x="104" y="86"/>
                </a:cubicBezTo>
                <a:cubicBezTo>
                  <a:pt x="93" y="96"/>
                  <a:pt x="75" y="115"/>
                  <a:pt x="65" y="125"/>
                </a:cubicBezTo>
                <a:cubicBezTo>
                  <a:pt x="62" y="128"/>
                  <a:pt x="58" y="127"/>
                  <a:pt x="58" y="127"/>
                </a:cubicBezTo>
                <a:cubicBezTo>
                  <a:pt x="28" y="124"/>
                  <a:pt x="28" y="124"/>
                  <a:pt x="28" y="124"/>
                </a:cubicBezTo>
                <a:cubicBezTo>
                  <a:pt x="24" y="123"/>
                  <a:pt x="19" y="125"/>
                  <a:pt x="16" y="128"/>
                </a:cubicBezTo>
                <a:cubicBezTo>
                  <a:pt x="2" y="142"/>
                  <a:pt x="2" y="142"/>
                  <a:pt x="2" y="142"/>
                </a:cubicBezTo>
                <a:cubicBezTo>
                  <a:pt x="0" y="144"/>
                  <a:pt x="0" y="148"/>
                  <a:pt x="3" y="150"/>
                </a:cubicBezTo>
                <a:cubicBezTo>
                  <a:pt x="53" y="162"/>
                  <a:pt x="53" y="162"/>
                  <a:pt x="53" y="162"/>
                </a:cubicBezTo>
                <a:cubicBezTo>
                  <a:pt x="56" y="164"/>
                  <a:pt x="57" y="165"/>
                  <a:pt x="59" y="168"/>
                </a:cubicBezTo>
                <a:cubicBezTo>
                  <a:pt x="70" y="218"/>
                  <a:pt x="70" y="218"/>
                  <a:pt x="70" y="218"/>
                </a:cubicBezTo>
                <a:cubicBezTo>
                  <a:pt x="72" y="221"/>
                  <a:pt x="76" y="221"/>
                  <a:pt x="79" y="218"/>
                </a:cubicBezTo>
                <a:cubicBezTo>
                  <a:pt x="93" y="205"/>
                  <a:pt x="93" y="205"/>
                  <a:pt x="93" y="205"/>
                </a:cubicBezTo>
                <a:cubicBezTo>
                  <a:pt x="95" y="202"/>
                  <a:pt x="97" y="197"/>
                  <a:pt x="97" y="193"/>
                </a:cubicBezTo>
                <a:cubicBezTo>
                  <a:pt x="93" y="164"/>
                  <a:pt x="93" y="164"/>
                  <a:pt x="93" y="164"/>
                </a:cubicBezTo>
                <a:cubicBezTo>
                  <a:pt x="93" y="164"/>
                  <a:pt x="93" y="160"/>
                  <a:pt x="95" y="158"/>
                </a:cubicBezTo>
                <a:cubicBezTo>
                  <a:pt x="105" y="148"/>
                  <a:pt x="125" y="129"/>
                  <a:pt x="135" y="118"/>
                </a:cubicBezTo>
                <a:cubicBezTo>
                  <a:pt x="138" y="115"/>
                  <a:pt x="140" y="119"/>
                  <a:pt x="140" y="119"/>
                </a:cubicBezTo>
                <a:cubicBezTo>
                  <a:pt x="173" y="184"/>
                  <a:pt x="173" y="184"/>
                  <a:pt x="173" y="184"/>
                </a:cubicBezTo>
                <a:cubicBezTo>
                  <a:pt x="175" y="187"/>
                  <a:pt x="179" y="188"/>
                  <a:pt x="181" y="185"/>
                </a:cubicBezTo>
                <a:cubicBezTo>
                  <a:pt x="189" y="177"/>
                  <a:pt x="189" y="177"/>
                  <a:pt x="189" y="177"/>
                </a:cubicBezTo>
                <a:cubicBezTo>
                  <a:pt x="192" y="174"/>
                  <a:pt x="194" y="169"/>
                  <a:pt x="193" y="165"/>
                </a:cubicBezTo>
                <a:cubicBezTo>
                  <a:pt x="178" y="80"/>
                  <a:pt x="178" y="80"/>
                  <a:pt x="178" y="80"/>
                </a:cubicBezTo>
                <a:cubicBezTo>
                  <a:pt x="178" y="80"/>
                  <a:pt x="178" y="77"/>
                  <a:pt x="179" y="75"/>
                </a:cubicBezTo>
                <a:cubicBezTo>
                  <a:pt x="186" y="68"/>
                  <a:pt x="205" y="47"/>
                  <a:pt x="205" y="47"/>
                </a:cubicBezTo>
                <a:cubicBezTo>
                  <a:pt x="214" y="39"/>
                  <a:pt x="222" y="20"/>
                  <a:pt x="211" y="1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36" name="Freeform 122"/>
          <p:cNvSpPr>
            <a:spLocks noEditPoints="1"/>
          </p:cNvSpPr>
          <p:nvPr/>
        </p:nvSpPr>
        <p:spPr bwMode="auto">
          <a:xfrm>
            <a:off x="5781356" y="1965525"/>
            <a:ext cx="751524" cy="852817"/>
          </a:xfrm>
          <a:custGeom>
            <a:avLst/>
            <a:gdLst>
              <a:gd name="T0" fmla="*/ 124 w 129"/>
              <a:gd name="T1" fmla="*/ 73 h 147"/>
              <a:gd name="T2" fmla="*/ 110 w 129"/>
              <a:gd name="T3" fmla="*/ 65 h 147"/>
              <a:gd name="T4" fmla="*/ 110 w 129"/>
              <a:gd name="T5" fmla="*/ 30 h 147"/>
              <a:gd name="T6" fmla="*/ 102 w 129"/>
              <a:gd name="T7" fmla="*/ 23 h 147"/>
              <a:gd name="T8" fmla="*/ 94 w 129"/>
              <a:gd name="T9" fmla="*/ 23 h 147"/>
              <a:gd name="T10" fmla="*/ 94 w 129"/>
              <a:gd name="T11" fmla="*/ 8 h 147"/>
              <a:gd name="T12" fmla="*/ 86 w 129"/>
              <a:gd name="T13" fmla="*/ 0 h 147"/>
              <a:gd name="T14" fmla="*/ 42 w 129"/>
              <a:gd name="T15" fmla="*/ 0 h 147"/>
              <a:gd name="T16" fmla="*/ 35 w 129"/>
              <a:gd name="T17" fmla="*/ 8 h 147"/>
              <a:gd name="T18" fmla="*/ 35 w 129"/>
              <a:gd name="T19" fmla="*/ 23 h 147"/>
              <a:gd name="T20" fmla="*/ 26 w 129"/>
              <a:gd name="T21" fmla="*/ 23 h 147"/>
              <a:gd name="T22" fmla="*/ 18 w 129"/>
              <a:gd name="T23" fmla="*/ 30 h 147"/>
              <a:gd name="T24" fmla="*/ 18 w 129"/>
              <a:gd name="T25" fmla="*/ 65 h 147"/>
              <a:gd name="T26" fmla="*/ 4 w 129"/>
              <a:gd name="T27" fmla="*/ 73 h 147"/>
              <a:gd name="T28" fmla="*/ 1 w 129"/>
              <a:gd name="T29" fmla="*/ 82 h 147"/>
              <a:gd name="T30" fmla="*/ 16 w 129"/>
              <a:gd name="T31" fmla="*/ 132 h 147"/>
              <a:gd name="T32" fmla="*/ 16 w 129"/>
              <a:gd name="T33" fmla="*/ 132 h 147"/>
              <a:gd name="T34" fmla="*/ 8 w 129"/>
              <a:gd name="T35" fmla="*/ 139 h 147"/>
              <a:gd name="T36" fmla="*/ 16 w 129"/>
              <a:gd name="T37" fmla="*/ 147 h 147"/>
              <a:gd name="T38" fmla="*/ 40 w 129"/>
              <a:gd name="T39" fmla="*/ 137 h 147"/>
              <a:gd name="T40" fmla="*/ 64 w 129"/>
              <a:gd name="T41" fmla="*/ 147 h 147"/>
              <a:gd name="T42" fmla="*/ 88 w 129"/>
              <a:gd name="T43" fmla="*/ 137 h 147"/>
              <a:gd name="T44" fmla="*/ 113 w 129"/>
              <a:gd name="T45" fmla="*/ 147 h 147"/>
              <a:gd name="T46" fmla="*/ 120 w 129"/>
              <a:gd name="T47" fmla="*/ 139 h 147"/>
              <a:gd name="T48" fmla="*/ 113 w 129"/>
              <a:gd name="T49" fmla="*/ 132 h 147"/>
              <a:gd name="T50" fmla="*/ 112 w 129"/>
              <a:gd name="T51" fmla="*/ 132 h 147"/>
              <a:gd name="T52" fmla="*/ 128 w 129"/>
              <a:gd name="T53" fmla="*/ 82 h 147"/>
              <a:gd name="T54" fmla="*/ 124 w 129"/>
              <a:gd name="T55" fmla="*/ 73 h 147"/>
              <a:gd name="T56" fmla="*/ 50 w 129"/>
              <a:gd name="T57" fmla="*/ 16 h 147"/>
              <a:gd name="T58" fmla="*/ 79 w 129"/>
              <a:gd name="T59" fmla="*/ 16 h 147"/>
              <a:gd name="T60" fmla="*/ 79 w 129"/>
              <a:gd name="T61" fmla="*/ 23 h 147"/>
              <a:gd name="T62" fmla="*/ 50 w 129"/>
              <a:gd name="T63" fmla="*/ 23 h 147"/>
              <a:gd name="T64" fmla="*/ 50 w 129"/>
              <a:gd name="T65" fmla="*/ 16 h 147"/>
              <a:gd name="T66" fmla="*/ 33 w 129"/>
              <a:gd name="T67" fmla="*/ 38 h 147"/>
              <a:gd name="T68" fmla="*/ 95 w 129"/>
              <a:gd name="T69" fmla="*/ 38 h 147"/>
              <a:gd name="T70" fmla="*/ 95 w 129"/>
              <a:gd name="T71" fmla="*/ 57 h 147"/>
              <a:gd name="T72" fmla="*/ 68 w 129"/>
              <a:gd name="T73" fmla="*/ 43 h 147"/>
              <a:gd name="T74" fmla="*/ 61 w 129"/>
              <a:gd name="T75" fmla="*/ 43 h 147"/>
              <a:gd name="T76" fmla="*/ 33 w 129"/>
              <a:gd name="T77" fmla="*/ 57 h 147"/>
              <a:gd name="T78" fmla="*/ 33 w 129"/>
              <a:gd name="T79" fmla="*/ 38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29" h="147">
                <a:moveTo>
                  <a:pt x="124" y="73"/>
                </a:moveTo>
                <a:cubicBezTo>
                  <a:pt x="110" y="65"/>
                  <a:pt x="110" y="65"/>
                  <a:pt x="110" y="65"/>
                </a:cubicBezTo>
                <a:cubicBezTo>
                  <a:pt x="110" y="30"/>
                  <a:pt x="110" y="30"/>
                  <a:pt x="110" y="30"/>
                </a:cubicBezTo>
                <a:cubicBezTo>
                  <a:pt x="110" y="26"/>
                  <a:pt x="106" y="23"/>
                  <a:pt x="102" y="23"/>
                </a:cubicBezTo>
                <a:cubicBezTo>
                  <a:pt x="94" y="23"/>
                  <a:pt x="94" y="23"/>
                  <a:pt x="94" y="23"/>
                </a:cubicBezTo>
                <a:cubicBezTo>
                  <a:pt x="94" y="8"/>
                  <a:pt x="94" y="8"/>
                  <a:pt x="94" y="8"/>
                </a:cubicBezTo>
                <a:cubicBezTo>
                  <a:pt x="94" y="4"/>
                  <a:pt x="90" y="0"/>
                  <a:pt x="86" y="0"/>
                </a:cubicBezTo>
                <a:cubicBezTo>
                  <a:pt x="42" y="0"/>
                  <a:pt x="42" y="0"/>
                  <a:pt x="42" y="0"/>
                </a:cubicBezTo>
                <a:cubicBezTo>
                  <a:pt x="38" y="0"/>
                  <a:pt x="35" y="4"/>
                  <a:pt x="35" y="8"/>
                </a:cubicBezTo>
                <a:cubicBezTo>
                  <a:pt x="35" y="23"/>
                  <a:pt x="35" y="23"/>
                  <a:pt x="35" y="23"/>
                </a:cubicBezTo>
                <a:cubicBezTo>
                  <a:pt x="26" y="23"/>
                  <a:pt x="26" y="23"/>
                  <a:pt x="26" y="23"/>
                </a:cubicBezTo>
                <a:cubicBezTo>
                  <a:pt x="22" y="23"/>
                  <a:pt x="18" y="26"/>
                  <a:pt x="18" y="30"/>
                </a:cubicBezTo>
                <a:cubicBezTo>
                  <a:pt x="18" y="65"/>
                  <a:pt x="18" y="65"/>
                  <a:pt x="18" y="65"/>
                </a:cubicBezTo>
                <a:cubicBezTo>
                  <a:pt x="4" y="73"/>
                  <a:pt x="4" y="73"/>
                  <a:pt x="4" y="73"/>
                </a:cubicBezTo>
                <a:cubicBezTo>
                  <a:pt x="1" y="74"/>
                  <a:pt x="0" y="78"/>
                  <a:pt x="1" y="82"/>
                </a:cubicBezTo>
                <a:cubicBezTo>
                  <a:pt x="16" y="132"/>
                  <a:pt x="16" y="132"/>
                  <a:pt x="16" y="132"/>
                </a:cubicBezTo>
                <a:cubicBezTo>
                  <a:pt x="16" y="132"/>
                  <a:pt x="16" y="132"/>
                  <a:pt x="16" y="132"/>
                </a:cubicBezTo>
                <a:cubicBezTo>
                  <a:pt x="12" y="132"/>
                  <a:pt x="8" y="135"/>
                  <a:pt x="8" y="139"/>
                </a:cubicBezTo>
                <a:cubicBezTo>
                  <a:pt x="8" y="144"/>
                  <a:pt x="12" y="147"/>
                  <a:pt x="16" y="147"/>
                </a:cubicBezTo>
                <a:cubicBezTo>
                  <a:pt x="24" y="147"/>
                  <a:pt x="33" y="144"/>
                  <a:pt x="40" y="137"/>
                </a:cubicBezTo>
                <a:cubicBezTo>
                  <a:pt x="47" y="144"/>
                  <a:pt x="55" y="147"/>
                  <a:pt x="64" y="147"/>
                </a:cubicBezTo>
                <a:cubicBezTo>
                  <a:pt x="73" y="147"/>
                  <a:pt x="81" y="144"/>
                  <a:pt x="88" y="137"/>
                </a:cubicBezTo>
                <a:cubicBezTo>
                  <a:pt x="95" y="144"/>
                  <a:pt x="104" y="147"/>
                  <a:pt x="113" y="147"/>
                </a:cubicBezTo>
                <a:cubicBezTo>
                  <a:pt x="117" y="147"/>
                  <a:pt x="120" y="144"/>
                  <a:pt x="120" y="139"/>
                </a:cubicBezTo>
                <a:cubicBezTo>
                  <a:pt x="120" y="135"/>
                  <a:pt x="117" y="132"/>
                  <a:pt x="113" y="132"/>
                </a:cubicBezTo>
                <a:cubicBezTo>
                  <a:pt x="113" y="132"/>
                  <a:pt x="112" y="132"/>
                  <a:pt x="112" y="132"/>
                </a:cubicBezTo>
                <a:cubicBezTo>
                  <a:pt x="128" y="82"/>
                  <a:pt x="128" y="82"/>
                  <a:pt x="128" y="82"/>
                </a:cubicBezTo>
                <a:cubicBezTo>
                  <a:pt x="129" y="78"/>
                  <a:pt x="127" y="74"/>
                  <a:pt x="124" y="73"/>
                </a:cubicBezTo>
                <a:close/>
                <a:moveTo>
                  <a:pt x="50" y="16"/>
                </a:moveTo>
                <a:cubicBezTo>
                  <a:pt x="79" y="16"/>
                  <a:pt x="79" y="16"/>
                  <a:pt x="79" y="16"/>
                </a:cubicBezTo>
                <a:cubicBezTo>
                  <a:pt x="79" y="23"/>
                  <a:pt x="79" y="23"/>
                  <a:pt x="79" y="23"/>
                </a:cubicBezTo>
                <a:cubicBezTo>
                  <a:pt x="50" y="23"/>
                  <a:pt x="50" y="23"/>
                  <a:pt x="50" y="23"/>
                </a:cubicBezTo>
                <a:cubicBezTo>
                  <a:pt x="50" y="16"/>
                  <a:pt x="50" y="16"/>
                  <a:pt x="50" y="16"/>
                </a:cubicBezTo>
                <a:close/>
                <a:moveTo>
                  <a:pt x="33" y="38"/>
                </a:moveTo>
                <a:cubicBezTo>
                  <a:pt x="95" y="38"/>
                  <a:pt x="95" y="38"/>
                  <a:pt x="95" y="38"/>
                </a:cubicBezTo>
                <a:cubicBezTo>
                  <a:pt x="95" y="57"/>
                  <a:pt x="95" y="57"/>
                  <a:pt x="95" y="57"/>
                </a:cubicBezTo>
                <a:cubicBezTo>
                  <a:pt x="68" y="43"/>
                  <a:pt x="68" y="43"/>
                  <a:pt x="68" y="43"/>
                </a:cubicBezTo>
                <a:cubicBezTo>
                  <a:pt x="65" y="42"/>
                  <a:pt x="63" y="42"/>
                  <a:pt x="61" y="43"/>
                </a:cubicBezTo>
                <a:cubicBezTo>
                  <a:pt x="33" y="57"/>
                  <a:pt x="33" y="57"/>
                  <a:pt x="33" y="57"/>
                </a:cubicBezTo>
                <a:cubicBezTo>
                  <a:pt x="33" y="38"/>
                  <a:pt x="33" y="38"/>
                  <a:pt x="33" y="3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37" name="Freeform 134"/>
          <p:cNvSpPr>
            <a:spLocks noEditPoints="1"/>
          </p:cNvSpPr>
          <p:nvPr/>
        </p:nvSpPr>
        <p:spPr bwMode="auto">
          <a:xfrm>
            <a:off x="5362019" y="2195850"/>
            <a:ext cx="342611" cy="392163"/>
          </a:xfrm>
          <a:custGeom>
            <a:avLst/>
            <a:gdLst>
              <a:gd name="T0" fmla="*/ 136 w 136"/>
              <a:gd name="T1" fmla="*/ 93 h 156"/>
              <a:gd name="T2" fmla="*/ 130 w 136"/>
              <a:gd name="T3" fmla="*/ 68 h 156"/>
              <a:gd name="T4" fmla="*/ 130 w 136"/>
              <a:gd name="T5" fmla="*/ 7 h 156"/>
              <a:gd name="T6" fmla="*/ 122 w 136"/>
              <a:gd name="T7" fmla="*/ 0 h 156"/>
              <a:gd name="T8" fmla="*/ 68 w 136"/>
              <a:gd name="T9" fmla="*/ 0 h 156"/>
              <a:gd name="T10" fmla="*/ 68 w 136"/>
              <a:gd name="T11" fmla="*/ 0 h 156"/>
              <a:gd name="T12" fmla="*/ 15 w 136"/>
              <a:gd name="T13" fmla="*/ 0 h 156"/>
              <a:gd name="T14" fmla="*/ 7 w 136"/>
              <a:gd name="T15" fmla="*/ 7 h 156"/>
              <a:gd name="T16" fmla="*/ 7 w 136"/>
              <a:gd name="T17" fmla="*/ 68 h 156"/>
              <a:gd name="T18" fmla="*/ 1 w 136"/>
              <a:gd name="T19" fmla="*/ 93 h 156"/>
              <a:gd name="T20" fmla="*/ 0 w 136"/>
              <a:gd name="T21" fmla="*/ 95 h 156"/>
              <a:gd name="T22" fmla="*/ 0 w 136"/>
              <a:gd name="T23" fmla="*/ 131 h 156"/>
              <a:gd name="T24" fmla="*/ 8 w 136"/>
              <a:gd name="T25" fmla="*/ 139 h 156"/>
              <a:gd name="T26" fmla="*/ 8 w 136"/>
              <a:gd name="T27" fmla="*/ 139 h 156"/>
              <a:gd name="T28" fmla="*/ 8 w 136"/>
              <a:gd name="T29" fmla="*/ 148 h 156"/>
              <a:gd name="T30" fmla="*/ 16 w 136"/>
              <a:gd name="T31" fmla="*/ 156 h 156"/>
              <a:gd name="T32" fmla="*/ 30 w 136"/>
              <a:gd name="T33" fmla="*/ 156 h 156"/>
              <a:gd name="T34" fmla="*/ 38 w 136"/>
              <a:gd name="T35" fmla="*/ 148 h 156"/>
              <a:gd name="T36" fmla="*/ 38 w 136"/>
              <a:gd name="T37" fmla="*/ 139 h 156"/>
              <a:gd name="T38" fmla="*/ 68 w 136"/>
              <a:gd name="T39" fmla="*/ 139 h 156"/>
              <a:gd name="T40" fmla="*/ 68 w 136"/>
              <a:gd name="T41" fmla="*/ 139 h 156"/>
              <a:gd name="T42" fmla="*/ 98 w 136"/>
              <a:gd name="T43" fmla="*/ 139 h 156"/>
              <a:gd name="T44" fmla="*/ 98 w 136"/>
              <a:gd name="T45" fmla="*/ 148 h 156"/>
              <a:gd name="T46" fmla="*/ 106 w 136"/>
              <a:gd name="T47" fmla="*/ 156 h 156"/>
              <a:gd name="T48" fmla="*/ 120 w 136"/>
              <a:gd name="T49" fmla="*/ 156 h 156"/>
              <a:gd name="T50" fmla="*/ 128 w 136"/>
              <a:gd name="T51" fmla="*/ 148 h 156"/>
              <a:gd name="T52" fmla="*/ 128 w 136"/>
              <a:gd name="T53" fmla="*/ 139 h 156"/>
              <a:gd name="T54" fmla="*/ 128 w 136"/>
              <a:gd name="T55" fmla="*/ 139 h 156"/>
              <a:gd name="T56" fmla="*/ 136 w 136"/>
              <a:gd name="T57" fmla="*/ 131 h 156"/>
              <a:gd name="T58" fmla="*/ 136 w 136"/>
              <a:gd name="T59" fmla="*/ 95 h 156"/>
              <a:gd name="T60" fmla="*/ 136 w 136"/>
              <a:gd name="T61" fmla="*/ 93 h 156"/>
              <a:gd name="T62" fmla="*/ 28 w 136"/>
              <a:gd name="T63" fmla="*/ 125 h 156"/>
              <a:gd name="T64" fmla="*/ 16 w 136"/>
              <a:gd name="T65" fmla="*/ 113 h 156"/>
              <a:gd name="T66" fmla="*/ 28 w 136"/>
              <a:gd name="T67" fmla="*/ 101 h 156"/>
              <a:gd name="T68" fmla="*/ 39 w 136"/>
              <a:gd name="T69" fmla="*/ 113 h 156"/>
              <a:gd name="T70" fmla="*/ 28 w 136"/>
              <a:gd name="T71" fmla="*/ 125 h 156"/>
              <a:gd name="T72" fmla="*/ 68 w 136"/>
              <a:gd name="T73" fmla="*/ 87 h 156"/>
              <a:gd name="T74" fmla="*/ 18 w 136"/>
              <a:gd name="T75" fmla="*/ 87 h 156"/>
              <a:gd name="T76" fmla="*/ 29 w 136"/>
              <a:gd name="T77" fmla="*/ 41 h 156"/>
              <a:gd name="T78" fmla="*/ 68 w 136"/>
              <a:gd name="T79" fmla="*/ 41 h 156"/>
              <a:gd name="T80" fmla="*/ 68 w 136"/>
              <a:gd name="T81" fmla="*/ 41 h 156"/>
              <a:gd name="T82" fmla="*/ 107 w 136"/>
              <a:gd name="T83" fmla="*/ 41 h 156"/>
              <a:gd name="T84" fmla="*/ 118 w 136"/>
              <a:gd name="T85" fmla="*/ 87 h 156"/>
              <a:gd name="T86" fmla="*/ 68 w 136"/>
              <a:gd name="T87" fmla="*/ 87 h 156"/>
              <a:gd name="T88" fmla="*/ 109 w 136"/>
              <a:gd name="T89" fmla="*/ 125 h 156"/>
              <a:gd name="T90" fmla="*/ 97 w 136"/>
              <a:gd name="T91" fmla="*/ 113 h 156"/>
              <a:gd name="T92" fmla="*/ 109 w 136"/>
              <a:gd name="T93" fmla="*/ 101 h 156"/>
              <a:gd name="T94" fmla="*/ 120 w 136"/>
              <a:gd name="T95" fmla="*/ 113 h 156"/>
              <a:gd name="T96" fmla="*/ 109 w 136"/>
              <a:gd name="T97" fmla="*/ 125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36" h="156">
                <a:moveTo>
                  <a:pt x="136" y="93"/>
                </a:moveTo>
                <a:cubicBezTo>
                  <a:pt x="134" y="87"/>
                  <a:pt x="130" y="68"/>
                  <a:pt x="130" y="68"/>
                </a:cubicBezTo>
                <a:cubicBezTo>
                  <a:pt x="130" y="7"/>
                  <a:pt x="130" y="7"/>
                  <a:pt x="130" y="7"/>
                </a:cubicBezTo>
                <a:cubicBezTo>
                  <a:pt x="130" y="3"/>
                  <a:pt x="126" y="0"/>
                  <a:pt x="122" y="0"/>
                </a:cubicBezTo>
                <a:cubicBezTo>
                  <a:pt x="68" y="0"/>
                  <a:pt x="68" y="0"/>
                  <a:pt x="68" y="0"/>
                </a:cubicBezTo>
                <a:cubicBezTo>
                  <a:pt x="68" y="0"/>
                  <a:pt x="68" y="0"/>
                  <a:pt x="68" y="0"/>
                </a:cubicBezTo>
                <a:cubicBezTo>
                  <a:pt x="15" y="0"/>
                  <a:pt x="15" y="0"/>
                  <a:pt x="15" y="0"/>
                </a:cubicBezTo>
                <a:cubicBezTo>
                  <a:pt x="10" y="0"/>
                  <a:pt x="7" y="3"/>
                  <a:pt x="7" y="7"/>
                </a:cubicBezTo>
                <a:cubicBezTo>
                  <a:pt x="7" y="68"/>
                  <a:pt x="7" y="68"/>
                  <a:pt x="7" y="68"/>
                </a:cubicBezTo>
                <a:cubicBezTo>
                  <a:pt x="7" y="68"/>
                  <a:pt x="2" y="87"/>
                  <a:pt x="1" y="93"/>
                </a:cubicBezTo>
                <a:cubicBezTo>
                  <a:pt x="1" y="93"/>
                  <a:pt x="0" y="94"/>
                  <a:pt x="0" y="95"/>
                </a:cubicBezTo>
                <a:cubicBezTo>
                  <a:pt x="0" y="131"/>
                  <a:pt x="0" y="131"/>
                  <a:pt x="0" y="131"/>
                </a:cubicBezTo>
                <a:cubicBezTo>
                  <a:pt x="0" y="135"/>
                  <a:pt x="4" y="139"/>
                  <a:pt x="8" y="139"/>
                </a:cubicBezTo>
                <a:cubicBezTo>
                  <a:pt x="8" y="139"/>
                  <a:pt x="8" y="139"/>
                  <a:pt x="8" y="139"/>
                </a:cubicBezTo>
                <a:cubicBezTo>
                  <a:pt x="8" y="148"/>
                  <a:pt x="8" y="148"/>
                  <a:pt x="8" y="148"/>
                </a:cubicBezTo>
                <a:cubicBezTo>
                  <a:pt x="8" y="152"/>
                  <a:pt x="12" y="156"/>
                  <a:pt x="16" y="156"/>
                </a:cubicBezTo>
                <a:cubicBezTo>
                  <a:pt x="30" y="156"/>
                  <a:pt x="30" y="156"/>
                  <a:pt x="30" y="156"/>
                </a:cubicBezTo>
                <a:cubicBezTo>
                  <a:pt x="35" y="156"/>
                  <a:pt x="38" y="152"/>
                  <a:pt x="38" y="148"/>
                </a:cubicBezTo>
                <a:cubicBezTo>
                  <a:pt x="38" y="139"/>
                  <a:pt x="38" y="139"/>
                  <a:pt x="38" y="139"/>
                </a:cubicBezTo>
                <a:cubicBezTo>
                  <a:pt x="68" y="139"/>
                  <a:pt x="68" y="139"/>
                  <a:pt x="68" y="139"/>
                </a:cubicBezTo>
                <a:cubicBezTo>
                  <a:pt x="68" y="139"/>
                  <a:pt x="68" y="139"/>
                  <a:pt x="68" y="139"/>
                </a:cubicBezTo>
                <a:cubicBezTo>
                  <a:pt x="98" y="139"/>
                  <a:pt x="98" y="139"/>
                  <a:pt x="98" y="139"/>
                </a:cubicBezTo>
                <a:cubicBezTo>
                  <a:pt x="98" y="148"/>
                  <a:pt x="98" y="148"/>
                  <a:pt x="98" y="148"/>
                </a:cubicBezTo>
                <a:cubicBezTo>
                  <a:pt x="98" y="152"/>
                  <a:pt x="102" y="156"/>
                  <a:pt x="106" y="156"/>
                </a:cubicBezTo>
                <a:cubicBezTo>
                  <a:pt x="120" y="156"/>
                  <a:pt x="120" y="156"/>
                  <a:pt x="120" y="156"/>
                </a:cubicBezTo>
                <a:cubicBezTo>
                  <a:pt x="125" y="156"/>
                  <a:pt x="128" y="152"/>
                  <a:pt x="128" y="148"/>
                </a:cubicBezTo>
                <a:cubicBezTo>
                  <a:pt x="128" y="139"/>
                  <a:pt x="128" y="139"/>
                  <a:pt x="128" y="139"/>
                </a:cubicBezTo>
                <a:cubicBezTo>
                  <a:pt x="128" y="139"/>
                  <a:pt x="128" y="139"/>
                  <a:pt x="128" y="139"/>
                </a:cubicBezTo>
                <a:cubicBezTo>
                  <a:pt x="133" y="139"/>
                  <a:pt x="136" y="135"/>
                  <a:pt x="136" y="131"/>
                </a:cubicBezTo>
                <a:cubicBezTo>
                  <a:pt x="136" y="95"/>
                  <a:pt x="136" y="95"/>
                  <a:pt x="136" y="95"/>
                </a:cubicBezTo>
                <a:cubicBezTo>
                  <a:pt x="136" y="94"/>
                  <a:pt x="136" y="93"/>
                  <a:pt x="136" y="93"/>
                </a:cubicBezTo>
                <a:close/>
                <a:moveTo>
                  <a:pt x="28" y="125"/>
                </a:moveTo>
                <a:cubicBezTo>
                  <a:pt x="21" y="125"/>
                  <a:pt x="16" y="120"/>
                  <a:pt x="16" y="113"/>
                </a:cubicBezTo>
                <a:cubicBezTo>
                  <a:pt x="16" y="107"/>
                  <a:pt x="21" y="101"/>
                  <a:pt x="28" y="101"/>
                </a:cubicBezTo>
                <a:cubicBezTo>
                  <a:pt x="34" y="101"/>
                  <a:pt x="39" y="107"/>
                  <a:pt x="39" y="113"/>
                </a:cubicBezTo>
                <a:cubicBezTo>
                  <a:pt x="39" y="120"/>
                  <a:pt x="34" y="125"/>
                  <a:pt x="28" y="125"/>
                </a:cubicBezTo>
                <a:close/>
                <a:moveTo>
                  <a:pt x="68" y="87"/>
                </a:moveTo>
                <a:cubicBezTo>
                  <a:pt x="18" y="87"/>
                  <a:pt x="18" y="87"/>
                  <a:pt x="18" y="87"/>
                </a:cubicBezTo>
                <a:cubicBezTo>
                  <a:pt x="29" y="41"/>
                  <a:pt x="29" y="41"/>
                  <a:pt x="29" y="41"/>
                </a:cubicBezTo>
                <a:cubicBezTo>
                  <a:pt x="68" y="41"/>
                  <a:pt x="68" y="41"/>
                  <a:pt x="68" y="41"/>
                </a:cubicBezTo>
                <a:cubicBezTo>
                  <a:pt x="68" y="41"/>
                  <a:pt x="68" y="41"/>
                  <a:pt x="68" y="41"/>
                </a:cubicBezTo>
                <a:cubicBezTo>
                  <a:pt x="107" y="41"/>
                  <a:pt x="107" y="41"/>
                  <a:pt x="107" y="41"/>
                </a:cubicBezTo>
                <a:cubicBezTo>
                  <a:pt x="118" y="87"/>
                  <a:pt x="118" y="87"/>
                  <a:pt x="118" y="87"/>
                </a:cubicBezTo>
                <a:cubicBezTo>
                  <a:pt x="68" y="87"/>
                  <a:pt x="68" y="87"/>
                  <a:pt x="68" y="87"/>
                </a:cubicBezTo>
                <a:close/>
                <a:moveTo>
                  <a:pt x="109" y="125"/>
                </a:moveTo>
                <a:cubicBezTo>
                  <a:pt x="102" y="125"/>
                  <a:pt x="97" y="120"/>
                  <a:pt x="97" y="113"/>
                </a:cubicBezTo>
                <a:cubicBezTo>
                  <a:pt x="97" y="107"/>
                  <a:pt x="102" y="101"/>
                  <a:pt x="109" y="101"/>
                </a:cubicBezTo>
                <a:cubicBezTo>
                  <a:pt x="115" y="101"/>
                  <a:pt x="120" y="107"/>
                  <a:pt x="120" y="113"/>
                </a:cubicBezTo>
                <a:cubicBezTo>
                  <a:pt x="120" y="120"/>
                  <a:pt x="115" y="125"/>
                  <a:pt x="109" y="12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38" name="TextBox 37"/>
          <p:cNvSpPr txBox="1"/>
          <p:nvPr/>
        </p:nvSpPr>
        <p:spPr>
          <a:xfrm>
            <a:off x="3062881" y="4596079"/>
            <a:ext cx="60662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4800" b="1" kern="0" spc="-300" dirty="0">
                <a:solidFill>
                  <a:schemeClr val="bg1"/>
                </a:solidFill>
                <a:latin typeface="Calibri" panose="020F0502020204030204" pitchFamily="34" charset="0"/>
                <a:cs typeface="Lato Regular"/>
              </a:rPr>
              <a:t>E-LOGISTICS FIRM</a:t>
            </a:r>
            <a:endParaRPr lang="id-ID" sz="4800" b="1" kern="0" spc="-300" dirty="0">
              <a:solidFill>
                <a:schemeClr val="bg1"/>
              </a:solidFill>
              <a:latin typeface="Calibri" panose="020F0502020204030204" pitchFamily="34" charset="0"/>
              <a:cs typeface="Lato Regular"/>
            </a:endParaRPr>
          </a:p>
        </p:txBody>
      </p:sp>
      <p:sp>
        <p:nvSpPr>
          <p:cNvPr id="39" name="Teardrop 38"/>
          <p:cNvSpPr/>
          <p:nvPr/>
        </p:nvSpPr>
        <p:spPr>
          <a:xfrm rot="8081935">
            <a:off x="4603744" y="841646"/>
            <a:ext cx="3106743" cy="3100566"/>
          </a:xfrm>
          <a:prstGeom prst="teardrop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25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extBox 143"/>
          <p:cNvSpPr txBox="1"/>
          <p:nvPr/>
        </p:nvSpPr>
        <p:spPr>
          <a:xfrm>
            <a:off x="5561664" y="398579"/>
            <a:ext cx="122696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217">
              <a:defRPr/>
            </a:pPr>
            <a:r>
              <a:rPr lang="en-US" sz="1000" kern="0" dirty="0">
                <a:solidFill>
                  <a:sysClr val="windowText" lastClr="000000"/>
                </a:solidFill>
                <a:latin typeface="Calibri Light" panose="020F0302020204030204" pitchFamily="34" charset="0"/>
                <a:cs typeface="Source Sans Pro"/>
              </a:rPr>
              <a:t>E-LOGISTICS FIRM</a:t>
            </a:r>
          </a:p>
        </p:txBody>
      </p:sp>
      <p:grpSp>
        <p:nvGrpSpPr>
          <p:cNvPr id="145" name="Group 144"/>
          <p:cNvGrpSpPr>
            <a:grpSpLocks/>
          </p:cNvGrpSpPr>
          <p:nvPr/>
        </p:nvGrpSpPr>
        <p:grpSpPr bwMode="auto">
          <a:xfrm>
            <a:off x="5835553" y="1132499"/>
            <a:ext cx="520894" cy="91199"/>
            <a:chOff x="1703388" y="2006913"/>
            <a:chExt cx="1478230" cy="258682"/>
          </a:xfrm>
        </p:grpSpPr>
        <p:sp>
          <p:nvSpPr>
            <p:cNvPr id="146" name="Oval 145"/>
            <p:cNvSpPr/>
            <p:nvPr/>
          </p:nvSpPr>
          <p:spPr>
            <a:xfrm>
              <a:off x="1703388" y="2006913"/>
              <a:ext cx="258809" cy="25868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17">
                <a:defRPr/>
              </a:pPr>
              <a:endParaRPr lang="en-US" sz="900" kern="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7" name="Oval 146"/>
            <p:cNvSpPr/>
            <p:nvPr/>
          </p:nvSpPr>
          <p:spPr>
            <a:xfrm>
              <a:off x="2008243" y="2006913"/>
              <a:ext cx="258809" cy="25868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17">
                <a:defRPr/>
              </a:pPr>
              <a:endParaRPr lang="en-US" sz="900" kern="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8" name="Oval 147"/>
            <p:cNvSpPr/>
            <p:nvPr/>
          </p:nvSpPr>
          <p:spPr>
            <a:xfrm>
              <a:off x="2313099" y="2006913"/>
              <a:ext cx="258809" cy="25868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17">
                <a:defRPr/>
              </a:pPr>
              <a:endParaRPr lang="en-US" sz="900" kern="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9" name="Oval 148"/>
            <p:cNvSpPr/>
            <p:nvPr/>
          </p:nvSpPr>
          <p:spPr>
            <a:xfrm>
              <a:off x="2617954" y="2006913"/>
              <a:ext cx="258809" cy="25868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17">
                <a:defRPr/>
              </a:pPr>
              <a:endParaRPr lang="en-US" sz="900" kern="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0" name="Oval 149"/>
            <p:cNvSpPr/>
            <p:nvPr/>
          </p:nvSpPr>
          <p:spPr>
            <a:xfrm>
              <a:off x="2922809" y="2006913"/>
              <a:ext cx="258809" cy="25868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17">
                <a:defRPr/>
              </a:pPr>
              <a:endParaRPr lang="en-US" sz="900" kern="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151" name="TextBox 72"/>
          <p:cNvSpPr txBox="1">
            <a:spLocks noChangeArrowheads="1"/>
          </p:cNvSpPr>
          <p:nvPr/>
        </p:nvSpPr>
        <p:spPr bwMode="auto">
          <a:xfrm>
            <a:off x="3579321" y="573179"/>
            <a:ext cx="503343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9pPr>
          </a:lstStyle>
          <a:p>
            <a:pPr algn="ctr" defTabSz="457200"/>
            <a:r>
              <a:rPr lang="en-US" sz="3300" b="1" kern="0" spc="-150" dirty="0">
                <a:latin typeface="Calibri" panose="020F0502020204030204" pitchFamily="34" charset="0"/>
                <a:cs typeface="Source Sans Pro"/>
              </a:rPr>
              <a:t>HOW YOU CAN HELP US GROW</a:t>
            </a:r>
          </a:p>
        </p:txBody>
      </p:sp>
      <p:cxnSp>
        <p:nvCxnSpPr>
          <p:cNvPr id="60" name="Straight Connector 59"/>
          <p:cNvCxnSpPr/>
          <p:nvPr/>
        </p:nvCxnSpPr>
        <p:spPr>
          <a:xfrm flipV="1">
            <a:off x="2549134" y="4132434"/>
            <a:ext cx="1171378" cy="517407"/>
          </a:xfrm>
          <a:prstGeom prst="line">
            <a:avLst/>
          </a:prstGeom>
          <a:ln w="19050" cmpd="sng">
            <a:solidFill>
              <a:srgbClr val="B2B2B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>
            <a:off x="4756941" y="3224324"/>
            <a:ext cx="875783" cy="521835"/>
          </a:xfrm>
          <a:prstGeom prst="line">
            <a:avLst/>
          </a:prstGeom>
          <a:ln w="19050" cmpd="sng">
            <a:solidFill>
              <a:srgbClr val="B2B2B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6546197" y="3224324"/>
            <a:ext cx="883617" cy="346890"/>
          </a:xfrm>
          <a:prstGeom prst="line">
            <a:avLst/>
          </a:prstGeom>
          <a:ln w="19050" cmpd="sng">
            <a:solidFill>
              <a:srgbClr val="B2B2B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endCxn id="68" idx="3"/>
          </p:cNvCxnSpPr>
          <p:nvPr/>
        </p:nvCxnSpPr>
        <p:spPr>
          <a:xfrm flipV="1">
            <a:off x="8583499" y="3018519"/>
            <a:ext cx="820216" cy="552695"/>
          </a:xfrm>
          <a:prstGeom prst="line">
            <a:avLst/>
          </a:prstGeom>
          <a:ln w="19050" cmpd="sng">
            <a:solidFill>
              <a:srgbClr val="B2B2B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Rectangle 69"/>
          <p:cNvSpPr/>
          <p:nvPr/>
        </p:nvSpPr>
        <p:spPr>
          <a:xfrm>
            <a:off x="1217473" y="5381735"/>
            <a:ext cx="1602588" cy="284034"/>
          </a:xfrm>
          <a:prstGeom prst="rect">
            <a:avLst/>
          </a:prstGeom>
        </p:spPr>
        <p:txBody>
          <a:bodyPr wrap="square" lIns="91422" tIns="45711" rIns="91422" bIns="45711">
            <a:spAutoFit/>
          </a:bodyPr>
          <a:lstStyle/>
          <a:p>
            <a:pPr algn="ctr">
              <a:lnSpc>
                <a:spcPct val="89000"/>
              </a:lnSpc>
            </a:pPr>
            <a:r>
              <a:rPr lang="en-US" sz="1400" dirty="0">
                <a:latin typeface="Calibri Light" panose="020F0302020204030204" pitchFamily="34" charset="0"/>
                <a:cs typeface="Lato Light"/>
              </a:rPr>
              <a:t>Sample Text</a:t>
            </a:r>
          </a:p>
        </p:txBody>
      </p:sp>
      <p:sp>
        <p:nvSpPr>
          <p:cNvPr id="72" name="Rectangle 71"/>
          <p:cNvSpPr/>
          <p:nvPr/>
        </p:nvSpPr>
        <p:spPr>
          <a:xfrm>
            <a:off x="3422605" y="4624705"/>
            <a:ext cx="1602588" cy="284034"/>
          </a:xfrm>
          <a:prstGeom prst="rect">
            <a:avLst/>
          </a:prstGeom>
        </p:spPr>
        <p:txBody>
          <a:bodyPr wrap="square" lIns="91422" tIns="45711" rIns="91422" bIns="45711">
            <a:spAutoFit/>
          </a:bodyPr>
          <a:lstStyle/>
          <a:p>
            <a:pPr algn="ctr">
              <a:lnSpc>
                <a:spcPct val="89000"/>
              </a:lnSpc>
            </a:pPr>
            <a:r>
              <a:rPr lang="en-US" sz="1400" dirty="0">
                <a:latin typeface="Calibri Light" panose="020F0302020204030204" pitchFamily="34" charset="0"/>
                <a:cs typeface="Lato Light"/>
              </a:rPr>
              <a:t>Sample Text</a:t>
            </a:r>
          </a:p>
        </p:txBody>
      </p:sp>
      <p:sp>
        <p:nvSpPr>
          <p:cNvPr id="74" name="Rectangle 73"/>
          <p:cNvSpPr/>
          <p:nvPr/>
        </p:nvSpPr>
        <p:spPr>
          <a:xfrm>
            <a:off x="5272553" y="3742245"/>
            <a:ext cx="1602588" cy="284034"/>
          </a:xfrm>
          <a:prstGeom prst="rect">
            <a:avLst/>
          </a:prstGeom>
        </p:spPr>
        <p:txBody>
          <a:bodyPr wrap="square" lIns="91422" tIns="45711" rIns="91422" bIns="45711">
            <a:spAutoFit/>
          </a:bodyPr>
          <a:lstStyle/>
          <a:p>
            <a:pPr algn="ctr">
              <a:lnSpc>
                <a:spcPct val="89000"/>
              </a:lnSpc>
            </a:pPr>
            <a:r>
              <a:rPr lang="en-US" sz="1400" dirty="0">
                <a:latin typeface="Calibri Light" panose="020F0302020204030204" pitchFamily="34" charset="0"/>
                <a:cs typeface="Lato Light"/>
              </a:rPr>
              <a:t>Sample Text</a:t>
            </a:r>
          </a:p>
        </p:txBody>
      </p:sp>
      <p:sp>
        <p:nvSpPr>
          <p:cNvPr id="76" name="Rectangle 75"/>
          <p:cNvSpPr/>
          <p:nvPr/>
        </p:nvSpPr>
        <p:spPr>
          <a:xfrm>
            <a:off x="7213393" y="2784565"/>
            <a:ext cx="1602588" cy="284034"/>
          </a:xfrm>
          <a:prstGeom prst="rect">
            <a:avLst/>
          </a:prstGeom>
        </p:spPr>
        <p:txBody>
          <a:bodyPr wrap="square" lIns="91422" tIns="45711" rIns="91422" bIns="45711">
            <a:spAutoFit/>
          </a:bodyPr>
          <a:lstStyle/>
          <a:p>
            <a:pPr algn="ctr">
              <a:lnSpc>
                <a:spcPct val="89000"/>
              </a:lnSpc>
            </a:pPr>
            <a:r>
              <a:rPr lang="en-US" sz="1400" dirty="0">
                <a:latin typeface="Calibri Light" panose="020F0302020204030204" pitchFamily="34" charset="0"/>
                <a:cs typeface="Lato Light"/>
              </a:rPr>
              <a:t>Sample Text</a:t>
            </a:r>
          </a:p>
        </p:txBody>
      </p:sp>
      <p:sp>
        <p:nvSpPr>
          <p:cNvPr id="78" name="Rectangle 77"/>
          <p:cNvSpPr/>
          <p:nvPr/>
        </p:nvSpPr>
        <p:spPr>
          <a:xfrm>
            <a:off x="9022787" y="1634872"/>
            <a:ext cx="1602588" cy="284034"/>
          </a:xfrm>
          <a:prstGeom prst="rect">
            <a:avLst/>
          </a:prstGeom>
        </p:spPr>
        <p:txBody>
          <a:bodyPr wrap="square" lIns="91422" tIns="45711" rIns="91422" bIns="45711">
            <a:spAutoFit/>
          </a:bodyPr>
          <a:lstStyle/>
          <a:p>
            <a:pPr algn="ctr">
              <a:lnSpc>
                <a:spcPct val="89000"/>
              </a:lnSpc>
            </a:pPr>
            <a:r>
              <a:rPr lang="en-US" sz="1400" dirty="0">
                <a:latin typeface="Calibri Light" panose="020F0302020204030204" pitchFamily="34" charset="0"/>
                <a:cs typeface="Lato Light"/>
              </a:rPr>
              <a:t>Sample Text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1424279" y="4095374"/>
            <a:ext cx="1188976" cy="1189285"/>
            <a:chOff x="1424279" y="4095374"/>
            <a:chExt cx="1188976" cy="1189285"/>
          </a:xfrm>
        </p:grpSpPr>
        <p:sp>
          <p:nvSpPr>
            <p:cNvPr id="64" name="Oval 94"/>
            <p:cNvSpPr>
              <a:spLocks noChangeArrowheads="1"/>
            </p:cNvSpPr>
            <p:nvPr/>
          </p:nvSpPr>
          <p:spPr bwMode="auto">
            <a:xfrm>
              <a:off x="1424279" y="4095374"/>
              <a:ext cx="1188976" cy="1189285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1528232" y="4411980"/>
              <a:ext cx="1020902" cy="584757"/>
            </a:xfrm>
            <a:prstGeom prst="rect">
              <a:avLst/>
            </a:prstGeom>
            <a:noFill/>
          </p:spPr>
          <p:txBody>
            <a:bodyPr wrap="square" lIns="91422" tIns="45711" rIns="91422" bIns="45711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Calibri" panose="020F0502020204030204" pitchFamily="34" charset="0"/>
                </a:rPr>
                <a:t>FUTURE GOAL 1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629411" y="3333215"/>
            <a:ext cx="1188976" cy="1189285"/>
            <a:chOff x="3629411" y="3333215"/>
            <a:chExt cx="1188976" cy="1189285"/>
          </a:xfrm>
        </p:grpSpPr>
        <p:sp>
          <p:nvSpPr>
            <p:cNvPr id="65" name="Oval 94"/>
            <p:cNvSpPr>
              <a:spLocks noChangeArrowheads="1"/>
            </p:cNvSpPr>
            <p:nvPr/>
          </p:nvSpPr>
          <p:spPr bwMode="auto">
            <a:xfrm>
              <a:off x="3629411" y="3333215"/>
              <a:ext cx="1188976" cy="1189285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3702045" y="3635478"/>
              <a:ext cx="1020902" cy="584757"/>
            </a:xfrm>
            <a:prstGeom prst="rect">
              <a:avLst/>
            </a:prstGeom>
            <a:noFill/>
          </p:spPr>
          <p:txBody>
            <a:bodyPr wrap="square" lIns="91422" tIns="45711" rIns="91422" bIns="45711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Calibri" panose="020F0502020204030204" pitchFamily="34" charset="0"/>
                </a:rPr>
                <a:t>FUTURE GOAL 2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5455913" y="2425742"/>
            <a:ext cx="1188976" cy="1189285"/>
            <a:chOff x="5455913" y="2425742"/>
            <a:chExt cx="1188976" cy="1189285"/>
          </a:xfrm>
        </p:grpSpPr>
        <p:sp>
          <p:nvSpPr>
            <p:cNvPr id="66" name="Oval 94"/>
            <p:cNvSpPr>
              <a:spLocks noChangeArrowheads="1"/>
            </p:cNvSpPr>
            <p:nvPr/>
          </p:nvSpPr>
          <p:spPr bwMode="auto">
            <a:xfrm>
              <a:off x="5455913" y="2425742"/>
              <a:ext cx="1188976" cy="1189285"/>
            </a:xfrm>
            <a:prstGeom prst="ellipse">
              <a:avLst/>
            </a:prstGeom>
            <a:solidFill>
              <a:schemeClr val="accent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solidFill>
                  <a:schemeClr val="bg1"/>
                </a:solidFill>
              </a:endParaRP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5552957" y="2740697"/>
              <a:ext cx="1020902" cy="584757"/>
            </a:xfrm>
            <a:prstGeom prst="rect">
              <a:avLst/>
            </a:prstGeom>
            <a:noFill/>
          </p:spPr>
          <p:txBody>
            <a:bodyPr wrap="square" lIns="91422" tIns="45711" rIns="91422" bIns="45711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Calibri" panose="020F0502020204030204" pitchFamily="34" charset="0"/>
                </a:rPr>
                <a:t>FUTURE GOAL 3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7429814" y="3192686"/>
            <a:ext cx="1188976" cy="1189285"/>
            <a:chOff x="7429814" y="3192686"/>
            <a:chExt cx="1188976" cy="1189285"/>
          </a:xfrm>
        </p:grpSpPr>
        <p:sp>
          <p:nvSpPr>
            <p:cNvPr id="67" name="Oval 94"/>
            <p:cNvSpPr>
              <a:spLocks noChangeArrowheads="1"/>
            </p:cNvSpPr>
            <p:nvPr/>
          </p:nvSpPr>
          <p:spPr bwMode="auto">
            <a:xfrm>
              <a:off x="7429814" y="3192686"/>
              <a:ext cx="1188976" cy="1189285"/>
            </a:xfrm>
            <a:prstGeom prst="ellipse">
              <a:avLst/>
            </a:pr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7504236" y="3453780"/>
              <a:ext cx="1020902" cy="584757"/>
            </a:xfrm>
            <a:prstGeom prst="rect">
              <a:avLst/>
            </a:prstGeom>
            <a:noFill/>
          </p:spPr>
          <p:txBody>
            <a:bodyPr wrap="square" lIns="91422" tIns="45711" rIns="91422" bIns="45711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Calibri" panose="020F0502020204030204" pitchFamily="34" charset="0"/>
                </a:rPr>
                <a:t>FUTURE GOAL 4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9229593" y="2003401"/>
            <a:ext cx="1188976" cy="1189285"/>
            <a:chOff x="9229593" y="2003401"/>
            <a:chExt cx="1188976" cy="1189285"/>
          </a:xfrm>
        </p:grpSpPr>
        <p:sp>
          <p:nvSpPr>
            <p:cNvPr id="68" name="Oval 94"/>
            <p:cNvSpPr>
              <a:spLocks noChangeArrowheads="1"/>
            </p:cNvSpPr>
            <p:nvPr/>
          </p:nvSpPr>
          <p:spPr bwMode="auto">
            <a:xfrm>
              <a:off x="9229593" y="2003401"/>
              <a:ext cx="1188976" cy="1189285"/>
            </a:xfrm>
            <a:prstGeom prst="ellipse">
              <a:avLst/>
            </a:pr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solidFill>
                  <a:schemeClr val="bg1"/>
                </a:solidFill>
              </a:endParaRP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9313630" y="2316785"/>
              <a:ext cx="1020902" cy="584757"/>
            </a:xfrm>
            <a:prstGeom prst="rect">
              <a:avLst/>
            </a:prstGeom>
            <a:noFill/>
          </p:spPr>
          <p:txBody>
            <a:bodyPr wrap="square" lIns="91422" tIns="45711" rIns="91422" bIns="45711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Calibri" panose="020F0502020204030204" pitchFamily="34" charset="0"/>
                </a:rPr>
                <a:t>FUTURE GOAL 5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10030472" y="6298029"/>
            <a:ext cx="1704914" cy="184824"/>
            <a:chOff x="4530556" y="6175492"/>
            <a:chExt cx="2852999" cy="309284"/>
          </a:xfrm>
        </p:grpSpPr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9460" y="6175492"/>
              <a:ext cx="964095" cy="309284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0556" y="6185873"/>
              <a:ext cx="1766118" cy="2989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24297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4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3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7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3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3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3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6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9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3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72" grpId="0"/>
      <p:bldP spid="74" grpId="0"/>
      <p:bldP spid="76" grpId="0"/>
      <p:bldP spid="7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extBox 85"/>
          <p:cNvSpPr txBox="1"/>
          <p:nvPr/>
        </p:nvSpPr>
        <p:spPr>
          <a:xfrm>
            <a:off x="2006838" y="3865000"/>
            <a:ext cx="456856" cy="23185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ts val="1867"/>
              </a:lnSpc>
              <a:spcAft>
                <a:spcPts val="1600"/>
              </a:spcAft>
            </a:pPr>
            <a:r>
              <a:rPr lang="en-US" sz="1450" b="1" dirty="0">
                <a:latin typeface="Calibri" panose="020F0502020204030204" pitchFamily="34" charset="0"/>
                <a:cs typeface="Lato Regular"/>
              </a:rPr>
              <a:t>Name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1952467" y="4136223"/>
            <a:ext cx="565604" cy="20922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ts val="1733"/>
              </a:lnSpc>
              <a:spcAft>
                <a:spcPts val="1600"/>
              </a:spcAft>
            </a:pPr>
            <a:r>
              <a:rPr lang="en-US" sz="1350" dirty="0">
                <a:latin typeface="Calibri" panose="020F0502020204030204" pitchFamily="34" charset="0"/>
              </a:rPr>
              <a:t>Position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4615759" y="3865000"/>
            <a:ext cx="456856" cy="23185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ts val="1867"/>
              </a:lnSpc>
              <a:spcAft>
                <a:spcPts val="1600"/>
              </a:spcAft>
            </a:pPr>
            <a:r>
              <a:rPr lang="en-US" sz="1450" b="1" dirty="0">
                <a:latin typeface="Calibri" panose="020F0502020204030204" pitchFamily="34" charset="0"/>
                <a:cs typeface="Lato Regular"/>
              </a:rPr>
              <a:t>Name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4561385" y="4136223"/>
            <a:ext cx="565604" cy="20922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ts val="1733"/>
              </a:lnSpc>
              <a:spcAft>
                <a:spcPts val="1600"/>
              </a:spcAft>
            </a:pPr>
            <a:r>
              <a:rPr lang="en-US" sz="1350" dirty="0">
                <a:latin typeface="Calibri" panose="020F0502020204030204" pitchFamily="34" charset="0"/>
              </a:rPr>
              <a:t>Position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9769929" y="3865000"/>
            <a:ext cx="456855" cy="23185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ts val="1867"/>
              </a:lnSpc>
              <a:spcAft>
                <a:spcPts val="1600"/>
              </a:spcAft>
            </a:pPr>
            <a:r>
              <a:rPr lang="en-US" sz="1450" b="1" dirty="0">
                <a:latin typeface="Calibri" panose="020F0502020204030204" pitchFamily="34" charset="0"/>
                <a:cs typeface="Lato Regular"/>
              </a:rPr>
              <a:t>Name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9715556" y="4136223"/>
            <a:ext cx="565604" cy="20922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ts val="1733"/>
              </a:lnSpc>
              <a:spcAft>
                <a:spcPts val="1600"/>
              </a:spcAft>
            </a:pPr>
            <a:r>
              <a:rPr lang="en-US" sz="1350" dirty="0">
                <a:latin typeface="Calibri" panose="020F0502020204030204" pitchFamily="34" charset="0"/>
              </a:rPr>
              <a:t>Position</a:t>
            </a:r>
          </a:p>
        </p:txBody>
      </p:sp>
      <p:sp>
        <p:nvSpPr>
          <p:cNvPr id="92" name="Rectangle 91"/>
          <p:cNvSpPr/>
          <p:nvPr/>
        </p:nvSpPr>
        <p:spPr>
          <a:xfrm>
            <a:off x="4579860" y="4460918"/>
            <a:ext cx="531827" cy="1019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9729181" y="4460918"/>
            <a:ext cx="531827" cy="10190"/>
          </a:xfrm>
          <a:prstGeom prst="rect">
            <a:avLst/>
          </a:prstGeom>
          <a:solidFill>
            <a:schemeClr val="accent2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1968824" y="4460918"/>
            <a:ext cx="531827" cy="10190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174251" y="3865000"/>
            <a:ext cx="456855" cy="23185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ts val="1867"/>
              </a:lnSpc>
              <a:spcAft>
                <a:spcPts val="1600"/>
              </a:spcAft>
            </a:pPr>
            <a:r>
              <a:rPr lang="en-US" sz="1450" b="1" dirty="0">
                <a:latin typeface="Calibri" panose="020F0502020204030204" pitchFamily="34" charset="0"/>
                <a:cs typeface="Lato Regular"/>
              </a:rPr>
              <a:t>Name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119878" y="4136223"/>
            <a:ext cx="565604" cy="20922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ts val="1733"/>
              </a:lnSpc>
              <a:spcAft>
                <a:spcPts val="1600"/>
              </a:spcAft>
            </a:pPr>
            <a:r>
              <a:rPr lang="en-US" sz="1350" dirty="0">
                <a:latin typeface="Calibri" panose="020F0502020204030204" pitchFamily="34" charset="0"/>
              </a:rPr>
              <a:t>Position</a:t>
            </a:r>
          </a:p>
        </p:txBody>
      </p:sp>
      <p:sp>
        <p:nvSpPr>
          <p:cNvPr id="24" name="Rectangle 23"/>
          <p:cNvSpPr/>
          <p:nvPr/>
        </p:nvSpPr>
        <p:spPr>
          <a:xfrm>
            <a:off x="7133503" y="4460918"/>
            <a:ext cx="531827" cy="10190"/>
          </a:xfrm>
          <a:prstGeom prst="rect">
            <a:avLst/>
          </a:prstGeom>
          <a:solidFill>
            <a:schemeClr val="accent2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" name="Picture Placeholder 1"/>
          <p:cNvSpPr>
            <a:spLocks noGrp="1"/>
          </p:cNvSpPr>
          <p:nvPr>
            <p:ph type="pic" sz="quarter" idx="25"/>
          </p:nvPr>
        </p:nvSpPr>
        <p:spPr>
          <a:xfrm>
            <a:off x="1372271" y="1752851"/>
            <a:ext cx="1731226" cy="1875298"/>
          </a:xfrm>
        </p:spPr>
      </p:sp>
      <p:sp>
        <p:nvSpPr>
          <p:cNvPr id="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979835" y="1752851"/>
            <a:ext cx="1731226" cy="1875298"/>
          </a:xfrm>
        </p:spPr>
      </p:sp>
      <p:sp>
        <p:nvSpPr>
          <p:cNvPr id="8" name="Picture Placeholder 7"/>
          <p:cNvSpPr>
            <a:spLocks noGrp="1"/>
          </p:cNvSpPr>
          <p:nvPr>
            <p:ph type="pic" sz="quarter" idx="22"/>
          </p:nvPr>
        </p:nvSpPr>
        <p:spPr>
          <a:xfrm>
            <a:off x="9128713" y="1752851"/>
            <a:ext cx="1731226" cy="1875298"/>
          </a:xfrm>
        </p:spPr>
      </p:sp>
      <p:sp>
        <p:nvSpPr>
          <p:cNvPr id="9" name="Picture Placeholder 8"/>
          <p:cNvSpPr>
            <a:spLocks noGrp="1"/>
          </p:cNvSpPr>
          <p:nvPr>
            <p:ph type="pic" sz="quarter" idx="23"/>
          </p:nvPr>
        </p:nvSpPr>
        <p:spPr>
          <a:xfrm>
            <a:off x="6521149" y="1752851"/>
            <a:ext cx="1731226" cy="1875298"/>
          </a:xfrm>
        </p:spPr>
      </p:sp>
      <p:sp>
        <p:nvSpPr>
          <p:cNvPr id="37" name="TextBox 36"/>
          <p:cNvSpPr txBox="1"/>
          <p:nvPr/>
        </p:nvSpPr>
        <p:spPr>
          <a:xfrm>
            <a:off x="5561664" y="398579"/>
            <a:ext cx="122696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217">
              <a:defRPr/>
            </a:pPr>
            <a:r>
              <a:rPr lang="en-US" sz="1000" kern="0" dirty="0">
                <a:solidFill>
                  <a:sysClr val="windowText" lastClr="000000"/>
                </a:solidFill>
                <a:latin typeface="Calibri Light" panose="020F0302020204030204" pitchFamily="34" charset="0"/>
                <a:cs typeface="Source Sans Pro"/>
              </a:rPr>
              <a:t>E-LOGISTICS FIRM</a:t>
            </a:r>
          </a:p>
        </p:txBody>
      </p:sp>
      <p:grpSp>
        <p:nvGrpSpPr>
          <p:cNvPr id="38" name="Group 37"/>
          <p:cNvGrpSpPr>
            <a:grpSpLocks/>
          </p:cNvGrpSpPr>
          <p:nvPr/>
        </p:nvGrpSpPr>
        <p:grpSpPr bwMode="auto">
          <a:xfrm>
            <a:off x="5835553" y="1132499"/>
            <a:ext cx="520894" cy="91199"/>
            <a:chOff x="1703388" y="2006913"/>
            <a:chExt cx="1478230" cy="258682"/>
          </a:xfrm>
        </p:grpSpPr>
        <p:sp>
          <p:nvSpPr>
            <p:cNvPr id="39" name="Oval 38"/>
            <p:cNvSpPr/>
            <p:nvPr/>
          </p:nvSpPr>
          <p:spPr>
            <a:xfrm>
              <a:off x="1703388" y="2006913"/>
              <a:ext cx="258809" cy="25868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17">
                <a:defRPr/>
              </a:pPr>
              <a:endParaRPr lang="en-US" sz="900" kern="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2008243" y="2006913"/>
              <a:ext cx="258809" cy="25868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17">
                <a:defRPr/>
              </a:pPr>
              <a:endParaRPr lang="en-US" sz="900" kern="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2313099" y="2006913"/>
              <a:ext cx="258809" cy="25868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17">
                <a:defRPr/>
              </a:pPr>
              <a:endParaRPr lang="en-US" sz="900" kern="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2" name="Oval 41"/>
            <p:cNvSpPr/>
            <p:nvPr/>
          </p:nvSpPr>
          <p:spPr>
            <a:xfrm>
              <a:off x="2617954" y="2006913"/>
              <a:ext cx="258809" cy="25868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17">
                <a:defRPr/>
              </a:pPr>
              <a:endParaRPr lang="en-US" sz="900" kern="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2922809" y="2006913"/>
              <a:ext cx="258809" cy="25868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17">
                <a:defRPr/>
              </a:pPr>
              <a:endParaRPr lang="en-US" sz="900" kern="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44" name="TextBox 72"/>
          <p:cNvSpPr txBox="1">
            <a:spLocks noChangeArrowheads="1"/>
          </p:cNvSpPr>
          <p:nvPr/>
        </p:nvSpPr>
        <p:spPr bwMode="auto">
          <a:xfrm>
            <a:off x="4763944" y="573179"/>
            <a:ext cx="2664191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9pPr>
          </a:lstStyle>
          <a:p>
            <a:pPr algn="ctr" defTabSz="457200"/>
            <a:r>
              <a:rPr lang="en-US" sz="3300" b="1" kern="0" spc="-150" dirty="0">
                <a:latin typeface="Calibri" panose="020F0502020204030204" pitchFamily="34" charset="0"/>
                <a:cs typeface="Source Sans Pro"/>
              </a:rPr>
              <a:t>MEET THE TEAM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10030472" y="6298029"/>
            <a:ext cx="1704914" cy="184824"/>
            <a:chOff x="4530556" y="6175492"/>
            <a:chExt cx="2852999" cy="309284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9460" y="6175492"/>
              <a:ext cx="964095" cy="309284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0556" y="6185873"/>
              <a:ext cx="1766118" cy="2989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42313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/>
      <p:bldP spid="87" grpId="0"/>
      <p:bldP spid="88" grpId="0"/>
      <p:bldP spid="89" grpId="0"/>
      <p:bldP spid="90" grpId="0"/>
      <p:bldP spid="91" grpId="0"/>
      <p:bldP spid="92" grpId="0" animBg="1"/>
      <p:bldP spid="93" grpId="0" animBg="1"/>
      <p:bldP spid="94" grpId="0" animBg="1"/>
      <p:bldP spid="22" grpId="0"/>
      <p:bldP spid="23" grpId="0"/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5561664" y="398579"/>
            <a:ext cx="122696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217">
              <a:defRPr/>
            </a:pPr>
            <a:r>
              <a:rPr lang="en-US" sz="1000" kern="0" dirty="0">
                <a:solidFill>
                  <a:sysClr val="windowText" lastClr="000000"/>
                </a:solidFill>
                <a:latin typeface="Calibri Light" panose="020F0302020204030204" pitchFamily="34" charset="0"/>
                <a:cs typeface="Source Sans Pro"/>
              </a:rPr>
              <a:t>E-LOGISTICS FIRM</a:t>
            </a:r>
          </a:p>
        </p:txBody>
      </p:sp>
      <p:grpSp>
        <p:nvGrpSpPr>
          <p:cNvPr id="38" name="Group 37"/>
          <p:cNvGrpSpPr>
            <a:grpSpLocks/>
          </p:cNvGrpSpPr>
          <p:nvPr/>
        </p:nvGrpSpPr>
        <p:grpSpPr bwMode="auto">
          <a:xfrm>
            <a:off x="5835553" y="1132499"/>
            <a:ext cx="520894" cy="91199"/>
            <a:chOff x="1703388" y="2006913"/>
            <a:chExt cx="1478230" cy="258682"/>
          </a:xfrm>
        </p:grpSpPr>
        <p:sp>
          <p:nvSpPr>
            <p:cNvPr id="39" name="Oval 38"/>
            <p:cNvSpPr/>
            <p:nvPr/>
          </p:nvSpPr>
          <p:spPr>
            <a:xfrm>
              <a:off x="1703388" y="2006913"/>
              <a:ext cx="258809" cy="25868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17">
                <a:defRPr/>
              </a:pPr>
              <a:endParaRPr lang="en-US" sz="900" kern="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2008243" y="2006913"/>
              <a:ext cx="258809" cy="25868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17">
                <a:defRPr/>
              </a:pPr>
              <a:endParaRPr lang="en-US" sz="900" kern="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2313099" y="2006913"/>
              <a:ext cx="258809" cy="25868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17">
                <a:defRPr/>
              </a:pPr>
              <a:endParaRPr lang="en-US" sz="900" kern="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2" name="Oval 41"/>
            <p:cNvSpPr/>
            <p:nvPr/>
          </p:nvSpPr>
          <p:spPr>
            <a:xfrm>
              <a:off x="2617954" y="2006913"/>
              <a:ext cx="258809" cy="25868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17">
                <a:defRPr/>
              </a:pPr>
              <a:endParaRPr lang="en-US" sz="900" kern="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2922809" y="2006913"/>
              <a:ext cx="258809" cy="25868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17">
                <a:defRPr/>
              </a:pPr>
              <a:endParaRPr lang="en-US" sz="900" kern="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44" name="TextBox 72"/>
          <p:cNvSpPr txBox="1">
            <a:spLocks noChangeArrowheads="1"/>
          </p:cNvSpPr>
          <p:nvPr/>
        </p:nvSpPr>
        <p:spPr bwMode="auto">
          <a:xfrm>
            <a:off x="5001189" y="573179"/>
            <a:ext cx="2189703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9pPr>
          </a:lstStyle>
          <a:p>
            <a:pPr algn="ctr" defTabSz="457200"/>
            <a:r>
              <a:rPr lang="en-US" sz="3300" b="1" kern="0" spc="-150" dirty="0">
                <a:latin typeface="Calibri" panose="020F0502020204030204" pitchFamily="34" charset="0"/>
                <a:cs typeface="Source Sans Pro"/>
              </a:rPr>
              <a:t>CONTACT US!</a:t>
            </a:r>
          </a:p>
        </p:txBody>
      </p:sp>
      <p:sp>
        <p:nvSpPr>
          <p:cNvPr id="31" name="Oval 30"/>
          <p:cNvSpPr/>
          <p:nvPr/>
        </p:nvSpPr>
        <p:spPr>
          <a:xfrm>
            <a:off x="1563318" y="1962615"/>
            <a:ext cx="1720713" cy="173058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733">
              <a:solidFill>
                <a:schemeClr val="bg1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8951817" y="1962615"/>
            <a:ext cx="1720713" cy="173058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733">
              <a:solidFill>
                <a:schemeClr val="bg1"/>
              </a:solidFill>
            </a:endParaRPr>
          </a:p>
        </p:txBody>
      </p:sp>
      <p:sp>
        <p:nvSpPr>
          <p:cNvPr id="45" name="Oval 44"/>
          <p:cNvSpPr/>
          <p:nvPr/>
        </p:nvSpPr>
        <p:spPr>
          <a:xfrm>
            <a:off x="3405665" y="2800135"/>
            <a:ext cx="1720713" cy="173058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733">
              <a:solidFill>
                <a:schemeClr val="bg1"/>
              </a:solidFill>
            </a:endParaRPr>
          </a:p>
        </p:txBody>
      </p:sp>
      <p:sp>
        <p:nvSpPr>
          <p:cNvPr id="48" name="Oval 47"/>
          <p:cNvSpPr/>
          <p:nvPr/>
        </p:nvSpPr>
        <p:spPr>
          <a:xfrm>
            <a:off x="7112948" y="2800135"/>
            <a:ext cx="1720713" cy="173058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733">
              <a:solidFill>
                <a:schemeClr val="bg1"/>
              </a:solidFill>
            </a:endParaRPr>
          </a:p>
        </p:txBody>
      </p:sp>
      <p:sp>
        <p:nvSpPr>
          <p:cNvPr id="54" name="Oval 53"/>
          <p:cNvSpPr/>
          <p:nvPr/>
        </p:nvSpPr>
        <p:spPr>
          <a:xfrm>
            <a:off x="5257106" y="1962615"/>
            <a:ext cx="1720713" cy="173058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733">
              <a:solidFill>
                <a:schemeClr val="bg1"/>
              </a:solidFill>
            </a:endParaRPr>
          </a:p>
        </p:txBody>
      </p:sp>
      <p:grpSp>
        <p:nvGrpSpPr>
          <p:cNvPr id="73" name="Group 72"/>
          <p:cNvGrpSpPr/>
          <p:nvPr/>
        </p:nvGrpSpPr>
        <p:grpSpPr>
          <a:xfrm>
            <a:off x="5780659" y="2631244"/>
            <a:ext cx="630682" cy="393328"/>
            <a:chOff x="4424363" y="2541588"/>
            <a:chExt cx="295275" cy="184150"/>
          </a:xfrm>
          <a:solidFill>
            <a:schemeClr val="bg1"/>
          </a:solidFill>
        </p:grpSpPr>
        <p:sp>
          <p:nvSpPr>
            <p:cNvPr id="74" name="Freeform 108"/>
            <p:cNvSpPr>
              <a:spLocks/>
            </p:cNvSpPr>
            <p:nvPr/>
          </p:nvSpPr>
          <p:spPr bwMode="auto">
            <a:xfrm>
              <a:off x="4441825" y="2541588"/>
              <a:ext cx="263525" cy="117475"/>
            </a:xfrm>
            <a:custGeom>
              <a:avLst/>
              <a:gdLst/>
              <a:ahLst/>
              <a:cxnLst>
                <a:cxn ang="0">
                  <a:pos x="166" y="0"/>
                </a:cxn>
                <a:cxn ang="0">
                  <a:pos x="164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82" y="74"/>
                </a:cxn>
                <a:cxn ang="0">
                  <a:pos x="166" y="0"/>
                </a:cxn>
              </a:cxnLst>
              <a:rect l="0" t="0" r="r" b="b"/>
              <a:pathLst>
                <a:path w="166" h="74">
                  <a:moveTo>
                    <a:pt x="166" y="0"/>
                  </a:moveTo>
                  <a:lnTo>
                    <a:pt x="16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82" y="74"/>
                  </a:lnTo>
                  <a:lnTo>
                    <a:pt x="16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75" name="Freeform 109"/>
            <p:cNvSpPr>
              <a:spLocks/>
            </p:cNvSpPr>
            <p:nvPr/>
          </p:nvSpPr>
          <p:spPr bwMode="auto">
            <a:xfrm>
              <a:off x="4625975" y="2554288"/>
              <a:ext cx="93663" cy="163513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0" y="32"/>
                </a:cxn>
                <a:cxn ang="0">
                  <a:pos x="36" y="64"/>
                </a:cxn>
                <a:cxn ang="0">
                  <a:pos x="37" y="60"/>
                </a:cxn>
                <a:cxn ang="0">
                  <a:pos x="37" y="2"/>
                </a:cxn>
                <a:cxn ang="0">
                  <a:pos x="37" y="0"/>
                </a:cxn>
              </a:cxnLst>
              <a:rect l="0" t="0" r="r" b="b"/>
              <a:pathLst>
                <a:path w="37" h="64">
                  <a:moveTo>
                    <a:pt x="37" y="0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36" y="64"/>
                    <a:pt x="36" y="64"/>
                    <a:pt x="36" y="64"/>
                  </a:cubicBezTo>
                  <a:cubicBezTo>
                    <a:pt x="37" y="63"/>
                    <a:pt x="37" y="61"/>
                    <a:pt x="37" y="60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1"/>
                    <a:pt x="37" y="0"/>
                    <a:pt x="37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76" name="Freeform 110"/>
            <p:cNvSpPr>
              <a:spLocks/>
            </p:cNvSpPr>
            <p:nvPr/>
          </p:nvSpPr>
          <p:spPr bwMode="auto">
            <a:xfrm>
              <a:off x="4424363" y="2551113"/>
              <a:ext cx="93663" cy="1651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"/>
                </a:cxn>
                <a:cxn ang="0">
                  <a:pos x="0" y="61"/>
                </a:cxn>
                <a:cxn ang="0">
                  <a:pos x="1" y="64"/>
                </a:cxn>
                <a:cxn ang="0">
                  <a:pos x="37" y="33"/>
                </a:cxn>
                <a:cxn ang="0">
                  <a:pos x="0" y="0"/>
                </a:cxn>
              </a:cxnLst>
              <a:rect l="0" t="0" r="r" b="b"/>
              <a:pathLst>
                <a:path w="37" h="64">
                  <a:moveTo>
                    <a:pt x="0" y="0"/>
                  </a:moveTo>
                  <a:cubicBezTo>
                    <a:pt x="0" y="1"/>
                    <a:pt x="0" y="2"/>
                    <a:pt x="0" y="3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2"/>
                    <a:pt x="0" y="63"/>
                    <a:pt x="1" y="64"/>
                  </a:cubicBezTo>
                  <a:cubicBezTo>
                    <a:pt x="37" y="33"/>
                    <a:pt x="37" y="33"/>
                    <a:pt x="37" y="33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77" name="Freeform 111"/>
            <p:cNvSpPr>
              <a:spLocks/>
            </p:cNvSpPr>
            <p:nvPr/>
          </p:nvSpPr>
          <p:spPr bwMode="auto">
            <a:xfrm>
              <a:off x="4441825" y="2649538"/>
              <a:ext cx="258763" cy="76200"/>
            </a:xfrm>
            <a:custGeom>
              <a:avLst/>
              <a:gdLst/>
              <a:ahLst/>
              <a:cxnLst>
                <a:cxn ang="0">
                  <a:pos x="82" y="22"/>
                </a:cxn>
                <a:cxn ang="0">
                  <a:pos x="58" y="0"/>
                </a:cxn>
                <a:cxn ang="0">
                  <a:pos x="0" y="48"/>
                </a:cxn>
                <a:cxn ang="0">
                  <a:pos x="0" y="48"/>
                </a:cxn>
                <a:cxn ang="0">
                  <a:pos x="163" y="48"/>
                </a:cxn>
                <a:cxn ang="0">
                  <a:pos x="106" y="0"/>
                </a:cxn>
                <a:cxn ang="0">
                  <a:pos x="82" y="22"/>
                </a:cxn>
              </a:cxnLst>
              <a:rect l="0" t="0" r="r" b="b"/>
              <a:pathLst>
                <a:path w="163" h="48">
                  <a:moveTo>
                    <a:pt x="82" y="22"/>
                  </a:moveTo>
                  <a:lnTo>
                    <a:pt x="58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63" y="48"/>
                  </a:lnTo>
                  <a:lnTo>
                    <a:pt x="106" y="0"/>
                  </a:lnTo>
                  <a:lnTo>
                    <a:pt x="82" y="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</p:grpSp>
      <p:sp>
        <p:nvSpPr>
          <p:cNvPr id="78" name="Freeform 88"/>
          <p:cNvSpPr>
            <a:spLocks noEditPoints="1"/>
          </p:cNvSpPr>
          <p:nvPr/>
        </p:nvSpPr>
        <p:spPr bwMode="auto">
          <a:xfrm>
            <a:off x="9658094" y="2550550"/>
            <a:ext cx="308157" cy="524091"/>
          </a:xfrm>
          <a:custGeom>
            <a:avLst/>
            <a:gdLst>
              <a:gd name="T0" fmla="*/ 198297 w 136"/>
              <a:gd name="T1" fmla="*/ 369887 h 232"/>
              <a:gd name="T2" fmla="*/ 19190 w 136"/>
              <a:gd name="T3" fmla="*/ 369887 h 232"/>
              <a:gd name="T4" fmla="*/ 0 w 136"/>
              <a:gd name="T5" fmla="*/ 350755 h 232"/>
              <a:gd name="T6" fmla="*/ 0 w 136"/>
              <a:gd name="T7" fmla="*/ 19132 h 232"/>
              <a:gd name="T8" fmla="*/ 19190 w 136"/>
              <a:gd name="T9" fmla="*/ 0 h 232"/>
              <a:gd name="T10" fmla="*/ 198297 w 136"/>
              <a:gd name="T11" fmla="*/ 0 h 232"/>
              <a:gd name="T12" fmla="*/ 217487 w 136"/>
              <a:gd name="T13" fmla="*/ 19132 h 232"/>
              <a:gd name="T14" fmla="*/ 217487 w 136"/>
              <a:gd name="T15" fmla="*/ 350755 h 232"/>
              <a:gd name="T16" fmla="*/ 198297 w 136"/>
              <a:gd name="T17" fmla="*/ 369887 h 232"/>
              <a:gd name="T18" fmla="*/ 108744 w 136"/>
              <a:gd name="T19" fmla="*/ 350755 h 232"/>
              <a:gd name="T20" fmla="*/ 121537 w 136"/>
              <a:gd name="T21" fmla="*/ 338000 h 232"/>
              <a:gd name="T22" fmla="*/ 108744 w 136"/>
              <a:gd name="T23" fmla="*/ 325245 h 232"/>
              <a:gd name="T24" fmla="*/ 95950 w 136"/>
              <a:gd name="T25" fmla="*/ 338000 h 232"/>
              <a:gd name="T26" fmla="*/ 108744 w 136"/>
              <a:gd name="T27" fmla="*/ 350755 h 232"/>
              <a:gd name="T28" fmla="*/ 198297 w 136"/>
              <a:gd name="T29" fmla="*/ 38264 h 232"/>
              <a:gd name="T30" fmla="*/ 191900 w 136"/>
              <a:gd name="T31" fmla="*/ 38264 h 232"/>
              <a:gd name="T32" fmla="*/ 25587 w 136"/>
              <a:gd name="T33" fmla="*/ 38264 h 232"/>
              <a:gd name="T34" fmla="*/ 19190 w 136"/>
              <a:gd name="T35" fmla="*/ 38264 h 232"/>
              <a:gd name="T36" fmla="*/ 19190 w 136"/>
              <a:gd name="T37" fmla="*/ 306113 h 232"/>
              <a:gd name="T38" fmla="*/ 25587 w 136"/>
              <a:gd name="T39" fmla="*/ 306113 h 232"/>
              <a:gd name="T40" fmla="*/ 191900 w 136"/>
              <a:gd name="T41" fmla="*/ 306113 h 232"/>
              <a:gd name="T42" fmla="*/ 198297 w 136"/>
              <a:gd name="T43" fmla="*/ 306113 h 232"/>
              <a:gd name="T44" fmla="*/ 198297 w 136"/>
              <a:gd name="T45" fmla="*/ 38264 h 232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136" h="232">
                <a:moveTo>
                  <a:pt x="124" y="232"/>
                </a:moveTo>
                <a:cubicBezTo>
                  <a:pt x="12" y="232"/>
                  <a:pt x="12" y="232"/>
                  <a:pt x="12" y="232"/>
                </a:cubicBezTo>
                <a:cubicBezTo>
                  <a:pt x="5" y="232"/>
                  <a:pt x="0" y="227"/>
                  <a:pt x="0" y="220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5"/>
                  <a:pt x="5" y="0"/>
                  <a:pt x="12" y="0"/>
                </a:cubicBezTo>
                <a:cubicBezTo>
                  <a:pt x="124" y="0"/>
                  <a:pt x="124" y="0"/>
                  <a:pt x="124" y="0"/>
                </a:cubicBezTo>
                <a:cubicBezTo>
                  <a:pt x="131" y="0"/>
                  <a:pt x="136" y="5"/>
                  <a:pt x="136" y="12"/>
                </a:cubicBezTo>
                <a:cubicBezTo>
                  <a:pt x="136" y="220"/>
                  <a:pt x="136" y="220"/>
                  <a:pt x="136" y="220"/>
                </a:cubicBezTo>
                <a:cubicBezTo>
                  <a:pt x="136" y="227"/>
                  <a:pt x="131" y="232"/>
                  <a:pt x="124" y="232"/>
                </a:cubicBezTo>
                <a:moveTo>
                  <a:pt x="68" y="220"/>
                </a:moveTo>
                <a:cubicBezTo>
                  <a:pt x="72" y="220"/>
                  <a:pt x="76" y="216"/>
                  <a:pt x="76" y="212"/>
                </a:cubicBezTo>
                <a:cubicBezTo>
                  <a:pt x="76" y="208"/>
                  <a:pt x="72" y="204"/>
                  <a:pt x="68" y="204"/>
                </a:cubicBezTo>
                <a:cubicBezTo>
                  <a:pt x="64" y="204"/>
                  <a:pt x="60" y="208"/>
                  <a:pt x="60" y="212"/>
                </a:cubicBezTo>
                <a:cubicBezTo>
                  <a:pt x="60" y="216"/>
                  <a:pt x="64" y="220"/>
                  <a:pt x="68" y="220"/>
                </a:cubicBezTo>
                <a:moveTo>
                  <a:pt x="124" y="24"/>
                </a:moveTo>
                <a:cubicBezTo>
                  <a:pt x="120" y="24"/>
                  <a:pt x="120" y="24"/>
                  <a:pt x="120" y="24"/>
                </a:cubicBezTo>
                <a:cubicBezTo>
                  <a:pt x="16" y="24"/>
                  <a:pt x="16" y="24"/>
                  <a:pt x="16" y="24"/>
                </a:cubicBezTo>
                <a:cubicBezTo>
                  <a:pt x="12" y="24"/>
                  <a:pt x="12" y="24"/>
                  <a:pt x="12" y="24"/>
                </a:cubicBezTo>
                <a:cubicBezTo>
                  <a:pt x="12" y="192"/>
                  <a:pt x="12" y="192"/>
                  <a:pt x="12" y="192"/>
                </a:cubicBezTo>
                <a:cubicBezTo>
                  <a:pt x="16" y="192"/>
                  <a:pt x="16" y="192"/>
                  <a:pt x="16" y="192"/>
                </a:cubicBezTo>
                <a:cubicBezTo>
                  <a:pt x="120" y="192"/>
                  <a:pt x="120" y="192"/>
                  <a:pt x="120" y="192"/>
                </a:cubicBezTo>
                <a:cubicBezTo>
                  <a:pt x="124" y="192"/>
                  <a:pt x="124" y="192"/>
                  <a:pt x="124" y="192"/>
                </a:cubicBezTo>
                <a:lnTo>
                  <a:pt x="124" y="2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79" name="Freeform 78"/>
          <p:cNvSpPr>
            <a:spLocks noEditPoints="1"/>
          </p:cNvSpPr>
          <p:nvPr/>
        </p:nvSpPr>
        <p:spPr bwMode="auto">
          <a:xfrm>
            <a:off x="2243531" y="2550550"/>
            <a:ext cx="383997" cy="575997"/>
          </a:xfrm>
          <a:custGeom>
            <a:avLst/>
            <a:gdLst>
              <a:gd name="T0" fmla="*/ 129931 w 39"/>
              <a:gd name="T1" fmla="*/ 89666 h 58"/>
              <a:gd name="T2" fmla="*/ 82062 w 39"/>
              <a:gd name="T3" fmla="*/ 189679 h 58"/>
              <a:gd name="T4" fmla="*/ 68385 w 39"/>
              <a:gd name="T5" fmla="*/ 200025 h 58"/>
              <a:gd name="T6" fmla="*/ 54708 w 39"/>
              <a:gd name="T7" fmla="*/ 189679 h 58"/>
              <a:gd name="T8" fmla="*/ 6838 w 39"/>
              <a:gd name="T9" fmla="*/ 89666 h 58"/>
              <a:gd name="T10" fmla="*/ 0 w 39"/>
              <a:gd name="T11" fmla="*/ 65525 h 58"/>
              <a:gd name="T12" fmla="*/ 68385 w 39"/>
              <a:gd name="T13" fmla="*/ 0 h 58"/>
              <a:gd name="T14" fmla="*/ 133350 w 39"/>
              <a:gd name="T15" fmla="*/ 65525 h 58"/>
              <a:gd name="T16" fmla="*/ 129931 w 39"/>
              <a:gd name="T17" fmla="*/ 89666 h 58"/>
              <a:gd name="T18" fmla="*/ 68385 w 39"/>
              <a:gd name="T19" fmla="*/ 31038 h 58"/>
              <a:gd name="T20" fmla="*/ 34192 w 39"/>
              <a:gd name="T21" fmla="*/ 65525 h 58"/>
              <a:gd name="T22" fmla="*/ 68385 w 39"/>
              <a:gd name="T23" fmla="*/ 100013 h 58"/>
              <a:gd name="T24" fmla="*/ 102577 w 39"/>
              <a:gd name="T25" fmla="*/ 65525 h 58"/>
              <a:gd name="T26" fmla="*/ 68385 w 39"/>
              <a:gd name="T27" fmla="*/ 31038 h 58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39" h="58">
                <a:moveTo>
                  <a:pt x="38" y="26"/>
                </a:moveTo>
                <a:cubicBezTo>
                  <a:pt x="24" y="55"/>
                  <a:pt x="24" y="55"/>
                  <a:pt x="24" y="55"/>
                </a:cubicBezTo>
                <a:cubicBezTo>
                  <a:pt x="23" y="57"/>
                  <a:pt x="22" y="58"/>
                  <a:pt x="20" y="58"/>
                </a:cubicBezTo>
                <a:cubicBezTo>
                  <a:pt x="18" y="58"/>
                  <a:pt x="16" y="57"/>
                  <a:pt x="16" y="55"/>
                </a:cubicBezTo>
                <a:cubicBezTo>
                  <a:pt x="2" y="26"/>
                  <a:pt x="2" y="26"/>
                  <a:pt x="2" y="26"/>
                </a:cubicBezTo>
                <a:cubicBezTo>
                  <a:pt x="1" y="24"/>
                  <a:pt x="0" y="21"/>
                  <a:pt x="0" y="19"/>
                </a:cubicBezTo>
                <a:cubicBezTo>
                  <a:pt x="0" y="8"/>
                  <a:pt x="9" y="0"/>
                  <a:pt x="20" y="0"/>
                </a:cubicBezTo>
                <a:cubicBezTo>
                  <a:pt x="31" y="0"/>
                  <a:pt x="39" y="8"/>
                  <a:pt x="39" y="19"/>
                </a:cubicBezTo>
                <a:cubicBezTo>
                  <a:pt x="39" y="21"/>
                  <a:pt x="39" y="24"/>
                  <a:pt x="38" y="26"/>
                </a:cubicBezTo>
                <a:close/>
                <a:moveTo>
                  <a:pt x="20" y="9"/>
                </a:moveTo>
                <a:cubicBezTo>
                  <a:pt x="15" y="9"/>
                  <a:pt x="10" y="14"/>
                  <a:pt x="10" y="19"/>
                </a:cubicBezTo>
                <a:cubicBezTo>
                  <a:pt x="10" y="24"/>
                  <a:pt x="15" y="29"/>
                  <a:pt x="20" y="29"/>
                </a:cubicBezTo>
                <a:cubicBezTo>
                  <a:pt x="25" y="29"/>
                  <a:pt x="30" y="24"/>
                  <a:pt x="30" y="19"/>
                </a:cubicBezTo>
                <a:cubicBezTo>
                  <a:pt x="30" y="14"/>
                  <a:pt x="25" y="9"/>
                  <a:pt x="20" y="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/>
          <a:lstStyle/>
          <a:p>
            <a:endParaRPr lang="en-US"/>
          </a:p>
        </p:txBody>
      </p:sp>
      <p:sp>
        <p:nvSpPr>
          <p:cNvPr id="80" name="Freeform 42"/>
          <p:cNvSpPr>
            <a:spLocks noEditPoints="1"/>
          </p:cNvSpPr>
          <p:nvPr/>
        </p:nvSpPr>
        <p:spPr bwMode="auto">
          <a:xfrm>
            <a:off x="3992876" y="3432208"/>
            <a:ext cx="541891" cy="466439"/>
          </a:xfrm>
          <a:custGeom>
            <a:avLst/>
            <a:gdLst>
              <a:gd name="T0" fmla="*/ 250825 w 73"/>
              <a:gd name="T1" fmla="*/ 161068 h 63"/>
              <a:gd name="T2" fmla="*/ 230209 w 73"/>
              <a:gd name="T3" fmla="*/ 181630 h 63"/>
              <a:gd name="T4" fmla="*/ 158054 w 73"/>
              <a:gd name="T5" fmla="*/ 181630 h 63"/>
              <a:gd name="T6" fmla="*/ 164926 w 73"/>
              <a:gd name="T7" fmla="*/ 205619 h 63"/>
              <a:gd name="T8" fmla="*/ 158054 w 73"/>
              <a:gd name="T9" fmla="*/ 215900 h 63"/>
              <a:gd name="T10" fmla="*/ 89335 w 73"/>
              <a:gd name="T11" fmla="*/ 215900 h 63"/>
              <a:gd name="T12" fmla="*/ 82463 w 73"/>
              <a:gd name="T13" fmla="*/ 205619 h 63"/>
              <a:gd name="T14" fmla="*/ 89335 w 73"/>
              <a:gd name="T15" fmla="*/ 181630 h 63"/>
              <a:gd name="T16" fmla="*/ 20616 w 73"/>
              <a:gd name="T17" fmla="*/ 181630 h 63"/>
              <a:gd name="T18" fmla="*/ 0 w 73"/>
              <a:gd name="T19" fmla="*/ 161068 h 63"/>
              <a:gd name="T20" fmla="*/ 0 w 73"/>
              <a:gd name="T21" fmla="*/ 20562 h 63"/>
              <a:gd name="T22" fmla="*/ 20616 w 73"/>
              <a:gd name="T23" fmla="*/ 0 h 63"/>
              <a:gd name="T24" fmla="*/ 230209 w 73"/>
              <a:gd name="T25" fmla="*/ 0 h 63"/>
              <a:gd name="T26" fmla="*/ 250825 w 73"/>
              <a:gd name="T27" fmla="*/ 20562 h 63"/>
              <a:gd name="T28" fmla="*/ 250825 w 73"/>
              <a:gd name="T29" fmla="*/ 161068 h 63"/>
              <a:gd name="T30" fmla="*/ 233645 w 73"/>
              <a:gd name="T31" fmla="*/ 20562 h 63"/>
              <a:gd name="T32" fmla="*/ 230209 w 73"/>
              <a:gd name="T33" fmla="*/ 17135 h 63"/>
              <a:gd name="T34" fmla="*/ 20616 w 73"/>
              <a:gd name="T35" fmla="*/ 17135 h 63"/>
              <a:gd name="T36" fmla="*/ 17180 w 73"/>
              <a:gd name="T37" fmla="*/ 20562 h 63"/>
              <a:gd name="T38" fmla="*/ 17180 w 73"/>
              <a:gd name="T39" fmla="*/ 126798 h 63"/>
              <a:gd name="T40" fmla="*/ 20616 w 73"/>
              <a:gd name="T41" fmla="*/ 133652 h 63"/>
              <a:gd name="T42" fmla="*/ 230209 w 73"/>
              <a:gd name="T43" fmla="*/ 133652 h 63"/>
              <a:gd name="T44" fmla="*/ 233645 w 73"/>
              <a:gd name="T45" fmla="*/ 126798 h 63"/>
              <a:gd name="T46" fmla="*/ 233645 w 73"/>
              <a:gd name="T47" fmla="*/ 20562 h 63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73" h="63">
                <a:moveTo>
                  <a:pt x="73" y="47"/>
                </a:moveTo>
                <a:cubicBezTo>
                  <a:pt x="73" y="50"/>
                  <a:pt x="70" y="53"/>
                  <a:pt x="67" y="53"/>
                </a:cubicBezTo>
                <a:cubicBezTo>
                  <a:pt x="46" y="53"/>
                  <a:pt x="46" y="53"/>
                  <a:pt x="46" y="53"/>
                </a:cubicBezTo>
                <a:cubicBezTo>
                  <a:pt x="46" y="56"/>
                  <a:pt x="48" y="59"/>
                  <a:pt x="48" y="60"/>
                </a:cubicBezTo>
                <a:cubicBezTo>
                  <a:pt x="48" y="62"/>
                  <a:pt x="47" y="63"/>
                  <a:pt x="46" y="63"/>
                </a:cubicBezTo>
                <a:cubicBezTo>
                  <a:pt x="26" y="63"/>
                  <a:pt x="26" y="63"/>
                  <a:pt x="26" y="63"/>
                </a:cubicBezTo>
                <a:cubicBezTo>
                  <a:pt x="25" y="63"/>
                  <a:pt x="24" y="62"/>
                  <a:pt x="24" y="60"/>
                </a:cubicBezTo>
                <a:cubicBezTo>
                  <a:pt x="24" y="59"/>
                  <a:pt x="26" y="56"/>
                  <a:pt x="26" y="53"/>
                </a:cubicBezTo>
                <a:cubicBezTo>
                  <a:pt x="6" y="53"/>
                  <a:pt x="6" y="53"/>
                  <a:pt x="6" y="53"/>
                </a:cubicBezTo>
                <a:cubicBezTo>
                  <a:pt x="2" y="53"/>
                  <a:pt x="0" y="50"/>
                  <a:pt x="0" y="47"/>
                </a:cubicBezTo>
                <a:cubicBezTo>
                  <a:pt x="0" y="6"/>
                  <a:pt x="0" y="6"/>
                  <a:pt x="0" y="6"/>
                </a:cubicBezTo>
                <a:cubicBezTo>
                  <a:pt x="0" y="2"/>
                  <a:pt x="2" y="0"/>
                  <a:pt x="6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70" y="0"/>
                  <a:pt x="73" y="2"/>
                  <a:pt x="73" y="6"/>
                </a:cubicBezTo>
                <a:lnTo>
                  <a:pt x="73" y="47"/>
                </a:lnTo>
                <a:close/>
                <a:moveTo>
                  <a:pt x="68" y="6"/>
                </a:moveTo>
                <a:cubicBezTo>
                  <a:pt x="68" y="5"/>
                  <a:pt x="67" y="5"/>
                  <a:pt x="67" y="5"/>
                </a:cubicBezTo>
                <a:cubicBezTo>
                  <a:pt x="6" y="5"/>
                  <a:pt x="6" y="5"/>
                  <a:pt x="6" y="5"/>
                </a:cubicBezTo>
                <a:cubicBezTo>
                  <a:pt x="5" y="5"/>
                  <a:pt x="5" y="5"/>
                  <a:pt x="5" y="6"/>
                </a:cubicBezTo>
                <a:cubicBezTo>
                  <a:pt x="5" y="37"/>
                  <a:pt x="5" y="37"/>
                  <a:pt x="5" y="37"/>
                </a:cubicBezTo>
                <a:cubicBezTo>
                  <a:pt x="5" y="38"/>
                  <a:pt x="5" y="39"/>
                  <a:pt x="6" y="39"/>
                </a:cubicBezTo>
                <a:cubicBezTo>
                  <a:pt x="67" y="39"/>
                  <a:pt x="67" y="39"/>
                  <a:pt x="67" y="39"/>
                </a:cubicBezTo>
                <a:cubicBezTo>
                  <a:pt x="67" y="39"/>
                  <a:pt x="68" y="38"/>
                  <a:pt x="68" y="37"/>
                </a:cubicBezTo>
                <a:lnTo>
                  <a:pt x="68" y="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/>
          <a:lstStyle/>
          <a:p>
            <a:endParaRPr lang="en-US"/>
          </a:p>
        </p:txBody>
      </p:sp>
      <p:sp>
        <p:nvSpPr>
          <p:cNvPr id="81" name="Freeform 257"/>
          <p:cNvSpPr>
            <a:spLocks/>
          </p:cNvSpPr>
          <p:nvPr/>
        </p:nvSpPr>
        <p:spPr bwMode="auto">
          <a:xfrm>
            <a:off x="7749935" y="3432208"/>
            <a:ext cx="446738" cy="451251"/>
          </a:xfrm>
          <a:custGeom>
            <a:avLst/>
            <a:gdLst>
              <a:gd name="T0" fmla="*/ 301 w 344"/>
              <a:gd name="T1" fmla="*/ 0 h 344"/>
              <a:gd name="T2" fmla="*/ 43 w 344"/>
              <a:gd name="T3" fmla="*/ 0 h 344"/>
              <a:gd name="T4" fmla="*/ 0 w 344"/>
              <a:gd name="T5" fmla="*/ 43 h 344"/>
              <a:gd name="T6" fmla="*/ 0 w 344"/>
              <a:gd name="T7" fmla="*/ 301 h 344"/>
              <a:gd name="T8" fmla="*/ 43 w 344"/>
              <a:gd name="T9" fmla="*/ 344 h 344"/>
              <a:gd name="T10" fmla="*/ 173 w 344"/>
              <a:gd name="T11" fmla="*/ 344 h 344"/>
              <a:gd name="T12" fmla="*/ 173 w 344"/>
              <a:gd name="T13" fmla="*/ 221 h 344"/>
              <a:gd name="T14" fmla="*/ 132 w 344"/>
              <a:gd name="T15" fmla="*/ 221 h 344"/>
              <a:gd name="T16" fmla="*/ 132 w 344"/>
              <a:gd name="T17" fmla="*/ 167 h 344"/>
              <a:gd name="T18" fmla="*/ 173 w 344"/>
              <a:gd name="T19" fmla="*/ 167 h 344"/>
              <a:gd name="T20" fmla="*/ 173 w 344"/>
              <a:gd name="T21" fmla="*/ 140 h 344"/>
              <a:gd name="T22" fmla="*/ 243 w 344"/>
              <a:gd name="T23" fmla="*/ 66 h 344"/>
              <a:gd name="T24" fmla="*/ 281 w 344"/>
              <a:gd name="T25" fmla="*/ 66 h 344"/>
              <a:gd name="T26" fmla="*/ 281 w 344"/>
              <a:gd name="T27" fmla="*/ 127 h 344"/>
              <a:gd name="T28" fmla="*/ 247 w 344"/>
              <a:gd name="T29" fmla="*/ 127 h 344"/>
              <a:gd name="T30" fmla="*/ 236 w 344"/>
              <a:gd name="T31" fmla="*/ 139 h 344"/>
              <a:gd name="T32" fmla="*/ 236 w 344"/>
              <a:gd name="T33" fmla="*/ 167 h 344"/>
              <a:gd name="T34" fmla="*/ 281 w 344"/>
              <a:gd name="T35" fmla="*/ 167 h 344"/>
              <a:gd name="T36" fmla="*/ 281 w 344"/>
              <a:gd name="T37" fmla="*/ 221 h 344"/>
              <a:gd name="T38" fmla="*/ 236 w 344"/>
              <a:gd name="T39" fmla="*/ 221 h 344"/>
              <a:gd name="T40" fmla="*/ 236 w 344"/>
              <a:gd name="T41" fmla="*/ 344 h 344"/>
              <a:gd name="T42" fmla="*/ 301 w 344"/>
              <a:gd name="T43" fmla="*/ 344 h 344"/>
              <a:gd name="T44" fmla="*/ 344 w 344"/>
              <a:gd name="T45" fmla="*/ 301 h 344"/>
              <a:gd name="T46" fmla="*/ 344 w 344"/>
              <a:gd name="T47" fmla="*/ 43 h 344"/>
              <a:gd name="T48" fmla="*/ 301 w 344"/>
              <a:gd name="T49" fmla="*/ 0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44" h="344">
                <a:moveTo>
                  <a:pt x="301" y="0"/>
                </a:moveTo>
                <a:cubicBezTo>
                  <a:pt x="43" y="0"/>
                  <a:pt x="43" y="0"/>
                  <a:pt x="43" y="0"/>
                </a:cubicBezTo>
                <a:cubicBezTo>
                  <a:pt x="19" y="0"/>
                  <a:pt x="0" y="19"/>
                  <a:pt x="0" y="43"/>
                </a:cubicBezTo>
                <a:cubicBezTo>
                  <a:pt x="0" y="301"/>
                  <a:pt x="0" y="301"/>
                  <a:pt x="0" y="301"/>
                </a:cubicBezTo>
                <a:cubicBezTo>
                  <a:pt x="0" y="325"/>
                  <a:pt x="19" y="344"/>
                  <a:pt x="43" y="344"/>
                </a:cubicBezTo>
                <a:cubicBezTo>
                  <a:pt x="173" y="344"/>
                  <a:pt x="173" y="344"/>
                  <a:pt x="173" y="344"/>
                </a:cubicBezTo>
                <a:cubicBezTo>
                  <a:pt x="173" y="221"/>
                  <a:pt x="173" y="221"/>
                  <a:pt x="173" y="221"/>
                </a:cubicBezTo>
                <a:cubicBezTo>
                  <a:pt x="132" y="221"/>
                  <a:pt x="132" y="221"/>
                  <a:pt x="132" y="221"/>
                </a:cubicBezTo>
                <a:cubicBezTo>
                  <a:pt x="132" y="167"/>
                  <a:pt x="132" y="167"/>
                  <a:pt x="132" y="167"/>
                </a:cubicBezTo>
                <a:cubicBezTo>
                  <a:pt x="173" y="167"/>
                  <a:pt x="173" y="167"/>
                  <a:pt x="173" y="167"/>
                </a:cubicBezTo>
                <a:cubicBezTo>
                  <a:pt x="173" y="140"/>
                  <a:pt x="173" y="140"/>
                  <a:pt x="173" y="140"/>
                </a:cubicBezTo>
                <a:cubicBezTo>
                  <a:pt x="173" y="98"/>
                  <a:pt x="204" y="66"/>
                  <a:pt x="243" y="66"/>
                </a:cubicBezTo>
                <a:cubicBezTo>
                  <a:pt x="281" y="66"/>
                  <a:pt x="281" y="66"/>
                  <a:pt x="281" y="66"/>
                </a:cubicBezTo>
                <a:cubicBezTo>
                  <a:pt x="281" y="127"/>
                  <a:pt x="281" y="127"/>
                  <a:pt x="281" y="127"/>
                </a:cubicBezTo>
                <a:cubicBezTo>
                  <a:pt x="247" y="127"/>
                  <a:pt x="247" y="127"/>
                  <a:pt x="247" y="127"/>
                </a:cubicBezTo>
                <a:cubicBezTo>
                  <a:pt x="238" y="127"/>
                  <a:pt x="236" y="132"/>
                  <a:pt x="236" y="139"/>
                </a:cubicBezTo>
                <a:cubicBezTo>
                  <a:pt x="236" y="167"/>
                  <a:pt x="236" y="167"/>
                  <a:pt x="236" y="167"/>
                </a:cubicBezTo>
                <a:cubicBezTo>
                  <a:pt x="281" y="167"/>
                  <a:pt x="281" y="167"/>
                  <a:pt x="281" y="167"/>
                </a:cubicBezTo>
                <a:cubicBezTo>
                  <a:pt x="281" y="221"/>
                  <a:pt x="281" y="221"/>
                  <a:pt x="281" y="221"/>
                </a:cubicBezTo>
                <a:cubicBezTo>
                  <a:pt x="236" y="221"/>
                  <a:pt x="236" y="221"/>
                  <a:pt x="236" y="221"/>
                </a:cubicBezTo>
                <a:cubicBezTo>
                  <a:pt x="236" y="344"/>
                  <a:pt x="236" y="344"/>
                  <a:pt x="236" y="344"/>
                </a:cubicBezTo>
                <a:cubicBezTo>
                  <a:pt x="301" y="344"/>
                  <a:pt x="301" y="344"/>
                  <a:pt x="301" y="344"/>
                </a:cubicBezTo>
                <a:cubicBezTo>
                  <a:pt x="324" y="344"/>
                  <a:pt x="344" y="325"/>
                  <a:pt x="344" y="301"/>
                </a:cubicBezTo>
                <a:cubicBezTo>
                  <a:pt x="344" y="43"/>
                  <a:pt x="344" y="43"/>
                  <a:pt x="344" y="43"/>
                </a:cubicBezTo>
                <a:cubicBezTo>
                  <a:pt x="344" y="19"/>
                  <a:pt x="324" y="0"/>
                  <a:pt x="30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grpSp>
        <p:nvGrpSpPr>
          <p:cNvPr id="82" name="Group 81"/>
          <p:cNvGrpSpPr/>
          <p:nvPr/>
        </p:nvGrpSpPr>
        <p:grpSpPr>
          <a:xfrm>
            <a:off x="1434594" y="3834116"/>
            <a:ext cx="2006291" cy="584505"/>
            <a:chOff x="1676037" y="3978807"/>
            <a:chExt cx="2006291" cy="584505"/>
          </a:xfrm>
        </p:grpSpPr>
        <p:sp>
          <p:nvSpPr>
            <p:cNvPr id="83" name="Rectangle 82"/>
            <p:cNvSpPr/>
            <p:nvPr/>
          </p:nvSpPr>
          <p:spPr>
            <a:xfrm>
              <a:off x="1676037" y="4263871"/>
              <a:ext cx="2006291" cy="299441"/>
            </a:xfrm>
            <a:prstGeom prst="rect">
              <a:avLst/>
            </a:prstGeom>
          </p:spPr>
          <p:txBody>
            <a:bodyPr wrap="square" lIns="243840" rIns="243840" bIns="60960">
              <a:spAutoFit/>
            </a:bodyPr>
            <a:lstStyle/>
            <a:p>
              <a:pPr algn="ctr">
                <a:lnSpc>
                  <a:spcPct val="89000"/>
                </a:lnSpc>
              </a:pPr>
              <a:r>
                <a:rPr lang="en-US" sz="1400" dirty="0">
                  <a:latin typeface="Calibri Light" panose="020F0302020204030204" pitchFamily="34" charset="0"/>
                </a:rPr>
                <a:t>Sample Text</a:t>
              </a: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2284327" y="3978807"/>
              <a:ext cx="81676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</a:rPr>
                <a:t>Location</a:t>
              </a:r>
              <a:endParaRPr lang="id-ID" sz="1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3219720" y="4700212"/>
            <a:ext cx="2006291" cy="584505"/>
            <a:chOff x="3319370" y="3978807"/>
            <a:chExt cx="2006291" cy="584505"/>
          </a:xfrm>
        </p:grpSpPr>
        <p:sp>
          <p:nvSpPr>
            <p:cNvPr id="95" name="Rectangle 94"/>
            <p:cNvSpPr/>
            <p:nvPr/>
          </p:nvSpPr>
          <p:spPr>
            <a:xfrm>
              <a:off x="3319370" y="4263871"/>
              <a:ext cx="2006291" cy="299441"/>
            </a:xfrm>
            <a:prstGeom prst="rect">
              <a:avLst/>
            </a:prstGeom>
          </p:spPr>
          <p:txBody>
            <a:bodyPr wrap="square" lIns="243840" rIns="243840" bIns="60960">
              <a:spAutoFit/>
            </a:bodyPr>
            <a:lstStyle/>
            <a:p>
              <a:pPr algn="ctr">
                <a:lnSpc>
                  <a:spcPct val="89000"/>
                </a:lnSpc>
              </a:pPr>
              <a:r>
                <a:rPr lang="en-US" sz="1400" dirty="0">
                  <a:latin typeface="Calibri Light" panose="020F0302020204030204" pitchFamily="34" charset="0"/>
                </a:rPr>
                <a:t>Sample Text</a:t>
              </a: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3939072" y="3978807"/>
              <a:ext cx="79393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accent2">
                      <a:lumMod val="75000"/>
                    </a:schemeClr>
                  </a:solidFill>
                  <a:latin typeface="Calibri" panose="020F0502020204030204" pitchFamily="34" charset="0"/>
                </a:rPr>
                <a:t>Website</a:t>
              </a:r>
              <a:endParaRPr lang="id-ID" sz="1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5091158" y="3883459"/>
            <a:ext cx="2006291" cy="584505"/>
            <a:chOff x="4978231" y="3978807"/>
            <a:chExt cx="2006291" cy="584505"/>
          </a:xfrm>
        </p:grpSpPr>
        <p:sp>
          <p:nvSpPr>
            <p:cNvPr id="98" name="Rectangle 97"/>
            <p:cNvSpPr/>
            <p:nvPr/>
          </p:nvSpPr>
          <p:spPr>
            <a:xfrm>
              <a:off x="4978231" y="4263871"/>
              <a:ext cx="2006291" cy="299441"/>
            </a:xfrm>
            <a:prstGeom prst="rect">
              <a:avLst/>
            </a:prstGeom>
          </p:spPr>
          <p:txBody>
            <a:bodyPr wrap="square" lIns="243840" rIns="243840" bIns="60960">
              <a:spAutoFit/>
            </a:bodyPr>
            <a:lstStyle/>
            <a:p>
              <a:pPr algn="ctr">
                <a:lnSpc>
                  <a:spcPct val="89000"/>
                </a:lnSpc>
              </a:pPr>
              <a:r>
                <a:rPr lang="en-US" sz="1400" dirty="0">
                  <a:latin typeface="Calibri Light" panose="020F0302020204030204" pitchFamily="34" charset="0"/>
                </a:rPr>
                <a:t>Sample Text</a:t>
              </a: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5696583" y="3978807"/>
              <a:ext cx="5966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accent3">
                      <a:lumMod val="75000"/>
                    </a:schemeClr>
                  </a:solidFill>
                  <a:latin typeface="Calibri" panose="020F0502020204030204" pitchFamily="34" charset="0"/>
                </a:rPr>
                <a:t>Email</a:t>
              </a:r>
              <a:endParaRPr lang="id-ID" sz="1400" b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6920160" y="4700212"/>
            <a:ext cx="2006291" cy="584505"/>
            <a:chOff x="6744011" y="3978807"/>
            <a:chExt cx="2006291" cy="584505"/>
          </a:xfrm>
        </p:grpSpPr>
        <p:sp>
          <p:nvSpPr>
            <p:cNvPr id="101" name="Rectangle 100"/>
            <p:cNvSpPr/>
            <p:nvPr/>
          </p:nvSpPr>
          <p:spPr>
            <a:xfrm>
              <a:off x="6744011" y="4263871"/>
              <a:ext cx="2006291" cy="299441"/>
            </a:xfrm>
            <a:prstGeom prst="rect">
              <a:avLst/>
            </a:prstGeom>
          </p:spPr>
          <p:txBody>
            <a:bodyPr wrap="square" lIns="243840" rIns="243840" bIns="60960">
              <a:spAutoFit/>
            </a:bodyPr>
            <a:lstStyle/>
            <a:p>
              <a:pPr algn="ctr">
                <a:lnSpc>
                  <a:spcPct val="89000"/>
                </a:lnSpc>
              </a:pPr>
              <a:r>
                <a:rPr lang="en-US" sz="1400" dirty="0">
                  <a:latin typeface="Calibri Light" panose="020F0302020204030204" pitchFamily="34" charset="0"/>
                </a:rPr>
                <a:t>Sample Text</a:t>
              </a: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7118903" y="3978807"/>
              <a:ext cx="128355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accent4">
                      <a:lumMod val="75000"/>
                    </a:schemeClr>
                  </a:solidFill>
                  <a:latin typeface="Calibri" panose="020F0502020204030204" pitchFamily="34" charset="0"/>
                </a:rPr>
                <a:t>Facebook Page</a:t>
              </a:r>
              <a:endParaRPr lang="id-ID" sz="14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103" name="Group 102"/>
          <p:cNvGrpSpPr/>
          <p:nvPr/>
        </p:nvGrpSpPr>
        <p:grpSpPr>
          <a:xfrm>
            <a:off x="8824887" y="3883459"/>
            <a:ext cx="2006291" cy="584505"/>
            <a:chOff x="8309642" y="3978807"/>
            <a:chExt cx="2006291" cy="584505"/>
          </a:xfrm>
        </p:grpSpPr>
        <p:sp>
          <p:nvSpPr>
            <p:cNvPr id="104" name="Rectangle 103"/>
            <p:cNvSpPr/>
            <p:nvPr/>
          </p:nvSpPr>
          <p:spPr>
            <a:xfrm>
              <a:off x="8309642" y="4263871"/>
              <a:ext cx="2006291" cy="299441"/>
            </a:xfrm>
            <a:prstGeom prst="rect">
              <a:avLst/>
            </a:prstGeom>
          </p:spPr>
          <p:txBody>
            <a:bodyPr wrap="square" lIns="243840" rIns="243840" bIns="60960">
              <a:spAutoFit/>
            </a:bodyPr>
            <a:lstStyle/>
            <a:p>
              <a:pPr algn="ctr">
                <a:lnSpc>
                  <a:spcPct val="89000"/>
                </a:lnSpc>
              </a:pPr>
              <a:r>
                <a:rPr lang="en-US" sz="1400" dirty="0">
                  <a:latin typeface="Calibri Light" panose="020F0302020204030204" pitchFamily="34" charset="0"/>
                </a:rPr>
                <a:t>Sample Text</a:t>
              </a: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8996735" y="3978807"/>
              <a:ext cx="65915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accent5"/>
                  </a:solidFill>
                  <a:latin typeface="Calibri" panose="020F0502020204030204" pitchFamily="34" charset="0"/>
                </a:rPr>
                <a:t>Phone</a:t>
              </a:r>
              <a:endParaRPr lang="id-ID" sz="1400" b="1" dirty="0">
                <a:solidFill>
                  <a:schemeClr val="accent5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10030472" y="6298029"/>
            <a:ext cx="1704914" cy="184824"/>
            <a:chOff x="4530556" y="6175492"/>
            <a:chExt cx="2852999" cy="309284"/>
          </a:xfrm>
        </p:grpSpPr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9460" y="6175492"/>
              <a:ext cx="964095" cy="309284"/>
            </a:xfrm>
            <a:prstGeom prst="rect">
              <a:avLst/>
            </a:prstGeom>
          </p:spPr>
        </p:pic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0556" y="6185873"/>
              <a:ext cx="1766118" cy="2989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34919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3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3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4" grpId="0" animBg="1"/>
      <p:bldP spid="45" grpId="0" animBg="1"/>
      <p:bldP spid="48" grpId="0" animBg="1"/>
      <p:bldP spid="54" grpId="0" animBg="1"/>
      <p:bldP spid="78" grpId="0" animBg="1"/>
      <p:bldP spid="79" grpId="0" animBg="1"/>
      <p:bldP spid="80" grpId="0" animBg="1"/>
      <p:bldP spid="8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reeform 1"/>
          <p:cNvSpPr>
            <a:spLocks noChangeArrowheads="1"/>
          </p:cNvSpPr>
          <p:nvPr/>
        </p:nvSpPr>
        <p:spPr bwMode="auto">
          <a:xfrm>
            <a:off x="10176293" y="4044024"/>
            <a:ext cx="298373" cy="93134"/>
          </a:xfrm>
          <a:custGeom>
            <a:avLst/>
            <a:gdLst>
              <a:gd name="T0" fmla="*/ 79390273 w 623"/>
              <a:gd name="T1" fmla="*/ 5558896 h 192"/>
              <a:gd name="T2" fmla="*/ 79390273 w 623"/>
              <a:gd name="T3" fmla="*/ 5558896 h 192"/>
              <a:gd name="T4" fmla="*/ 70224771 w 623"/>
              <a:gd name="T5" fmla="*/ 11117428 h 192"/>
              <a:gd name="T6" fmla="*/ 51119497 w 623"/>
              <a:gd name="T7" fmla="*/ 0 h 192"/>
              <a:gd name="T8" fmla="*/ 40146764 w 623"/>
              <a:gd name="T9" fmla="*/ 6485136 h 192"/>
              <a:gd name="T10" fmla="*/ 29174391 w 623"/>
              <a:gd name="T11" fmla="*/ 0 h 192"/>
              <a:gd name="T12" fmla="*/ 10069117 w 623"/>
              <a:gd name="T13" fmla="*/ 11117428 h 192"/>
              <a:gd name="T14" fmla="*/ 1807231 w 623"/>
              <a:gd name="T15" fmla="*/ 5558896 h 192"/>
              <a:gd name="T16" fmla="*/ 21816121 w 623"/>
              <a:gd name="T17" fmla="*/ 25279152 h 192"/>
              <a:gd name="T18" fmla="*/ 40146764 w 623"/>
              <a:gd name="T19" fmla="*/ 15882144 h 192"/>
              <a:gd name="T20" fmla="*/ 59252038 w 623"/>
              <a:gd name="T21" fmla="*/ 25279152 h 192"/>
              <a:gd name="T22" fmla="*/ 79390273 w 623"/>
              <a:gd name="T23" fmla="*/ 5558896 h 19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623" h="192">
                <a:moveTo>
                  <a:pt x="615" y="42"/>
                </a:moveTo>
                <a:lnTo>
                  <a:pt x="615" y="42"/>
                </a:lnTo>
                <a:cubicBezTo>
                  <a:pt x="601" y="42"/>
                  <a:pt x="587" y="84"/>
                  <a:pt x="544" y="84"/>
                </a:cubicBezTo>
                <a:cubicBezTo>
                  <a:pt x="495" y="84"/>
                  <a:pt x="473" y="0"/>
                  <a:pt x="396" y="0"/>
                </a:cubicBezTo>
                <a:cubicBezTo>
                  <a:pt x="339" y="0"/>
                  <a:pt x="318" y="49"/>
                  <a:pt x="311" y="49"/>
                </a:cubicBezTo>
                <a:cubicBezTo>
                  <a:pt x="311" y="49"/>
                  <a:pt x="290" y="0"/>
                  <a:pt x="226" y="0"/>
                </a:cubicBezTo>
                <a:cubicBezTo>
                  <a:pt x="148" y="0"/>
                  <a:pt x="127" y="84"/>
                  <a:pt x="78" y="84"/>
                </a:cubicBezTo>
                <a:cubicBezTo>
                  <a:pt x="42" y="84"/>
                  <a:pt x="21" y="42"/>
                  <a:pt x="14" y="42"/>
                </a:cubicBezTo>
                <a:cubicBezTo>
                  <a:pt x="0" y="49"/>
                  <a:pt x="35" y="191"/>
                  <a:pt x="169" y="191"/>
                </a:cubicBezTo>
                <a:cubicBezTo>
                  <a:pt x="254" y="191"/>
                  <a:pt x="304" y="120"/>
                  <a:pt x="311" y="120"/>
                </a:cubicBezTo>
                <a:cubicBezTo>
                  <a:pt x="318" y="120"/>
                  <a:pt x="375" y="191"/>
                  <a:pt x="459" y="191"/>
                </a:cubicBezTo>
                <a:cubicBezTo>
                  <a:pt x="594" y="191"/>
                  <a:pt x="622" y="49"/>
                  <a:pt x="615" y="42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387" name="Freeform 2"/>
          <p:cNvSpPr>
            <a:spLocks noChangeArrowheads="1"/>
          </p:cNvSpPr>
          <p:nvPr/>
        </p:nvSpPr>
        <p:spPr bwMode="auto">
          <a:xfrm>
            <a:off x="9672658" y="4003808"/>
            <a:ext cx="292024" cy="173567"/>
          </a:xfrm>
          <a:custGeom>
            <a:avLst/>
            <a:gdLst>
              <a:gd name="T0" fmla="*/ 74925449 w 609"/>
              <a:gd name="T1" fmla="*/ 26655946 h 361"/>
              <a:gd name="T2" fmla="*/ 74925449 w 609"/>
              <a:gd name="T3" fmla="*/ 26655946 h 361"/>
              <a:gd name="T4" fmla="*/ 25622062 w 609"/>
              <a:gd name="T5" fmla="*/ 26655946 h 361"/>
              <a:gd name="T6" fmla="*/ 25622062 w 609"/>
              <a:gd name="T7" fmla="*/ 26655946 h 361"/>
              <a:gd name="T8" fmla="*/ 21869369 w 609"/>
              <a:gd name="T9" fmla="*/ 22885198 h 361"/>
              <a:gd name="T10" fmla="*/ 25622062 w 609"/>
              <a:gd name="T11" fmla="*/ 19244264 h 361"/>
              <a:gd name="T12" fmla="*/ 25622062 w 609"/>
              <a:gd name="T13" fmla="*/ 19244264 h 361"/>
              <a:gd name="T14" fmla="*/ 74925449 w 609"/>
              <a:gd name="T15" fmla="*/ 19244264 h 361"/>
              <a:gd name="T16" fmla="*/ 78678142 w 609"/>
              <a:gd name="T17" fmla="*/ 22885198 h 361"/>
              <a:gd name="T18" fmla="*/ 74925449 w 609"/>
              <a:gd name="T19" fmla="*/ 26655946 h 361"/>
              <a:gd name="T20" fmla="*/ 74925449 w 609"/>
              <a:gd name="T21" fmla="*/ 7281506 h 361"/>
              <a:gd name="T22" fmla="*/ 74925449 w 609"/>
              <a:gd name="T23" fmla="*/ 7281506 h 361"/>
              <a:gd name="T24" fmla="*/ 25622062 w 609"/>
              <a:gd name="T25" fmla="*/ 7281506 h 361"/>
              <a:gd name="T26" fmla="*/ 25622062 w 609"/>
              <a:gd name="T27" fmla="*/ 7281506 h 361"/>
              <a:gd name="T28" fmla="*/ 21869369 w 609"/>
              <a:gd name="T29" fmla="*/ 3640933 h 361"/>
              <a:gd name="T30" fmla="*/ 25622062 w 609"/>
              <a:gd name="T31" fmla="*/ 0 h 361"/>
              <a:gd name="T32" fmla="*/ 25622062 w 609"/>
              <a:gd name="T33" fmla="*/ 0 h 361"/>
              <a:gd name="T34" fmla="*/ 74925449 w 609"/>
              <a:gd name="T35" fmla="*/ 0 h 361"/>
              <a:gd name="T36" fmla="*/ 78678142 w 609"/>
              <a:gd name="T37" fmla="*/ 3640933 h 361"/>
              <a:gd name="T38" fmla="*/ 74925449 w 609"/>
              <a:gd name="T39" fmla="*/ 7281506 h 361"/>
              <a:gd name="T40" fmla="*/ 10999436 w 609"/>
              <a:gd name="T41" fmla="*/ 46810353 h 361"/>
              <a:gd name="T42" fmla="*/ 10999436 w 609"/>
              <a:gd name="T43" fmla="*/ 46810353 h 361"/>
              <a:gd name="T44" fmla="*/ 10999436 w 609"/>
              <a:gd name="T45" fmla="*/ 46810353 h 361"/>
              <a:gd name="T46" fmla="*/ 3623191 w 609"/>
              <a:gd name="T47" fmla="*/ 46810353 h 361"/>
              <a:gd name="T48" fmla="*/ 0 w 609"/>
              <a:gd name="T49" fmla="*/ 43169780 h 361"/>
              <a:gd name="T50" fmla="*/ 3623191 w 609"/>
              <a:gd name="T51" fmla="*/ 39528847 h 361"/>
              <a:gd name="T52" fmla="*/ 10999436 w 609"/>
              <a:gd name="T53" fmla="*/ 39528847 h 361"/>
              <a:gd name="T54" fmla="*/ 10999436 w 609"/>
              <a:gd name="T55" fmla="*/ 39528847 h 361"/>
              <a:gd name="T56" fmla="*/ 14622627 w 609"/>
              <a:gd name="T57" fmla="*/ 43169780 h 361"/>
              <a:gd name="T58" fmla="*/ 10999436 w 609"/>
              <a:gd name="T59" fmla="*/ 46810353 h 361"/>
              <a:gd name="T60" fmla="*/ 10999436 w 609"/>
              <a:gd name="T61" fmla="*/ 26655946 h 361"/>
              <a:gd name="T62" fmla="*/ 10999436 w 609"/>
              <a:gd name="T63" fmla="*/ 26655946 h 361"/>
              <a:gd name="T64" fmla="*/ 10999436 w 609"/>
              <a:gd name="T65" fmla="*/ 26655946 h 361"/>
              <a:gd name="T66" fmla="*/ 3623191 w 609"/>
              <a:gd name="T67" fmla="*/ 26655946 h 361"/>
              <a:gd name="T68" fmla="*/ 0 w 609"/>
              <a:gd name="T69" fmla="*/ 22885198 h 361"/>
              <a:gd name="T70" fmla="*/ 3623191 w 609"/>
              <a:gd name="T71" fmla="*/ 19244264 h 361"/>
              <a:gd name="T72" fmla="*/ 10999436 w 609"/>
              <a:gd name="T73" fmla="*/ 19244264 h 361"/>
              <a:gd name="T74" fmla="*/ 10999436 w 609"/>
              <a:gd name="T75" fmla="*/ 19244264 h 361"/>
              <a:gd name="T76" fmla="*/ 14622627 w 609"/>
              <a:gd name="T77" fmla="*/ 22885198 h 361"/>
              <a:gd name="T78" fmla="*/ 10999436 w 609"/>
              <a:gd name="T79" fmla="*/ 26655946 h 361"/>
              <a:gd name="T80" fmla="*/ 10999436 w 609"/>
              <a:gd name="T81" fmla="*/ 7281506 h 361"/>
              <a:gd name="T82" fmla="*/ 10999436 w 609"/>
              <a:gd name="T83" fmla="*/ 7281506 h 361"/>
              <a:gd name="T84" fmla="*/ 10999436 w 609"/>
              <a:gd name="T85" fmla="*/ 7281506 h 361"/>
              <a:gd name="T86" fmla="*/ 3623191 w 609"/>
              <a:gd name="T87" fmla="*/ 7281506 h 361"/>
              <a:gd name="T88" fmla="*/ 0 w 609"/>
              <a:gd name="T89" fmla="*/ 3640933 h 361"/>
              <a:gd name="T90" fmla="*/ 3623191 w 609"/>
              <a:gd name="T91" fmla="*/ 0 h 361"/>
              <a:gd name="T92" fmla="*/ 10999436 w 609"/>
              <a:gd name="T93" fmla="*/ 0 h 361"/>
              <a:gd name="T94" fmla="*/ 10999436 w 609"/>
              <a:gd name="T95" fmla="*/ 0 h 361"/>
              <a:gd name="T96" fmla="*/ 14622627 w 609"/>
              <a:gd name="T97" fmla="*/ 3640933 h 361"/>
              <a:gd name="T98" fmla="*/ 10999436 w 609"/>
              <a:gd name="T99" fmla="*/ 7281506 h 361"/>
              <a:gd name="T100" fmla="*/ 25622062 w 609"/>
              <a:gd name="T101" fmla="*/ 46810353 h 361"/>
              <a:gd name="T102" fmla="*/ 25622062 w 609"/>
              <a:gd name="T103" fmla="*/ 46810353 h 361"/>
              <a:gd name="T104" fmla="*/ 21869369 w 609"/>
              <a:gd name="T105" fmla="*/ 43169780 h 361"/>
              <a:gd name="T106" fmla="*/ 25622062 w 609"/>
              <a:gd name="T107" fmla="*/ 39528847 h 361"/>
              <a:gd name="T108" fmla="*/ 25622062 w 609"/>
              <a:gd name="T109" fmla="*/ 39528847 h 361"/>
              <a:gd name="T110" fmla="*/ 74925449 w 609"/>
              <a:gd name="T111" fmla="*/ 39528847 h 361"/>
              <a:gd name="T112" fmla="*/ 78678142 w 609"/>
              <a:gd name="T113" fmla="*/ 43169780 h 361"/>
              <a:gd name="T114" fmla="*/ 74925449 w 609"/>
              <a:gd name="T115" fmla="*/ 46810353 h 361"/>
              <a:gd name="T116" fmla="*/ 25622062 w 609"/>
              <a:gd name="T117" fmla="*/ 46810353 h 36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609" h="361">
                <a:moveTo>
                  <a:pt x="579" y="205"/>
                </a:moveTo>
                <a:lnTo>
                  <a:pt x="579" y="205"/>
                </a:lnTo>
                <a:cubicBezTo>
                  <a:pt x="198" y="205"/>
                  <a:pt x="198" y="205"/>
                  <a:pt x="198" y="205"/>
                </a:cubicBezTo>
                <a:cubicBezTo>
                  <a:pt x="184" y="205"/>
                  <a:pt x="169" y="198"/>
                  <a:pt x="169" y="176"/>
                </a:cubicBezTo>
                <a:cubicBezTo>
                  <a:pt x="169" y="162"/>
                  <a:pt x="184" y="148"/>
                  <a:pt x="198" y="148"/>
                </a:cubicBezTo>
                <a:cubicBezTo>
                  <a:pt x="579" y="148"/>
                  <a:pt x="579" y="148"/>
                  <a:pt x="579" y="148"/>
                </a:cubicBezTo>
                <a:cubicBezTo>
                  <a:pt x="594" y="148"/>
                  <a:pt x="608" y="162"/>
                  <a:pt x="608" y="176"/>
                </a:cubicBezTo>
                <a:cubicBezTo>
                  <a:pt x="608" y="198"/>
                  <a:pt x="594" y="205"/>
                  <a:pt x="579" y="205"/>
                </a:cubicBezTo>
                <a:close/>
                <a:moveTo>
                  <a:pt x="579" y="56"/>
                </a:moveTo>
                <a:lnTo>
                  <a:pt x="579" y="56"/>
                </a:lnTo>
                <a:cubicBezTo>
                  <a:pt x="198" y="56"/>
                  <a:pt x="198" y="56"/>
                  <a:pt x="198" y="56"/>
                </a:cubicBezTo>
                <a:cubicBezTo>
                  <a:pt x="184" y="56"/>
                  <a:pt x="169" y="42"/>
                  <a:pt x="169" y="28"/>
                </a:cubicBezTo>
                <a:cubicBezTo>
                  <a:pt x="169" y="14"/>
                  <a:pt x="184" y="0"/>
                  <a:pt x="198" y="0"/>
                </a:cubicBezTo>
                <a:cubicBezTo>
                  <a:pt x="579" y="0"/>
                  <a:pt x="579" y="0"/>
                  <a:pt x="579" y="0"/>
                </a:cubicBezTo>
                <a:cubicBezTo>
                  <a:pt x="594" y="0"/>
                  <a:pt x="608" y="14"/>
                  <a:pt x="608" y="28"/>
                </a:cubicBezTo>
                <a:cubicBezTo>
                  <a:pt x="608" y="42"/>
                  <a:pt x="594" y="56"/>
                  <a:pt x="579" y="56"/>
                </a:cubicBezTo>
                <a:close/>
                <a:moveTo>
                  <a:pt x="85" y="360"/>
                </a:moveTo>
                <a:lnTo>
                  <a:pt x="85" y="360"/>
                </a:lnTo>
                <a:cubicBezTo>
                  <a:pt x="28" y="360"/>
                  <a:pt x="28" y="360"/>
                  <a:pt x="28" y="360"/>
                </a:cubicBezTo>
                <a:cubicBezTo>
                  <a:pt x="14" y="360"/>
                  <a:pt x="0" y="346"/>
                  <a:pt x="0" y="332"/>
                </a:cubicBezTo>
                <a:cubicBezTo>
                  <a:pt x="0" y="311"/>
                  <a:pt x="14" y="304"/>
                  <a:pt x="28" y="304"/>
                </a:cubicBezTo>
                <a:cubicBezTo>
                  <a:pt x="85" y="304"/>
                  <a:pt x="85" y="304"/>
                  <a:pt x="85" y="304"/>
                </a:cubicBezTo>
                <a:cubicBezTo>
                  <a:pt x="106" y="304"/>
                  <a:pt x="113" y="311"/>
                  <a:pt x="113" y="332"/>
                </a:cubicBezTo>
                <a:cubicBezTo>
                  <a:pt x="113" y="346"/>
                  <a:pt x="106" y="360"/>
                  <a:pt x="85" y="360"/>
                </a:cubicBezTo>
                <a:close/>
                <a:moveTo>
                  <a:pt x="85" y="205"/>
                </a:moveTo>
                <a:lnTo>
                  <a:pt x="85" y="205"/>
                </a:lnTo>
                <a:cubicBezTo>
                  <a:pt x="28" y="205"/>
                  <a:pt x="28" y="205"/>
                  <a:pt x="28" y="205"/>
                </a:cubicBezTo>
                <a:cubicBezTo>
                  <a:pt x="14" y="205"/>
                  <a:pt x="0" y="198"/>
                  <a:pt x="0" y="176"/>
                </a:cubicBezTo>
                <a:cubicBezTo>
                  <a:pt x="0" y="162"/>
                  <a:pt x="14" y="148"/>
                  <a:pt x="28" y="148"/>
                </a:cubicBezTo>
                <a:cubicBezTo>
                  <a:pt x="85" y="148"/>
                  <a:pt x="85" y="148"/>
                  <a:pt x="85" y="148"/>
                </a:cubicBezTo>
                <a:cubicBezTo>
                  <a:pt x="106" y="148"/>
                  <a:pt x="113" y="162"/>
                  <a:pt x="113" y="176"/>
                </a:cubicBezTo>
                <a:cubicBezTo>
                  <a:pt x="113" y="198"/>
                  <a:pt x="106" y="205"/>
                  <a:pt x="85" y="205"/>
                </a:cubicBezTo>
                <a:close/>
                <a:moveTo>
                  <a:pt x="85" y="56"/>
                </a:moveTo>
                <a:lnTo>
                  <a:pt x="85" y="56"/>
                </a:lnTo>
                <a:cubicBezTo>
                  <a:pt x="28" y="56"/>
                  <a:pt x="28" y="56"/>
                  <a:pt x="28" y="56"/>
                </a:cubicBezTo>
                <a:cubicBezTo>
                  <a:pt x="14" y="56"/>
                  <a:pt x="0" y="42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85" y="0"/>
                  <a:pt x="85" y="0"/>
                  <a:pt x="85" y="0"/>
                </a:cubicBezTo>
                <a:cubicBezTo>
                  <a:pt x="106" y="0"/>
                  <a:pt x="113" y="14"/>
                  <a:pt x="113" y="28"/>
                </a:cubicBezTo>
                <a:cubicBezTo>
                  <a:pt x="113" y="42"/>
                  <a:pt x="106" y="56"/>
                  <a:pt x="85" y="56"/>
                </a:cubicBezTo>
                <a:close/>
                <a:moveTo>
                  <a:pt x="198" y="360"/>
                </a:moveTo>
                <a:lnTo>
                  <a:pt x="198" y="360"/>
                </a:lnTo>
                <a:cubicBezTo>
                  <a:pt x="184" y="360"/>
                  <a:pt x="169" y="346"/>
                  <a:pt x="169" y="332"/>
                </a:cubicBezTo>
                <a:cubicBezTo>
                  <a:pt x="169" y="311"/>
                  <a:pt x="184" y="304"/>
                  <a:pt x="198" y="304"/>
                </a:cubicBezTo>
                <a:cubicBezTo>
                  <a:pt x="579" y="304"/>
                  <a:pt x="579" y="304"/>
                  <a:pt x="579" y="304"/>
                </a:cubicBezTo>
                <a:cubicBezTo>
                  <a:pt x="594" y="304"/>
                  <a:pt x="608" y="311"/>
                  <a:pt x="608" y="332"/>
                </a:cubicBezTo>
                <a:cubicBezTo>
                  <a:pt x="608" y="346"/>
                  <a:pt x="594" y="360"/>
                  <a:pt x="579" y="360"/>
                </a:cubicBezTo>
                <a:cubicBezTo>
                  <a:pt x="198" y="360"/>
                  <a:pt x="198" y="360"/>
                  <a:pt x="198" y="36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388" name="Freeform 3"/>
          <p:cNvSpPr>
            <a:spLocks noChangeArrowheads="1"/>
          </p:cNvSpPr>
          <p:nvPr/>
        </p:nvSpPr>
        <p:spPr bwMode="auto">
          <a:xfrm>
            <a:off x="9746862" y="5028440"/>
            <a:ext cx="289909" cy="173567"/>
          </a:xfrm>
          <a:custGeom>
            <a:avLst/>
            <a:gdLst>
              <a:gd name="T0" fmla="*/ 74657633 w 602"/>
              <a:gd name="T1" fmla="*/ 26655946 h 361"/>
              <a:gd name="T2" fmla="*/ 74657633 w 602"/>
              <a:gd name="T3" fmla="*/ 26655946 h 361"/>
              <a:gd name="T4" fmla="*/ 3654665 w 602"/>
              <a:gd name="T5" fmla="*/ 26655946 h 361"/>
              <a:gd name="T6" fmla="*/ 0 w 602"/>
              <a:gd name="T7" fmla="*/ 22885198 h 361"/>
              <a:gd name="T8" fmla="*/ 3654665 w 602"/>
              <a:gd name="T9" fmla="*/ 19244264 h 361"/>
              <a:gd name="T10" fmla="*/ 74657633 w 602"/>
              <a:gd name="T11" fmla="*/ 19244264 h 361"/>
              <a:gd name="T12" fmla="*/ 78442719 w 602"/>
              <a:gd name="T13" fmla="*/ 22885198 h 361"/>
              <a:gd name="T14" fmla="*/ 74657633 w 602"/>
              <a:gd name="T15" fmla="*/ 26655946 h 361"/>
              <a:gd name="T16" fmla="*/ 74657633 w 602"/>
              <a:gd name="T17" fmla="*/ 7281506 h 361"/>
              <a:gd name="T18" fmla="*/ 74657633 w 602"/>
              <a:gd name="T19" fmla="*/ 7281506 h 361"/>
              <a:gd name="T20" fmla="*/ 3654665 w 602"/>
              <a:gd name="T21" fmla="*/ 7281506 h 361"/>
              <a:gd name="T22" fmla="*/ 0 w 602"/>
              <a:gd name="T23" fmla="*/ 3640933 h 361"/>
              <a:gd name="T24" fmla="*/ 3654665 w 602"/>
              <a:gd name="T25" fmla="*/ 0 h 361"/>
              <a:gd name="T26" fmla="*/ 74657633 w 602"/>
              <a:gd name="T27" fmla="*/ 0 h 361"/>
              <a:gd name="T28" fmla="*/ 78442719 w 602"/>
              <a:gd name="T29" fmla="*/ 3640933 h 361"/>
              <a:gd name="T30" fmla="*/ 74657633 w 602"/>
              <a:gd name="T31" fmla="*/ 7281506 h 361"/>
              <a:gd name="T32" fmla="*/ 3654665 w 602"/>
              <a:gd name="T33" fmla="*/ 39528847 h 361"/>
              <a:gd name="T34" fmla="*/ 3654665 w 602"/>
              <a:gd name="T35" fmla="*/ 39528847 h 361"/>
              <a:gd name="T36" fmla="*/ 74657633 w 602"/>
              <a:gd name="T37" fmla="*/ 39528847 h 361"/>
              <a:gd name="T38" fmla="*/ 78442719 w 602"/>
              <a:gd name="T39" fmla="*/ 43169780 h 361"/>
              <a:gd name="T40" fmla="*/ 74657633 w 602"/>
              <a:gd name="T41" fmla="*/ 46810353 h 361"/>
              <a:gd name="T42" fmla="*/ 3654665 w 602"/>
              <a:gd name="T43" fmla="*/ 46810353 h 361"/>
              <a:gd name="T44" fmla="*/ 0 w 602"/>
              <a:gd name="T45" fmla="*/ 43169780 h 361"/>
              <a:gd name="T46" fmla="*/ 3654665 w 602"/>
              <a:gd name="T47" fmla="*/ 39528847 h 361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602" h="361">
                <a:moveTo>
                  <a:pt x="572" y="205"/>
                </a:moveTo>
                <a:lnTo>
                  <a:pt x="572" y="205"/>
                </a:lnTo>
                <a:cubicBezTo>
                  <a:pt x="28" y="205"/>
                  <a:pt x="28" y="205"/>
                  <a:pt x="28" y="205"/>
                </a:cubicBezTo>
                <a:cubicBezTo>
                  <a:pt x="14" y="205"/>
                  <a:pt x="0" y="198"/>
                  <a:pt x="0" y="176"/>
                </a:cubicBezTo>
                <a:cubicBezTo>
                  <a:pt x="0" y="162"/>
                  <a:pt x="14" y="148"/>
                  <a:pt x="28" y="148"/>
                </a:cubicBezTo>
                <a:cubicBezTo>
                  <a:pt x="572" y="148"/>
                  <a:pt x="572" y="148"/>
                  <a:pt x="572" y="148"/>
                </a:cubicBezTo>
                <a:cubicBezTo>
                  <a:pt x="594" y="148"/>
                  <a:pt x="601" y="162"/>
                  <a:pt x="601" y="176"/>
                </a:cubicBezTo>
                <a:cubicBezTo>
                  <a:pt x="601" y="198"/>
                  <a:pt x="594" y="205"/>
                  <a:pt x="572" y="205"/>
                </a:cubicBezTo>
                <a:close/>
                <a:moveTo>
                  <a:pt x="572" y="56"/>
                </a:moveTo>
                <a:lnTo>
                  <a:pt x="572" y="56"/>
                </a:lnTo>
                <a:cubicBezTo>
                  <a:pt x="28" y="56"/>
                  <a:pt x="28" y="56"/>
                  <a:pt x="28" y="56"/>
                </a:cubicBezTo>
                <a:cubicBezTo>
                  <a:pt x="14" y="56"/>
                  <a:pt x="0" y="42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572" y="0"/>
                  <a:pt x="572" y="0"/>
                  <a:pt x="572" y="0"/>
                </a:cubicBezTo>
                <a:cubicBezTo>
                  <a:pt x="594" y="0"/>
                  <a:pt x="601" y="14"/>
                  <a:pt x="601" y="28"/>
                </a:cubicBezTo>
                <a:cubicBezTo>
                  <a:pt x="601" y="42"/>
                  <a:pt x="594" y="56"/>
                  <a:pt x="572" y="56"/>
                </a:cubicBezTo>
                <a:close/>
                <a:moveTo>
                  <a:pt x="28" y="304"/>
                </a:moveTo>
                <a:lnTo>
                  <a:pt x="28" y="304"/>
                </a:lnTo>
                <a:cubicBezTo>
                  <a:pt x="572" y="304"/>
                  <a:pt x="572" y="304"/>
                  <a:pt x="572" y="304"/>
                </a:cubicBezTo>
                <a:cubicBezTo>
                  <a:pt x="594" y="304"/>
                  <a:pt x="601" y="311"/>
                  <a:pt x="601" y="332"/>
                </a:cubicBezTo>
                <a:cubicBezTo>
                  <a:pt x="601" y="346"/>
                  <a:pt x="594" y="360"/>
                  <a:pt x="572" y="360"/>
                </a:cubicBezTo>
                <a:cubicBezTo>
                  <a:pt x="28" y="360"/>
                  <a:pt x="28" y="360"/>
                  <a:pt x="28" y="360"/>
                </a:cubicBezTo>
                <a:cubicBezTo>
                  <a:pt x="14" y="360"/>
                  <a:pt x="0" y="346"/>
                  <a:pt x="0" y="332"/>
                </a:cubicBezTo>
                <a:cubicBezTo>
                  <a:pt x="0" y="311"/>
                  <a:pt x="14" y="304"/>
                  <a:pt x="28" y="30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389" name="Freeform 4"/>
          <p:cNvSpPr>
            <a:spLocks noChangeArrowheads="1"/>
          </p:cNvSpPr>
          <p:nvPr/>
        </p:nvSpPr>
        <p:spPr bwMode="auto">
          <a:xfrm>
            <a:off x="10228279" y="4640106"/>
            <a:ext cx="228541" cy="55034"/>
          </a:xfrm>
          <a:custGeom>
            <a:avLst/>
            <a:gdLst>
              <a:gd name="T0" fmla="*/ 54327993 w 475"/>
              <a:gd name="T1" fmla="*/ 14813018 h 114"/>
              <a:gd name="T2" fmla="*/ 54327993 w 475"/>
              <a:gd name="T3" fmla="*/ 14813018 h 114"/>
              <a:gd name="T4" fmla="*/ 47032164 w 475"/>
              <a:gd name="T5" fmla="*/ 7340795 h 114"/>
              <a:gd name="T6" fmla="*/ 54327993 w 475"/>
              <a:gd name="T7" fmla="*/ 0 h 114"/>
              <a:gd name="T8" fmla="*/ 61754124 w 475"/>
              <a:gd name="T9" fmla="*/ 7340795 h 114"/>
              <a:gd name="T10" fmla="*/ 54327993 w 475"/>
              <a:gd name="T11" fmla="*/ 14813018 h 114"/>
              <a:gd name="T12" fmla="*/ 30486337 w 475"/>
              <a:gd name="T13" fmla="*/ 14813018 h 114"/>
              <a:gd name="T14" fmla="*/ 30486337 w 475"/>
              <a:gd name="T15" fmla="*/ 14813018 h 114"/>
              <a:gd name="T16" fmla="*/ 23060205 w 475"/>
              <a:gd name="T17" fmla="*/ 7340795 h 114"/>
              <a:gd name="T18" fmla="*/ 30486337 w 475"/>
              <a:gd name="T19" fmla="*/ 0 h 114"/>
              <a:gd name="T20" fmla="*/ 37782166 w 475"/>
              <a:gd name="T21" fmla="*/ 7340795 h 114"/>
              <a:gd name="T22" fmla="*/ 30486337 w 475"/>
              <a:gd name="T23" fmla="*/ 14813018 h 114"/>
              <a:gd name="T24" fmla="*/ 7426131 w 475"/>
              <a:gd name="T25" fmla="*/ 14813018 h 114"/>
              <a:gd name="T26" fmla="*/ 7426131 w 475"/>
              <a:gd name="T27" fmla="*/ 14813018 h 114"/>
              <a:gd name="T28" fmla="*/ 0 w 475"/>
              <a:gd name="T29" fmla="*/ 7340795 h 114"/>
              <a:gd name="T30" fmla="*/ 7426131 w 475"/>
              <a:gd name="T31" fmla="*/ 0 h 114"/>
              <a:gd name="T32" fmla="*/ 14721960 w 475"/>
              <a:gd name="T33" fmla="*/ 7340795 h 114"/>
              <a:gd name="T34" fmla="*/ 7426131 w 475"/>
              <a:gd name="T35" fmla="*/ 14813018 h 114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75" h="114">
                <a:moveTo>
                  <a:pt x="417" y="113"/>
                </a:moveTo>
                <a:lnTo>
                  <a:pt x="417" y="113"/>
                </a:lnTo>
                <a:cubicBezTo>
                  <a:pt x="382" y="113"/>
                  <a:pt x="361" y="92"/>
                  <a:pt x="361" y="56"/>
                </a:cubicBezTo>
                <a:cubicBezTo>
                  <a:pt x="361" y="28"/>
                  <a:pt x="382" y="0"/>
                  <a:pt x="417" y="0"/>
                </a:cubicBezTo>
                <a:cubicBezTo>
                  <a:pt x="446" y="0"/>
                  <a:pt x="474" y="28"/>
                  <a:pt x="474" y="56"/>
                </a:cubicBezTo>
                <a:cubicBezTo>
                  <a:pt x="474" y="92"/>
                  <a:pt x="446" y="113"/>
                  <a:pt x="417" y="113"/>
                </a:cubicBezTo>
                <a:close/>
                <a:moveTo>
                  <a:pt x="234" y="113"/>
                </a:moveTo>
                <a:lnTo>
                  <a:pt x="234" y="113"/>
                </a:lnTo>
                <a:cubicBezTo>
                  <a:pt x="205" y="113"/>
                  <a:pt x="177" y="92"/>
                  <a:pt x="177" y="56"/>
                </a:cubicBezTo>
                <a:cubicBezTo>
                  <a:pt x="177" y="28"/>
                  <a:pt x="205" y="0"/>
                  <a:pt x="234" y="0"/>
                </a:cubicBezTo>
                <a:cubicBezTo>
                  <a:pt x="269" y="0"/>
                  <a:pt x="290" y="28"/>
                  <a:pt x="290" y="56"/>
                </a:cubicBezTo>
                <a:cubicBezTo>
                  <a:pt x="290" y="92"/>
                  <a:pt x="269" y="113"/>
                  <a:pt x="234" y="113"/>
                </a:cubicBezTo>
                <a:close/>
                <a:moveTo>
                  <a:pt x="57" y="113"/>
                </a:moveTo>
                <a:lnTo>
                  <a:pt x="57" y="113"/>
                </a:lnTo>
                <a:cubicBezTo>
                  <a:pt x="29" y="113"/>
                  <a:pt x="0" y="92"/>
                  <a:pt x="0" y="56"/>
                </a:cubicBezTo>
                <a:cubicBezTo>
                  <a:pt x="0" y="28"/>
                  <a:pt x="29" y="0"/>
                  <a:pt x="57" y="0"/>
                </a:cubicBezTo>
                <a:cubicBezTo>
                  <a:pt x="85" y="0"/>
                  <a:pt x="113" y="28"/>
                  <a:pt x="113" y="56"/>
                </a:cubicBezTo>
                <a:cubicBezTo>
                  <a:pt x="113" y="92"/>
                  <a:pt x="85" y="113"/>
                  <a:pt x="57" y="11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390" name="Freeform 5"/>
          <p:cNvSpPr>
            <a:spLocks noChangeArrowheads="1"/>
          </p:cNvSpPr>
          <p:nvPr/>
        </p:nvSpPr>
        <p:spPr bwMode="auto">
          <a:xfrm>
            <a:off x="9781778" y="4572372"/>
            <a:ext cx="110038" cy="190500"/>
          </a:xfrm>
          <a:custGeom>
            <a:avLst/>
            <a:gdLst>
              <a:gd name="T0" fmla="*/ 917464 w 228"/>
              <a:gd name="T1" fmla="*/ 6378503 h 396"/>
              <a:gd name="T2" fmla="*/ 917464 w 228"/>
              <a:gd name="T3" fmla="*/ 6378503 h 396"/>
              <a:gd name="T4" fmla="*/ 20449952 w 228"/>
              <a:gd name="T5" fmla="*/ 25644259 h 396"/>
              <a:gd name="T6" fmla="*/ 917464 w 228"/>
              <a:gd name="T7" fmla="*/ 45951270 h 396"/>
              <a:gd name="T8" fmla="*/ 917464 w 228"/>
              <a:gd name="T9" fmla="*/ 45951270 h 396"/>
              <a:gd name="T10" fmla="*/ 0 w 228"/>
              <a:gd name="T11" fmla="*/ 47773648 h 396"/>
              <a:gd name="T12" fmla="*/ 3801645 w 228"/>
              <a:gd name="T13" fmla="*/ 51418403 h 396"/>
              <a:gd name="T14" fmla="*/ 6554398 w 228"/>
              <a:gd name="T15" fmla="*/ 50507395 h 396"/>
              <a:gd name="T16" fmla="*/ 6554398 w 228"/>
              <a:gd name="T17" fmla="*/ 50507395 h 396"/>
              <a:gd name="T18" fmla="*/ 28839639 w 228"/>
              <a:gd name="T19" fmla="*/ 28507892 h 396"/>
              <a:gd name="T20" fmla="*/ 28839639 w 228"/>
              <a:gd name="T21" fmla="*/ 28507892 h 396"/>
              <a:gd name="T22" fmla="*/ 29757103 w 228"/>
              <a:gd name="T23" fmla="*/ 25644259 h 396"/>
              <a:gd name="T24" fmla="*/ 29757103 w 228"/>
              <a:gd name="T25" fmla="*/ 25644259 h 396"/>
              <a:gd name="T26" fmla="*/ 29757103 w 228"/>
              <a:gd name="T27" fmla="*/ 25644259 h 396"/>
              <a:gd name="T28" fmla="*/ 28839639 w 228"/>
              <a:gd name="T29" fmla="*/ 22910511 h 396"/>
              <a:gd name="T30" fmla="*/ 28839639 w 228"/>
              <a:gd name="T31" fmla="*/ 22910511 h 396"/>
              <a:gd name="T32" fmla="*/ 6554398 w 228"/>
              <a:gd name="T33" fmla="*/ 911369 h 396"/>
              <a:gd name="T34" fmla="*/ 6554398 w 228"/>
              <a:gd name="T35" fmla="*/ 911369 h 396"/>
              <a:gd name="T36" fmla="*/ 3801645 w 228"/>
              <a:gd name="T37" fmla="*/ 0 h 396"/>
              <a:gd name="T38" fmla="*/ 0 w 228"/>
              <a:gd name="T39" fmla="*/ 3644756 h 396"/>
              <a:gd name="T40" fmla="*/ 917464 w 228"/>
              <a:gd name="T41" fmla="*/ 6378503 h 39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28" h="396">
                <a:moveTo>
                  <a:pt x="7" y="49"/>
                </a:moveTo>
                <a:lnTo>
                  <a:pt x="7" y="49"/>
                </a:lnTo>
                <a:cubicBezTo>
                  <a:pt x="156" y="197"/>
                  <a:pt x="156" y="197"/>
                  <a:pt x="156" y="197"/>
                </a:cubicBezTo>
                <a:cubicBezTo>
                  <a:pt x="7" y="353"/>
                  <a:pt x="7" y="353"/>
                  <a:pt x="7" y="353"/>
                </a:cubicBezTo>
                <a:cubicBezTo>
                  <a:pt x="0" y="353"/>
                  <a:pt x="0" y="360"/>
                  <a:pt x="0" y="367"/>
                </a:cubicBezTo>
                <a:cubicBezTo>
                  <a:pt x="0" y="388"/>
                  <a:pt x="15" y="395"/>
                  <a:pt x="29" y="395"/>
                </a:cubicBezTo>
                <a:cubicBezTo>
                  <a:pt x="36" y="395"/>
                  <a:pt x="43" y="395"/>
                  <a:pt x="50" y="388"/>
                </a:cubicBezTo>
                <a:cubicBezTo>
                  <a:pt x="220" y="219"/>
                  <a:pt x="220" y="219"/>
                  <a:pt x="220" y="219"/>
                </a:cubicBezTo>
                <a:cubicBezTo>
                  <a:pt x="227" y="212"/>
                  <a:pt x="227" y="205"/>
                  <a:pt x="227" y="197"/>
                </a:cubicBezTo>
                <a:cubicBezTo>
                  <a:pt x="227" y="190"/>
                  <a:pt x="227" y="183"/>
                  <a:pt x="220" y="176"/>
                </a:cubicBezTo>
                <a:cubicBezTo>
                  <a:pt x="50" y="7"/>
                  <a:pt x="50" y="7"/>
                  <a:pt x="50" y="7"/>
                </a:cubicBezTo>
                <a:cubicBezTo>
                  <a:pt x="43" y="7"/>
                  <a:pt x="36" y="0"/>
                  <a:pt x="29" y="0"/>
                </a:cubicBezTo>
                <a:cubicBezTo>
                  <a:pt x="15" y="0"/>
                  <a:pt x="0" y="14"/>
                  <a:pt x="0" y="28"/>
                </a:cubicBezTo>
                <a:cubicBezTo>
                  <a:pt x="0" y="42"/>
                  <a:pt x="7" y="49"/>
                  <a:pt x="7" y="49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391" name="Freeform 6"/>
          <p:cNvSpPr>
            <a:spLocks noChangeArrowheads="1"/>
          </p:cNvSpPr>
          <p:nvPr/>
        </p:nvSpPr>
        <p:spPr bwMode="auto">
          <a:xfrm>
            <a:off x="10222848" y="3494991"/>
            <a:ext cx="110038" cy="190500"/>
          </a:xfrm>
          <a:custGeom>
            <a:avLst/>
            <a:gdLst>
              <a:gd name="T0" fmla="*/ 27790747 w 228"/>
              <a:gd name="T1" fmla="*/ 6378503 h 396"/>
              <a:gd name="T2" fmla="*/ 27790747 w 228"/>
              <a:gd name="T3" fmla="*/ 6378503 h 396"/>
              <a:gd name="T4" fmla="*/ 8389687 w 228"/>
              <a:gd name="T5" fmla="*/ 25644259 h 396"/>
              <a:gd name="T6" fmla="*/ 28839639 w 228"/>
              <a:gd name="T7" fmla="*/ 45951270 h 396"/>
              <a:gd name="T8" fmla="*/ 28839639 w 228"/>
              <a:gd name="T9" fmla="*/ 45951270 h 396"/>
              <a:gd name="T10" fmla="*/ 29757103 w 228"/>
              <a:gd name="T11" fmla="*/ 47773648 h 396"/>
              <a:gd name="T12" fmla="*/ 25955458 w 228"/>
              <a:gd name="T13" fmla="*/ 51418403 h 396"/>
              <a:gd name="T14" fmla="*/ 23202705 w 228"/>
              <a:gd name="T15" fmla="*/ 50507395 h 396"/>
              <a:gd name="T16" fmla="*/ 23202705 w 228"/>
              <a:gd name="T17" fmla="*/ 50507395 h 396"/>
              <a:gd name="T18" fmla="*/ 917464 w 228"/>
              <a:gd name="T19" fmla="*/ 28507892 h 396"/>
              <a:gd name="T20" fmla="*/ 917464 w 228"/>
              <a:gd name="T21" fmla="*/ 28507892 h 396"/>
              <a:gd name="T22" fmla="*/ 0 w 228"/>
              <a:gd name="T23" fmla="*/ 25644259 h 396"/>
              <a:gd name="T24" fmla="*/ 0 w 228"/>
              <a:gd name="T25" fmla="*/ 25644259 h 396"/>
              <a:gd name="T26" fmla="*/ 0 w 228"/>
              <a:gd name="T27" fmla="*/ 25644259 h 396"/>
              <a:gd name="T28" fmla="*/ 917464 w 228"/>
              <a:gd name="T29" fmla="*/ 22910511 h 396"/>
              <a:gd name="T30" fmla="*/ 917464 w 228"/>
              <a:gd name="T31" fmla="*/ 22910511 h 396"/>
              <a:gd name="T32" fmla="*/ 23202705 w 228"/>
              <a:gd name="T33" fmla="*/ 911369 h 396"/>
              <a:gd name="T34" fmla="*/ 23202705 w 228"/>
              <a:gd name="T35" fmla="*/ 911369 h 396"/>
              <a:gd name="T36" fmla="*/ 25955458 w 228"/>
              <a:gd name="T37" fmla="*/ 0 h 396"/>
              <a:gd name="T38" fmla="*/ 29757103 w 228"/>
              <a:gd name="T39" fmla="*/ 3644756 h 396"/>
              <a:gd name="T40" fmla="*/ 27790747 w 228"/>
              <a:gd name="T41" fmla="*/ 6378503 h 39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28" h="396">
                <a:moveTo>
                  <a:pt x="212" y="49"/>
                </a:moveTo>
                <a:lnTo>
                  <a:pt x="212" y="49"/>
                </a:lnTo>
                <a:cubicBezTo>
                  <a:pt x="64" y="197"/>
                  <a:pt x="64" y="197"/>
                  <a:pt x="64" y="197"/>
                </a:cubicBezTo>
                <a:cubicBezTo>
                  <a:pt x="220" y="353"/>
                  <a:pt x="220" y="353"/>
                  <a:pt x="220" y="353"/>
                </a:cubicBezTo>
                <a:cubicBezTo>
                  <a:pt x="220" y="353"/>
                  <a:pt x="227" y="360"/>
                  <a:pt x="227" y="367"/>
                </a:cubicBezTo>
                <a:cubicBezTo>
                  <a:pt x="227" y="388"/>
                  <a:pt x="212" y="395"/>
                  <a:pt x="198" y="395"/>
                </a:cubicBezTo>
                <a:cubicBezTo>
                  <a:pt x="191" y="395"/>
                  <a:pt x="184" y="395"/>
                  <a:pt x="177" y="388"/>
                </a:cubicBezTo>
                <a:cubicBezTo>
                  <a:pt x="7" y="219"/>
                  <a:pt x="7" y="219"/>
                  <a:pt x="7" y="219"/>
                </a:cubicBezTo>
                <a:cubicBezTo>
                  <a:pt x="0" y="212"/>
                  <a:pt x="0" y="205"/>
                  <a:pt x="0" y="197"/>
                </a:cubicBezTo>
                <a:cubicBezTo>
                  <a:pt x="0" y="190"/>
                  <a:pt x="0" y="183"/>
                  <a:pt x="7" y="176"/>
                </a:cubicBezTo>
                <a:cubicBezTo>
                  <a:pt x="177" y="7"/>
                  <a:pt x="177" y="7"/>
                  <a:pt x="177" y="7"/>
                </a:cubicBezTo>
                <a:cubicBezTo>
                  <a:pt x="184" y="7"/>
                  <a:pt x="191" y="0"/>
                  <a:pt x="198" y="0"/>
                </a:cubicBezTo>
                <a:cubicBezTo>
                  <a:pt x="212" y="0"/>
                  <a:pt x="227" y="14"/>
                  <a:pt x="227" y="28"/>
                </a:cubicBezTo>
                <a:cubicBezTo>
                  <a:pt x="227" y="42"/>
                  <a:pt x="220" y="49"/>
                  <a:pt x="212" y="49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392" name="Freeform 7"/>
          <p:cNvSpPr>
            <a:spLocks noChangeArrowheads="1"/>
          </p:cNvSpPr>
          <p:nvPr/>
        </p:nvSpPr>
        <p:spPr bwMode="auto">
          <a:xfrm>
            <a:off x="9672658" y="3535208"/>
            <a:ext cx="190451" cy="110067"/>
          </a:xfrm>
          <a:custGeom>
            <a:avLst/>
            <a:gdLst>
              <a:gd name="T0" fmla="*/ 6475800 w 397"/>
              <a:gd name="T1" fmla="*/ 28839639 h 228"/>
              <a:gd name="T2" fmla="*/ 6475800 w 397"/>
              <a:gd name="T3" fmla="*/ 28839639 h 228"/>
              <a:gd name="T4" fmla="*/ 25644803 w 397"/>
              <a:gd name="T5" fmla="*/ 9307150 h 228"/>
              <a:gd name="T6" fmla="*/ 45849559 w 397"/>
              <a:gd name="T7" fmla="*/ 28839639 h 228"/>
              <a:gd name="T8" fmla="*/ 45849559 w 397"/>
              <a:gd name="T9" fmla="*/ 28839639 h 228"/>
              <a:gd name="T10" fmla="*/ 47662668 w 397"/>
              <a:gd name="T11" fmla="*/ 29757103 h 228"/>
              <a:gd name="T12" fmla="*/ 51289246 w 397"/>
              <a:gd name="T13" fmla="*/ 25955458 h 228"/>
              <a:gd name="T14" fmla="*/ 50382691 w 397"/>
              <a:gd name="T15" fmla="*/ 24120169 h 228"/>
              <a:gd name="T16" fmla="*/ 50382691 w 397"/>
              <a:gd name="T17" fmla="*/ 24120169 h 228"/>
              <a:gd name="T18" fmla="*/ 28494026 w 397"/>
              <a:gd name="T19" fmla="*/ 1966355 h 228"/>
              <a:gd name="T20" fmla="*/ 28494026 w 397"/>
              <a:gd name="T21" fmla="*/ 1966355 h 228"/>
              <a:gd name="T22" fmla="*/ 25644803 w 397"/>
              <a:gd name="T23" fmla="*/ 0 h 228"/>
              <a:gd name="T24" fmla="*/ 25644803 w 397"/>
              <a:gd name="T25" fmla="*/ 0 h 228"/>
              <a:gd name="T26" fmla="*/ 25644803 w 397"/>
              <a:gd name="T27" fmla="*/ 0 h 228"/>
              <a:gd name="T28" fmla="*/ 22924780 w 397"/>
              <a:gd name="T29" fmla="*/ 1966355 h 228"/>
              <a:gd name="T30" fmla="*/ 22924780 w 397"/>
              <a:gd name="T31" fmla="*/ 1966355 h 228"/>
              <a:gd name="T32" fmla="*/ 1036114 w 397"/>
              <a:gd name="T33" fmla="*/ 24120169 h 228"/>
              <a:gd name="T34" fmla="*/ 1036114 w 397"/>
              <a:gd name="T35" fmla="*/ 24120169 h 228"/>
              <a:gd name="T36" fmla="*/ 0 w 397"/>
              <a:gd name="T37" fmla="*/ 25955458 h 228"/>
              <a:gd name="T38" fmla="*/ 3756137 w 397"/>
              <a:gd name="T39" fmla="*/ 29757103 h 228"/>
              <a:gd name="T40" fmla="*/ 6475800 w 397"/>
              <a:gd name="T41" fmla="*/ 28839639 h 22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397" h="228">
                <a:moveTo>
                  <a:pt x="50" y="220"/>
                </a:moveTo>
                <a:lnTo>
                  <a:pt x="50" y="220"/>
                </a:lnTo>
                <a:cubicBezTo>
                  <a:pt x="198" y="71"/>
                  <a:pt x="198" y="71"/>
                  <a:pt x="198" y="71"/>
                </a:cubicBezTo>
                <a:cubicBezTo>
                  <a:pt x="354" y="220"/>
                  <a:pt x="354" y="220"/>
                  <a:pt x="354" y="220"/>
                </a:cubicBezTo>
                <a:cubicBezTo>
                  <a:pt x="354" y="227"/>
                  <a:pt x="361" y="227"/>
                  <a:pt x="368" y="227"/>
                </a:cubicBezTo>
                <a:cubicBezTo>
                  <a:pt x="389" y="227"/>
                  <a:pt x="396" y="220"/>
                  <a:pt x="396" y="198"/>
                </a:cubicBezTo>
                <a:cubicBezTo>
                  <a:pt x="396" y="191"/>
                  <a:pt x="396" y="184"/>
                  <a:pt x="389" y="184"/>
                </a:cubicBezTo>
                <a:cubicBezTo>
                  <a:pt x="220" y="15"/>
                  <a:pt x="220" y="15"/>
                  <a:pt x="220" y="15"/>
                </a:cubicBezTo>
                <a:cubicBezTo>
                  <a:pt x="213" y="8"/>
                  <a:pt x="205" y="0"/>
                  <a:pt x="198" y="0"/>
                </a:cubicBezTo>
                <a:cubicBezTo>
                  <a:pt x="191" y="0"/>
                  <a:pt x="184" y="8"/>
                  <a:pt x="177" y="15"/>
                </a:cubicBezTo>
                <a:cubicBezTo>
                  <a:pt x="8" y="184"/>
                  <a:pt x="8" y="184"/>
                  <a:pt x="8" y="184"/>
                </a:cubicBezTo>
                <a:cubicBezTo>
                  <a:pt x="8" y="184"/>
                  <a:pt x="0" y="191"/>
                  <a:pt x="0" y="198"/>
                </a:cubicBezTo>
                <a:cubicBezTo>
                  <a:pt x="0" y="220"/>
                  <a:pt x="15" y="227"/>
                  <a:pt x="29" y="227"/>
                </a:cubicBezTo>
                <a:cubicBezTo>
                  <a:pt x="43" y="227"/>
                  <a:pt x="50" y="227"/>
                  <a:pt x="50" y="220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393" name="Freeform 8"/>
          <p:cNvSpPr>
            <a:spLocks noChangeArrowheads="1"/>
          </p:cNvSpPr>
          <p:nvPr/>
        </p:nvSpPr>
        <p:spPr bwMode="auto">
          <a:xfrm>
            <a:off x="9169023" y="3535208"/>
            <a:ext cx="190451" cy="110067"/>
          </a:xfrm>
          <a:custGeom>
            <a:avLst/>
            <a:gdLst>
              <a:gd name="T0" fmla="*/ 6475800 w 397"/>
              <a:gd name="T1" fmla="*/ 1966355 h 228"/>
              <a:gd name="T2" fmla="*/ 6475800 w 397"/>
              <a:gd name="T3" fmla="*/ 1966355 h 228"/>
              <a:gd name="T4" fmla="*/ 25644803 w 397"/>
              <a:gd name="T5" fmla="*/ 21367416 h 228"/>
              <a:gd name="T6" fmla="*/ 44943005 w 397"/>
              <a:gd name="T7" fmla="*/ 1048530 h 228"/>
              <a:gd name="T8" fmla="*/ 44943005 w 397"/>
              <a:gd name="T9" fmla="*/ 1048530 h 228"/>
              <a:gd name="T10" fmla="*/ 47662668 w 397"/>
              <a:gd name="T11" fmla="*/ 0 h 228"/>
              <a:gd name="T12" fmla="*/ 51289246 w 397"/>
              <a:gd name="T13" fmla="*/ 3801645 h 228"/>
              <a:gd name="T14" fmla="*/ 50382691 w 397"/>
              <a:gd name="T15" fmla="*/ 6554398 h 228"/>
              <a:gd name="T16" fmla="*/ 50382691 w 397"/>
              <a:gd name="T17" fmla="*/ 6554398 h 228"/>
              <a:gd name="T18" fmla="*/ 28494026 w 397"/>
              <a:gd name="T19" fmla="*/ 28839639 h 228"/>
              <a:gd name="T20" fmla="*/ 28494026 w 397"/>
              <a:gd name="T21" fmla="*/ 28839639 h 228"/>
              <a:gd name="T22" fmla="*/ 25644803 w 397"/>
              <a:gd name="T23" fmla="*/ 29757103 h 228"/>
              <a:gd name="T24" fmla="*/ 25644803 w 397"/>
              <a:gd name="T25" fmla="*/ 29757103 h 228"/>
              <a:gd name="T26" fmla="*/ 25644803 w 397"/>
              <a:gd name="T27" fmla="*/ 29757103 h 228"/>
              <a:gd name="T28" fmla="*/ 22924780 w 397"/>
              <a:gd name="T29" fmla="*/ 28839639 h 228"/>
              <a:gd name="T30" fmla="*/ 22924780 w 397"/>
              <a:gd name="T31" fmla="*/ 28839639 h 228"/>
              <a:gd name="T32" fmla="*/ 906554 w 397"/>
              <a:gd name="T33" fmla="*/ 6554398 h 228"/>
              <a:gd name="T34" fmla="*/ 906554 w 397"/>
              <a:gd name="T35" fmla="*/ 6554398 h 228"/>
              <a:gd name="T36" fmla="*/ 0 w 397"/>
              <a:gd name="T37" fmla="*/ 3801645 h 228"/>
              <a:gd name="T38" fmla="*/ 3756137 w 397"/>
              <a:gd name="T39" fmla="*/ 0 h 228"/>
              <a:gd name="T40" fmla="*/ 6475800 w 397"/>
              <a:gd name="T41" fmla="*/ 1966355 h 22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397" h="228">
                <a:moveTo>
                  <a:pt x="50" y="15"/>
                </a:moveTo>
                <a:lnTo>
                  <a:pt x="50" y="15"/>
                </a:lnTo>
                <a:cubicBezTo>
                  <a:pt x="198" y="163"/>
                  <a:pt x="198" y="163"/>
                  <a:pt x="198" y="163"/>
                </a:cubicBezTo>
                <a:cubicBezTo>
                  <a:pt x="347" y="8"/>
                  <a:pt x="347" y="8"/>
                  <a:pt x="347" y="8"/>
                </a:cubicBezTo>
                <a:cubicBezTo>
                  <a:pt x="354" y="8"/>
                  <a:pt x="361" y="0"/>
                  <a:pt x="368" y="0"/>
                </a:cubicBezTo>
                <a:cubicBezTo>
                  <a:pt x="382" y="0"/>
                  <a:pt x="396" y="15"/>
                  <a:pt x="396" y="29"/>
                </a:cubicBezTo>
                <a:cubicBezTo>
                  <a:pt x="396" y="36"/>
                  <a:pt x="396" y="43"/>
                  <a:pt x="389" y="50"/>
                </a:cubicBezTo>
                <a:cubicBezTo>
                  <a:pt x="220" y="220"/>
                  <a:pt x="220" y="220"/>
                  <a:pt x="220" y="220"/>
                </a:cubicBezTo>
                <a:cubicBezTo>
                  <a:pt x="212" y="227"/>
                  <a:pt x="205" y="227"/>
                  <a:pt x="198" y="227"/>
                </a:cubicBezTo>
                <a:cubicBezTo>
                  <a:pt x="191" y="227"/>
                  <a:pt x="184" y="227"/>
                  <a:pt x="177" y="220"/>
                </a:cubicBezTo>
                <a:cubicBezTo>
                  <a:pt x="7" y="50"/>
                  <a:pt x="7" y="50"/>
                  <a:pt x="7" y="50"/>
                </a:cubicBezTo>
                <a:cubicBezTo>
                  <a:pt x="0" y="43"/>
                  <a:pt x="0" y="36"/>
                  <a:pt x="0" y="29"/>
                </a:cubicBezTo>
                <a:cubicBezTo>
                  <a:pt x="0" y="15"/>
                  <a:pt x="15" y="0"/>
                  <a:pt x="29" y="0"/>
                </a:cubicBezTo>
                <a:cubicBezTo>
                  <a:pt x="36" y="0"/>
                  <a:pt x="43" y="8"/>
                  <a:pt x="50" y="15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394" name="Freeform 9"/>
          <p:cNvSpPr>
            <a:spLocks noChangeArrowheads="1"/>
          </p:cNvSpPr>
          <p:nvPr/>
        </p:nvSpPr>
        <p:spPr bwMode="auto">
          <a:xfrm>
            <a:off x="8680199" y="3516157"/>
            <a:ext cx="152361" cy="152400"/>
          </a:xfrm>
          <a:custGeom>
            <a:avLst/>
            <a:gdLst>
              <a:gd name="T0" fmla="*/ 39927606 w 319"/>
              <a:gd name="T1" fmla="*/ 5392165 h 319"/>
              <a:gd name="T2" fmla="*/ 39927606 w 319"/>
              <a:gd name="T3" fmla="*/ 5392165 h 319"/>
              <a:gd name="T4" fmla="*/ 25420105 w 319"/>
              <a:gd name="T5" fmla="*/ 19899666 h 319"/>
              <a:gd name="T6" fmla="*/ 39927606 w 319"/>
              <a:gd name="T7" fmla="*/ 34535440 h 319"/>
              <a:gd name="T8" fmla="*/ 39927606 w 319"/>
              <a:gd name="T9" fmla="*/ 34535440 h 319"/>
              <a:gd name="T10" fmla="*/ 40826240 w 319"/>
              <a:gd name="T11" fmla="*/ 37231344 h 319"/>
              <a:gd name="T12" fmla="*/ 37103070 w 319"/>
              <a:gd name="T13" fmla="*/ 40826240 h 319"/>
              <a:gd name="T14" fmla="*/ 35305443 w 319"/>
              <a:gd name="T15" fmla="*/ 39927606 h 319"/>
              <a:gd name="T16" fmla="*/ 35305443 w 319"/>
              <a:gd name="T17" fmla="*/ 39927606 h 319"/>
              <a:gd name="T18" fmla="*/ 20798300 w 319"/>
              <a:gd name="T19" fmla="*/ 25420105 h 319"/>
              <a:gd name="T20" fmla="*/ 6290800 w 319"/>
              <a:gd name="T21" fmla="*/ 39927606 h 319"/>
              <a:gd name="T22" fmla="*/ 6290800 w 319"/>
              <a:gd name="T23" fmla="*/ 39927606 h 319"/>
              <a:gd name="T24" fmla="*/ 3594896 w 319"/>
              <a:gd name="T25" fmla="*/ 40826240 h 319"/>
              <a:gd name="T26" fmla="*/ 0 w 319"/>
              <a:gd name="T27" fmla="*/ 37231344 h 319"/>
              <a:gd name="T28" fmla="*/ 898634 w 319"/>
              <a:gd name="T29" fmla="*/ 34535440 h 319"/>
              <a:gd name="T30" fmla="*/ 898634 w 319"/>
              <a:gd name="T31" fmla="*/ 34535440 h 319"/>
              <a:gd name="T32" fmla="*/ 15406135 w 319"/>
              <a:gd name="T33" fmla="*/ 19899666 h 319"/>
              <a:gd name="T34" fmla="*/ 898634 w 319"/>
              <a:gd name="T35" fmla="*/ 5392165 h 319"/>
              <a:gd name="T36" fmla="*/ 898634 w 319"/>
              <a:gd name="T37" fmla="*/ 5392165 h 319"/>
              <a:gd name="T38" fmla="*/ 0 w 319"/>
              <a:gd name="T39" fmla="*/ 3594896 h 319"/>
              <a:gd name="T40" fmla="*/ 3594896 w 319"/>
              <a:gd name="T41" fmla="*/ 0 h 319"/>
              <a:gd name="T42" fmla="*/ 6290800 w 319"/>
              <a:gd name="T43" fmla="*/ 898634 h 319"/>
              <a:gd name="T44" fmla="*/ 6290800 w 319"/>
              <a:gd name="T45" fmla="*/ 898634 h 319"/>
              <a:gd name="T46" fmla="*/ 20798300 w 319"/>
              <a:gd name="T47" fmla="*/ 15406135 h 319"/>
              <a:gd name="T48" fmla="*/ 35305443 w 319"/>
              <a:gd name="T49" fmla="*/ 898634 h 319"/>
              <a:gd name="T50" fmla="*/ 35305443 w 319"/>
              <a:gd name="T51" fmla="*/ 898634 h 319"/>
              <a:gd name="T52" fmla="*/ 37103070 w 319"/>
              <a:gd name="T53" fmla="*/ 0 h 319"/>
              <a:gd name="T54" fmla="*/ 40826240 w 319"/>
              <a:gd name="T55" fmla="*/ 3594896 h 319"/>
              <a:gd name="T56" fmla="*/ 39927606 w 319"/>
              <a:gd name="T57" fmla="*/ 5392165 h 319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319" h="319">
                <a:moveTo>
                  <a:pt x="311" y="42"/>
                </a:moveTo>
                <a:lnTo>
                  <a:pt x="311" y="42"/>
                </a:lnTo>
                <a:cubicBezTo>
                  <a:pt x="198" y="155"/>
                  <a:pt x="198" y="155"/>
                  <a:pt x="198" y="155"/>
                </a:cubicBezTo>
                <a:cubicBezTo>
                  <a:pt x="311" y="269"/>
                  <a:pt x="311" y="269"/>
                  <a:pt x="311" y="269"/>
                </a:cubicBezTo>
                <a:cubicBezTo>
                  <a:pt x="318" y="276"/>
                  <a:pt x="318" y="283"/>
                  <a:pt x="318" y="290"/>
                </a:cubicBezTo>
                <a:cubicBezTo>
                  <a:pt x="318" y="304"/>
                  <a:pt x="311" y="318"/>
                  <a:pt x="289" y="318"/>
                </a:cubicBezTo>
                <a:cubicBezTo>
                  <a:pt x="282" y="318"/>
                  <a:pt x="275" y="318"/>
                  <a:pt x="275" y="311"/>
                </a:cubicBezTo>
                <a:cubicBezTo>
                  <a:pt x="162" y="198"/>
                  <a:pt x="162" y="198"/>
                  <a:pt x="162" y="198"/>
                </a:cubicBezTo>
                <a:cubicBezTo>
                  <a:pt x="49" y="311"/>
                  <a:pt x="49" y="311"/>
                  <a:pt x="49" y="311"/>
                </a:cubicBezTo>
                <a:cubicBezTo>
                  <a:pt x="42" y="318"/>
                  <a:pt x="35" y="318"/>
                  <a:pt x="28" y="318"/>
                </a:cubicBezTo>
                <a:cubicBezTo>
                  <a:pt x="14" y="318"/>
                  <a:pt x="0" y="304"/>
                  <a:pt x="0" y="290"/>
                </a:cubicBezTo>
                <a:cubicBezTo>
                  <a:pt x="0" y="283"/>
                  <a:pt x="0" y="276"/>
                  <a:pt x="7" y="269"/>
                </a:cubicBezTo>
                <a:cubicBezTo>
                  <a:pt x="120" y="155"/>
                  <a:pt x="120" y="155"/>
                  <a:pt x="120" y="155"/>
                </a:cubicBezTo>
                <a:cubicBezTo>
                  <a:pt x="7" y="42"/>
                  <a:pt x="7" y="42"/>
                  <a:pt x="7" y="42"/>
                </a:cubicBezTo>
                <a:cubicBezTo>
                  <a:pt x="0" y="42"/>
                  <a:pt x="0" y="35"/>
                  <a:pt x="0" y="28"/>
                </a:cubicBezTo>
                <a:cubicBezTo>
                  <a:pt x="0" y="7"/>
                  <a:pt x="14" y="0"/>
                  <a:pt x="28" y="0"/>
                </a:cubicBezTo>
                <a:cubicBezTo>
                  <a:pt x="35" y="0"/>
                  <a:pt x="42" y="0"/>
                  <a:pt x="49" y="7"/>
                </a:cubicBezTo>
                <a:cubicBezTo>
                  <a:pt x="162" y="120"/>
                  <a:pt x="162" y="120"/>
                  <a:pt x="162" y="120"/>
                </a:cubicBezTo>
                <a:cubicBezTo>
                  <a:pt x="275" y="7"/>
                  <a:pt x="275" y="7"/>
                  <a:pt x="275" y="7"/>
                </a:cubicBezTo>
                <a:cubicBezTo>
                  <a:pt x="275" y="0"/>
                  <a:pt x="282" y="0"/>
                  <a:pt x="289" y="0"/>
                </a:cubicBezTo>
                <a:cubicBezTo>
                  <a:pt x="311" y="0"/>
                  <a:pt x="318" y="7"/>
                  <a:pt x="318" y="28"/>
                </a:cubicBezTo>
                <a:cubicBezTo>
                  <a:pt x="318" y="35"/>
                  <a:pt x="318" y="42"/>
                  <a:pt x="311" y="42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395" name="Freeform 10"/>
          <p:cNvSpPr>
            <a:spLocks noChangeArrowheads="1"/>
          </p:cNvSpPr>
          <p:nvPr/>
        </p:nvSpPr>
        <p:spPr bwMode="auto">
          <a:xfrm>
            <a:off x="8153287" y="3528857"/>
            <a:ext cx="190451" cy="129118"/>
          </a:xfrm>
          <a:custGeom>
            <a:avLst/>
            <a:gdLst>
              <a:gd name="T0" fmla="*/ 50382691 w 397"/>
              <a:gd name="T1" fmla="*/ 5531243 h 270"/>
              <a:gd name="T2" fmla="*/ 50382691 w 397"/>
              <a:gd name="T3" fmla="*/ 5531243 h 270"/>
              <a:gd name="T4" fmla="*/ 50382691 w 397"/>
              <a:gd name="T5" fmla="*/ 5531243 h 270"/>
              <a:gd name="T6" fmla="*/ 22018225 w 397"/>
              <a:gd name="T7" fmla="*/ 33702852 h 270"/>
              <a:gd name="T8" fmla="*/ 22018225 w 397"/>
              <a:gd name="T9" fmla="*/ 33702852 h 270"/>
              <a:gd name="T10" fmla="*/ 20204756 w 397"/>
              <a:gd name="T11" fmla="*/ 34603087 h 270"/>
              <a:gd name="T12" fmla="*/ 17355534 w 397"/>
              <a:gd name="T13" fmla="*/ 33702852 h 270"/>
              <a:gd name="T14" fmla="*/ 17355534 w 397"/>
              <a:gd name="T15" fmla="*/ 33702852 h 270"/>
              <a:gd name="T16" fmla="*/ 1813109 w 397"/>
              <a:gd name="T17" fmla="*/ 18266516 h 270"/>
              <a:gd name="T18" fmla="*/ 1813109 w 397"/>
              <a:gd name="T19" fmla="*/ 18266516 h 270"/>
              <a:gd name="T20" fmla="*/ 0 w 397"/>
              <a:gd name="T21" fmla="*/ 15436336 h 270"/>
              <a:gd name="T22" fmla="*/ 3626578 w 397"/>
              <a:gd name="T23" fmla="*/ 11834680 h 270"/>
              <a:gd name="T24" fmla="*/ 6475800 w 397"/>
              <a:gd name="T25" fmla="*/ 12734914 h 270"/>
              <a:gd name="T26" fmla="*/ 6475800 w 397"/>
              <a:gd name="T27" fmla="*/ 12734914 h 270"/>
              <a:gd name="T28" fmla="*/ 20204756 w 397"/>
              <a:gd name="T29" fmla="*/ 26370422 h 270"/>
              <a:gd name="T30" fmla="*/ 45849559 w 397"/>
              <a:gd name="T31" fmla="*/ 900593 h 270"/>
              <a:gd name="T32" fmla="*/ 45849559 w 397"/>
              <a:gd name="T33" fmla="*/ 900593 h 270"/>
              <a:gd name="T34" fmla="*/ 47662668 w 397"/>
              <a:gd name="T35" fmla="*/ 0 h 270"/>
              <a:gd name="T36" fmla="*/ 51289246 w 397"/>
              <a:gd name="T37" fmla="*/ 3730415 h 270"/>
              <a:gd name="T38" fmla="*/ 50382691 w 397"/>
              <a:gd name="T39" fmla="*/ 5531243 h 27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97" h="270">
                <a:moveTo>
                  <a:pt x="389" y="43"/>
                </a:moveTo>
                <a:lnTo>
                  <a:pt x="389" y="43"/>
                </a:lnTo>
                <a:cubicBezTo>
                  <a:pt x="170" y="262"/>
                  <a:pt x="170" y="262"/>
                  <a:pt x="170" y="262"/>
                </a:cubicBezTo>
                <a:cubicBezTo>
                  <a:pt x="170" y="269"/>
                  <a:pt x="163" y="269"/>
                  <a:pt x="156" y="269"/>
                </a:cubicBezTo>
                <a:cubicBezTo>
                  <a:pt x="149" y="269"/>
                  <a:pt x="141" y="269"/>
                  <a:pt x="134" y="262"/>
                </a:cubicBezTo>
                <a:cubicBezTo>
                  <a:pt x="14" y="142"/>
                  <a:pt x="14" y="142"/>
                  <a:pt x="14" y="142"/>
                </a:cubicBezTo>
                <a:cubicBezTo>
                  <a:pt x="7" y="135"/>
                  <a:pt x="0" y="127"/>
                  <a:pt x="0" y="120"/>
                </a:cubicBezTo>
                <a:cubicBezTo>
                  <a:pt x="0" y="106"/>
                  <a:pt x="14" y="92"/>
                  <a:pt x="28" y="92"/>
                </a:cubicBezTo>
                <a:cubicBezTo>
                  <a:pt x="36" y="92"/>
                  <a:pt x="43" y="92"/>
                  <a:pt x="50" y="99"/>
                </a:cubicBezTo>
                <a:cubicBezTo>
                  <a:pt x="156" y="205"/>
                  <a:pt x="156" y="205"/>
                  <a:pt x="156" y="205"/>
                </a:cubicBezTo>
                <a:cubicBezTo>
                  <a:pt x="354" y="7"/>
                  <a:pt x="354" y="7"/>
                  <a:pt x="354" y="7"/>
                </a:cubicBezTo>
                <a:cubicBezTo>
                  <a:pt x="354" y="0"/>
                  <a:pt x="361" y="0"/>
                  <a:pt x="368" y="0"/>
                </a:cubicBezTo>
                <a:cubicBezTo>
                  <a:pt x="389" y="0"/>
                  <a:pt x="396" y="7"/>
                  <a:pt x="396" y="29"/>
                </a:cubicBezTo>
                <a:cubicBezTo>
                  <a:pt x="396" y="36"/>
                  <a:pt x="396" y="43"/>
                  <a:pt x="389" y="43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396" name="Freeform 11"/>
          <p:cNvSpPr>
            <a:spLocks noChangeArrowheads="1"/>
          </p:cNvSpPr>
          <p:nvPr/>
        </p:nvSpPr>
        <p:spPr bwMode="auto">
          <a:xfrm>
            <a:off x="7639071" y="3575424"/>
            <a:ext cx="211612" cy="27518"/>
          </a:xfrm>
          <a:custGeom>
            <a:avLst/>
            <a:gdLst>
              <a:gd name="T0" fmla="*/ 53614468 w 439"/>
              <a:gd name="T1" fmla="*/ 7216895 h 58"/>
              <a:gd name="T2" fmla="*/ 53614468 w 439"/>
              <a:gd name="T3" fmla="*/ 7216895 h 58"/>
              <a:gd name="T4" fmla="*/ 32299297 w 439"/>
              <a:gd name="T5" fmla="*/ 7216895 h 58"/>
              <a:gd name="T6" fmla="*/ 24976546 w 439"/>
              <a:gd name="T7" fmla="*/ 7216895 h 58"/>
              <a:gd name="T8" fmla="*/ 3661375 w 439"/>
              <a:gd name="T9" fmla="*/ 7216895 h 58"/>
              <a:gd name="T10" fmla="*/ 0 w 439"/>
              <a:gd name="T11" fmla="*/ 3545110 h 58"/>
              <a:gd name="T12" fmla="*/ 3661375 w 439"/>
              <a:gd name="T13" fmla="*/ 0 h 58"/>
              <a:gd name="T14" fmla="*/ 24976546 w 439"/>
              <a:gd name="T15" fmla="*/ 0 h 58"/>
              <a:gd name="T16" fmla="*/ 32299297 w 439"/>
              <a:gd name="T17" fmla="*/ 0 h 58"/>
              <a:gd name="T18" fmla="*/ 53614468 w 439"/>
              <a:gd name="T19" fmla="*/ 0 h 58"/>
              <a:gd name="T20" fmla="*/ 57275843 w 439"/>
              <a:gd name="T21" fmla="*/ 3545110 h 58"/>
              <a:gd name="T22" fmla="*/ 53614468 w 439"/>
              <a:gd name="T23" fmla="*/ 7216895 h 5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439" h="58">
                <a:moveTo>
                  <a:pt x="410" y="57"/>
                </a:moveTo>
                <a:lnTo>
                  <a:pt x="410" y="57"/>
                </a:lnTo>
                <a:cubicBezTo>
                  <a:pt x="247" y="57"/>
                  <a:pt x="247" y="57"/>
                  <a:pt x="247" y="57"/>
                </a:cubicBezTo>
                <a:cubicBezTo>
                  <a:pt x="191" y="57"/>
                  <a:pt x="191" y="57"/>
                  <a:pt x="191" y="57"/>
                </a:cubicBezTo>
                <a:cubicBezTo>
                  <a:pt x="28" y="57"/>
                  <a:pt x="28" y="57"/>
                  <a:pt x="28" y="57"/>
                </a:cubicBezTo>
                <a:cubicBezTo>
                  <a:pt x="14" y="57"/>
                  <a:pt x="0" y="50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191" y="0"/>
                  <a:pt x="191" y="0"/>
                  <a:pt x="191" y="0"/>
                </a:cubicBezTo>
                <a:cubicBezTo>
                  <a:pt x="247" y="0"/>
                  <a:pt x="247" y="0"/>
                  <a:pt x="247" y="0"/>
                </a:cubicBezTo>
                <a:cubicBezTo>
                  <a:pt x="410" y="0"/>
                  <a:pt x="410" y="0"/>
                  <a:pt x="410" y="0"/>
                </a:cubicBezTo>
                <a:cubicBezTo>
                  <a:pt x="424" y="0"/>
                  <a:pt x="438" y="14"/>
                  <a:pt x="438" y="28"/>
                </a:cubicBezTo>
                <a:cubicBezTo>
                  <a:pt x="438" y="50"/>
                  <a:pt x="424" y="57"/>
                  <a:pt x="410" y="57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397" name="Freeform 12"/>
          <p:cNvSpPr>
            <a:spLocks noChangeArrowheads="1"/>
          </p:cNvSpPr>
          <p:nvPr/>
        </p:nvSpPr>
        <p:spPr bwMode="auto">
          <a:xfrm>
            <a:off x="7133320" y="3488641"/>
            <a:ext cx="207380" cy="207434"/>
          </a:xfrm>
          <a:custGeom>
            <a:avLst/>
            <a:gdLst>
              <a:gd name="T0" fmla="*/ 52265637 w 432"/>
              <a:gd name="T1" fmla="*/ 31126164 h 432"/>
              <a:gd name="T2" fmla="*/ 52265637 w 432"/>
              <a:gd name="T3" fmla="*/ 31126164 h 432"/>
              <a:gd name="T4" fmla="*/ 32033685 w 432"/>
              <a:gd name="T5" fmla="*/ 31126164 h 432"/>
              <a:gd name="T6" fmla="*/ 32033685 w 432"/>
              <a:gd name="T7" fmla="*/ 52135991 h 432"/>
              <a:gd name="T8" fmla="*/ 28402521 w 432"/>
              <a:gd name="T9" fmla="*/ 55897161 h 432"/>
              <a:gd name="T10" fmla="*/ 24770997 w 432"/>
              <a:gd name="T11" fmla="*/ 52135991 h 432"/>
              <a:gd name="T12" fmla="*/ 24770997 w 432"/>
              <a:gd name="T13" fmla="*/ 31126164 h 432"/>
              <a:gd name="T14" fmla="*/ 3631524 w 432"/>
              <a:gd name="T15" fmla="*/ 31126164 h 432"/>
              <a:gd name="T16" fmla="*/ 0 w 432"/>
              <a:gd name="T17" fmla="*/ 27364994 h 432"/>
              <a:gd name="T18" fmla="*/ 3631524 w 432"/>
              <a:gd name="T19" fmla="*/ 23733470 h 432"/>
              <a:gd name="T20" fmla="*/ 24770997 w 432"/>
              <a:gd name="T21" fmla="*/ 23733470 h 432"/>
              <a:gd name="T22" fmla="*/ 24770997 w 432"/>
              <a:gd name="T23" fmla="*/ 3631524 h 432"/>
              <a:gd name="T24" fmla="*/ 28402521 w 432"/>
              <a:gd name="T25" fmla="*/ 0 h 432"/>
              <a:gd name="T26" fmla="*/ 32033685 w 432"/>
              <a:gd name="T27" fmla="*/ 3631524 h 432"/>
              <a:gd name="T28" fmla="*/ 32033685 w 432"/>
              <a:gd name="T29" fmla="*/ 23733470 h 432"/>
              <a:gd name="T30" fmla="*/ 52265637 w 432"/>
              <a:gd name="T31" fmla="*/ 23733470 h 432"/>
              <a:gd name="T32" fmla="*/ 55897161 w 432"/>
              <a:gd name="T33" fmla="*/ 27364994 h 432"/>
              <a:gd name="T34" fmla="*/ 52265637 w 432"/>
              <a:gd name="T35" fmla="*/ 31126164 h 43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32" h="432">
                <a:moveTo>
                  <a:pt x="403" y="240"/>
                </a:moveTo>
                <a:lnTo>
                  <a:pt x="403" y="240"/>
                </a:lnTo>
                <a:cubicBezTo>
                  <a:pt x="247" y="240"/>
                  <a:pt x="247" y="240"/>
                  <a:pt x="247" y="240"/>
                </a:cubicBezTo>
                <a:cubicBezTo>
                  <a:pt x="247" y="402"/>
                  <a:pt x="247" y="402"/>
                  <a:pt x="247" y="402"/>
                </a:cubicBezTo>
                <a:cubicBezTo>
                  <a:pt x="247" y="417"/>
                  <a:pt x="233" y="431"/>
                  <a:pt x="219" y="431"/>
                </a:cubicBezTo>
                <a:cubicBezTo>
                  <a:pt x="198" y="431"/>
                  <a:pt x="191" y="417"/>
                  <a:pt x="191" y="402"/>
                </a:cubicBezTo>
                <a:cubicBezTo>
                  <a:pt x="191" y="240"/>
                  <a:pt x="191" y="240"/>
                  <a:pt x="191" y="240"/>
                </a:cubicBezTo>
                <a:cubicBezTo>
                  <a:pt x="28" y="240"/>
                  <a:pt x="28" y="240"/>
                  <a:pt x="28" y="240"/>
                </a:cubicBezTo>
                <a:cubicBezTo>
                  <a:pt x="14" y="240"/>
                  <a:pt x="0" y="233"/>
                  <a:pt x="0" y="211"/>
                </a:cubicBezTo>
                <a:cubicBezTo>
                  <a:pt x="0" y="197"/>
                  <a:pt x="14" y="183"/>
                  <a:pt x="28" y="183"/>
                </a:cubicBezTo>
                <a:cubicBezTo>
                  <a:pt x="191" y="183"/>
                  <a:pt x="191" y="183"/>
                  <a:pt x="191" y="183"/>
                </a:cubicBezTo>
                <a:cubicBezTo>
                  <a:pt x="191" y="28"/>
                  <a:pt x="191" y="28"/>
                  <a:pt x="191" y="28"/>
                </a:cubicBezTo>
                <a:cubicBezTo>
                  <a:pt x="191" y="7"/>
                  <a:pt x="198" y="0"/>
                  <a:pt x="219" y="0"/>
                </a:cubicBezTo>
                <a:cubicBezTo>
                  <a:pt x="233" y="0"/>
                  <a:pt x="247" y="7"/>
                  <a:pt x="247" y="28"/>
                </a:cubicBezTo>
                <a:cubicBezTo>
                  <a:pt x="247" y="183"/>
                  <a:pt x="247" y="183"/>
                  <a:pt x="247" y="183"/>
                </a:cubicBezTo>
                <a:cubicBezTo>
                  <a:pt x="403" y="183"/>
                  <a:pt x="403" y="183"/>
                  <a:pt x="403" y="183"/>
                </a:cubicBezTo>
                <a:cubicBezTo>
                  <a:pt x="424" y="183"/>
                  <a:pt x="431" y="197"/>
                  <a:pt x="431" y="211"/>
                </a:cubicBezTo>
                <a:cubicBezTo>
                  <a:pt x="431" y="233"/>
                  <a:pt x="424" y="240"/>
                  <a:pt x="403" y="240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398" name="Freeform 13"/>
          <p:cNvSpPr>
            <a:spLocks noChangeArrowheads="1"/>
          </p:cNvSpPr>
          <p:nvPr/>
        </p:nvSpPr>
        <p:spPr bwMode="auto">
          <a:xfrm>
            <a:off x="9255784" y="4972781"/>
            <a:ext cx="107921" cy="245534"/>
          </a:xfrm>
          <a:custGeom>
            <a:avLst/>
            <a:gdLst>
              <a:gd name="T0" fmla="*/ 14374500 w 227"/>
              <a:gd name="T1" fmla="*/ 51629522 h 510"/>
              <a:gd name="T2" fmla="*/ 14374500 w 227"/>
              <a:gd name="T3" fmla="*/ 51629522 h 510"/>
              <a:gd name="T4" fmla="*/ 0 w 227"/>
              <a:gd name="T5" fmla="*/ 66362244 h 510"/>
              <a:gd name="T6" fmla="*/ 0 w 227"/>
              <a:gd name="T7" fmla="*/ 47979019 h 510"/>
              <a:gd name="T8" fmla="*/ 0 w 227"/>
              <a:gd name="T9" fmla="*/ 35984354 h 510"/>
              <a:gd name="T10" fmla="*/ 0 w 227"/>
              <a:gd name="T11" fmla="*/ 22164077 h 510"/>
              <a:gd name="T12" fmla="*/ 0 w 227"/>
              <a:gd name="T13" fmla="*/ 16688323 h 510"/>
              <a:gd name="T14" fmla="*/ 0 w 227"/>
              <a:gd name="T15" fmla="*/ 3780852 h 510"/>
              <a:gd name="T16" fmla="*/ 3561971 w 227"/>
              <a:gd name="T17" fmla="*/ 0 h 510"/>
              <a:gd name="T18" fmla="*/ 25187029 w 227"/>
              <a:gd name="T19" fmla="*/ 0 h 510"/>
              <a:gd name="T20" fmla="*/ 28748643 w 227"/>
              <a:gd name="T21" fmla="*/ 3780852 h 510"/>
              <a:gd name="T22" fmla="*/ 28748643 w 227"/>
              <a:gd name="T23" fmla="*/ 16688323 h 510"/>
              <a:gd name="T24" fmla="*/ 28748643 w 227"/>
              <a:gd name="T25" fmla="*/ 22164077 h 510"/>
              <a:gd name="T26" fmla="*/ 28748643 w 227"/>
              <a:gd name="T27" fmla="*/ 35984354 h 510"/>
              <a:gd name="T28" fmla="*/ 28748643 w 227"/>
              <a:gd name="T29" fmla="*/ 47979019 h 510"/>
              <a:gd name="T30" fmla="*/ 28748643 w 227"/>
              <a:gd name="T31" fmla="*/ 66362244 h 510"/>
              <a:gd name="T32" fmla="*/ 14374500 w 227"/>
              <a:gd name="T33" fmla="*/ 51629522 h 51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27" h="510">
                <a:moveTo>
                  <a:pt x="113" y="396"/>
                </a:moveTo>
                <a:lnTo>
                  <a:pt x="113" y="396"/>
                </a:lnTo>
                <a:cubicBezTo>
                  <a:pt x="0" y="509"/>
                  <a:pt x="0" y="509"/>
                  <a:pt x="0" y="509"/>
                </a:cubicBezTo>
                <a:cubicBezTo>
                  <a:pt x="0" y="368"/>
                  <a:pt x="0" y="368"/>
                  <a:pt x="0" y="368"/>
                </a:cubicBezTo>
                <a:cubicBezTo>
                  <a:pt x="0" y="276"/>
                  <a:pt x="0" y="276"/>
                  <a:pt x="0" y="276"/>
                </a:cubicBezTo>
                <a:cubicBezTo>
                  <a:pt x="0" y="170"/>
                  <a:pt x="0" y="170"/>
                  <a:pt x="0" y="170"/>
                </a:cubicBezTo>
                <a:cubicBezTo>
                  <a:pt x="0" y="128"/>
                  <a:pt x="0" y="128"/>
                  <a:pt x="0" y="128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15"/>
                  <a:pt x="14" y="0"/>
                  <a:pt x="28" y="0"/>
                </a:cubicBezTo>
                <a:cubicBezTo>
                  <a:pt x="198" y="0"/>
                  <a:pt x="198" y="0"/>
                  <a:pt x="198" y="0"/>
                </a:cubicBezTo>
                <a:cubicBezTo>
                  <a:pt x="219" y="0"/>
                  <a:pt x="226" y="15"/>
                  <a:pt x="226" y="29"/>
                </a:cubicBezTo>
                <a:cubicBezTo>
                  <a:pt x="226" y="128"/>
                  <a:pt x="226" y="128"/>
                  <a:pt x="226" y="128"/>
                </a:cubicBezTo>
                <a:cubicBezTo>
                  <a:pt x="226" y="170"/>
                  <a:pt x="226" y="170"/>
                  <a:pt x="226" y="170"/>
                </a:cubicBezTo>
                <a:cubicBezTo>
                  <a:pt x="226" y="276"/>
                  <a:pt x="226" y="276"/>
                  <a:pt x="226" y="276"/>
                </a:cubicBezTo>
                <a:cubicBezTo>
                  <a:pt x="226" y="368"/>
                  <a:pt x="226" y="368"/>
                  <a:pt x="226" y="368"/>
                </a:cubicBezTo>
                <a:cubicBezTo>
                  <a:pt x="226" y="509"/>
                  <a:pt x="226" y="509"/>
                  <a:pt x="226" y="509"/>
                </a:cubicBezTo>
                <a:lnTo>
                  <a:pt x="113" y="396"/>
                </a:ln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399" name="Freeform 14"/>
          <p:cNvSpPr>
            <a:spLocks noChangeArrowheads="1"/>
          </p:cNvSpPr>
          <p:nvPr/>
        </p:nvSpPr>
        <p:spPr bwMode="auto">
          <a:xfrm>
            <a:off x="8656923" y="4972781"/>
            <a:ext cx="292024" cy="292100"/>
          </a:xfrm>
          <a:custGeom>
            <a:avLst/>
            <a:gdLst>
              <a:gd name="T0" fmla="*/ 75960749 w 609"/>
              <a:gd name="T1" fmla="*/ 63149718 h 609"/>
              <a:gd name="T2" fmla="*/ 39339251 w 609"/>
              <a:gd name="T3" fmla="*/ 78678142 h 609"/>
              <a:gd name="T4" fmla="*/ 2717393 w 609"/>
              <a:gd name="T5" fmla="*/ 63149718 h 609"/>
              <a:gd name="T6" fmla="*/ 0 w 609"/>
              <a:gd name="T7" fmla="*/ 3752694 h 609"/>
              <a:gd name="T8" fmla="*/ 5435146 w 609"/>
              <a:gd name="T9" fmla="*/ 1035300 h 609"/>
              <a:gd name="T10" fmla="*/ 5435146 w 609"/>
              <a:gd name="T11" fmla="*/ 1035300 h 609"/>
              <a:gd name="T12" fmla="*/ 39339251 w 609"/>
              <a:gd name="T13" fmla="*/ 14752129 h 609"/>
              <a:gd name="T14" fmla="*/ 73113853 w 609"/>
              <a:gd name="T15" fmla="*/ 1035300 h 609"/>
              <a:gd name="T16" fmla="*/ 73113853 w 609"/>
              <a:gd name="T17" fmla="*/ 1035300 h 609"/>
              <a:gd name="T18" fmla="*/ 78678142 w 609"/>
              <a:gd name="T19" fmla="*/ 3752694 h 609"/>
              <a:gd name="T20" fmla="*/ 75960749 w 609"/>
              <a:gd name="T21" fmla="*/ 63149718 h 609"/>
              <a:gd name="T22" fmla="*/ 35715700 w 609"/>
              <a:gd name="T23" fmla="*/ 21093073 h 609"/>
              <a:gd name="T24" fmla="*/ 7246742 w 609"/>
              <a:gd name="T25" fmla="*/ 57714571 h 609"/>
              <a:gd name="T26" fmla="*/ 35715700 w 609"/>
              <a:gd name="T27" fmla="*/ 21093073 h 609"/>
              <a:gd name="T28" fmla="*/ 71302258 w 609"/>
              <a:gd name="T29" fmla="*/ 9187840 h 609"/>
              <a:gd name="T30" fmla="*/ 42962442 w 609"/>
              <a:gd name="T31" fmla="*/ 69619805 h 609"/>
              <a:gd name="T32" fmla="*/ 71302258 w 609"/>
              <a:gd name="T33" fmla="*/ 9187840 h 609"/>
              <a:gd name="T34" fmla="*/ 48526731 w 609"/>
              <a:gd name="T35" fmla="*/ 26657363 h 609"/>
              <a:gd name="T36" fmla="*/ 62114417 w 609"/>
              <a:gd name="T37" fmla="*/ 20187276 h 609"/>
              <a:gd name="T38" fmla="*/ 67678707 w 609"/>
              <a:gd name="T39" fmla="*/ 23810467 h 609"/>
              <a:gd name="T40" fmla="*/ 64961313 w 609"/>
              <a:gd name="T41" fmla="*/ 26657363 h 609"/>
              <a:gd name="T42" fmla="*/ 52150282 w 609"/>
              <a:gd name="T43" fmla="*/ 32998307 h 609"/>
              <a:gd name="T44" fmla="*/ 46585633 w 609"/>
              <a:gd name="T45" fmla="*/ 29374756 h 609"/>
              <a:gd name="T46" fmla="*/ 48526731 w 609"/>
              <a:gd name="T47" fmla="*/ 39339251 h 609"/>
              <a:gd name="T48" fmla="*/ 48526731 w 609"/>
              <a:gd name="T49" fmla="*/ 39339251 h 609"/>
              <a:gd name="T50" fmla="*/ 62114417 w 609"/>
              <a:gd name="T51" fmla="*/ 33904105 h 609"/>
              <a:gd name="T52" fmla="*/ 67678707 w 609"/>
              <a:gd name="T53" fmla="*/ 36621498 h 609"/>
              <a:gd name="T54" fmla="*/ 52150282 w 609"/>
              <a:gd name="T55" fmla="*/ 46715136 h 609"/>
              <a:gd name="T56" fmla="*/ 50338687 w 609"/>
              <a:gd name="T57" fmla="*/ 46715136 h 609"/>
              <a:gd name="T58" fmla="*/ 48526731 w 609"/>
              <a:gd name="T59" fmla="*/ 39339251 h 609"/>
              <a:gd name="T60" fmla="*/ 48526731 w 609"/>
              <a:gd name="T61" fmla="*/ 53056080 h 609"/>
              <a:gd name="T62" fmla="*/ 62114417 w 609"/>
              <a:gd name="T63" fmla="*/ 46715136 h 609"/>
              <a:gd name="T64" fmla="*/ 64055516 w 609"/>
              <a:gd name="T65" fmla="*/ 46715136 h 609"/>
              <a:gd name="T66" fmla="*/ 64961313 w 609"/>
              <a:gd name="T67" fmla="*/ 53961878 h 609"/>
              <a:gd name="T68" fmla="*/ 52150282 w 609"/>
              <a:gd name="T69" fmla="*/ 59526167 h 609"/>
              <a:gd name="T70" fmla="*/ 50338687 w 609"/>
              <a:gd name="T71" fmla="*/ 60431965 h 609"/>
              <a:gd name="T72" fmla="*/ 48526731 w 609"/>
              <a:gd name="T73" fmla="*/ 53056080 h 609"/>
              <a:gd name="T74" fmla="*/ 14622627 w 609"/>
              <a:gd name="T75" fmla="*/ 20187276 h 609"/>
              <a:gd name="T76" fmla="*/ 16434582 w 609"/>
              <a:gd name="T77" fmla="*/ 20187276 h 609"/>
              <a:gd name="T78" fmla="*/ 30151411 w 609"/>
              <a:gd name="T79" fmla="*/ 26657363 h 609"/>
              <a:gd name="T80" fmla="*/ 28339815 w 609"/>
              <a:gd name="T81" fmla="*/ 32998307 h 609"/>
              <a:gd name="T82" fmla="*/ 26527860 w 609"/>
              <a:gd name="T83" fmla="*/ 32998307 h 609"/>
              <a:gd name="T84" fmla="*/ 13716829 w 609"/>
              <a:gd name="T85" fmla="*/ 26657363 h 609"/>
              <a:gd name="T86" fmla="*/ 14622627 w 609"/>
              <a:gd name="T87" fmla="*/ 20187276 h 609"/>
              <a:gd name="T88" fmla="*/ 14622627 w 609"/>
              <a:gd name="T89" fmla="*/ 32998307 h 609"/>
              <a:gd name="T90" fmla="*/ 16434582 w 609"/>
              <a:gd name="T91" fmla="*/ 33904105 h 609"/>
              <a:gd name="T92" fmla="*/ 30151411 w 609"/>
              <a:gd name="T93" fmla="*/ 39339251 h 609"/>
              <a:gd name="T94" fmla="*/ 28339815 w 609"/>
              <a:gd name="T95" fmla="*/ 46715136 h 609"/>
              <a:gd name="T96" fmla="*/ 26527860 w 609"/>
              <a:gd name="T97" fmla="*/ 46715136 h 609"/>
              <a:gd name="T98" fmla="*/ 13716829 w 609"/>
              <a:gd name="T99" fmla="*/ 40245049 h 609"/>
              <a:gd name="T100" fmla="*/ 14622627 w 609"/>
              <a:gd name="T101" fmla="*/ 32998307 h 609"/>
              <a:gd name="T102" fmla="*/ 14622627 w 609"/>
              <a:gd name="T103" fmla="*/ 46715136 h 609"/>
              <a:gd name="T104" fmla="*/ 16434582 w 609"/>
              <a:gd name="T105" fmla="*/ 46715136 h 609"/>
              <a:gd name="T106" fmla="*/ 30151411 w 609"/>
              <a:gd name="T107" fmla="*/ 53056080 h 609"/>
              <a:gd name="T108" fmla="*/ 28339815 w 609"/>
              <a:gd name="T109" fmla="*/ 60431965 h 609"/>
              <a:gd name="T110" fmla="*/ 26527860 w 609"/>
              <a:gd name="T111" fmla="*/ 59526167 h 609"/>
              <a:gd name="T112" fmla="*/ 13716829 w 609"/>
              <a:gd name="T113" fmla="*/ 53961878 h 609"/>
              <a:gd name="T114" fmla="*/ 14622627 w 609"/>
              <a:gd name="T115" fmla="*/ 46715136 h 609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609" h="609">
                <a:moveTo>
                  <a:pt x="587" y="488"/>
                </a:moveTo>
                <a:lnTo>
                  <a:pt x="587" y="488"/>
                </a:lnTo>
                <a:cubicBezTo>
                  <a:pt x="318" y="601"/>
                  <a:pt x="318" y="601"/>
                  <a:pt x="318" y="601"/>
                </a:cubicBezTo>
                <a:cubicBezTo>
                  <a:pt x="311" y="608"/>
                  <a:pt x="311" y="608"/>
                  <a:pt x="304" y="608"/>
                </a:cubicBezTo>
                <a:cubicBezTo>
                  <a:pt x="297" y="608"/>
                  <a:pt x="297" y="608"/>
                  <a:pt x="290" y="601"/>
                </a:cubicBezTo>
                <a:cubicBezTo>
                  <a:pt x="21" y="488"/>
                  <a:pt x="21" y="488"/>
                  <a:pt x="21" y="488"/>
                </a:cubicBezTo>
                <a:cubicBezTo>
                  <a:pt x="7" y="488"/>
                  <a:pt x="0" y="474"/>
                  <a:pt x="0" y="467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15"/>
                  <a:pt x="14" y="0"/>
                  <a:pt x="28" y="0"/>
                </a:cubicBezTo>
                <a:cubicBezTo>
                  <a:pt x="35" y="0"/>
                  <a:pt x="35" y="0"/>
                  <a:pt x="42" y="8"/>
                </a:cubicBezTo>
                <a:cubicBezTo>
                  <a:pt x="304" y="114"/>
                  <a:pt x="304" y="114"/>
                  <a:pt x="304" y="114"/>
                </a:cubicBezTo>
                <a:cubicBezTo>
                  <a:pt x="565" y="8"/>
                  <a:pt x="565" y="8"/>
                  <a:pt x="565" y="8"/>
                </a:cubicBezTo>
                <a:cubicBezTo>
                  <a:pt x="572" y="0"/>
                  <a:pt x="572" y="0"/>
                  <a:pt x="579" y="0"/>
                </a:cubicBezTo>
                <a:cubicBezTo>
                  <a:pt x="594" y="0"/>
                  <a:pt x="608" y="15"/>
                  <a:pt x="608" y="29"/>
                </a:cubicBezTo>
                <a:cubicBezTo>
                  <a:pt x="608" y="467"/>
                  <a:pt x="608" y="467"/>
                  <a:pt x="608" y="467"/>
                </a:cubicBezTo>
                <a:cubicBezTo>
                  <a:pt x="608" y="474"/>
                  <a:pt x="601" y="488"/>
                  <a:pt x="587" y="488"/>
                </a:cubicBezTo>
                <a:close/>
                <a:moveTo>
                  <a:pt x="276" y="163"/>
                </a:moveTo>
                <a:lnTo>
                  <a:pt x="276" y="163"/>
                </a:lnTo>
                <a:cubicBezTo>
                  <a:pt x="56" y="71"/>
                  <a:pt x="56" y="71"/>
                  <a:pt x="56" y="71"/>
                </a:cubicBezTo>
                <a:cubicBezTo>
                  <a:pt x="56" y="446"/>
                  <a:pt x="56" y="446"/>
                  <a:pt x="56" y="446"/>
                </a:cubicBezTo>
                <a:cubicBezTo>
                  <a:pt x="276" y="538"/>
                  <a:pt x="276" y="538"/>
                  <a:pt x="276" y="538"/>
                </a:cubicBezTo>
                <a:lnTo>
                  <a:pt x="276" y="163"/>
                </a:lnTo>
                <a:close/>
                <a:moveTo>
                  <a:pt x="551" y="71"/>
                </a:moveTo>
                <a:lnTo>
                  <a:pt x="551" y="71"/>
                </a:lnTo>
                <a:cubicBezTo>
                  <a:pt x="332" y="163"/>
                  <a:pt x="332" y="163"/>
                  <a:pt x="332" y="163"/>
                </a:cubicBezTo>
                <a:cubicBezTo>
                  <a:pt x="332" y="538"/>
                  <a:pt x="332" y="538"/>
                  <a:pt x="332" y="538"/>
                </a:cubicBezTo>
                <a:cubicBezTo>
                  <a:pt x="551" y="446"/>
                  <a:pt x="551" y="446"/>
                  <a:pt x="551" y="446"/>
                </a:cubicBezTo>
                <a:lnTo>
                  <a:pt x="551" y="71"/>
                </a:lnTo>
                <a:close/>
                <a:moveTo>
                  <a:pt x="375" y="206"/>
                </a:moveTo>
                <a:lnTo>
                  <a:pt x="375" y="206"/>
                </a:lnTo>
                <a:cubicBezTo>
                  <a:pt x="480" y="156"/>
                  <a:pt x="480" y="156"/>
                  <a:pt x="480" y="156"/>
                </a:cubicBezTo>
                <a:cubicBezTo>
                  <a:pt x="488" y="156"/>
                  <a:pt x="488" y="156"/>
                  <a:pt x="495" y="156"/>
                </a:cubicBezTo>
                <a:cubicBezTo>
                  <a:pt x="509" y="156"/>
                  <a:pt x="523" y="163"/>
                  <a:pt x="523" y="184"/>
                </a:cubicBezTo>
                <a:cubicBezTo>
                  <a:pt x="523" y="191"/>
                  <a:pt x="516" y="206"/>
                  <a:pt x="502" y="206"/>
                </a:cubicBezTo>
                <a:cubicBezTo>
                  <a:pt x="403" y="255"/>
                  <a:pt x="403" y="255"/>
                  <a:pt x="403" y="255"/>
                </a:cubicBezTo>
                <a:cubicBezTo>
                  <a:pt x="396" y="255"/>
                  <a:pt x="396" y="255"/>
                  <a:pt x="389" y="255"/>
                </a:cubicBezTo>
                <a:cubicBezTo>
                  <a:pt x="375" y="255"/>
                  <a:pt x="360" y="248"/>
                  <a:pt x="360" y="227"/>
                </a:cubicBezTo>
                <a:cubicBezTo>
                  <a:pt x="360" y="220"/>
                  <a:pt x="367" y="206"/>
                  <a:pt x="375" y="206"/>
                </a:cubicBezTo>
                <a:close/>
                <a:moveTo>
                  <a:pt x="375" y="304"/>
                </a:moveTo>
                <a:lnTo>
                  <a:pt x="375" y="304"/>
                </a:lnTo>
                <a:cubicBezTo>
                  <a:pt x="480" y="262"/>
                  <a:pt x="480" y="262"/>
                  <a:pt x="480" y="262"/>
                </a:cubicBezTo>
                <a:cubicBezTo>
                  <a:pt x="488" y="255"/>
                  <a:pt x="488" y="255"/>
                  <a:pt x="495" y="255"/>
                </a:cubicBezTo>
                <a:cubicBezTo>
                  <a:pt x="509" y="255"/>
                  <a:pt x="523" y="269"/>
                  <a:pt x="523" y="283"/>
                </a:cubicBezTo>
                <a:cubicBezTo>
                  <a:pt x="523" y="297"/>
                  <a:pt x="516" y="304"/>
                  <a:pt x="502" y="311"/>
                </a:cubicBezTo>
                <a:cubicBezTo>
                  <a:pt x="403" y="361"/>
                  <a:pt x="403" y="361"/>
                  <a:pt x="403" y="361"/>
                </a:cubicBezTo>
                <a:cubicBezTo>
                  <a:pt x="396" y="361"/>
                  <a:pt x="396" y="361"/>
                  <a:pt x="389" y="361"/>
                </a:cubicBezTo>
                <a:cubicBezTo>
                  <a:pt x="375" y="361"/>
                  <a:pt x="360" y="347"/>
                  <a:pt x="360" y="333"/>
                </a:cubicBezTo>
                <a:cubicBezTo>
                  <a:pt x="360" y="319"/>
                  <a:pt x="367" y="311"/>
                  <a:pt x="375" y="304"/>
                </a:cubicBezTo>
                <a:close/>
                <a:moveTo>
                  <a:pt x="375" y="410"/>
                </a:moveTo>
                <a:lnTo>
                  <a:pt x="375" y="410"/>
                </a:lnTo>
                <a:cubicBezTo>
                  <a:pt x="480" y="361"/>
                  <a:pt x="480" y="361"/>
                  <a:pt x="480" y="361"/>
                </a:cubicBezTo>
                <a:cubicBezTo>
                  <a:pt x="488" y="361"/>
                  <a:pt x="488" y="361"/>
                  <a:pt x="495" y="361"/>
                </a:cubicBezTo>
                <a:cubicBezTo>
                  <a:pt x="509" y="361"/>
                  <a:pt x="523" y="375"/>
                  <a:pt x="523" y="389"/>
                </a:cubicBezTo>
                <a:cubicBezTo>
                  <a:pt x="523" y="403"/>
                  <a:pt x="516" y="410"/>
                  <a:pt x="502" y="417"/>
                </a:cubicBezTo>
                <a:cubicBezTo>
                  <a:pt x="403" y="460"/>
                  <a:pt x="403" y="460"/>
                  <a:pt x="403" y="460"/>
                </a:cubicBezTo>
                <a:cubicBezTo>
                  <a:pt x="396" y="467"/>
                  <a:pt x="396" y="467"/>
                  <a:pt x="389" y="467"/>
                </a:cubicBezTo>
                <a:cubicBezTo>
                  <a:pt x="375" y="467"/>
                  <a:pt x="360" y="453"/>
                  <a:pt x="360" y="439"/>
                </a:cubicBezTo>
                <a:cubicBezTo>
                  <a:pt x="360" y="425"/>
                  <a:pt x="367" y="417"/>
                  <a:pt x="375" y="410"/>
                </a:cubicBezTo>
                <a:close/>
                <a:moveTo>
                  <a:pt x="113" y="156"/>
                </a:moveTo>
                <a:lnTo>
                  <a:pt x="113" y="156"/>
                </a:lnTo>
                <a:cubicBezTo>
                  <a:pt x="120" y="156"/>
                  <a:pt x="120" y="156"/>
                  <a:pt x="127" y="156"/>
                </a:cubicBezTo>
                <a:cubicBezTo>
                  <a:pt x="233" y="206"/>
                  <a:pt x="233" y="206"/>
                  <a:pt x="233" y="206"/>
                </a:cubicBezTo>
                <a:cubicBezTo>
                  <a:pt x="240" y="206"/>
                  <a:pt x="247" y="220"/>
                  <a:pt x="247" y="227"/>
                </a:cubicBezTo>
                <a:cubicBezTo>
                  <a:pt x="247" y="248"/>
                  <a:pt x="233" y="255"/>
                  <a:pt x="219" y="255"/>
                </a:cubicBezTo>
                <a:cubicBezTo>
                  <a:pt x="212" y="255"/>
                  <a:pt x="212" y="255"/>
                  <a:pt x="205" y="255"/>
                </a:cubicBezTo>
                <a:cubicBezTo>
                  <a:pt x="106" y="206"/>
                  <a:pt x="106" y="206"/>
                  <a:pt x="106" y="206"/>
                </a:cubicBezTo>
                <a:cubicBezTo>
                  <a:pt x="92" y="206"/>
                  <a:pt x="85" y="191"/>
                  <a:pt x="85" y="184"/>
                </a:cubicBezTo>
                <a:cubicBezTo>
                  <a:pt x="85" y="163"/>
                  <a:pt x="99" y="156"/>
                  <a:pt x="113" y="156"/>
                </a:cubicBezTo>
                <a:close/>
                <a:moveTo>
                  <a:pt x="113" y="255"/>
                </a:moveTo>
                <a:lnTo>
                  <a:pt x="113" y="255"/>
                </a:lnTo>
                <a:cubicBezTo>
                  <a:pt x="120" y="255"/>
                  <a:pt x="120" y="255"/>
                  <a:pt x="127" y="262"/>
                </a:cubicBezTo>
                <a:cubicBezTo>
                  <a:pt x="233" y="304"/>
                  <a:pt x="233" y="304"/>
                  <a:pt x="233" y="304"/>
                </a:cubicBezTo>
                <a:cubicBezTo>
                  <a:pt x="240" y="311"/>
                  <a:pt x="247" y="319"/>
                  <a:pt x="247" y="333"/>
                </a:cubicBezTo>
                <a:cubicBezTo>
                  <a:pt x="247" y="347"/>
                  <a:pt x="233" y="361"/>
                  <a:pt x="219" y="361"/>
                </a:cubicBezTo>
                <a:cubicBezTo>
                  <a:pt x="212" y="361"/>
                  <a:pt x="212" y="361"/>
                  <a:pt x="205" y="361"/>
                </a:cubicBezTo>
                <a:cubicBezTo>
                  <a:pt x="106" y="311"/>
                  <a:pt x="106" y="311"/>
                  <a:pt x="106" y="311"/>
                </a:cubicBezTo>
                <a:cubicBezTo>
                  <a:pt x="92" y="304"/>
                  <a:pt x="85" y="297"/>
                  <a:pt x="85" y="283"/>
                </a:cubicBezTo>
                <a:cubicBezTo>
                  <a:pt x="85" y="269"/>
                  <a:pt x="99" y="255"/>
                  <a:pt x="113" y="255"/>
                </a:cubicBezTo>
                <a:close/>
                <a:moveTo>
                  <a:pt x="113" y="361"/>
                </a:moveTo>
                <a:lnTo>
                  <a:pt x="113" y="361"/>
                </a:lnTo>
                <a:cubicBezTo>
                  <a:pt x="120" y="361"/>
                  <a:pt x="120" y="361"/>
                  <a:pt x="127" y="361"/>
                </a:cubicBezTo>
                <a:cubicBezTo>
                  <a:pt x="233" y="410"/>
                  <a:pt x="233" y="410"/>
                  <a:pt x="233" y="410"/>
                </a:cubicBezTo>
                <a:cubicBezTo>
                  <a:pt x="240" y="417"/>
                  <a:pt x="247" y="425"/>
                  <a:pt x="247" y="439"/>
                </a:cubicBezTo>
                <a:cubicBezTo>
                  <a:pt x="247" y="453"/>
                  <a:pt x="233" y="467"/>
                  <a:pt x="219" y="467"/>
                </a:cubicBezTo>
                <a:cubicBezTo>
                  <a:pt x="212" y="467"/>
                  <a:pt x="212" y="467"/>
                  <a:pt x="205" y="460"/>
                </a:cubicBezTo>
                <a:cubicBezTo>
                  <a:pt x="106" y="417"/>
                  <a:pt x="106" y="417"/>
                  <a:pt x="106" y="417"/>
                </a:cubicBezTo>
                <a:cubicBezTo>
                  <a:pt x="92" y="410"/>
                  <a:pt x="85" y="403"/>
                  <a:pt x="85" y="389"/>
                </a:cubicBezTo>
                <a:cubicBezTo>
                  <a:pt x="85" y="375"/>
                  <a:pt x="99" y="361"/>
                  <a:pt x="113" y="36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00" name="Freeform 15"/>
          <p:cNvSpPr>
            <a:spLocks noChangeArrowheads="1"/>
          </p:cNvSpPr>
          <p:nvPr/>
        </p:nvSpPr>
        <p:spPr bwMode="auto">
          <a:xfrm>
            <a:off x="8153287" y="4972781"/>
            <a:ext cx="289909" cy="292100"/>
          </a:xfrm>
          <a:custGeom>
            <a:avLst/>
            <a:gdLst>
              <a:gd name="T0" fmla="*/ 76484966 w 602"/>
              <a:gd name="T1" fmla="*/ 63149718 h 609"/>
              <a:gd name="T2" fmla="*/ 76484966 w 602"/>
              <a:gd name="T3" fmla="*/ 63149718 h 609"/>
              <a:gd name="T4" fmla="*/ 40591859 w 602"/>
              <a:gd name="T5" fmla="*/ 77772344 h 609"/>
              <a:gd name="T6" fmla="*/ 39678193 w 602"/>
              <a:gd name="T7" fmla="*/ 78678142 h 609"/>
              <a:gd name="T8" fmla="*/ 37850860 w 602"/>
              <a:gd name="T9" fmla="*/ 77772344 h 609"/>
              <a:gd name="T10" fmla="*/ 1827333 w 602"/>
              <a:gd name="T11" fmla="*/ 63149718 h 609"/>
              <a:gd name="T12" fmla="*/ 0 w 602"/>
              <a:gd name="T13" fmla="*/ 60431965 h 609"/>
              <a:gd name="T14" fmla="*/ 0 w 602"/>
              <a:gd name="T15" fmla="*/ 3752694 h 609"/>
              <a:gd name="T16" fmla="*/ 3654665 w 602"/>
              <a:gd name="T17" fmla="*/ 0 h 609"/>
              <a:gd name="T18" fmla="*/ 5481998 w 602"/>
              <a:gd name="T19" fmla="*/ 1035300 h 609"/>
              <a:gd name="T20" fmla="*/ 5481998 w 602"/>
              <a:gd name="T21" fmla="*/ 1035300 h 609"/>
              <a:gd name="T22" fmla="*/ 5481998 w 602"/>
              <a:gd name="T23" fmla="*/ 1035300 h 609"/>
              <a:gd name="T24" fmla="*/ 5481998 w 602"/>
              <a:gd name="T25" fmla="*/ 1035300 h 609"/>
              <a:gd name="T26" fmla="*/ 39678193 w 602"/>
              <a:gd name="T27" fmla="*/ 14752129 h 609"/>
              <a:gd name="T28" fmla="*/ 73743967 w 602"/>
              <a:gd name="T29" fmla="*/ 1035300 h 609"/>
              <a:gd name="T30" fmla="*/ 73743967 w 602"/>
              <a:gd name="T31" fmla="*/ 1035300 h 609"/>
              <a:gd name="T32" fmla="*/ 73743967 w 602"/>
              <a:gd name="T33" fmla="*/ 1035300 h 609"/>
              <a:gd name="T34" fmla="*/ 73743967 w 602"/>
              <a:gd name="T35" fmla="*/ 1035300 h 609"/>
              <a:gd name="T36" fmla="*/ 74657633 w 602"/>
              <a:gd name="T37" fmla="*/ 0 h 609"/>
              <a:gd name="T38" fmla="*/ 78442719 w 602"/>
              <a:gd name="T39" fmla="*/ 3752694 h 609"/>
              <a:gd name="T40" fmla="*/ 78442719 w 602"/>
              <a:gd name="T41" fmla="*/ 60431965 h 609"/>
              <a:gd name="T42" fmla="*/ 76484966 w 602"/>
              <a:gd name="T43" fmla="*/ 63149718 h 609"/>
              <a:gd name="T44" fmla="*/ 36023527 w 602"/>
              <a:gd name="T45" fmla="*/ 69619805 h 609"/>
              <a:gd name="T46" fmla="*/ 36023527 w 602"/>
              <a:gd name="T47" fmla="*/ 69619805 h 609"/>
              <a:gd name="T48" fmla="*/ 36023527 w 602"/>
              <a:gd name="T49" fmla="*/ 21093073 h 609"/>
              <a:gd name="T50" fmla="*/ 7308970 w 602"/>
              <a:gd name="T51" fmla="*/ 9187840 h 609"/>
              <a:gd name="T52" fmla="*/ 7308970 w 602"/>
              <a:gd name="T53" fmla="*/ 57714571 h 609"/>
              <a:gd name="T54" fmla="*/ 36023527 w 602"/>
              <a:gd name="T55" fmla="*/ 69619805 h 609"/>
              <a:gd name="T56" fmla="*/ 71002968 w 602"/>
              <a:gd name="T57" fmla="*/ 9187840 h 609"/>
              <a:gd name="T58" fmla="*/ 71002968 w 602"/>
              <a:gd name="T59" fmla="*/ 9187840 h 609"/>
              <a:gd name="T60" fmla="*/ 43332858 w 602"/>
              <a:gd name="T61" fmla="*/ 21093073 h 609"/>
              <a:gd name="T62" fmla="*/ 43332858 w 602"/>
              <a:gd name="T63" fmla="*/ 69619805 h 609"/>
              <a:gd name="T64" fmla="*/ 71002968 w 602"/>
              <a:gd name="T65" fmla="*/ 57714571 h 609"/>
              <a:gd name="T66" fmla="*/ 71002968 w 602"/>
              <a:gd name="T67" fmla="*/ 9187840 h 609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602" h="609">
                <a:moveTo>
                  <a:pt x="586" y="488"/>
                </a:moveTo>
                <a:lnTo>
                  <a:pt x="586" y="488"/>
                </a:lnTo>
                <a:cubicBezTo>
                  <a:pt x="311" y="601"/>
                  <a:pt x="311" y="601"/>
                  <a:pt x="311" y="601"/>
                </a:cubicBezTo>
                <a:cubicBezTo>
                  <a:pt x="311" y="608"/>
                  <a:pt x="304" y="608"/>
                  <a:pt x="304" y="608"/>
                </a:cubicBezTo>
                <a:cubicBezTo>
                  <a:pt x="297" y="608"/>
                  <a:pt x="297" y="608"/>
                  <a:pt x="290" y="601"/>
                </a:cubicBezTo>
                <a:cubicBezTo>
                  <a:pt x="14" y="488"/>
                  <a:pt x="14" y="488"/>
                  <a:pt x="14" y="488"/>
                </a:cubicBezTo>
                <a:cubicBezTo>
                  <a:pt x="7" y="488"/>
                  <a:pt x="0" y="474"/>
                  <a:pt x="0" y="467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15"/>
                  <a:pt x="14" y="0"/>
                  <a:pt x="28" y="0"/>
                </a:cubicBezTo>
                <a:cubicBezTo>
                  <a:pt x="35" y="0"/>
                  <a:pt x="35" y="0"/>
                  <a:pt x="42" y="8"/>
                </a:cubicBezTo>
                <a:cubicBezTo>
                  <a:pt x="304" y="114"/>
                  <a:pt x="304" y="114"/>
                  <a:pt x="304" y="114"/>
                </a:cubicBezTo>
                <a:cubicBezTo>
                  <a:pt x="565" y="8"/>
                  <a:pt x="565" y="8"/>
                  <a:pt x="565" y="8"/>
                </a:cubicBezTo>
                <a:cubicBezTo>
                  <a:pt x="565" y="0"/>
                  <a:pt x="572" y="0"/>
                  <a:pt x="572" y="0"/>
                </a:cubicBezTo>
                <a:cubicBezTo>
                  <a:pt x="594" y="0"/>
                  <a:pt x="601" y="15"/>
                  <a:pt x="601" y="29"/>
                </a:cubicBezTo>
                <a:cubicBezTo>
                  <a:pt x="601" y="467"/>
                  <a:pt x="601" y="467"/>
                  <a:pt x="601" y="467"/>
                </a:cubicBezTo>
                <a:cubicBezTo>
                  <a:pt x="601" y="474"/>
                  <a:pt x="594" y="488"/>
                  <a:pt x="586" y="488"/>
                </a:cubicBezTo>
                <a:close/>
                <a:moveTo>
                  <a:pt x="276" y="538"/>
                </a:moveTo>
                <a:lnTo>
                  <a:pt x="276" y="538"/>
                </a:lnTo>
                <a:cubicBezTo>
                  <a:pt x="276" y="163"/>
                  <a:pt x="276" y="163"/>
                  <a:pt x="276" y="163"/>
                </a:cubicBezTo>
                <a:cubicBezTo>
                  <a:pt x="56" y="71"/>
                  <a:pt x="56" y="71"/>
                  <a:pt x="56" y="71"/>
                </a:cubicBezTo>
                <a:cubicBezTo>
                  <a:pt x="56" y="446"/>
                  <a:pt x="56" y="446"/>
                  <a:pt x="56" y="446"/>
                </a:cubicBezTo>
                <a:lnTo>
                  <a:pt x="276" y="538"/>
                </a:lnTo>
                <a:close/>
                <a:moveTo>
                  <a:pt x="544" y="71"/>
                </a:moveTo>
                <a:lnTo>
                  <a:pt x="544" y="71"/>
                </a:lnTo>
                <a:cubicBezTo>
                  <a:pt x="332" y="163"/>
                  <a:pt x="332" y="163"/>
                  <a:pt x="332" y="163"/>
                </a:cubicBezTo>
                <a:cubicBezTo>
                  <a:pt x="332" y="538"/>
                  <a:pt x="332" y="538"/>
                  <a:pt x="332" y="538"/>
                </a:cubicBezTo>
                <a:cubicBezTo>
                  <a:pt x="544" y="446"/>
                  <a:pt x="544" y="446"/>
                  <a:pt x="544" y="446"/>
                </a:cubicBezTo>
                <a:lnTo>
                  <a:pt x="544" y="7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01" name="Freeform 16"/>
          <p:cNvSpPr>
            <a:spLocks noChangeArrowheads="1"/>
          </p:cNvSpPr>
          <p:nvPr/>
        </p:nvSpPr>
        <p:spPr bwMode="auto">
          <a:xfrm>
            <a:off x="7677162" y="4987597"/>
            <a:ext cx="228541" cy="264584"/>
          </a:xfrm>
          <a:custGeom>
            <a:avLst/>
            <a:gdLst>
              <a:gd name="T0" fmla="*/ 58106390 w 475"/>
              <a:gd name="T1" fmla="*/ 71207247 h 552"/>
              <a:gd name="T2" fmla="*/ 58106390 w 475"/>
              <a:gd name="T3" fmla="*/ 71207247 h 552"/>
              <a:gd name="T4" fmla="*/ 54327993 w 475"/>
              <a:gd name="T5" fmla="*/ 71207247 h 552"/>
              <a:gd name="T6" fmla="*/ 54327993 w 475"/>
              <a:gd name="T7" fmla="*/ 0 h 552"/>
              <a:gd name="T8" fmla="*/ 58106390 w 475"/>
              <a:gd name="T9" fmla="*/ 0 h 552"/>
              <a:gd name="T10" fmla="*/ 61754124 w 475"/>
              <a:gd name="T11" fmla="*/ 3618618 h 552"/>
              <a:gd name="T12" fmla="*/ 61754124 w 475"/>
              <a:gd name="T13" fmla="*/ 67588630 h 552"/>
              <a:gd name="T14" fmla="*/ 58106390 w 475"/>
              <a:gd name="T15" fmla="*/ 71207247 h 552"/>
              <a:gd name="T16" fmla="*/ 7426131 w 475"/>
              <a:gd name="T17" fmla="*/ 67588630 h 552"/>
              <a:gd name="T18" fmla="*/ 7426131 w 475"/>
              <a:gd name="T19" fmla="*/ 67588630 h 552"/>
              <a:gd name="T20" fmla="*/ 7426131 w 475"/>
              <a:gd name="T21" fmla="*/ 63970012 h 552"/>
              <a:gd name="T22" fmla="*/ 13809846 w 475"/>
              <a:gd name="T23" fmla="*/ 63970012 h 552"/>
              <a:gd name="T24" fmla="*/ 21235977 w 475"/>
              <a:gd name="T25" fmla="*/ 56603721 h 552"/>
              <a:gd name="T26" fmla="*/ 13809846 w 475"/>
              <a:gd name="T27" fmla="*/ 49237429 h 552"/>
              <a:gd name="T28" fmla="*/ 7426131 w 475"/>
              <a:gd name="T29" fmla="*/ 49237429 h 552"/>
              <a:gd name="T30" fmla="*/ 7426131 w 475"/>
              <a:gd name="T31" fmla="*/ 42905028 h 552"/>
              <a:gd name="T32" fmla="*/ 13809846 w 475"/>
              <a:gd name="T33" fmla="*/ 42905028 h 552"/>
              <a:gd name="T34" fmla="*/ 21235977 w 475"/>
              <a:gd name="T35" fmla="*/ 35539095 h 552"/>
              <a:gd name="T36" fmla="*/ 13809846 w 475"/>
              <a:gd name="T37" fmla="*/ 28301860 h 552"/>
              <a:gd name="T38" fmla="*/ 7426131 w 475"/>
              <a:gd name="T39" fmla="*/ 28301860 h 552"/>
              <a:gd name="T40" fmla="*/ 7426131 w 475"/>
              <a:gd name="T41" fmla="*/ 21840403 h 552"/>
              <a:gd name="T42" fmla="*/ 13809846 w 475"/>
              <a:gd name="T43" fmla="*/ 21840403 h 552"/>
              <a:gd name="T44" fmla="*/ 21235977 w 475"/>
              <a:gd name="T45" fmla="*/ 14603167 h 552"/>
              <a:gd name="T46" fmla="*/ 13809846 w 475"/>
              <a:gd name="T47" fmla="*/ 7236876 h 552"/>
              <a:gd name="T48" fmla="*/ 7426131 w 475"/>
              <a:gd name="T49" fmla="*/ 7236876 h 552"/>
              <a:gd name="T50" fmla="*/ 7426131 w 475"/>
              <a:gd name="T51" fmla="*/ 3618618 h 552"/>
              <a:gd name="T52" fmla="*/ 11074226 w 475"/>
              <a:gd name="T53" fmla="*/ 0 h 552"/>
              <a:gd name="T54" fmla="*/ 50680259 w 475"/>
              <a:gd name="T55" fmla="*/ 0 h 552"/>
              <a:gd name="T56" fmla="*/ 50680259 w 475"/>
              <a:gd name="T57" fmla="*/ 71207247 h 552"/>
              <a:gd name="T58" fmla="*/ 11074226 w 475"/>
              <a:gd name="T59" fmla="*/ 71207247 h 552"/>
              <a:gd name="T60" fmla="*/ 7426131 w 475"/>
              <a:gd name="T61" fmla="*/ 67588630 h 552"/>
              <a:gd name="T62" fmla="*/ 17588243 w 475"/>
              <a:gd name="T63" fmla="*/ 14603167 h 552"/>
              <a:gd name="T64" fmla="*/ 17588243 w 475"/>
              <a:gd name="T65" fmla="*/ 14603167 h 552"/>
              <a:gd name="T66" fmla="*/ 13809846 w 475"/>
              <a:gd name="T67" fmla="*/ 18221785 h 552"/>
              <a:gd name="T68" fmla="*/ 3778036 w 475"/>
              <a:gd name="T69" fmla="*/ 18221785 h 552"/>
              <a:gd name="T70" fmla="*/ 0 w 475"/>
              <a:gd name="T71" fmla="*/ 14603167 h 552"/>
              <a:gd name="T72" fmla="*/ 3778036 w 475"/>
              <a:gd name="T73" fmla="*/ 10984909 h 552"/>
              <a:gd name="T74" fmla="*/ 13809846 w 475"/>
              <a:gd name="T75" fmla="*/ 10984909 h 552"/>
              <a:gd name="T76" fmla="*/ 17588243 w 475"/>
              <a:gd name="T77" fmla="*/ 14603167 h 552"/>
              <a:gd name="T78" fmla="*/ 3778036 w 475"/>
              <a:gd name="T79" fmla="*/ 31920478 h 552"/>
              <a:gd name="T80" fmla="*/ 3778036 w 475"/>
              <a:gd name="T81" fmla="*/ 31920478 h 552"/>
              <a:gd name="T82" fmla="*/ 13809846 w 475"/>
              <a:gd name="T83" fmla="*/ 31920478 h 552"/>
              <a:gd name="T84" fmla="*/ 17588243 w 475"/>
              <a:gd name="T85" fmla="*/ 35539095 h 552"/>
              <a:gd name="T86" fmla="*/ 13809846 w 475"/>
              <a:gd name="T87" fmla="*/ 39286770 h 552"/>
              <a:gd name="T88" fmla="*/ 3778036 w 475"/>
              <a:gd name="T89" fmla="*/ 39286770 h 552"/>
              <a:gd name="T90" fmla="*/ 0 w 475"/>
              <a:gd name="T91" fmla="*/ 35539095 h 552"/>
              <a:gd name="T92" fmla="*/ 3778036 w 475"/>
              <a:gd name="T93" fmla="*/ 31920478 h 552"/>
              <a:gd name="T94" fmla="*/ 3778036 w 475"/>
              <a:gd name="T95" fmla="*/ 52985462 h 552"/>
              <a:gd name="T96" fmla="*/ 3778036 w 475"/>
              <a:gd name="T97" fmla="*/ 52985462 h 552"/>
              <a:gd name="T98" fmla="*/ 13809846 w 475"/>
              <a:gd name="T99" fmla="*/ 52985462 h 552"/>
              <a:gd name="T100" fmla="*/ 17588243 w 475"/>
              <a:gd name="T101" fmla="*/ 56603721 h 552"/>
              <a:gd name="T102" fmla="*/ 13809846 w 475"/>
              <a:gd name="T103" fmla="*/ 60222338 h 552"/>
              <a:gd name="T104" fmla="*/ 3778036 w 475"/>
              <a:gd name="T105" fmla="*/ 60222338 h 552"/>
              <a:gd name="T106" fmla="*/ 0 w 475"/>
              <a:gd name="T107" fmla="*/ 56603721 h 552"/>
              <a:gd name="T108" fmla="*/ 3778036 w 475"/>
              <a:gd name="T109" fmla="*/ 52985462 h 552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475" h="552">
                <a:moveTo>
                  <a:pt x="446" y="551"/>
                </a:moveTo>
                <a:lnTo>
                  <a:pt x="446" y="551"/>
                </a:lnTo>
                <a:cubicBezTo>
                  <a:pt x="417" y="551"/>
                  <a:pt x="417" y="551"/>
                  <a:pt x="417" y="551"/>
                </a:cubicBezTo>
                <a:cubicBezTo>
                  <a:pt x="417" y="0"/>
                  <a:pt x="417" y="0"/>
                  <a:pt x="417" y="0"/>
                </a:cubicBezTo>
                <a:cubicBezTo>
                  <a:pt x="446" y="0"/>
                  <a:pt x="446" y="0"/>
                  <a:pt x="446" y="0"/>
                </a:cubicBezTo>
                <a:cubicBezTo>
                  <a:pt x="460" y="0"/>
                  <a:pt x="474" y="14"/>
                  <a:pt x="474" y="28"/>
                </a:cubicBezTo>
                <a:cubicBezTo>
                  <a:pt x="474" y="523"/>
                  <a:pt x="474" y="523"/>
                  <a:pt x="474" y="523"/>
                </a:cubicBezTo>
                <a:cubicBezTo>
                  <a:pt x="474" y="537"/>
                  <a:pt x="460" y="551"/>
                  <a:pt x="446" y="551"/>
                </a:cubicBezTo>
                <a:close/>
                <a:moveTo>
                  <a:pt x="57" y="523"/>
                </a:moveTo>
                <a:lnTo>
                  <a:pt x="57" y="523"/>
                </a:lnTo>
                <a:cubicBezTo>
                  <a:pt x="57" y="495"/>
                  <a:pt x="57" y="495"/>
                  <a:pt x="57" y="495"/>
                </a:cubicBezTo>
                <a:cubicBezTo>
                  <a:pt x="106" y="495"/>
                  <a:pt x="106" y="495"/>
                  <a:pt x="106" y="495"/>
                </a:cubicBezTo>
                <a:cubicBezTo>
                  <a:pt x="135" y="495"/>
                  <a:pt x="163" y="466"/>
                  <a:pt x="163" y="438"/>
                </a:cubicBezTo>
                <a:cubicBezTo>
                  <a:pt x="163" y="403"/>
                  <a:pt x="135" y="381"/>
                  <a:pt x="106" y="381"/>
                </a:cubicBezTo>
                <a:cubicBezTo>
                  <a:pt x="57" y="381"/>
                  <a:pt x="57" y="381"/>
                  <a:pt x="57" y="381"/>
                </a:cubicBezTo>
                <a:cubicBezTo>
                  <a:pt x="57" y="332"/>
                  <a:pt x="57" y="332"/>
                  <a:pt x="57" y="332"/>
                </a:cubicBezTo>
                <a:cubicBezTo>
                  <a:pt x="106" y="332"/>
                  <a:pt x="106" y="332"/>
                  <a:pt x="106" y="332"/>
                </a:cubicBezTo>
                <a:cubicBezTo>
                  <a:pt x="135" y="332"/>
                  <a:pt x="163" y="304"/>
                  <a:pt x="163" y="275"/>
                </a:cubicBezTo>
                <a:cubicBezTo>
                  <a:pt x="163" y="247"/>
                  <a:pt x="135" y="219"/>
                  <a:pt x="106" y="219"/>
                </a:cubicBezTo>
                <a:cubicBezTo>
                  <a:pt x="57" y="219"/>
                  <a:pt x="57" y="219"/>
                  <a:pt x="57" y="219"/>
                </a:cubicBezTo>
                <a:cubicBezTo>
                  <a:pt x="57" y="169"/>
                  <a:pt x="57" y="169"/>
                  <a:pt x="57" y="169"/>
                </a:cubicBezTo>
                <a:cubicBezTo>
                  <a:pt x="106" y="169"/>
                  <a:pt x="106" y="169"/>
                  <a:pt x="106" y="169"/>
                </a:cubicBezTo>
                <a:cubicBezTo>
                  <a:pt x="135" y="169"/>
                  <a:pt x="163" y="148"/>
                  <a:pt x="163" y="113"/>
                </a:cubicBezTo>
                <a:cubicBezTo>
                  <a:pt x="163" y="85"/>
                  <a:pt x="135" y="56"/>
                  <a:pt x="106" y="56"/>
                </a:cubicBezTo>
                <a:cubicBezTo>
                  <a:pt x="57" y="56"/>
                  <a:pt x="57" y="56"/>
                  <a:pt x="57" y="56"/>
                </a:cubicBezTo>
                <a:cubicBezTo>
                  <a:pt x="57" y="28"/>
                  <a:pt x="57" y="28"/>
                  <a:pt x="57" y="28"/>
                </a:cubicBezTo>
                <a:cubicBezTo>
                  <a:pt x="57" y="14"/>
                  <a:pt x="71" y="0"/>
                  <a:pt x="85" y="0"/>
                </a:cubicBezTo>
                <a:cubicBezTo>
                  <a:pt x="389" y="0"/>
                  <a:pt x="389" y="0"/>
                  <a:pt x="389" y="0"/>
                </a:cubicBezTo>
                <a:cubicBezTo>
                  <a:pt x="389" y="551"/>
                  <a:pt x="389" y="551"/>
                  <a:pt x="389" y="551"/>
                </a:cubicBezTo>
                <a:cubicBezTo>
                  <a:pt x="85" y="551"/>
                  <a:pt x="85" y="551"/>
                  <a:pt x="85" y="551"/>
                </a:cubicBezTo>
                <a:cubicBezTo>
                  <a:pt x="71" y="551"/>
                  <a:pt x="57" y="537"/>
                  <a:pt x="57" y="523"/>
                </a:cubicBezTo>
                <a:close/>
                <a:moveTo>
                  <a:pt x="135" y="113"/>
                </a:moveTo>
                <a:lnTo>
                  <a:pt x="135" y="113"/>
                </a:lnTo>
                <a:cubicBezTo>
                  <a:pt x="135" y="134"/>
                  <a:pt x="120" y="141"/>
                  <a:pt x="106" y="141"/>
                </a:cubicBezTo>
                <a:cubicBezTo>
                  <a:pt x="29" y="141"/>
                  <a:pt x="29" y="141"/>
                  <a:pt x="29" y="141"/>
                </a:cubicBezTo>
                <a:cubicBezTo>
                  <a:pt x="15" y="141"/>
                  <a:pt x="0" y="134"/>
                  <a:pt x="0" y="113"/>
                </a:cubicBezTo>
                <a:cubicBezTo>
                  <a:pt x="0" y="99"/>
                  <a:pt x="15" y="85"/>
                  <a:pt x="29" y="85"/>
                </a:cubicBezTo>
                <a:cubicBezTo>
                  <a:pt x="106" y="85"/>
                  <a:pt x="106" y="85"/>
                  <a:pt x="106" y="85"/>
                </a:cubicBezTo>
                <a:cubicBezTo>
                  <a:pt x="120" y="85"/>
                  <a:pt x="135" y="99"/>
                  <a:pt x="135" y="113"/>
                </a:cubicBezTo>
                <a:close/>
                <a:moveTo>
                  <a:pt x="29" y="247"/>
                </a:moveTo>
                <a:lnTo>
                  <a:pt x="29" y="247"/>
                </a:lnTo>
                <a:cubicBezTo>
                  <a:pt x="106" y="247"/>
                  <a:pt x="106" y="247"/>
                  <a:pt x="106" y="247"/>
                </a:cubicBezTo>
                <a:cubicBezTo>
                  <a:pt x="120" y="247"/>
                  <a:pt x="135" y="261"/>
                  <a:pt x="135" y="275"/>
                </a:cubicBezTo>
                <a:cubicBezTo>
                  <a:pt x="135" y="290"/>
                  <a:pt x="120" y="304"/>
                  <a:pt x="106" y="304"/>
                </a:cubicBezTo>
                <a:cubicBezTo>
                  <a:pt x="29" y="304"/>
                  <a:pt x="29" y="304"/>
                  <a:pt x="29" y="304"/>
                </a:cubicBezTo>
                <a:cubicBezTo>
                  <a:pt x="15" y="304"/>
                  <a:pt x="0" y="290"/>
                  <a:pt x="0" y="275"/>
                </a:cubicBezTo>
                <a:cubicBezTo>
                  <a:pt x="0" y="261"/>
                  <a:pt x="15" y="247"/>
                  <a:pt x="29" y="247"/>
                </a:cubicBezTo>
                <a:close/>
                <a:moveTo>
                  <a:pt x="29" y="410"/>
                </a:moveTo>
                <a:lnTo>
                  <a:pt x="29" y="410"/>
                </a:lnTo>
                <a:cubicBezTo>
                  <a:pt x="106" y="410"/>
                  <a:pt x="106" y="410"/>
                  <a:pt x="106" y="410"/>
                </a:cubicBezTo>
                <a:cubicBezTo>
                  <a:pt x="120" y="410"/>
                  <a:pt x="135" y="417"/>
                  <a:pt x="135" y="438"/>
                </a:cubicBezTo>
                <a:cubicBezTo>
                  <a:pt x="135" y="452"/>
                  <a:pt x="120" y="466"/>
                  <a:pt x="106" y="466"/>
                </a:cubicBezTo>
                <a:cubicBezTo>
                  <a:pt x="29" y="466"/>
                  <a:pt x="29" y="466"/>
                  <a:pt x="29" y="466"/>
                </a:cubicBezTo>
                <a:cubicBezTo>
                  <a:pt x="15" y="466"/>
                  <a:pt x="0" y="452"/>
                  <a:pt x="0" y="438"/>
                </a:cubicBezTo>
                <a:cubicBezTo>
                  <a:pt x="0" y="417"/>
                  <a:pt x="15" y="410"/>
                  <a:pt x="29" y="41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02" name="Freeform 17"/>
          <p:cNvSpPr>
            <a:spLocks noChangeArrowheads="1"/>
          </p:cNvSpPr>
          <p:nvPr/>
        </p:nvSpPr>
        <p:spPr bwMode="auto">
          <a:xfrm>
            <a:off x="7186223" y="4983364"/>
            <a:ext cx="243353" cy="281518"/>
          </a:xfrm>
          <a:custGeom>
            <a:avLst/>
            <a:gdLst>
              <a:gd name="T0" fmla="*/ 61748637 w 509"/>
              <a:gd name="T1" fmla="*/ 58478392 h 587"/>
              <a:gd name="T2" fmla="*/ 61748637 w 509"/>
              <a:gd name="T3" fmla="*/ 58478392 h 587"/>
              <a:gd name="T4" fmla="*/ 59047150 w 509"/>
              <a:gd name="T5" fmla="*/ 57572693 h 587"/>
              <a:gd name="T6" fmla="*/ 56345663 w 509"/>
              <a:gd name="T7" fmla="*/ 54855954 h 587"/>
              <a:gd name="T8" fmla="*/ 56345663 w 509"/>
              <a:gd name="T9" fmla="*/ 72192291 h 587"/>
              <a:gd name="T10" fmla="*/ 52614799 w 509"/>
              <a:gd name="T11" fmla="*/ 75814728 h 587"/>
              <a:gd name="T12" fmla="*/ 49012696 w 509"/>
              <a:gd name="T13" fmla="*/ 72192291 h 587"/>
              <a:gd name="T14" fmla="*/ 49012696 w 509"/>
              <a:gd name="T15" fmla="*/ 54855954 h 587"/>
              <a:gd name="T16" fmla="*/ 47211824 w 509"/>
              <a:gd name="T17" fmla="*/ 57572693 h 587"/>
              <a:gd name="T18" fmla="*/ 44510337 w 509"/>
              <a:gd name="T19" fmla="*/ 58478392 h 587"/>
              <a:gd name="T20" fmla="*/ 40908235 w 509"/>
              <a:gd name="T21" fmla="*/ 54855954 h 587"/>
              <a:gd name="T22" fmla="*/ 41808850 w 509"/>
              <a:gd name="T23" fmla="*/ 52138857 h 587"/>
              <a:gd name="T24" fmla="*/ 50813927 w 509"/>
              <a:gd name="T25" fmla="*/ 43858794 h 587"/>
              <a:gd name="T26" fmla="*/ 52614799 w 509"/>
              <a:gd name="T27" fmla="*/ 42953095 h 587"/>
              <a:gd name="T28" fmla="*/ 55445048 w 509"/>
              <a:gd name="T29" fmla="*/ 43858794 h 587"/>
              <a:gd name="T30" fmla="*/ 63549509 w 509"/>
              <a:gd name="T31" fmla="*/ 52138857 h 587"/>
              <a:gd name="T32" fmla="*/ 65350381 w 509"/>
              <a:gd name="T33" fmla="*/ 54855954 h 587"/>
              <a:gd name="T34" fmla="*/ 61748637 w 509"/>
              <a:gd name="T35" fmla="*/ 58478392 h 587"/>
              <a:gd name="T36" fmla="*/ 39107363 w 509"/>
              <a:gd name="T37" fmla="*/ 49292630 h 587"/>
              <a:gd name="T38" fmla="*/ 39107363 w 509"/>
              <a:gd name="T39" fmla="*/ 49292630 h 587"/>
              <a:gd name="T40" fmla="*/ 37177729 w 509"/>
              <a:gd name="T41" fmla="*/ 54855954 h 587"/>
              <a:gd name="T42" fmla="*/ 44510337 w 509"/>
              <a:gd name="T43" fmla="*/ 62100829 h 587"/>
              <a:gd name="T44" fmla="*/ 45410952 w 509"/>
              <a:gd name="T45" fmla="*/ 62100829 h 587"/>
              <a:gd name="T46" fmla="*/ 45410952 w 509"/>
              <a:gd name="T47" fmla="*/ 70380892 h 587"/>
              <a:gd name="T48" fmla="*/ 3602102 w 509"/>
              <a:gd name="T49" fmla="*/ 70380892 h 587"/>
              <a:gd name="T50" fmla="*/ 0 w 509"/>
              <a:gd name="T51" fmla="*/ 66758455 h 587"/>
              <a:gd name="T52" fmla="*/ 0 w 509"/>
              <a:gd name="T53" fmla="*/ 3622437 h 587"/>
              <a:gd name="T54" fmla="*/ 3602102 w 509"/>
              <a:gd name="T55" fmla="*/ 0 h 587"/>
              <a:gd name="T56" fmla="*/ 11706564 w 509"/>
              <a:gd name="T57" fmla="*/ 0 h 587"/>
              <a:gd name="T58" fmla="*/ 11706564 w 509"/>
              <a:gd name="T59" fmla="*/ 0 h 587"/>
              <a:gd name="T60" fmla="*/ 22641275 w 509"/>
              <a:gd name="T61" fmla="*/ 0 h 587"/>
              <a:gd name="T62" fmla="*/ 22641275 w 509"/>
              <a:gd name="T63" fmla="*/ 13713899 h 587"/>
              <a:gd name="T64" fmla="*/ 22641275 w 509"/>
              <a:gd name="T65" fmla="*/ 20959133 h 587"/>
              <a:gd name="T66" fmla="*/ 29973883 w 509"/>
              <a:gd name="T67" fmla="*/ 28333497 h 587"/>
              <a:gd name="T68" fmla="*/ 37177729 w 509"/>
              <a:gd name="T69" fmla="*/ 28333497 h 587"/>
              <a:gd name="T70" fmla="*/ 52614799 w 509"/>
              <a:gd name="T71" fmla="*/ 28333497 h 587"/>
              <a:gd name="T72" fmla="*/ 52614799 w 509"/>
              <a:gd name="T73" fmla="*/ 39330657 h 587"/>
              <a:gd name="T74" fmla="*/ 48112440 w 509"/>
              <a:gd name="T75" fmla="*/ 41141696 h 587"/>
              <a:gd name="T76" fmla="*/ 39107363 w 509"/>
              <a:gd name="T77" fmla="*/ 49292630 h 587"/>
              <a:gd name="T78" fmla="*/ 29973883 w 509"/>
              <a:gd name="T79" fmla="*/ 24711059 h 587"/>
              <a:gd name="T80" fmla="*/ 29973883 w 509"/>
              <a:gd name="T81" fmla="*/ 24711059 h 587"/>
              <a:gd name="T82" fmla="*/ 26371780 w 509"/>
              <a:gd name="T83" fmla="*/ 20959133 h 587"/>
              <a:gd name="T84" fmla="*/ 26371780 w 509"/>
              <a:gd name="T85" fmla="*/ 13713899 h 587"/>
              <a:gd name="T86" fmla="*/ 26371780 w 509"/>
              <a:gd name="T87" fmla="*/ 0 h 587"/>
              <a:gd name="T88" fmla="*/ 26371780 w 509"/>
              <a:gd name="T89" fmla="*/ 0 h 587"/>
              <a:gd name="T90" fmla="*/ 52614799 w 509"/>
              <a:gd name="T91" fmla="*/ 24711059 h 587"/>
              <a:gd name="T92" fmla="*/ 37177729 w 509"/>
              <a:gd name="T93" fmla="*/ 24711059 h 587"/>
              <a:gd name="T94" fmla="*/ 29973883 w 509"/>
              <a:gd name="T95" fmla="*/ 24711059 h 587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509" h="587">
                <a:moveTo>
                  <a:pt x="480" y="452"/>
                </a:moveTo>
                <a:lnTo>
                  <a:pt x="480" y="452"/>
                </a:lnTo>
                <a:cubicBezTo>
                  <a:pt x="473" y="452"/>
                  <a:pt x="466" y="452"/>
                  <a:pt x="459" y="445"/>
                </a:cubicBezTo>
                <a:cubicBezTo>
                  <a:pt x="438" y="424"/>
                  <a:pt x="438" y="424"/>
                  <a:pt x="438" y="424"/>
                </a:cubicBezTo>
                <a:cubicBezTo>
                  <a:pt x="438" y="558"/>
                  <a:pt x="438" y="558"/>
                  <a:pt x="438" y="558"/>
                </a:cubicBezTo>
                <a:cubicBezTo>
                  <a:pt x="438" y="572"/>
                  <a:pt x="431" y="586"/>
                  <a:pt x="409" y="586"/>
                </a:cubicBezTo>
                <a:cubicBezTo>
                  <a:pt x="395" y="586"/>
                  <a:pt x="381" y="572"/>
                  <a:pt x="381" y="558"/>
                </a:cubicBezTo>
                <a:cubicBezTo>
                  <a:pt x="381" y="424"/>
                  <a:pt x="381" y="424"/>
                  <a:pt x="381" y="424"/>
                </a:cubicBezTo>
                <a:cubicBezTo>
                  <a:pt x="367" y="445"/>
                  <a:pt x="367" y="445"/>
                  <a:pt x="367" y="445"/>
                </a:cubicBezTo>
                <a:cubicBezTo>
                  <a:pt x="360" y="452"/>
                  <a:pt x="353" y="452"/>
                  <a:pt x="346" y="452"/>
                </a:cubicBezTo>
                <a:cubicBezTo>
                  <a:pt x="332" y="452"/>
                  <a:pt x="318" y="438"/>
                  <a:pt x="318" y="424"/>
                </a:cubicBezTo>
                <a:cubicBezTo>
                  <a:pt x="318" y="417"/>
                  <a:pt x="318" y="410"/>
                  <a:pt x="325" y="403"/>
                </a:cubicBezTo>
                <a:cubicBezTo>
                  <a:pt x="395" y="339"/>
                  <a:pt x="395" y="339"/>
                  <a:pt x="395" y="339"/>
                </a:cubicBezTo>
                <a:cubicBezTo>
                  <a:pt x="395" y="332"/>
                  <a:pt x="402" y="332"/>
                  <a:pt x="409" y="332"/>
                </a:cubicBezTo>
                <a:cubicBezTo>
                  <a:pt x="417" y="332"/>
                  <a:pt x="424" y="332"/>
                  <a:pt x="431" y="339"/>
                </a:cubicBezTo>
                <a:cubicBezTo>
                  <a:pt x="494" y="403"/>
                  <a:pt x="494" y="403"/>
                  <a:pt x="494" y="403"/>
                </a:cubicBezTo>
                <a:cubicBezTo>
                  <a:pt x="501" y="410"/>
                  <a:pt x="508" y="417"/>
                  <a:pt x="508" y="424"/>
                </a:cubicBezTo>
                <a:cubicBezTo>
                  <a:pt x="508" y="438"/>
                  <a:pt x="494" y="452"/>
                  <a:pt x="480" y="452"/>
                </a:cubicBezTo>
                <a:close/>
                <a:moveTo>
                  <a:pt x="304" y="381"/>
                </a:moveTo>
                <a:lnTo>
                  <a:pt x="304" y="381"/>
                </a:lnTo>
                <a:cubicBezTo>
                  <a:pt x="296" y="395"/>
                  <a:pt x="289" y="410"/>
                  <a:pt x="289" y="424"/>
                </a:cubicBezTo>
                <a:cubicBezTo>
                  <a:pt x="289" y="452"/>
                  <a:pt x="318" y="480"/>
                  <a:pt x="346" y="480"/>
                </a:cubicBezTo>
                <a:lnTo>
                  <a:pt x="353" y="480"/>
                </a:lnTo>
                <a:cubicBezTo>
                  <a:pt x="353" y="544"/>
                  <a:pt x="353" y="544"/>
                  <a:pt x="353" y="544"/>
                </a:cubicBezTo>
                <a:cubicBezTo>
                  <a:pt x="28" y="544"/>
                  <a:pt x="28" y="544"/>
                  <a:pt x="28" y="544"/>
                </a:cubicBezTo>
                <a:cubicBezTo>
                  <a:pt x="7" y="544"/>
                  <a:pt x="0" y="537"/>
                  <a:pt x="0" y="516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7" y="0"/>
                  <a:pt x="28" y="0"/>
                </a:cubicBezTo>
                <a:cubicBezTo>
                  <a:pt x="91" y="0"/>
                  <a:pt x="91" y="0"/>
                  <a:pt x="91" y="0"/>
                </a:cubicBezTo>
                <a:cubicBezTo>
                  <a:pt x="176" y="0"/>
                  <a:pt x="176" y="0"/>
                  <a:pt x="176" y="0"/>
                </a:cubicBezTo>
                <a:cubicBezTo>
                  <a:pt x="176" y="106"/>
                  <a:pt x="176" y="106"/>
                  <a:pt x="176" y="106"/>
                </a:cubicBezTo>
                <a:cubicBezTo>
                  <a:pt x="176" y="162"/>
                  <a:pt x="176" y="162"/>
                  <a:pt x="176" y="162"/>
                </a:cubicBezTo>
                <a:cubicBezTo>
                  <a:pt x="176" y="191"/>
                  <a:pt x="205" y="219"/>
                  <a:pt x="233" y="219"/>
                </a:cubicBezTo>
                <a:cubicBezTo>
                  <a:pt x="289" y="219"/>
                  <a:pt x="289" y="219"/>
                  <a:pt x="289" y="219"/>
                </a:cubicBezTo>
                <a:cubicBezTo>
                  <a:pt x="409" y="219"/>
                  <a:pt x="409" y="219"/>
                  <a:pt x="409" y="219"/>
                </a:cubicBezTo>
                <a:cubicBezTo>
                  <a:pt x="409" y="304"/>
                  <a:pt x="409" y="304"/>
                  <a:pt x="409" y="304"/>
                </a:cubicBezTo>
                <a:cubicBezTo>
                  <a:pt x="395" y="304"/>
                  <a:pt x="381" y="311"/>
                  <a:pt x="374" y="318"/>
                </a:cubicBezTo>
                <a:lnTo>
                  <a:pt x="304" y="381"/>
                </a:lnTo>
                <a:close/>
                <a:moveTo>
                  <a:pt x="233" y="191"/>
                </a:moveTo>
                <a:lnTo>
                  <a:pt x="233" y="191"/>
                </a:lnTo>
                <a:cubicBezTo>
                  <a:pt x="219" y="191"/>
                  <a:pt x="205" y="176"/>
                  <a:pt x="205" y="162"/>
                </a:cubicBezTo>
                <a:cubicBezTo>
                  <a:pt x="205" y="106"/>
                  <a:pt x="205" y="106"/>
                  <a:pt x="205" y="106"/>
                </a:cubicBezTo>
                <a:cubicBezTo>
                  <a:pt x="205" y="0"/>
                  <a:pt x="205" y="0"/>
                  <a:pt x="205" y="0"/>
                </a:cubicBezTo>
                <a:cubicBezTo>
                  <a:pt x="409" y="191"/>
                  <a:pt x="409" y="191"/>
                  <a:pt x="409" y="191"/>
                </a:cubicBezTo>
                <a:cubicBezTo>
                  <a:pt x="289" y="191"/>
                  <a:pt x="289" y="191"/>
                  <a:pt x="289" y="191"/>
                </a:cubicBezTo>
                <a:lnTo>
                  <a:pt x="233" y="19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03" name="Freeform 18"/>
          <p:cNvSpPr>
            <a:spLocks noChangeArrowheads="1"/>
          </p:cNvSpPr>
          <p:nvPr/>
        </p:nvSpPr>
        <p:spPr bwMode="auto">
          <a:xfrm>
            <a:off x="10174177" y="2948891"/>
            <a:ext cx="245470" cy="281518"/>
          </a:xfrm>
          <a:custGeom>
            <a:avLst/>
            <a:gdLst>
              <a:gd name="T0" fmla="*/ 65449438 w 510"/>
              <a:gd name="T1" fmla="*/ 65852755 h 587"/>
              <a:gd name="T2" fmla="*/ 65449438 w 510"/>
              <a:gd name="T3" fmla="*/ 65852755 h 587"/>
              <a:gd name="T4" fmla="*/ 57235625 w 510"/>
              <a:gd name="T5" fmla="*/ 74003689 h 587"/>
              <a:gd name="T6" fmla="*/ 54367579 w 510"/>
              <a:gd name="T7" fmla="*/ 75814728 h 587"/>
              <a:gd name="T8" fmla="*/ 51629522 w 510"/>
              <a:gd name="T9" fmla="*/ 74003689 h 587"/>
              <a:gd name="T10" fmla="*/ 43415710 w 510"/>
              <a:gd name="T11" fmla="*/ 65852755 h 587"/>
              <a:gd name="T12" fmla="*/ 42503264 w 510"/>
              <a:gd name="T13" fmla="*/ 63006529 h 587"/>
              <a:gd name="T14" fmla="*/ 46153767 w 510"/>
              <a:gd name="T15" fmla="*/ 59384091 h 587"/>
              <a:gd name="T16" fmla="*/ 47979019 w 510"/>
              <a:gd name="T17" fmla="*/ 61195130 h 587"/>
              <a:gd name="T18" fmla="*/ 50717076 w 510"/>
              <a:gd name="T19" fmla="*/ 63006529 h 587"/>
              <a:gd name="T20" fmla="*/ 50717076 w 510"/>
              <a:gd name="T21" fmla="*/ 46575532 h 587"/>
              <a:gd name="T22" fmla="*/ 54367579 w 510"/>
              <a:gd name="T23" fmla="*/ 42953095 h 587"/>
              <a:gd name="T24" fmla="*/ 58148432 w 510"/>
              <a:gd name="T25" fmla="*/ 46575532 h 587"/>
              <a:gd name="T26" fmla="*/ 58148432 w 510"/>
              <a:gd name="T27" fmla="*/ 63006529 h 587"/>
              <a:gd name="T28" fmla="*/ 60886489 w 510"/>
              <a:gd name="T29" fmla="*/ 61195130 h 587"/>
              <a:gd name="T30" fmla="*/ 62711741 w 510"/>
              <a:gd name="T31" fmla="*/ 59384091 h 587"/>
              <a:gd name="T32" fmla="*/ 66362244 w 510"/>
              <a:gd name="T33" fmla="*/ 63006529 h 587"/>
              <a:gd name="T34" fmla="*/ 65449438 w 510"/>
              <a:gd name="T35" fmla="*/ 65852755 h 587"/>
              <a:gd name="T36" fmla="*/ 47066212 w 510"/>
              <a:gd name="T37" fmla="*/ 46575532 h 587"/>
              <a:gd name="T38" fmla="*/ 47066212 w 510"/>
              <a:gd name="T39" fmla="*/ 46575532 h 587"/>
              <a:gd name="T40" fmla="*/ 47066212 w 510"/>
              <a:gd name="T41" fmla="*/ 55761294 h 587"/>
              <a:gd name="T42" fmla="*/ 46153767 w 510"/>
              <a:gd name="T43" fmla="*/ 55761294 h 587"/>
              <a:gd name="T44" fmla="*/ 38722051 w 510"/>
              <a:gd name="T45" fmla="*/ 63006529 h 587"/>
              <a:gd name="T46" fmla="*/ 40547302 w 510"/>
              <a:gd name="T47" fmla="*/ 68569853 h 587"/>
              <a:gd name="T48" fmla="*/ 42503264 w 510"/>
              <a:gd name="T49" fmla="*/ 70380892 h 587"/>
              <a:gd name="T50" fmla="*/ 3780852 w 510"/>
              <a:gd name="T51" fmla="*/ 70380892 h 587"/>
              <a:gd name="T52" fmla="*/ 0 w 510"/>
              <a:gd name="T53" fmla="*/ 66758455 h 587"/>
              <a:gd name="T54" fmla="*/ 0 w 510"/>
              <a:gd name="T55" fmla="*/ 3622437 h 587"/>
              <a:gd name="T56" fmla="*/ 3780852 w 510"/>
              <a:gd name="T57" fmla="*/ 0 h 587"/>
              <a:gd name="T58" fmla="*/ 12907471 w 510"/>
              <a:gd name="T59" fmla="*/ 0 h 587"/>
              <a:gd name="T60" fmla="*/ 12907471 w 510"/>
              <a:gd name="T61" fmla="*/ 0 h 587"/>
              <a:gd name="T62" fmla="*/ 23989329 w 510"/>
              <a:gd name="T63" fmla="*/ 0 h 587"/>
              <a:gd name="T64" fmla="*/ 23989329 w 510"/>
              <a:gd name="T65" fmla="*/ 13713899 h 587"/>
              <a:gd name="T66" fmla="*/ 23989329 w 510"/>
              <a:gd name="T67" fmla="*/ 20959133 h 587"/>
              <a:gd name="T68" fmla="*/ 31421045 w 510"/>
              <a:gd name="T69" fmla="*/ 28333497 h 587"/>
              <a:gd name="T70" fmla="*/ 38722051 w 510"/>
              <a:gd name="T71" fmla="*/ 28333497 h 587"/>
              <a:gd name="T72" fmla="*/ 54367579 w 510"/>
              <a:gd name="T73" fmla="*/ 28333497 h 587"/>
              <a:gd name="T74" fmla="*/ 54367579 w 510"/>
              <a:gd name="T75" fmla="*/ 39330657 h 587"/>
              <a:gd name="T76" fmla="*/ 54367579 w 510"/>
              <a:gd name="T77" fmla="*/ 39330657 h 587"/>
              <a:gd name="T78" fmla="*/ 47066212 w 510"/>
              <a:gd name="T79" fmla="*/ 46575532 h 587"/>
              <a:gd name="T80" fmla="*/ 31421045 w 510"/>
              <a:gd name="T81" fmla="*/ 24711059 h 587"/>
              <a:gd name="T82" fmla="*/ 31421045 w 510"/>
              <a:gd name="T83" fmla="*/ 24711059 h 587"/>
              <a:gd name="T84" fmla="*/ 27770542 w 510"/>
              <a:gd name="T85" fmla="*/ 20959133 h 587"/>
              <a:gd name="T86" fmla="*/ 27770542 w 510"/>
              <a:gd name="T87" fmla="*/ 13713899 h 587"/>
              <a:gd name="T88" fmla="*/ 27770542 w 510"/>
              <a:gd name="T89" fmla="*/ 0 h 587"/>
              <a:gd name="T90" fmla="*/ 27770542 w 510"/>
              <a:gd name="T91" fmla="*/ 0 h 587"/>
              <a:gd name="T92" fmla="*/ 54367579 w 510"/>
              <a:gd name="T93" fmla="*/ 24711059 h 587"/>
              <a:gd name="T94" fmla="*/ 38722051 w 510"/>
              <a:gd name="T95" fmla="*/ 24711059 h 587"/>
              <a:gd name="T96" fmla="*/ 31421045 w 510"/>
              <a:gd name="T97" fmla="*/ 24711059 h 587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510" h="587">
                <a:moveTo>
                  <a:pt x="502" y="509"/>
                </a:moveTo>
                <a:lnTo>
                  <a:pt x="502" y="509"/>
                </a:lnTo>
                <a:cubicBezTo>
                  <a:pt x="439" y="572"/>
                  <a:pt x="439" y="572"/>
                  <a:pt x="439" y="572"/>
                </a:cubicBezTo>
                <a:cubicBezTo>
                  <a:pt x="432" y="579"/>
                  <a:pt x="424" y="586"/>
                  <a:pt x="417" y="586"/>
                </a:cubicBezTo>
                <a:cubicBezTo>
                  <a:pt x="410" y="586"/>
                  <a:pt x="403" y="579"/>
                  <a:pt x="396" y="572"/>
                </a:cubicBezTo>
                <a:cubicBezTo>
                  <a:pt x="333" y="509"/>
                  <a:pt x="333" y="509"/>
                  <a:pt x="333" y="509"/>
                </a:cubicBezTo>
                <a:cubicBezTo>
                  <a:pt x="326" y="502"/>
                  <a:pt x="326" y="495"/>
                  <a:pt x="326" y="487"/>
                </a:cubicBezTo>
                <a:cubicBezTo>
                  <a:pt x="326" y="473"/>
                  <a:pt x="333" y="459"/>
                  <a:pt x="354" y="459"/>
                </a:cubicBezTo>
                <a:cubicBezTo>
                  <a:pt x="361" y="459"/>
                  <a:pt x="368" y="466"/>
                  <a:pt x="368" y="473"/>
                </a:cubicBezTo>
                <a:cubicBezTo>
                  <a:pt x="389" y="487"/>
                  <a:pt x="389" y="487"/>
                  <a:pt x="389" y="487"/>
                </a:cubicBezTo>
                <a:cubicBezTo>
                  <a:pt x="389" y="360"/>
                  <a:pt x="389" y="360"/>
                  <a:pt x="389" y="360"/>
                </a:cubicBezTo>
                <a:cubicBezTo>
                  <a:pt x="389" y="339"/>
                  <a:pt x="403" y="332"/>
                  <a:pt x="417" y="332"/>
                </a:cubicBezTo>
                <a:cubicBezTo>
                  <a:pt x="432" y="332"/>
                  <a:pt x="446" y="339"/>
                  <a:pt x="446" y="360"/>
                </a:cubicBezTo>
                <a:cubicBezTo>
                  <a:pt x="446" y="487"/>
                  <a:pt x="446" y="487"/>
                  <a:pt x="446" y="487"/>
                </a:cubicBezTo>
                <a:cubicBezTo>
                  <a:pt x="467" y="473"/>
                  <a:pt x="467" y="473"/>
                  <a:pt x="467" y="473"/>
                </a:cubicBezTo>
                <a:cubicBezTo>
                  <a:pt x="467" y="466"/>
                  <a:pt x="474" y="459"/>
                  <a:pt x="481" y="459"/>
                </a:cubicBezTo>
                <a:cubicBezTo>
                  <a:pt x="502" y="459"/>
                  <a:pt x="509" y="473"/>
                  <a:pt x="509" y="487"/>
                </a:cubicBezTo>
                <a:cubicBezTo>
                  <a:pt x="509" y="495"/>
                  <a:pt x="509" y="502"/>
                  <a:pt x="502" y="509"/>
                </a:cubicBezTo>
                <a:close/>
                <a:moveTo>
                  <a:pt x="361" y="360"/>
                </a:moveTo>
                <a:lnTo>
                  <a:pt x="361" y="360"/>
                </a:lnTo>
                <a:cubicBezTo>
                  <a:pt x="361" y="431"/>
                  <a:pt x="361" y="431"/>
                  <a:pt x="361" y="431"/>
                </a:cubicBezTo>
                <a:lnTo>
                  <a:pt x="354" y="431"/>
                </a:lnTo>
                <a:cubicBezTo>
                  <a:pt x="319" y="431"/>
                  <a:pt x="297" y="459"/>
                  <a:pt x="297" y="487"/>
                </a:cubicBezTo>
                <a:cubicBezTo>
                  <a:pt x="297" y="509"/>
                  <a:pt x="304" y="523"/>
                  <a:pt x="311" y="530"/>
                </a:cubicBezTo>
                <a:cubicBezTo>
                  <a:pt x="326" y="544"/>
                  <a:pt x="326" y="544"/>
                  <a:pt x="326" y="544"/>
                </a:cubicBezTo>
                <a:cubicBezTo>
                  <a:pt x="29" y="544"/>
                  <a:pt x="29" y="544"/>
                  <a:pt x="29" y="544"/>
                </a:cubicBezTo>
                <a:cubicBezTo>
                  <a:pt x="15" y="544"/>
                  <a:pt x="0" y="537"/>
                  <a:pt x="0" y="516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5" y="0"/>
                  <a:pt x="29" y="0"/>
                </a:cubicBezTo>
                <a:cubicBezTo>
                  <a:pt x="99" y="0"/>
                  <a:pt x="99" y="0"/>
                  <a:pt x="99" y="0"/>
                </a:cubicBezTo>
                <a:cubicBezTo>
                  <a:pt x="184" y="0"/>
                  <a:pt x="184" y="0"/>
                  <a:pt x="184" y="0"/>
                </a:cubicBezTo>
                <a:cubicBezTo>
                  <a:pt x="184" y="106"/>
                  <a:pt x="184" y="106"/>
                  <a:pt x="184" y="106"/>
                </a:cubicBezTo>
                <a:cubicBezTo>
                  <a:pt x="184" y="162"/>
                  <a:pt x="184" y="162"/>
                  <a:pt x="184" y="162"/>
                </a:cubicBezTo>
                <a:cubicBezTo>
                  <a:pt x="184" y="191"/>
                  <a:pt x="206" y="219"/>
                  <a:pt x="241" y="219"/>
                </a:cubicBezTo>
                <a:cubicBezTo>
                  <a:pt x="297" y="219"/>
                  <a:pt x="297" y="219"/>
                  <a:pt x="297" y="219"/>
                </a:cubicBezTo>
                <a:cubicBezTo>
                  <a:pt x="417" y="219"/>
                  <a:pt x="417" y="219"/>
                  <a:pt x="417" y="219"/>
                </a:cubicBezTo>
                <a:cubicBezTo>
                  <a:pt x="417" y="304"/>
                  <a:pt x="417" y="304"/>
                  <a:pt x="417" y="304"/>
                </a:cubicBezTo>
                <a:cubicBezTo>
                  <a:pt x="389" y="304"/>
                  <a:pt x="361" y="325"/>
                  <a:pt x="361" y="360"/>
                </a:cubicBezTo>
                <a:close/>
                <a:moveTo>
                  <a:pt x="241" y="191"/>
                </a:moveTo>
                <a:lnTo>
                  <a:pt x="241" y="191"/>
                </a:lnTo>
                <a:cubicBezTo>
                  <a:pt x="220" y="191"/>
                  <a:pt x="213" y="176"/>
                  <a:pt x="213" y="162"/>
                </a:cubicBezTo>
                <a:cubicBezTo>
                  <a:pt x="213" y="106"/>
                  <a:pt x="213" y="106"/>
                  <a:pt x="213" y="106"/>
                </a:cubicBezTo>
                <a:cubicBezTo>
                  <a:pt x="213" y="0"/>
                  <a:pt x="213" y="0"/>
                  <a:pt x="213" y="0"/>
                </a:cubicBezTo>
                <a:cubicBezTo>
                  <a:pt x="417" y="191"/>
                  <a:pt x="417" y="191"/>
                  <a:pt x="417" y="191"/>
                </a:cubicBezTo>
                <a:cubicBezTo>
                  <a:pt x="297" y="191"/>
                  <a:pt x="297" y="191"/>
                  <a:pt x="297" y="191"/>
                </a:cubicBezTo>
                <a:lnTo>
                  <a:pt x="241" y="19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04" name="Freeform 19"/>
          <p:cNvSpPr>
            <a:spLocks noChangeArrowheads="1"/>
          </p:cNvSpPr>
          <p:nvPr/>
        </p:nvSpPr>
        <p:spPr bwMode="auto">
          <a:xfrm>
            <a:off x="9670541" y="2948891"/>
            <a:ext cx="245470" cy="275167"/>
          </a:xfrm>
          <a:custGeom>
            <a:avLst/>
            <a:gdLst>
              <a:gd name="T0" fmla="*/ 65449438 w 510"/>
              <a:gd name="T1" fmla="*/ 58633190 h 573"/>
              <a:gd name="T2" fmla="*/ 65449438 w 510"/>
              <a:gd name="T3" fmla="*/ 58633190 h 573"/>
              <a:gd name="T4" fmla="*/ 60886489 w 510"/>
              <a:gd name="T5" fmla="*/ 63173440 h 573"/>
              <a:gd name="T6" fmla="*/ 65449438 w 510"/>
              <a:gd name="T7" fmla="*/ 68751328 h 573"/>
              <a:gd name="T8" fmla="*/ 66362244 w 510"/>
              <a:gd name="T9" fmla="*/ 70567284 h 573"/>
              <a:gd name="T10" fmla="*/ 62711741 w 510"/>
              <a:gd name="T11" fmla="*/ 74199556 h 573"/>
              <a:gd name="T12" fmla="*/ 59973683 w 510"/>
              <a:gd name="T13" fmla="*/ 73291578 h 573"/>
              <a:gd name="T14" fmla="*/ 55280025 w 510"/>
              <a:gd name="T15" fmla="*/ 68751328 h 573"/>
              <a:gd name="T16" fmla="*/ 50717076 w 510"/>
              <a:gd name="T17" fmla="*/ 73291578 h 573"/>
              <a:gd name="T18" fmla="*/ 47979019 w 510"/>
              <a:gd name="T19" fmla="*/ 74199556 h 573"/>
              <a:gd name="T20" fmla="*/ 44328516 w 510"/>
              <a:gd name="T21" fmla="*/ 70567284 h 573"/>
              <a:gd name="T22" fmla="*/ 45240961 w 510"/>
              <a:gd name="T23" fmla="*/ 68751328 h 573"/>
              <a:gd name="T24" fmla="*/ 45240961 w 510"/>
              <a:gd name="T25" fmla="*/ 68751328 h 573"/>
              <a:gd name="T26" fmla="*/ 49804270 w 510"/>
              <a:gd name="T27" fmla="*/ 63173440 h 573"/>
              <a:gd name="T28" fmla="*/ 45240961 w 510"/>
              <a:gd name="T29" fmla="*/ 58633190 h 573"/>
              <a:gd name="T30" fmla="*/ 44328516 w 510"/>
              <a:gd name="T31" fmla="*/ 55908896 h 573"/>
              <a:gd name="T32" fmla="*/ 47979019 w 510"/>
              <a:gd name="T33" fmla="*/ 52276985 h 573"/>
              <a:gd name="T34" fmla="*/ 50717076 w 510"/>
              <a:gd name="T35" fmla="*/ 54092940 h 573"/>
              <a:gd name="T36" fmla="*/ 55280025 w 510"/>
              <a:gd name="T37" fmla="*/ 58633190 h 573"/>
              <a:gd name="T38" fmla="*/ 59973683 w 510"/>
              <a:gd name="T39" fmla="*/ 54092940 h 573"/>
              <a:gd name="T40" fmla="*/ 59973683 w 510"/>
              <a:gd name="T41" fmla="*/ 54092940 h 573"/>
              <a:gd name="T42" fmla="*/ 62711741 w 510"/>
              <a:gd name="T43" fmla="*/ 52276985 h 573"/>
              <a:gd name="T44" fmla="*/ 66362244 w 510"/>
              <a:gd name="T45" fmla="*/ 55908896 h 573"/>
              <a:gd name="T46" fmla="*/ 65449438 w 510"/>
              <a:gd name="T47" fmla="*/ 58633190 h 573"/>
              <a:gd name="T48" fmla="*/ 54367579 w 510"/>
              <a:gd name="T49" fmla="*/ 52276985 h 573"/>
              <a:gd name="T50" fmla="*/ 54367579 w 510"/>
              <a:gd name="T51" fmla="*/ 52276985 h 573"/>
              <a:gd name="T52" fmla="*/ 54367579 w 510"/>
              <a:gd name="T53" fmla="*/ 52276985 h 573"/>
              <a:gd name="T54" fmla="*/ 53454773 w 510"/>
              <a:gd name="T55" fmla="*/ 51238987 h 573"/>
              <a:gd name="T56" fmla="*/ 53454773 w 510"/>
              <a:gd name="T57" fmla="*/ 51238987 h 573"/>
              <a:gd name="T58" fmla="*/ 47979019 w 510"/>
              <a:gd name="T59" fmla="*/ 48515053 h 573"/>
              <a:gd name="T60" fmla="*/ 40547302 w 510"/>
              <a:gd name="T61" fmla="*/ 55908896 h 573"/>
              <a:gd name="T62" fmla="*/ 42503264 w 510"/>
              <a:gd name="T63" fmla="*/ 61357124 h 573"/>
              <a:gd name="T64" fmla="*/ 42503264 w 510"/>
              <a:gd name="T65" fmla="*/ 61357124 h 573"/>
              <a:gd name="T66" fmla="*/ 45240961 w 510"/>
              <a:gd name="T67" fmla="*/ 63173440 h 573"/>
              <a:gd name="T68" fmla="*/ 42503264 w 510"/>
              <a:gd name="T69" fmla="*/ 66027034 h 573"/>
              <a:gd name="T70" fmla="*/ 42503264 w 510"/>
              <a:gd name="T71" fmla="*/ 66027034 h 573"/>
              <a:gd name="T72" fmla="*/ 40547302 w 510"/>
              <a:gd name="T73" fmla="*/ 70567284 h 573"/>
              <a:gd name="T74" fmla="*/ 37809606 w 510"/>
              <a:gd name="T75" fmla="*/ 70567284 h 573"/>
              <a:gd name="T76" fmla="*/ 37809606 w 510"/>
              <a:gd name="T77" fmla="*/ 70567284 h 573"/>
              <a:gd name="T78" fmla="*/ 3780852 w 510"/>
              <a:gd name="T79" fmla="*/ 70567284 h 573"/>
              <a:gd name="T80" fmla="*/ 0 w 510"/>
              <a:gd name="T81" fmla="*/ 66935372 h 573"/>
              <a:gd name="T82" fmla="*/ 0 w 510"/>
              <a:gd name="T83" fmla="*/ 3632272 h 573"/>
              <a:gd name="T84" fmla="*/ 3780852 w 510"/>
              <a:gd name="T85" fmla="*/ 0 h 573"/>
              <a:gd name="T86" fmla="*/ 11994664 w 510"/>
              <a:gd name="T87" fmla="*/ 0 h 573"/>
              <a:gd name="T88" fmla="*/ 23076884 w 510"/>
              <a:gd name="T89" fmla="*/ 0 h 573"/>
              <a:gd name="T90" fmla="*/ 23076884 w 510"/>
              <a:gd name="T91" fmla="*/ 13750410 h 573"/>
              <a:gd name="T92" fmla="*/ 23076884 w 510"/>
              <a:gd name="T93" fmla="*/ 21014594 h 573"/>
              <a:gd name="T94" fmla="*/ 30508239 w 510"/>
              <a:gd name="T95" fmla="*/ 28408437 h 573"/>
              <a:gd name="T96" fmla="*/ 37809606 w 510"/>
              <a:gd name="T97" fmla="*/ 28408437 h 573"/>
              <a:gd name="T98" fmla="*/ 54367579 w 510"/>
              <a:gd name="T99" fmla="*/ 28408437 h 573"/>
              <a:gd name="T100" fmla="*/ 54367579 w 510"/>
              <a:gd name="T101" fmla="*/ 48515053 h 573"/>
              <a:gd name="T102" fmla="*/ 54367579 w 510"/>
              <a:gd name="T103" fmla="*/ 48515053 h 573"/>
              <a:gd name="T104" fmla="*/ 54367579 w 510"/>
              <a:gd name="T105" fmla="*/ 52276985 h 573"/>
              <a:gd name="T106" fmla="*/ 30508239 w 510"/>
              <a:gd name="T107" fmla="*/ 24776525 h 573"/>
              <a:gd name="T108" fmla="*/ 30508239 w 510"/>
              <a:gd name="T109" fmla="*/ 24776525 h 573"/>
              <a:gd name="T110" fmla="*/ 26727387 w 510"/>
              <a:gd name="T111" fmla="*/ 21014594 h 573"/>
              <a:gd name="T112" fmla="*/ 26727387 w 510"/>
              <a:gd name="T113" fmla="*/ 13750410 h 573"/>
              <a:gd name="T114" fmla="*/ 26727387 w 510"/>
              <a:gd name="T115" fmla="*/ 0 h 573"/>
              <a:gd name="T116" fmla="*/ 54367579 w 510"/>
              <a:gd name="T117" fmla="*/ 24776525 h 573"/>
              <a:gd name="T118" fmla="*/ 37809606 w 510"/>
              <a:gd name="T119" fmla="*/ 24776525 h 573"/>
              <a:gd name="T120" fmla="*/ 30508239 w 510"/>
              <a:gd name="T121" fmla="*/ 24776525 h 573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510" h="573">
                <a:moveTo>
                  <a:pt x="502" y="452"/>
                </a:moveTo>
                <a:lnTo>
                  <a:pt x="502" y="452"/>
                </a:lnTo>
                <a:cubicBezTo>
                  <a:pt x="467" y="487"/>
                  <a:pt x="467" y="487"/>
                  <a:pt x="467" y="487"/>
                </a:cubicBezTo>
                <a:cubicBezTo>
                  <a:pt x="502" y="530"/>
                  <a:pt x="502" y="530"/>
                  <a:pt x="502" y="530"/>
                </a:cubicBezTo>
                <a:cubicBezTo>
                  <a:pt x="509" y="530"/>
                  <a:pt x="509" y="537"/>
                  <a:pt x="509" y="544"/>
                </a:cubicBezTo>
                <a:cubicBezTo>
                  <a:pt x="509" y="565"/>
                  <a:pt x="495" y="572"/>
                  <a:pt x="481" y="572"/>
                </a:cubicBezTo>
                <a:cubicBezTo>
                  <a:pt x="474" y="572"/>
                  <a:pt x="467" y="572"/>
                  <a:pt x="460" y="565"/>
                </a:cubicBezTo>
                <a:cubicBezTo>
                  <a:pt x="424" y="530"/>
                  <a:pt x="424" y="530"/>
                  <a:pt x="424" y="530"/>
                </a:cubicBezTo>
                <a:cubicBezTo>
                  <a:pt x="389" y="565"/>
                  <a:pt x="389" y="565"/>
                  <a:pt x="389" y="565"/>
                </a:cubicBezTo>
                <a:cubicBezTo>
                  <a:pt x="382" y="572"/>
                  <a:pt x="375" y="572"/>
                  <a:pt x="368" y="572"/>
                </a:cubicBezTo>
                <a:cubicBezTo>
                  <a:pt x="354" y="572"/>
                  <a:pt x="340" y="565"/>
                  <a:pt x="340" y="544"/>
                </a:cubicBezTo>
                <a:cubicBezTo>
                  <a:pt x="340" y="537"/>
                  <a:pt x="340" y="530"/>
                  <a:pt x="347" y="530"/>
                </a:cubicBezTo>
                <a:cubicBezTo>
                  <a:pt x="382" y="487"/>
                  <a:pt x="382" y="487"/>
                  <a:pt x="382" y="487"/>
                </a:cubicBezTo>
                <a:cubicBezTo>
                  <a:pt x="347" y="452"/>
                  <a:pt x="347" y="452"/>
                  <a:pt x="347" y="452"/>
                </a:cubicBezTo>
                <a:cubicBezTo>
                  <a:pt x="340" y="445"/>
                  <a:pt x="340" y="438"/>
                  <a:pt x="340" y="431"/>
                </a:cubicBezTo>
                <a:cubicBezTo>
                  <a:pt x="340" y="417"/>
                  <a:pt x="354" y="403"/>
                  <a:pt x="368" y="403"/>
                </a:cubicBezTo>
                <a:cubicBezTo>
                  <a:pt x="375" y="403"/>
                  <a:pt x="382" y="410"/>
                  <a:pt x="389" y="417"/>
                </a:cubicBezTo>
                <a:cubicBezTo>
                  <a:pt x="424" y="452"/>
                  <a:pt x="424" y="452"/>
                  <a:pt x="424" y="452"/>
                </a:cubicBezTo>
                <a:cubicBezTo>
                  <a:pt x="460" y="417"/>
                  <a:pt x="460" y="417"/>
                  <a:pt x="460" y="417"/>
                </a:cubicBezTo>
                <a:cubicBezTo>
                  <a:pt x="467" y="410"/>
                  <a:pt x="474" y="403"/>
                  <a:pt x="481" y="403"/>
                </a:cubicBezTo>
                <a:cubicBezTo>
                  <a:pt x="495" y="403"/>
                  <a:pt x="509" y="417"/>
                  <a:pt x="509" y="431"/>
                </a:cubicBezTo>
                <a:cubicBezTo>
                  <a:pt x="509" y="438"/>
                  <a:pt x="509" y="445"/>
                  <a:pt x="502" y="452"/>
                </a:cubicBezTo>
                <a:close/>
                <a:moveTo>
                  <a:pt x="417" y="403"/>
                </a:moveTo>
                <a:lnTo>
                  <a:pt x="417" y="403"/>
                </a:lnTo>
                <a:cubicBezTo>
                  <a:pt x="410" y="395"/>
                  <a:pt x="410" y="395"/>
                  <a:pt x="410" y="395"/>
                </a:cubicBezTo>
                <a:cubicBezTo>
                  <a:pt x="396" y="381"/>
                  <a:pt x="382" y="374"/>
                  <a:pt x="368" y="374"/>
                </a:cubicBezTo>
                <a:cubicBezTo>
                  <a:pt x="340" y="374"/>
                  <a:pt x="311" y="403"/>
                  <a:pt x="311" y="431"/>
                </a:cubicBezTo>
                <a:cubicBezTo>
                  <a:pt x="311" y="452"/>
                  <a:pt x="318" y="466"/>
                  <a:pt x="326" y="473"/>
                </a:cubicBezTo>
                <a:cubicBezTo>
                  <a:pt x="347" y="487"/>
                  <a:pt x="347" y="487"/>
                  <a:pt x="347" y="487"/>
                </a:cubicBezTo>
                <a:cubicBezTo>
                  <a:pt x="326" y="509"/>
                  <a:pt x="326" y="509"/>
                  <a:pt x="326" y="509"/>
                </a:cubicBezTo>
                <a:cubicBezTo>
                  <a:pt x="318" y="516"/>
                  <a:pt x="311" y="530"/>
                  <a:pt x="311" y="544"/>
                </a:cubicBezTo>
                <a:cubicBezTo>
                  <a:pt x="290" y="544"/>
                  <a:pt x="290" y="544"/>
                  <a:pt x="290" y="544"/>
                </a:cubicBezTo>
                <a:cubicBezTo>
                  <a:pt x="29" y="544"/>
                  <a:pt x="29" y="544"/>
                  <a:pt x="29" y="544"/>
                </a:cubicBezTo>
                <a:cubicBezTo>
                  <a:pt x="15" y="544"/>
                  <a:pt x="0" y="537"/>
                  <a:pt x="0" y="516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5" y="0"/>
                  <a:pt x="29" y="0"/>
                </a:cubicBezTo>
                <a:cubicBezTo>
                  <a:pt x="92" y="0"/>
                  <a:pt x="92" y="0"/>
                  <a:pt x="92" y="0"/>
                </a:cubicBezTo>
                <a:cubicBezTo>
                  <a:pt x="177" y="0"/>
                  <a:pt x="177" y="0"/>
                  <a:pt x="177" y="0"/>
                </a:cubicBezTo>
                <a:cubicBezTo>
                  <a:pt x="177" y="106"/>
                  <a:pt x="177" y="106"/>
                  <a:pt x="177" y="106"/>
                </a:cubicBezTo>
                <a:cubicBezTo>
                  <a:pt x="177" y="162"/>
                  <a:pt x="177" y="162"/>
                  <a:pt x="177" y="162"/>
                </a:cubicBezTo>
                <a:cubicBezTo>
                  <a:pt x="177" y="191"/>
                  <a:pt x="205" y="219"/>
                  <a:pt x="234" y="219"/>
                </a:cubicBezTo>
                <a:cubicBezTo>
                  <a:pt x="290" y="219"/>
                  <a:pt x="290" y="219"/>
                  <a:pt x="290" y="219"/>
                </a:cubicBezTo>
                <a:cubicBezTo>
                  <a:pt x="417" y="219"/>
                  <a:pt x="417" y="219"/>
                  <a:pt x="417" y="219"/>
                </a:cubicBezTo>
                <a:cubicBezTo>
                  <a:pt x="417" y="374"/>
                  <a:pt x="417" y="374"/>
                  <a:pt x="417" y="374"/>
                </a:cubicBezTo>
                <a:lnTo>
                  <a:pt x="417" y="403"/>
                </a:lnTo>
                <a:close/>
                <a:moveTo>
                  <a:pt x="234" y="191"/>
                </a:moveTo>
                <a:lnTo>
                  <a:pt x="234" y="191"/>
                </a:lnTo>
                <a:cubicBezTo>
                  <a:pt x="220" y="191"/>
                  <a:pt x="205" y="176"/>
                  <a:pt x="205" y="162"/>
                </a:cubicBezTo>
                <a:cubicBezTo>
                  <a:pt x="205" y="106"/>
                  <a:pt x="205" y="106"/>
                  <a:pt x="205" y="106"/>
                </a:cubicBezTo>
                <a:cubicBezTo>
                  <a:pt x="205" y="0"/>
                  <a:pt x="205" y="0"/>
                  <a:pt x="205" y="0"/>
                </a:cubicBezTo>
                <a:cubicBezTo>
                  <a:pt x="417" y="191"/>
                  <a:pt x="417" y="191"/>
                  <a:pt x="417" y="191"/>
                </a:cubicBezTo>
                <a:cubicBezTo>
                  <a:pt x="290" y="191"/>
                  <a:pt x="290" y="191"/>
                  <a:pt x="290" y="191"/>
                </a:cubicBezTo>
                <a:lnTo>
                  <a:pt x="234" y="19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05" name="Freeform 20"/>
          <p:cNvSpPr>
            <a:spLocks noChangeArrowheads="1"/>
          </p:cNvSpPr>
          <p:nvPr/>
        </p:nvSpPr>
        <p:spPr bwMode="auto">
          <a:xfrm>
            <a:off x="9164790" y="2948891"/>
            <a:ext cx="245470" cy="268818"/>
          </a:xfrm>
          <a:custGeom>
            <a:avLst/>
            <a:gdLst>
              <a:gd name="T0" fmla="*/ 64536992 w 510"/>
              <a:gd name="T1" fmla="*/ 61528392 h 559"/>
              <a:gd name="T2" fmla="*/ 64536992 w 510"/>
              <a:gd name="T3" fmla="*/ 61528392 h 559"/>
              <a:gd name="T4" fmla="*/ 55280025 w 510"/>
              <a:gd name="T5" fmla="*/ 70763999 h 559"/>
              <a:gd name="T6" fmla="*/ 52542328 w 510"/>
              <a:gd name="T7" fmla="*/ 72585008 h 559"/>
              <a:gd name="T8" fmla="*/ 49804270 w 510"/>
              <a:gd name="T9" fmla="*/ 70763999 h 559"/>
              <a:gd name="T10" fmla="*/ 45240961 w 510"/>
              <a:gd name="T11" fmla="*/ 66211296 h 559"/>
              <a:gd name="T12" fmla="*/ 44328516 w 510"/>
              <a:gd name="T13" fmla="*/ 63349401 h 559"/>
              <a:gd name="T14" fmla="*/ 47979019 w 510"/>
              <a:gd name="T15" fmla="*/ 59707023 h 559"/>
              <a:gd name="T16" fmla="*/ 49804270 w 510"/>
              <a:gd name="T17" fmla="*/ 61528392 h 559"/>
              <a:gd name="T18" fmla="*/ 52542328 w 510"/>
              <a:gd name="T19" fmla="*/ 63349401 h 559"/>
              <a:gd name="T20" fmla="*/ 59973683 w 510"/>
              <a:gd name="T21" fmla="*/ 56065005 h 559"/>
              <a:gd name="T22" fmla="*/ 59973683 w 510"/>
              <a:gd name="T23" fmla="*/ 56065005 h 559"/>
              <a:gd name="T24" fmla="*/ 62711741 w 510"/>
              <a:gd name="T25" fmla="*/ 55154320 h 559"/>
              <a:gd name="T26" fmla="*/ 66362244 w 510"/>
              <a:gd name="T27" fmla="*/ 58796699 h 559"/>
              <a:gd name="T28" fmla="*/ 64536992 w 510"/>
              <a:gd name="T29" fmla="*/ 61528392 h 559"/>
              <a:gd name="T30" fmla="*/ 53454773 w 510"/>
              <a:gd name="T31" fmla="*/ 56975329 h 559"/>
              <a:gd name="T32" fmla="*/ 53454773 w 510"/>
              <a:gd name="T33" fmla="*/ 56975329 h 559"/>
              <a:gd name="T34" fmla="*/ 52542328 w 510"/>
              <a:gd name="T35" fmla="*/ 57886014 h 559"/>
              <a:gd name="T36" fmla="*/ 47979019 w 510"/>
              <a:gd name="T37" fmla="*/ 56065005 h 559"/>
              <a:gd name="T38" fmla="*/ 40547302 w 510"/>
              <a:gd name="T39" fmla="*/ 63349401 h 559"/>
              <a:gd name="T40" fmla="*/ 42372554 w 510"/>
              <a:gd name="T41" fmla="*/ 68942990 h 559"/>
              <a:gd name="T42" fmla="*/ 42372554 w 510"/>
              <a:gd name="T43" fmla="*/ 68942990 h 559"/>
              <a:gd name="T44" fmla="*/ 44328516 w 510"/>
              <a:gd name="T45" fmla="*/ 70763999 h 559"/>
              <a:gd name="T46" fmla="*/ 44328516 w 510"/>
              <a:gd name="T47" fmla="*/ 70763999 h 559"/>
              <a:gd name="T48" fmla="*/ 31421045 w 510"/>
              <a:gd name="T49" fmla="*/ 70763999 h 559"/>
              <a:gd name="T50" fmla="*/ 31421045 w 510"/>
              <a:gd name="T51" fmla="*/ 70763999 h 559"/>
              <a:gd name="T52" fmla="*/ 3780852 w 510"/>
              <a:gd name="T53" fmla="*/ 70763999 h 559"/>
              <a:gd name="T54" fmla="*/ 0 w 510"/>
              <a:gd name="T55" fmla="*/ 67121620 h 559"/>
              <a:gd name="T56" fmla="*/ 0 w 510"/>
              <a:gd name="T57" fmla="*/ 3642379 h 559"/>
              <a:gd name="T58" fmla="*/ 3780852 w 510"/>
              <a:gd name="T59" fmla="*/ 0 h 559"/>
              <a:gd name="T60" fmla="*/ 11994664 w 510"/>
              <a:gd name="T61" fmla="*/ 0 h 559"/>
              <a:gd name="T62" fmla="*/ 23076884 w 510"/>
              <a:gd name="T63" fmla="*/ 0 h 559"/>
              <a:gd name="T64" fmla="*/ 23076884 w 510"/>
              <a:gd name="T65" fmla="*/ 13788670 h 559"/>
              <a:gd name="T66" fmla="*/ 23076884 w 510"/>
              <a:gd name="T67" fmla="*/ 21073067 h 559"/>
              <a:gd name="T68" fmla="*/ 30508239 w 510"/>
              <a:gd name="T69" fmla="*/ 28487664 h 559"/>
              <a:gd name="T70" fmla="*/ 37809606 w 510"/>
              <a:gd name="T71" fmla="*/ 28487664 h 559"/>
              <a:gd name="T72" fmla="*/ 53454773 w 510"/>
              <a:gd name="T73" fmla="*/ 28487664 h 559"/>
              <a:gd name="T74" fmla="*/ 53454773 w 510"/>
              <a:gd name="T75" fmla="*/ 50471416 h 559"/>
              <a:gd name="T76" fmla="*/ 53454773 w 510"/>
              <a:gd name="T77" fmla="*/ 50471416 h 559"/>
              <a:gd name="T78" fmla="*/ 53454773 w 510"/>
              <a:gd name="T79" fmla="*/ 56975329 h 559"/>
              <a:gd name="T80" fmla="*/ 30508239 w 510"/>
              <a:gd name="T81" fmla="*/ 24845286 h 559"/>
              <a:gd name="T82" fmla="*/ 30508239 w 510"/>
              <a:gd name="T83" fmla="*/ 24845286 h 559"/>
              <a:gd name="T84" fmla="*/ 26727387 w 510"/>
              <a:gd name="T85" fmla="*/ 21073067 h 559"/>
              <a:gd name="T86" fmla="*/ 26727387 w 510"/>
              <a:gd name="T87" fmla="*/ 13788670 h 559"/>
              <a:gd name="T88" fmla="*/ 26727387 w 510"/>
              <a:gd name="T89" fmla="*/ 0 h 559"/>
              <a:gd name="T90" fmla="*/ 53454773 w 510"/>
              <a:gd name="T91" fmla="*/ 24845286 h 559"/>
              <a:gd name="T92" fmla="*/ 37809606 w 510"/>
              <a:gd name="T93" fmla="*/ 24845286 h 559"/>
              <a:gd name="T94" fmla="*/ 30508239 w 510"/>
              <a:gd name="T95" fmla="*/ 24845286 h 559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510" h="559">
                <a:moveTo>
                  <a:pt x="495" y="473"/>
                </a:moveTo>
                <a:lnTo>
                  <a:pt x="495" y="473"/>
                </a:lnTo>
                <a:cubicBezTo>
                  <a:pt x="424" y="544"/>
                  <a:pt x="424" y="544"/>
                  <a:pt x="424" y="544"/>
                </a:cubicBezTo>
                <a:cubicBezTo>
                  <a:pt x="417" y="551"/>
                  <a:pt x="410" y="558"/>
                  <a:pt x="403" y="558"/>
                </a:cubicBezTo>
                <a:cubicBezTo>
                  <a:pt x="396" y="558"/>
                  <a:pt x="389" y="551"/>
                  <a:pt x="382" y="544"/>
                </a:cubicBezTo>
                <a:cubicBezTo>
                  <a:pt x="347" y="509"/>
                  <a:pt x="347" y="509"/>
                  <a:pt x="347" y="509"/>
                </a:cubicBezTo>
                <a:cubicBezTo>
                  <a:pt x="340" y="502"/>
                  <a:pt x="340" y="495"/>
                  <a:pt x="340" y="487"/>
                </a:cubicBezTo>
                <a:cubicBezTo>
                  <a:pt x="340" y="473"/>
                  <a:pt x="347" y="459"/>
                  <a:pt x="368" y="459"/>
                </a:cubicBezTo>
                <a:cubicBezTo>
                  <a:pt x="375" y="459"/>
                  <a:pt x="382" y="466"/>
                  <a:pt x="382" y="473"/>
                </a:cubicBezTo>
                <a:cubicBezTo>
                  <a:pt x="403" y="487"/>
                  <a:pt x="403" y="487"/>
                  <a:pt x="403" y="487"/>
                </a:cubicBezTo>
                <a:cubicBezTo>
                  <a:pt x="460" y="431"/>
                  <a:pt x="460" y="431"/>
                  <a:pt x="460" y="431"/>
                </a:cubicBezTo>
                <a:cubicBezTo>
                  <a:pt x="467" y="424"/>
                  <a:pt x="474" y="424"/>
                  <a:pt x="481" y="424"/>
                </a:cubicBezTo>
                <a:cubicBezTo>
                  <a:pt x="495" y="424"/>
                  <a:pt x="509" y="438"/>
                  <a:pt x="509" y="452"/>
                </a:cubicBezTo>
                <a:cubicBezTo>
                  <a:pt x="509" y="459"/>
                  <a:pt x="502" y="466"/>
                  <a:pt x="495" y="473"/>
                </a:cubicBezTo>
                <a:close/>
                <a:moveTo>
                  <a:pt x="410" y="438"/>
                </a:moveTo>
                <a:lnTo>
                  <a:pt x="410" y="438"/>
                </a:lnTo>
                <a:cubicBezTo>
                  <a:pt x="403" y="445"/>
                  <a:pt x="403" y="445"/>
                  <a:pt x="403" y="445"/>
                </a:cubicBezTo>
                <a:cubicBezTo>
                  <a:pt x="396" y="438"/>
                  <a:pt x="382" y="431"/>
                  <a:pt x="368" y="431"/>
                </a:cubicBezTo>
                <a:cubicBezTo>
                  <a:pt x="333" y="431"/>
                  <a:pt x="311" y="459"/>
                  <a:pt x="311" y="487"/>
                </a:cubicBezTo>
                <a:cubicBezTo>
                  <a:pt x="311" y="509"/>
                  <a:pt x="318" y="523"/>
                  <a:pt x="325" y="530"/>
                </a:cubicBezTo>
                <a:cubicBezTo>
                  <a:pt x="340" y="544"/>
                  <a:pt x="340" y="544"/>
                  <a:pt x="340" y="544"/>
                </a:cubicBezTo>
                <a:cubicBezTo>
                  <a:pt x="241" y="544"/>
                  <a:pt x="241" y="544"/>
                  <a:pt x="241" y="544"/>
                </a:cubicBezTo>
                <a:cubicBezTo>
                  <a:pt x="29" y="544"/>
                  <a:pt x="29" y="544"/>
                  <a:pt x="29" y="544"/>
                </a:cubicBezTo>
                <a:cubicBezTo>
                  <a:pt x="7" y="544"/>
                  <a:pt x="0" y="537"/>
                  <a:pt x="0" y="516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7" y="0"/>
                  <a:pt x="29" y="0"/>
                </a:cubicBezTo>
                <a:cubicBezTo>
                  <a:pt x="92" y="0"/>
                  <a:pt x="92" y="0"/>
                  <a:pt x="92" y="0"/>
                </a:cubicBezTo>
                <a:cubicBezTo>
                  <a:pt x="177" y="0"/>
                  <a:pt x="177" y="0"/>
                  <a:pt x="177" y="0"/>
                </a:cubicBezTo>
                <a:cubicBezTo>
                  <a:pt x="177" y="106"/>
                  <a:pt x="177" y="106"/>
                  <a:pt x="177" y="106"/>
                </a:cubicBezTo>
                <a:cubicBezTo>
                  <a:pt x="177" y="162"/>
                  <a:pt x="177" y="162"/>
                  <a:pt x="177" y="162"/>
                </a:cubicBezTo>
                <a:cubicBezTo>
                  <a:pt x="177" y="191"/>
                  <a:pt x="205" y="219"/>
                  <a:pt x="234" y="219"/>
                </a:cubicBezTo>
                <a:cubicBezTo>
                  <a:pt x="290" y="219"/>
                  <a:pt x="290" y="219"/>
                  <a:pt x="290" y="219"/>
                </a:cubicBezTo>
                <a:cubicBezTo>
                  <a:pt x="410" y="219"/>
                  <a:pt x="410" y="219"/>
                  <a:pt x="410" y="219"/>
                </a:cubicBezTo>
                <a:cubicBezTo>
                  <a:pt x="410" y="388"/>
                  <a:pt x="410" y="388"/>
                  <a:pt x="410" y="388"/>
                </a:cubicBezTo>
                <a:lnTo>
                  <a:pt x="410" y="438"/>
                </a:lnTo>
                <a:close/>
                <a:moveTo>
                  <a:pt x="234" y="191"/>
                </a:moveTo>
                <a:lnTo>
                  <a:pt x="234" y="191"/>
                </a:lnTo>
                <a:cubicBezTo>
                  <a:pt x="219" y="191"/>
                  <a:pt x="205" y="176"/>
                  <a:pt x="205" y="162"/>
                </a:cubicBezTo>
                <a:cubicBezTo>
                  <a:pt x="205" y="106"/>
                  <a:pt x="205" y="106"/>
                  <a:pt x="205" y="106"/>
                </a:cubicBezTo>
                <a:cubicBezTo>
                  <a:pt x="205" y="0"/>
                  <a:pt x="205" y="0"/>
                  <a:pt x="205" y="0"/>
                </a:cubicBezTo>
                <a:cubicBezTo>
                  <a:pt x="410" y="191"/>
                  <a:pt x="410" y="191"/>
                  <a:pt x="410" y="191"/>
                </a:cubicBezTo>
                <a:cubicBezTo>
                  <a:pt x="290" y="191"/>
                  <a:pt x="290" y="191"/>
                  <a:pt x="290" y="191"/>
                </a:cubicBezTo>
                <a:lnTo>
                  <a:pt x="234" y="19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06" name="Freeform 21"/>
          <p:cNvSpPr>
            <a:spLocks noChangeArrowheads="1"/>
          </p:cNvSpPr>
          <p:nvPr/>
        </p:nvSpPr>
        <p:spPr bwMode="auto">
          <a:xfrm>
            <a:off x="8656923" y="2948891"/>
            <a:ext cx="241237" cy="262467"/>
          </a:xfrm>
          <a:custGeom>
            <a:avLst/>
            <a:gdLst>
              <a:gd name="T0" fmla="*/ 61359160 w 503"/>
              <a:gd name="T1" fmla="*/ 67317282 h 545"/>
              <a:gd name="T2" fmla="*/ 61359160 w 503"/>
              <a:gd name="T3" fmla="*/ 67317282 h 545"/>
              <a:gd name="T4" fmla="*/ 57605098 w 503"/>
              <a:gd name="T5" fmla="*/ 67317282 h 545"/>
              <a:gd name="T6" fmla="*/ 57605098 w 503"/>
              <a:gd name="T7" fmla="*/ 67317282 h 545"/>
              <a:gd name="T8" fmla="*/ 50356024 w 503"/>
              <a:gd name="T9" fmla="*/ 67317282 h 545"/>
              <a:gd name="T10" fmla="*/ 50356024 w 503"/>
              <a:gd name="T11" fmla="*/ 67317282 h 545"/>
              <a:gd name="T12" fmla="*/ 46731487 w 503"/>
              <a:gd name="T13" fmla="*/ 67317282 h 545"/>
              <a:gd name="T14" fmla="*/ 42977425 w 503"/>
              <a:gd name="T15" fmla="*/ 63534150 h 545"/>
              <a:gd name="T16" fmla="*/ 46731487 w 503"/>
              <a:gd name="T17" fmla="*/ 59881048 h 545"/>
              <a:gd name="T18" fmla="*/ 49449710 w 503"/>
              <a:gd name="T19" fmla="*/ 59881048 h 545"/>
              <a:gd name="T20" fmla="*/ 50356024 w 503"/>
              <a:gd name="T21" fmla="*/ 59881048 h 545"/>
              <a:gd name="T22" fmla="*/ 57605098 w 503"/>
              <a:gd name="T23" fmla="*/ 59881048 h 545"/>
              <a:gd name="T24" fmla="*/ 61359160 w 503"/>
              <a:gd name="T25" fmla="*/ 59881048 h 545"/>
              <a:gd name="T26" fmla="*/ 64983697 w 503"/>
              <a:gd name="T27" fmla="*/ 63534150 h 545"/>
              <a:gd name="T28" fmla="*/ 61359160 w 503"/>
              <a:gd name="T29" fmla="*/ 67317282 h 545"/>
              <a:gd name="T30" fmla="*/ 53980561 w 503"/>
              <a:gd name="T31" fmla="*/ 48792072 h 545"/>
              <a:gd name="T32" fmla="*/ 53980561 w 503"/>
              <a:gd name="T33" fmla="*/ 48792072 h 545"/>
              <a:gd name="T34" fmla="*/ 53980561 w 503"/>
              <a:gd name="T35" fmla="*/ 56228306 h 545"/>
              <a:gd name="T36" fmla="*/ 46731487 w 503"/>
              <a:gd name="T37" fmla="*/ 56228306 h 545"/>
              <a:gd name="T38" fmla="*/ 39352888 w 503"/>
              <a:gd name="T39" fmla="*/ 63534150 h 545"/>
              <a:gd name="T40" fmla="*/ 46731487 w 503"/>
              <a:gd name="T41" fmla="*/ 70970385 h 545"/>
              <a:gd name="T42" fmla="*/ 46731487 w 503"/>
              <a:gd name="T43" fmla="*/ 70970385 h 545"/>
              <a:gd name="T44" fmla="*/ 3624537 w 503"/>
              <a:gd name="T45" fmla="*/ 70970385 h 545"/>
              <a:gd name="T46" fmla="*/ 0 w 503"/>
              <a:gd name="T47" fmla="*/ 67317282 h 545"/>
              <a:gd name="T48" fmla="*/ 0 w 503"/>
              <a:gd name="T49" fmla="*/ 3652741 h 545"/>
              <a:gd name="T50" fmla="*/ 3624537 w 503"/>
              <a:gd name="T51" fmla="*/ 0 h 545"/>
              <a:gd name="T52" fmla="*/ 12815405 w 503"/>
              <a:gd name="T53" fmla="*/ 0 h 545"/>
              <a:gd name="T54" fmla="*/ 12815405 w 503"/>
              <a:gd name="T55" fmla="*/ 0 h 545"/>
              <a:gd name="T56" fmla="*/ 23818900 w 503"/>
              <a:gd name="T57" fmla="*/ 0 h 545"/>
              <a:gd name="T58" fmla="*/ 23818900 w 503"/>
              <a:gd name="T59" fmla="*/ 13828622 h 545"/>
              <a:gd name="T60" fmla="*/ 23818900 w 503"/>
              <a:gd name="T61" fmla="*/ 21134466 h 545"/>
              <a:gd name="T62" fmla="*/ 31197500 w 503"/>
              <a:gd name="T63" fmla="*/ 28570701 h 545"/>
              <a:gd name="T64" fmla="*/ 38446574 w 503"/>
              <a:gd name="T65" fmla="*/ 28570701 h 545"/>
              <a:gd name="T66" fmla="*/ 53980561 w 503"/>
              <a:gd name="T67" fmla="*/ 28570701 h 545"/>
              <a:gd name="T68" fmla="*/ 53980561 w 503"/>
              <a:gd name="T69" fmla="*/ 48792072 h 545"/>
              <a:gd name="T70" fmla="*/ 31197500 w 503"/>
              <a:gd name="T71" fmla="*/ 24917959 h 545"/>
              <a:gd name="T72" fmla="*/ 31197500 w 503"/>
              <a:gd name="T73" fmla="*/ 24917959 h 545"/>
              <a:gd name="T74" fmla="*/ 27443438 w 503"/>
              <a:gd name="T75" fmla="*/ 21134466 h 545"/>
              <a:gd name="T76" fmla="*/ 27443438 w 503"/>
              <a:gd name="T77" fmla="*/ 13828622 h 545"/>
              <a:gd name="T78" fmla="*/ 27443438 w 503"/>
              <a:gd name="T79" fmla="*/ 0 h 545"/>
              <a:gd name="T80" fmla="*/ 53980561 w 503"/>
              <a:gd name="T81" fmla="*/ 24917959 h 545"/>
              <a:gd name="T82" fmla="*/ 38446574 w 503"/>
              <a:gd name="T83" fmla="*/ 24917959 h 545"/>
              <a:gd name="T84" fmla="*/ 31197500 w 503"/>
              <a:gd name="T85" fmla="*/ 24917959 h 545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503" h="545">
                <a:moveTo>
                  <a:pt x="474" y="516"/>
                </a:moveTo>
                <a:lnTo>
                  <a:pt x="474" y="516"/>
                </a:lnTo>
                <a:cubicBezTo>
                  <a:pt x="445" y="516"/>
                  <a:pt x="445" y="516"/>
                  <a:pt x="445" y="516"/>
                </a:cubicBezTo>
                <a:cubicBezTo>
                  <a:pt x="389" y="516"/>
                  <a:pt x="389" y="516"/>
                  <a:pt x="389" y="516"/>
                </a:cubicBezTo>
                <a:cubicBezTo>
                  <a:pt x="361" y="516"/>
                  <a:pt x="361" y="516"/>
                  <a:pt x="361" y="516"/>
                </a:cubicBezTo>
                <a:cubicBezTo>
                  <a:pt x="347" y="516"/>
                  <a:pt x="332" y="509"/>
                  <a:pt x="332" y="487"/>
                </a:cubicBezTo>
                <a:cubicBezTo>
                  <a:pt x="332" y="473"/>
                  <a:pt x="347" y="459"/>
                  <a:pt x="361" y="459"/>
                </a:cubicBezTo>
                <a:cubicBezTo>
                  <a:pt x="382" y="459"/>
                  <a:pt x="382" y="459"/>
                  <a:pt x="382" y="459"/>
                </a:cubicBezTo>
                <a:cubicBezTo>
                  <a:pt x="389" y="459"/>
                  <a:pt x="389" y="459"/>
                  <a:pt x="389" y="459"/>
                </a:cubicBezTo>
                <a:cubicBezTo>
                  <a:pt x="445" y="459"/>
                  <a:pt x="445" y="459"/>
                  <a:pt x="445" y="459"/>
                </a:cubicBezTo>
                <a:cubicBezTo>
                  <a:pt x="474" y="459"/>
                  <a:pt x="474" y="459"/>
                  <a:pt x="474" y="459"/>
                </a:cubicBezTo>
                <a:cubicBezTo>
                  <a:pt x="488" y="459"/>
                  <a:pt x="502" y="473"/>
                  <a:pt x="502" y="487"/>
                </a:cubicBezTo>
                <a:cubicBezTo>
                  <a:pt x="502" y="509"/>
                  <a:pt x="488" y="516"/>
                  <a:pt x="474" y="516"/>
                </a:cubicBezTo>
                <a:close/>
                <a:moveTo>
                  <a:pt x="417" y="374"/>
                </a:moveTo>
                <a:lnTo>
                  <a:pt x="417" y="374"/>
                </a:lnTo>
                <a:cubicBezTo>
                  <a:pt x="417" y="431"/>
                  <a:pt x="417" y="431"/>
                  <a:pt x="417" y="431"/>
                </a:cubicBezTo>
                <a:cubicBezTo>
                  <a:pt x="361" y="431"/>
                  <a:pt x="361" y="431"/>
                  <a:pt x="361" y="431"/>
                </a:cubicBezTo>
                <a:cubicBezTo>
                  <a:pt x="332" y="431"/>
                  <a:pt x="304" y="459"/>
                  <a:pt x="304" y="487"/>
                </a:cubicBezTo>
                <a:cubicBezTo>
                  <a:pt x="304" y="523"/>
                  <a:pt x="332" y="544"/>
                  <a:pt x="361" y="544"/>
                </a:cubicBezTo>
                <a:cubicBezTo>
                  <a:pt x="28" y="544"/>
                  <a:pt x="28" y="544"/>
                  <a:pt x="28" y="544"/>
                </a:cubicBezTo>
                <a:cubicBezTo>
                  <a:pt x="14" y="544"/>
                  <a:pt x="0" y="537"/>
                  <a:pt x="0" y="516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99" y="0"/>
                  <a:pt x="99" y="0"/>
                  <a:pt x="99" y="0"/>
                </a:cubicBezTo>
                <a:cubicBezTo>
                  <a:pt x="184" y="0"/>
                  <a:pt x="184" y="0"/>
                  <a:pt x="184" y="0"/>
                </a:cubicBezTo>
                <a:cubicBezTo>
                  <a:pt x="184" y="106"/>
                  <a:pt x="184" y="106"/>
                  <a:pt x="184" y="106"/>
                </a:cubicBezTo>
                <a:cubicBezTo>
                  <a:pt x="184" y="162"/>
                  <a:pt x="184" y="162"/>
                  <a:pt x="184" y="162"/>
                </a:cubicBezTo>
                <a:cubicBezTo>
                  <a:pt x="184" y="191"/>
                  <a:pt x="205" y="219"/>
                  <a:pt x="241" y="219"/>
                </a:cubicBezTo>
                <a:cubicBezTo>
                  <a:pt x="297" y="219"/>
                  <a:pt x="297" y="219"/>
                  <a:pt x="297" y="219"/>
                </a:cubicBezTo>
                <a:cubicBezTo>
                  <a:pt x="417" y="219"/>
                  <a:pt x="417" y="219"/>
                  <a:pt x="417" y="219"/>
                </a:cubicBezTo>
                <a:cubicBezTo>
                  <a:pt x="417" y="374"/>
                  <a:pt x="417" y="374"/>
                  <a:pt x="417" y="374"/>
                </a:cubicBezTo>
                <a:close/>
                <a:moveTo>
                  <a:pt x="241" y="191"/>
                </a:moveTo>
                <a:lnTo>
                  <a:pt x="241" y="191"/>
                </a:lnTo>
                <a:cubicBezTo>
                  <a:pt x="219" y="191"/>
                  <a:pt x="212" y="176"/>
                  <a:pt x="212" y="162"/>
                </a:cubicBezTo>
                <a:cubicBezTo>
                  <a:pt x="212" y="106"/>
                  <a:pt x="212" y="106"/>
                  <a:pt x="212" y="106"/>
                </a:cubicBezTo>
                <a:cubicBezTo>
                  <a:pt x="212" y="0"/>
                  <a:pt x="212" y="0"/>
                  <a:pt x="212" y="0"/>
                </a:cubicBezTo>
                <a:cubicBezTo>
                  <a:pt x="417" y="191"/>
                  <a:pt x="417" y="191"/>
                  <a:pt x="417" y="191"/>
                </a:cubicBezTo>
                <a:cubicBezTo>
                  <a:pt x="297" y="191"/>
                  <a:pt x="297" y="191"/>
                  <a:pt x="297" y="191"/>
                </a:cubicBezTo>
                <a:lnTo>
                  <a:pt x="241" y="19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07" name="Freeform 22"/>
          <p:cNvSpPr>
            <a:spLocks noChangeArrowheads="1"/>
          </p:cNvSpPr>
          <p:nvPr/>
        </p:nvSpPr>
        <p:spPr bwMode="auto">
          <a:xfrm>
            <a:off x="8151171" y="2948891"/>
            <a:ext cx="241237" cy="275167"/>
          </a:xfrm>
          <a:custGeom>
            <a:avLst/>
            <a:gdLst>
              <a:gd name="T0" fmla="*/ 61359160 w 503"/>
              <a:gd name="T1" fmla="*/ 66935372 h 573"/>
              <a:gd name="T2" fmla="*/ 61359160 w 503"/>
              <a:gd name="T3" fmla="*/ 66935372 h 573"/>
              <a:gd name="T4" fmla="*/ 57605098 w 503"/>
              <a:gd name="T5" fmla="*/ 66935372 h 573"/>
              <a:gd name="T6" fmla="*/ 57605098 w 503"/>
              <a:gd name="T7" fmla="*/ 70567284 h 573"/>
              <a:gd name="T8" fmla="*/ 53980561 w 503"/>
              <a:gd name="T9" fmla="*/ 74199556 h 573"/>
              <a:gd name="T10" fmla="*/ 50356024 w 503"/>
              <a:gd name="T11" fmla="*/ 70567284 h 573"/>
              <a:gd name="T12" fmla="*/ 50356024 w 503"/>
              <a:gd name="T13" fmla="*/ 66935372 h 573"/>
              <a:gd name="T14" fmla="*/ 46731487 w 503"/>
              <a:gd name="T15" fmla="*/ 66935372 h 573"/>
              <a:gd name="T16" fmla="*/ 42977425 w 503"/>
              <a:gd name="T17" fmla="*/ 63173440 h 573"/>
              <a:gd name="T18" fmla="*/ 46731487 w 503"/>
              <a:gd name="T19" fmla="*/ 59541168 h 573"/>
              <a:gd name="T20" fmla="*/ 50356024 w 503"/>
              <a:gd name="T21" fmla="*/ 59541168 h 573"/>
              <a:gd name="T22" fmla="*/ 50356024 w 503"/>
              <a:gd name="T23" fmla="*/ 55908896 h 573"/>
              <a:gd name="T24" fmla="*/ 53980561 w 503"/>
              <a:gd name="T25" fmla="*/ 52276985 h 573"/>
              <a:gd name="T26" fmla="*/ 57605098 w 503"/>
              <a:gd name="T27" fmla="*/ 55908896 h 573"/>
              <a:gd name="T28" fmla="*/ 57605098 w 503"/>
              <a:gd name="T29" fmla="*/ 59541168 h 573"/>
              <a:gd name="T30" fmla="*/ 61359160 w 503"/>
              <a:gd name="T31" fmla="*/ 59541168 h 573"/>
              <a:gd name="T32" fmla="*/ 64983697 w 503"/>
              <a:gd name="T33" fmla="*/ 63173440 h 573"/>
              <a:gd name="T34" fmla="*/ 61359160 w 503"/>
              <a:gd name="T35" fmla="*/ 66935372 h 573"/>
              <a:gd name="T36" fmla="*/ 46731487 w 503"/>
              <a:gd name="T37" fmla="*/ 55908896 h 573"/>
              <a:gd name="T38" fmla="*/ 46731487 w 503"/>
              <a:gd name="T39" fmla="*/ 55908896 h 573"/>
              <a:gd name="T40" fmla="*/ 39352888 w 503"/>
              <a:gd name="T41" fmla="*/ 63173440 h 573"/>
              <a:gd name="T42" fmla="*/ 46731487 w 503"/>
              <a:gd name="T43" fmla="*/ 70567284 h 573"/>
              <a:gd name="T44" fmla="*/ 46731487 w 503"/>
              <a:gd name="T45" fmla="*/ 70567284 h 573"/>
              <a:gd name="T46" fmla="*/ 3624537 w 503"/>
              <a:gd name="T47" fmla="*/ 70567284 h 573"/>
              <a:gd name="T48" fmla="*/ 0 w 503"/>
              <a:gd name="T49" fmla="*/ 66935372 h 573"/>
              <a:gd name="T50" fmla="*/ 0 w 503"/>
              <a:gd name="T51" fmla="*/ 3632272 h 573"/>
              <a:gd name="T52" fmla="*/ 3624537 w 503"/>
              <a:gd name="T53" fmla="*/ 0 h 573"/>
              <a:gd name="T54" fmla="*/ 11909450 w 503"/>
              <a:gd name="T55" fmla="*/ 0 h 573"/>
              <a:gd name="T56" fmla="*/ 11909450 w 503"/>
              <a:gd name="T57" fmla="*/ 0 h 573"/>
              <a:gd name="T58" fmla="*/ 22912586 w 503"/>
              <a:gd name="T59" fmla="*/ 0 h 573"/>
              <a:gd name="T60" fmla="*/ 22912586 w 503"/>
              <a:gd name="T61" fmla="*/ 13750410 h 573"/>
              <a:gd name="T62" fmla="*/ 22912586 w 503"/>
              <a:gd name="T63" fmla="*/ 21014594 h 573"/>
              <a:gd name="T64" fmla="*/ 30161660 w 503"/>
              <a:gd name="T65" fmla="*/ 28408437 h 573"/>
              <a:gd name="T66" fmla="*/ 37540259 w 503"/>
              <a:gd name="T67" fmla="*/ 28408437 h 573"/>
              <a:gd name="T68" fmla="*/ 53980561 w 503"/>
              <a:gd name="T69" fmla="*/ 28408437 h 573"/>
              <a:gd name="T70" fmla="*/ 53980561 w 503"/>
              <a:gd name="T71" fmla="*/ 48515053 h 573"/>
              <a:gd name="T72" fmla="*/ 53980561 w 503"/>
              <a:gd name="T73" fmla="*/ 48515053 h 573"/>
              <a:gd name="T74" fmla="*/ 46731487 w 503"/>
              <a:gd name="T75" fmla="*/ 55908896 h 573"/>
              <a:gd name="T76" fmla="*/ 30161660 w 503"/>
              <a:gd name="T77" fmla="*/ 24776525 h 573"/>
              <a:gd name="T78" fmla="*/ 30161660 w 503"/>
              <a:gd name="T79" fmla="*/ 24776525 h 573"/>
              <a:gd name="T80" fmla="*/ 26537123 w 503"/>
              <a:gd name="T81" fmla="*/ 21014594 h 573"/>
              <a:gd name="T82" fmla="*/ 26537123 w 503"/>
              <a:gd name="T83" fmla="*/ 13750410 h 573"/>
              <a:gd name="T84" fmla="*/ 26537123 w 503"/>
              <a:gd name="T85" fmla="*/ 0 h 573"/>
              <a:gd name="T86" fmla="*/ 53980561 w 503"/>
              <a:gd name="T87" fmla="*/ 24776525 h 573"/>
              <a:gd name="T88" fmla="*/ 37540259 w 503"/>
              <a:gd name="T89" fmla="*/ 24776525 h 573"/>
              <a:gd name="T90" fmla="*/ 30161660 w 503"/>
              <a:gd name="T91" fmla="*/ 24776525 h 573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503" h="573">
                <a:moveTo>
                  <a:pt x="474" y="516"/>
                </a:moveTo>
                <a:lnTo>
                  <a:pt x="474" y="516"/>
                </a:lnTo>
                <a:cubicBezTo>
                  <a:pt x="445" y="516"/>
                  <a:pt x="445" y="516"/>
                  <a:pt x="445" y="516"/>
                </a:cubicBezTo>
                <a:cubicBezTo>
                  <a:pt x="445" y="544"/>
                  <a:pt x="445" y="544"/>
                  <a:pt x="445" y="544"/>
                </a:cubicBezTo>
                <a:cubicBezTo>
                  <a:pt x="445" y="565"/>
                  <a:pt x="431" y="572"/>
                  <a:pt x="417" y="572"/>
                </a:cubicBezTo>
                <a:cubicBezTo>
                  <a:pt x="396" y="572"/>
                  <a:pt x="389" y="565"/>
                  <a:pt x="389" y="544"/>
                </a:cubicBezTo>
                <a:cubicBezTo>
                  <a:pt x="389" y="516"/>
                  <a:pt x="389" y="516"/>
                  <a:pt x="389" y="516"/>
                </a:cubicBezTo>
                <a:cubicBezTo>
                  <a:pt x="361" y="516"/>
                  <a:pt x="361" y="516"/>
                  <a:pt x="361" y="516"/>
                </a:cubicBezTo>
                <a:cubicBezTo>
                  <a:pt x="339" y="516"/>
                  <a:pt x="332" y="509"/>
                  <a:pt x="332" y="487"/>
                </a:cubicBezTo>
                <a:cubicBezTo>
                  <a:pt x="332" y="473"/>
                  <a:pt x="339" y="459"/>
                  <a:pt x="361" y="459"/>
                </a:cubicBezTo>
                <a:cubicBezTo>
                  <a:pt x="389" y="459"/>
                  <a:pt x="389" y="459"/>
                  <a:pt x="389" y="459"/>
                </a:cubicBezTo>
                <a:cubicBezTo>
                  <a:pt x="389" y="431"/>
                  <a:pt x="389" y="431"/>
                  <a:pt x="389" y="431"/>
                </a:cubicBezTo>
                <a:cubicBezTo>
                  <a:pt x="389" y="417"/>
                  <a:pt x="396" y="403"/>
                  <a:pt x="417" y="403"/>
                </a:cubicBezTo>
                <a:cubicBezTo>
                  <a:pt x="431" y="403"/>
                  <a:pt x="445" y="417"/>
                  <a:pt x="445" y="431"/>
                </a:cubicBezTo>
                <a:cubicBezTo>
                  <a:pt x="445" y="459"/>
                  <a:pt x="445" y="459"/>
                  <a:pt x="445" y="459"/>
                </a:cubicBezTo>
                <a:cubicBezTo>
                  <a:pt x="474" y="459"/>
                  <a:pt x="474" y="459"/>
                  <a:pt x="474" y="459"/>
                </a:cubicBezTo>
                <a:cubicBezTo>
                  <a:pt x="488" y="459"/>
                  <a:pt x="502" y="473"/>
                  <a:pt x="502" y="487"/>
                </a:cubicBezTo>
                <a:cubicBezTo>
                  <a:pt x="502" y="509"/>
                  <a:pt x="488" y="516"/>
                  <a:pt x="474" y="516"/>
                </a:cubicBezTo>
                <a:close/>
                <a:moveTo>
                  <a:pt x="361" y="431"/>
                </a:moveTo>
                <a:lnTo>
                  <a:pt x="361" y="431"/>
                </a:lnTo>
                <a:cubicBezTo>
                  <a:pt x="325" y="431"/>
                  <a:pt x="304" y="459"/>
                  <a:pt x="304" y="487"/>
                </a:cubicBezTo>
                <a:cubicBezTo>
                  <a:pt x="304" y="523"/>
                  <a:pt x="325" y="544"/>
                  <a:pt x="361" y="544"/>
                </a:cubicBezTo>
                <a:cubicBezTo>
                  <a:pt x="28" y="544"/>
                  <a:pt x="28" y="544"/>
                  <a:pt x="28" y="544"/>
                </a:cubicBezTo>
                <a:cubicBezTo>
                  <a:pt x="14" y="544"/>
                  <a:pt x="0" y="537"/>
                  <a:pt x="0" y="516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92" y="0"/>
                  <a:pt x="92" y="0"/>
                  <a:pt x="92" y="0"/>
                </a:cubicBezTo>
                <a:cubicBezTo>
                  <a:pt x="177" y="0"/>
                  <a:pt x="177" y="0"/>
                  <a:pt x="177" y="0"/>
                </a:cubicBezTo>
                <a:cubicBezTo>
                  <a:pt x="177" y="106"/>
                  <a:pt x="177" y="106"/>
                  <a:pt x="177" y="106"/>
                </a:cubicBezTo>
                <a:cubicBezTo>
                  <a:pt x="177" y="162"/>
                  <a:pt x="177" y="162"/>
                  <a:pt x="177" y="162"/>
                </a:cubicBezTo>
                <a:cubicBezTo>
                  <a:pt x="177" y="191"/>
                  <a:pt x="205" y="219"/>
                  <a:pt x="233" y="219"/>
                </a:cubicBezTo>
                <a:cubicBezTo>
                  <a:pt x="290" y="219"/>
                  <a:pt x="290" y="219"/>
                  <a:pt x="290" y="219"/>
                </a:cubicBezTo>
                <a:cubicBezTo>
                  <a:pt x="417" y="219"/>
                  <a:pt x="417" y="219"/>
                  <a:pt x="417" y="219"/>
                </a:cubicBezTo>
                <a:cubicBezTo>
                  <a:pt x="417" y="374"/>
                  <a:pt x="417" y="374"/>
                  <a:pt x="417" y="374"/>
                </a:cubicBezTo>
                <a:cubicBezTo>
                  <a:pt x="382" y="374"/>
                  <a:pt x="361" y="403"/>
                  <a:pt x="361" y="431"/>
                </a:cubicBezTo>
                <a:close/>
                <a:moveTo>
                  <a:pt x="233" y="191"/>
                </a:moveTo>
                <a:lnTo>
                  <a:pt x="233" y="191"/>
                </a:lnTo>
                <a:cubicBezTo>
                  <a:pt x="219" y="191"/>
                  <a:pt x="205" y="176"/>
                  <a:pt x="205" y="162"/>
                </a:cubicBezTo>
                <a:cubicBezTo>
                  <a:pt x="205" y="106"/>
                  <a:pt x="205" y="106"/>
                  <a:pt x="205" y="106"/>
                </a:cubicBezTo>
                <a:cubicBezTo>
                  <a:pt x="205" y="0"/>
                  <a:pt x="205" y="0"/>
                  <a:pt x="205" y="0"/>
                </a:cubicBezTo>
                <a:cubicBezTo>
                  <a:pt x="417" y="191"/>
                  <a:pt x="417" y="191"/>
                  <a:pt x="417" y="191"/>
                </a:cubicBezTo>
                <a:cubicBezTo>
                  <a:pt x="290" y="191"/>
                  <a:pt x="290" y="191"/>
                  <a:pt x="290" y="191"/>
                </a:cubicBezTo>
                <a:lnTo>
                  <a:pt x="233" y="19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08" name="Freeform 23"/>
          <p:cNvSpPr>
            <a:spLocks noChangeArrowheads="1"/>
          </p:cNvSpPr>
          <p:nvPr/>
        </p:nvSpPr>
        <p:spPr bwMode="auto">
          <a:xfrm>
            <a:off x="7632723" y="2938308"/>
            <a:ext cx="224308" cy="292100"/>
          </a:xfrm>
          <a:custGeom>
            <a:avLst/>
            <a:gdLst>
              <a:gd name="T0" fmla="*/ 56869383 w 467"/>
              <a:gd name="T1" fmla="*/ 71431400 h 609"/>
              <a:gd name="T2" fmla="*/ 56869383 w 467"/>
              <a:gd name="T3" fmla="*/ 71431400 h 609"/>
              <a:gd name="T4" fmla="*/ 11036246 w 467"/>
              <a:gd name="T5" fmla="*/ 71431400 h 609"/>
              <a:gd name="T6" fmla="*/ 7271138 w 467"/>
              <a:gd name="T7" fmla="*/ 67808209 h 609"/>
              <a:gd name="T8" fmla="*/ 7271138 w 467"/>
              <a:gd name="T9" fmla="*/ 3752694 h 609"/>
              <a:gd name="T10" fmla="*/ 11036246 w 467"/>
              <a:gd name="T11" fmla="*/ 0 h 609"/>
              <a:gd name="T12" fmla="*/ 30252386 w 467"/>
              <a:gd name="T13" fmla="*/ 0 h 609"/>
              <a:gd name="T14" fmla="*/ 30252386 w 467"/>
              <a:gd name="T15" fmla="*/ 13846331 h 609"/>
              <a:gd name="T16" fmla="*/ 30252386 w 467"/>
              <a:gd name="T17" fmla="*/ 21093073 h 609"/>
              <a:gd name="T18" fmla="*/ 37653243 w 467"/>
              <a:gd name="T19" fmla="*/ 28468958 h 609"/>
              <a:gd name="T20" fmla="*/ 44924380 w 467"/>
              <a:gd name="T21" fmla="*/ 28468958 h 609"/>
              <a:gd name="T22" fmla="*/ 60505132 w 467"/>
              <a:gd name="T23" fmla="*/ 28468958 h 609"/>
              <a:gd name="T24" fmla="*/ 60505132 w 467"/>
              <a:gd name="T25" fmla="*/ 57714571 h 609"/>
              <a:gd name="T26" fmla="*/ 60505132 w 467"/>
              <a:gd name="T27" fmla="*/ 67808209 h 609"/>
              <a:gd name="T28" fmla="*/ 56869383 w 467"/>
              <a:gd name="T29" fmla="*/ 71431400 h 609"/>
              <a:gd name="T30" fmla="*/ 37653243 w 467"/>
              <a:gd name="T31" fmla="*/ 24716265 h 609"/>
              <a:gd name="T32" fmla="*/ 37653243 w 467"/>
              <a:gd name="T33" fmla="*/ 24716265 h 609"/>
              <a:gd name="T34" fmla="*/ 33888135 w 467"/>
              <a:gd name="T35" fmla="*/ 21093073 h 609"/>
              <a:gd name="T36" fmla="*/ 33888135 w 467"/>
              <a:gd name="T37" fmla="*/ 13846331 h 609"/>
              <a:gd name="T38" fmla="*/ 33888135 w 467"/>
              <a:gd name="T39" fmla="*/ 0 h 609"/>
              <a:gd name="T40" fmla="*/ 60505132 w 467"/>
              <a:gd name="T41" fmla="*/ 24716265 h 609"/>
              <a:gd name="T42" fmla="*/ 44924380 w 467"/>
              <a:gd name="T43" fmla="*/ 24716265 h 609"/>
              <a:gd name="T44" fmla="*/ 37653243 w 467"/>
              <a:gd name="T45" fmla="*/ 24716265 h 609"/>
              <a:gd name="T46" fmla="*/ 13762877 w 467"/>
              <a:gd name="T47" fmla="*/ 75054951 h 609"/>
              <a:gd name="T48" fmla="*/ 13762877 w 467"/>
              <a:gd name="T49" fmla="*/ 75054951 h 609"/>
              <a:gd name="T50" fmla="*/ 16489509 w 467"/>
              <a:gd name="T51" fmla="*/ 75054951 h 609"/>
              <a:gd name="T52" fmla="*/ 40379874 w 467"/>
              <a:gd name="T53" fmla="*/ 75054951 h 609"/>
              <a:gd name="T54" fmla="*/ 45833137 w 467"/>
              <a:gd name="T55" fmla="*/ 75054951 h 609"/>
              <a:gd name="T56" fmla="*/ 53233994 w 467"/>
              <a:gd name="T57" fmla="*/ 75054951 h 609"/>
              <a:gd name="T58" fmla="*/ 49468526 w 467"/>
              <a:gd name="T59" fmla="*/ 78678142 h 609"/>
              <a:gd name="T60" fmla="*/ 7271138 w 467"/>
              <a:gd name="T61" fmla="*/ 78678142 h 609"/>
              <a:gd name="T62" fmla="*/ 0 w 467"/>
              <a:gd name="T63" fmla="*/ 71431400 h 609"/>
              <a:gd name="T64" fmla="*/ 0 w 467"/>
              <a:gd name="T65" fmla="*/ 10999436 h 609"/>
              <a:gd name="T66" fmla="*/ 3635389 w 467"/>
              <a:gd name="T67" fmla="*/ 7376244 h 609"/>
              <a:gd name="T68" fmla="*/ 3635389 w 467"/>
              <a:gd name="T69" fmla="*/ 18375680 h 609"/>
              <a:gd name="T70" fmla="*/ 3635389 w 467"/>
              <a:gd name="T71" fmla="*/ 61338122 h 609"/>
              <a:gd name="T72" fmla="*/ 3635389 w 467"/>
              <a:gd name="T73" fmla="*/ 67808209 h 609"/>
              <a:gd name="T74" fmla="*/ 11036246 w 467"/>
              <a:gd name="T75" fmla="*/ 75054951 h 609"/>
              <a:gd name="T76" fmla="*/ 13762877 w 467"/>
              <a:gd name="T77" fmla="*/ 75054951 h 609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467" h="609">
                <a:moveTo>
                  <a:pt x="438" y="552"/>
                </a:moveTo>
                <a:lnTo>
                  <a:pt x="438" y="552"/>
                </a:lnTo>
                <a:cubicBezTo>
                  <a:pt x="85" y="552"/>
                  <a:pt x="85" y="552"/>
                  <a:pt x="85" y="552"/>
                </a:cubicBezTo>
                <a:cubicBezTo>
                  <a:pt x="63" y="552"/>
                  <a:pt x="56" y="538"/>
                  <a:pt x="56" y="524"/>
                </a:cubicBezTo>
                <a:cubicBezTo>
                  <a:pt x="56" y="29"/>
                  <a:pt x="56" y="29"/>
                  <a:pt x="56" y="29"/>
                </a:cubicBezTo>
                <a:cubicBezTo>
                  <a:pt x="56" y="15"/>
                  <a:pt x="63" y="0"/>
                  <a:pt x="85" y="0"/>
                </a:cubicBezTo>
                <a:cubicBezTo>
                  <a:pt x="233" y="0"/>
                  <a:pt x="233" y="0"/>
                  <a:pt x="233" y="0"/>
                </a:cubicBezTo>
                <a:cubicBezTo>
                  <a:pt x="233" y="107"/>
                  <a:pt x="233" y="107"/>
                  <a:pt x="233" y="107"/>
                </a:cubicBezTo>
                <a:cubicBezTo>
                  <a:pt x="233" y="163"/>
                  <a:pt x="233" y="163"/>
                  <a:pt x="233" y="163"/>
                </a:cubicBezTo>
                <a:cubicBezTo>
                  <a:pt x="233" y="191"/>
                  <a:pt x="261" y="220"/>
                  <a:pt x="290" y="220"/>
                </a:cubicBezTo>
                <a:cubicBezTo>
                  <a:pt x="346" y="220"/>
                  <a:pt x="346" y="220"/>
                  <a:pt x="346" y="220"/>
                </a:cubicBezTo>
                <a:cubicBezTo>
                  <a:pt x="466" y="220"/>
                  <a:pt x="466" y="220"/>
                  <a:pt x="466" y="220"/>
                </a:cubicBezTo>
                <a:cubicBezTo>
                  <a:pt x="466" y="446"/>
                  <a:pt x="466" y="446"/>
                  <a:pt x="466" y="446"/>
                </a:cubicBezTo>
                <a:cubicBezTo>
                  <a:pt x="466" y="524"/>
                  <a:pt x="466" y="524"/>
                  <a:pt x="466" y="524"/>
                </a:cubicBezTo>
                <a:cubicBezTo>
                  <a:pt x="466" y="538"/>
                  <a:pt x="459" y="552"/>
                  <a:pt x="438" y="552"/>
                </a:cubicBezTo>
                <a:close/>
                <a:moveTo>
                  <a:pt x="290" y="191"/>
                </a:moveTo>
                <a:lnTo>
                  <a:pt x="290" y="191"/>
                </a:lnTo>
                <a:cubicBezTo>
                  <a:pt x="275" y="191"/>
                  <a:pt x="261" y="177"/>
                  <a:pt x="261" y="163"/>
                </a:cubicBezTo>
                <a:cubicBezTo>
                  <a:pt x="261" y="107"/>
                  <a:pt x="261" y="107"/>
                  <a:pt x="261" y="107"/>
                </a:cubicBezTo>
                <a:cubicBezTo>
                  <a:pt x="261" y="0"/>
                  <a:pt x="261" y="0"/>
                  <a:pt x="261" y="0"/>
                </a:cubicBezTo>
                <a:cubicBezTo>
                  <a:pt x="466" y="191"/>
                  <a:pt x="466" y="191"/>
                  <a:pt x="466" y="191"/>
                </a:cubicBezTo>
                <a:cubicBezTo>
                  <a:pt x="346" y="191"/>
                  <a:pt x="346" y="191"/>
                  <a:pt x="346" y="191"/>
                </a:cubicBezTo>
                <a:lnTo>
                  <a:pt x="290" y="191"/>
                </a:lnTo>
                <a:close/>
                <a:moveTo>
                  <a:pt x="106" y="580"/>
                </a:moveTo>
                <a:lnTo>
                  <a:pt x="106" y="580"/>
                </a:lnTo>
                <a:cubicBezTo>
                  <a:pt x="127" y="580"/>
                  <a:pt x="127" y="580"/>
                  <a:pt x="127" y="580"/>
                </a:cubicBezTo>
                <a:cubicBezTo>
                  <a:pt x="311" y="580"/>
                  <a:pt x="311" y="580"/>
                  <a:pt x="311" y="580"/>
                </a:cubicBezTo>
                <a:cubicBezTo>
                  <a:pt x="353" y="580"/>
                  <a:pt x="353" y="580"/>
                  <a:pt x="353" y="580"/>
                </a:cubicBezTo>
                <a:cubicBezTo>
                  <a:pt x="410" y="580"/>
                  <a:pt x="410" y="580"/>
                  <a:pt x="410" y="580"/>
                </a:cubicBezTo>
                <a:cubicBezTo>
                  <a:pt x="410" y="594"/>
                  <a:pt x="403" y="608"/>
                  <a:pt x="381" y="608"/>
                </a:cubicBezTo>
                <a:cubicBezTo>
                  <a:pt x="56" y="608"/>
                  <a:pt x="56" y="608"/>
                  <a:pt x="56" y="608"/>
                </a:cubicBezTo>
                <a:cubicBezTo>
                  <a:pt x="21" y="608"/>
                  <a:pt x="0" y="580"/>
                  <a:pt x="0" y="552"/>
                </a:cubicBezTo>
                <a:cubicBezTo>
                  <a:pt x="0" y="85"/>
                  <a:pt x="0" y="85"/>
                  <a:pt x="0" y="85"/>
                </a:cubicBezTo>
                <a:cubicBezTo>
                  <a:pt x="0" y="71"/>
                  <a:pt x="7" y="57"/>
                  <a:pt x="28" y="57"/>
                </a:cubicBezTo>
                <a:cubicBezTo>
                  <a:pt x="28" y="142"/>
                  <a:pt x="28" y="142"/>
                  <a:pt x="28" y="142"/>
                </a:cubicBezTo>
                <a:cubicBezTo>
                  <a:pt x="28" y="474"/>
                  <a:pt x="28" y="474"/>
                  <a:pt x="28" y="474"/>
                </a:cubicBezTo>
                <a:cubicBezTo>
                  <a:pt x="28" y="524"/>
                  <a:pt x="28" y="524"/>
                  <a:pt x="28" y="524"/>
                </a:cubicBezTo>
                <a:cubicBezTo>
                  <a:pt x="28" y="552"/>
                  <a:pt x="49" y="580"/>
                  <a:pt x="85" y="580"/>
                </a:cubicBezTo>
                <a:lnTo>
                  <a:pt x="106" y="58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09" name="Freeform 24"/>
          <p:cNvSpPr>
            <a:spLocks noChangeArrowheads="1"/>
          </p:cNvSpPr>
          <p:nvPr/>
        </p:nvSpPr>
        <p:spPr bwMode="auto">
          <a:xfrm>
            <a:off x="7137552" y="2948891"/>
            <a:ext cx="201030" cy="262467"/>
          </a:xfrm>
          <a:custGeom>
            <a:avLst/>
            <a:gdLst>
              <a:gd name="T0" fmla="*/ 50637113 w 418"/>
              <a:gd name="T1" fmla="*/ 70970385 h 545"/>
              <a:gd name="T2" fmla="*/ 50637113 w 418"/>
              <a:gd name="T3" fmla="*/ 70970385 h 545"/>
              <a:gd name="T4" fmla="*/ 3644744 w 418"/>
              <a:gd name="T5" fmla="*/ 70970385 h 545"/>
              <a:gd name="T6" fmla="*/ 0 w 418"/>
              <a:gd name="T7" fmla="*/ 67317282 h 545"/>
              <a:gd name="T8" fmla="*/ 0 w 418"/>
              <a:gd name="T9" fmla="*/ 3652741 h 545"/>
              <a:gd name="T10" fmla="*/ 3644744 w 418"/>
              <a:gd name="T11" fmla="*/ 0 h 545"/>
              <a:gd name="T12" fmla="*/ 23951688 w 418"/>
              <a:gd name="T13" fmla="*/ 0 h 545"/>
              <a:gd name="T14" fmla="*/ 23951688 w 418"/>
              <a:gd name="T15" fmla="*/ 13828622 h 545"/>
              <a:gd name="T16" fmla="*/ 23951688 w 418"/>
              <a:gd name="T17" fmla="*/ 21134466 h 545"/>
              <a:gd name="T18" fmla="*/ 31241536 w 418"/>
              <a:gd name="T19" fmla="*/ 28570701 h 545"/>
              <a:gd name="T20" fmla="*/ 38661270 w 418"/>
              <a:gd name="T21" fmla="*/ 28570701 h 545"/>
              <a:gd name="T22" fmla="*/ 54281857 w 418"/>
              <a:gd name="T23" fmla="*/ 28570701 h 545"/>
              <a:gd name="T24" fmla="*/ 54281857 w 418"/>
              <a:gd name="T25" fmla="*/ 58054858 h 545"/>
              <a:gd name="T26" fmla="*/ 54281857 w 418"/>
              <a:gd name="T27" fmla="*/ 67317282 h 545"/>
              <a:gd name="T28" fmla="*/ 50637113 w 418"/>
              <a:gd name="T29" fmla="*/ 70970385 h 545"/>
              <a:gd name="T30" fmla="*/ 31241536 w 418"/>
              <a:gd name="T31" fmla="*/ 24917959 h 545"/>
              <a:gd name="T32" fmla="*/ 31241536 w 418"/>
              <a:gd name="T33" fmla="*/ 24917959 h 545"/>
              <a:gd name="T34" fmla="*/ 27596431 w 418"/>
              <a:gd name="T35" fmla="*/ 21134466 h 545"/>
              <a:gd name="T36" fmla="*/ 27596431 w 418"/>
              <a:gd name="T37" fmla="*/ 13828622 h 545"/>
              <a:gd name="T38" fmla="*/ 27596431 w 418"/>
              <a:gd name="T39" fmla="*/ 0 h 545"/>
              <a:gd name="T40" fmla="*/ 54281857 w 418"/>
              <a:gd name="T41" fmla="*/ 24917959 h 545"/>
              <a:gd name="T42" fmla="*/ 38661270 w 418"/>
              <a:gd name="T43" fmla="*/ 24917959 h 545"/>
              <a:gd name="T44" fmla="*/ 31241536 w 418"/>
              <a:gd name="T45" fmla="*/ 24917959 h 545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418" h="545">
                <a:moveTo>
                  <a:pt x="389" y="544"/>
                </a:moveTo>
                <a:lnTo>
                  <a:pt x="389" y="544"/>
                </a:lnTo>
                <a:cubicBezTo>
                  <a:pt x="28" y="544"/>
                  <a:pt x="28" y="544"/>
                  <a:pt x="28" y="544"/>
                </a:cubicBezTo>
                <a:cubicBezTo>
                  <a:pt x="14" y="544"/>
                  <a:pt x="0" y="537"/>
                  <a:pt x="0" y="516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184" y="0"/>
                  <a:pt x="184" y="0"/>
                  <a:pt x="184" y="0"/>
                </a:cubicBezTo>
                <a:cubicBezTo>
                  <a:pt x="184" y="106"/>
                  <a:pt x="184" y="106"/>
                  <a:pt x="184" y="106"/>
                </a:cubicBezTo>
                <a:cubicBezTo>
                  <a:pt x="184" y="162"/>
                  <a:pt x="184" y="162"/>
                  <a:pt x="184" y="162"/>
                </a:cubicBezTo>
                <a:cubicBezTo>
                  <a:pt x="184" y="191"/>
                  <a:pt x="205" y="219"/>
                  <a:pt x="240" y="219"/>
                </a:cubicBezTo>
                <a:cubicBezTo>
                  <a:pt x="297" y="219"/>
                  <a:pt x="297" y="219"/>
                  <a:pt x="297" y="219"/>
                </a:cubicBezTo>
                <a:cubicBezTo>
                  <a:pt x="417" y="219"/>
                  <a:pt x="417" y="219"/>
                  <a:pt x="417" y="219"/>
                </a:cubicBezTo>
                <a:cubicBezTo>
                  <a:pt x="417" y="445"/>
                  <a:pt x="417" y="445"/>
                  <a:pt x="417" y="445"/>
                </a:cubicBezTo>
                <a:cubicBezTo>
                  <a:pt x="417" y="516"/>
                  <a:pt x="417" y="516"/>
                  <a:pt x="417" y="516"/>
                </a:cubicBezTo>
                <a:cubicBezTo>
                  <a:pt x="417" y="537"/>
                  <a:pt x="403" y="544"/>
                  <a:pt x="389" y="544"/>
                </a:cubicBezTo>
                <a:close/>
                <a:moveTo>
                  <a:pt x="240" y="191"/>
                </a:moveTo>
                <a:lnTo>
                  <a:pt x="240" y="191"/>
                </a:lnTo>
                <a:cubicBezTo>
                  <a:pt x="219" y="191"/>
                  <a:pt x="212" y="176"/>
                  <a:pt x="212" y="162"/>
                </a:cubicBezTo>
                <a:cubicBezTo>
                  <a:pt x="212" y="106"/>
                  <a:pt x="212" y="106"/>
                  <a:pt x="212" y="106"/>
                </a:cubicBezTo>
                <a:cubicBezTo>
                  <a:pt x="212" y="0"/>
                  <a:pt x="212" y="0"/>
                  <a:pt x="212" y="0"/>
                </a:cubicBezTo>
                <a:cubicBezTo>
                  <a:pt x="417" y="191"/>
                  <a:pt x="417" y="191"/>
                  <a:pt x="417" y="191"/>
                </a:cubicBezTo>
                <a:cubicBezTo>
                  <a:pt x="297" y="191"/>
                  <a:pt x="297" y="191"/>
                  <a:pt x="297" y="191"/>
                </a:cubicBezTo>
                <a:lnTo>
                  <a:pt x="240" y="19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10" name="Freeform 25"/>
          <p:cNvSpPr>
            <a:spLocks noChangeArrowheads="1"/>
          </p:cNvSpPr>
          <p:nvPr/>
        </p:nvSpPr>
        <p:spPr bwMode="auto">
          <a:xfrm>
            <a:off x="9166907" y="4498648"/>
            <a:ext cx="289907" cy="258234"/>
          </a:xfrm>
          <a:custGeom>
            <a:avLst/>
            <a:gdLst>
              <a:gd name="T0" fmla="*/ 74787349 w 602"/>
              <a:gd name="T1" fmla="*/ 43932186 h 538"/>
              <a:gd name="T2" fmla="*/ 69174956 w 602"/>
              <a:gd name="T3" fmla="*/ 46653716 h 538"/>
              <a:gd name="T4" fmla="*/ 65520668 w 602"/>
              <a:gd name="T5" fmla="*/ 46653716 h 538"/>
              <a:gd name="T6" fmla="*/ 59908275 w 602"/>
              <a:gd name="T7" fmla="*/ 43932186 h 538"/>
              <a:gd name="T8" fmla="*/ 54426302 w 602"/>
              <a:gd name="T9" fmla="*/ 56761895 h 538"/>
              <a:gd name="T10" fmla="*/ 57167289 w 602"/>
              <a:gd name="T11" fmla="*/ 58576248 h 538"/>
              <a:gd name="T12" fmla="*/ 54426302 w 602"/>
              <a:gd name="T13" fmla="*/ 61427374 h 538"/>
              <a:gd name="T14" fmla="*/ 53512640 w 602"/>
              <a:gd name="T15" fmla="*/ 61427374 h 538"/>
              <a:gd name="T16" fmla="*/ 3654649 w 602"/>
              <a:gd name="T17" fmla="*/ 61427374 h 538"/>
              <a:gd name="T18" fmla="*/ 0 w 602"/>
              <a:gd name="T19" fmla="*/ 53133188 h 538"/>
              <a:gd name="T20" fmla="*/ 0 w 602"/>
              <a:gd name="T21" fmla="*/ 42117833 h 538"/>
              <a:gd name="T22" fmla="*/ 0 w 602"/>
              <a:gd name="T23" fmla="*/ 31102477 h 538"/>
              <a:gd name="T24" fmla="*/ 78441997 w 602"/>
              <a:gd name="T25" fmla="*/ 18272768 h 538"/>
              <a:gd name="T26" fmla="*/ 78441997 w 602"/>
              <a:gd name="T27" fmla="*/ 35767597 h 538"/>
              <a:gd name="T28" fmla="*/ 78441997 w 602"/>
              <a:gd name="T29" fmla="*/ 44839362 h 538"/>
              <a:gd name="T30" fmla="*/ 0 w 602"/>
              <a:gd name="T31" fmla="*/ 11015356 h 538"/>
              <a:gd name="T32" fmla="*/ 0 w 602"/>
              <a:gd name="T33" fmla="*/ 9201002 h 538"/>
              <a:gd name="T34" fmla="*/ 3654649 w 602"/>
              <a:gd name="T35" fmla="*/ 0 h 538"/>
              <a:gd name="T36" fmla="*/ 11094005 w 602"/>
              <a:gd name="T37" fmla="*/ 0 h 538"/>
              <a:gd name="T38" fmla="*/ 22188371 w 602"/>
              <a:gd name="T39" fmla="*/ 0 h 538"/>
              <a:gd name="T40" fmla="*/ 74787349 w 602"/>
              <a:gd name="T41" fmla="*/ 7257053 h 538"/>
              <a:gd name="T42" fmla="*/ 78441997 w 602"/>
              <a:gd name="T43" fmla="*/ 14644062 h 538"/>
              <a:gd name="T44" fmla="*/ 0 w 602"/>
              <a:gd name="T45" fmla="*/ 11015356 h 538"/>
              <a:gd name="T46" fmla="*/ 57167289 w 602"/>
              <a:gd name="T47" fmla="*/ 64148544 h 538"/>
              <a:gd name="T48" fmla="*/ 57167289 w 602"/>
              <a:gd name="T49" fmla="*/ 54040365 h 538"/>
              <a:gd name="T50" fmla="*/ 59908275 w 602"/>
              <a:gd name="T51" fmla="*/ 47560892 h 538"/>
              <a:gd name="T52" fmla="*/ 67347631 w 602"/>
              <a:gd name="T53" fmla="*/ 54040365 h 538"/>
              <a:gd name="T54" fmla="*/ 71915942 w 602"/>
              <a:gd name="T55" fmla="*/ 49504482 h 538"/>
              <a:gd name="T56" fmla="*/ 78441997 w 602"/>
              <a:gd name="T57" fmla="*/ 51318835 h 538"/>
              <a:gd name="T58" fmla="*/ 72829604 w 602"/>
              <a:gd name="T59" fmla="*/ 58576248 h 538"/>
              <a:gd name="T60" fmla="*/ 78441997 w 602"/>
              <a:gd name="T61" fmla="*/ 65962897 h 538"/>
              <a:gd name="T62" fmla="*/ 71915942 w 602"/>
              <a:gd name="T63" fmla="*/ 68684427 h 538"/>
              <a:gd name="T64" fmla="*/ 62779682 w 602"/>
              <a:gd name="T65" fmla="*/ 68684427 h 538"/>
              <a:gd name="T66" fmla="*/ 56253627 w 602"/>
              <a:gd name="T67" fmla="*/ 65962897 h 538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602" h="538">
                <a:moveTo>
                  <a:pt x="573" y="339"/>
                </a:moveTo>
                <a:lnTo>
                  <a:pt x="573" y="339"/>
                </a:lnTo>
                <a:cubicBezTo>
                  <a:pt x="558" y="339"/>
                  <a:pt x="544" y="346"/>
                  <a:pt x="530" y="360"/>
                </a:cubicBezTo>
                <a:cubicBezTo>
                  <a:pt x="516" y="375"/>
                  <a:pt x="516" y="375"/>
                  <a:pt x="516" y="375"/>
                </a:cubicBezTo>
                <a:cubicBezTo>
                  <a:pt x="502" y="360"/>
                  <a:pt x="502" y="360"/>
                  <a:pt x="502" y="360"/>
                </a:cubicBezTo>
                <a:cubicBezTo>
                  <a:pt x="488" y="346"/>
                  <a:pt x="474" y="339"/>
                  <a:pt x="459" y="339"/>
                </a:cubicBezTo>
                <a:cubicBezTo>
                  <a:pt x="431" y="339"/>
                  <a:pt x="403" y="367"/>
                  <a:pt x="403" y="396"/>
                </a:cubicBezTo>
                <a:cubicBezTo>
                  <a:pt x="403" y="417"/>
                  <a:pt x="410" y="431"/>
                  <a:pt x="417" y="438"/>
                </a:cubicBezTo>
                <a:cubicBezTo>
                  <a:pt x="438" y="452"/>
                  <a:pt x="438" y="452"/>
                  <a:pt x="438" y="452"/>
                </a:cubicBezTo>
                <a:cubicBezTo>
                  <a:pt x="417" y="474"/>
                  <a:pt x="417" y="474"/>
                  <a:pt x="417" y="474"/>
                </a:cubicBezTo>
                <a:cubicBezTo>
                  <a:pt x="410" y="474"/>
                  <a:pt x="410" y="474"/>
                  <a:pt x="410" y="474"/>
                </a:cubicBezTo>
                <a:cubicBezTo>
                  <a:pt x="28" y="474"/>
                  <a:pt x="28" y="474"/>
                  <a:pt x="28" y="474"/>
                </a:cubicBezTo>
                <a:cubicBezTo>
                  <a:pt x="7" y="474"/>
                  <a:pt x="0" y="459"/>
                  <a:pt x="0" y="445"/>
                </a:cubicBezTo>
                <a:cubicBezTo>
                  <a:pt x="0" y="410"/>
                  <a:pt x="0" y="410"/>
                  <a:pt x="0" y="410"/>
                </a:cubicBezTo>
                <a:cubicBezTo>
                  <a:pt x="0" y="360"/>
                  <a:pt x="0" y="360"/>
                  <a:pt x="0" y="360"/>
                </a:cubicBezTo>
                <a:cubicBezTo>
                  <a:pt x="0" y="325"/>
                  <a:pt x="0" y="325"/>
                  <a:pt x="0" y="325"/>
                </a:cubicBezTo>
                <a:cubicBezTo>
                  <a:pt x="0" y="276"/>
                  <a:pt x="0" y="276"/>
                  <a:pt x="0" y="276"/>
                </a:cubicBezTo>
                <a:cubicBezTo>
                  <a:pt x="0" y="240"/>
                  <a:pt x="0" y="240"/>
                  <a:pt x="0" y="240"/>
                </a:cubicBezTo>
                <a:cubicBezTo>
                  <a:pt x="0" y="141"/>
                  <a:pt x="0" y="141"/>
                  <a:pt x="0" y="141"/>
                </a:cubicBezTo>
                <a:cubicBezTo>
                  <a:pt x="601" y="141"/>
                  <a:pt x="601" y="141"/>
                  <a:pt x="601" y="141"/>
                </a:cubicBezTo>
                <a:cubicBezTo>
                  <a:pt x="601" y="240"/>
                  <a:pt x="601" y="240"/>
                  <a:pt x="601" y="240"/>
                </a:cubicBezTo>
                <a:cubicBezTo>
                  <a:pt x="601" y="276"/>
                  <a:pt x="601" y="276"/>
                  <a:pt x="601" y="276"/>
                </a:cubicBezTo>
                <a:cubicBezTo>
                  <a:pt x="601" y="325"/>
                  <a:pt x="601" y="325"/>
                  <a:pt x="601" y="325"/>
                </a:cubicBezTo>
                <a:cubicBezTo>
                  <a:pt x="601" y="346"/>
                  <a:pt x="601" y="346"/>
                  <a:pt x="601" y="346"/>
                </a:cubicBezTo>
                <a:cubicBezTo>
                  <a:pt x="594" y="346"/>
                  <a:pt x="580" y="339"/>
                  <a:pt x="573" y="339"/>
                </a:cubicBezTo>
                <a:close/>
                <a:moveTo>
                  <a:pt x="0" y="85"/>
                </a:moveTo>
                <a:lnTo>
                  <a:pt x="0" y="85"/>
                </a:lnTo>
                <a:cubicBezTo>
                  <a:pt x="0" y="71"/>
                  <a:pt x="0" y="71"/>
                  <a:pt x="0" y="71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7" y="0"/>
                  <a:pt x="28" y="0"/>
                </a:cubicBezTo>
                <a:cubicBezTo>
                  <a:pt x="64" y="0"/>
                  <a:pt x="64" y="0"/>
                  <a:pt x="64" y="0"/>
                </a:cubicBezTo>
                <a:cubicBezTo>
                  <a:pt x="85" y="0"/>
                  <a:pt x="85" y="0"/>
                  <a:pt x="85" y="0"/>
                </a:cubicBezTo>
                <a:cubicBezTo>
                  <a:pt x="113" y="0"/>
                  <a:pt x="113" y="0"/>
                  <a:pt x="113" y="0"/>
                </a:cubicBezTo>
                <a:cubicBezTo>
                  <a:pt x="170" y="0"/>
                  <a:pt x="170" y="0"/>
                  <a:pt x="170" y="0"/>
                </a:cubicBezTo>
                <a:cubicBezTo>
                  <a:pt x="226" y="56"/>
                  <a:pt x="226" y="56"/>
                  <a:pt x="226" y="56"/>
                </a:cubicBezTo>
                <a:cubicBezTo>
                  <a:pt x="573" y="56"/>
                  <a:pt x="573" y="56"/>
                  <a:pt x="573" y="56"/>
                </a:cubicBezTo>
                <a:cubicBezTo>
                  <a:pt x="587" y="56"/>
                  <a:pt x="601" y="71"/>
                  <a:pt x="601" y="85"/>
                </a:cubicBezTo>
                <a:cubicBezTo>
                  <a:pt x="601" y="113"/>
                  <a:pt x="601" y="113"/>
                  <a:pt x="601" y="113"/>
                </a:cubicBezTo>
                <a:cubicBezTo>
                  <a:pt x="0" y="113"/>
                  <a:pt x="0" y="113"/>
                  <a:pt x="0" y="113"/>
                </a:cubicBezTo>
                <a:lnTo>
                  <a:pt x="0" y="85"/>
                </a:lnTo>
                <a:close/>
                <a:moveTo>
                  <a:pt x="438" y="495"/>
                </a:moveTo>
                <a:lnTo>
                  <a:pt x="438" y="495"/>
                </a:lnTo>
                <a:cubicBezTo>
                  <a:pt x="474" y="452"/>
                  <a:pt x="474" y="452"/>
                  <a:pt x="474" y="452"/>
                </a:cubicBezTo>
                <a:cubicBezTo>
                  <a:pt x="438" y="417"/>
                  <a:pt x="438" y="417"/>
                  <a:pt x="438" y="417"/>
                </a:cubicBezTo>
                <a:cubicBezTo>
                  <a:pt x="431" y="410"/>
                  <a:pt x="431" y="403"/>
                  <a:pt x="431" y="396"/>
                </a:cubicBezTo>
                <a:cubicBezTo>
                  <a:pt x="431" y="382"/>
                  <a:pt x="445" y="367"/>
                  <a:pt x="459" y="367"/>
                </a:cubicBezTo>
                <a:cubicBezTo>
                  <a:pt x="466" y="367"/>
                  <a:pt x="474" y="375"/>
                  <a:pt x="481" y="382"/>
                </a:cubicBezTo>
                <a:cubicBezTo>
                  <a:pt x="516" y="417"/>
                  <a:pt x="516" y="417"/>
                  <a:pt x="516" y="417"/>
                </a:cubicBezTo>
                <a:cubicBezTo>
                  <a:pt x="551" y="382"/>
                  <a:pt x="551" y="382"/>
                  <a:pt x="551" y="382"/>
                </a:cubicBezTo>
                <a:cubicBezTo>
                  <a:pt x="558" y="375"/>
                  <a:pt x="565" y="367"/>
                  <a:pt x="573" y="367"/>
                </a:cubicBezTo>
                <a:cubicBezTo>
                  <a:pt x="587" y="367"/>
                  <a:pt x="601" y="382"/>
                  <a:pt x="601" y="396"/>
                </a:cubicBezTo>
                <a:cubicBezTo>
                  <a:pt x="601" y="403"/>
                  <a:pt x="601" y="410"/>
                  <a:pt x="594" y="417"/>
                </a:cubicBezTo>
                <a:cubicBezTo>
                  <a:pt x="558" y="452"/>
                  <a:pt x="558" y="452"/>
                  <a:pt x="558" y="452"/>
                </a:cubicBezTo>
                <a:cubicBezTo>
                  <a:pt x="594" y="495"/>
                  <a:pt x="594" y="495"/>
                  <a:pt x="594" y="495"/>
                </a:cubicBezTo>
                <a:cubicBezTo>
                  <a:pt x="601" y="495"/>
                  <a:pt x="601" y="502"/>
                  <a:pt x="601" y="509"/>
                </a:cubicBezTo>
                <a:cubicBezTo>
                  <a:pt x="601" y="530"/>
                  <a:pt x="587" y="537"/>
                  <a:pt x="573" y="537"/>
                </a:cubicBezTo>
                <a:cubicBezTo>
                  <a:pt x="565" y="537"/>
                  <a:pt x="558" y="537"/>
                  <a:pt x="551" y="530"/>
                </a:cubicBezTo>
                <a:cubicBezTo>
                  <a:pt x="516" y="495"/>
                  <a:pt x="516" y="495"/>
                  <a:pt x="516" y="495"/>
                </a:cubicBezTo>
                <a:cubicBezTo>
                  <a:pt x="481" y="530"/>
                  <a:pt x="481" y="530"/>
                  <a:pt x="481" y="530"/>
                </a:cubicBezTo>
                <a:cubicBezTo>
                  <a:pt x="474" y="537"/>
                  <a:pt x="466" y="537"/>
                  <a:pt x="459" y="537"/>
                </a:cubicBezTo>
                <a:cubicBezTo>
                  <a:pt x="445" y="537"/>
                  <a:pt x="431" y="530"/>
                  <a:pt x="431" y="509"/>
                </a:cubicBezTo>
                <a:cubicBezTo>
                  <a:pt x="431" y="502"/>
                  <a:pt x="431" y="495"/>
                  <a:pt x="438" y="49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11" name="Freeform 26"/>
          <p:cNvSpPr>
            <a:spLocks noChangeArrowheads="1"/>
          </p:cNvSpPr>
          <p:nvPr/>
        </p:nvSpPr>
        <p:spPr bwMode="auto">
          <a:xfrm>
            <a:off x="8656923" y="4498648"/>
            <a:ext cx="292024" cy="251883"/>
          </a:xfrm>
          <a:custGeom>
            <a:avLst/>
            <a:gdLst>
              <a:gd name="T0" fmla="*/ 74925449 w 609"/>
              <a:gd name="T1" fmla="*/ 46790690 h 524"/>
              <a:gd name="T2" fmla="*/ 74925449 w 609"/>
              <a:gd name="T3" fmla="*/ 46790690 h 524"/>
              <a:gd name="T4" fmla="*/ 69490662 w 609"/>
              <a:gd name="T5" fmla="*/ 48740378 h 524"/>
              <a:gd name="T6" fmla="*/ 64961313 w 609"/>
              <a:gd name="T7" fmla="*/ 53289407 h 524"/>
              <a:gd name="T8" fmla="*/ 60302822 w 609"/>
              <a:gd name="T9" fmla="*/ 51469868 h 524"/>
              <a:gd name="T10" fmla="*/ 53056080 w 609"/>
              <a:gd name="T11" fmla="*/ 58748387 h 524"/>
              <a:gd name="T12" fmla="*/ 53056080 w 609"/>
              <a:gd name="T13" fmla="*/ 61607664 h 524"/>
              <a:gd name="T14" fmla="*/ 3623191 w 609"/>
              <a:gd name="T15" fmla="*/ 61607664 h 524"/>
              <a:gd name="T16" fmla="*/ 0 w 609"/>
              <a:gd name="T17" fmla="*/ 57838437 h 524"/>
              <a:gd name="T18" fmla="*/ 0 w 609"/>
              <a:gd name="T19" fmla="*/ 53289407 h 524"/>
              <a:gd name="T20" fmla="*/ 0 w 609"/>
              <a:gd name="T21" fmla="*/ 46790690 h 524"/>
              <a:gd name="T22" fmla="*/ 0 w 609"/>
              <a:gd name="T23" fmla="*/ 42241661 h 524"/>
              <a:gd name="T24" fmla="*/ 0 w 609"/>
              <a:gd name="T25" fmla="*/ 35872730 h 524"/>
              <a:gd name="T26" fmla="*/ 0 w 609"/>
              <a:gd name="T27" fmla="*/ 31193914 h 524"/>
              <a:gd name="T28" fmla="*/ 0 w 609"/>
              <a:gd name="T29" fmla="*/ 18326267 h 524"/>
              <a:gd name="T30" fmla="*/ 78678142 w 609"/>
              <a:gd name="T31" fmla="*/ 18326267 h 524"/>
              <a:gd name="T32" fmla="*/ 78678142 w 609"/>
              <a:gd name="T33" fmla="*/ 31193914 h 524"/>
              <a:gd name="T34" fmla="*/ 78678142 w 609"/>
              <a:gd name="T35" fmla="*/ 35872730 h 524"/>
              <a:gd name="T36" fmla="*/ 78678142 w 609"/>
              <a:gd name="T37" fmla="*/ 42241661 h 524"/>
              <a:gd name="T38" fmla="*/ 78678142 w 609"/>
              <a:gd name="T39" fmla="*/ 46790690 h 524"/>
              <a:gd name="T40" fmla="*/ 78678142 w 609"/>
              <a:gd name="T41" fmla="*/ 47700641 h 524"/>
              <a:gd name="T42" fmla="*/ 74925449 w 609"/>
              <a:gd name="T43" fmla="*/ 46790690 h 524"/>
              <a:gd name="T44" fmla="*/ 0 w 609"/>
              <a:gd name="T45" fmla="*/ 11047747 h 524"/>
              <a:gd name="T46" fmla="*/ 0 w 609"/>
              <a:gd name="T47" fmla="*/ 11047747 h 524"/>
              <a:gd name="T48" fmla="*/ 0 w 609"/>
              <a:gd name="T49" fmla="*/ 9228207 h 524"/>
              <a:gd name="T50" fmla="*/ 0 w 609"/>
              <a:gd name="T51" fmla="*/ 3639440 h 524"/>
              <a:gd name="T52" fmla="*/ 3623191 w 609"/>
              <a:gd name="T53" fmla="*/ 0 h 524"/>
              <a:gd name="T54" fmla="*/ 9187840 w 609"/>
              <a:gd name="T55" fmla="*/ 0 h 524"/>
              <a:gd name="T56" fmla="*/ 10999436 w 609"/>
              <a:gd name="T57" fmla="*/ 0 h 524"/>
              <a:gd name="T58" fmla="*/ 14622627 w 609"/>
              <a:gd name="T59" fmla="*/ 0 h 524"/>
              <a:gd name="T60" fmla="*/ 21869369 w 609"/>
              <a:gd name="T61" fmla="*/ 0 h 524"/>
              <a:gd name="T62" fmla="*/ 29245613 w 609"/>
              <a:gd name="T63" fmla="*/ 7278520 h 524"/>
              <a:gd name="T64" fmla="*/ 74925449 w 609"/>
              <a:gd name="T65" fmla="*/ 7278520 h 524"/>
              <a:gd name="T66" fmla="*/ 78678142 w 609"/>
              <a:gd name="T67" fmla="*/ 11047747 h 524"/>
              <a:gd name="T68" fmla="*/ 78678142 w 609"/>
              <a:gd name="T69" fmla="*/ 14687187 h 524"/>
              <a:gd name="T70" fmla="*/ 0 w 609"/>
              <a:gd name="T71" fmla="*/ 14687187 h 524"/>
              <a:gd name="T72" fmla="*/ 0 w 609"/>
              <a:gd name="T73" fmla="*/ 11047747 h 524"/>
              <a:gd name="T74" fmla="*/ 60302822 w 609"/>
              <a:gd name="T75" fmla="*/ 55108947 h 524"/>
              <a:gd name="T76" fmla="*/ 60302822 w 609"/>
              <a:gd name="T77" fmla="*/ 55108947 h 524"/>
              <a:gd name="T78" fmla="*/ 62114417 w 609"/>
              <a:gd name="T79" fmla="*/ 56928487 h 524"/>
              <a:gd name="T80" fmla="*/ 64961313 w 609"/>
              <a:gd name="T81" fmla="*/ 58748387 h 524"/>
              <a:gd name="T82" fmla="*/ 72208055 w 609"/>
              <a:gd name="T83" fmla="*/ 51469868 h 524"/>
              <a:gd name="T84" fmla="*/ 74925449 w 609"/>
              <a:gd name="T85" fmla="*/ 50559917 h 524"/>
              <a:gd name="T86" fmla="*/ 78678142 w 609"/>
              <a:gd name="T87" fmla="*/ 54198997 h 524"/>
              <a:gd name="T88" fmla="*/ 76866547 w 609"/>
              <a:gd name="T89" fmla="*/ 56928487 h 524"/>
              <a:gd name="T90" fmla="*/ 67678707 w 609"/>
              <a:gd name="T91" fmla="*/ 66156694 h 524"/>
              <a:gd name="T92" fmla="*/ 64961313 w 609"/>
              <a:gd name="T93" fmla="*/ 67976234 h 524"/>
              <a:gd name="T94" fmla="*/ 62114417 w 609"/>
              <a:gd name="T95" fmla="*/ 66156694 h 524"/>
              <a:gd name="T96" fmla="*/ 57585069 w 609"/>
              <a:gd name="T97" fmla="*/ 61607664 h 524"/>
              <a:gd name="T98" fmla="*/ 56679271 w 609"/>
              <a:gd name="T99" fmla="*/ 58748387 h 524"/>
              <a:gd name="T100" fmla="*/ 60302822 w 609"/>
              <a:gd name="T101" fmla="*/ 55108947 h 524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609" h="524">
                <a:moveTo>
                  <a:pt x="579" y="360"/>
                </a:moveTo>
                <a:lnTo>
                  <a:pt x="579" y="360"/>
                </a:lnTo>
                <a:cubicBezTo>
                  <a:pt x="558" y="360"/>
                  <a:pt x="544" y="367"/>
                  <a:pt x="537" y="375"/>
                </a:cubicBezTo>
                <a:cubicBezTo>
                  <a:pt x="502" y="410"/>
                  <a:pt x="502" y="410"/>
                  <a:pt x="502" y="410"/>
                </a:cubicBezTo>
                <a:cubicBezTo>
                  <a:pt x="495" y="403"/>
                  <a:pt x="480" y="396"/>
                  <a:pt x="466" y="396"/>
                </a:cubicBezTo>
                <a:cubicBezTo>
                  <a:pt x="431" y="396"/>
                  <a:pt x="410" y="424"/>
                  <a:pt x="410" y="452"/>
                </a:cubicBezTo>
                <a:cubicBezTo>
                  <a:pt x="410" y="459"/>
                  <a:pt x="410" y="467"/>
                  <a:pt x="410" y="474"/>
                </a:cubicBezTo>
                <a:cubicBezTo>
                  <a:pt x="28" y="474"/>
                  <a:pt x="28" y="474"/>
                  <a:pt x="28" y="474"/>
                </a:cubicBezTo>
                <a:cubicBezTo>
                  <a:pt x="14" y="474"/>
                  <a:pt x="0" y="459"/>
                  <a:pt x="0" y="445"/>
                </a:cubicBezTo>
                <a:cubicBezTo>
                  <a:pt x="0" y="410"/>
                  <a:pt x="0" y="410"/>
                  <a:pt x="0" y="410"/>
                </a:cubicBezTo>
                <a:cubicBezTo>
                  <a:pt x="0" y="360"/>
                  <a:pt x="0" y="360"/>
                  <a:pt x="0" y="360"/>
                </a:cubicBezTo>
                <a:cubicBezTo>
                  <a:pt x="0" y="325"/>
                  <a:pt x="0" y="325"/>
                  <a:pt x="0" y="325"/>
                </a:cubicBezTo>
                <a:cubicBezTo>
                  <a:pt x="0" y="276"/>
                  <a:pt x="0" y="276"/>
                  <a:pt x="0" y="276"/>
                </a:cubicBezTo>
                <a:cubicBezTo>
                  <a:pt x="0" y="240"/>
                  <a:pt x="0" y="240"/>
                  <a:pt x="0" y="240"/>
                </a:cubicBezTo>
                <a:cubicBezTo>
                  <a:pt x="0" y="141"/>
                  <a:pt x="0" y="141"/>
                  <a:pt x="0" y="141"/>
                </a:cubicBezTo>
                <a:cubicBezTo>
                  <a:pt x="608" y="141"/>
                  <a:pt x="608" y="141"/>
                  <a:pt x="608" y="141"/>
                </a:cubicBezTo>
                <a:cubicBezTo>
                  <a:pt x="608" y="240"/>
                  <a:pt x="608" y="240"/>
                  <a:pt x="608" y="240"/>
                </a:cubicBezTo>
                <a:cubicBezTo>
                  <a:pt x="608" y="276"/>
                  <a:pt x="608" y="276"/>
                  <a:pt x="608" y="276"/>
                </a:cubicBezTo>
                <a:cubicBezTo>
                  <a:pt x="608" y="325"/>
                  <a:pt x="608" y="325"/>
                  <a:pt x="608" y="325"/>
                </a:cubicBezTo>
                <a:cubicBezTo>
                  <a:pt x="608" y="360"/>
                  <a:pt x="608" y="360"/>
                  <a:pt x="608" y="360"/>
                </a:cubicBezTo>
                <a:cubicBezTo>
                  <a:pt x="608" y="367"/>
                  <a:pt x="608" y="367"/>
                  <a:pt x="608" y="367"/>
                </a:cubicBezTo>
                <a:cubicBezTo>
                  <a:pt x="594" y="360"/>
                  <a:pt x="587" y="360"/>
                  <a:pt x="579" y="360"/>
                </a:cubicBezTo>
                <a:close/>
                <a:moveTo>
                  <a:pt x="0" y="85"/>
                </a:moveTo>
                <a:lnTo>
                  <a:pt x="0" y="85"/>
                </a:lnTo>
                <a:cubicBezTo>
                  <a:pt x="0" y="71"/>
                  <a:pt x="0" y="71"/>
                  <a:pt x="0" y="71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71" y="0"/>
                  <a:pt x="71" y="0"/>
                  <a:pt x="71" y="0"/>
                </a:cubicBezTo>
                <a:cubicBezTo>
                  <a:pt x="85" y="0"/>
                  <a:pt x="85" y="0"/>
                  <a:pt x="85" y="0"/>
                </a:cubicBezTo>
                <a:cubicBezTo>
                  <a:pt x="113" y="0"/>
                  <a:pt x="113" y="0"/>
                  <a:pt x="113" y="0"/>
                </a:cubicBezTo>
                <a:cubicBezTo>
                  <a:pt x="169" y="0"/>
                  <a:pt x="169" y="0"/>
                  <a:pt x="169" y="0"/>
                </a:cubicBezTo>
                <a:cubicBezTo>
                  <a:pt x="226" y="56"/>
                  <a:pt x="226" y="56"/>
                  <a:pt x="226" y="56"/>
                </a:cubicBezTo>
                <a:cubicBezTo>
                  <a:pt x="579" y="56"/>
                  <a:pt x="579" y="56"/>
                  <a:pt x="579" y="56"/>
                </a:cubicBezTo>
                <a:cubicBezTo>
                  <a:pt x="594" y="56"/>
                  <a:pt x="608" y="71"/>
                  <a:pt x="608" y="85"/>
                </a:cubicBezTo>
                <a:cubicBezTo>
                  <a:pt x="608" y="113"/>
                  <a:pt x="608" y="113"/>
                  <a:pt x="608" y="113"/>
                </a:cubicBezTo>
                <a:cubicBezTo>
                  <a:pt x="0" y="113"/>
                  <a:pt x="0" y="113"/>
                  <a:pt x="0" y="113"/>
                </a:cubicBezTo>
                <a:lnTo>
                  <a:pt x="0" y="85"/>
                </a:lnTo>
                <a:close/>
                <a:moveTo>
                  <a:pt x="466" y="424"/>
                </a:moveTo>
                <a:lnTo>
                  <a:pt x="466" y="424"/>
                </a:lnTo>
                <a:cubicBezTo>
                  <a:pt x="473" y="424"/>
                  <a:pt x="480" y="431"/>
                  <a:pt x="480" y="438"/>
                </a:cubicBezTo>
                <a:cubicBezTo>
                  <a:pt x="502" y="452"/>
                  <a:pt x="502" y="452"/>
                  <a:pt x="502" y="452"/>
                </a:cubicBezTo>
                <a:cubicBezTo>
                  <a:pt x="558" y="396"/>
                  <a:pt x="558" y="396"/>
                  <a:pt x="558" y="396"/>
                </a:cubicBezTo>
                <a:cubicBezTo>
                  <a:pt x="565" y="389"/>
                  <a:pt x="572" y="389"/>
                  <a:pt x="579" y="389"/>
                </a:cubicBezTo>
                <a:cubicBezTo>
                  <a:pt x="594" y="389"/>
                  <a:pt x="608" y="403"/>
                  <a:pt x="608" y="417"/>
                </a:cubicBezTo>
                <a:cubicBezTo>
                  <a:pt x="608" y="424"/>
                  <a:pt x="601" y="431"/>
                  <a:pt x="594" y="438"/>
                </a:cubicBezTo>
                <a:cubicBezTo>
                  <a:pt x="523" y="509"/>
                  <a:pt x="523" y="509"/>
                  <a:pt x="523" y="509"/>
                </a:cubicBezTo>
                <a:cubicBezTo>
                  <a:pt x="516" y="516"/>
                  <a:pt x="509" y="523"/>
                  <a:pt x="502" y="523"/>
                </a:cubicBezTo>
                <a:cubicBezTo>
                  <a:pt x="495" y="523"/>
                  <a:pt x="488" y="516"/>
                  <a:pt x="480" y="509"/>
                </a:cubicBezTo>
                <a:cubicBezTo>
                  <a:pt x="445" y="474"/>
                  <a:pt x="445" y="474"/>
                  <a:pt x="445" y="474"/>
                </a:cubicBezTo>
                <a:cubicBezTo>
                  <a:pt x="438" y="467"/>
                  <a:pt x="438" y="459"/>
                  <a:pt x="438" y="452"/>
                </a:cubicBezTo>
                <a:cubicBezTo>
                  <a:pt x="438" y="438"/>
                  <a:pt x="445" y="424"/>
                  <a:pt x="466" y="4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12" name="Freeform 27"/>
          <p:cNvSpPr>
            <a:spLocks noChangeArrowheads="1"/>
          </p:cNvSpPr>
          <p:nvPr/>
        </p:nvSpPr>
        <p:spPr bwMode="auto">
          <a:xfrm>
            <a:off x="8153287" y="4498648"/>
            <a:ext cx="289909" cy="230716"/>
          </a:xfrm>
          <a:custGeom>
            <a:avLst/>
            <a:gdLst>
              <a:gd name="T0" fmla="*/ 73743967 w 602"/>
              <a:gd name="T1" fmla="*/ 51036222 h 482"/>
              <a:gd name="T2" fmla="*/ 73743967 w 602"/>
              <a:gd name="T3" fmla="*/ 51036222 h 482"/>
              <a:gd name="T4" fmla="*/ 58995246 w 602"/>
              <a:gd name="T5" fmla="*/ 51036222 h 482"/>
              <a:gd name="T6" fmla="*/ 51685915 w 602"/>
              <a:gd name="T7" fmla="*/ 58253516 h 482"/>
              <a:gd name="T8" fmla="*/ 51685915 w 602"/>
              <a:gd name="T9" fmla="*/ 61088882 h 482"/>
              <a:gd name="T10" fmla="*/ 3654665 w 602"/>
              <a:gd name="T11" fmla="*/ 61088882 h 482"/>
              <a:gd name="T12" fmla="*/ 0 w 602"/>
              <a:gd name="T13" fmla="*/ 57351355 h 482"/>
              <a:gd name="T14" fmla="*/ 0 w 602"/>
              <a:gd name="T15" fmla="*/ 52840546 h 482"/>
              <a:gd name="T16" fmla="*/ 0 w 602"/>
              <a:gd name="T17" fmla="*/ 46396533 h 482"/>
              <a:gd name="T18" fmla="*/ 0 w 602"/>
              <a:gd name="T19" fmla="*/ 41885724 h 482"/>
              <a:gd name="T20" fmla="*/ 0 w 602"/>
              <a:gd name="T21" fmla="*/ 35570591 h 482"/>
              <a:gd name="T22" fmla="*/ 0 w 602"/>
              <a:gd name="T23" fmla="*/ 30931261 h 482"/>
              <a:gd name="T24" fmla="*/ 0 w 602"/>
              <a:gd name="T25" fmla="*/ 18172116 h 482"/>
              <a:gd name="T26" fmla="*/ 78442719 w 602"/>
              <a:gd name="T27" fmla="*/ 18172116 h 482"/>
              <a:gd name="T28" fmla="*/ 78442719 w 602"/>
              <a:gd name="T29" fmla="*/ 30931261 h 482"/>
              <a:gd name="T30" fmla="*/ 78442719 w 602"/>
              <a:gd name="T31" fmla="*/ 35570591 h 482"/>
              <a:gd name="T32" fmla="*/ 78442719 w 602"/>
              <a:gd name="T33" fmla="*/ 41885724 h 482"/>
              <a:gd name="T34" fmla="*/ 78442719 w 602"/>
              <a:gd name="T35" fmla="*/ 46396533 h 482"/>
              <a:gd name="T36" fmla="*/ 78442719 w 602"/>
              <a:gd name="T37" fmla="*/ 52840546 h 482"/>
              <a:gd name="T38" fmla="*/ 78442719 w 602"/>
              <a:gd name="T39" fmla="*/ 52840546 h 482"/>
              <a:gd name="T40" fmla="*/ 73743967 w 602"/>
              <a:gd name="T41" fmla="*/ 51036222 h 482"/>
              <a:gd name="T42" fmla="*/ 0 w 602"/>
              <a:gd name="T43" fmla="*/ 10954822 h 482"/>
              <a:gd name="T44" fmla="*/ 0 w 602"/>
              <a:gd name="T45" fmla="*/ 10954822 h 482"/>
              <a:gd name="T46" fmla="*/ 0 w 602"/>
              <a:gd name="T47" fmla="*/ 9150498 h 482"/>
              <a:gd name="T48" fmla="*/ 0 w 602"/>
              <a:gd name="T49" fmla="*/ 3608647 h 482"/>
              <a:gd name="T50" fmla="*/ 3654665 w 602"/>
              <a:gd name="T51" fmla="*/ 0 h 482"/>
              <a:gd name="T52" fmla="*/ 8222636 w 602"/>
              <a:gd name="T53" fmla="*/ 0 h 482"/>
              <a:gd name="T54" fmla="*/ 11094056 w 602"/>
              <a:gd name="T55" fmla="*/ 0 h 482"/>
              <a:gd name="T56" fmla="*/ 14748721 w 602"/>
              <a:gd name="T57" fmla="*/ 0 h 482"/>
              <a:gd name="T58" fmla="*/ 22058052 w 602"/>
              <a:gd name="T59" fmla="*/ 0 h 482"/>
              <a:gd name="T60" fmla="*/ 29497442 w 602"/>
              <a:gd name="T61" fmla="*/ 7217294 h 482"/>
              <a:gd name="T62" fmla="*/ 74657633 w 602"/>
              <a:gd name="T63" fmla="*/ 7217294 h 482"/>
              <a:gd name="T64" fmla="*/ 78442719 w 602"/>
              <a:gd name="T65" fmla="*/ 10954822 h 482"/>
              <a:gd name="T66" fmla="*/ 78442719 w 602"/>
              <a:gd name="T67" fmla="*/ 14563469 h 482"/>
              <a:gd name="T68" fmla="*/ 0 w 602"/>
              <a:gd name="T69" fmla="*/ 14563469 h 482"/>
              <a:gd name="T70" fmla="*/ 0 w 602"/>
              <a:gd name="T71" fmla="*/ 10954822 h 482"/>
              <a:gd name="T72" fmla="*/ 58995246 w 602"/>
              <a:gd name="T73" fmla="*/ 54644869 h 482"/>
              <a:gd name="T74" fmla="*/ 58995246 w 602"/>
              <a:gd name="T75" fmla="*/ 54644869 h 482"/>
              <a:gd name="T76" fmla="*/ 73743967 w 602"/>
              <a:gd name="T77" fmla="*/ 54644869 h 482"/>
              <a:gd name="T78" fmla="*/ 77529053 w 602"/>
              <a:gd name="T79" fmla="*/ 58253516 h 482"/>
              <a:gd name="T80" fmla="*/ 73743967 w 602"/>
              <a:gd name="T81" fmla="*/ 61991044 h 482"/>
              <a:gd name="T82" fmla="*/ 58995246 w 602"/>
              <a:gd name="T83" fmla="*/ 61991044 h 482"/>
              <a:gd name="T84" fmla="*/ 55340580 w 602"/>
              <a:gd name="T85" fmla="*/ 58253516 h 482"/>
              <a:gd name="T86" fmla="*/ 58995246 w 602"/>
              <a:gd name="T87" fmla="*/ 54644869 h 482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602" h="482">
                <a:moveTo>
                  <a:pt x="565" y="396"/>
                </a:moveTo>
                <a:lnTo>
                  <a:pt x="565" y="396"/>
                </a:lnTo>
                <a:cubicBezTo>
                  <a:pt x="452" y="396"/>
                  <a:pt x="452" y="396"/>
                  <a:pt x="452" y="396"/>
                </a:cubicBezTo>
                <a:cubicBezTo>
                  <a:pt x="424" y="396"/>
                  <a:pt x="396" y="424"/>
                  <a:pt x="396" y="452"/>
                </a:cubicBezTo>
                <a:cubicBezTo>
                  <a:pt x="396" y="459"/>
                  <a:pt x="396" y="467"/>
                  <a:pt x="396" y="474"/>
                </a:cubicBezTo>
                <a:cubicBezTo>
                  <a:pt x="28" y="474"/>
                  <a:pt x="28" y="474"/>
                  <a:pt x="28" y="474"/>
                </a:cubicBezTo>
                <a:cubicBezTo>
                  <a:pt x="14" y="474"/>
                  <a:pt x="0" y="459"/>
                  <a:pt x="0" y="445"/>
                </a:cubicBezTo>
                <a:cubicBezTo>
                  <a:pt x="0" y="410"/>
                  <a:pt x="0" y="410"/>
                  <a:pt x="0" y="410"/>
                </a:cubicBezTo>
                <a:cubicBezTo>
                  <a:pt x="0" y="360"/>
                  <a:pt x="0" y="360"/>
                  <a:pt x="0" y="360"/>
                </a:cubicBezTo>
                <a:cubicBezTo>
                  <a:pt x="0" y="325"/>
                  <a:pt x="0" y="325"/>
                  <a:pt x="0" y="325"/>
                </a:cubicBezTo>
                <a:cubicBezTo>
                  <a:pt x="0" y="276"/>
                  <a:pt x="0" y="276"/>
                  <a:pt x="0" y="276"/>
                </a:cubicBezTo>
                <a:cubicBezTo>
                  <a:pt x="0" y="240"/>
                  <a:pt x="0" y="240"/>
                  <a:pt x="0" y="240"/>
                </a:cubicBezTo>
                <a:cubicBezTo>
                  <a:pt x="0" y="141"/>
                  <a:pt x="0" y="141"/>
                  <a:pt x="0" y="141"/>
                </a:cubicBezTo>
                <a:cubicBezTo>
                  <a:pt x="601" y="141"/>
                  <a:pt x="601" y="141"/>
                  <a:pt x="601" y="141"/>
                </a:cubicBezTo>
                <a:cubicBezTo>
                  <a:pt x="601" y="240"/>
                  <a:pt x="601" y="240"/>
                  <a:pt x="601" y="240"/>
                </a:cubicBezTo>
                <a:cubicBezTo>
                  <a:pt x="601" y="276"/>
                  <a:pt x="601" y="276"/>
                  <a:pt x="601" y="276"/>
                </a:cubicBezTo>
                <a:cubicBezTo>
                  <a:pt x="601" y="325"/>
                  <a:pt x="601" y="325"/>
                  <a:pt x="601" y="325"/>
                </a:cubicBezTo>
                <a:cubicBezTo>
                  <a:pt x="601" y="360"/>
                  <a:pt x="601" y="360"/>
                  <a:pt x="601" y="360"/>
                </a:cubicBezTo>
                <a:cubicBezTo>
                  <a:pt x="601" y="410"/>
                  <a:pt x="601" y="410"/>
                  <a:pt x="601" y="410"/>
                </a:cubicBezTo>
                <a:cubicBezTo>
                  <a:pt x="594" y="403"/>
                  <a:pt x="579" y="396"/>
                  <a:pt x="565" y="396"/>
                </a:cubicBezTo>
                <a:close/>
                <a:moveTo>
                  <a:pt x="0" y="85"/>
                </a:moveTo>
                <a:lnTo>
                  <a:pt x="0" y="85"/>
                </a:lnTo>
                <a:cubicBezTo>
                  <a:pt x="0" y="71"/>
                  <a:pt x="0" y="71"/>
                  <a:pt x="0" y="71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63" y="0"/>
                  <a:pt x="63" y="0"/>
                  <a:pt x="63" y="0"/>
                </a:cubicBezTo>
                <a:cubicBezTo>
                  <a:pt x="85" y="0"/>
                  <a:pt x="85" y="0"/>
                  <a:pt x="85" y="0"/>
                </a:cubicBezTo>
                <a:cubicBezTo>
                  <a:pt x="113" y="0"/>
                  <a:pt x="113" y="0"/>
                  <a:pt x="113" y="0"/>
                </a:cubicBezTo>
                <a:cubicBezTo>
                  <a:pt x="169" y="0"/>
                  <a:pt x="169" y="0"/>
                  <a:pt x="169" y="0"/>
                </a:cubicBezTo>
                <a:cubicBezTo>
                  <a:pt x="226" y="56"/>
                  <a:pt x="226" y="56"/>
                  <a:pt x="226" y="56"/>
                </a:cubicBezTo>
                <a:cubicBezTo>
                  <a:pt x="572" y="56"/>
                  <a:pt x="572" y="56"/>
                  <a:pt x="572" y="56"/>
                </a:cubicBezTo>
                <a:cubicBezTo>
                  <a:pt x="594" y="56"/>
                  <a:pt x="601" y="71"/>
                  <a:pt x="601" y="85"/>
                </a:cubicBezTo>
                <a:cubicBezTo>
                  <a:pt x="601" y="113"/>
                  <a:pt x="601" y="113"/>
                  <a:pt x="601" y="113"/>
                </a:cubicBezTo>
                <a:cubicBezTo>
                  <a:pt x="0" y="113"/>
                  <a:pt x="0" y="113"/>
                  <a:pt x="0" y="113"/>
                </a:cubicBezTo>
                <a:lnTo>
                  <a:pt x="0" y="85"/>
                </a:lnTo>
                <a:close/>
                <a:moveTo>
                  <a:pt x="452" y="424"/>
                </a:moveTo>
                <a:lnTo>
                  <a:pt x="452" y="424"/>
                </a:lnTo>
                <a:cubicBezTo>
                  <a:pt x="565" y="424"/>
                  <a:pt x="565" y="424"/>
                  <a:pt x="565" y="424"/>
                </a:cubicBezTo>
                <a:cubicBezTo>
                  <a:pt x="579" y="424"/>
                  <a:pt x="594" y="438"/>
                  <a:pt x="594" y="452"/>
                </a:cubicBezTo>
                <a:cubicBezTo>
                  <a:pt x="594" y="474"/>
                  <a:pt x="579" y="481"/>
                  <a:pt x="565" y="481"/>
                </a:cubicBezTo>
                <a:cubicBezTo>
                  <a:pt x="452" y="481"/>
                  <a:pt x="452" y="481"/>
                  <a:pt x="452" y="481"/>
                </a:cubicBezTo>
                <a:cubicBezTo>
                  <a:pt x="438" y="481"/>
                  <a:pt x="424" y="474"/>
                  <a:pt x="424" y="452"/>
                </a:cubicBezTo>
                <a:cubicBezTo>
                  <a:pt x="424" y="438"/>
                  <a:pt x="438" y="424"/>
                  <a:pt x="452" y="4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13" name="Freeform 28"/>
          <p:cNvSpPr>
            <a:spLocks noChangeArrowheads="1"/>
          </p:cNvSpPr>
          <p:nvPr/>
        </p:nvSpPr>
        <p:spPr bwMode="auto">
          <a:xfrm>
            <a:off x="7647536" y="4498648"/>
            <a:ext cx="287792" cy="258234"/>
          </a:xfrm>
          <a:custGeom>
            <a:avLst/>
            <a:gdLst>
              <a:gd name="T0" fmla="*/ 72913130 w 601"/>
              <a:gd name="T1" fmla="*/ 51318835 h 538"/>
              <a:gd name="T2" fmla="*/ 72913130 w 601"/>
              <a:gd name="T3" fmla="*/ 51318835 h 538"/>
              <a:gd name="T4" fmla="*/ 65686048 w 601"/>
              <a:gd name="T5" fmla="*/ 43932186 h 538"/>
              <a:gd name="T6" fmla="*/ 58330360 w 601"/>
              <a:gd name="T7" fmla="*/ 51318835 h 538"/>
              <a:gd name="T8" fmla="*/ 51103638 w 601"/>
              <a:gd name="T9" fmla="*/ 58576248 h 538"/>
              <a:gd name="T10" fmla="*/ 51103638 w 601"/>
              <a:gd name="T11" fmla="*/ 61427374 h 538"/>
              <a:gd name="T12" fmla="*/ 3613541 w 601"/>
              <a:gd name="T13" fmla="*/ 61427374 h 538"/>
              <a:gd name="T14" fmla="*/ 0 w 601"/>
              <a:gd name="T15" fmla="*/ 57669071 h 538"/>
              <a:gd name="T16" fmla="*/ 0 w 601"/>
              <a:gd name="T17" fmla="*/ 53133188 h 538"/>
              <a:gd name="T18" fmla="*/ 0 w 601"/>
              <a:gd name="T19" fmla="*/ 46653716 h 538"/>
              <a:gd name="T20" fmla="*/ 0 w 601"/>
              <a:gd name="T21" fmla="*/ 42117833 h 538"/>
              <a:gd name="T22" fmla="*/ 0 w 601"/>
              <a:gd name="T23" fmla="*/ 35767597 h 538"/>
              <a:gd name="T24" fmla="*/ 0 w 601"/>
              <a:gd name="T25" fmla="*/ 31102477 h 538"/>
              <a:gd name="T26" fmla="*/ 0 w 601"/>
              <a:gd name="T27" fmla="*/ 18272768 h 538"/>
              <a:gd name="T28" fmla="*/ 77429787 w 601"/>
              <a:gd name="T29" fmla="*/ 18272768 h 538"/>
              <a:gd name="T30" fmla="*/ 77429787 w 601"/>
              <a:gd name="T31" fmla="*/ 31102477 h 538"/>
              <a:gd name="T32" fmla="*/ 77429787 w 601"/>
              <a:gd name="T33" fmla="*/ 35767597 h 538"/>
              <a:gd name="T34" fmla="*/ 77429787 w 601"/>
              <a:gd name="T35" fmla="*/ 42117833 h 538"/>
              <a:gd name="T36" fmla="*/ 77429787 w 601"/>
              <a:gd name="T37" fmla="*/ 46653716 h 538"/>
              <a:gd name="T38" fmla="*/ 77429787 w 601"/>
              <a:gd name="T39" fmla="*/ 53133188 h 538"/>
              <a:gd name="T40" fmla="*/ 77429787 w 601"/>
              <a:gd name="T41" fmla="*/ 53133188 h 538"/>
              <a:gd name="T42" fmla="*/ 72913130 w 601"/>
              <a:gd name="T43" fmla="*/ 51318835 h 538"/>
              <a:gd name="T44" fmla="*/ 0 w 601"/>
              <a:gd name="T45" fmla="*/ 11015356 h 538"/>
              <a:gd name="T46" fmla="*/ 0 w 601"/>
              <a:gd name="T47" fmla="*/ 11015356 h 538"/>
              <a:gd name="T48" fmla="*/ 0 w 601"/>
              <a:gd name="T49" fmla="*/ 9201002 h 538"/>
              <a:gd name="T50" fmla="*/ 0 w 601"/>
              <a:gd name="T51" fmla="*/ 3628706 h 538"/>
              <a:gd name="T52" fmla="*/ 3613541 w 601"/>
              <a:gd name="T53" fmla="*/ 0 h 538"/>
              <a:gd name="T54" fmla="*/ 8130198 w 601"/>
              <a:gd name="T55" fmla="*/ 0 h 538"/>
              <a:gd name="T56" fmla="*/ 10969229 w 601"/>
              <a:gd name="T57" fmla="*/ 0 h 538"/>
              <a:gd name="T58" fmla="*/ 14582770 w 601"/>
              <a:gd name="T59" fmla="*/ 0 h 538"/>
              <a:gd name="T60" fmla="*/ 21809492 w 601"/>
              <a:gd name="T61" fmla="*/ 0 h 538"/>
              <a:gd name="T62" fmla="*/ 29165180 w 601"/>
              <a:gd name="T63" fmla="*/ 7257053 h 538"/>
              <a:gd name="T64" fmla="*/ 73816246 w 601"/>
              <a:gd name="T65" fmla="*/ 7257053 h 538"/>
              <a:gd name="T66" fmla="*/ 77429787 w 601"/>
              <a:gd name="T67" fmla="*/ 11015356 h 538"/>
              <a:gd name="T68" fmla="*/ 77429787 w 601"/>
              <a:gd name="T69" fmla="*/ 14644062 h 538"/>
              <a:gd name="T70" fmla="*/ 0 w 601"/>
              <a:gd name="T71" fmla="*/ 14644062 h 538"/>
              <a:gd name="T72" fmla="*/ 0 w 601"/>
              <a:gd name="T73" fmla="*/ 11015356 h 538"/>
              <a:gd name="T74" fmla="*/ 58330360 w 601"/>
              <a:gd name="T75" fmla="*/ 54947541 h 538"/>
              <a:gd name="T76" fmla="*/ 58330360 w 601"/>
              <a:gd name="T77" fmla="*/ 54947541 h 538"/>
              <a:gd name="T78" fmla="*/ 61943901 w 601"/>
              <a:gd name="T79" fmla="*/ 54947541 h 538"/>
              <a:gd name="T80" fmla="*/ 61943901 w 601"/>
              <a:gd name="T81" fmla="*/ 51318835 h 538"/>
              <a:gd name="T82" fmla="*/ 65686048 w 601"/>
              <a:gd name="T83" fmla="*/ 47560892 h 538"/>
              <a:gd name="T84" fmla="*/ 69299589 w 601"/>
              <a:gd name="T85" fmla="*/ 51318835 h 538"/>
              <a:gd name="T86" fmla="*/ 69299589 w 601"/>
              <a:gd name="T87" fmla="*/ 54947541 h 538"/>
              <a:gd name="T88" fmla="*/ 72913130 w 601"/>
              <a:gd name="T89" fmla="*/ 54947541 h 538"/>
              <a:gd name="T90" fmla="*/ 76526312 w 601"/>
              <a:gd name="T91" fmla="*/ 58576248 h 538"/>
              <a:gd name="T92" fmla="*/ 72913130 w 601"/>
              <a:gd name="T93" fmla="*/ 62334551 h 538"/>
              <a:gd name="T94" fmla="*/ 69299589 w 601"/>
              <a:gd name="T95" fmla="*/ 62334551 h 538"/>
              <a:gd name="T96" fmla="*/ 69299589 w 601"/>
              <a:gd name="T97" fmla="*/ 65962897 h 538"/>
              <a:gd name="T98" fmla="*/ 65686048 w 601"/>
              <a:gd name="T99" fmla="*/ 69591603 h 538"/>
              <a:gd name="T100" fmla="*/ 61943901 w 601"/>
              <a:gd name="T101" fmla="*/ 65962897 h 538"/>
              <a:gd name="T102" fmla="*/ 61943901 w 601"/>
              <a:gd name="T103" fmla="*/ 62334551 h 538"/>
              <a:gd name="T104" fmla="*/ 58330360 w 601"/>
              <a:gd name="T105" fmla="*/ 62334551 h 538"/>
              <a:gd name="T106" fmla="*/ 54716819 w 601"/>
              <a:gd name="T107" fmla="*/ 58576248 h 538"/>
              <a:gd name="T108" fmla="*/ 58330360 w 601"/>
              <a:gd name="T109" fmla="*/ 54947541 h 538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601" h="538">
                <a:moveTo>
                  <a:pt x="565" y="396"/>
                </a:moveTo>
                <a:lnTo>
                  <a:pt x="565" y="396"/>
                </a:lnTo>
                <a:cubicBezTo>
                  <a:pt x="565" y="367"/>
                  <a:pt x="537" y="339"/>
                  <a:pt x="509" y="339"/>
                </a:cubicBezTo>
                <a:cubicBezTo>
                  <a:pt x="473" y="339"/>
                  <a:pt x="452" y="367"/>
                  <a:pt x="452" y="396"/>
                </a:cubicBezTo>
                <a:cubicBezTo>
                  <a:pt x="417" y="396"/>
                  <a:pt x="396" y="424"/>
                  <a:pt x="396" y="452"/>
                </a:cubicBezTo>
                <a:cubicBezTo>
                  <a:pt x="396" y="459"/>
                  <a:pt x="396" y="467"/>
                  <a:pt x="396" y="474"/>
                </a:cubicBezTo>
                <a:cubicBezTo>
                  <a:pt x="28" y="474"/>
                  <a:pt x="28" y="474"/>
                  <a:pt x="28" y="474"/>
                </a:cubicBezTo>
                <a:cubicBezTo>
                  <a:pt x="7" y="474"/>
                  <a:pt x="0" y="459"/>
                  <a:pt x="0" y="445"/>
                </a:cubicBezTo>
                <a:cubicBezTo>
                  <a:pt x="0" y="410"/>
                  <a:pt x="0" y="410"/>
                  <a:pt x="0" y="410"/>
                </a:cubicBezTo>
                <a:cubicBezTo>
                  <a:pt x="0" y="360"/>
                  <a:pt x="0" y="360"/>
                  <a:pt x="0" y="360"/>
                </a:cubicBezTo>
                <a:cubicBezTo>
                  <a:pt x="0" y="325"/>
                  <a:pt x="0" y="325"/>
                  <a:pt x="0" y="325"/>
                </a:cubicBezTo>
                <a:cubicBezTo>
                  <a:pt x="0" y="276"/>
                  <a:pt x="0" y="276"/>
                  <a:pt x="0" y="276"/>
                </a:cubicBezTo>
                <a:cubicBezTo>
                  <a:pt x="0" y="240"/>
                  <a:pt x="0" y="240"/>
                  <a:pt x="0" y="240"/>
                </a:cubicBezTo>
                <a:cubicBezTo>
                  <a:pt x="0" y="141"/>
                  <a:pt x="0" y="141"/>
                  <a:pt x="0" y="141"/>
                </a:cubicBezTo>
                <a:cubicBezTo>
                  <a:pt x="600" y="141"/>
                  <a:pt x="600" y="141"/>
                  <a:pt x="600" y="141"/>
                </a:cubicBezTo>
                <a:cubicBezTo>
                  <a:pt x="600" y="240"/>
                  <a:pt x="600" y="240"/>
                  <a:pt x="600" y="240"/>
                </a:cubicBezTo>
                <a:cubicBezTo>
                  <a:pt x="600" y="276"/>
                  <a:pt x="600" y="276"/>
                  <a:pt x="600" y="276"/>
                </a:cubicBezTo>
                <a:cubicBezTo>
                  <a:pt x="600" y="325"/>
                  <a:pt x="600" y="325"/>
                  <a:pt x="600" y="325"/>
                </a:cubicBezTo>
                <a:cubicBezTo>
                  <a:pt x="600" y="360"/>
                  <a:pt x="600" y="360"/>
                  <a:pt x="600" y="360"/>
                </a:cubicBezTo>
                <a:cubicBezTo>
                  <a:pt x="600" y="410"/>
                  <a:pt x="600" y="410"/>
                  <a:pt x="600" y="410"/>
                </a:cubicBezTo>
                <a:cubicBezTo>
                  <a:pt x="593" y="403"/>
                  <a:pt x="579" y="396"/>
                  <a:pt x="565" y="396"/>
                </a:cubicBezTo>
                <a:close/>
                <a:moveTo>
                  <a:pt x="0" y="85"/>
                </a:moveTo>
                <a:lnTo>
                  <a:pt x="0" y="85"/>
                </a:lnTo>
                <a:cubicBezTo>
                  <a:pt x="0" y="71"/>
                  <a:pt x="0" y="71"/>
                  <a:pt x="0" y="71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7" y="0"/>
                  <a:pt x="28" y="0"/>
                </a:cubicBezTo>
                <a:cubicBezTo>
                  <a:pt x="63" y="0"/>
                  <a:pt x="63" y="0"/>
                  <a:pt x="63" y="0"/>
                </a:cubicBezTo>
                <a:cubicBezTo>
                  <a:pt x="85" y="0"/>
                  <a:pt x="85" y="0"/>
                  <a:pt x="85" y="0"/>
                </a:cubicBezTo>
                <a:cubicBezTo>
                  <a:pt x="113" y="0"/>
                  <a:pt x="113" y="0"/>
                  <a:pt x="113" y="0"/>
                </a:cubicBezTo>
                <a:cubicBezTo>
                  <a:pt x="169" y="0"/>
                  <a:pt x="169" y="0"/>
                  <a:pt x="169" y="0"/>
                </a:cubicBezTo>
                <a:cubicBezTo>
                  <a:pt x="226" y="56"/>
                  <a:pt x="226" y="56"/>
                  <a:pt x="226" y="56"/>
                </a:cubicBezTo>
                <a:cubicBezTo>
                  <a:pt x="572" y="56"/>
                  <a:pt x="572" y="56"/>
                  <a:pt x="572" y="56"/>
                </a:cubicBezTo>
                <a:cubicBezTo>
                  <a:pt x="586" y="56"/>
                  <a:pt x="600" y="71"/>
                  <a:pt x="600" y="85"/>
                </a:cubicBezTo>
                <a:cubicBezTo>
                  <a:pt x="600" y="113"/>
                  <a:pt x="600" y="113"/>
                  <a:pt x="600" y="113"/>
                </a:cubicBezTo>
                <a:cubicBezTo>
                  <a:pt x="0" y="113"/>
                  <a:pt x="0" y="113"/>
                  <a:pt x="0" y="113"/>
                </a:cubicBezTo>
                <a:lnTo>
                  <a:pt x="0" y="85"/>
                </a:lnTo>
                <a:close/>
                <a:moveTo>
                  <a:pt x="452" y="424"/>
                </a:moveTo>
                <a:lnTo>
                  <a:pt x="452" y="424"/>
                </a:lnTo>
                <a:cubicBezTo>
                  <a:pt x="480" y="424"/>
                  <a:pt x="480" y="424"/>
                  <a:pt x="480" y="424"/>
                </a:cubicBezTo>
                <a:cubicBezTo>
                  <a:pt x="480" y="396"/>
                  <a:pt x="480" y="396"/>
                  <a:pt x="480" y="396"/>
                </a:cubicBezTo>
                <a:cubicBezTo>
                  <a:pt x="480" y="382"/>
                  <a:pt x="487" y="367"/>
                  <a:pt x="509" y="367"/>
                </a:cubicBezTo>
                <a:cubicBezTo>
                  <a:pt x="523" y="367"/>
                  <a:pt x="537" y="382"/>
                  <a:pt x="537" y="396"/>
                </a:cubicBezTo>
                <a:cubicBezTo>
                  <a:pt x="537" y="424"/>
                  <a:pt x="537" y="424"/>
                  <a:pt x="537" y="424"/>
                </a:cubicBezTo>
                <a:cubicBezTo>
                  <a:pt x="565" y="424"/>
                  <a:pt x="565" y="424"/>
                  <a:pt x="565" y="424"/>
                </a:cubicBezTo>
                <a:cubicBezTo>
                  <a:pt x="579" y="424"/>
                  <a:pt x="593" y="438"/>
                  <a:pt x="593" y="452"/>
                </a:cubicBezTo>
                <a:cubicBezTo>
                  <a:pt x="593" y="474"/>
                  <a:pt x="579" y="481"/>
                  <a:pt x="565" y="481"/>
                </a:cubicBezTo>
                <a:cubicBezTo>
                  <a:pt x="537" y="481"/>
                  <a:pt x="537" y="481"/>
                  <a:pt x="537" y="481"/>
                </a:cubicBezTo>
                <a:cubicBezTo>
                  <a:pt x="537" y="509"/>
                  <a:pt x="537" y="509"/>
                  <a:pt x="537" y="509"/>
                </a:cubicBezTo>
                <a:cubicBezTo>
                  <a:pt x="537" y="530"/>
                  <a:pt x="523" y="537"/>
                  <a:pt x="509" y="537"/>
                </a:cubicBezTo>
                <a:cubicBezTo>
                  <a:pt x="487" y="537"/>
                  <a:pt x="480" y="530"/>
                  <a:pt x="480" y="509"/>
                </a:cubicBezTo>
                <a:cubicBezTo>
                  <a:pt x="480" y="481"/>
                  <a:pt x="480" y="481"/>
                  <a:pt x="480" y="481"/>
                </a:cubicBezTo>
                <a:cubicBezTo>
                  <a:pt x="452" y="481"/>
                  <a:pt x="452" y="481"/>
                  <a:pt x="452" y="481"/>
                </a:cubicBezTo>
                <a:cubicBezTo>
                  <a:pt x="431" y="481"/>
                  <a:pt x="424" y="474"/>
                  <a:pt x="424" y="452"/>
                </a:cubicBezTo>
                <a:cubicBezTo>
                  <a:pt x="424" y="438"/>
                  <a:pt x="431" y="424"/>
                  <a:pt x="452" y="4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14" name="Freeform 29"/>
          <p:cNvSpPr>
            <a:spLocks noChangeArrowheads="1"/>
          </p:cNvSpPr>
          <p:nvPr/>
        </p:nvSpPr>
        <p:spPr bwMode="auto">
          <a:xfrm>
            <a:off x="7139669" y="4498648"/>
            <a:ext cx="292024" cy="228600"/>
          </a:xfrm>
          <a:custGeom>
            <a:avLst/>
            <a:gdLst>
              <a:gd name="T0" fmla="*/ 75172271 w 608"/>
              <a:gd name="T1" fmla="*/ 61754124 h 475"/>
              <a:gd name="T2" fmla="*/ 75172271 w 608"/>
              <a:gd name="T3" fmla="*/ 61754124 h 475"/>
              <a:gd name="T4" fmla="*/ 3635276 w 608"/>
              <a:gd name="T5" fmla="*/ 61754124 h 475"/>
              <a:gd name="T6" fmla="*/ 0 w 608"/>
              <a:gd name="T7" fmla="*/ 57976088 h 475"/>
              <a:gd name="T8" fmla="*/ 0 w 608"/>
              <a:gd name="T9" fmla="*/ 53415879 h 475"/>
              <a:gd name="T10" fmla="*/ 0 w 608"/>
              <a:gd name="T11" fmla="*/ 46901862 h 475"/>
              <a:gd name="T12" fmla="*/ 0 w 608"/>
              <a:gd name="T13" fmla="*/ 42342014 h 475"/>
              <a:gd name="T14" fmla="*/ 0 w 608"/>
              <a:gd name="T15" fmla="*/ 35957938 h 475"/>
              <a:gd name="T16" fmla="*/ 0 w 608"/>
              <a:gd name="T17" fmla="*/ 31267788 h 475"/>
              <a:gd name="T18" fmla="*/ 0 w 608"/>
              <a:gd name="T19" fmla="*/ 18370055 h 475"/>
              <a:gd name="T20" fmla="*/ 78807547 w 608"/>
              <a:gd name="T21" fmla="*/ 18370055 h 475"/>
              <a:gd name="T22" fmla="*/ 78807547 w 608"/>
              <a:gd name="T23" fmla="*/ 31267788 h 475"/>
              <a:gd name="T24" fmla="*/ 78807547 w 608"/>
              <a:gd name="T25" fmla="*/ 35957938 h 475"/>
              <a:gd name="T26" fmla="*/ 78807547 w 608"/>
              <a:gd name="T27" fmla="*/ 42342014 h 475"/>
              <a:gd name="T28" fmla="*/ 78807547 w 608"/>
              <a:gd name="T29" fmla="*/ 46901862 h 475"/>
              <a:gd name="T30" fmla="*/ 78807547 w 608"/>
              <a:gd name="T31" fmla="*/ 53415879 h 475"/>
              <a:gd name="T32" fmla="*/ 78807547 w 608"/>
              <a:gd name="T33" fmla="*/ 57976088 h 475"/>
              <a:gd name="T34" fmla="*/ 75172271 w 608"/>
              <a:gd name="T35" fmla="*/ 61754124 h 475"/>
              <a:gd name="T36" fmla="*/ 0 w 608"/>
              <a:gd name="T37" fmla="*/ 11074226 h 475"/>
              <a:gd name="T38" fmla="*/ 0 w 608"/>
              <a:gd name="T39" fmla="*/ 11074226 h 475"/>
              <a:gd name="T40" fmla="*/ 0 w 608"/>
              <a:gd name="T41" fmla="*/ 9249998 h 475"/>
              <a:gd name="T42" fmla="*/ 0 w 608"/>
              <a:gd name="T43" fmla="*/ 3648095 h 475"/>
              <a:gd name="T44" fmla="*/ 3635276 w 608"/>
              <a:gd name="T45" fmla="*/ 0 h 475"/>
              <a:gd name="T46" fmla="*/ 9088009 w 608"/>
              <a:gd name="T47" fmla="*/ 0 h 475"/>
              <a:gd name="T48" fmla="*/ 10905827 w 608"/>
              <a:gd name="T49" fmla="*/ 0 h 475"/>
              <a:gd name="T50" fmla="*/ 14670819 w 608"/>
              <a:gd name="T51" fmla="*/ 0 h 475"/>
              <a:gd name="T52" fmla="*/ 21941370 w 608"/>
              <a:gd name="T53" fmla="*/ 0 h 475"/>
              <a:gd name="T54" fmla="*/ 29341637 w 608"/>
              <a:gd name="T55" fmla="*/ 7295829 h 475"/>
              <a:gd name="T56" fmla="*/ 75172271 w 608"/>
              <a:gd name="T57" fmla="*/ 7295829 h 475"/>
              <a:gd name="T58" fmla="*/ 78807547 w 608"/>
              <a:gd name="T59" fmla="*/ 11074226 h 475"/>
              <a:gd name="T60" fmla="*/ 78807547 w 608"/>
              <a:gd name="T61" fmla="*/ 14721960 h 475"/>
              <a:gd name="T62" fmla="*/ 0 w 608"/>
              <a:gd name="T63" fmla="*/ 14721960 h 475"/>
              <a:gd name="T64" fmla="*/ 0 w 608"/>
              <a:gd name="T65" fmla="*/ 11074226 h 475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608" h="475">
                <a:moveTo>
                  <a:pt x="579" y="474"/>
                </a:moveTo>
                <a:lnTo>
                  <a:pt x="579" y="474"/>
                </a:lnTo>
                <a:cubicBezTo>
                  <a:pt x="28" y="474"/>
                  <a:pt x="28" y="474"/>
                  <a:pt x="28" y="474"/>
                </a:cubicBezTo>
                <a:cubicBezTo>
                  <a:pt x="14" y="474"/>
                  <a:pt x="0" y="459"/>
                  <a:pt x="0" y="445"/>
                </a:cubicBezTo>
                <a:cubicBezTo>
                  <a:pt x="0" y="410"/>
                  <a:pt x="0" y="410"/>
                  <a:pt x="0" y="410"/>
                </a:cubicBezTo>
                <a:cubicBezTo>
                  <a:pt x="0" y="360"/>
                  <a:pt x="0" y="360"/>
                  <a:pt x="0" y="360"/>
                </a:cubicBezTo>
                <a:cubicBezTo>
                  <a:pt x="0" y="325"/>
                  <a:pt x="0" y="325"/>
                  <a:pt x="0" y="325"/>
                </a:cubicBezTo>
                <a:cubicBezTo>
                  <a:pt x="0" y="276"/>
                  <a:pt x="0" y="276"/>
                  <a:pt x="0" y="276"/>
                </a:cubicBezTo>
                <a:cubicBezTo>
                  <a:pt x="0" y="240"/>
                  <a:pt x="0" y="240"/>
                  <a:pt x="0" y="240"/>
                </a:cubicBezTo>
                <a:cubicBezTo>
                  <a:pt x="0" y="141"/>
                  <a:pt x="0" y="141"/>
                  <a:pt x="0" y="141"/>
                </a:cubicBezTo>
                <a:cubicBezTo>
                  <a:pt x="607" y="141"/>
                  <a:pt x="607" y="141"/>
                  <a:pt x="607" y="141"/>
                </a:cubicBezTo>
                <a:cubicBezTo>
                  <a:pt x="607" y="240"/>
                  <a:pt x="607" y="240"/>
                  <a:pt x="607" y="240"/>
                </a:cubicBezTo>
                <a:cubicBezTo>
                  <a:pt x="607" y="276"/>
                  <a:pt x="607" y="276"/>
                  <a:pt x="607" y="276"/>
                </a:cubicBezTo>
                <a:cubicBezTo>
                  <a:pt x="607" y="325"/>
                  <a:pt x="607" y="325"/>
                  <a:pt x="607" y="325"/>
                </a:cubicBezTo>
                <a:cubicBezTo>
                  <a:pt x="607" y="360"/>
                  <a:pt x="607" y="360"/>
                  <a:pt x="607" y="360"/>
                </a:cubicBezTo>
                <a:cubicBezTo>
                  <a:pt x="607" y="410"/>
                  <a:pt x="607" y="410"/>
                  <a:pt x="607" y="410"/>
                </a:cubicBezTo>
                <a:cubicBezTo>
                  <a:pt x="607" y="445"/>
                  <a:pt x="607" y="445"/>
                  <a:pt x="607" y="445"/>
                </a:cubicBezTo>
                <a:cubicBezTo>
                  <a:pt x="607" y="459"/>
                  <a:pt x="593" y="474"/>
                  <a:pt x="579" y="474"/>
                </a:cubicBezTo>
                <a:close/>
                <a:moveTo>
                  <a:pt x="0" y="85"/>
                </a:moveTo>
                <a:lnTo>
                  <a:pt x="0" y="85"/>
                </a:lnTo>
                <a:cubicBezTo>
                  <a:pt x="0" y="71"/>
                  <a:pt x="0" y="71"/>
                  <a:pt x="0" y="71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70" y="0"/>
                  <a:pt x="70" y="0"/>
                  <a:pt x="70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113" y="0"/>
                  <a:pt x="113" y="0"/>
                  <a:pt x="113" y="0"/>
                </a:cubicBezTo>
                <a:cubicBezTo>
                  <a:pt x="169" y="0"/>
                  <a:pt x="169" y="0"/>
                  <a:pt x="169" y="0"/>
                </a:cubicBezTo>
                <a:cubicBezTo>
                  <a:pt x="226" y="56"/>
                  <a:pt x="226" y="56"/>
                  <a:pt x="226" y="56"/>
                </a:cubicBezTo>
                <a:cubicBezTo>
                  <a:pt x="579" y="56"/>
                  <a:pt x="579" y="56"/>
                  <a:pt x="579" y="56"/>
                </a:cubicBezTo>
                <a:cubicBezTo>
                  <a:pt x="593" y="56"/>
                  <a:pt x="607" y="71"/>
                  <a:pt x="607" y="85"/>
                </a:cubicBezTo>
                <a:cubicBezTo>
                  <a:pt x="607" y="113"/>
                  <a:pt x="607" y="113"/>
                  <a:pt x="607" y="113"/>
                </a:cubicBezTo>
                <a:cubicBezTo>
                  <a:pt x="0" y="113"/>
                  <a:pt x="0" y="113"/>
                  <a:pt x="0" y="113"/>
                </a:cubicBezTo>
                <a:lnTo>
                  <a:pt x="0" y="8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15" name="Freeform 30"/>
          <p:cNvSpPr>
            <a:spLocks noChangeArrowheads="1"/>
          </p:cNvSpPr>
          <p:nvPr/>
        </p:nvSpPr>
        <p:spPr bwMode="auto">
          <a:xfrm>
            <a:off x="10131854" y="2432424"/>
            <a:ext cx="287792" cy="289984"/>
          </a:xfrm>
          <a:custGeom>
            <a:avLst/>
            <a:gdLst>
              <a:gd name="T0" fmla="*/ 39230934 w 601"/>
              <a:gd name="T1" fmla="*/ 78442719 h 602"/>
              <a:gd name="T2" fmla="*/ 39230934 w 601"/>
              <a:gd name="T3" fmla="*/ 78442719 h 602"/>
              <a:gd name="T4" fmla="*/ 0 w 601"/>
              <a:gd name="T5" fmla="*/ 39678193 h 602"/>
              <a:gd name="T6" fmla="*/ 39230934 w 601"/>
              <a:gd name="T7" fmla="*/ 0 h 602"/>
              <a:gd name="T8" fmla="*/ 77429787 w 601"/>
              <a:gd name="T9" fmla="*/ 39678193 h 602"/>
              <a:gd name="T10" fmla="*/ 39230934 w 601"/>
              <a:gd name="T11" fmla="*/ 78442719 h 602"/>
              <a:gd name="T12" fmla="*/ 39230934 w 601"/>
              <a:gd name="T13" fmla="*/ 7439751 h 602"/>
              <a:gd name="T14" fmla="*/ 39230934 w 601"/>
              <a:gd name="T15" fmla="*/ 7439751 h 602"/>
              <a:gd name="T16" fmla="*/ 7226723 w 601"/>
              <a:gd name="T17" fmla="*/ 39678193 h 602"/>
              <a:gd name="T18" fmla="*/ 39230934 w 601"/>
              <a:gd name="T19" fmla="*/ 71133388 h 602"/>
              <a:gd name="T20" fmla="*/ 70203064 w 601"/>
              <a:gd name="T21" fmla="*/ 39678193 h 602"/>
              <a:gd name="T22" fmla="*/ 39230934 w 601"/>
              <a:gd name="T23" fmla="*/ 7439751 h 602"/>
              <a:gd name="T24" fmla="*/ 50974673 w 601"/>
              <a:gd name="T25" fmla="*/ 48031249 h 602"/>
              <a:gd name="T26" fmla="*/ 50974673 w 601"/>
              <a:gd name="T27" fmla="*/ 48031249 h 602"/>
              <a:gd name="T28" fmla="*/ 47361132 w 601"/>
              <a:gd name="T29" fmla="*/ 51685915 h 602"/>
              <a:gd name="T30" fmla="*/ 43747950 w 601"/>
              <a:gd name="T31" fmla="*/ 48031249 h 602"/>
              <a:gd name="T32" fmla="*/ 43747950 w 601"/>
              <a:gd name="T33" fmla="*/ 48031249 h 602"/>
              <a:gd name="T34" fmla="*/ 43747950 w 601"/>
              <a:gd name="T35" fmla="*/ 42549612 h 602"/>
              <a:gd name="T36" fmla="*/ 32778721 w 601"/>
              <a:gd name="T37" fmla="*/ 50772248 h 602"/>
              <a:gd name="T38" fmla="*/ 32778721 w 601"/>
              <a:gd name="T39" fmla="*/ 50772248 h 602"/>
              <a:gd name="T40" fmla="*/ 30068655 w 601"/>
              <a:gd name="T41" fmla="*/ 51685915 h 602"/>
              <a:gd name="T42" fmla="*/ 26326149 w 601"/>
              <a:gd name="T43" fmla="*/ 48031249 h 602"/>
              <a:gd name="T44" fmla="*/ 26326149 w 601"/>
              <a:gd name="T45" fmla="*/ 48031249 h 602"/>
              <a:gd name="T46" fmla="*/ 26326149 w 601"/>
              <a:gd name="T47" fmla="*/ 30541890 h 602"/>
              <a:gd name="T48" fmla="*/ 26326149 w 601"/>
              <a:gd name="T49" fmla="*/ 30541890 h 602"/>
              <a:gd name="T50" fmla="*/ 30068655 w 601"/>
              <a:gd name="T51" fmla="*/ 26756804 h 602"/>
              <a:gd name="T52" fmla="*/ 32778721 w 601"/>
              <a:gd name="T53" fmla="*/ 27800891 h 602"/>
              <a:gd name="T54" fmla="*/ 32778721 w 601"/>
              <a:gd name="T55" fmla="*/ 27800891 h 602"/>
              <a:gd name="T56" fmla="*/ 43747950 w 601"/>
              <a:gd name="T57" fmla="*/ 36023527 h 602"/>
              <a:gd name="T58" fmla="*/ 43747950 w 601"/>
              <a:gd name="T59" fmla="*/ 30541890 h 602"/>
              <a:gd name="T60" fmla="*/ 43747950 w 601"/>
              <a:gd name="T61" fmla="*/ 30541890 h 602"/>
              <a:gd name="T62" fmla="*/ 47361132 w 601"/>
              <a:gd name="T63" fmla="*/ 26756804 h 602"/>
              <a:gd name="T64" fmla="*/ 50974673 w 601"/>
              <a:gd name="T65" fmla="*/ 30541890 h 602"/>
              <a:gd name="T66" fmla="*/ 50974673 w 601"/>
              <a:gd name="T67" fmla="*/ 30541890 h 602"/>
              <a:gd name="T68" fmla="*/ 50974673 w 601"/>
              <a:gd name="T69" fmla="*/ 48031249 h 602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601" h="602">
                <a:moveTo>
                  <a:pt x="304" y="601"/>
                </a:moveTo>
                <a:lnTo>
                  <a:pt x="304" y="601"/>
                </a:lnTo>
                <a:cubicBezTo>
                  <a:pt x="134" y="601"/>
                  <a:pt x="0" y="467"/>
                  <a:pt x="0" y="304"/>
                </a:cubicBezTo>
                <a:cubicBezTo>
                  <a:pt x="0" y="135"/>
                  <a:pt x="134" y="0"/>
                  <a:pt x="304" y="0"/>
                </a:cubicBezTo>
                <a:cubicBezTo>
                  <a:pt x="466" y="0"/>
                  <a:pt x="600" y="135"/>
                  <a:pt x="600" y="304"/>
                </a:cubicBezTo>
                <a:cubicBezTo>
                  <a:pt x="600" y="467"/>
                  <a:pt x="466" y="601"/>
                  <a:pt x="304" y="601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69" y="57"/>
                  <a:pt x="56" y="170"/>
                  <a:pt x="56" y="304"/>
                </a:cubicBezTo>
                <a:cubicBezTo>
                  <a:pt x="56" y="439"/>
                  <a:pt x="169" y="545"/>
                  <a:pt x="304" y="545"/>
                </a:cubicBezTo>
                <a:cubicBezTo>
                  <a:pt x="438" y="545"/>
                  <a:pt x="544" y="439"/>
                  <a:pt x="544" y="304"/>
                </a:cubicBezTo>
                <a:cubicBezTo>
                  <a:pt x="544" y="170"/>
                  <a:pt x="438" y="57"/>
                  <a:pt x="304" y="57"/>
                </a:cubicBezTo>
                <a:close/>
                <a:moveTo>
                  <a:pt x="395" y="368"/>
                </a:moveTo>
                <a:lnTo>
                  <a:pt x="395" y="368"/>
                </a:lnTo>
                <a:cubicBezTo>
                  <a:pt x="395" y="382"/>
                  <a:pt x="381" y="396"/>
                  <a:pt x="367" y="396"/>
                </a:cubicBezTo>
                <a:cubicBezTo>
                  <a:pt x="353" y="396"/>
                  <a:pt x="339" y="382"/>
                  <a:pt x="339" y="368"/>
                </a:cubicBezTo>
                <a:cubicBezTo>
                  <a:pt x="339" y="326"/>
                  <a:pt x="339" y="326"/>
                  <a:pt x="339" y="326"/>
                </a:cubicBezTo>
                <a:cubicBezTo>
                  <a:pt x="254" y="389"/>
                  <a:pt x="254" y="389"/>
                  <a:pt x="254" y="389"/>
                </a:cubicBezTo>
                <a:cubicBezTo>
                  <a:pt x="247" y="396"/>
                  <a:pt x="240" y="396"/>
                  <a:pt x="233" y="396"/>
                </a:cubicBezTo>
                <a:cubicBezTo>
                  <a:pt x="219" y="396"/>
                  <a:pt x="204" y="382"/>
                  <a:pt x="204" y="368"/>
                </a:cubicBezTo>
                <a:cubicBezTo>
                  <a:pt x="204" y="234"/>
                  <a:pt x="204" y="234"/>
                  <a:pt x="204" y="234"/>
                </a:cubicBezTo>
                <a:cubicBezTo>
                  <a:pt x="204" y="220"/>
                  <a:pt x="219" y="205"/>
                  <a:pt x="233" y="205"/>
                </a:cubicBezTo>
                <a:cubicBezTo>
                  <a:pt x="240" y="205"/>
                  <a:pt x="247" y="213"/>
                  <a:pt x="254" y="213"/>
                </a:cubicBezTo>
                <a:cubicBezTo>
                  <a:pt x="339" y="276"/>
                  <a:pt x="339" y="276"/>
                  <a:pt x="339" y="276"/>
                </a:cubicBezTo>
                <a:cubicBezTo>
                  <a:pt x="339" y="234"/>
                  <a:pt x="339" y="234"/>
                  <a:pt x="339" y="234"/>
                </a:cubicBezTo>
                <a:cubicBezTo>
                  <a:pt x="339" y="220"/>
                  <a:pt x="353" y="205"/>
                  <a:pt x="367" y="205"/>
                </a:cubicBezTo>
                <a:cubicBezTo>
                  <a:pt x="381" y="205"/>
                  <a:pt x="395" y="220"/>
                  <a:pt x="395" y="234"/>
                </a:cubicBezTo>
                <a:cubicBezTo>
                  <a:pt x="395" y="368"/>
                  <a:pt x="395" y="368"/>
                  <a:pt x="395" y="36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16" name="Freeform 31"/>
          <p:cNvSpPr>
            <a:spLocks noChangeArrowheads="1"/>
          </p:cNvSpPr>
          <p:nvPr/>
        </p:nvSpPr>
        <p:spPr bwMode="auto">
          <a:xfrm>
            <a:off x="9626103" y="2432424"/>
            <a:ext cx="287792" cy="289984"/>
          </a:xfrm>
          <a:custGeom>
            <a:avLst/>
            <a:gdLst>
              <a:gd name="T0" fmla="*/ 38198494 w 601"/>
              <a:gd name="T1" fmla="*/ 78442719 h 602"/>
              <a:gd name="T2" fmla="*/ 38198494 w 601"/>
              <a:gd name="T3" fmla="*/ 78442719 h 602"/>
              <a:gd name="T4" fmla="*/ 0 w 601"/>
              <a:gd name="T5" fmla="*/ 39678193 h 602"/>
              <a:gd name="T6" fmla="*/ 38198494 w 601"/>
              <a:gd name="T7" fmla="*/ 0 h 602"/>
              <a:gd name="T8" fmla="*/ 77429787 w 601"/>
              <a:gd name="T9" fmla="*/ 39678193 h 602"/>
              <a:gd name="T10" fmla="*/ 38198494 w 601"/>
              <a:gd name="T11" fmla="*/ 78442719 h 602"/>
              <a:gd name="T12" fmla="*/ 38198494 w 601"/>
              <a:gd name="T13" fmla="*/ 7439751 h 602"/>
              <a:gd name="T14" fmla="*/ 38198494 w 601"/>
              <a:gd name="T15" fmla="*/ 7439751 h 602"/>
              <a:gd name="T16" fmla="*/ 7226723 w 601"/>
              <a:gd name="T17" fmla="*/ 39678193 h 602"/>
              <a:gd name="T18" fmla="*/ 38198494 w 601"/>
              <a:gd name="T19" fmla="*/ 71133388 h 602"/>
              <a:gd name="T20" fmla="*/ 70203064 w 601"/>
              <a:gd name="T21" fmla="*/ 39678193 h 602"/>
              <a:gd name="T22" fmla="*/ 38198494 w 601"/>
              <a:gd name="T23" fmla="*/ 7439751 h 602"/>
              <a:gd name="T24" fmla="*/ 50974673 w 601"/>
              <a:gd name="T25" fmla="*/ 48031249 h 602"/>
              <a:gd name="T26" fmla="*/ 50974673 w 601"/>
              <a:gd name="T27" fmla="*/ 48031249 h 602"/>
              <a:gd name="T28" fmla="*/ 47361132 w 601"/>
              <a:gd name="T29" fmla="*/ 51685915 h 602"/>
              <a:gd name="T30" fmla="*/ 44651066 w 601"/>
              <a:gd name="T31" fmla="*/ 50772248 h 602"/>
              <a:gd name="T32" fmla="*/ 44651066 w 601"/>
              <a:gd name="T33" fmla="*/ 50772248 h 602"/>
              <a:gd name="T34" fmla="*/ 33681837 w 601"/>
              <a:gd name="T35" fmla="*/ 42549612 h 602"/>
              <a:gd name="T36" fmla="*/ 33681837 w 601"/>
              <a:gd name="T37" fmla="*/ 48031249 h 602"/>
              <a:gd name="T38" fmla="*/ 33681837 w 601"/>
              <a:gd name="T39" fmla="*/ 48031249 h 602"/>
              <a:gd name="T40" fmla="*/ 30068655 w 601"/>
              <a:gd name="T41" fmla="*/ 51685915 h 602"/>
              <a:gd name="T42" fmla="*/ 26326149 w 601"/>
              <a:gd name="T43" fmla="*/ 48031249 h 602"/>
              <a:gd name="T44" fmla="*/ 26326149 w 601"/>
              <a:gd name="T45" fmla="*/ 48031249 h 602"/>
              <a:gd name="T46" fmla="*/ 26326149 w 601"/>
              <a:gd name="T47" fmla="*/ 30541890 h 602"/>
              <a:gd name="T48" fmla="*/ 26326149 w 601"/>
              <a:gd name="T49" fmla="*/ 30541890 h 602"/>
              <a:gd name="T50" fmla="*/ 30068655 w 601"/>
              <a:gd name="T51" fmla="*/ 26756804 h 602"/>
              <a:gd name="T52" fmla="*/ 33681837 w 601"/>
              <a:gd name="T53" fmla="*/ 30541890 h 602"/>
              <a:gd name="T54" fmla="*/ 33681837 w 601"/>
              <a:gd name="T55" fmla="*/ 30541890 h 602"/>
              <a:gd name="T56" fmla="*/ 33681837 w 601"/>
              <a:gd name="T57" fmla="*/ 36023527 h 602"/>
              <a:gd name="T58" fmla="*/ 44651066 w 601"/>
              <a:gd name="T59" fmla="*/ 27800891 h 602"/>
              <a:gd name="T60" fmla="*/ 44651066 w 601"/>
              <a:gd name="T61" fmla="*/ 27800891 h 602"/>
              <a:gd name="T62" fmla="*/ 47361132 w 601"/>
              <a:gd name="T63" fmla="*/ 26756804 h 602"/>
              <a:gd name="T64" fmla="*/ 50974673 w 601"/>
              <a:gd name="T65" fmla="*/ 30541890 h 602"/>
              <a:gd name="T66" fmla="*/ 50974673 w 601"/>
              <a:gd name="T67" fmla="*/ 30541890 h 602"/>
              <a:gd name="T68" fmla="*/ 50974673 w 601"/>
              <a:gd name="T69" fmla="*/ 48031249 h 602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601" h="602">
                <a:moveTo>
                  <a:pt x="296" y="601"/>
                </a:moveTo>
                <a:lnTo>
                  <a:pt x="296" y="601"/>
                </a:lnTo>
                <a:cubicBezTo>
                  <a:pt x="134" y="601"/>
                  <a:pt x="0" y="467"/>
                  <a:pt x="0" y="304"/>
                </a:cubicBezTo>
                <a:cubicBezTo>
                  <a:pt x="0" y="135"/>
                  <a:pt x="134" y="0"/>
                  <a:pt x="296" y="0"/>
                </a:cubicBezTo>
                <a:cubicBezTo>
                  <a:pt x="466" y="0"/>
                  <a:pt x="600" y="135"/>
                  <a:pt x="600" y="304"/>
                </a:cubicBezTo>
                <a:cubicBezTo>
                  <a:pt x="600" y="467"/>
                  <a:pt x="466" y="601"/>
                  <a:pt x="296" y="601"/>
                </a:cubicBezTo>
                <a:close/>
                <a:moveTo>
                  <a:pt x="296" y="57"/>
                </a:moveTo>
                <a:lnTo>
                  <a:pt x="296" y="57"/>
                </a:lnTo>
                <a:cubicBezTo>
                  <a:pt x="162" y="57"/>
                  <a:pt x="56" y="170"/>
                  <a:pt x="56" y="304"/>
                </a:cubicBezTo>
                <a:cubicBezTo>
                  <a:pt x="56" y="439"/>
                  <a:pt x="162" y="545"/>
                  <a:pt x="296" y="545"/>
                </a:cubicBezTo>
                <a:cubicBezTo>
                  <a:pt x="431" y="545"/>
                  <a:pt x="544" y="439"/>
                  <a:pt x="544" y="304"/>
                </a:cubicBezTo>
                <a:cubicBezTo>
                  <a:pt x="544" y="170"/>
                  <a:pt x="431" y="57"/>
                  <a:pt x="296" y="57"/>
                </a:cubicBezTo>
                <a:close/>
                <a:moveTo>
                  <a:pt x="395" y="368"/>
                </a:moveTo>
                <a:lnTo>
                  <a:pt x="395" y="368"/>
                </a:lnTo>
                <a:cubicBezTo>
                  <a:pt x="395" y="382"/>
                  <a:pt x="381" y="396"/>
                  <a:pt x="367" y="396"/>
                </a:cubicBezTo>
                <a:cubicBezTo>
                  <a:pt x="360" y="396"/>
                  <a:pt x="353" y="396"/>
                  <a:pt x="346" y="389"/>
                </a:cubicBezTo>
                <a:cubicBezTo>
                  <a:pt x="261" y="326"/>
                  <a:pt x="261" y="326"/>
                  <a:pt x="261" y="326"/>
                </a:cubicBezTo>
                <a:cubicBezTo>
                  <a:pt x="261" y="368"/>
                  <a:pt x="261" y="368"/>
                  <a:pt x="261" y="368"/>
                </a:cubicBezTo>
                <a:cubicBezTo>
                  <a:pt x="261" y="382"/>
                  <a:pt x="247" y="396"/>
                  <a:pt x="233" y="396"/>
                </a:cubicBezTo>
                <a:cubicBezTo>
                  <a:pt x="219" y="396"/>
                  <a:pt x="204" y="382"/>
                  <a:pt x="204" y="368"/>
                </a:cubicBezTo>
                <a:cubicBezTo>
                  <a:pt x="204" y="234"/>
                  <a:pt x="204" y="234"/>
                  <a:pt x="204" y="234"/>
                </a:cubicBezTo>
                <a:cubicBezTo>
                  <a:pt x="204" y="220"/>
                  <a:pt x="219" y="205"/>
                  <a:pt x="233" y="205"/>
                </a:cubicBezTo>
                <a:cubicBezTo>
                  <a:pt x="247" y="205"/>
                  <a:pt x="261" y="220"/>
                  <a:pt x="261" y="234"/>
                </a:cubicBezTo>
                <a:cubicBezTo>
                  <a:pt x="261" y="276"/>
                  <a:pt x="261" y="276"/>
                  <a:pt x="261" y="276"/>
                </a:cubicBezTo>
                <a:cubicBezTo>
                  <a:pt x="346" y="213"/>
                  <a:pt x="346" y="213"/>
                  <a:pt x="346" y="213"/>
                </a:cubicBezTo>
                <a:cubicBezTo>
                  <a:pt x="353" y="213"/>
                  <a:pt x="360" y="205"/>
                  <a:pt x="367" y="205"/>
                </a:cubicBezTo>
                <a:cubicBezTo>
                  <a:pt x="381" y="205"/>
                  <a:pt x="395" y="220"/>
                  <a:pt x="395" y="234"/>
                </a:cubicBezTo>
                <a:cubicBezTo>
                  <a:pt x="395" y="368"/>
                  <a:pt x="395" y="368"/>
                  <a:pt x="395" y="36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17" name="Freeform 32"/>
          <p:cNvSpPr>
            <a:spLocks noChangeArrowheads="1"/>
          </p:cNvSpPr>
          <p:nvPr/>
        </p:nvSpPr>
        <p:spPr bwMode="auto">
          <a:xfrm>
            <a:off x="9118236" y="2432424"/>
            <a:ext cx="292024" cy="289984"/>
          </a:xfrm>
          <a:custGeom>
            <a:avLst/>
            <a:gdLst>
              <a:gd name="T0" fmla="*/ 39339251 w 609"/>
              <a:gd name="T1" fmla="*/ 78442719 h 602"/>
              <a:gd name="T2" fmla="*/ 39339251 w 609"/>
              <a:gd name="T3" fmla="*/ 78442719 h 602"/>
              <a:gd name="T4" fmla="*/ 0 w 609"/>
              <a:gd name="T5" fmla="*/ 39678193 h 602"/>
              <a:gd name="T6" fmla="*/ 39339251 w 609"/>
              <a:gd name="T7" fmla="*/ 0 h 602"/>
              <a:gd name="T8" fmla="*/ 78678142 w 609"/>
              <a:gd name="T9" fmla="*/ 39678193 h 602"/>
              <a:gd name="T10" fmla="*/ 39339251 w 609"/>
              <a:gd name="T11" fmla="*/ 78442719 h 602"/>
              <a:gd name="T12" fmla="*/ 39339251 w 609"/>
              <a:gd name="T13" fmla="*/ 7439751 h 602"/>
              <a:gd name="T14" fmla="*/ 39339251 w 609"/>
              <a:gd name="T15" fmla="*/ 7439751 h 602"/>
              <a:gd name="T16" fmla="*/ 7376244 w 609"/>
              <a:gd name="T17" fmla="*/ 39678193 h 602"/>
              <a:gd name="T18" fmla="*/ 39339251 w 609"/>
              <a:gd name="T19" fmla="*/ 71133388 h 602"/>
              <a:gd name="T20" fmla="*/ 71431400 w 609"/>
              <a:gd name="T21" fmla="*/ 39678193 h 602"/>
              <a:gd name="T22" fmla="*/ 39339251 w 609"/>
              <a:gd name="T23" fmla="*/ 7439751 h 602"/>
              <a:gd name="T24" fmla="*/ 55902976 w 609"/>
              <a:gd name="T25" fmla="*/ 42549612 h 602"/>
              <a:gd name="T26" fmla="*/ 55902976 w 609"/>
              <a:gd name="T27" fmla="*/ 42549612 h 602"/>
              <a:gd name="T28" fmla="*/ 43997742 w 609"/>
              <a:gd name="T29" fmla="*/ 50772248 h 602"/>
              <a:gd name="T30" fmla="*/ 42186147 w 609"/>
              <a:gd name="T31" fmla="*/ 51685915 h 602"/>
              <a:gd name="T32" fmla="*/ 38433453 w 609"/>
              <a:gd name="T33" fmla="*/ 48031249 h 602"/>
              <a:gd name="T34" fmla="*/ 38433453 w 609"/>
              <a:gd name="T35" fmla="*/ 48031249 h 602"/>
              <a:gd name="T36" fmla="*/ 38433453 w 609"/>
              <a:gd name="T37" fmla="*/ 43463279 h 602"/>
              <a:gd name="T38" fmla="*/ 26527860 w 609"/>
              <a:gd name="T39" fmla="*/ 50772248 h 602"/>
              <a:gd name="T40" fmla="*/ 24716265 w 609"/>
              <a:gd name="T41" fmla="*/ 51685915 h 602"/>
              <a:gd name="T42" fmla="*/ 21093073 w 609"/>
              <a:gd name="T43" fmla="*/ 48031249 h 602"/>
              <a:gd name="T44" fmla="*/ 21093073 w 609"/>
              <a:gd name="T45" fmla="*/ 48031249 h 602"/>
              <a:gd name="T46" fmla="*/ 21093073 w 609"/>
              <a:gd name="T47" fmla="*/ 30541890 h 602"/>
              <a:gd name="T48" fmla="*/ 21093073 w 609"/>
              <a:gd name="T49" fmla="*/ 30541890 h 602"/>
              <a:gd name="T50" fmla="*/ 21093073 w 609"/>
              <a:gd name="T51" fmla="*/ 30541890 h 602"/>
              <a:gd name="T52" fmla="*/ 24716265 w 609"/>
              <a:gd name="T53" fmla="*/ 26756804 h 602"/>
              <a:gd name="T54" fmla="*/ 26527860 w 609"/>
              <a:gd name="T55" fmla="*/ 27800891 h 602"/>
              <a:gd name="T56" fmla="*/ 38433453 w 609"/>
              <a:gd name="T57" fmla="*/ 36023527 h 602"/>
              <a:gd name="T58" fmla="*/ 38433453 w 609"/>
              <a:gd name="T59" fmla="*/ 30541890 h 602"/>
              <a:gd name="T60" fmla="*/ 38433453 w 609"/>
              <a:gd name="T61" fmla="*/ 30541890 h 602"/>
              <a:gd name="T62" fmla="*/ 38433453 w 609"/>
              <a:gd name="T63" fmla="*/ 30541890 h 602"/>
              <a:gd name="T64" fmla="*/ 42186147 w 609"/>
              <a:gd name="T65" fmla="*/ 26756804 h 602"/>
              <a:gd name="T66" fmla="*/ 43997742 w 609"/>
              <a:gd name="T67" fmla="*/ 27800891 h 602"/>
              <a:gd name="T68" fmla="*/ 55902976 w 609"/>
              <a:gd name="T69" fmla="*/ 36023527 h 602"/>
              <a:gd name="T70" fmla="*/ 57714571 w 609"/>
              <a:gd name="T71" fmla="*/ 39678193 h 602"/>
              <a:gd name="T72" fmla="*/ 55902976 w 609"/>
              <a:gd name="T73" fmla="*/ 42549612 h 60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609" h="602">
                <a:moveTo>
                  <a:pt x="304" y="601"/>
                </a:moveTo>
                <a:lnTo>
                  <a:pt x="304" y="601"/>
                </a:lnTo>
                <a:cubicBezTo>
                  <a:pt x="135" y="601"/>
                  <a:pt x="0" y="467"/>
                  <a:pt x="0" y="304"/>
                </a:cubicBezTo>
                <a:cubicBezTo>
                  <a:pt x="0" y="135"/>
                  <a:pt x="135" y="0"/>
                  <a:pt x="304" y="0"/>
                </a:cubicBezTo>
                <a:cubicBezTo>
                  <a:pt x="474" y="0"/>
                  <a:pt x="608" y="135"/>
                  <a:pt x="608" y="304"/>
                </a:cubicBezTo>
                <a:cubicBezTo>
                  <a:pt x="608" y="467"/>
                  <a:pt x="474" y="601"/>
                  <a:pt x="304" y="601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70" y="57"/>
                  <a:pt x="57" y="170"/>
                  <a:pt x="57" y="304"/>
                </a:cubicBezTo>
                <a:cubicBezTo>
                  <a:pt x="57" y="439"/>
                  <a:pt x="170" y="545"/>
                  <a:pt x="304" y="545"/>
                </a:cubicBezTo>
                <a:cubicBezTo>
                  <a:pt x="439" y="545"/>
                  <a:pt x="552" y="439"/>
                  <a:pt x="552" y="304"/>
                </a:cubicBezTo>
                <a:cubicBezTo>
                  <a:pt x="552" y="170"/>
                  <a:pt x="439" y="57"/>
                  <a:pt x="304" y="57"/>
                </a:cubicBezTo>
                <a:close/>
                <a:moveTo>
                  <a:pt x="432" y="326"/>
                </a:moveTo>
                <a:lnTo>
                  <a:pt x="432" y="326"/>
                </a:lnTo>
                <a:cubicBezTo>
                  <a:pt x="340" y="389"/>
                  <a:pt x="340" y="389"/>
                  <a:pt x="340" y="389"/>
                </a:cubicBezTo>
                <a:cubicBezTo>
                  <a:pt x="333" y="396"/>
                  <a:pt x="333" y="396"/>
                  <a:pt x="326" y="396"/>
                </a:cubicBezTo>
                <a:cubicBezTo>
                  <a:pt x="304" y="396"/>
                  <a:pt x="297" y="382"/>
                  <a:pt x="297" y="368"/>
                </a:cubicBezTo>
                <a:cubicBezTo>
                  <a:pt x="297" y="333"/>
                  <a:pt x="297" y="333"/>
                  <a:pt x="297" y="333"/>
                </a:cubicBezTo>
                <a:cubicBezTo>
                  <a:pt x="205" y="389"/>
                  <a:pt x="205" y="389"/>
                  <a:pt x="205" y="389"/>
                </a:cubicBezTo>
                <a:cubicBezTo>
                  <a:pt x="205" y="396"/>
                  <a:pt x="198" y="396"/>
                  <a:pt x="191" y="396"/>
                </a:cubicBezTo>
                <a:cubicBezTo>
                  <a:pt x="177" y="396"/>
                  <a:pt x="163" y="382"/>
                  <a:pt x="163" y="368"/>
                </a:cubicBezTo>
                <a:cubicBezTo>
                  <a:pt x="163" y="234"/>
                  <a:pt x="163" y="234"/>
                  <a:pt x="163" y="234"/>
                </a:cubicBezTo>
                <a:cubicBezTo>
                  <a:pt x="163" y="220"/>
                  <a:pt x="177" y="205"/>
                  <a:pt x="191" y="205"/>
                </a:cubicBezTo>
                <a:cubicBezTo>
                  <a:pt x="198" y="205"/>
                  <a:pt x="205" y="213"/>
                  <a:pt x="205" y="213"/>
                </a:cubicBezTo>
                <a:cubicBezTo>
                  <a:pt x="297" y="276"/>
                  <a:pt x="297" y="276"/>
                  <a:pt x="297" y="276"/>
                </a:cubicBezTo>
                <a:cubicBezTo>
                  <a:pt x="297" y="234"/>
                  <a:pt x="297" y="234"/>
                  <a:pt x="297" y="234"/>
                </a:cubicBezTo>
                <a:cubicBezTo>
                  <a:pt x="297" y="220"/>
                  <a:pt x="304" y="205"/>
                  <a:pt x="326" y="205"/>
                </a:cubicBezTo>
                <a:cubicBezTo>
                  <a:pt x="333" y="205"/>
                  <a:pt x="333" y="213"/>
                  <a:pt x="340" y="213"/>
                </a:cubicBezTo>
                <a:cubicBezTo>
                  <a:pt x="432" y="276"/>
                  <a:pt x="432" y="276"/>
                  <a:pt x="432" y="276"/>
                </a:cubicBezTo>
                <a:cubicBezTo>
                  <a:pt x="439" y="283"/>
                  <a:pt x="446" y="290"/>
                  <a:pt x="446" y="304"/>
                </a:cubicBezTo>
                <a:cubicBezTo>
                  <a:pt x="446" y="311"/>
                  <a:pt x="439" y="318"/>
                  <a:pt x="432" y="32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18" name="Freeform 33"/>
          <p:cNvSpPr>
            <a:spLocks noChangeArrowheads="1"/>
          </p:cNvSpPr>
          <p:nvPr/>
        </p:nvSpPr>
        <p:spPr bwMode="auto">
          <a:xfrm>
            <a:off x="8612484" y="2432424"/>
            <a:ext cx="289909" cy="289984"/>
          </a:xfrm>
          <a:custGeom>
            <a:avLst/>
            <a:gdLst>
              <a:gd name="T0" fmla="*/ 39678193 w 602"/>
              <a:gd name="T1" fmla="*/ 78442719 h 602"/>
              <a:gd name="T2" fmla="*/ 39678193 w 602"/>
              <a:gd name="T3" fmla="*/ 78442719 h 602"/>
              <a:gd name="T4" fmla="*/ 78442719 w 602"/>
              <a:gd name="T5" fmla="*/ 39678193 h 602"/>
              <a:gd name="T6" fmla="*/ 39678193 w 602"/>
              <a:gd name="T7" fmla="*/ 0 h 602"/>
              <a:gd name="T8" fmla="*/ 0 w 602"/>
              <a:gd name="T9" fmla="*/ 39678193 h 602"/>
              <a:gd name="T10" fmla="*/ 39678193 w 602"/>
              <a:gd name="T11" fmla="*/ 78442719 h 602"/>
              <a:gd name="T12" fmla="*/ 39678193 w 602"/>
              <a:gd name="T13" fmla="*/ 7439751 h 602"/>
              <a:gd name="T14" fmla="*/ 39678193 w 602"/>
              <a:gd name="T15" fmla="*/ 7439751 h 602"/>
              <a:gd name="T16" fmla="*/ 71002968 w 602"/>
              <a:gd name="T17" fmla="*/ 39678193 h 602"/>
              <a:gd name="T18" fmla="*/ 39678193 w 602"/>
              <a:gd name="T19" fmla="*/ 71133388 h 602"/>
              <a:gd name="T20" fmla="*/ 7439751 w 602"/>
              <a:gd name="T21" fmla="*/ 39678193 h 602"/>
              <a:gd name="T22" fmla="*/ 39678193 w 602"/>
              <a:gd name="T23" fmla="*/ 7439751 h 602"/>
              <a:gd name="T24" fmla="*/ 23102139 w 602"/>
              <a:gd name="T25" fmla="*/ 42549612 h 602"/>
              <a:gd name="T26" fmla="*/ 23102139 w 602"/>
              <a:gd name="T27" fmla="*/ 42549612 h 602"/>
              <a:gd name="T28" fmla="*/ 35109861 w 602"/>
              <a:gd name="T29" fmla="*/ 50772248 h 602"/>
              <a:gd name="T30" fmla="*/ 36937194 w 602"/>
              <a:gd name="T31" fmla="*/ 51685915 h 602"/>
              <a:gd name="T32" fmla="*/ 40591859 w 602"/>
              <a:gd name="T33" fmla="*/ 48031249 h 602"/>
              <a:gd name="T34" fmla="*/ 40591859 w 602"/>
              <a:gd name="T35" fmla="*/ 48031249 h 602"/>
              <a:gd name="T36" fmla="*/ 40591859 w 602"/>
              <a:gd name="T37" fmla="*/ 43463279 h 602"/>
              <a:gd name="T38" fmla="*/ 51685915 w 602"/>
              <a:gd name="T39" fmla="*/ 50772248 h 602"/>
              <a:gd name="T40" fmla="*/ 54426914 w 602"/>
              <a:gd name="T41" fmla="*/ 51685915 h 602"/>
              <a:gd name="T42" fmla="*/ 58212000 w 602"/>
              <a:gd name="T43" fmla="*/ 48031249 h 602"/>
              <a:gd name="T44" fmla="*/ 58212000 w 602"/>
              <a:gd name="T45" fmla="*/ 48031249 h 602"/>
              <a:gd name="T46" fmla="*/ 58212000 w 602"/>
              <a:gd name="T47" fmla="*/ 30541890 h 602"/>
              <a:gd name="T48" fmla="*/ 58212000 w 602"/>
              <a:gd name="T49" fmla="*/ 30541890 h 602"/>
              <a:gd name="T50" fmla="*/ 58212000 w 602"/>
              <a:gd name="T51" fmla="*/ 30541890 h 602"/>
              <a:gd name="T52" fmla="*/ 54426914 w 602"/>
              <a:gd name="T53" fmla="*/ 26756804 h 602"/>
              <a:gd name="T54" fmla="*/ 51685915 w 602"/>
              <a:gd name="T55" fmla="*/ 27800891 h 602"/>
              <a:gd name="T56" fmla="*/ 40591859 w 602"/>
              <a:gd name="T57" fmla="*/ 36023527 h 602"/>
              <a:gd name="T58" fmla="*/ 40591859 w 602"/>
              <a:gd name="T59" fmla="*/ 30541890 h 602"/>
              <a:gd name="T60" fmla="*/ 40591859 w 602"/>
              <a:gd name="T61" fmla="*/ 30541890 h 602"/>
              <a:gd name="T62" fmla="*/ 40591859 w 602"/>
              <a:gd name="T63" fmla="*/ 30541890 h 602"/>
              <a:gd name="T64" fmla="*/ 36937194 w 602"/>
              <a:gd name="T65" fmla="*/ 26756804 h 602"/>
              <a:gd name="T66" fmla="*/ 35109861 w 602"/>
              <a:gd name="T67" fmla="*/ 27800891 h 602"/>
              <a:gd name="T68" fmla="*/ 23102139 w 602"/>
              <a:gd name="T69" fmla="*/ 36023527 h 602"/>
              <a:gd name="T70" fmla="*/ 21274806 w 602"/>
              <a:gd name="T71" fmla="*/ 39678193 h 602"/>
              <a:gd name="T72" fmla="*/ 23102139 w 602"/>
              <a:gd name="T73" fmla="*/ 42549612 h 60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602" h="602">
                <a:moveTo>
                  <a:pt x="304" y="601"/>
                </a:moveTo>
                <a:lnTo>
                  <a:pt x="304" y="601"/>
                </a:lnTo>
                <a:cubicBezTo>
                  <a:pt x="467" y="601"/>
                  <a:pt x="601" y="467"/>
                  <a:pt x="601" y="304"/>
                </a:cubicBezTo>
                <a:cubicBezTo>
                  <a:pt x="601" y="135"/>
                  <a:pt x="467" y="0"/>
                  <a:pt x="304" y="0"/>
                </a:cubicBezTo>
                <a:cubicBezTo>
                  <a:pt x="135" y="0"/>
                  <a:pt x="0" y="135"/>
                  <a:pt x="0" y="304"/>
                </a:cubicBezTo>
                <a:cubicBezTo>
                  <a:pt x="0" y="467"/>
                  <a:pt x="135" y="601"/>
                  <a:pt x="304" y="601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439" y="57"/>
                  <a:pt x="544" y="170"/>
                  <a:pt x="544" y="304"/>
                </a:cubicBezTo>
                <a:cubicBezTo>
                  <a:pt x="544" y="439"/>
                  <a:pt x="439" y="545"/>
                  <a:pt x="304" y="545"/>
                </a:cubicBezTo>
                <a:cubicBezTo>
                  <a:pt x="170" y="545"/>
                  <a:pt x="57" y="439"/>
                  <a:pt x="57" y="304"/>
                </a:cubicBezTo>
                <a:cubicBezTo>
                  <a:pt x="57" y="170"/>
                  <a:pt x="170" y="57"/>
                  <a:pt x="304" y="57"/>
                </a:cubicBezTo>
                <a:close/>
                <a:moveTo>
                  <a:pt x="177" y="326"/>
                </a:moveTo>
                <a:lnTo>
                  <a:pt x="177" y="326"/>
                </a:lnTo>
                <a:cubicBezTo>
                  <a:pt x="269" y="389"/>
                  <a:pt x="269" y="389"/>
                  <a:pt x="269" y="389"/>
                </a:cubicBezTo>
                <a:cubicBezTo>
                  <a:pt x="269" y="396"/>
                  <a:pt x="276" y="396"/>
                  <a:pt x="283" y="396"/>
                </a:cubicBezTo>
                <a:cubicBezTo>
                  <a:pt x="297" y="396"/>
                  <a:pt x="311" y="382"/>
                  <a:pt x="311" y="368"/>
                </a:cubicBezTo>
                <a:cubicBezTo>
                  <a:pt x="311" y="333"/>
                  <a:pt x="311" y="333"/>
                  <a:pt x="311" y="333"/>
                </a:cubicBezTo>
                <a:cubicBezTo>
                  <a:pt x="396" y="389"/>
                  <a:pt x="396" y="389"/>
                  <a:pt x="396" y="389"/>
                </a:cubicBezTo>
                <a:cubicBezTo>
                  <a:pt x="403" y="396"/>
                  <a:pt x="410" y="396"/>
                  <a:pt x="417" y="396"/>
                </a:cubicBezTo>
                <a:cubicBezTo>
                  <a:pt x="431" y="396"/>
                  <a:pt x="446" y="382"/>
                  <a:pt x="446" y="368"/>
                </a:cubicBezTo>
                <a:cubicBezTo>
                  <a:pt x="446" y="234"/>
                  <a:pt x="446" y="234"/>
                  <a:pt x="446" y="234"/>
                </a:cubicBezTo>
                <a:cubicBezTo>
                  <a:pt x="446" y="220"/>
                  <a:pt x="431" y="205"/>
                  <a:pt x="417" y="205"/>
                </a:cubicBezTo>
                <a:cubicBezTo>
                  <a:pt x="410" y="205"/>
                  <a:pt x="403" y="213"/>
                  <a:pt x="396" y="213"/>
                </a:cubicBezTo>
                <a:cubicBezTo>
                  <a:pt x="311" y="276"/>
                  <a:pt x="311" y="276"/>
                  <a:pt x="311" y="276"/>
                </a:cubicBezTo>
                <a:cubicBezTo>
                  <a:pt x="311" y="234"/>
                  <a:pt x="311" y="234"/>
                  <a:pt x="311" y="234"/>
                </a:cubicBezTo>
                <a:cubicBezTo>
                  <a:pt x="311" y="220"/>
                  <a:pt x="297" y="205"/>
                  <a:pt x="283" y="205"/>
                </a:cubicBezTo>
                <a:cubicBezTo>
                  <a:pt x="276" y="205"/>
                  <a:pt x="269" y="213"/>
                  <a:pt x="269" y="213"/>
                </a:cubicBezTo>
                <a:cubicBezTo>
                  <a:pt x="177" y="276"/>
                  <a:pt x="177" y="276"/>
                  <a:pt x="177" y="276"/>
                </a:cubicBezTo>
                <a:cubicBezTo>
                  <a:pt x="163" y="283"/>
                  <a:pt x="163" y="290"/>
                  <a:pt x="163" y="304"/>
                </a:cubicBezTo>
                <a:cubicBezTo>
                  <a:pt x="163" y="311"/>
                  <a:pt x="163" y="318"/>
                  <a:pt x="177" y="32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19" name="Freeform 34"/>
          <p:cNvSpPr>
            <a:spLocks noChangeArrowheads="1"/>
          </p:cNvSpPr>
          <p:nvPr/>
        </p:nvSpPr>
        <p:spPr bwMode="auto">
          <a:xfrm>
            <a:off x="8106733" y="2432424"/>
            <a:ext cx="289907" cy="289984"/>
          </a:xfrm>
          <a:custGeom>
            <a:avLst/>
            <a:gdLst>
              <a:gd name="T0" fmla="*/ 38763987 w 602"/>
              <a:gd name="T1" fmla="*/ 78442719 h 602"/>
              <a:gd name="T2" fmla="*/ 38763987 w 602"/>
              <a:gd name="T3" fmla="*/ 78442719 h 602"/>
              <a:gd name="T4" fmla="*/ 0 w 602"/>
              <a:gd name="T5" fmla="*/ 39678193 h 602"/>
              <a:gd name="T6" fmla="*/ 38763987 w 602"/>
              <a:gd name="T7" fmla="*/ 0 h 602"/>
              <a:gd name="T8" fmla="*/ 78441997 w 602"/>
              <a:gd name="T9" fmla="*/ 39678193 h 602"/>
              <a:gd name="T10" fmla="*/ 38763987 w 602"/>
              <a:gd name="T11" fmla="*/ 78442719 h 602"/>
              <a:gd name="T12" fmla="*/ 38763987 w 602"/>
              <a:gd name="T13" fmla="*/ 7439751 h 602"/>
              <a:gd name="T14" fmla="*/ 38763987 w 602"/>
              <a:gd name="T15" fmla="*/ 7439751 h 602"/>
              <a:gd name="T16" fmla="*/ 7439717 w 602"/>
              <a:gd name="T17" fmla="*/ 39678193 h 602"/>
              <a:gd name="T18" fmla="*/ 38763987 w 602"/>
              <a:gd name="T19" fmla="*/ 71133388 h 602"/>
              <a:gd name="T20" fmla="*/ 71002280 w 602"/>
              <a:gd name="T21" fmla="*/ 39678193 h 602"/>
              <a:gd name="T22" fmla="*/ 38763987 w 602"/>
              <a:gd name="T23" fmla="*/ 7439751 h 602"/>
              <a:gd name="T24" fmla="*/ 49858353 w 602"/>
              <a:gd name="T25" fmla="*/ 48944916 h 602"/>
              <a:gd name="T26" fmla="*/ 49858353 w 602"/>
              <a:gd name="T27" fmla="*/ 48944916 h 602"/>
              <a:gd name="T28" fmla="*/ 46203704 w 602"/>
              <a:gd name="T29" fmla="*/ 52599581 h 602"/>
              <a:gd name="T30" fmla="*/ 42418636 w 602"/>
              <a:gd name="T31" fmla="*/ 48944916 h 602"/>
              <a:gd name="T32" fmla="*/ 42418636 w 602"/>
              <a:gd name="T33" fmla="*/ 48944916 h 602"/>
              <a:gd name="T34" fmla="*/ 42418636 w 602"/>
              <a:gd name="T35" fmla="*/ 29628224 h 602"/>
              <a:gd name="T36" fmla="*/ 42418636 w 602"/>
              <a:gd name="T37" fmla="*/ 29628224 h 602"/>
              <a:gd name="T38" fmla="*/ 42418636 w 602"/>
              <a:gd name="T39" fmla="*/ 29628224 h 602"/>
              <a:gd name="T40" fmla="*/ 46203704 w 602"/>
              <a:gd name="T41" fmla="*/ 25843138 h 602"/>
              <a:gd name="T42" fmla="*/ 49858353 w 602"/>
              <a:gd name="T43" fmla="*/ 29628224 h 602"/>
              <a:gd name="T44" fmla="*/ 49858353 w 602"/>
              <a:gd name="T45" fmla="*/ 29628224 h 602"/>
              <a:gd name="T46" fmla="*/ 49858353 w 602"/>
              <a:gd name="T47" fmla="*/ 48944916 h 602"/>
              <a:gd name="T48" fmla="*/ 35109700 w 602"/>
              <a:gd name="T49" fmla="*/ 48944916 h 602"/>
              <a:gd name="T50" fmla="*/ 35109700 w 602"/>
              <a:gd name="T51" fmla="*/ 48944916 h 602"/>
              <a:gd name="T52" fmla="*/ 31324631 w 602"/>
              <a:gd name="T53" fmla="*/ 52599581 h 602"/>
              <a:gd name="T54" fmla="*/ 27669982 w 602"/>
              <a:gd name="T55" fmla="*/ 48944916 h 602"/>
              <a:gd name="T56" fmla="*/ 27669982 w 602"/>
              <a:gd name="T57" fmla="*/ 48944916 h 602"/>
              <a:gd name="T58" fmla="*/ 27669982 w 602"/>
              <a:gd name="T59" fmla="*/ 29628224 h 602"/>
              <a:gd name="T60" fmla="*/ 27669982 w 602"/>
              <a:gd name="T61" fmla="*/ 29628224 h 602"/>
              <a:gd name="T62" fmla="*/ 27669982 w 602"/>
              <a:gd name="T63" fmla="*/ 29628224 h 602"/>
              <a:gd name="T64" fmla="*/ 31324631 w 602"/>
              <a:gd name="T65" fmla="*/ 25843138 h 602"/>
              <a:gd name="T66" fmla="*/ 35109700 w 602"/>
              <a:gd name="T67" fmla="*/ 29628224 h 602"/>
              <a:gd name="T68" fmla="*/ 35109700 w 602"/>
              <a:gd name="T69" fmla="*/ 29628224 h 602"/>
              <a:gd name="T70" fmla="*/ 35109700 w 602"/>
              <a:gd name="T71" fmla="*/ 48944916 h 60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602" h="602">
                <a:moveTo>
                  <a:pt x="297" y="601"/>
                </a:moveTo>
                <a:lnTo>
                  <a:pt x="297" y="601"/>
                </a:lnTo>
                <a:cubicBezTo>
                  <a:pt x="135" y="601"/>
                  <a:pt x="0" y="467"/>
                  <a:pt x="0" y="304"/>
                </a:cubicBezTo>
                <a:cubicBezTo>
                  <a:pt x="0" y="135"/>
                  <a:pt x="135" y="0"/>
                  <a:pt x="297" y="0"/>
                </a:cubicBezTo>
                <a:cubicBezTo>
                  <a:pt x="467" y="0"/>
                  <a:pt x="601" y="135"/>
                  <a:pt x="601" y="304"/>
                </a:cubicBezTo>
                <a:cubicBezTo>
                  <a:pt x="601" y="467"/>
                  <a:pt x="467" y="601"/>
                  <a:pt x="297" y="601"/>
                </a:cubicBezTo>
                <a:close/>
                <a:moveTo>
                  <a:pt x="297" y="57"/>
                </a:moveTo>
                <a:lnTo>
                  <a:pt x="297" y="57"/>
                </a:lnTo>
                <a:cubicBezTo>
                  <a:pt x="163" y="57"/>
                  <a:pt x="57" y="170"/>
                  <a:pt x="57" y="304"/>
                </a:cubicBezTo>
                <a:cubicBezTo>
                  <a:pt x="57" y="439"/>
                  <a:pt x="163" y="545"/>
                  <a:pt x="297" y="545"/>
                </a:cubicBezTo>
                <a:cubicBezTo>
                  <a:pt x="431" y="545"/>
                  <a:pt x="544" y="439"/>
                  <a:pt x="544" y="304"/>
                </a:cubicBezTo>
                <a:cubicBezTo>
                  <a:pt x="544" y="170"/>
                  <a:pt x="431" y="57"/>
                  <a:pt x="297" y="57"/>
                </a:cubicBezTo>
                <a:close/>
                <a:moveTo>
                  <a:pt x="382" y="375"/>
                </a:moveTo>
                <a:lnTo>
                  <a:pt x="382" y="375"/>
                </a:lnTo>
                <a:cubicBezTo>
                  <a:pt x="382" y="396"/>
                  <a:pt x="375" y="403"/>
                  <a:pt x="354" y="403"/>
                </a:cubicBezTo>
                <a:cubicBezTo>
                  <a:pt x="340" y="403"/>
                  <a:pt x="325" y="396"/>
                  <a:pt x="325" y="375"/>
                </a:cubicBezTo>
                <a:cubicBezTo>
                  <a:pt x="325" y="227"/>
                  <a:pt x="325" y="227"/>
                  <a:pt x="325" y="227"/>
                </a:cubicBezTo>
                <a:cubicBezTo>
                  <a:pt x="325" y="213"/>
                  <a:pt x="340" y="198"/>
                  <a:pt x="354" y="198"/>
                </a:cubicBezTo>
                <a:cubicBezTo>
                  <a:pt x="375" y="198"/>
                  <a:pt x="382" y="213"/>
                  <a:pt x="382" y="227"/>
                </a:cubicBezTo>
                <a:cubicBezTo>
                  <a:pt x="382" y="375"/>
                  <a:pt x="382" y="375"/>
                  <a:pt x="382" y="375"/>
                </a:cubicBezTo>
                <a:close/>
                <a:moveTo>
                  <a:pt x="269" y="375"/>
                </a:moveTo>
                <a:lnTo>
                  <a:pt x="269" y="375"/>
                </a:lnTo>
                <a:cubicBezTo>
                  <a:pt x="269" y="396"/>
                  <a:pt x="262" y="403"/>
                  <a:pt x="240" y="403"/>
                </a:cubicBezTo>
                <a:cubicBezTo>
                  <a:pt x="226" y="403"/>
                  <a:pt x="212" y="396"/>
                  <a:pt x="212" y="375"/>
                </a:cubicBezTo>
                <a:cubicBezTo>
                  <a:pt x="212" y="227"/>
                  <a:pt x="212" y="227"/>
                  <a:pt x="212" y="227"/>
                </a:cubicBezTo>
                <a:cubicBezTo>
                  <a:pt x="212" y="213"/>
                  <a:pt x="226" y="198"/>
                  <a:pt x="240" y="198"/>
                </a:cubicBezTo>
                <a:cubicBezTo>
                  <a:pt x="262" y="198"/>
                  <a:pt x="269" y="213"/>
                  <a:pt x="269" y="227"/>
                </a:cubicBezTo>
                <a:cubicBezTo>
                  <a:pt x="269" y="375"/>
                  <a:pt x="269" y="375"/>
                  <a:pt x="269" y="37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20" name="Freeform 35"/>
          <p:cNvSpPr>
            <a:spLocks noChangeArrowheads="1"/>
          </p:cNvSpPr>
          <p:nvPr/>
        </p:nvSpPr>
        <p:spPr bwMode="auto">
          <a:xfrm>
            <a:off x="7598865" y="2432424"/>
            <a:ext cx="292024" cy="289984"/>
          </a:xfrm>
          <a:custGeom>
            <a:avLst/>
            <a:gdLst>
              <a:gd name="T0" fmla="*/ 39339251 w 609"/>
              <a:gd name="T1" fmla="*/ 78442719 h 602"/>
              <a:gd name="T2" fmla="*/ 39339251 w 609"/>
              <a:gd name="T3" fmla="*/ 78442719 h 602"/>
              <a:gd name="T4" fmla="*/ 0 w 609"/>
              <a:gd name="T5" fmla="*/ 39678193 h 602"/>
              <a:gd name="T6" fmla="*/ 39339251 w 609"/>
              <a:gd name="T7" fmla="*/ 0 h 602"/>
              <a:gd name="T8" fmla="*/ 78678142 w 609"/>
              <a:gd name="T9" fmla="*/ 39678193 h 602"/>
              <a:gd name="T10" fmla="*/ 39339251 w 609"/>
              <a:gd name="T11" fmla="*/ 78442719 h 602"/>
              <a:gd name="T12" fmla="*/ 39339251 w 609"/>
              <a:gd name="T13" fmla="*/ 7439751 h 602"/>
              <a:gd name="T14" fmla="*/ 39339251 w 609"/>
              <a:gd name="T15" fmla="*/ 7439751 h 602"/>
              <a:gd name="T16" fmla="*/ 7376244 w 609"/>
              <a:gd name="T17" fmla="*/ 39678193 h 602"/>
              <a:gd name="T18" fmla="*/ 39339251 w 609"/>
              <a:gd name="T19" fmla="*/ 71133388 h 602"/>
              <a:gd name="T20" fmla="*/ 71302258 w 609"/>
              <a:gd name="T21" fmla="*/ 39678193 h 602"/>
              <a:gd name="T22" fmla="*/ 39339251 w 609"/>
              <a:gd name="T23" fmla="*/ 7439751 h 602"/>
              <a:gd name="T24" fmla="*/ 49432889 w 609"/>
              <a:gd name="T25" fmla="*/ 52599581 h 602"/>
              <a:gd name="T26" fmla="*/ 49432889 w 609"/>
              <a:gd name="T27" fmla="*/ 52599581 h 602"/>
              <a:gd name="T28" fmla="*/ 29245613 w 609"/>
              <a:gd name="T29" fmla="*/ 52599581 h 602"/>
              <a:gd name="T30" fmla="*/ 25622062 w 609"/>
              <a:gd name="T31" fmla="*/ 48944916 h 602"/>
              <a:gd name="T32" fmla="*/ 25622062 w 609"/>
              <a:gd name="T33" fmla="*/ 29628224 h 602"/>
              <a:gd name="T34" fmla="*/ 29245613 w 609"/>
              <a:gd name="T35" fmla="*/ 25843138 h 602"/>
              <a:gd name="T36" fmla="*/ 49432889 w 609"/>
              <a:gd name="T37" fmla="*/ 25843138 h 602"/>
              <a:gd name="T38" fmla="*/ 53056080 w 609"/>
              <a:gd name="T39" fmla="*/ 29628224 h 602"/>
              <a:gd name="T40" fmla="*/ 53056080 w 609"/>
              <a:gd name="T41" fmla="*/ 48944916 h 602"/>
              <a:gd name="T42" fmla="*/ 49432889 w 609"/>
              <a:gd name="T43" fmla="*/ 52599581 h 602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609" h="602">
                <a:moveTo>
                  <a:pt x="304" y="601"/>
                </a:moveTo>
                <a:lnTo>
                  <a:pt x="304" y="601"/>
                </a:lnTo>
                <a:cubicBezTo>
                  <a:pt x="134" y="601"/>
                  <a:pt x="0" y="467"/>
                  <a:pt x="0" y="304"/>
                </a:cubicBezTo>
                <a:cubicBezTo>
                  <a:pt x="0" y="135"/>
                  <a:pt x="134" y="0"/>
                  <a:pt x="304" y="0"/>
                </a:cubicBezTo>
                <a:cubicBezTo>
                  <a:pt x="474" y="0"/>
                  <a:pt x="608" y="135"/>
                  <a:pt x="608" y="304"/>
                </a:cubicBezTo>
                <a:cubicBezTo>
                  <a:pt x="608" y="467"/>
                  <a:pt x="474" y="601"/>
                  <a:pt x="304" y="601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70" y="57"/>
                  <a:pt x="57" y="170"/>
                  <a:pt x="57" y="304"/>
                </a:cubicBezTo>
                <a:cubicBezTo>
                  <a:pt x="57" y="439"/>
                  <a:pt x="170" y="545"/>
                  <a:pt x="304" y="545"/>
                </a:cubicBezTo>
                <a:cubicBezTo>
                  <a:pt x="438" y="545"/>
                  <a:pt x="551" y="439"/>
                  <a:pt x="551" y="304"/>
                </a:cubicBezTo>
                <a:cubicBezTo>
                  <a:pt x="551" y="170"/>
                  <a:pt x="438" y="57"/>
                  <a:pt x="304" y="57"/>
                </a:cubicBezTo>
                <a:close/>
                <a:moveTo>
                  <a:pt x="382" y="403"/>
                </a:moveTo>
                <a:lnTo>
                  <a:pt x="382" y="403"/>
                </a:lnTo>
                <a:cubicBezTo>
                  <a:pt x="226" y="403"/>
                  <a:pt x="226" y="403"/>
                  <a:pt x="226" y="403"/>
                </a:cubicBezTo>
                <a:cubicBezTo>
                  <a:pt x="212" y="403"/>
                  <a:pt x="198" y="396"/>
                  <a:pt x="198" y="375"/>
                </a:cubicBezTo>
                <a:cubicBezTo>
                  <a:pt x="198" y="227"/>
                  <a:pt x="198" y="227"/>
                  <a:pt x="198" y="227"/>
                </a:cubicBezTo>
                <a:cubicBezTo>
                  <a:pt x="198" y="213"/>
                  <a:pt x="212" y="198"/>
                  <a:pt x="226" y="198"/>
                </a:cubicBezTo>
                <a:cubicBezTo>
                  <a:pt x="382" y="198"/>
                  <a:pt x="382" y="198"/>
                  <a:pt x="382" y="198"/>
                </a:cubicBezTo>
                <a:cubicBezTo>
                  <a:pt x="396" y="198"/>
                  <a:pt x="410" y="213"/>
                  <a:pt x="410" y="227"/>
                </a:cubicBezTo>
                <a:cubicBezTo>
                  <a:pt x="410" y="375"/>
                  <a:pt x="410" y="375"/>
                  <a:pt x="410" y="375"/>
                </a:cubicBezTo>
                <a:cubicBezTo>
                  <a:pt x="410" y="396"/>
                  <a:pt x="396" y="403"/>
                  <a:pt x="382" y="40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21" name="Freeform 36"/>
          <p:cNvSpPr>
            <a:spLocks noChangeArrowheads="1"/>
          </p:cNvSpPr>
          <p:nvPr/>
        </p:nvSpPr>
        <p:spPr bwMode="auto">
          <a:xfrm>
            <a:off x="7093113" y="2432424"/>
            <a:ext cx="289909" cy="289984"/>
          </a:xfrm>
          <a:custGeom>
            <a:avLst/>
            <a:gdLst>
              <a:gd name="T0" fmla="*/ 39678193 w 602"/>
              <a:gd name="T1" fmla="*/ 78442719 h 602"/>
              <a:gd name="T2" fmla="*/ 39678193 w 602"/>
              <a:gd name="T3" fmla="*/ 78442719 h 602"/>
              <a:gd name="T4" fmla="*/ 0 w 602"/>
              <a:gd name="T5" fmla="*/ 39678193 h 602"/>
              <a:gd name="T6" fmla="*/ 39678193 w 602"/>
              <a:gd name="T7" fmla="*/ 0 h 602"/>
              <a:gd name="T8" fmla="*/ 78442719 w 602"/>
              <a:gd name="T9" fmla="*/ 39678193 h 602"/>
              <a:gd name="T10" fmla="*/ 39678193 w 602"/>
              <a:gd name="T11" fmla="*/ 78442719 h 602"/>
              <a:gd name="T12" fmla="*/ 39678193 w 602"/>
              <a:gd name="T13" fmla="*/ 7439751 h 602"/>
              <a:gd name="T14" fmla="*/ 39678193 w 602"/>
              <a:gd name="T15" fmla="*/ 7439751 h 602"/>
              <a:gd name="T16" fmla="*/ 7439751 w 602"/>
              <a:gd name="T17" fmla="*/ 39678193 h 602"/>
              <a:gd name="T18" fmla="*/ 39678193 w 602"/>
              <a:gd name="T19" fmla="*/ 71133388 h 602"/>
              <a:gd name="T20" fmla="*/ 71002968 w 602"/>
              <a:gd name="T21" fmla="*/ 39678193 h 602"/>
              <a:gd name="T22" fmla="*/ 39678193 w 602"/>
              <a:gd name="T23" fmla="*/ 7439751 h 602"/>
              <a:gd name="T24" fmla="*/ 50772248 w 602"/>
              <a:gd name="T25" fmla="*/ 42549612 h 602"/>
              <a:gd name="T26" fmla="*/ 50772248 w 602"/>
              <a:gd name="T27" fmla="*/ 42549612 h 602"/>
              <a:gd name="T28" fmla="*/ 31324775 w 602"/>
              <a:gd name="T29" fmla="*/ 54426914 h 602"/>
              <a:gd name="T30" fmla="*/ 31324775 w 602"/>
              <a:gd name="T31" fmla="*/ 54426914 h 602"/>
              <a:gd name="T32" fmla="*/ 31324775 w 602"/>
              <a:gd name="T33" fmla="*/ 55340580 h 602"/>
              <a:gd name="T34" fmla="*/ 31324775 w 602"/>
              <a:gd name="T35" fmla="*/ 55340580 h 602"/>
              <a:gd name="T36" fmla="*/ 30411109 w 602"/>
              <a:gd name="T37" fmla="*/ 55340580 h 602"/>
              <a:gd name="T38" fmla="*/ 30411109 w 602"/>
              <a:gd name="T39" fmla="*/ 55340580 h 602"/>
              <a:gd name="T40" fmla="*/ 30411109 w 602"/>
              <a:gd name="T41" fmla="*/ 55340580 h 602"/>
              <a:gd name="T42" fmla="*/ 30411109 w 602"/>
              <a:gd name="T43" fmla="*/ 55340580 h 602"/>
              <a:gd name="T44" fmla="*/ 30411109 w 602"/>
              <a:gd name="T45" fmla="*/ 55340580 h 602"/>
              <a:gd name="T46" fmla="*/ 30411109 w 602"/>
              <a:gd name="T47" fmla="*/ 55340580 h 602"/>
              <a:gd name="T48" fmla="*/ 29497442 w 602"/>
              <a:gd name="T49" fmla="*/ 55340580 h 602"/>
              <a:gd name="T50" fmla="*/ 29497442 w 602"/>
              <a:gd name="T51" fmla="*/ 55340580 h 602"/>
              <a:gd name="T52" fmla="*/ 29497442 w 602"/>
              <a:gd name="T53" fmla="*/ 55340580 h 602"/>
              <a:gd name="T54" fmla="*/ 25843138 w 602"/>
              <a:gd name="T55" fmla="*/ 51685915 h 602"/>
              <a:gd name="T56" fmla="*/ 25843138 w 602"/>
              <a:gd name="T57" fmla="*/ 51685915 h 602"/>
              <a:gd name="T58" fmla="*/ 25843138 w 602"/>
              <a:gd name="T59" fmla="*/ 51685915 h 602"/>
              <a:gd name="T60" fmla="*/ 25843138 w 602"/>
              <a:gd name="T61" fmla="*/ 26756804 h 602"/>
              <a:gd name="T62" fmla="*/ 25843138 w 602"/>
              <a:gd name="T63" fmla="*/ 26756804 h 602"/>
              <a:gd name="T64" fmla="*/ 29497442 w 602"/>
              <a:gd name="T65" fmla="*/ 23102139 h 602"/>
              <a:gd name="T66" fmla="*/ 31324775 w 602"/>
              <a:gd name="T67" fmla="*/ 24015805 h 602"/>
              <a:gd name="T68" fmla="*/ 50772248 w 602"/>
              <a:gd name="T69" fmla="*/ 36023527 h 602"/>
              <a:gd name="T70" fmla="*/ 52599581 w 602"/>
              <a:gd name="T71" fmla="*/ 39678193 h 602"/>
              <a:gd name="T72" fmla="*/ 50772248 w 602"/>
              <a:gd name="T73" fmla="*/ 42549612 h 60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602" h="602">
                <a:moveTo>
                  <a:pt x="304" y="601"/>
                </a:moveTo>
                <a:lnTo>
                  <a:pt x="304" y="601"/>
                </a:lnTo>
                <a:cubicBezTo>
                  <a:pt x="134" y="601"/>
                  <a:pt x="0" y="467"/>
                  <a:pt x="0" y="304"/>
                </a:cubicBezTo>
                <a:cubicBezTo>
                  <a:pt x="0" y="135"/>
                  <a:pt x="134" y="0"/>
                  <a:pt x="304" y="0"/>
                </a:cubicBezTo>
                <a:cubicBezTo>
                  <a:pt x="467" y="0"/>
                  <a:pt x="601" y="135"/>
                  <a:pt x="601" y="304"/>
                </a:cubicBezTo>
                <a:cubicBezTo>
                  <a:pt x="601" y="467"/>
                  <a:pt x="467" y="601"/>
                  <a:pt x="304" y="601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70" y="57"/>
                  <a:pt x="57" y="170"/>
                  <a:pt x="57" y="304"/>
                </a:cubicBezTo>
                <a:cubicBezTo>
                  <a:pt x="57" y="439"/>
                  <a:pt x="170" y="545"/>
                  <a:pt x="304" y="545"/>
                </a:cubicBezTo>
                <a:cubicBezTo>
                  <a:pt x="438" y="545"/>
                  <a:pt x="544" y="439"/>
                  <a:pt x="544" y="304"/>
                </a:cubicBezTo>
                <a:cubicBezTo>
                  <a:pt x="544" y="170"/>
                  <a:pt x="438" y="57"/>
                  <a:pt x="304" y="57"/>
                </a:cubicBezTo>
                <a:close/>
                <a:moveTo>
                  <a:pt x="389" y="326"/>
                </a:moveTo>
                <a:lnTo>
                  <a:pt x="389" y="326"/>
                </a:lnTo>
                <a:cubicBezTo>
                  <a:pt x="240" y="417"/>
                  <a:pt x="240" y="417"/>
                  <a:pt x="240" y="417"/>
                </a:cubicBezTo>
                <a:lnTo>
                  <a:pt x="240" y="424"/>
                </a:lnTo>
                <a:cubicBezTo>
                  <a:pt x="233" y="424"/>
                  <a:pt x="233" y="424"/>
                  <a:pt x="233" y="424"/>
                </a:cubicBezTo>
                <a:cubicBezTo>
                  <a:pt x="226" y="424"/>
                  <a:pt x="226" y="424"/>
                  <a:pt x="226" y="424"/>
                </a:cubicBezTo>
                <a:cubicBezTo>
                  <a:pt x="212" y="424"/>
                  <a:pt x="198" y="410"/>
                  <a:pt x="198" y="396"/>
                </a:cubicBezTo>
                <a:cubicBezTo>
                  <a:pt x="198" y="205"/>
                  <a:pt x="198" y="205"/>
                  <a:pt x="198" y="205"/>
                </a:cubicBezTo>
                <a:cubicBezTo>
                  <a:pt x="198" y="191"/>
                  <a:pt x="212" y="177"/>
                  <a:pt x="226" y="177"/>
                </a:cubicBezTo>
                <a:cubicBezTo>
                  <a:pt x="233" y="177"/>
                  <a:pt x="240" y="184"/>
                  <a:pt x="240" y="184"/>
                </a:cubicBezTo>
                <a:cubicBezTo>
                  <a:pt x="389" y="276"/>
                  <a:pt x="389" y="276"/>
                  <a:pt x="389" y="276"/>
                </a:cubicBezTo>
                <a:cubicBezTo>
                  <a:pt x="403" y="283"/>
                  <a:pt x="403" y="290"/>
                  <a:pt x="403" y="304"/>
                </a:cubicBezTo>
                <a:cubicBezTo>
                  <a:pt x="403" y="311"/>
                  <a:pt x="403" y="318"/>
                  <a:pt x="389" y="32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22" name="Freeform 37"/>
          <p:cNvSpPr>
            <a:spLocks noChangeArrowheads="1"/>
          </p:cNvSpPr>
          <p:nvPr/>
        </p:nvSpPr>
        <p:spPr bwMode="auto">
          <a:xfrm>
            <a:off x="9166907" y="3963130"/>
            <a:ext cx="289907" cy="289984"/>
          </a:xfrm>
          <a:custGeom>
            <a:avLst/>
            <a:gdLst>
              <a:gd name="T0" fmla="*/ 38763987 w 602"/>
              <a:gd name="T1" fmla="*/ 78442719 h 602"/>
              <a:gd name="T2" fmla="*/ 38763987 w 602"/>
              <a:gd name="T3" fmla="*/ 78442719 h 602"/>
              <a:gd name="T4" fmla="*/ 0 w 602"/>
              <a:gd name="T5" fmla="*/ 38764526 h 602"/>
              <a:gd name="T6" fmla="*/ 38763987 w 602"/>
              <a:gd name="T7" fmla="*/ 0 h 602"/>
              <a:gd name="T8" fmla="*/ 78441997 w 602"/>
              <a:gd name="T9" fmla="*/ 38764526 h 602"/>
              <a:gd name="T10" fmla="*/ 38763987 w 602"/>
              <a:gd name="T11" fmla="*/ 78442719 h 602"/>
              <a:gd name="T12" fmla="*/ 38763987 w 602"/>
              <a:gd name="T13" fmla="*/ 7439751 h 602"/>
              <a:gd name="T14" fmla="*/ 38763987 w 602"/>
              <a:gd name="T15" fmla="*/ 7439751 h 602"/>
              <a:gd name="T16" fmla="*/ 7439717 w 602"/>
              <a:gd name="T17" fmla="*/ 38764526 h 602"/>
              <a:gd name="T18" fmla="*/ 38763987 w 602"/>
              <a:gd name="T19" fmla="*/ 71002968 h 602"/>
              <a:gd name="T20" fmla="*/ 71002280 w 602"/>
              <a:gd name="T21" fmla="*/ 38764526 h 602"/>
              <a:gd name="T22" fmla="*/ 38763987 w 602"/>
              <a:gd name="T23" fmla="*/ 7439751 h 60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602" h="602">
                <a:moveTo>
                  <a:pt x="297" y="601"/>
                </a:moveTo>
                <a:lnTo>
                  <a:pt x="297" y="601"/>
                </a:lnTo>
                <a:cubicBezTo>
                  <a:pt x="134" y="601"/>
                  <a:pt x="0" y="467"/>
                  <a:pt x="0" y="297"/>
                </a:cubicBezTo>
                <a:cubicBezTo>
                  <a:pt x="0" y="135"/>
                  <a:pt x="134" y="0"/>
                  <a:pt x="297" y="0"/>
                </a:cubicBezTo>
                <a:cubicBezTo>
                  <a:pt x="466" y="0"/>
                  <a:pt x="601" y="135"/>
                  <a:pt x="601" y="297"/>
                </a:cubicBezTo>
                <a:cubicBezTo>
                  <a:pt x="601" y="467"/>
                  <a:pt x="466" y="601"/>
                  <a:pt x="297" y="601"/>
                </a:cubicBezTo>
                <a:close/>
                <a:moveTo>
                  <a:pt x="297" y="57"/>
                </a:moveTo>
                <a:lnTo>
                  <a:pt x="297" y="57"/>
                </a:lnTo>
                <a:cubicBezTo>
                  <a:pt x="163" y="57"/>
                  <a:pt x="57" y="163"/>
                  <a:pt x="57" y="297"/>
                </a:cubicBezTo>
                <a:cubicBezTo>
                  <a:pt x="57" y="431"/>
                  <a:pt x="163" y="544"/>
                  <a:pt x="297" y="544"/>
                </a:cubicBezTo>
                <a:cubicBezTo>
                  <a:pt x="431" y="544"/>
                  <a:pt x="544" y="431"/>
                  <a:pt x="544" y="297"/>
                </a:cubicBezTo>
                <a:cubicBezTo>
                  <a:pt x="544" y="163"/>
                  <a:pt x="431" y="57"/>
                  <a:pt x="297" y="5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23" name="Freeform 38"/>
          <p:cNvSpPr>
            <a:spLocks noChangeArrowheads="1"/>
          </p:cNvSpPr>
          <p:nvPr/>
        </p:nvSpPr>
        <p:spPr bwMode="auto">
          <a:xfrm>
            <a:off x="8656923" y="3963130"/>
            <a:ext cx="292024" cy="289984"/>
          </a:xfrm>
          <a:custGeom>
            <a:avLst/>
            <a:gdLst>
              <a:gd name="T0" fmla="*/ 74925449 w 609"/>
              <a:gd name="T1" fmla="*/ 78442719 h 602"/>
              <a:gd name="T2" fmla="*/ 74925449 w 609"/>
              <a:gd name="T3" fmla="*/ 78442719 h 602"/>
              <a:gd name="T4" fmla="*/ 3623191 w 609"/>
              <a:gd name="T5" fmla="*/ 78442719 h 602"/>
              <a:gd name="T6" fmla="*/ 0 w 609"/>
              <a:gd name="T7" fmla="*/ 74788054 h 602"/>
              <a:gd name="T8" fmla="*/ 0 w 609"/>
              <a:gd name="T9" fmla="*/ 3785086 h 602"/>
              <a:gd name="T10" fmla="*/ 3623191 w 609"/>
              <a:gd name="T11" fmla="*/ 0 h 602"/>
              <a:gd name="T12" fmla="*/ 74925449 w 609"/>
              <a:gd name="T13" fmla="*/ 0 h 602"/>
              <a:gd name="T14" fmla="*/ 78678142 w 609"/>
              <a:gd name="T15" fmla="*/ 3785086 h 602"/>
              <a:gd name="T16" fmla="*/ 78678142 w 609"/>
              <a:gd name="T17" fmla="*/ 74788054 h 602"/>
              <a:gd name="T18" fmla="*/ 74925449 w 609"/>
              <a:gd name="T19" fmla="*/ 78442719 h 602"/>
              <a:gd name="T20" fmla="*/ 71302258 w 609"/>
              <a:gd name="T21" fmla="*/ 7439751 h 602"/>
              <a:gd name="T22" fmla="*/ 71302258 w 609"/>
              <a:gd name="T23" fmla="*/ 7439751 h 602"/>
              <a:gd name="T24" fmla="*/ 7246742 w 609"/>
              <a:gd name="T25" fmla="*/ 7439751 h 602"/>
              <a:gd name="T26" fmla="*/ 7246742 w 609"/>
              <a:gd name="T27" fmla="*/ 71002968 h 602"/>
              <a:gd name="T28" fmla="*/ 71302258 w 609"/>
              <a:gd name="T29" fmla="*/ 71002968 h 602"/>
              <a:gd name="T30" fmla="*/ 71302258 w 609"/>
              <a:gd name="T31" fmla="*/ 7439751 h 60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609" h="602">
                <a:moveTo>
                  <a:pt x="579" y="601"/>
                </a:moveTo>
                <a:lnTo>
                  <a:pt x="579" y="601"/>
                </a:lnTo>
                <a:cubicBezTo>
                  <a:pt x="28" y="601"/>
                  <a:pt x="28" y="601"/>
                  <a:pt x="28" y="601"/>
                </a:cubicBezTo>
                <a:cubicBezTo>
                  <a:pt x="14" y="601"/>
                  <a:pt x="0" y="587"/>
                  <a:pt x="0" y="573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7"/>
                  <a:pt x="14" y="0"/>
                  <a:pt x="28" y="0"/>
                </a:cubicBezTo>
                <a:cubicBezTo>
                  <a:pt x="579" y="0"/>
                  <a:pt x="579" y="0"/>
                  <a:pt x="579" y="0"/>
                </a:cubicBezTo>
                <a:cubicBezTo>
                  <a:pt x="594" y="0"/>
                  <a:pt x="608" y="7"/>
                  <a:pt x="608" y="29"/>
                </a:cubicBezTo>
                <a:cubicBezTo>
                  <a:pt x="608" y="573"/>
                  <a:pt x="608" y="573"/>
                  <a:pt x="608" y="573"/>
                </a:cubicBezTo>
                <a:cubicBezTo>
                  <a:pt x="608" y="587"/>
                  <a:pt x="594" y="601"/>
                  <a:pt x="579" y="601"/>
                </a:cubicBezTo>
                <a:close/>
                <a:moveTo>
                  <a:pt x="551" y="57"/>
                </a:moveTo>
                <a:lnTo>
                  <a:pt x="551" y="57"/>
                </a:lnTo>
                <a:cubicBezTo>
                  <a:pt x="56" y="57"/>
                  <a:pt x="56" y="57"/>
                  <a:pt x="56" y="57"/>
                </a:cubicBezTo>
                <a:cubicBezTo>
                  <a:pt x="56" y="544"/>
                  <a:pt x="56" y="544"/>
                  <a:pt x="56" y="544"/>
                </a:cubicBezTo>
                <a:cubicBezTo>
                  <a:pt x="551" y="544"/>
                  <a:pt x="551" y="544"/>
                  <a:pt x="551" y="544"/>
                </a:cubicBezTo>
                <a:lnTo>
                  <a:pt x="551" y="5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24" name="Freeform 39"/>
          <p:cNvSpPr>
            <a:spLocks noChangeArrowheads="1"/>
          </p:cNvSpPr>
          <p:nvPr/>
        </p:nvSpPr>
        <p:spPr bwMode="auto">
          <a:xfrm>
            <a:off x="8155404" y="3969481"/>
            <a:ext cx="281443" cy="273050"/>
          </a:xfrm>
          <a:custGeom>
            <a:avLst/>
            <a:gdLst>
              <a:gd name="T0" fmla="*/ 71946369 w 588"/>
              <a:gd name="T1" fmla="*/ 61832672 h 567"/>
              <a:gd name="T2" fmla="*/ 71946369 w 588"/>
              <a:gd name="T3" fmla="*/ 61832672 h 567"/>
              <a:gd name="T4" fmla="*/ 53766324 w 588"/>
              <a:gd name="T5" fmla="*/ 61832672 h 567"/>
              <a:gd name="T6" fmla="*/ 49253450 w 588"/>
              <a:gd name="T7" fmla="*/ 61832672 h 567"/>
              <a:gd name="T8" fmla="*/ 49253450 w 588"/>
              <a:gd name="T9" fmla="*/ 68224410 h 567"/>
              <a:gd name="T10" fmla="*/ 53766324 w 588"/>
              <a:gd name="T11" fmla="*/ 72920786 h 567"/>
              <a:gd name="T12" fmla="*/ 53766324 w 588"/>
              <a:gd name="T13" fmla="*/ 73833840 h 567"/>
              <a:gd name="T14" fmla="*/ 21790200 w 588"/>
              <a:gd name="T15" fmla="*/ 73833840 h 567"/>
              <a:gd name="T16" fmla="*/ 21790200 w 588"/>
              <a:gd name="T17" fmla="*/ 72920786 h 567"/>
              <a:gd name="T18" fmla="*/ 27334342 w 588"/>
              <a:gd name="T19" fmla="*/ 68224410 h 567"/>
              <a:gd name="T20" fmla="*/ 27334342 w 588"/>
              <a:gd name="T21" fmla="*/ 61832672 h 567"/>
              <a:gd name="T22" fmla="*/ 21790200 w 588"/>
              <a:gd name="T23" fmla="*/ 61832672 h 567"/>
              <a:gd name="T24" fmla="*/ 3610155 w 588"/>
              <a:gd name="T25" fmla="*/ 61832672 h 567"/>
              <a:gd name="T26" fmla="*/ 0 w 588"/>
              <a:gd name="T27" fmla="*/ 58180095 h 567"/>
              <a:gd name="T28" fmla="*/ 0 w 588"/>
              <a:gd name="T29" fmla="*/ 9262007 h 567"/>
              <a:gd name="T30" fmla="*/ 3610155 w 588"/>
              <a:gd name="T31" fmla="*/ 5609430 h 567"/>
              <a:gd name="T32" fmla="*/ 26431982 w 588"/>
              <a:gd name="T33" fmla="*/ 5609430 h 567"/>
              <a:gd name="T34" fmla="*/ 21790200 w 588"/>
              <a:gd name="T35" fmla="*/ 10175061 h 567"/>
              <a:gd name="T36" fmla="*/ 5415233 w 588"/>
              <a:gd name="T37" fmla="*/ 10175061 h 567"/>
              <a:gd name="T38" fmla="*/ 5415233 w 588"/>
              <a:gd name="T39" fmla="*/ 51657611 h 567"/>
              <a:gd name="T40" fmla="*/ 71043651 w 588"/>
              <a:gd name="T41" fmla="*/ 51657611 h 567"/>
              <a:gd name="T42" fmla="*/ 71043651 w 588"/>
              <a:gd name="T43" fmla="*/ 10175061 h 567"/>
              <a:gd name="T44" fmla="*/ 54668684 w 588"/>
              <a:gd name="T45" fmla="*/ 10175061 h 567"/>
              <a:gd name="T46" fmla="*/ 49253450 w 588"/>
              <a:gd name="T47" fmla="*/ 5609430 h 567"/>
              <a:gd name="T48" fmla="*/ 71946369 w 588"/>
              <a:gd name="T49" fmla="*/ 5609430 h 567"/>
              <a:gd name="T50" fmla="*/ 75685433 w 588"/>
              <a:gd name="T51" fmla="*/ 9262007 h 567"/>
              <a:gd name="T52" fmla="*/ 75685433 w 588"/>
              <a:gd name="T53" fmla="*/ 58180095 h 567"/>
              <a:gd name="T54" fmla="*/ 71946369 w 588"/>
              <a:gd name="T55" fmla="*/ 61832672 h 567"/>
              <a:gd name="T56" fmla="*/ 46417105 w 588"/>
              <a:gd name="T57" fmla="*/ 16697545 h 567"/>
              <a:gd name="T58" fmla="*/ 46417105 w 588"/>
              <a:gd name="T59" fmla="*/ 16697545 h 567"/>
              <a:gd name="T60" fmla="*/ 43709309 w 588"/>
              <a:gd name="T61" fmla="*/ 14740691 h 567"/>
              <a:gd name="T62" fmla="*/ 41904231 w 588"/>
              <a:gd name="T63" fmla="*/ 12914222 h 567"/>
              <a:gd name="T64" fmla="*/ 41904231 w 588"/>
              <a:gd name="T65" fmla="*/ 29481382 h 567"/>
              <a:gd name="T66" fmla="*/ 38294076 w 588"/>
              <a:gd name="T67" fmla="*/ 33264343 h 567"/>
              <a:gd name="T68" fmla="*/ 34683920 w 588"/>
              <a:gd name="T69" fmla="*/ 29481382 h 567"/>
              <a:gd name="T70" fmla="*/ 34683920 w 588"/>
              <a:gd name="T71" fmla="*/ 12914222 h 567"/>
              <a:gd name="T72" fmla="*/ 31847216 w 588"/>
              <a:gd name="T73" fmla="*/ 14740691 h 567"/>
              <a:gd name="T74" fmla="*/ 29139420 w 588"/>
              <a:gd name="T75" fmla="*/ 16697545 h 567"/>
              <a:gd name="T76" fmla="*/ 25529264 w 588"/>
              <a:gd name="T77" fmla="*/ 12914222 h 567"/>
              <a:gd name="T78" fmla="*/ 27334342 w 588"/>
              <a:gd name="T79" fmla="*/ 10175061 h 567"/>
              <a:gd name="T80" fmla="*/ 35586280 w 588"/>
              <a:gd name="T81" fmla="*/ 1956854 h 567"/>
              <a:gd name="T82" fmla="*/ 38294076 w 588"/>
              <a:gd name="T83" fmla="*/ 0 h 567"/>
              <a:gd name="T84" fmla="*/ 40099153 w 588"/>
              <a:gd name="T85" fmla="*/ 1956854 h 567"/>
              <a:gd name="T86" fmla="*/ 49253450 w 588"/>
              <a:gd name="T87" fmla="*/ 10175061 h 567"/>
              <a:gd name="T88" fmla="*/ 50156169 w 588"/>
              <a:gd name="T89" fmla="*/ 12914222 h 567"/>
              <a:gd name="T90" fmla="*/ 46417105 w 588"/>
              <a:gd name="T91" fmla="*/ 16697545 h 567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588" h="567">
                <a:moveTo>
                  <a:pt x="558" y="474"/>
                </a:moveTo>
                <a:lnTo>
                  <a:pt x="558" y="474"/>
                </a:lnTo>
                <a:cubicBezTo>
                  <a:pt x="417" y="474"/>
                  <a:pt x="417" y="474"/>
                  <a:pt x="417" y="474"/>
                </a:cubicBezTo>
                <a:cubicBezTo>
                  <a:pt x="382" y="474"/>
                  <a:pt x="382" y="474"/>
                  <a:pt x="382" y="474"/>
                </a:cubicBezTo>
                <a:cubicBezTo>
                  <a:pt x="382" y="523"/>
                  <a:pt x="382" y="523"/>
                  <a:pt x="382" y="523"/>
                </a:cubicBezTo>
                <a:cubicBezTo>
                  <a:pt x="417" y="559"/>
                  <a:pt x="417" y="559"/>
                  <a:pt x="417" y="559"/>
                </a:cubicBezTo>
                <a:cubicBezTo>
                  <a:pt x="417" y="566"/>
                  <a:pt x="417" y="566"/>
                  <a:pt x="417" y="566"/>
                </a:cubicBezTo>
                <a:cubicBezTo>
                  <a:pt x="169" y="566"/>
                  <a:pt x="169" y="566"/>
                  <a:pt x="169" y="566"/>
                </a:cubicBezTo>
                <a:cubicBezTo>
                  <a:pt x="169" y="559"/>
                  <a:pt x="169" y="559"/>
                  <a:pt x="169" y="559"/>
                </a:cubicBezTo>
                <a:cubicBezTo>
                  <a:pt x="212" y="523"/>
                  <a:pt x="212" y="523"/>
                  <a:pt x="212" y="523"/>
                </a:cubicBezTo>
                <a:cubicBezTo>
                  <a:pt x="212" y="474"/>
                  <a:pt x="212" y="474"/>
                  <a:pt x="212" y="474"/>
                </a:cubicBezTo>
                <a:cubicBezTo>
                  <a:pt x="169" y="474"/>
                  <a:pt x="169" y="474"/>
                  <a:pt x="169" y="474"/>
                </a:cubicBezTo>
                <a:cubicBezTo>
                  <a:pt x="28" y="474"/>
                  <a:pt x="28" y="474"/>
                  <a:pt x="28" y="474"/>
                </a:cubicBezTo>
                <a:cubicBezTo>
                  <a:pt x="14" y="474"/>
                  <a:pt x="0" y="460"/>
                  <a:pt x="0" y="446"/>
                </a:cubicBezTo>
                <a:cubicBezTo>
                  <a:pt x="0" y="71"/>
                  <a:pt x="0" y="71"/>
                  <a:pt x="0" y="71"/>
                </a:cubicBezTo>
                <a:cubicBezTo>
                  <a:pt x="0" y="50"/>
                  <a:pt x="14" y="43"/>
                  <a:pt x="28" y="43"/>
                </a:cubicBezTo>
                <a:cubicBezTo>
                  <a:pt x="205" y="43"/>
                  <a:pt x="205" y="43"/>
                  <a:pt x="205" y="43"/>
                </a:cubicBezTo>
                <a:cubicBezTo>
                  <a:pt x="169" y="78"/>
                  <a:pt x="169" y="78"/>
                  <a:pt x="169" y="78"/>
                </a:cubicBezTo>
                <a:cubicBezTo>
                  <a:pt x="42" y="78"/>
                  <a:pt x="42" y="78"/>
                  <a:pt x="42" y="78"/>
                </a:cubicBezTo>
                <a:cubicBezTo>
                  <a:pt x="42" y="396"/>
                  <a:pt x="42" y="396"/>
                  <a:pt x="42" y="396"/>
                </a:cubicBezTo>
                <a:cubicBezTo>
                  <a:pt x="551" y="396"/>
                  <a:pt x="551" y="396"/>
                  <a:pt x="551" y="396"/>
                </a:cubicBezTo>
                <a:cubicBezTo>
                  <a:pt x="551" y="78"/>
                  <a:pt x="551" y="78"/>
                  <a:pt x="551" y="78"/>
                </a:cubicBezTo>
                <a:cubicBezTo>
                  <a:pt x="424" y="78"/>
                  <a:pt x="424" y="78"/>
                  <a:pt x="424" y="78"/>
                </a:cubicBezTo>
                <a:cubicBezTo>
                  <a:pt x="382" y="43"/>
                  <a:pt x="382" y="43"/>
                  <a:pt x="382" y="43"/>
                </a:cubicBezTo>
                <a:cubicBezTo>
                  <a:pt x="558" y="43"/>
                  <a:pt x="558" y="43"/>
                  <a:pt x="558" y="43"/>
                </a:cubicBezTo>
                <a:cubicBezTo>
                  <a:pt x="572" y="43"/>
                  <a:pt x="587" y="50"/>
                  <a:pt x="587" y="71"/>
                </a:cubicBezTo>
                <a:cubicBezTo>
                  <a:pt x="587" y="446"/>
                  <a:pt x="587" y="446"/>
                  <a:pt x="587" y="446"/>
                </a:cubicBezTo>
                <a:cubicBezTo>
                  <a:pt x="587" y="460"/>
                  <a:pt x="572" y="474"/>
                  <a:pt x="558" y="474"/>
                </a:cubicBezTo>
                <a:close/>
                <a:moveTo>
                  <a:pt x="360" y="128"/>
                </a:moveTo>
                <a:lnTo>
                  <a:pt x="360" y="128"/>
                </a:lnTo>
                <a:cubicBezTo>
                  <a:pt x="353" y="128"/>
                  <a:pt x="346" y="121"/>
                  <a:pt x="339" y="113"/>
                </a:cubicBezTo>
                <a:cubicBezTo>
                  <a:pt x="325" y="99"/>
                  <a:pt x="325" y="99"/>
                  <a:pt x="325" y="99"/>
                </a:cubicBezTo>
                <a:cubicBezTo>
                  <a:pt x="325" y="226"/>
                  <a:pt x="325" y="226"/>
                  <a:pt x="325" y="226"/>
                </a:cubicBezTo>
                <a:cubicBezTo>
                  <a:pt x="325" y="248"/>
                  <a:pt x="311" y="255"/>
                  <a:pt x="297" y="255"/>
                </a:cubicBezTo>
                <a:cubicBezTo>
                  <a:pt x="276" y="255"/>
                  <a:pt x="269" y="248"/>
                  <a:pt x="269" y="226"/>
                </a:cubicBezTo>
                <a:cubicBezTo>
                  <a:pt x="269" y="99"/>
                  <a:pt x="269" y="99"/>
                  <a:pt x="269" y="99"/>
                </a:cubicBezTo>
                <a:cubicBezTo>
                  <a:pt x="247" y="113"/>
                  <a:pt x="247" y="113"/>
                  <a:pt x="247" y="113"/>
                </a:cubicBezTo>
                <a:cubicBezTo>
                  <a:pt x="240" y="121"/>
                  <a:pt x="233" y="128"/>
                  <a:pt x="226" y="128"/>
                </a:cubicBezTo>
                <a:cubicBezTo>
                  <a:pt x="212" y="128"/>
                  <a:pt x="198" y="113"/>
                  <a:pt x="198" y="99"/>
                </a:cubicBezTo>
                <a:cubicBezTo>
                  <a:pt x="198" y="92"/>
                  <a:pt x="205" y="85"/>
                  <a:pt x="212" y="78"/>
                </a:cubicBezTo>
                <a:cubicBezTo>
                  <a:pt x="276" y="15"/>
                  <a:pt x="276" y="15"/>
                  <a:pt x="276" y="15"/>
                </a:cubicBezTo>
                <a:cubicBezTo>
                  <a:pt x="283" y="8"/>
                  <a:pt x="290" y="0"/>
                  <a:pt x="297" y="0"/>
                </a:cubicBezTo>
                <a:cubicBezTo>
                  <a:pt x="304" y="0"/>
                  <a:pt x="311" y="8"/>
                  <a:pt x="311" y="15"/>
                </a:cubicBezTo>
                <a:cubicBezTo>
                  <a:pt x="382" y="78"/>
                  <a:pt x="382" y="78"/>
                  <a:pt x="382" y="78"/>
                </a:cubicBezTo>
                <a:cubicBezTo>
                  <a:pt x="389" y="85"/>
                  <a:pt x="389" y="92"/>
                  <a:pt x="389" y="99"/>
                </a:cubicBezTo>
                <a:cubicBezTo>
                  <a:pt x="389" y="113"/>
                  <a:pt x="375" y="128"/>
                  <a:pt x="360" y="1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25" name="Freeform 40"/>
          <p:cNvSpPr>
            <a:spLocks noChangeArrowheads="1"/>
          </p:cNvSpPr>
          <p:nvPr/>
        </p:nvSpPr>
        <p:spPr bwMode="auto">
          <a:xfrm>
            <a:off x="7649652" y="3969481"/>
            <a:ext cx="281444" cy="273050"/>
          </a:xfrm>
          <a:custGeom>
            <a:avLst/>
            <a:gdLst>
              <a:gd name="T0" fmla="*/ 72192291 w 587"/>
              <a:gd name="T1" fmla="*/ 61832672 h 567"/>
              <a:gd name="T2" fmla="*/ 72192291 w 587"/>
              <a:gd name="T3" fmla="*/ 61832672 h 567"/>
              <a:gd name="T4" fmla="*/ 53950255 w 587"/>
              <a:gd name="T5" fmla="*/ 61832672 h 567"/>
              <a:gd name="T6" fmla="*/ 48386931 w 587"/>
              <a:gd name="T7" fmla="*/ 61832672 h 567"/>
              <a:gd name="T8" fmla="*/ 48386931 w 587"/>
              <a:gd name="T9" fmla="*/ 68224410 h 567"/>
              <a:gd name="T10" fmla="*/ 53950255 w 587"/>
              <a:gd name="T11" fmla="*/ 72920786 h 567"/>
              <a:gd name="T12" fmla="*/ 53950255 w 587"/>
              <a:gd name="T13" fmla="*/ 73833840 h 567"/>
              <a:gd name="T14" fmla="*/ 21864833 w 587"/>
              <a:gd name="T15" fmla="*/ 73833840 h 567"/>
              <a:gd name="T16" fmla="*/ 21864833 w 587"/>
              <a:gd name="T17" fmla="*/ 72920786 h 567"/>
              <a:gd name="T18" fmla="*/ 26522098 w 587"/>
              <a:gd name="T19" fmla="*/ 68224410 h 567"/>
              <a:gd name="T20" fmla="*/ 26522098 w 587"/>
              <a:gd name="T21" fmla="*/ 61832672 h 567"/>
              <a:gd name="T22" fmla="*/ 21864833 w 587"/>
              <a:gd name="T23" fmla="*/ 61832672 h 567"/>
              <a:gd name="T24" fmla="*/ 3622437 w 587"/>
              <a:gd name="T25" fmla="*/ 61832672 h 567"/>
              <a:gd name="T26" fmla="*/ 0 w 587"/>
              <a:gd name="T27" fmla="*/ 58180095 h 567"/>
              <a:gd name="T28" fmla="*/ 0 w 587"/>
              <a:gd name="T29" fmla="*/ 9262007 h 567"/>
              <a:gd name="T30" fmla="*/ 3622437 w 587"/>
              <a:gd name="T31" fmla="*/ 5609430 h 567"/>
              <a:gd name="T32" fmla="*/ 30144895 w 587"/>
              <a:gd name="T33" fmla="*/ 5609430 h 567"/>
              <a:gd name="T34" fmla="*/ 30144895 w 587"/>
              <a:gd name="T35" fmla="*/ 10175061 h 567"/>
              <a:gd name="T36" fmla="*/ 4528137 w 587"/>
              <a:gd name="T37" fmla="*/ 10175061 h 567"/>
              <a:gd name="T38" fmla="*/ 4528137 w 587"/>
              <a:gd name="T39" fmla="*/ 51657611 h 567"/>
              <a:gd name="T40" fmla="*/ 70380892 w 587"/>
              <a:gd name="T41" fmla="*/ 51657611 h 567"/>
              <a:gd name="T42" fmla="*/ 70380892 w 587"/>
              <a:gd name="T43" fmla="*/ 10175061 h 567"/>
              <a:gd name="T44" fmla="*/ 44764493 w 587"/>
              <a:gd name="T45" fmla="*/ 10175061 h 567"/>
              <a:gd name="T46" fmla="*/ 44764493 w 587"/>
              <a:gd name="T47" fmla="*/ 5609430 h 567"/>
              <a:gd name="T48" fmla="*/ 72192291 w 587"/>
              <a:gd name="T49" fmla="*/ 5609430 h 567"/>
              <a:gd name="T50" fmla="*/ 75814728 w 587"/>
              <a:gd name="T51" fmla="*/ 9262007 h 567"/>
              <a:gd name="T52" fmla="*/ 75814728 w 587"/>
              <a:gd name="T53" fmla="*/ 58180095 h 567"/>
              <a:gd name="T54" fmla="*/ 72192291 w 587"/>
              <a:gd name="T55" fmla="*/ 61832672 h 567"/>
              <a:gd name="T56" fmla="*/ 50327458 w 587"/>
              <a:gd name="T57" fmla="*/ 21263175 h 567"/>
              <a:gd name="T58" fmla="*/ 50327458 w 587"/>
              <a:gd name="T59" fmla="*/ 21263175 h 567"/>
              <a:gd name="T60" fmla="*/ 48386931 w 587"/>
              <a:gd name="T61" fmla="*/ 24002337 h 567"/>
              <a:gd name="T62" fmla="*/ 40236356 w 587"/>
              <a:gd name="T63" fmla="*/ 32351290 h 567"/>
              <a:gd name="T64" fmla="*/ 37519259 w 587"/>
              <a:gd name="T65" fmla="*/ 33264343 h 567"/>
              <a:gd name="T66" fmla="*/ 35707860 w 587"/>
              <a:gd name="T67" fmla="*/ 32351290 h 567"/>
              <a:gd name="T68" fmla="*/ 26522098 w 587"/>
              <a:gd name="T69" fmla="*/ 24002337 h 567"/>
              <a:gd name="T70" fmla="*/ 25616758 w 587"/>
              <a:gd name="T71" fmla="*/ 21263175 h 567"/>
              <a:gd name="T72" fmla="*/ 29239196 w 587"/>
              <a:gd name="T73" fmla="*/ 17610598 h 567"/>
              <a:gd name="T74" fmla="*/ 31955934 w 587"/>
              <a:gd name="T75" fmla="*/ 18523652 h 567"/>
              <a:gd name="T76" fmla="*/ 33767333 w 587"/>
              <a:gd name="T77" fmla="*/ 21263175 h 567"/>
              <a:gd name="T78" fmla="*/ 33767333 w 587"/>
              <a:gd name="T79" fmla="*/ 3782961 h 567"/>
              <a:gd name="T80" fmla="*/ 37519259 w 587"/>
              <a:gd name="T81" fmla="*/ 0 h 567"/>
              <a:gd name="T82" fmla="*/ 41141696 w 587"/>
              <a:gd name="T83" fmla="*/ 3782961 h 567"/>
              <a:gd name="T84" fmla="*/ 41141696 w 587"/>
              <a:gd name="T85" fmla="*/ 21263175 h 567"/>
              <a:gd name="T86" fmla="*/ 43858794 w 587"/>
              <a:gd name="T87" fmla="*/ 18523652 h 567"/>
              <a:gd name="T88" fmla="*/ 46575532 w 587"/>
              <a:gd name="T89" fmla="*/ 17610598 h 567"/>
              <a:gd name="T90" fmla="*/ 50327458 w 587"/>
              <a:gd name="T91" fmla="*/ 21263175 h 567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587" h="567">
                <a:moveTo>
                  <a:pt x="558" y="474"/>
                </a:moveTo>
                <a:lnTo>
                  <a:pt x="558" y="474"/>
                </a:lnTo>
                <a:cubicBezTo>
                  <a:pt x="417" y="474"/>
                  <a:pt x="417" y="474"/>
                  <a:pt x="417" y="474"/>
                </a:cubicBezTo>
                <a:cubicBezTo>
                  <a:pt x="374" y="474"/>
                  <a:pt x="374" y="474"/>
                  <a:pt x="374" y="474"/>
                </a:cubicBezTo>
                <a:cubicBezTo>
                  <a:pt x="374" y="523"/>
                  <a:pt x="374" y="523"/>
                  <a:pt x="374" y="523"/>
                </a:cubicBezTo>
                <a:cubicBezTo>
                  <a:pt x="417" y="559"/>
                  <a:pt x="417" y="559"/>
                  <a:pt x="417" y="559"/>
                </a:cubicBezTo>
                <a:cubicBezTo>
                  <a:pt x="417" y="566"/>
                  <a:pt x="417" y="566"/>
                  <a:pt x="417" y="566"/>
                </a:cubicBezTo>
                <a:cubicBezTo>
                  <a:pt x="169" y="566"/>
                  <a:pt x="169" y="566"/>
                  <a:pt x="169" y="566"/>
                </a:cubicBezTo>
                <a:cubicBezTo>
                  <a:pt x="169" y="559"/>
                  <a:pt x="169" y="559"/>
                  <a:pt x="169" y="559"/>
                </a:cubicBezTo>
                <a:cubicBezTo>
                  <a:pt x="205" y="523"/>
                  <a:pt x="205" y="523"/>
                  <a:pt x="205" y="523"/>
                </a:cubicBezTo>
                <a:cubicBezTo>
                  <a:pt x="205" y="474"/>
                  <a:pt x="205" y="474"/>
                  <a:pt x="205" y="474"/>
                </a:cubicBezTo>
                <a:cubicBezTo>
                  <a:pt x="169" y="474"/>
                  <a:pt x="169" y="474"/>
                  <a:pt x="169" y="474"/>
                </a:cubicBezTo>
                <a:cubicBezTo>
                  <a:pt x="28" y="474"/>
                  <a:pt x="28" y="474"/>
                  <a:pt x="28" y="474"/>
                </a:cubicBezTo>
                <a:cubicBezTo>
                  <a:pt x="14" y="474"/>
                  <a:pt x="0" y="460"/>
                  <a:pt x="0" y="446"/>
                </a:cubicBezTo>
                <a:cubicBezTo>
                  <a:pt x="0" y="71"/>
                  <a:pt x="0" y="71"/>
                  <a:pt x="0" y="71"/>
                </a:cubicBezTo>
                <a:cubicBezTo>
                  <a:pt x="0" y="50"/>
                  <a:pt x="14" y="43"/>
                  <a:pt x="28" y="43"/>
                </a:cubicBezTo>
                <a:cubicBezTo>
                  <a:pt x="233" y="43"/>
                  <a:pt x="233" y="43"/>
                  <a:pt x="233" y="43"/>
                </a:cubicBezTo>
                <a:cubicBezTo>
                  <a:pt x="233" y="78"/>
                  <a:pt x="233" y="78"/>
                  <a:pt x="233" y="78"/>
                </a:cubicBezTo>
                <a:cubicBezTo>
                  <a:pt x="35" y="78"/>
                  <a:pt x="35" y="78"/>
                  <a:pt x="35" y="78"/>
                </a:cubicBezTo>
                <a:cubicBezTo>
                  <a:pt x="35" y="396"/>
                  <a:pt x="35" y="396"/>
                  <a:pt x="35" y="396"/>
                </a:cubicBezTo>
                <a:cubicBezTo>
                  <a:pt x="544" y="396"/>
                  <a:pt x="544" y="396"/>
                  <a:pt x="544" y="396"/>
                </a:cubicBezTo>
                <a:cubicBezTo>
                  <a:pt x="544" y="78"/>
                  <a:pt x="544" y="78"/>
                  <a:pt x="544" y="78"/>
                </a:cubicBezTo>
                <a:cubicBezTo>
                  <a:pt x="346" y="78"/>
                  <a:pt x="346" y="78"/>
                  <a:pt x="346" y="78"/>
                </a:cubicBezTo>
                <a:cubicBezTo>
                  <a:pt x="346" y="43"/>
                  <a:pt x="346" y="43"/>
                  <a:pt x="346" y="43"/>
                </a:cubicBezTo>
                <a:cubicBezTo>
                  <a:pt x="558" y="43"/>
                  <a:pt x="558" y="43"/>
                  <a:pt x="558" y="43"/>
                </a:cubicBezTo>
                <a:cubicBezTo>
                  <a:pt x="572" y="43"/>
                  <a:pt x="586" y="50"/>
                  <a:pt x="586" y="71"/>
                </a:cubicBezTo>
                <a:cubicBezTo>
                  <a:pt x="586" y="446"/>
                  <a:pt x="586" y="446"/>
                  <a:pt x="586" y="446"/>
                </a:cubicBezTo>
                <a:cubicBezTo>
                  <a:pt x="586" y="460"/>
                  <a:pt x="572" y="474"/>
                  <a:pt x="558" y="474"/>
                </a:cubicBezTo>
                <a:close/>
                <a:moveTo>
                  <a:pt x="389" y="163"/>
                </a:moveTo>
                <a:lnTo>
                  <a:pt x="389" y="163"/>
                </a:lnTo>
                <a:cubicBezTo>
                  <a:pt x="389" y="170"/>
                  <a:pt x="382" y="177"/>
                  <a:pt x="374" y="184"/>
                </a:cubicBezTo>
                <a:cubicBezTo>
                  <a:pt x="311" y="248"/>
                  <a:pt x="311" y="248"/>
                  <a:pt x="311" y="248"/>
                </a:cubicBezTo>
                <a:cubicBezTo>
                  <a:pt x="304" y="255"/>
                  <a:pt x="297" y="255"/>
                  <a:pt x="290" y="255"/>
                </a:cubicBezTo>
                <a:cubicBezTo>
                  <a:pt x="283" y="255"/>
                  <a:pt x="276" y="255"/>
                  <a:pt x="276" y="248"/>
                </a:cubicBezTo>
                <a:cubicBezTo>
                  <a:pt x="205" y="184"/>
                  <a:pt x="205" y="184"/>
                  <a:pt x="205" y="184"/>
                </a:cubicBezTo>
                <a:cubicBezTo>
                  <a:pt x="198" y="177"/>
                  <a:pt x="198" y="170"/>
                  <a:pt x="198" y="163"/>
                </a:cubicBezTo>
                <a:cubicBezTo>
                  <a:pt x="198" y="149"/>
                  <a:pt x="212" y="135"/>
                  <a:pt x="226" y="135"/>
                </a:cubicBezTo>
                <a:cubicBezTo>
                  <a:pt x="233" y="135"/>
                  <a:pt x="240" y="135"/>
                  <a:pt x="247" y="142"/>
                </a:cubicBezTo>
                <a:cubicBezTo>
                  <a:pt x="261" y="163"/>
                  <a:pt x="261" y="163"/>
                  <a:pt x="261" y="163"/>
                </a:cubicBezTo>
                <a:cubicBezTo>
                  <a:pt x="261" y="29"/>
                  <a:pt x="261" y="29"/>
                  <a:pt x="261" y="29"/>
                </a:cubicBezTo>
                <a:cubicBezTo>
                  <a:pt x="261" y="15"/>
                  <a:pt x="276" y="0"/>
                  <a:pt x="290" y="0"/>
                </a:cubicBezTo>
                <a:cubicBezTo>
                  <a:pt x="311" y="0"/>
                  <a:pt x="318" y="15"/>
                  <a:pt x="318" y="29"/>
                </a:cubicBezTo>
                <a:cubicBezTo>
                  <a:pt x="318" y="163"/>
                  <a:pt x="318" y="163"/>
                  <a:pt x="318" y="163"/>
                </a:cubicBezTo>
                <a:cubicBezTo>
                  <a:pt x="339" y="142"/>
                  <a:pt x="339" y="142"/>
                  <a:pt x="339" y="142"/>
                </a:cubicBezTo>
                <a:cubicBezTo>
                  <a:pt x="346" y="135"/>
                  <a:pt x="353" y="135"/>
                  <a:pt x="360" y="135"/>
                </a:cubicBezTo>
                <a:cubicBezTo>
                  <a:pt x="374" y="135"/>
                  <a:pt x="389" y="149"/>
                  <a:pt x="389" y="16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26" name="Freeform 41"/>
          <p:cNvSpPr>
            <a:spLocks noChangeArrowheads="1"/>
          </p:cNvSpPr>
          <p:nvPr/>
        </p:nvSpPr>
        <p:spPr bwMode="auto">
          <a:xfrm>
            <a:off x="7146017" y="3988530"/>
            <a:ext cx="279327" cy="251884"/>
          </a:xfrm>
          <a:custGeom>
            <a:avLst/>
            <a:gdLst>
              <a:gd name="T0" fmla="*/ 71923702 w 580"/>
              <a:gd name="T1" fmla="*/ 56019554 h 524"/>
              <a:gd name="T2" fmla="*/ 71923702 w 580"/>
              <a:gd name="T3" fmla="*/ 56019554 h 524"/>
              <a:gd name="T4" fmla="*/ 53518347 w 580"/>
              <a:gd name="T5" fmla="*/ 56019554 h 524"/>
              <a:gd name="T6" fmla="*/ 48819369 w 580"/>
              <a:gd name="T7" fmla="*/ 56019554 h 524"/>
              <a:gd name="T8" fmla="*/ 48819369 w 580"/>
              <a:gd name="T9" fmla="*/ 62388158 h 524"/>
              <a:gd name="T10" fmla="*/ 53518347 w 580"/>
              <a:gd name="T11" fmla="*/ 67067360 h 524"/>
              <a:gd name="T12" fmla="*/ 53518347 w 580"/>
              <a:gd name="T13" fmla="*/ 67976954 h 524"/>
              <a:gd name="T14" fmla="*/ 22060196 w 580"/>
              <a:gd name="T15" fmla="*/ 67976954 h 524"/>
              <a:gd name="T16" fmla="*/ 22060196 w 580"/>
              <a:gd name="T17" fmla="*/ 67067360 h 524"/>
              <a:gd name="T18" fmla="*/ 26759174 w 580"/>
              <a:gd name="T19" fmla="*/ 62388158 h 524"/>
              <a:gd name="T20" fmla="*/ 26759174 w 580"/>
              <a:gd name="T21" fmla="*/ 56019554 h 524"/>
              <a:gd name="T22" fmla="*/ 22060196 w 580"/>
              <a:gd name="T23" fmla="*/ 56019554 h 524"/>
              <a:gd name="T24" fmla="*/ 3654841 w 580"/>
              <a:gd name="T25" fmla="*/ 56019554 h 524"/>
              <a:gd name="T26" fmla="*/ 0 w 580"/>
              <a:gd name="T27" fmla="*/ 52380095 h 524"/>
              <a:gd name="T28" fmla="*/ 0 w 580"/>
              <a:gd name="T29" fmla="*/ 3639459 h 524"/>
              <a:gd name="T30" fmla="*/ 3654841 w 580"/>
              <a:gd name="T31" fmla="*/ 0 h 524"/>
              <a:gd name="T32" fmla="*/ 71923702 w 580"/>
              <a:gd name="T33" fmla="*/ 0 h 524"/>
              <a:gd name="T34" fmla="*/ 75578543 w 580"/>
              <a:gd name="T35" fmla="*/ 3639459 h 524"/>
              <a:gd name="T36" fmla="*/ 75578543 w 580"/>
              <a:gd name="T37" fmla="*/ 52380095 h 524"/>
              <a:gd name="T38" fmla="*/ 71923702 w 580"/>
              <a:gd name="T39" fmla="*/ 56019554 h 524"/>
              <a:gd name="T40" fmla="*/ 71009630 w 580"/>
              <a:gd name="T41" fmla="*/ 4549054 h 524"/>
              <a:gd name="T42" fmla="*/ 71009630 w 580"/>
              <a:gd name="T43" fmla="*/ 4549054 h 524"/>
              <a:gd name="T44" fmla="*/ 4568551 w 580"/>
              <a:gd name="T45" fmla="*/ 4549054 h 524"/>
              <a:gd name="T46" fmla="*/ 4568551 w 580"/>
              <a:gd name="T47" fmla="*/ 45881344 h 524"/>
              <a:gd name="T48" fmla="*/ 71009630 w 580"/>
              <a:gd name="T49" fmla="*/ 45881344 h 524"/>
              <a:gd name="T50" fmla="*/ 71009630 w 580"/>
              <a:gd name="T51" fmla="*/ 4549054 h 524"/>
              <a:gd name="T52" fmla="*/ 30414015 w 580"/>
              <a:gd name="T53" fmla="*/ 14687265 h 524"/>
              <a:gd name="T54" fmla="*/ 30414015 w 580"/>
              <a:gd name="T55" fmla="*/ 14687265 h 524"/>
              <a:gd name="T56" fmla="*/ 33155146 w 580"/>
              <a:gd name="T57" fmla="*/ 15597220 h 524"/>
              <a:gd name="T58" fmla="*/ 33155146 w 580"/>
              <a:gd name="T59" fmla="*/ 15597220 h 524"/>
              <a:gd name="T60" fmla="*/ 37854485 w 580"/>
              <a:gd name="T61" fmla="*/ 20146274 h 524"/>
              <a:gd name="T62" fmla="*/ 42423036 w 580"/>
              <a:gd name="T63" fmla="*/ 15597220 h 524"/>
              <a:gd name="T64" fmla="*/ 42423036 w 580"/>
              <a:gd name="T65" fmla="*/ 15597220 h 524"/>
              <a:gd name="T66" fmla="*/ 45164167 w 580"/>
              <a:gd name="T67" fmla="*/ 14687265 h 524"/>
              <a:gd name="T68" fmla="*/ 48819369 w 580"/>
              <a:gd name="T69" fmla="*/ 18326364 h 524"/>
              <a:gd name="T70" fmla="*/ 47905659 w 580"/>
              <a:gd name="T71" fmla="*/ 20146274 h 524"/>
              <a:gd name="T72" fmla="*/ 47905659 w 580"/>
              <a:gd name="T73" fmla="*/ 20146274 h 524"/>
              <a:gd name="T74" fmla="*/ 43336746 w 580"/>
              <a:gd name="T75" fmla="*/ 25735070 h 524"/>
              <a:gd name="T76" fmla="*/ 47905659 w 580"/>
              <a:gd name="T77" fmla="*/ 30284124 h 524"/>
              <a:gd name="T78" fmla="*/ 47905659 w 580"/>
              <a:gd name="T79" fmla="*/ 30284124 h 524"/>
              <a:gd name="T80" fmla="*/ 48819369 w 580"/>
              <a:gd name="T81" fmla="*/ 33013628 h 524"/>
              <a:gd name="T82" fmla="*/ 45164167 w 580"/>
              <a:gd name="T83" fmla="*/ 36782875 h 524"/>
              <a:gd name="T84" fmla="*/ 42423036 w 580"/>
              <a:gd name="T85" fmla="*/ 34833538 h 524"/>
              <a:gd name="T86" fmla="*/ 42423036 w 580"/>
              <a:gd name="T87" fmla="*/ 34833538 h 524"/>
              <a:gd name="T88" fmla="*/ 37854485 w 580"/>
              <a:gd name="T89" fmla="*/ 30284124 h 524"/>
              <a:gd name="T90" fmla="*/ 33155146 w 580"/>
              <a:gd name="T91" fmla="*/ 34833538 h 524"/>
              <a:gd name="T92" fmla="*/ 33155146 w 580"/>
              <a:gd name="T93" fmla="*/ 34833538 h 524"/>
              <a:gd name="T94" fmla="*/ 30414015 w 580"/>
              <a:gd name="T95" fmla="*/ 36782875 h 524"/>
              <a:gd name="T96" fmla="*/ 26759174 w 580"/>
              <a:gd name="T97" fmla="*/ 33013628 h 524"/>
              <a:gd name="T98" fmla="*/ 27672884 w 580"/>
              <a:gd name="T99" fmla="*/ 30284124 h 524"/>
              <a:gd name="T100" fmla="*/ 27672884 w 580"/>
              <a:gd name="T101" fmla="*/ 30284124 h 524"/>
              <a:gd name="T102" fmla="*/ 32241435 w 580"/>
              <a:gd name="T103" fmla="*/ 25735070 h 524"/>
              <a:gd name="T104" fmla="*/ 27672884 w 580"/>
              <a:gd name="T105" fmla="*/ 20146274 h 524"/>
              <a:gd name="T106" fmla="*/ 27672884 w 580"/>
              <a:gd name="T107" fmla="*/ 20146274 h 524"/>
              <a:gd name="T108" fmla="*/ 26759174 w 580"/>
              <a:gd name="T109" fmla="*/ 18326364 h 524"/>
              <a:gd name="T110" fmla="*/ 30414015 w 580"/>
              <a:gd name="T111" fmla="*/ 14687265 h 524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580" h="524">
                <a:moveTo>
                  <a:pt x="551" y="431"/>
                </a:moveTo>
                <a:lnTo>
                  <a:pt x="551" y="431"/>
                </a:lnTo>
                <a:cubicBezTo>
                  <a:pt x="410" y="431"/>
                  <a:pt x="410" y="431"/>
                  <a:pt x="410" y="431"/>
                </a:cubicBezTo>
                <a:cubicBezTo>
                  <a:pt x="374" y="431"/>
                  <a:pt x="374" y="431"/>
                  <a:pt x="374" y="431"/>
                </a:cubicBezTo>
                <a:cubicBezTo>
                  <a:pt x="374" y="480"/>
                  <a:pt x="374" y="480"/>
                  <a:pt x="374" y="480"/>
                </a:cubicBezTo>
                <a:cubicBezTo>
                  <a:pt x="410" y="516"/>
                  <a:pt x="410" y="516"/>
                  <a:pt x="410" y="516"/>
                </a:cubicBezTo>
                <a:cubicBezTo>
                  <a:pt x="410" y="523"/>
                  <a:pt x="410" y="523"/>
                  <a:pt x="410" y="523"/>
                </a:cubicBezTo>
                <a:cubicBezTo>
                  <a:pt x="169" y="523"/>
                  <a:pt x="169" y="523"/>
                  <a:pt x="169" y="523"/>
                </a:cubicBezTo>
                <a:cubicBezTo>
                  <a:pt x="169" y="516"/>
                  <a:pt x="169" y="516"/>
                  <a:pt x="169" y="516"/>
                </a:cubicBezTo>
                <a:cubicBezTo>
                  <a:pt x="205" y="480"/>
                  <a:pt x="205" y="480"/>
                  <a:pt x="205" y="480"/>
                </a:cubicBezTo>
                <a:cubicBezTo>
                  <a:pt x="205" y="431"/>
                  <a:pt x="205" y="431"/>
                  <a:pt x="205" y="431"/>
                </a:cubicBezTo>
                <a:cubicBezTo>
                  <a:pt x="169" y="431"/>
                  <a:pt x="169" y="431"/>
                  <a:pt x="169" y="431"/>
                </a:cubicBezTo>
                <a:cubicBezTo>
                  <a:pt x="28" y="431"/>
                  <a:pt x="28" y="431"/>
                  <a:pt x="28" y="431"/>
                </a:cubicBezTo>
                <a:cubicBezTo>
                  <a:pt x="7" y="431"/>
                  <a:pt x="0" y="417"/>
                  <a:pt x="0" y="403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7"/>
                  <a:pt x="7" y="0"/>
                  <a:pt x="28" y="0"/>
                </a:cubicBezTo>
                <a:cubicBezTo>
                  <a:pt x="551" y="0"/>
                  <a:pt x="551" y="0"/>
                  <a:pt x="551" y="0"/>
                </a:cubicBezTo>
                <a:cubicBezTo>
                  <a:pt x="572" y="0"/>
                  <a:pt x="579" y="7"/>
                  <a:pt x="579" y="28"/>
                </a:cubicBezTo>
                <a:cubicBezTo>
                  <a:pt x="579" y="403"/>
                  <a:pt x="579" y="403"/>
                  <a:pt x="579" y="403"/>
                </a:cubicBezTo>
                <a:cubicBezTo>
                  <a:pt x="579" y="417"/>
                  <a:pt x="572" y="431"/>
                  <a:pt x="551" y="431"/>
                </a:cubicBezTo>
                <a:close/>
                <a:moveTo>
                  <a:pt x="544" y="35"/>
                </a:moveTo>
                <a:lnTo>
                  <a:pt x="544" y="35"/>
                </a:lnTo>
                <a:cubicBezTo>
                  <a:pt x="35" y="35"/>
                  <a:pt x="35" y="35"/>
                  <a:pt x="35" y="35"/>
                </a:cubicBezTo>
                <a:cubicBezTo>
                  <a:pt x="35" y="353"/>
                  <a:pt x="35" y="353"/>
                  <a:pt x="35" y="353"/>
                </a:cubicBezTo>
                <a:cubicBezTo>
                  <a:pt x="544" y="353"/>
                  <a:pt x="544" y="353"/>
                  <a:pt x="544" y="353"/>
                </a:cubicBezTo>
                <a:lnTo>
                  <a:pt x="544" y="35"/>
                </a:lnTo>
                <a:close/>
                <a:moveTo>
                  <a:pt x="233" y="113"/>
                </a:moveTo>
                <a:lnTo>
                  <a:pt x="233" y="113"/>
                </a:lnTo>
                <a:cubicBezTo>
                  <a:pt x="240" y="113"/>
                  <a:pt x="247" y="113"/>
                  <a:pt x="254" y="120"/>
                </a:cubicBezTo>
                <a:cubicBezTo>
                  <a:pt x="290" y="155"/>
                  <a:pt x="290" y="155"/>
                  <a:pt x="290" y="155"/>
                </a:cubicBezTo>
                <a:cubicBezTo>
                  <a:pt x="325" y="120"/>
                  <a:pt x="325" y="120"/>
                  <a:pt x="325" y="120"/>
                </a:cubicBezTo>
                <a:cubicBezTo>
                  <a:pt x="332" y="113"/>
                  <a:pt x="339" y="113"/>
                  <a:pt x="346" y="113"/>
                </a:cubicBezTo>
                <a:cubicBezTo>
                  <a:pt x="360" y="113"/>
                  <a:pt x="374" y="120"/>
                  <a:pt x="374" y="141"/>
                </a:cubicBezTo>
                <a:cubicBezTo>
                  <a:pt x="374" y="148"/>
                  <a:pt x="374" y="155"/>
                  <a:pt x="367" y="155"/>
                </a:cubicBezTo>
                <a:cubicBezTo>
                  <a:pt x="332" y="198"/>
                  <a:pt x="332" y="198"/>
                  <a:pt x="332" y="198"/>
                </a:cubicBezTo>
                <a:cubicBezTo>
                  <a:pt x="367" y="233"/>
                  <a:pt x="367" y="233"/>
                  <a:pt x="367" y="233"/>
                </a:cubicBezTo>
                <a:cubicBezTo>
                  <a:pt x="374" y="240"/>
                  <a:pt x="374" y="247"/>
                  <a:pt x="374" y="254"/>
                </a:cubicBezTo>
                <a:cubicBezTo>
                  <a:pt x="374" y="268"/>
                  <a:pt x="360" y="283"/>
                  <a:pt x="346" y="283"/>
                </a:cubicBezTo>
                <a:cubicBezTo>
                  <a:pt x="339" y="283"/>
                  <a:pt x="332" y="276"/>
                  <a:pt x="325" y="268"/>
                </a:cubicBezTo>
                <a:cubicBezTo>
                  <a:pt x="290" y="233"/>
                  <a:pt x="290" y="233"/>
                  <a:pt x="290" y="233"/>
                </a:cubicBezTo>
                <a:cubicBezTo>
                  <a:pt x="254" y="268"/>
                  <a:pt x="254" y="268"/>
                  <a:pt x="254" y="268"/>
                </a:cubicBezTo>
                <a:cubicBezTo>
                  <a:pt x="247" y="276"/>
                  <a:pt x="240" y="283"/>
                  <a:pt x="233" y="283"/>
                </a:cubicBezTo>
                <a:cubicBezTo>
                  <a:pt x="219" y="283"/>
                  <a:pt x="205" y="268"/>
                  <a:pt x="205" y="254"/>
                </a:cubicBezTo>
                <a:cubicBezTo>
                  <a:pt x="205" y="247"/>
                  <a:pt x="205" y="240"/>
                  <a:pt x="212" y="233"/>
                </a:cubicBezTo>
                <a:cubicBezTo>
                  <a:pt x="247" y="198"/>
                  <a:pt x="247" y="198"/>
                  <a:pt x="247" y="198"/>
                </a:cubicBezTo>
                <a:cubicBezTo>
                  <a:pt x="212" y="155"/>
                  <a:pt x="212" y="155"/>
                  <a:pt x="212" y="155"/>
                </a:cubicBezTo>
                <a:cubicBezTo>
                  <a:pt x="205" y="155"/>
                  <a:pt x="205" y="148"/>
                  <a:pt x="205" y="141"/>
                </a:cubicBezTo>
                <a:cubicBezTo>
                  <a:pt x="205" y="120"/>
                  <a:pt x="219" y="113"/>
                  <a:pt x="233" y="11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27" name="Freeform 42"/>
          <p:cNvSpPr>
            <a:spLocks noChangeArrowheads="1"/>
          </p:cNvSpPr>
          <p:nvPr/>
        </p:nvSpPr>
        <p:spPr bwMode="auto">
          <a:xfrm>
            <a:off x="10133971" y="1954057"/>
            <a:ext cx="281443" cy="251884"/>
          </a:xfrm>
          <a:custGeom>
            <a:avLst/>
            <a:gdLst>
              <a:gd name="T0" fmla="*/ 72191589 w 587"/>
              <a:gd name="T1" fmla="*/ 56019554 h 524"/>
              <a:gd name="T2" fmla="*/ 72191589 w 587"/>
              <a:gd name="T3" fmla="*/ 56019554 h 524"/>
              <a:gd name="T4" fmla="*/ 53949640 w 587"/>
              <a:gd name="T5" fmla="*/ 56019554 h 524"/>
              <a:gd name="T6" fmla="*/ 49292037 w 587"/>
              <a:gd name="T7" fmla="*/ 56019554 h 524"/>
              <a:gd name="T8" fmla="*/ 49292037 w 587"/>
              <a:gd name="T9" fmla="*/ 62388158 h 524"/>
              <a:gd name="T10" fmla="*/ 53949640 w 587"/>
              <a:gd name="T11" fmla="*/ 67067360 h 524"/>
              <a:gd name="T12" fmla="*/ 53949640 w 587"/>
              <a:gd name="T13" fmla="*/ 67976954 h 524"/>
              <a:gd name="T14" fmla="*/ 21864369 w 587"/>
              <a:gd name="T15" fmla="*/ 67976954 h 524"/>
              <a:gd name="T16" fmla="*/ 21864369 w 587"/>
              <a:gd name="T17" fmla="*/ 67067360 h 524"/>
              <a:gd name="T18" fmla="*/ 27427667 w 587"/>
              <a:gd name="T19" fmla="*/ 62388158 h 524"/>
              <a:gd name="T20" fmla="*/ 27427667 w 587"/>
              <a:gd name="T21" fmla="*/ 56019554 h 524"/>
              <a:gd name="T22" fmla="*/ 21864369 w 587"/>
              <a:gd name="T23" fmla="*/ 56019554 h 524"/>
              <a:gd name="T24" fmla="*/ 3622420 w 587"/>
              <a:gd name="T25" fmla="*/ 56019554 h 524"/>
              <a:gd name="T26" fmla="*/ 0 w 587"/>
              <a:gd name="T27" fmla="*/ 52380095 h 524"/>
              <a:gd name="T28" fmla="*/ 0 w 587"/>
              <a:gd name="T29" fmla="*/ 3639459 h 524"/>
              <a:gd name="T30" fmla="*/ 3622420 w 587"/>
              <a:gd name="T31" fmla="*/ 0 h 524"/>
              <a:gd name="T32" fmla="*/ 72191589 w 587"/>
              <a:gd name="T33" fmla="*/ 0 h 524"/>
              <a:gd name="T34" fmla="*/ 75814009 w 587"/>
              <a:gd name="T35" fmla="*/ 3639459 h 524"/>
              <a:gd name="T36" fmla="*/ 75814009 w 587"/>
              <a:gd name="T37" fmla="*/ 52380095 h 524"/>
              <a:gd name="T38" fmla="*/ 72191589 w 587"/>
              <a:gd name="T39" fmla="*/ 56019554 h 524"/>
              <a:gd name="T40" fmla="*/ 71285894 w 587"/>
              <a:gd name="T41" fmla="*/ 4549054 h 524"/>
              <a:gd name="T42" fmla="*/ 71285894 w 587"/>
              <a:gd name="T43" fmla="*/ 4549054 h 524"/>
              <a:gd name="T44" fmla="*/ 5433810 w 587"/>
              <a:gd name="T45" fmla="*/ 4549054 h 524"/>
              <a:gd name="T46" fmla="*/ 5433810 w 587"/>
              <a:gd name="T47" fmla="*/ 45881344 h 524"/>
              <a:gd name="T48" fmla="*/ 71285894 w 587"/>
              <a:gd name="T49" fmla="*/ 45881344 h 524"/>
              <a:gd name="T50" fmla="*/ 71285894 w 587"/>
              <a:gd name="T51" fmla="*/ 4549054 h 524"/>
              <a:gd name="T52" fmla="*/ 31050088 w 587"/>
              <a:gd name="T53" fmla="*/ 21965823 h 524"/>
              <a:gd name="T54" fmla="*/ 31050088 w 587"/>
              <a:gd name="T55" fmla="*/ 21965823 h 524"/>
              <a:gd name="T56" fmla="*/ 32861478 w 587"/>
              <a:gd name="T57" fmla="*/ 22875778 h 524"/>
              <a:gd name="T58" fmla="*/ 32861478 w 587"/>
              <a:gd name="T59" fmla="*/ 22875778 h 524"/>
              <a:gd name="T60" fmla="*/ 35578203 w 587"/>
              <a:gd name="T61" fmla="*/ 24825476 h 524"/>
              <a:gd name="T62" fmla="*/ 42952532 w 587"/>
              <a:gd name="T63" fmla="*/ 18326364 h 524"/>
              <a:gd name="T64" fmla="*/ 42952532 w 587"/>
              <a:gd name="T65" fmla="*/ 18326364 h 524"/>
              <a:gd name="T66" fmla="*/ 45669617 w 587"/>
              <a:gd name="T67" fmla="*/ 16506814 h 524"/>
              <a:gd name="T68" fmla="*/ 49292037 w 587"/>
              <a:gd name="T69" fmla="*/ 20146274 h 524"/>
              <a:gd name="T70" fmla="*/ 47481007 w 587"/>
              <a:gd name="T71" fmla="*/ 22875778 h 524"/>
              <a:gd name="T72" fmla="*/ 47481007 w 587"/>
              <a:gd name="T73" fmla="*/ 22875778 h 524"/>
              <a:gd name="T74" fmla="*/ 38424416 w 587"/>
              <a:gd name="T75" fmla="*/ 33013628 h 524"/>
              <a:gd name="T76" fmla="*/ 38424416 w 587"/>
              <a:gd name="T77" fmla="*/ 33013628 h 524"/>
              <a:gd name="T78" fmla="*/ 35578203 w 587"/>
              <a:gd name="T79" fmla="*/ 33923583 h 524"/>
              <a:gd name="T80" fmla="*/ 32861478 w 587"/>
              <a:gd name="T81" fmla="*/ 33013628 h 524"/>
              <a:gd name="T82" fmla="*/ 32861478 w 587"/>
              <a:gd name="T83" fmla="*/ 33013628 h 524"/>
              <a:gd name="T84" fmla="*/ 28333362 w 587"/>
              <a:gd name="T85" fmla="*/ 27554619 h 524"/>
              <a:gd name="T86" fmla="*/ 28333362 w 587"/>
              <a:gd name="T87" fmla="*/ 27554619 h 524"/>
              <a:gd name="T88" fmla="*/ 27427667 w 587"/>
              <a:gd name="T89" fmla="*/ 25735070 h 524"/>
              <a:gd name="T90" fmla="*/ 31050088 w 587"/>
              <a:gd name="T91" fmla="*/ 21965823 h 524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587" h="524">
                <a:moveTo>
                  <a:pt x="558" y="431"/>
                </a:moveTo>
                <a:lnTo>
                  <a:pt x="558" y="431"/>
                </a:lnTo>
                <a:cubicBezTo>
                  <a:pt x="417" y="431"/>
                  <a:pt x="417" y="431"/>
                  <a:pt x="417" y="431"/>
                </a:cubicBezTo>
                <a:cubicBezTo>
                  <a:pt x="381" y="431"/>
                  <a:pt x="381" y="431"/>
                  <a:pt x="381" y="431"/>
                </a:cubicBezTo>
                <a:cubicBezTo>
                  <a:pt x="381" y="480"/>
                  <a:pt x="381" y="480"/>
                  <a:pt x="381" y="480"/>
                </a:cubicBezTo>
                <a:cubicBezTo>
                  <a:pt x="417" y="516"/>
                  <a:pt x="417" y="516"/>
                  <a:pt x="417" y="516"/>
                </a:cubicBezTo>
                <a:cubicBezTo>
                  <a:pt x="417" y="523"/>
                  <a:pt x="417" y="523"/>
                  <a:pt x="417" y="523"/>
                </a:cubicBezTo>
                <a:cubicBezTo>
                  <a:pt x="169" y="523"/>
                  <a:pt x="169" y="523"/>
                  <a:pt x="169" y="523"/>
                </a:cubicBezTo>
                <a:cubicBezTo>
                  <a:pt x="169" y="516"/>
                  <a:pt x="169" y="516"/>
                  <a:pt x="169" y="516"/>
                </a:cubicBezTo>
                <a:cubicBezTo>
                  <a:pt x="212" y="480"/>
                  <a:pt x="212" y="480"/>
                  <a:pt x="212" y="480"/>
                </a:cubicBezTo>
                <a:cubicBezTo>
                  <a:pt x="212" y="431"/>
                  <a:pt x="212" y="431"/>
                  <a:pt x="212" y="431"/>
                </a:cubicBezTo>
                <a:cubicBezTo>
                  <a:pt x="169" y="431"/>
                  <a:pt x="169" y="431"/>
                  <a:pt x="169" y="431"/>
                </a:cubicBezTo>
                <a:cubicBezTo>
                  <a:pt x="28" y="431"/>
                  <a:pt x="28" y="431"/>
                  <a:pt x="28" y="431"/>
                </a:cubicBezTo>
                <a:cubicBezTo>
                  <a:pt x="14" y="431"/>
                  <a:pt x="0" y="417"/>
                  <a:pt x="0" y="403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7"/>
                  <a:pt x="14" y="0"/>
                  <a:pt x="28" y="0"/>
                </a:cubicBezTo>
                <a:cubicBezTo>
                  <a:pt x="558" y="0"/>
                  <a:pt x="558" y="0"/>
                  <a:pt x="558" y="0"/>
                </a:cubicBezTo>
                <a:cubicBezTo>
                  <a:pt x="572" y="0"/>
                  <a:pt x="586" y="7"/>
                  <a:pt x="586" y="28"/>
                </a:cubicBezTo>
                <a:cubicBezTo>
                  <a:pt x="586" y="403"/>
                  <a:pt x="586" y="403"/>
                  <a:pt x="586" y="403"/>
                </a:cubicBezTo>
                <a:cubicBezTo>
                  <a:pt x="586" y="417"/>
                  <a:pt x="572" y="431"/>
                  <a:pt x="558" y="431"/>
                </a:cubicBezTo>
                <a:close/>
                <a:moveTo>
                  <a:pt x="551" y="35"/>
                </a:moveTo>
                <a:lnTo>
                  <a:pt x="551" y="35"/>
                </a:lnTo>
                <a:cubicBezTo>
                  <a:pt x="42" y="35"/>
                  <a:pt x="42" y="35"/>
                  <a:pt x="42" y="35"/>
                </a:cubicBezTo>
                <a:cubicBezTo>
                  <a:pt x="42" y="353"/>
                  <a:pt x="42" y="353"/>
                  <a:pt x="42" y="353"/>
                </a:cubicBezTo>
                <a:cubicBezTo>
                  <a:pt x="551" y="353"/>
                  <a:pt x="551" y="353"/>
                  <a:pt x="551" y="353"/>
                </a:cubicBezTo>
                <a:lnTo>
                  <a:pt x="551" y="35"/>
                </a:lnTo>
                <a:close/>
                <a:moveTo>
                  <a:pt x="240" y="169"/>
                </a:moveTo>
                <a:lnTo>
                  <a:pt x="240" y="169"/>
                </a:lnTo>
                <a:cubicBezTo>
                  <a:pt x="247" y="169"/>
                  <a:pt x="254" y="169"/>
                  <a:pt x="254" y="176"/>
                </a:cubicBezTo>
                <a:cubicBezTo>
                  <a:pt x="275" y="191"/>
                  <a:pt x="275" y="191"/>
                  <a:pt x="275" y="191"/>
                </a:cubicBezTo>
                <a:cubicBezTo>
                  <a:pt x="332" y="141"/>
                  <a:pt x="332" y="141"/>
                  <a:pt x="332" y="141"/>
                </a:cubicBezTo>
                <a:cubicBezTo>
                  <a:pt x="339" y="134"/>
                  <a:pt x="346" y="127"/>
                  <a:pt x="353" y="127"/>
                </a:cubicBezTo>
                <a:cubicBezTo>
                  <a:pt x="367" y="127"/>
                  <a:pt x="381" y="141"/>
                  <a:pt x="381" y="155"/>
                </a:cubicBezTo>
                <a:cubicBezTo>
                  <a:pt x="381" y="162"/>
                  <a:pt x="374" y="169"/>
                  <a:pt x="367" y="176"/>
                </a:cubicBezTo>
                <a:cubicBezTo>
                  <a:pt x="297" y="254"/>
                  <a:pt x="297" y="254"/>
                  <a:pt x="297" y="254"/>
                </a:cubicBezTo>
                <a:cubicBezTo>
                  <a:pt x="290" y="261"/>
                  <a:pt x="282" y="261"/>
                  <a:pt x="275" y="261"/>
                </a:cubicBezTo>
                <a:cubicBezTo>
                  <a:pt x="268" y="261"/>
                  <a:pt x="261" y="261"/>
                  <a:pt x="254" y="254"/>
                </a:cubicBezTo>
                <a:cubicBezTo>
                  <a:pt x="219" y="212"/>
                  <a:pt x="219" y="212"/>
                  <a:pt x="219" y="212"/>
                </a:cubicBezTo>
                <a:cubicBezTo>
                  <a:pt x="212" y="212"/>
                  <a:pt x="212" y="205"/>
                  <a:pt x="212" y="198"/>
                </a:cubicBezTo>
                <a:cubicBezTo>
                  <a:pt x="212" y="176"/>
                  <a:pt x="219" y="169"/>
                  <a:pt x="240" y="16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28" name="Freeform 43"/>
          <p:cNvSpPr>
            <a:spLocks noChangeArrowheads="1"/>
          </p:cNvSpPr>
          <p:nvPr/>
        </p:nvSpPr>
        <p:spPr bwMode="auto">
          <a:xfrm>
            <a:off x="9630336" y="1954057"/>
            <a:ext cx="281443" cy="251884"/>
          </a:xfrm>
          <a:custGeom>
            <a:avLst/>
            <a:gdLst>
              <a:gd name="T0" fmla="*/ 72191589 w 587"/>
              <a:gd name="T1" fmla="*/ 56019554 h 524"/>
              <a:gd name="T2" fmla="*/ 72191589 w 587"/>
              <a:gd name="T3" fmla="*/ 56019554 h 524"/>
              <a:gd name="T4" fmla="*/ 53949640 w 587"/>
              <a:gd name="T5" fmla="*/ 56019554 h 524"/>
              <a:gd name="T6" fmla="*/ 48386342 w 587"/>
              <a:gd name="T7" fmla="*/ 56019554 h 524"/>
              <a:gd name="T8" fmla="*/ 48386342 w 587"/>
              <a:gd name="T9" fmla="*/ 62388158 h 524"/>
              <a:gd name="T10" fmla="*/ 53949640 w 587"/>
              <a:gd name="T11" fmla="*/ 67067360 h 524"/>
              <a:gd name="T12" fmla="*/ 53949640 w 587"/>
              <a:gd name="T13" fmla="*/ 67976954 h 524"/>
              <a:gd name="T14" fmla="*/ 21864369 w 587"/>
              <a:gd name="T15" fmla="*/ 67976954 h 524"/>
              <a:gd name="T16" fmla="*/ 21864369 w 587"/>
              <a:gd name="T17" fmla="*/ 67067360 h 524"/>
              <a:gd name="T18" fmla="*/ 26392485 w 587"/>
              <a:gd name="T19" fmla="*/ 62388158 h 524"/>
              <a:gd name="T20" fmla="*/ 26392485 w 587"/>
              <a:gd name="T21" fmla="*/ 56019554 h 524"/>
              <a:gd name="T22" fmla="*/ 21864369 w 587"/>
              <a:gd name="T23" fmla="*/ 56019554 h 524"/>
              <a:gd name="T24" fmla="*/ 3622420 w 587"/>
              <a:gd name="T25" fmla="*/ 56019554 h 524"/>
              <a:gd name="T26" fmla="*/ 0 w 587"/>
              <a:gd name="T27" fmla="*/ 52380095 h 524"/>
              <a:gd name="T28" fmla="*/ 0 w 587"/>
              <a:gd name="T29" fmla="*/ 3639459 h 524"/>
              <a:gd name="T30" fmla="*/ 3622420 w 587"/>
              <a:gd name="T31" fmla="*/ 0 h 524"/>
              <a:gd name="T32" fmla="*/ 72191589 w 587"/>
              <a:gd name="T33" fmla="*/ 0 h 524"/>
              <a:gd name="T34" fmla="*/ 75814009 w 587"/>
              <a:gd name="T35" fmla="*/ 3639459 h 524"/>
              <a:gd name="T36" fmla="*/ 75814009 w 587"/>
              <a:gd name="T37" fmla="*/ 52380095 h 524"/>
              <a:gd name="T38" fmla="*/ 72191589 w 587"/>
              <a:gd name="T39" fmla="*/ 56019554 h 524"/>
              <a:gd name="T40" fmla="*/ 70380199 w 587"/>
              <a:gd name="T41" fmla="*/ 4549054 h 524"/>
              <a:gd name="T42" fmla="*/ 70380199 w 587"/>
              <a:gd name="T43" fmla="*/ 4549054 h 524"/>
              <a:gd name="T44" fmla="*/ 4528115 w 587"/>
              <a:gd name="T45" fmla="*/ 4549054 h 524"/>
              <a:gd name="T46" fmla="*/ 4528115 w 587"/>
              <a:gd name="T47" fmla="*/ 45881344 h 524"/>
              <a:gd name="T48" fmla="*/ 70380199 w 587"/>
              <a:gd name="T49" fmla="*/ 45881344 h 524"/>
              <a:gd name="T50" fmla="*/ 70380199 w 587"/>
              <a:gd name="T51" fmla="*/ 4549054 h 524"/>
              <a:gd name="T52" fmla="*/ 30144393 w 587"/>
              <a:gd name="T53" fmla="*/ 21965823 h 524"/>
              <a:gd name="T54" fmla="*/ 30144393 w 587"/>
              <a:gd name="T55" fmla="*/ 21965823 h 524"/>
              <a:gd name="T56" fmla="*/ 44763922 w 587"/>
              <a:gd name="T57" fmla="*/ 21965823 h 524"/>
              <a:gd name="T58" fmla="*/ 48386342 w 587"/>
              <a:gd name="T59" fmla="*/ 25735070 h 524"/>
              <a:gd name="T60" fmla="*/ 44763922 w 587"/>
              <a:gd name="T61" fmla="*/ 29374529 h 524"/>
              <a:gd name="T62" fmla="*/ 30144393 w 587"/>
              <a:gd name="T63" fmla="*/ 29374529 h 524"/>
              <a:gd name="T64" fmla="*/ 26392485 w 587"/>
              <a:gd name="T65" fmla="*/ 25735070 h 524"/>
              <a:gd name="T66" fmla="*/ 30144393 w 587"/>
              <a:gd name="T67" fmla="*/ 21965823 h 52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587" h="524">
                <a:moveTo>
                  <a:pt x="558" y="431"/>
                </a:moveTo>
                <a:lnTo>
                  <a:pt x="558" y="431"/>
                </a:lnTo>
                <a:cubicBezTo>
                  <a:pt x="417" y="431"/>
                  <a:pt x="417" y="431"/>
                  <a:pt x="417" y="431"/>
                </a:cubicBezTo>
                <a:cubicBezTo>
                  <a:pt x="374" y="431"/>
                  <a:pt x="374" y="431"/>
                  <a:pt x="374" y="431"/>
                </a:cubicBezTo>
                <a:cubicBezTo>
                  <a:pt x="374" y="480"/>
                  <a:pt x="374" y="480"/>
                  <a:pt x="374" y="480"/>
                </a:cubicBezTo>
                <a:cubicBezTo>
                  <a:pt x="417" y="516"/>
                  <a:pt x="417" y="516"/>
                  <a:pt x="417" y="516"/>
                </a:cubicBezTo>
                <a:cubicBezTo>
                  <a:pt x="417" y="523"/>
                  <a:pt x="417" y="523"/>
                  <a:pt x="417" y="523"/>
                </a:cubicBezTo>
                <a:cubicBezTo>
                  <a:pt x="169" y="523"/>
                  <a:pt x="169" y="523"/>
                  <a:pt x="169" y="523"/>
                </a:cubicBezTo>
                <a:cubicBezTo>
                  <a:pt x="169" y="516"/>
                  <a:pt x="169" y="516"/>
                  <a:pt x="169" y="516"/>
                </a:cubicBezTo>
                <a:cubicBezTo>
                  <a:pt x="204" y="480"/>
                  <a:pt x="204" y="480"/>
                  <a:pt x="204" y="480"/>
                </a:cubicBezTo>
                <a:cubicBezTo>
                  <a:pt x="204" y="431"/>
                  <a:pt x="204" y="431"/>
                  <a:pt x="204" y="431"/>
                </a:cubicBezTo>
                <a:cubicBezTo>
                  <a:pt x="169" y="431"/>
                  <a:pt x="169" y="431"/>
                  <a:pt x="169" y="431"/>
                </a:cubicBezTo>
                <a:cubicBezTo>
                  <a:pt x="28" y="431"/>
                  <a:pt x="28" y="431"/>
                  <a:pt x="28" y="431"/>
                </a:cubicBezTo>
                <a:cubicBezTo>
                  <a:pt x="14" y="431"/>
                  <a:pt x="0" y="417"/>
                  <a:pt x="0" y="403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7"/>
                  <a:pt x="14" y="0"/>
                  <a:pt x="28" y="0"/>
                </a:cubicBezTo>
                <a:cubicBezTo>
                  <a:pt x="558" y="0"/>
                  <a:pt x="558" y="0"/>
                  <a:pt x="558" y="0"/>
                </a:cubicBezTo>
                <a:cubicBezTo>
                  <a:pt x="572" y="0"/>
                  <a:pt x="586" y="7"/>
                  <a:pt x="586" y="28"/>
                </a:cubicBezTo>
                <a:cubicBezTo>
                  <a:pt x="586" y="403"/>
                  <a:pt x="586" y="403"/>
                  <a:pt x="586" y="403"/>
                </a:cubicBezTo>
                <a:cubicBezTo>
                  <a:pt x="586" y="417"/>
                  <a:pt x="572" y="431"/>
                  <a:pt x="558" y="431"/>
                </a:cubicBezTo>
                <a:close/>
                <a:moveTo>
                  <a:pt x="544" y="35"/>
                </a:moveTo>
                <a:lnTo>
                  <a:pt x="544" y="35"/>
                </a:lnTo>
                <a:cubicBezTo>
                  <a:pt x="35" y="35"/>
                  <a:pt x="35" y="35"/>
                  <a:pt x="35" y="35"/>
                </a:cubicBezTo>
                <a:cubicBezTo>
                  <a:pt x="35" y="353"/>
                  <a:pt x="35" y="353"/>
                  <a:pt x="35" y="353"/>
                </a:cubicBezTo>
                <a:cubicBezTo>
                  <a:pt x="544" y="353"/>
                  <a:pt x="544" y="353"/>
                  <a:pt x="544" y="353"/>
                </a:cubicBezTo>
                <a:lnTo>
                  <a:pt x="544" y="35"/>
                </a:lnTo>
                <a:close/>
                <a:moveTo>
                  <a:pt x="233" y="169"/>
                </a:moveTo>
                <a:lnTo>
                  <a:pt x="233" y="169"/>
                </a:lnTo>
                <a:cubicBezTo>
                  <a:pt x="346" y="169"/>
                  <a:pt x="346" y="169"/>
                  <a:pt x="346" y="169"/>
                </a:cubicBezTo>
                <a:cubicBezTo>
                  <a:pt x="367" y="169"/>
                  <a:pt x="374" y="176"/>
                  <a:pt x="374" y="198"/>
                </a:cubicBezTo>
                <a:cubicBezTo>
                  <a:pt x="374" y="212"/>
                  <a:pt x="367" y="226"/>
                  <a:pt x="346" y="226"/>
                </a:cubicBezTo>
                <a:cubicBezTo>
                  <a:pt x="233" y="226"/>
                  <a:pt x="233" y="226"/>
                  <a:pt x="233" y="226"/>
                </a:cubicBezTo>
                <a:cubicBezTo>
                  <a:pt x="219" y="226"/>
                  <a:pt x="204" y="212"/>
                  <a:pt x="204" y="198"/>
                </a:cubicBezTo>
                <a:cubicBezTo>
                  <a:pt x="204" y="176"/>
                  <a:pt x="219" y="169"/>
                  <a:pt x="233" y="16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29" name="Freeform 44"/>
          <p:cNvSpPr>
            <a:spLocks noChangeArrowheads="1"/>
          </p:cNvSpPr>
          <p:nvPr/>
        </p:nvSpPr>
        <p:spPr bwMode="auto">
          <a:xfrm>
            <a:off x="9124584" y="1954057"/>
            <a:ext cx="279327" cy="251884"/>
          </a:xfrm>
          <a:custGeom>
            <a:avLst/>
            <a:gdLst>
              <a:gd name="T0" fmla="*/ 71923702 w 580"/>
              <a:gd name="T1" fmla="*/ 56019554 h 524"/>
              <a:gd name="T2" fmla="*/ 71923702 w 580"/>
              <a:gd name="T3" fmla="*/ 56019554 h 524"/>
              <a:gd name="T4" fmla="*/ 53387921 w 580"/>
              <a:gd name="T5" fmla="*/ 56019554 h 524"/>
              <a:gd name="T6" fmla="*/ 48819369 w 580"/>
              <a:gd name="T7" fmla="*/ 56019554 h 524"/>
              <a:gd name="T8" fmla="*/ 48819369 w 580"/>
              <a:gd name="T9" fmla="*/ 62388158 h 524"/>
              <a:gd name="T10" fmla="*/ 53387921 w 580"/>
              <a:gd name="T11" fmla="*/ 67067360 h 524"/>
              <a:gd name="T12" fmla="*/ 53387921 w 580"/>
              <a:gd name="T13" fmla="*/ 67976954 h 524"/>
              <a:gd name="T14" fmla="*/ 22060196 w 580"/>
              <a:gd name="T15" fmla="*/ 67976954 h 524"/>
              <a:gd name="T16" fmla="*/ 22060196 w 580"/>
              <a:gd name="T17" fmla="*/ 67067360 h 524"/>
              <a:gd name="T18" fmla="*/ 26628747 w 580"/>
              <a:gd name="T19" fmla="*/ 62388158 h 524"/>
              <a:gd name="T20" fmla="*/ 26628747 w 580"/>
              <a:gd name="T21" fmla="*/ 56019554 h 524"/>
              <a:gd name="T22" fmla="*/ 22060196 w 580"/>
              <a:gd name="T23" fmla="*/ 56019554 h 524"/>
              <a:gd name="T24" fmla="*/ 3654841 w 580"/>
              <a:gd name="T25" fmla="*/ 56019554 h 524"/>
              <a:gd name="T26" fmla="*/ 0 w 580"/>
              <a:gd name="T27" fmla="*/ 52380095 h 524"/>
              <a:gd name="T28" fmla="*/ 0 w 580"/>
              <a:gd name="T29" fmla="*/ 3639459 h 524"/>
              <a:gd name="T30" fmla="*/ 3654841 w 580"/>
              <a:gd name="T31" fmla="*/ 0 h 524"/>
              <a:gd name="T32" fmla="*/ 71923702 w 580"/>
              <a:gd name="T33" fmla="*/ 0 h 524"/>
              <a:gd name="T34" fmla="*/ 75578543 w 580"/>
              <a:gd name="T35" fmla="*/ 3639459 h 524"/>
              <a:gd name="T36" fmla="*/ 75578543 w 580"/>
              <a:gd name="T37" fmla="*/ 52380095 h 524"/>
              <a:gd name="T38" fmla="*/ 71923702 w 580"/>
              <a:gd name="T39" fmla="*/ 56019554 h 524"/>
              <a:gd name="T40" fmla="*/ 71009630 w 580"/>
              <a:gd name="T41" fmla="*/ 4549054 h 524"/>
              <a:gd name="T42" fmla="*/ 71009630 w 580"/>
              <a:gd name="T43" fmla="*/ 4549054 h 524"/>
              <a:gd name="T44" fmla="*/ 4568551 w 580"/>
              <a:gd name="T45" fmla="*/ 4549054 h 524"/>
              <a:gd name="T46" fmla="*/ 4568551 w 580"/>
              <a:gd name="T47" fmla="*/ 45881344 h 524"/>
              <a:gd name="T48" fmla="*/ 71009630 w 580"/>
              <a:gd name="T49" fmla="*/ 45881344 h 524"/>
              <a:gd name="T50" fmla="*/ 71009630 w 580"/>
              <a:gd name="T51" fmla="*/ 4549054 h 524"/>
              <a:gd name="T52" fmla="*/ 30414015 w 580"/>
              <a:gd name="T53" fmla="*/ 21965823 h 524"/>
              <a:gd name="T54" fmla="*/ 30414015 w 580"/>
              <a:gd name="T55" fmla="*/ 21965823 h 524"/>
              <a:gd name="T56" fmla="*/ 34069217 w 580"/>
              <a:gd name="T57" fmla="*/ 21965823 h 524"/>
              <a:gd name="T58" fmla="*/ 34069217 w 580"/>
              <a:gd name="T59" fmla="*/ 18326364 h 524"/>
              <a:gd name="T60" fmla="*/ 37724058 w 580"/>
              <a:gd name="T61" fmla="*/ 14687265 h 524"/>
              <a:gd name="T62" fmla="*/ 41509326 w 580"/>
              <a:gd name="T63" fmla="*/ 18326364 h 524"/>
              <a:gd name="T64" fmla="*/ 41509326 w 580"/>
              <a:gd name="T65" fmla="*/ 21965823 h 524"/>
              <a:gd name="T66" fmla="*/ 45164167 w 580"/>
              <a:gd name="T67" fmla="*/ 21965823 h 524"/>
              <a:gd name="T68" fmla="*/ 48819369 w 580"/>
              <a:gd name="T69" fmla="*/ 25735070 h 524"/>
              <a:gd name="T70" fmla="*/ 45164167 w 580"/>
              <a:gd name="T71" fmla="*/ 29374529 h 524"/>
              <a:gd name="T72" fmla="*/ 41509326 w 580"/>
              <a:gd name="T73" fmla="*/ 29374529 h 524"/>
              <a:gd name="T74" fmla="*/ 41509326 w 580"/>
              <a:gd name="T75" fmla="*/ 33013628 h 524"/>
              <a:gd name="T76" fmla="*/ 37724058 w 580"/>
              <a:gd name="T77" fmla="*/ 36782875 h 524"/>
              <a:gd name="T78" fmla="*/ 34069217 w 580"/>
              <a:gd name="T79" fmla="*/ 33013628 h 524"/>
              <a:gd name="T80" fmla="*/ 34069217 w 580"/>
              <a:gd name="T81" fmla="*/ 29374529 h 524"/>
              <a:gd name="T82" fmla="*/ 30414015 w 580"/>
              <a:gd name="T83" fmla="*/ 29374529 h 524"/>
              <a:gd name="T84" fmla="*/ 26628747 w 580"/>
              <a:gd name="T85" fmla="*/ 25735070 h 524"/>
              <a:gd name="T86" fmla="*/ 30414015 w 580"/>
              <a:gd name="T87" fmla="*/ 21965823 h 524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580" h="524">
                <a:moveTo>
                  <a:pt x="551" y="431"/>
                </a:moveTo>
                <a:lnTo>
                  <a:pt x="551" y="431"/>
                </a:lnTo>
                <a:cubicBezTo>
                  <a:pt x="409" y="431"/>
                  <a:pt x="409" y="431"/>
                  <a:pt x="409" y="431"/>
                </a:cubicBezTo>
                <a:cubicBezTo>
                  <a:pt x="374" y="431"/>
                  <a:pt x="374" y="431"/>
                  <a:pt x="374" y="431"/>
                </a:cubicBezTo>
                <a:cubicBezTo>
                  <a:pt x="374" y="480"/>
                  <a:pt x="374" y="480"/>
                  <a:pt x="374" y="480"/>
                </a:cubicBezTo>
                <a:cubicBezTo>
                  <a:pt x="409" y="516"/>
                  <a:pt x="409" y="516"/>
                  <a:pt x="409" y="516"/>
                </a:cubicBezTo>
                <a:cubicBezTo>
                  <a:pt x="409" y="523"/>
                  <a:pt x="409" y="523"/>
                  <a:pt x="409" y="523"/>
                </a:cubicBezTo>
                <a:cubicBezTo>
                  <a:pt x="169" y="523"/>
                  <a:pt x="169" y="523"/>
                  <a:pt x="169" y="523"/>
                </a:cubicBezTo>
                <a:cubicBezTo>
                  <a:pt x="169" y="516"/>
                  <a:pt x="169" y="516"/>
                  <a:pt x="169" y="516"/>
                </a:cubicBezTo>
                <a:cubicBezTo>
                  <a:pt x="204" y="480"/>
                  <a:pt x="204" y="480"/>
                  <a:pt x="204" y="480"/>
                </a:cubicBezTo>
                <a:cubicBezTo>
                  <a:pt x="204" y="431"/>
                  <a:pt x="204" y="431"/>
                  <a:pt x="204" y="431"/>
                </a:cubicBezTo>
                <a:cubicBezTo>
                  <a:pt x="169" y="431"/>
                  <a:pt x="169" y="431"/>
                  <a:pt x="169" y="431"/>
                </a:cubicBezTo>
                <a:cubicBezTo>
                  <a:pt x="28" y="431"/>
                  <a:pt x="28" y="431"/>
                  <a:pt x="28" y="431"/>
                </a:cubicBezTo>
                <a:cubicBezTo>
                  <a:pt x="7" y="431"/>
                  <a:pt x="0" y="417"/>
                  <a:pt x="0" y="403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7"/>
                  <a:pt x="7" y="0"/>
                  <a:pt x="28" y="0"/>
                </a:cubicBezTo>
                <a:cubicBezTo>
                  <a:pt x="551" y="0"/>
                  <a:pt x="551" y="0"/>
                  <a:pt x="551" y="0"/>
                </a:cubicBezTo>
                <a:cubicBezTo>
                  <a:pt x="572" y="0"/>
                  <a:pt x="579" y="7"/>
                  <a:pt x="579" y="28"/>
                </a:cubicBezTo>
                <a:cubicBezTo>
                  <a:pt x="579" y="403"/>
                  <a:pt x="579" y="403"/>
                  <a:pt x="579" y="403"/>
                </a:cubicBezTo>
                <a:cubicBezTo>
                  <a:pt x="579" y="417"/>
                  <a:pt x="572" y="431"/>
                  <a:pt x="551" y="431"/>
                </a:cubicBezTo>
                <a:close/>
                <a:moveTo>
                  <a:pt x="544" y="35"/>
                </a:moveTo>
                <a:lnTo>
                  <a:pt x="544" y="35"/>
                </a:lnTo>
                <a:cubicBezTo>
                  <a:pt x="35" y="35"/>
                  <a:pt x="35" y="35"/>
                  <a:pt x="35" y="35"/>
                </a:cubicBezTo>
                <a:cubicBezTo>
                  <a:pt x="35" y="353"/>
                  <a:pt x="35" y="353"/>
                  <a:pt x="35" y="353"/>
                </a:cubicBezTo>
                <a:cubicBezTo>
                  <a:pt x="544" y="353"/>
                  <a:pt x="544" y="353"/>
                  <a:pt x="544" y="353"/>
                </a:cubicBezTo>
                <a:lnTo>
                  <a:pt x="544" y="35"/>
                </a:lnTo>
                <a:close/>
                <a:moveTo>
                  <a:pt x="233" y="169"/>
                </a:moveTo>
                <a:lnTo>
                  <a:pt x="233" y="169"/>
                </a:lnTo>
                <a:cubicBezTo>
                  <a:pt x="261" y="169"/>
                  <a:pt x="261" y="169"/>
                  <a:pt x="261" y="169"/>
                </a:cubicBezTo>
                <a:cubicBezTo>
                  <a:pt x="261" y="141"/>
                  <a:pt x="261" y="141"/>
                  <a:pt x="261" y="141"/>
                </a:cubicBezTo>
                <a:cubicBezTo>
                  <a:pt x="261" y="120"/>
                  <a:pt x="275" y="113"/>
                  <a:pt x="289" y="113"/>
                </a:cubicBezTo>
                <a:cubicBezTo>
                  <a:pt x="303" y="113"/>
                  <a:pt x="318" y="120"/>
                  <a:pt x="318" y="141"/>
                </a:cubicBezTo>
                <a:cubicBezTo>
                  <a:pt x="318" y="169"/>
                  <a:pt x="318" y="169"/>
                  <a:pt x="318" y="169"/>
                </a:cubicBezTo>
                <a:cubicBezTo>
                  <a:pt x="346" y="169"/>
                  <a:pt x="346" y="169"/>
                  <a:pt x="346" y="169"/>
                </a:cubicBezTo>
                <a:cubicBezTo>
                  <a:pt x="360" y="169"/>
                  <a:pt x="374" y="176"/>
                  <a:pt x="374" y="198"/>
                </a:cubicBezTo>
                <a:cubicBezTo>
                  <a:pt x="374" y="212"/>
                  <a:pt x="360" y="226"/>
                  <a:pt x="346" y="226"/>
                </a:cubicBezTo>
                <a:cubicBezTo>
                  <a:pt x="318" y="226"/>
                  <a:pt x="318" y="226"/>
                  <a:pt x="318" y="226"/>
                </a:cubicBezTo>
                <a:cubicBezTo>
                  <a:pt x="318" y="254"/>
                  <a:pt x="318" y="254"/>
                  <a:pt x="318" y="254"/>
                </a:cubicBezTo>
                <a:cubicBezTo>
                  <a:pt x="318" y="268"/>
                  <a:pt x="303" y="283"/>
                  <a:pt x="289" y="283"/>
                </a:cubicBezTo>
                <a:cubicBezTo>
                  <a:pt x="275" y="283"/>
                  <a:pt x="261" y="268"/>
                  <a:pt x="261" y="254"/>
                </a:cubicBezTo>
                <a:cubicBezTo>
                  <a:pt x="261" y="226"/>
                  <a:pt x="261" y="226"/>
                  <a:pt x="261" y="226"/>
                </a:cubicBezTo>
                <a:cubicBezTo>
                  <a:pt x="233" y="226"/>
                  <a:pt x="233" y="226"/>
                  <a:pt x="233" y="226"/>
                </a:cubicBezTo>
                <a:cubicBezTo>
                  <a:pt x="219" y="226"/>
                  <a:pt x="204" y="212"/>
                  <a:pt x="204" y="198"/>
                </a:cubicBezTo>
                <a:cubicBezTo>
                  <a:pt x="204" y="176"/>
                  <a:pt x="219" y="169"/>
                  <a:pt x="233" y="16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30" name="Freeform 45"/>
          <p:cNvSpPr>
            <a:spLocks noChangeArrowheads="1"/>
          </p:cNvSpPr>
          <p:nvPr/>
        </p:nvSpPr>
        <p:spPr bwMode="auto">
          <a:xfrm>
            <a:off x="8614601" y="1954057"/>
            <a:ext cx="281443" cy="251884"/>
          </a:xfrm>
          <a:custGeom>
            <a:avLst/>
            <a:gdLst>
              <a:gd name="T0" fmla="*/ 72075278 w 588"/>
              <a:gd name="T1" fmla="*/ 56019554 h 524"/>
              <a:gd name="T2" fmla="*/ 72075278 w 588"/>
              <a:gd name="T3" fmla="*/ 56019554 h 524"/>
              <a:gd name="T4" fmla="*/ 53766324 w 588"/>
              <a:gd name="T5" fmla="*/ 56019554 h 524"/>
              <a:gd name="T6" fmla="*/ 49253450 w 588"/>
              <a:gd name="T7" fmla="*/ 56019554 h 524"/>
              <a:gd name="T8" fmla="*/ 49253450 w 588"/>
              <a:gd name="T9" fmla="*/ 62388158 h 524"/>
              <a:gd name="T10" fmla="*/ 53766324 w 588"/>
              <a:gd name="T11" fmla="*/ 67067360 h 524"/>
              <a:gd name="T12" fmla="*/ 53766324 w 588"/>
              <a:gd name="T13" fmla="*/ 67976954 h 524"/>
              <a:gd name="T14" fmla="*/ 21919109 w 588"/>
              <a:gd name="T15" fmla="*/ 67976954 h 524"/>
              <a:gd name="T16" fmla="*/ 21919109 w 588"/>
              <a:gd name="T17" fmla="*/ 67067360 h 524"/>
              <a:gd name="T18" fmla="*/ 27334342 w 588"/>
              <a:gd name="T19" fmla="*/ 62388158 h 524"/>
              <a:gd name="T20" fmla="*/ 27334342 w 588"/>
              <a:gd name="T21" fmla="*/ 56019554 h 524"/>
              <a:gd name="T22" fmla="*/ 21919109 w 588"/>
              <a:gd name="T23" fmla="*/ 56019554 h 524"/>
              <a:gd name="T24" fmla="*/ 3739064 w 588"/>
              <a:gd name="T25" fmla="*/ 56019554 h 524"/>
              <a:gd name="T26" fmla="*/ 0 w 588"/>
              <a:gd name="T27" fmla="*/ 52380095 h 524"/>
              <a:gd name="T28" fmla="*/ 0 w 588"/>
              <a:gd name="T29" fmla="*/ 3639459 h 524"/>
              <a:gd name="T30" fmla="*/ 3739064 w 588"/>
              <a:gd name="T31" fmla="*/ 0 h 524"/>
              <a:gd name="T32" fmla="*/ 72075278 w 588"/>
              <a:gd name="T33" fmla="*/ 0 h 524"/>
              <a:gd name="T34" fmla="*/ 75685433 w 588"/>
              <a:gd name="T35" fmla="*/ 3639459 h 524"/>
              <a:gd name="T36" fmla="*/ 75685433 w 588"/>
              <a:gd name="T37" fmla="*/ 52380095 h 524"/>
              <a:gd name="T38" fmla="*/ 72075278 w 588"/>
              <a:gd name="T39" fmla="*/ 56019554 h 524"/>
              <a:gd name="T40" fmla="*/ 71172559 w 588"/>
              <a:gd name="T41" fmla="*/ 4549054 h 524"/>
              <a:gd name="T42" fmla="*/ 71172559 w 588"/>
              <a:gd name="T43" fmla="*/ 4549054 h 524"/>
              <a:gd name="T44" fmla="*/ 5544142 w 588"/>
              <a:gd name="T45" fmla="*/ 4549054 h 524"/>
              <a:gd name="T46" fmla="*/ 5544142 w 588"/>
              <a:gd name="T47" fmla="*/ 45881344 h 524"/>
              <a:gd name="T48" fmla="*/ 71172559 w 588"/>
              <a:gd name="T49" fmla="*/ 45881344 h 524"/>
              <a:gd name="T50" fmla="*/ 71172559 w 588"/>
              <a:gd name="T51" fmla="*/ 4549054 h 524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588" h="524">
                <a:moveTo>
                  <a:pt x="559" y="431"/>
                </a:moveTo>
                <a:lnTo>
                  <a:pt x="559" y="431"/>
                </a:lnTo>
                <a:cubicBezTo>
                  <a:pt x="417" y="431"/>
                  <a:pt x="417" y="431"/>
                  <a:pt x="417" y="431"/>
                </a:cubicBezTo>
                <a:cubicBezTo>
                  <a:pt x="382" y="431"/>
                  <a:pt x="382" y="431"/>
                  <a:pt x="382" y="431"/>
                </a:cubicBezTo>
                <a:cubicBezTo>
                  <a:pt x="382" y="480"/>
                  <a:pt x="382" y="480"/>
                  <a:pt x="382" y="480"/>
                </a:cubicBezTo>
                <a:cubicBezTo>
                  <a:pt x="417" y="516"/>
                  <a:pt x="417" y="516"/>
                  <a:pt x="417" y="516"/>
                </a:cubicBezTo>
                <a:cubicBezTo>
                  <a:pt x="417" y="523"/>
                  <a:pt x="417" y="523"/>
                  <a:pt x="417" y="523"/>
                </a:cubicBezTo>
                <a:cubicBezTo>
                  <a:pt x="170" y="523"/>
                  <a:pt x="170" y="523"/>
                  <a:pt x="170" y="523"/>
                </a:cubicBezTo>
                <a:cubicBezTo>
                  <a:pt x="170" y="516"/>
                  <a:pt x="170" y="516"/>
                  <a:pt x="170" y="516"/>
                </a:cubicBezTo>
                <a:cubicBezTo>
                  <a:pt x="212" y="480"/>
                  <a:pt x="212" y="480"/>
                  <a:pt x="212" y="480"/>
                </a:cubicBezTo>
                <a:cubicBezTo>
                  <a:pt x="212" y="431"/>
                  <a:pt x="212" y="431"/>
                  <a:pt x="212" y="431"/>
                </a:cubicBezTo>
                <a:cubicBezTo>
                  <a:pt x="170" y="431"/>
                  <a:pt x="170" y="431"/>
                  <a:pt x="170" y="431"/>
                </a:cubicBezTo>
                <a:cubicBezTo>
                  <a:pt x="29" y="431"/>
                  <a:pt x="29" y="431"/>
                  <a:pt x="29" y="431"/>
                </a:cubicBezTo>
                <a:cubicBezTo>
                  <a:pt x="15" y="431"/>
                  <a:pt x="0" y="417"/>
                  <a:pt x="0" y="403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7"/>
                  <a:pt x="15" y="0"/>
                  <a:pt x="29" y="0"/>
                </a:cubicBezTo>
                <a:cubicBezTo>
                  <a:pt x="559" y="0"/>
                  <a:pt x="559" y="0"/>
                  <a:pt x="559" y="0"/>
                </a:cubicBezTo>
                <a:cubicBezTo>
                  <a:pt x="573" y="0"/>
                  <a:pt x="587" y="7"/>
                  <a:pt x="587" y="28"/>
                </a:cubicBezTo>
                <a:cubicBezTo>
                  <a:pt x="587" y="403"/>
                  <a:pt x="587" y="403"/>
                  <a:pt x="587" y="403"/>
                </a:cubicBezTo>
                <a:cubicBezTo>
                  <a:pt x="587" y="417"/>
                  <a:pt x="573" y="431"/>
                  <a:pt x="559" y="431"/>
                </a:cubicBezTo>
                <a:close/>
                <a:moveTo>
                  <a:pt x="552" y="35"/>
                </a:moveTo>
                <a:lnTo>
                  <a:pt x="552" y="35"/>
                </a:lnTo>
                <a:cubicBezTo>
                  <a:pt x="43" y="35"/>
                  <a:pt x="43" y="35"/>
                  <a:pt x="43" y="35"/>
                </a:cubicBezTo>
                <a:cubicBezTo>
                  <a:pt x="43" y="353"/>
                  <a:pt x="43" y="353"/>
                  <a:pt x="43" y="353"/>
                </a:cubicBezTo>
                <a:cubicBezTo>
                  <a:pt x="552" y="353"/>
                  <a:pt x="552" y="353"/>
                  <a:pt x="552" y="353"/>
                </a:cubicBezTo>
                <a:lnTo>
                  <a:pt x="552" y="3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31" name="Freeform 46"/>
          <p:cNvSpPr>
            <a:spLocks noChangeArrowheads="1"/>
          </p:cNvSpPr>
          <p:nvPr/>
        </p:nvSpPr>
        <p:spPr bwMode="auto">
          <a:xfrm>
            <a:off x="8106733" y="1981575"/>
            <a:ext cx="289907" cy="179916"/>
          </a:xfrm>
          <a:custGeom>
            <a:avLst/>
            <a:gdLst>
              <a:gd name="T0" fmla="*/ 74787349 w 602"/>
              <a:gd name="T1" fmla="*/ 48296680 h 376"/>
              <a:gd name="T2" fmla="*/ 74787349 w 602"/>
              <a:gd name="T3" fmla="*/ 48296680 h 376"/>
              <a:gd name="T4" fmla="*/ 71002280 w 602"/>
              <a:gd name="T5" fmla="*/ 48296680 h 376"/>
              <a:gd name="T6" fmla="*/ 7439717 w 602"/>
              <a:gd name="T7" fmla="*/ 48296680 h 376"/>
              <a:gd name="T8" fmla="*/ 3785069 w 602"/>
              <a:gd name="T9" fmla="*/ 48296680 h 376"/>
              <a:gd name="T10" fmla="*/ 0 w 602"/>
              <a:gd name="T11" fmla="*/ 44690704 h 376"/>
              <a:gd name="T12" fmla="*/ 0 w 602"/>
              <a:gd name="T13" fmla="*/ 38251051 h 376"/>
              <a:gd name="T14" fmla="*/ 7439717 w 602"/>
              <a:gd name="T15" fmla="*/ 38251051 h 376"/>
              <a:gd name="T16" fmla="*/ 7439717 w 602"/>
              <a:gd name="T17" fmla="*/ 3734812 h 376"/>
              <a:gd name="T18" fmla="*/ 11094005 w 602"/>
              <a:gd name="T19" fmla="*/ 0 h 376"/>
              <a:gd name="T20" fmla="*/ 67347631 w 602"/>
              <a:gd name="T21" fmla="*/ 0 h 376"/>
              <a:gd name="T22" fmla="*/ 71002280 w 602"/>
              <a:gd name="T23" fmla="*/ 3734812 h 376"/>
              <a:gd name="T24" fmla="*/ 71002280 w 602"/>
              <a:gd name="T25" fmla="*/ 38251051 h 376"/>
              <a:gd name="T26" fmla="*/ 78441997 w 602"/>
              <a:gd name="T27" fmla="*/ 38251051 h 376"/>
              <a:gd name="T28" fmla="*/ 78441997 w 602"/>
              <a:gd name="T29" fmla="*/ 44690704 h 376"/>
              <a:gd name="T30" fmla="*/ 74787349 w 602"/>
              <a:gd name="T31" fmla="*/ 48296680 h 376"/>
              <a:gd name="T32" fmla="*/ 30410969 w 602"/>
              <a:gd name="T33" fmla="*/ 44690704 h 376"/>
              <a:gd name="T34" fmla="*/ 30410969 w 602"/>
              <a:gd name="T35" fmla="*/ 44690704 h 376"/>
              <a:gd name="T36" fmla="*/ 48031029 w 602"/>
              <a:gd name="T37" fmla="*/ 44690704 h 376"/>
              <a:gd name="T38" fmla="*/ 48031029 w 602"/>
              <a:gd name="T39" fmla="*/ 41857027 h 376"/>
              <a:gd name="T40" fmla="*/ 30410969 w 602"/>
              <a:gd name="T41" fmla="*/ 41857027 h 376"/>
              <a:gd name="T42" fmla="*/ 30410969 w 602"/>
              <a:gd name="T43" fmla="*/ 44690704 h 376"/>
              <a:gd name="T44" fmla="*/ 66434330 w 602"/>
              <a:gd name="T45" fmla="*/ 4636665 h 376"/>
              <a:gd name="T46" fmla="*/ 66434330 w 602"/>
              <a:gd name="T47" fmla="*/ 4636665 h 376"/>
              <a:gd name="T48" fmla="*/ 12007667 w 602"/>
              <a:gd name="T49" fmla="*/ 4636665 h 376"/>
              <a:gd name="T50" fmla="*/ 12007667 w 602"/>
              <a:gd name="T51" fmla="*/ 36448063 h 376"/>
              <a:gd name="T52" fmla="*/ 66434330 w 602"/>
              <a:gd name="T53" fmla="*/ 36448063 h 376"/>
              <a:gd name="T54" fmla="*/ 66434330 w 602"/>
              <a:gd name="T55" fmla="*/ 4636665 h 37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602" h="376">
                <a:moveTo>
                  <a:pt x="573" y="375"/>
                </a:moveTo>
                <a:lnTo>
                  <a:pt x="573" y="375"/>
                </a:lnTo>
                <a:cubicBezTo>
                  <a:pt x="544" y="375"/>
                  <a:pt x="544" y="375"/>
                  <a:pt x="544" y="375"/>
                </a:cubicBezTo>
                <a:cubicBezTo>
                  <a:pt x="57" y="375"/>
                  <a:pt x="57" y="375"/>
                  <a:pt x="57" y="375"/>
                </a:cubicBezTo>
                <a:cubicBezTo>
                  <a:pt x="29" y="375"/>
                  <a:pt x="29" y="375"/>
                  <a:pt x="29" y="375"/>
                </a:cubicBezTo>
                <a:cubicBezTo>
                  <a:pt x="7" y="375"/>
                  <a:pt x="0" y="361"/>
                  <a:pt x="0" y="347"/>
                </a:cubicBezTo>
                <a:cubicBezTo>
                  <a:pt x="0" y="297"/>
                  <a:pt x="0" y="297"/>
                  <a:pt x="0" y="297"/>
                </a:cubicBezTo>
                <a:cubicBezTo>
                  <a:pt x="57" y="297"/>
                  <a:pt x="57" y="297"/>
                  <a:pt x="57" y="297"/>
                </a:cubicBezTo>
                <a:cubicBezTo>
                  <a:pt x="57" y="29"/>
                  <a:pt x="57" y="29"/>
                  <a:pt x="57" y="29"/>
                </a:cubicBezTo>
                <a:cubicBezTo>
                  <a:pt x="57" y="7"/>
                  <a:pt x="64" y="0"/>
                  <a:pt x="85" y="0"/>
                </a:cubicBezTo>
                <a:cubicBezTo>
                  <a:pt x="516" y="0"/>
                  <a:pt x="516" y="0"/>
                  <a:pt x="516" y="0"/>
                </a:cubicBezTo>
                <a:cubicBezTo>
                  <a:pt x="530" y="0"/>
                  <a:pt x="544" y="7"/>
                  <a:pt x="544" y="29"/>
                </a:cubicBezTo>
                <a:cubicBezTo>
                  <a:pt x="544" y="297"/>
                  <a:pt x="544" y="297"/>
                  <a:pt x="544" y="297"/>
                </a:cubicBezTo>
                <a:cubicBezTo>
                  <a:pt x="601" y="297"/>
                  <a:pt x="601" y="297"/>
                  <a:pt x="601" y="297"/>
                </a:cubicBezTo>
                <a:cubicBezTo>
                  <a:pt x="601" y="347"/>
                  <a:pt x="601" y="347"/>
                  <a:pt x="601" y="347"/>
                </a:cubicBezTo>
                <a:cubicBezTo>
                  <a:pt x="601" y="361"/>
                  <a:pt x="587" y="375"/>
                  <a:pt x="573" y="375"/>
                </a:cubicBezTo>
                <a:close/>
                <a:moveTo>
                  <a:pt x="233" y="347"/>
                </a:moveTo>
                <a:lnTo>
                  <a:pt x="233" y="347"/>
                </a:lnTo>
                <a:cubicBezTo>
                  <a:pt x="368" y="347"/>
                  <a:pt x="368" y="347"/>
                  <a:pt x="368" y="347"/>
                </a:cubicBezTo>
                <a:cubicBezTo>
                  <a:pt x="368" y="325"/>
                  <a:pt x="368" y="325"/>
                  <a:pt x="368" y="325"/>
                </a:cubicBezTo>
                <a:cubicBezTo>
                  <a:pt x="233" y="325"/>
                  <a:pt x="233" y="325"/>
                  <a:pt x="233" y="325"/>
                </a:cubicBezTo>
                <a:lnTo>
                  <a:pt x="233" y="347"/>
                </a:lnTo>
                <a:close/>
                <a:moveTo>
                  <a:pt x="509" y="36"/>
                </a:moveTo>
                <a:lnTo>
                  <a:pt x="509" y="36"/>
                </a:lnTo>
                <a:cubicBezTo>
                  <a:pt x="92" y="36"/>
                  <a:pt x="92" y="36"/>
                  <a:pt x="92" y="36"/>
                </a:cubicBezTo>
                <a:cubicBezTo>
                  <a:pt x="92" y="283"/>
                  <a:pt x="92" y="283"/>
                  <a:pt x="92" y="283"/>
                </a:cubicBezTo>
                <a:cubicBezTo>
                  <a:pt x="509" y="283"/>
                  <a:pt x="509" y="283"/>
                  <a:pt x="509" y="283"/>
                </a:cubicBezTo>
                <a:lnTo>
                  <a:pt x="509" y="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32" name="Freeform 47"/>
          <p:cNvSpPr>
            <a:spLocks noChangeArrowheads="1"/>
          </p:cNvSpPr>
          <p:nvPr/>
        </p:nvSpPr>
        <p:spPr bwMode="auto">
          <a:xfrm>
            <a:off x="7632723" y="1941357"/>
            <a:ext cx="224308" cy="262467"/>
          </a:xfrm>
          <a:custGeom>
            <a:avLst/>
            <a:gdLst>
              <a:gd name="T0" fmla="*/ 56869383 w 467"/>
              <a:gd name="T1" fmla="*/ 70970385 h 545"/>
              <a:gd name="T2" fmla="*/ 56869383 w 467"/>
              <a:gd name="T3" fmla="*/ 70970385 h 545"/>
              <a:gd name="T4" fmla="*/ 3635389 w 467"/>
              <a:gd name="T5" fmla="*/ 70970385 h 545"/>
              <a:gd name="T6" fmla="*/ 0 w 467"/>
              <a:gd name="T7" fmla="*/ 67186892 h 545"/>
              <a:gd name="T8" fmla="*/ 0 w 467"/>
              <a:gd name="T9" fmla="*/ 3652741 h 545"/>
              <a:gd name="T10" fmla="*/ 3635389 w 467"/>
              <a:gd name="T11" fmla="*/ 0 h 545"/>
              <a:gd name="T12" fmla="*/ 56869383 w 467"/>
              <a:gd name="T13" fmla="*/ 0 h 545"/>
              <a:gd name="T14" fmla="*/ 60505132 w 467"/>
              <a:gd name="T15" fmla="*/ 3652741 h 545"/>
              <a:gd name="T16" fmla="*/ 60505132 w 467"/>
              <a:gd name="T17" fmla="*/ 67186892 h 545"/>
              <a:gd name="T18" fmla="*/ 56869383 w 467"/>
              <a:gd name="T19" fmla="*/ 70970385 h 545"/>
              <a:gd name="T20" fmla="*/ 30252386 w 467"/>
              <a:gd name="T21" fmla="*/ 68100348 h 545"/>
              <a:gd name="T22" fmla="*/ 30252386 w 467"/>
              <a:gd name="T23" fmla="*/ 68100348 h 545"/>
              <a:gd name="T24" fmla="*/ 32979017 w 467"/>
              <a:gd name="T25" fmla="*/ 66273797 h 545"/>
              <a:gd name="T26" fmla="*/ 30252386 w 467"/>
              <a:gd name="T27" fmla="*/ 63534150 h 545"/>
              <a:gd name="T28" fmla="*/ 27525754 w 467"/>
              <a:gd name="T29" fmla="*/ 66273797 h 545"/>
              <a:gd name="T30" fmla="*/ 30252386 w 467"/>
              <a:gd name="T31" fmla="*/ 68100348 h 545"/>
              <a:gd name="T32" fmla="*/ 53233994 w 467"/>
              <a:gd name="T33" fmla="*/ 7305844 h 545"/>
              <a:gd name="T34" fmla="*/ 53233994 w 467"/>
              <a:gd name="T35" fmla="*/ 7305844 h 545"/>
              <a:gd name="T36" fmla="*/ 7271138 w 467"/>
              <a:gd name="T37" fmla="*/ 7305844 h 545"/>
              <a:gd name="T38" fmla="*/ 7271138 w 467"/>
              <a:gd name="T39" fmla="*/ 60794504 h 545"/>
              <a:gd name="T40" fmla="*/ 53233994 w 467"/>
              <a:gd name="T41" fmla="*/ 60794504 h 545"/>
              <a:gd name="T42" fmla="*/ 53233994 w 467"/>
              <a:gd name="T43" fmla="*/ 7305844 h 545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467" h="545">
                <a:moveTo>
                  <a:pt x="438" y="544"/>
                </a:moveTo>
                <a:lnTo>
                  <a:pt x="438" y="544"/>
                </a:lnTo>
                <a:cubicBezTo>
                  <a:pt x="28" y="544"/>
                  <a:pt x="28" y="544"/>
                  <a:pt x="28" y="544"/>
                </a:cubicBezTo>
                <a:cubicBezTo>
                  <a:pt x="7" y="544"/>
                  <a:pt x="0" y="530"/>
                  <a:pt x="0" y="515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7"/>
                  <a:pt x="7" y="0"/>
                  <a:pt x="28" y="0"/>
                </a:cubicBezTo>
                <a:cubicBezTo>
                  <a:pt x="438" y="0"/>
                  <a:pt x="438" y="0"/>
                  <a:pt x="438" y="0"/>
                </a:cubicBezTo>
                <a:cubicBezTo>
                  <a:pt x="459" y="0"/>
                  <a:pt x="466" y="7"/>
                  <a:pt x="466" y="28"/>
                </a:cubicBezTo>
                <a:cubicBezTo>
                  <a:pt x="466" y="515"/>
                  <a:pt x="466" y="515"/>
                  <a:pt x="466" y="515"/>
                </a:cubicBezTo>
                <a:cubicBezTo>
                  <a:pt x="466" y="530"/>
                  <a:pt x="459" y="544"/>
                  <a:pt x="438" y="544"/>
                </a:cubicBezTo>
                <a:close/>
                <a:moveTo>
                  <a:pt x="233" y="522"/>
                </a:moveTo>
                <a:lnTo>
                  <a:pt x="233" y="522"/>
                </a:lnTo>
                <a:cubicBezTo>
                  <a:pt x="240" y="522"/>
                  <a:pt x="254" y="515"/>
                  <a:pt x="254" y="508"/>
                </a:cubicBezTo>
                <a:cubicBezTo>
                  <a:pt x="254" y="494"/>
                  <a:pt x="240" y="487"/>
                  <a:pt x="233" y="487"/>
                </a:cubicBezTo>
                <a:cubicBezTo>
                  <a:pt x="226" y="487"/>
                  <a:pt x="212" y="494"/>
                  <a:pt x="212" y="508"/>
                </a:cubicBezTo>
                <a:cubicBezTo>
                  <a:pt x="212" y="515"/>
                  <a:pt x="226" y="522"/>
                  <a:pt x="233" y="522"/>
                </a:cubicBezTo>
                <a:close/>
                <a:moveTo>
                  <a:pt x="410" y="56"/>
                </a:moveTo>
                <a:lnTo>
                  <a:pt x="410" y="56"/>
                </a:lnTo>
                <a:cubicBezTo>
                  <a:pt x="56" y="56"/>
                  <a:pt x="56" y="56"/>
                  <a:pt x="56" y="56"/>
                </a:cubicBezTo>
                <a:cubicBezTo>
                  <a:pt x="56" y="466"/>
                  <a:pt x="56" y="466"/>
                  <a:pt x="56" y="466"/>
                </a:cubicBezTo>
                <a:cubicBezTo>
                  <a:pt x="410" y="466"/>
                  <a:pt x="410" y="466"/>
                  <a:pt x="410" y="466"/>
                </a:cubicBezTo>
                <a:lnTo>
                  <a:pt x="410" y="5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33" name="Freeform 48"/>
          <p:cNvSpPr>
            <a:spLocks noChangeArrowheads="1"/>
          </p:cNvSpPr>
          <p:nvPr/>
        </p:nvSpPr>
        <p:spPr bwMode="auto">
          <a:xfrm>
            <a:off x="7160829" y="1941357"/>
            <a:ext cx="152361" cy="262467"/>
          </a:xfrm>
          <a:custGeom>
            <a:avLst/>
            <a:gdLst>
              <a:gd name="T0" fmla="*/ 37231344 w 319"/>
              <a:gd name="T1" fmla="*/ 70970385 h 545"/>
              <a:gd name="T2" fmla="*/ 37231344 w 319"/>
              <a:gd name="T3" fmla="*/ 70970385 h 545"/>
              <a:gd name="T4" fmla="*/ 3723170 w 319"/>
              <a:gd name="T5" fmla="*/ 70970385 h 545"/>
              <a:gd name="T6" fmla="*/ 0 w 319"/>
              <a:gd name="T7" fmla="*/ 67186892 h 545"/>
              <a:gd name="T8" fmla="*/ 0 w 319"/>
              <a:gd name="T9" fmla="*/ 3652741 h 545"/>
              <a:gd name="T10" fmla="*/ 3723170 w 319"/>
              <a:gd name="T11" fmla="*/ 0 h 545"/>
              <a:gd name="T12" fmla="*/ 37231344 w 319"/>
              <a:gd name="T13" fmla="*/ 0 h 545"/>
              <a:gd name="T14" fmla="*/ 40826240 w 319"/>
              <a:gd name="T15" fmla="*/ 3652741 h 545"/>
              <a:gd name="T16" fmla="*/ 40826240 w 319"/>
              <a:gd name="T17" fmla="*/ 67186892 h 545"/>
              <a:gd name="T18" fmla="*/ 37231344 w 319"/>
              <a:gd name="T19" fmla="*/ 70970385 h 545"/>
              <a:gd name="T20" fmla="*/ 20926574 w 319"/>
              <a:gd name="T21" fmla="*/ 67186892 h 545"/>
              <a:gd name="T22" fmla="*/ 20926574 w 319"/>
              <a:gd name="T23" fmla="*/ 67186892 h 545"/>
              <a:gd name="T24" fmla="*/ 22723843 w 319"/>
              <a:gd name="T25" fmla="*/ 64447245 h 545"/>
              <a:gd name="T26" fmla="*/ 20926574 w 319"/>
              <a:gd name="T27" fmla="*/ 62620694 h 545"/>
              <a:gd name="T28" fmla="*/ 18230671 w 319"/>
              <a:gd name="T29" fmla="*/ 64447245 h 545"/>
              <a:gd name="T30" fmla="*/ 20926574 w 319"/>
              <a:gd name="T31" fmla="*/ 67186892 h 545"/>
              <a:gd name="T32" fmla="*/ 37231344 w 319"/>
              <a:gd name="T33" fmla="*/ 7305844 h 545"/>
              <a:gd name="T34" fmla="*/ 37231344 w 319"/>
              <a:gd name="T35" fmla="*/ 7305844 h 545"/>
              <a:gd name="T36" fmla="*/ 36332709 w 319"/>
              <a:gd name="T37" fmla="*/ 7305844 h 545"/>
              <a:gd name="T38" fmla="*/ 4621805 w 319"/>
              <a:gd name="T39" fmla="*/ 7305844 h 545"/>
              <a:gd name="T40" fmla="*/ 3723170 w 319"/>
              <a:gd name="T41" fmla="*/ 7305844 h 545"/>
              <a:gd name="T42" fmla="*/ 3723170 w 319"/>
              <a:gd name="T43" fmla="*/ 58967953 h 545"/>
              <a:gd name="T44" fmla="*/ 4621805 w 319"/>
              <a:gd name="T45" fmla="*/ 58967953 h 545"/>
              <a:gd name="T46" fmla="*/ 36332709 w 319"/>
              <a:gd name="T47" fmla="*/ 58967953 h 545"/>
              <a:gd name="T48" fmla="*/ 37231344 w 319"/>
              <a:gd name="T49" fmla="*/ 58967953 h 545"/>
              <a:gd name="T50" fmla="*/ 37231344 w 319"/>
              <a:gd name="T51" fmla="*/ 7305844 h 545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319" h="545">
                <a:moveTo>
                  <a:pt x="290" y="544"/>
                </a:moveTo>
                <a:lnTo>
                  <a:pt x="290" y="544"/>
                </a:lnTo>
                <a:cubicBezTo>
                  <a:pt x="29" y="544"/>
                  <a:pt x="29" y="544"/>
                  <a:pt x="29" y="544"/>
                </a:cubicBezTo>
                <a:cubicBezTo>
                  <a:pt x="15" y="544"/>
                  <a:pt x="0" y="530"/>
                  <a:pt x="0" y="515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7"/>
                  <a:pt x="15" y="0"/>
                  <a:pt x="29" y="0"/>
                </a:cubicBezTo>
                <a:cubicBezTo>
                  <a:pt x="290" y="0"/>
                  <a:pt x="290" y="0"/>
                  <a:pt x="290" y="0"/>
                </a:cubicBezTo>
                <a:cubicBezTo>
                  <a:pt x="311" y="0"/>
                  <a:pt x="318" y="7"/>
                  <a:pt x="318" y="28"/>
                </a:cubicBezTo>
                <a:cubicBezTo>
                  <a:pt x="318" y="515"/>
                  <a:pt x="318" y="515"/>
                  <a:pt x="318" y="515"/>
                </a:cubicBezTo>
                <a:cubicBezTo>
                  <a:pt x="318" y="530"/>
                  <a:pt x="311" y="544"/>
                  <a:pt x="290" y="544"/>
                </a:cubicBezTo>
                <a:close/>
                <a:moveTo>
                  <a:pt x="163" y="515"/>
                </a:moveTo>
                <a:lnTo>
                  <a:pt x="163" y="515"/>
                </a:lnTo>
                <a:cubicBezTo>
                  <a:pt x="170" y="515"/>
                  <a:pt x="177" y="508"/>
                  <a:pt x="177" y="494"/>
                </a:cubicBezTo>
                <a:cubicBezTo>
                  <a:pt x="177" y="487"/>
                  <a:pt x="170" y="480"/>
                  <a:pt x="163" y="480"/>
                </a:cubicBezTo>
                <a:cubicBezTo>
                  <a:pt x="149" y="480"/>
                  <a:pt x="142" y="487"/>
                  <a:pt x="142" y="494"/>
                </a:cubicBezTo>
                <a:cubicBezTo>
                  <a:pt x="142" y="508"/>
                  <a:pt x="149" y="515"/>
                  <a:pt x="163" y="515"/>
                </a:cubicBezTo>
                <a:close/>
                <a:moveTo>
                  <a:pt x="290" y="56"/>
                </a:moveTo>
                <a:lnTo>
                  <a:pt x="290" y="56"/>
                </a:lnTo>
                <a:cubicBezTo>
                  <a:pt x="283" y="56"/>
                  <a:pt x="283" y="56"/>
                  <a:pt x="283" y="56"/>
                </a:cubicBezTo>
                <a:cubicBezTo>
                  <a:pt x="36" y="56"/>
                  <a:pt x="36" y="56"/>
                  <a:pt x="36" y="56"/>
                </a:cubicBezTo>
                <a:cubicBezTo>
                  <a:pt x="29" y="56"/>
                  <a:pt x="29" y="56"/>
                  <a:pt x="29" y="56"/>
                </a:cubicBezTo>
                <a:cubicBezTo>
                  <a:pt x="29" y="452"/>
                  <a:pt x="29" y="452"/>
                  <a:pt x="29" y="452"/>
                </a:cubicBezTo>
                <a:cubicBezTo>
                  <a:pt x="36" y="452"/>
                  <a:pt x="36" y="452"/>
                  <a:pt x="36" y="452"/>
                </a:cubicBezTo>
                <a:cubicBezTo>
                  <a:pt x="283" y="452"/>
                  <a:pt x="283" y="452"/>
                  <a:pt x="283" y="452"/>
                </a:cubicBezTo>
                <a:cubicBezTo>
                  <a:pt x="290" y="452"/>
                  <a:pt x="290" y="452"/>
                  <a:pt x="290" y="452"/>
                </a:cubicBezTo>
                <a:lnTo>
                  <a:pt x="290" y="5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34" name="Freeform 49"/>
          <p:cNvSpPr>
            <a:spLocks noChangeArrowheads="1"/>
          </p:cNvSpPr>
          <p:nvPr/>
        </p:nvSpPr>
        <p:spPr bwMode="auto">
          <a:xfrm>
            <a:off x="6689315" y="4995706"/>
            <a:ext cx="217961" cy="237067"/>
          </a:xfrm>
          <a:custGeom>
            <a:avLst/>
            <a:gdLst>
              <a:gd name="T0" fmla="*/ 58890669 w 453"/>
              <a:gd name="T1" fmla="*/ 31867782 h 496"/>
              <a:gd name="T2" fmla="*/ 58890669 w 453"/>
              <a:gd name="T3" fmla="*/ 31867782 h 496"/>
              <a:gd name="T4" fmla="*/ 57066759 w 453"/>
              <a:gd name="T5" fmla="*/ 34566327 h 496"/>
              <a:gd name="T6" fmla="*/ 57066759 w 453"/>
              <a:gd name="T7" fmla="*/ 34566327 h 496"/>
              <a:gd name="T8" fmla="*/ 45080137 w 453"/>
              <a:gd name="T9" fmla="*/ 45488840 h 496"/>
              <a:gd name="T10" fmla="*/ 45080137 w 453"/>
              <a:gd name="T11" fmla="*/ 45488840 h 496"/>
              <a:gd name="T12" fmla="*/ 42344092 w 453"/>
              <a:gd name="T13" fmla="*/ 46388235 h 496"/>
              <a:gd name="T14" fmla="*/ 38695911 w 453"/>
              <a:gd name="T15" fmla="*/ 42790294 h 496"/>
              <a:gd name="T16" fmla="*/ 40519821 w 453"/>
              <a:gd name="T17" fmla="*/ 39963059 h 496"/>
              <a:gd name="T18" fmla="*/ 40519821 w 453"/>
              <a:gd name="T19" fmla="*/ 39963059 h 496"/>
              <a:gd name="T20" fmla="*/ 45080137 w 453"/>
              <a:gd name="T21" fmla="*/ 35465723 h 496"/>
              <a:gd name="T22" fmla="*/ 23061108 w 453"/>
              <a:gd name="T23" fmla="*/ 35465723 h 496"/>
              <a:gd name="T24" fmla="*/ 23061108 w 453"/>
              <a:gd name="T25" fmla="*/ 35465723 h 496"/>
              <a:gd name="T26" fmla="*/ 19282622 w 453"/>
              <a:gd name="T27" fmla="*/ 31867782 h 496"/>
              <a:gd name="T28" fmla="*/ 23061108 w 453"/>
              <a:gd name="T29" fmla="*/ 28269842 h 496"/>
              <a:gd name="T30" fmla="*/ 23061108 w 453"/>
              <a:gd name="T31" fmla="*/ 28269842 h 496"/>
              <a:gd name="T32" fmla="*/ 45080137 w 453"/>
              <a:gd name="T33" fmla="*/ 28269842 h 496"/>
              <a:gd name="T34" fmla="*/ 40519821 w 453"/>
              <a:gd name="T35" fmla="*/ 23643815 h 496"/>
              <a:gd name="T36" fmla="*/ 40519821 w 453"/>
              <a:gd name="T37" fmla="*/ 23643815 h 496"/>
              <a:gd name="T38" fmla="*/ 38695911 w 453"/>
              <a:gd name="T39" fmla="*/ 20945270 h 496"/>
              <a:gd name="T40" fmla="*/ 42344092 w 453"/>
              <a:gd name="T41" fmla="*/ 17347329 h 496"/>
              <a:gd name="T42" fmla="*/ 45080137 w 453"/>
              <a:gd name="T43" fmla="*/ 18246725 h 496"/>
              <a:gd name="T44" fmla="*/ 45080137 w 453"/>
              <a:gd name="T45" fmla="*/ 18246725 h 496"/>
              <a:gd name="T46" fmla="*/ 57066759 w 453"/>
              <a:gd name="T47" fmla="*/ 29169237 h 496"/>
              <a:gd name="T48" fmla="*/ 57066759 w 453"/>
              <a:gd name="T49" fmla="*/ 29169237 h 496"/>
              <a:gd name="T50" fmla="*/ 58890669 w 453"/>
              <a:gd name="T51" fmla="*/ 31867782 h 496"/>
              <a:gd name="T52" fmla="*/ 22148973 w 453"/>
              <a:gd name="T53" fmla="*/ 7324571 h 496"/>
              <a:gd name="T54" fmla="*/ 22148973 w 453"/>
              <a:gd name="T55" fmla="*/ 7324571 h 496"/>
              <a:gd name="T56" fmla="*/ 7296362 w 453"/>
              <a:gd name="T57" fmla="*/ 7324571 h 496"/>
              <a:gd name="T58" fmla="*/ 7296362 w 453"/>
              <a:gd name="T59" fmla="*/ 56410993 h 496"/>
              <a:gd name="T60" fmla="*/ 22148973 w 453"/>
              <a:gd name="T61" fmla="*/ 56410993 h 496"/>
              <a:gd name="T62" fmla="*/ 25797154 w 453"/>
              <a:gd name="T63" fmla="*/ 60008934 h 496"/>
              <a:gd name="T64" fmla="*/ 22148973 w 453"/>
              <a:gd name="T65" fmla="*/ 63607233 h 496"/>
              <a:gd name="T66" fmla="*/ 3648181 w 453"/>
              <a:gd name="T67" fmla="*/ 63607233 h 496"/>
              <a:gd name="T68" fmla="*/ 0 w 453"/>
              <a:gd name="T69" fmla="*/ 60008934 h 496"/>
              <a:gd name="T70" fmla="*/ 0 w 453"/>
              <a:gd name="T71" fmla="*/ 3726631 h 496"/>
              <a:gd name="T72" fmla="*/ 3648181 w 453"/>
              <a:gd name="T73" fmla="*/ 0 h 496"/>
              <a:gd name="T74" fmla="*/ 22148973 w 453"/>
              <a:gd name="T75" fmla="*/ 0 h 496"/>
              <a:gd name="T76" fmla="*/ 25797154 w 453"/>
              <a:gd name="T77" fmla="*/ 3726631 h 496"/>
              <a:gd name="T78" fmla="*/ 22148973 w 453"/>
              <a:gd name="T79" fmla="*/ 7324571 h 49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453" h="496">
                <a:moveTo>
                  <a:pt x="452" y="248"/>
                </a:moveTo>
                <a:lnTo>
                  <a:pt x="452" y="248"/>
                </a:lnTo>
                <a:cubicBezTo>
                  <a:pt x="452" y="255"/>
                  <a:pt x="445" y="262"/>
                  <a:pt x="438" y="269"/>
                </a:cubicBezTo>
                <a:cubicBezTo>
                  <a:pt x="346" y="354"/>
                  <a:pt x="346" y="354"/>
                  <a:pt x="346" y="354"/>
                </a:cubicBezTo>
                <a:cubicBezTo>
                  <a:pt x="339" y="361"/>
                  <a:pt x="332" y="361"/>
                  <a:pt x="325" y="361"/>
                </a:cubicBezTo>
                <a:cubicBezTo>
                  <a:pt x="311" y="361"/>
                  <a:pt x="297" y="347"/>
                  <a:pt x="297" y="333"/>
                </a:cubicBezTo>
                <a:cubicBezTo>
                  <a:pt x="297" y="326"/>
                  <a:pt x="304" y="319"/>
                  <a:pt x="311" y="311"/>
                </a:cubicBezTo>
                <a:cubicBezTo>
                  <a:pt x="346" y="276"/>
                  <a:pt x="346" y="276"/>
                  <a:pt x="346" y="276"/>
                </a:cubicBezTo>
                <a:cubicBezTo>
                  <a:pt x="177" y="276"/>
                  <a:pt x="177" y="276"/>
                  <a:pt x="177" y="276"/>
                </a:cubicBezTo>
                <a:cubicBezTo>
                  <a:pt x="163" y="276"/>
                  <a:pt x="148" y="262"/>
                  <a:pt x="148" y="248"/>
                </a:cubicBezTo>
                <a:cubicBezTo>
                  <a:pt x="148" y="234"/>
                  <a:pt x="163" y="220"/>
                  <a:pt x="177" y="220"/>
                </a:cubicBezTo>
                <a:cubicBezTo>
                  <a:pt x="346" y="220"/>
                  <a:pt x="346" y="220"/>
                  <a:pt x="346" y="220"/>
                </a:cubicBezTo>
                <a:cubicBezTo>
                  <a:pt x="311" y="184"/>
                  <a:pt x="311" y="184"/>
                  <a:pt x="311" y="184"/>
                </a:cubicBezTo>
                <a:cubicBezTo>
                  <a:pt x="304" y="177"/>
                  <a:pt x="297" y="170"/>
                  <a:pt x="297" y="163"/>
                </a:cubicBezTo>
                <a:cubicBezTo>
                  <a:pt x="297" y="149"/>
                  <a:pt x="311" y="135"/>
                  <a:pt x="325" y="135"/>
                </a:cubicBezTo>
                <a:cubicBezTo>
                  <a:pt x="332" y="135"/>
                  <a:pt x="339" y="135"/>
                  <a:pt x="346" y="142"/>
                </a:cubicBezTo>
                <a:cubicBezTo>
                  <a:pt x="438" y="227"/>
                  <a:pt x="438" y="227"/>
                  <a:pt x="438" y="227"/>
                </a:cubicBezTo>
                <a:cubicBezTo>
                  <a:pt x="445" y="234"/>
                  <a:pt x="452" y="241"/>
                  <a:pt x="452" y="248"/>
                </a:cubicBezTo>
                <a:close/>
                <a:moveTo>
                  <a:pt x="170" y="57"/>
                </a:moveTo>
                <a:lnTo>
                  <a:pt x="170" y="57"/>
                </a:lnTo>
                <a:cubicBezTo>
                  <a:pt x="56" y="57"/>
                  <a:pt x="56" y="57"/>
                  <a:pt x="56" y="57"/>
                </a:cubicBezTo>
                <a:cubicBezTo>
                  <a:pt x="56" y="439"/>
                  <a:pt x="56" y="439"/>
                  <a:pt x="56" y="439"/>
                </a:cubicBezTo>
                <a:cubicBezTo>
                  <a:pt x="170" y="439"/>
                  <a:pt x="170" y="439"/>
                  <a:pt x="170" y="439"/>
                </a:cubicBezTo>
                <a:cubicBezTo>
                  <a:pt x="184" y="439"/>
                  <a:pt x="198" y="446"/>
                  <a:pt x="198" y="467"/>
                </a:cubicBezTo>
                <a:cubicBezTo>
                  <a:pt x="198" y="481"/>
                  <a:pt x="184" y="495"/>
                  <a:pt x="170" y="495"/>
                </a:cubicBezTo>
                <a:cubicBezTo>
                  <a:pt x="28" y="495"/>
                  <a:pt x="28" y="495"/>
                  <a:pt x="28" y="495"/>
                </a:cubicBezTo>
                <a:cubicBezTo>
                  <a:pt x="7" y="495"/>
                  <a:pt x="0" y="481"/>
                  <a:pt x="0" y="467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15"/>
                  <a:pt x="7" y="0"/>
                  <a:pt x="28" y="0"/>
                </a:cubicBezTo>
                <a:cubicBezTo>
                  <a:pt x="170" y="0"/>
                  <a:pt x="170" y="0"/>
                  <a:pt x="170" y="0"/>
                </a:cubicBezTo>
                <a:cubicBezTo>
                  <a:pt x="184" y="0"/>
                  <a:pt x="198" y="15"/>
                  <a:pt x="198" y="29"/>
                </a:cubicBezTo>
                <a:cubicBezTo>
                  <a:pt x="198" y="50"/>
                  <a:pt x="184" y="57"/>
                  <a:pt x="170" y="5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35" name="Freeform 50"/>
          <p:cNvSpPr>
            <a:spLocks noChangeArrowheads="1"/>
          </p:cNvSpPr>
          <p:nvPr/>
        </p:nvSpPr>
        <p:spPr bwMode="auto">
          <a:xfrm>
            <a:off x="6175100" y="4995706"/>
            <a:ext cx="217959" cy="237067"/>
          </a:xfrm>
          <a:custGeom>
            <a:avLst/>
            <a:gdLst>
              <a:gd name="T0" fmla="*/ 58889948 w 453"/>
              <a:gd name="T1" fmla="*/ 31867782 h 496"/>
              <a:gd name="T2" fmla="*/ 58889948 w 453"/>
              <a:gd name="T3" fmla="*/ 31867782 h 496"/>
              <a:gd name="T4" fmla="*/ 58889948 w 453"/>
              <a:gd name="T5" fmla="*/ 60008934 h 496"/>
              <a:gd name="T6" fmla="*/ 55241789 w 453"/>
              <a:gd name="T7" fmla="*/ 63607233 h 496"/>
              <a:gd name="T8" fmla="*/ 36741110 w 453"/>
              <a:gd name="T9" fmla="*/ 63607233 h 496"/>
              <a:gd name="T10" fmla="*/ 33092952 w 453"/>
              <a:gd name="T11" fmla="*/ 60008934 h 496"/>
              <a:gd name="T12" fmla="*/ 36741110 w 453"/>
              <a:gd name="T13" fmla="*/ 56410993 h 496"/>
              <a:gd name="T14" fmla="*/ 51463687 w 453"/>
              <a:gd name="T15" fmla="*/ 56410993 h 496"/>
              <a:gd name="T16" fmla="*/ 51463687 w 453"/>
              <a:gd name="T17" fmla="*/ 7324571 h 496"/>
              <a:gd name="T18" fmla="*/ 36741110 w 453"/>
              <a:gd name="T19" fmla="*/ 7324571 h 496"/>
              <a:gd name="T20" fmla="*/ 33092952 w 453"/>
              <a:gd name="T21" fmla="*/ 3726631 h 496"/>
              <a:gd name="T22" fmla="*/ 36741110 w 453"/>
              <a:gd name="T23" fmla="*/ 0 h 496"/>
              <a:gd name="T24" fmla="*/ 55241789 w 453"/>
              <a:gd name="T25" fmla="*/ 0 h 496"/>
              <a:gd name="T26" fmla="*/ 58889948 w 453"/>
              <a:gd name="T27" fmla="*/ 3726631 h 496"/>
              <a:gd name="T28" fmla="*/ 58889948 w 453"/>
              <a:gd name="T29" fmla="*/ 31867782 h 496"/>
              <a:gd name="T30" fmla="*/ 37653240 w 453"/>
              <a:gd name="T31" fmla="*/ 29169237 h 496"/>
              <a:gd name="T32" fmla="*/ 37653240 w 453"/>
              <a:gd name="T33" fmla="*/ 29169237 h 496"/>
              <a:gd name="T34" fmla="*/ 38565009 w 453"/>
              <a:gd name="T35" fmla="*/ 31867782 h 496"/>
              <a:gd name="T36" fmla="*/ 37653240 w 453"/>
              <a:gd name="T37" fmla="*/ 34566327 h 496"/>
              <a:gd name="T38" fmla="*/ 37653240 w 453"/>
              <a:gd name="T39" fmla="*/ 34566327 h 496"/>
              <a:gd name="T40" fmla="*/ 25796996 w 453"/>
              <a:gd name="T41" fmla="*/ 45488840 h 496"/>
              <a:gd name="T42" fmla="*/ 25796996 w 453"/>
              <a:gd name="T43" fmla="*/ 45488840 h 496"/>
              <a:gd name="T44" fmla="*/ 22930663 w 453"/>
              <a:gd name="T45" fmla="*/ 46388235 h 496"/>
              <a:gd name="T46" fmla="*/ 19282505 w 453"/>
              <a:gd name="T47" fmla="*/ 42790294 h 496"/>
              <a:gd name="T48" fmla="*/ 20194634 w 453"/>
              <a:gd name="T49" fmla="*/ 39963059 h 496"/>
              <a:gd name="T50" fmla="*/ 20194634 w 453"/>
              <a:gd name="T51" fmla="*/ 39963059 h 496"/>
              <a:gd name="T52" fmla="*/ 25796996 w 453"/>
              <a:gd name="T53" fmla="*/ 35465723 h 496"/>
              <a:gd name="T54" fmla="*/ 3648158 w 453"/>
              <a:gd name="T55" fmla="*/ 35465723 h 496"/>
              <a:gd name="T56" fmla="*/ 3648158 w 453"/>
              <a:gd name="T57" fmla="*/ 35465723 h 496"/>
              <a:gd name="T58" fmla="*/ 0 w 453"/>
              <a:gd name="T59" fmla="*/ 31867782 h 496"/>
              <a:gd name="T60" fmla="*/ 3648158 w 453"/>
              <a:gd name="T61" fmla="*/ 28269842 h 496"/>
              <a:gd name="T62" fmla="*/ 3648158 w 453"/>
              <a:gd name="T63" fmla="*/ 28269842 h 496"/>
              <a:gd name="T64" fmla="*/ 25796996 w 453"/>
              <a:gd name="T65" fmla="*/ 28269842 h 496"/>
              <a:gd name="T66" fmla="*/ 20194634 w 453"/>
              <a:gd name="T67" fmla="*/ 23643815 h 496"/>
              <a:gd name="T68" fmla="*/ 20194634 w 453"/>
              <a:gd name="T69" fmla="*/ 23643815 h 496"/>
              <a:gd name="T70" fmla="*/ 19282505 w 453"/>
              <a:gd name="T71" fmla="*/ 20945270 h 496"/>
              <a:gd name="T72" fmla="*/ 22930663 w 453"/>
              <a:gd name="T73" fmla="*/ 17347329 h 496"/>
              <a:gd name="T74" fmla="*/ 25796996 w 453"/>
              <a:gd name="T75" fmla="*/ 18246725 h 496"/>
              <a:gd name="T76" fmla="*/ 25796996 w 453"/>
              <a:gd name="T77" fmla="*/ 18246725 h 496"/>
              <a:gd name="T78" fmla="*/ 37653240 w 453"/>
              <a:gd name="T79" fmla="*/ 29169237 h 49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453" h="496">
                <a:moveTo>
                  <a:pt x="452" y="248"/>
                </a:moveTo>
                <a:lnTo>
                  <a:pt x="452" y="248"/>
                </a:lnTo>
                <a:cubicBezTo>
                  <a:pt x="452" y="467"/>
                  <a:pt x="452" y="467"/>
                  <a:pt x="452" y="467"/>
                </a:cubicBezTo>
                <a:cubicBezTo>
                  <a:pt x="452" y="481"/>
                  <a:pt x="438" y="495"/>
                  <a:pt x="424" y="495"/>
                </a:cubicBezTo>
                <a:cubicBezTo>
                  <a:pt x="282" y="495"/>
                  <a:pt x="282" y="495"/>
                  <a:pt x="282" y="495"/>
                </a:cubicBezTo>
                <a:cubicBezTo>
                  <a:pt x="261" y="495"/>
                  <a:pt x="254" y="481"/>
                  <a:pt x="254" y="467"/>
                </a:cubicBezTo>
                <a:cubicBezTo>
                  <a:pt x="254" y="446"/>
                  <a:pt x="261" y="439"/>
                  <a:pt x="282" y="439"/>
                </a:cubicBezTo>
                <a:cubicBezTo>
                  <a:pt x="395" y="439"/>
                  <a:pt x="395" y="439"/>
                  <a:pt x="395" y="439"/>
                </a:cubicBezTo>
                <a:cubicBezTo>
                  <a:pt x="395" y="57"/>
                  <a:pt x="395" y="57"/>
                  <a:pt x="395" y="57"/>
                </a:cubicBezTo>
                <a:cubicBezTo>
                  <a:pt x="282" y="57"/>
                  <a:pt x="282" y="57"/>
                  <a:pt x="282" y="57"/>
                </a:cubicBezTo>
                <a:cubicBezTo>
                  <a:pt x="261" y="57"/>
                  <a:pt x="254" y="43"/>
                  <a:pt x="254" y="29"/>
                </a:cubicBezTo>
                <a:cubicBezTo>
                  <a:pt x="254" y="15"/>
                  <a:pt x="261" y="0"/>
                  <a:pt x="282" y="0"/>
                </a:cubicBezTo>
                <a:cubicBezTo>
                  <a:pt x="424" y="0"/>
                  <a:pt x="424" y="0"/>
                  <a:pt x="424" y="0"/>
                </a:cubicBezTo>
                <a:cubicBezTo>
                  <a:pt x="438" y="0"/>
                  <a:pt x="452" y="15"/>
                  <a:pt x="452" y="29"/>
                </a:cubicBezTo>
                <a:cubicBezTo>
                  <a:pt x="452" y="248"/>
                  <a:pt x="452" y="248"/>
                  <a:pt x="452" y="248"/>
                </a:cubicBezTo>
                <a:close/>
                <a:moveTo>
                  <a:pt x="289" y="227"/>
                </a:moveTo>
                <a:lnTo>
                  <a:pt x="289" y="227"/>
                </a:lnTo>
                <a:cubicBezTo>
                  <a:pt x="296" y="234"/>
                  <a:pt x="296" y="241"/>
                  <a:pt x="296" y="248"/>
                </a:cubicBezTo>
                <a:cubicBezTo>
                  <a:pt x="296" y="255"/>
                  <a:pt x="296" y="262"/>
                  <a:pt x="289" y="269"/>
                </a:cubicBezTo>
                <a:cubicBezTo>
                  <a:pt x="198" y="354"/>
                  <a:pt x="198" y="354"/>
                  <a:pt x="198" y="354"/>
                </a:cubicBezTo>
                <a:cubicBezTo>
                  <a:pt x="191" y="361"/>
                  <a:pt x="183" y="361"/>
                  <a:pt x="176" y="361"/>
                </a:cubicBezTo>
                <a:cubicBezTo>
                  <a:pt x="162" y="361"/>
                  <a:pt x="148" y="347"/>
                  <a:pt x="148" y="333"/>
                </a:cubicBezTo>
                <a:cubicBezTo>
                  <a:pt x="148" y="326"/>
                  <a:pt x="155" y="319"/>
                  <a:pt x="155" y="311"/>
                </a:cubicBezTo>
                <a:cubicBezTo>
                  <a:pt x="198" y="276"/>
                  <a:pt x="198" y="276"/>
                  <a:pt x="198" y="276"/>
                </a:cubicBezTo>
                <a:cubicBezTo>
                  <a:pt x="28" y="276"/>
                  <a:pt x="28" y="276"/>
                  <a:pt x="28" y="276"/>
                </a:cubicBezTo>
                <a:cubicBezTo>
                  <a:pt x="7" y="276"/>
                  <a:pt x="0" y="262"/>
                  <a:pt x="0" y="248"/>
                </a:cubicBezTo>
                <a:cubicBezTo>
                  <a:pt x="0" y="234"/>
                  <a:pt x="7" y="220"/>
                  <a:pt x="28" y="220"/>
                </a:cubicBezTo>
                <a:cubicBezTo>
                  <a:pt x="198" y="220"/>
                  <a:pt x="198" y="220"/>
                  <a:pt x="198" y="220"/>
                </a:cubicBezTo>
                <a:cubicBezTo>
                  <a:pt x="155" y="184"/>
                  <a:pt x="155" y="184"/>
                  <a:pt x="155" y="184"/>
                </a:cubicBezTo>
                <a:cubicBezTo>
                  <a:pt x="155" y="177"/>
                  <a:pt x="148" y="170"/>
                  <a:pt x="148" y="163"/>
                </a:cubicBezTo>
                <a:cubicBezTo>
                  <a:pt x="148" y="149"/>
                  <a:pt x="162" y="135"/>
                  <a:pt x="176" y="135"/>
                </a:cubicBezTo>
                <a:cubicBezTo>
                  <a:pt x="183" y="135"/>
                  <a:pt x="191" y="135"/>
                  <a:pt x="198" y="142"/>
                </a:cubicBezTo>
                <a:cubicBezTo>
                  <a:pt x="289" y="227"/>
                  <a:pt x="289" y="227"/>
                  <a:pt x="289" y="22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36" name="Freeform 51"/>
          <p:cNvSpPr>
            <a:spLocks noChangeArrowheads="1"/>
          </p:cNvSpPr>
          <p:nvPr/>
        </p:nvSpPr>
        <p:spPr bwMode="auto">
          <a:xfrm>
            <a:off x="5660884" y="5006290"/>
            <a:ext cx="234890" cy="218016"/>
          </a:xfrm>
          <a:custGeom>
            <a:avLst/>
            <a:gdLst>
              <a:gd name="T0" fmla="*/ 59733324 w 489"/>
              <a:gd name="T1" fmla="*/ 58889948 h 453"/>
              <a:gd name="T2" fmla="*/ 59733324 w 489"/>
              <a:gd name="T3" fmla="*/ 58889948 h 453"/>
              <a:gd name="T4" fmla="*/ 3765697 w 489"/>
              <a:gd name="T5" fmla="*/ 58889948 h 453"/>
              <a:gd name="T6" fmla="*/ 0 w 489"/>
              <a:gd name="T7" fmla="*/ 55241789 h 453"/>
              <a:gd name="T8" fmla="*/ 0 w 489"/>
              <a:gd name="T9" fmla="*/ 36741110 h 453"/>
              <a:gd name="T10" fmla="*/ 3765697 w 489"/>
              <a:gd name="T11" fmla="*/ 33092952 h 453"/>
              <a:gd name="T12" fmla="*/ 7401667 w 489"/>
              <a:gd name="T13" fmla="*/ 36741110 h 453"/>
              <a:gd name="T14" fmla="*/ 7401667 w 489"/>
              <a:gd name="T15" fmla="*/ 51593992 h 453"/>
              <a:gd name="T16" fmla="*/ 55967267 w 489"/>
              <a:gd name="T17" fmla="*/ 51593992 h 453"/>
              <a:gd name="T18" fmla="*/ 55967267 w 489"/>
              <a:gd name="T19" fmla="*/ 36741110 h 453"/>
              <a:gd name="T20" fmla="*/ 59733324 w 489"/>
              <a:gd name="T21" fmla="*/ 33092952 h 453"/>
              <a:gd name="T22" fmla="*/ 63369294 w 489"/>
              <a:gd name="T23" fmla="*/ 36741110 h 453"/>
              <a:gd name="T24" fmla="*/ 63369294 w 489"/>
              <a:gd name="T25" fmla="*/ 55241789 h 453"/>
              <a:gd name="T26" fmla="*/ 59733324 w 489"/>
              <a:gd name="T27" fmla="*/ 58889948 h 453"/>
              <a:gd name="T28" fmla="*/ 43241733 w 489"/>
              <a:gd name="T29" fmla="*/ 19282505 h 453"/>
              <a:gd name="T30" fmla="*/ 43241733 w 489"/>
              <a:gd name="T31" fmla="*/ 19282505 h 453"/>
              <a:gd name="T32" fmla="*/ 40384848 w 489"/>
              <a:gd name="T33" fmla="*/ 18370375 h 453"/>
              <a:gd name="T34" fmla="*/ 40384848 w 489"/>
              <a:gd name="T35" fmla="*/ 18370375 h 453"/>
              <a:gd name="T36" fmla="*/ 35840067 w 489"/>
              <a:gd name="T37" fmla="*/ 12898317 h 453"/>
              <a:gd name="T38" fmla="*/ 35840067 w 489"/>
              <a:gd name="T39" fmla="*/ 35828980 h 453"/>
              <a:gd name="T40" fmla="*/ 35840067 w 489"/>
              <a:gd name="T41" fmla="*/ 35828980 h 453"/>
              <a:gd name="T42" fmla="*/ 32204097 w 489"/>
              <a:gd name="T43" fmla="*/ 39607443 h 453"/>
              <a:gd name="T44" fmla="*/ 28568127 w 489"/>
              <a:gd name="T45" fmla="*/ 35828980 h 453"/>
              <a:gd name="T46" fmla="*/ 28568127 w 489"/>
              <a:gd name="T47" fmla="*/ 35828980 h 453"/>
              <a:gd name="T48" fmla="*/ 28568127 w 489"/>
              <a:gd name="T49" fmla="*/ 12898317 h 453"/>
              <a:gd name="T50" fmla="*/ 23893258 w 489"/>
              <a:gd name="T51" fmla="*/ 18370375 h 453"/>
              <a:gd name="T52" fmla="*/ 23893258 w 489"/>
              <a:gd name="T53" fmla="*/ 18370375 h 453"/>
              <a:gd name="T54" fmla="*/ 21166461 w 489"/>
              <a:gd name="T55" fmla="*/ 19282505 h 453"/>
              <a:gd name="T56" fmla="*/ 17530491 w 489"/>
              <a:gd name="T57" fmla="*/ 15634346 h 453"/>
              <a:gd name="T58" fmla="*/ 18439303 w 489"/>
              <a:gd name="T59" fmla="*/ 13810447 h 453"/>
              <a:gd name="T60" fmla="*/ 18439303 w 489"/>
              <a:gd name="T61" fmla="*/ 13810447 h 453"/>
              <a:gd name="T62" fmla="*/ 29476939 w 489"/>
              <a:gd name="T63" fmla="*/ 912130 h 453"/>
              <a:gd name="T64" fmla="*/ 29476939 w 489"/>
              <a:gd name="T65" fmla="*/ 912130 h 453"/>
              <a:gd name="T66" fmla="*/ 32204097 w 489"/>
              <a:gd name="T67" fmla="*/ 0 h 453"/>
              <a:gd name="T68" fmla="*/ 34930894 w 489"/>
              <a:gd name="T69" fmla="*/ 912130 h 453"/>
              <a:gd name="T70" fmla="*/ 34930894 w 489"/>
              <a:gd name="T71" fmla="*/ 912130 h 453"/>
              <a:gd name="T72" fmla="*/ 45968530 w 489"/>
              <a:gd name="T73" fmla="*/ 13810447 h 453"/>
              <a:gd name="T74" fmla="*/ 45968530 w 489"/>
              <a:gd name="T75" fmla="*/ 13810447 h 453"/>
              <a:gd name="T76" fmla="*/ 46877703 w 489"/>
              <a:gd name="T77" fmla="*/ 15634346 h 453"/>
              <a:gd name="T78" fmla="*/ 43241733 w 489"/>
              <a:gd name="T79" fmla="*/ 19282505 h 453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489" h="453">
                <a:moveTo>
                  <a:pt x="460" y="452"/>
                </a:moveTo>
                <a:lnTo>
                  <a:pt x="460" y="452"/>
                </a:lnTo>
                <a:cubicBezTo>
                  <a:pt x="29" y="452"/>
                  <a:pt x="29" y="452"/>
                  <a:pt x="29" y="452"/>
                </a:cubicBezTo>
                <a:cubicBezTo>
                  <a:pt x="15" y="452"/>
                  <a:pt x="0" y="438"/>
                  <a:pt x="0" y="424"/>
                </a:cubicBezTo>
                <a:cubicBezTo>
                  <a:pt x="0" y="282"/>
                  <a:pt x="0" y="282"/>
                  <a:pt x="0" y="282"/>
                </a:cubicBezTo>
                <a:cubicBezTo>
                  <a:pt x="0" y="268"/>
                  <a:pt x="15" y="254"/>
                  <a:pt x="29" y="254"/>
                </a:cubicBezTo>
                <a:cubicBezTo>
                  <a:pt x="43" y="254"/>
                  <a:pt x="57" y="268"/>
                  <a:pt x="57" y="282"/>
                </a:cubicBezTo>
                <a:cubicBezTo>
                  <a:pt x="57" y="396"/>
                  <a:pt x="57" y="396"/>
                  <a:pt x="57" y="396"/>
                </a:cubicBezTo>
                <a:cubicBezTo>
                  <a:pt x="431" y="396"/>
                  <a:pt x="431" y="396"/>
                  <a:pt x="431" y="396"/>
                </a:cubicBezTo>
                <a:cubicBezTo>
                  <a:pt x="431" y="282"/>
                  <a:pt x="431" y="282"/>
                  <a:pt x="431" y="282"/>
                </a:cubicBezTo>
                <a:cubicBezTo>
                  <a:pt x="431" y="268"/>
                  <a:pt x="446" y="254"/>
                  <a:pt x="460" y="254"/>
                </a:cubicBezTo>
                <a:cubicBezTo>
                  <a:pt x="481" y="254"/>
                  <a:pt x="488" y="268"/>
                  <a:pt x="488" y="282"/>
                </a:cubicBezTo>
                <a:cubicBezTo>
                  <a:pt x="488" y="424"/>
                  <a:pt x="488" y="424"/>
                  <a:pt x="488" y="424"/>
                </a:cubicBezTo>
                <a:cubicBezTo>
                  <a:pt x="488" y="438"/>
                  <a:pt x="481" y="452"/>
                  <a:pt x="460" y="452"/>
                </a:cubicBezTo>
                <a:close/>
                <a:moveTo>
                  <a:pt x="333" y="148"/>
                </a:moveTo>
                <a:lnTo>
                  <a:pt x="333" y="148"/>
                </a:lnTo>
                <a:cubicBezTo>
                  <a:pt x="318" y="148"/>
                  <a:pt x="311" y="148"/>
                  <a:pt x="311" y="141"/>
                </a:cubicBezTo>
                <a:cubicBezTo>
                  <a:pt x="276" y="99"/>
                  <a:pt x="276" y="99"/>
                  <a:pt x="276" y="99"/>
                </a:cubicBezTo>
                <a:cubicBezTo>
                  <a:pt x="276" y="275"/>
                  <a:pt x="276" y="275"/>
                  <a:pt x="276" y="275"/>
                </a:cubicBezTo>
                <a:cubicBezTo>
                  <a:pt x="276" y="289"/>
                  <a:pt x="262" y="304"/>
                  <a:pt x="248" y="304"/>
                </a:cubicBezTo>
                <a:cubicBezTo>
                  <a:pt x="227" y="304"/>
                  <a:pt x="220" y="289"/>
                  <a:pt x="220" y="275"/>
                </a:cubicBezTo>
                <a:cubicBezTo>
                  <a:pt x="220" y="99"/>
                  <a:pt x="220" y="99"/>
                  <a:pt x="220" y="99"/>
                </a:cubicBezTo>
                <a:cubicBezTo>
                  <a:pt x="184" y="141"/>
                  <a:pt x="184" y="141"/>
                  <a:pt x="184" y="141"/>
                </a:cubicBezTo>
                <a:cubicBezTo>
                  <a:pt x="177" y="148"/>
                  <a:pt x="170" y="148"/>
                  <a:pt x="163" y="148"/>
                </a:cubicBezTo>
                <a:cubicBezTo>
                  <a:pt x="142" y="148"/>
                  <a:pt x="135" y="141"/>
                  <a:pt x="135" y="120"/>
                </a:cubicBezTo>
                <a:cubicBezTo>
                  <a:pt x="135" y="113"/>
                  <a:pt x="135" y="106"/>
                  <a:pt x="142" y="106"/>
                </a:cubicBezTo>
                <a:cubicBezTo>
                  <a:pt x="227" y="7"/>
                  <a:pt x="227" y="7"/>
                  <a:pt x="227" y="7"/>
                </a:cubicBezTo>
                <a:cubicBezTo>
                  <a:pt x="227" y="7"/>
                  <a:pt x="234" y="0"/>
                  <a:pt x="248" y="0"/>
                </a:cubicBezTo>
                <a:cubicBezTo>
                  <a:pt x="255" y="0"/>
                  <a:pt x="262" y="7"/>
                  <a:pt x="269" y="7"/>
                </a:cubicBezTo>
                <a:cubicBezTo>
                  <a:pt x="354" y="106"/>
                  <a:pt x="354" y="106"/>
                  <a:pt x="354" y="106"/>
                </a:cubicBezTo>
                <a:cubicBezTo>
                  <a:pt x="354" y="106"/>
                  <a:pt x="361" y="113"/>
                  <a:pt x="361" y="120"/>
                </a:cubicBezTo>
                <a:cubicBezTo>
                  <a:pt x="361" y="141"/>
                  <a:pt x="347" y="148"/>
                  <a:pt x="333" y="14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37" name="Freeform 52"/>
          <p:cNvSpPr>
            <a:spLocks noChangeArrowheads="1"/>
          </p:cNvSpPr>
          <p:nvPr/>
        </p:nvSpPr>
        <p:spPr bwMode="auto">
          <a:xfrm>
            <a:off x="5157248" y="5006290"/>
            <a:ext cx="234890" cy="218016"/>
          </a:xfrm>
          <a:custGeom>
            <a:avLst/>
            <a:gdLst>
              <a:gd name="T0" fmla="*/ 59733324 w 489"/>
              <a:gd name="T1" fmla="*/ 58889948 h 453"/>
              <a:gd name="T2" fmla="*/ 59733324 w 489"/>
              <a:gd name="T3" fmla="*/ 58889948 h 453"/>
              <a:gd name="T4" fmla="*/ 31294924 w 489"/>
              <a:gd name="T5" fmla="*/ 58889948 h 453"/>
              <a:gd name="T6" fmla="*/ 31294924 w 489"/>
              <a:gd name="T7" fmla="*/ 58889948 h 453"/>
              <a:gd name="T8" fmla="*/ 31294924 w 489"/>
              <a:gd name="T9" fmla="*/ 58889948 h 453"/>
              <a:gd name="T10" fmla="*/ 3765697 w 489"/>
              <a:gd name="T11" fmla="*/ 58889948 h 453"/>
              <a:gd name="T12" fmla="*/ 0 w 489"/>
              <a:gd name="T13" fmla="*/ 55241789 h 453"/>
              <a:gd name="T14" fmla="*/ 0 w 489"/>
              <a:gd name="T15" fmla="*/ 36741110 h 453"/>
              <a:gd name="T16" fmla="*/ 3765697 w 489"/>
              <a:gd name="T17" fmla="*/ 33092952 h 453"/>
              <a:gd name="T18" fmla="*/ 7401667 w 489"/>
              <a:gd name="T19" fmla="*/ 36741110 h 453"/>
              <a:gd name="T20" fmla="*/ 7401667 w 489"/>
              <a:gd name="T21" fmla="*/ 51593992 h 453"/>
              <a:gd name="T22" fmla="*/ 55967267 w 489"/>
              <a:gd name="T23" fmla="*/ 51593992 h 453"/>
              <a:gd name="T24" fmla="*/ 55967267 w 489"/>
              <a:gd name="T25" fmla="*/ 36741110 h 453"/>
              <a:gd name="T26" fmla="*/ 59733324 w 489"/>
              <a:gd name="T27" fmla="*/ 33092952 h 453"/>
              <a:gd name="T28" fmla="*/ 63369294 w 489"/>
              <a:gd name="T29" fmla="*/ 36741110 h 453"/>
              <a:gd name="T30" fmla="*/ 63369294 w 489"/>
              <a:gd name="T31" fmla="*/ 55241789 h 453"/>
              <a:gd name="T32" fmla="*/ 59733324 w 489"/>
              <a:gd name="T33" fmla="*/ 58889948 h 453"/>
              <a:gd name="T34" fmla="*/ 45059718 w 489"/>
              <a:gd name="T35" fmla="*/ 25796996 h 453"/>
              <a:gd name="T36" fmla="*/ 45059718 w 489"/>
              <a:gd name="T37" fmla="*/ 25796996 h 453"/>
              <a:gd name="T38" fmla="*/ 34022082 w 489"/>
              <a:gd name="T39" fmla="*/ 37653240 h 453"/>
              <a:gd name="T40" fmla="*/ 34022082 w 489"/>
              <a:gd name="T41" fmla="*/ 37653240 h 453"/>
              <a:gd name="T42" fmla="*/ 31294924 w 489"/>
              <a:gd name="T43" fmla="*/ 39607443 h 453"/>
              <a:gd name="T44" fmla="*/ 28568127 w 489"/>
              <a:gd name="T45" fmla="*/ 37653240 h 453"/>
              <a:gd name="T46" fmla="*/ 28568127 w 489"/>
              <a:gd name="T47" fmla="*/ 37653240 h 453"/>
              <a:gd name="T48" fmla="*/ 17530491 w 489"/>
              <a:gd name="T49" fmla="*/ 25796996 h 453"/>
              <a:gd name="T50" fmla="*/ 17530491 w 489"/>
              <a:gd name="T51" fmla="*/ 25796996 h 453"/>
              <a:gd name="T52" fmla="*/ 16491591 w 489"/>
              <a:gd name="T53" fmla="*/ 22930663 h 453"/>
              <a:gd name="T54" fmla="*/ 20257288 w 489"/>
              <a:gd name="T55" fmla="*/ 19282505 h 453"/>
              <a:gd name="T56" fmla="*/ 22984445 w 489"/>
              <a:gd name="T57" fmla="*/ 21106403 h 453"/>
              <a:gd name="T58" fmla="*/ 22984445 w 489"/>
              <a:gd name="T59" fmla="*/ 21106403 h 453"/>
              <a:gd name="T60" fmla="*/ 27529227 w 489"/>
              <a:gd name="T61" fmla="*/ 25796996 h 453"/>
              <a:gd name="T62" fmla="*/ 27529227 w 489"/>
              <a:gd name="T63" fmla="*/ 3648158 h 453"/>
              <a:gd name="T64" fmla="*/ 27529227 w 489"/>
              <a:gd name="T65" fmla="*/ 3648158 h 453"/>
              <a:gd name="T66" fmla="*/ 31294924 w 489"/>
              <a:gd name="T67" fmla="*/ 0 h 453"/>
              <a:gd name="T68" fmla="*/ 34930894 w 489"/>
              <a:gd name="T69" fmla="*/ 3648158 h 453"/>
              <a:gd name="T70" fmla="*/ 34930894 w 489"/>
              <a:gd name="T71" fmla="*/ 3648158 h 453"/>
              <a:gd name="T72" fmla="*/ 34930894 w 489"/>
              <a:gd name="T73" fmla="*/ 25796996 h 453"/>
              <a:gd name="T74" fmla="*/ 39476036 w 489"/>
              <a:gd name="T75" fmla="*/ 21106403 h 453"/>
              <a:gd name="T76" fmla="*/ 39476036 w 489"/>
              <a:gd name="T77" fmla="*/ 21106403 h 453"/>
              <a:gd name="T78" fmla="*/ 42202833 w 489"/>
              <a:gd name="T79" fmla="*/ 19282505 h 453"/>
              <a:gd name="T80" fmla="*/ 45968530 w 489"/>
              <a:gd name="T81" fmla="*/ 22930663 h 453"/>
              <a:gd name="T82" fmla="*/ 45059718 w 489"/>
              <a:gd name="T83" fmla="*/ 25796996 h 453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489" h="453">
                <a:moveTo>
                  <a:pt x="460" y="452"/>
                </a:moveTo>
                <a:lnTo>
                  <a:pt x="460" y="452"/>
                </a:lnTo>
                <a:cubicBezTo>
                  <a:pt x="241" y="452"/>
                  <a:pt x="241" y="452"/>
                  <a:pt x="241" y="452"/>
                </a:cubicBezTo>
                <a:cubicBezTo>
                  <a:pt x="29" y="452"/>
                  <a:pt x="29" y="452"/>
                  <a:pt x="29" y="452"/>
                </a:cubicBezTo>
                <a:cubicBezTo>
                  <a:pt x="7" y="452"/>
                  <a:pt x="0" y="438"/>
                  <a:pt x="0" y="424"/>
                </a:cubicBezTo>
                <a:cubicBezTo>
                  <a:pt x="0" y="282"/>
                  <a:pt x="0" y="282"/>
                  <a:pt x="0" y="282"/>
                </a:cubicBezTo>
                <a:cubicBezTo>
                  <a:pt x="0" y="268"/>
                  <a:pt x="7" y="254"/>
                  <a:pt x="29" y="254"/>
                </a:cubicBezTo>
                <a:cubicBezTo>
                  <a:pt x="43" y="254"/>
                  <a:pt x="57" y="268"/>
                  <a:pt x="57" y="282"/>
                </a:cubicBezTo>
                <a:cubicBezTo>
                  <a:pt x="57" y="396"/>
                  <a:pt x="57" y="396"/>
                  <a:pt x="57" y="396"/>
                </a:cubicBezTo>
                <a:cubicBezTo>
                  <a:pt x="431" y="396"/>
                  <a:pt x="431" y="396"/>
                  <a:pt x="431" y="396"/>
                </a:cubicBezTo>
                <a:cubicBezTo>
                  <a:pt x="431" y="282"/>
                  <a:pt x="431" y="282"/>
                  <a:pt x="431" y="282"/>
                </a:cubicBezTo>
                <a:cubicBezTo>
                  <a:pt x="431" y="268"/>
                  <a:pt x="446" y="254"/>
                  <a:pt x="460" y="254"/>
                </a:cubicBezTo>
                <a:cubicBezTo>
                  <a:pt x="474" y="254"/>
                  <a:pt x="488" y="268"/>
                  <a:pt x="488" y="282"/>
                </a:cubicBezTo>
                <a:cubicBezTo>
                  <a:pt x="488" y="424"/>
                  <a:pt x="488" y="424"/>
                  <a:pt x="488" y="424"/>
                </a:cubicBezTo>
                <a:cubicBezTo>
                  <a:pt x="488" y="438"/>
                  <a:pt x="474" y="452"/>
                  <a:pt x="460" y="452"/>
                </a:cubicBezTo>
                <a:close/>
                <a:moveTo>
                  <a:pt x="347" y="198"/>
                </a:moveTo>
                <a:lnTo>
                  <a:pt x="347" y="198"/>
                </a:lnTo>
                <a:cubicBezTo>
                  <a:pt x="262" y="289"/>
                  <a:pt x="262" y="289"/>
                  <a:pt x="262" y="289"/>
                </a:cubicBezTo>
                <a:cubicBezTo>
                  <a:pt x="262" y="297"/>
                  <a:pt x="255" y="304"/>
                  <a:pt x="241" y="304"/>
                </a:cubicBezTo>
                <a:cubicBezTo>
                  <a:pt x="234" y="304"/>
                  <a:pt x="227" y="297"/>
                  <a:pt x="220" y="289"/>
                </a:cubicBezTo>
                <a:cubicBezTo>
                  <a:pt x="135" y="198"/>
                  <a:pt x="135" y="198"/>
                  <a:pt x="135" y="198"/>
                </a:cubicBezTo>
                <a:cubicBezTo>
                  <a:pt x="135" y="191"/>
                  <a:pt x="127" y="184"/>
                  <a:pt x="127" y="176"/>
                </a:cubicBezTo>
                <a:cubicBezTo>
                  <a:pt x="127" y="162"/>
                  <a:pt x="142" y="148"/>
                  <a:pt x="156" y="148"/>
                </a:cubicBezTo>
                <a:cubicBezTo>
                  <a:pt x="170" y="148"/>
                  <a:pt x="177" y="155"/>
                  <a:pt x="177" y="162"/>
                </a:cubicBezTo>
                <a:cubicBezTo>
                  <a:pt x="212" y="198"/>
                  <a:pt x="212" y="198"/>
                  <a:pt x="212" y="198"/>
                </a:cubicBezTo>
                <a:cubicBezTo>
                  <a:pt x="212" y="28"/>
                  <a:pt x="212" y="28"/>
                  <a:pt x="212" y="28"/>
                </a:cubicBezTo>
                <a:cubicBezTo>
                  <a:pt x="212" y="14"/>
                  <a:pt x="227" y="0"/>
                  <a:pt x="241" y="0"/>
                </a:cubicBezTo>
                <a:cubicBezTo>
                  <a:pt x="262" y="0"/>
                  <a:pt x="269" y="14"/>
                  <a:pt x="269" y="28"/>
                </a:cubicBezTo>
                <a:cubicBezTo>
                  <a:pt x="269" y="198"/>
                  <a:pt x="269" y="198"/>
                  <a:pt x="269" y="198"/>
                </a:cubicBezTo>
                <a:cubicBezTo>
                  <a:pt x="304" y="162"/>
                  <a:pt x="304" y="162"/>
                  <a:pt x="304" y="162"/>
                </a:cubicBezTo>
                <a:cubicBezTo>
                  <a:pt x="311" y="155"/>
                  <a:pt x="318" y="148"/>
                  <a:pt x="325" y="148"/>
                </a:cubicBezTo>
                <a:cubicBezTo>
                  <a:pt x="347" y="148"/>
                  <a:pt x="354" y="162"/>
                  <a:pt x="354" y="176"/>
                </a:cubicBezTo>
                <a:cubicBezTo>
                  <a:pt x="354" y="184"/>
                  <a:pt x="354" y="191"/>
                  <a:pt x="347" y="19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38" name="Freeform 53"/>
          <p:cNvSpPr>
            <a:spLocks noChangeArrowheads="1"/>
          </p:cNvSpPr>
          <p:nvPr/>
        </p:nvSpPr>
        <p:spPr bwMode="auto">
          <a:xfrm>
            <a:off x="4621872" y="4968190"/>
            <a:ext cx="292024" cy="292100"/>
          </a:xfrm>
          <a:custGeom>
            <a:avLst/>
            <a:gdLst>
              <a:gd name="T0" fmla="*/ 75172271 w 608"/>
              <a:gd name="T1" fmla="*/ 78678142 h 609"/>
              <a:gd name="T2" fmla="*/ 0 w 608"/>
              <a:gd name="T3" fmla="*/ 75054951 h 609"/>
              <a:gd name="T4" fmla="*/ 3635276 w 608"/>
              <a:gd name="T5" fmla="*/ 10093638 h 609"/>
              <a:gd name="T6" fmla="*/ 10905827 w 608"/>
              <a:gd name="T7" fmla="*/ 13716829 h 609"/>
              <a:gd name="T8" fmla="*/ 28432908 w 608"/>
              <a:gd name="T9" fmla="*/ 13716829 h 609"/>
              <a:gd name="T10" fmla="*/ 50374278 w 608"/>
              <a:gd name="T11" fmla="*/ 10093638 h 609"/>
              <a:gd name="T12" fmla="*/ 58683635 w 608"/>
              <a:gd name="T13" fmla="*/ 21998871 h 609"/>
              <a:gd name="T14" fmla="*/ 67901720 w 608"/>
              <a:gd name="T15" fmla="*/ 10093638 h 609"/>
              <a:gd name="T16" fmla="*/ 78807547 w 608"/>
              <a:gd name="T17" fmla="*/ 13716829 h 609"/>
              <a:gd name="T18" fmla="*/ 75172271 w 608"/>
              <a:gd name="T19" fmla="*/ 78678142 h 609"/>
              <a:gd name="T20" fmla="*/ 71536996 w 608"/>
              <a:gd name="T21" fmla="*/ 29245613 h 609"/>
              <a:gd name="T22" fmla="*/ 7270552 w 608"/>
              <a:gd name="T23" fmla="*/ 71302258 h 609"/>
              <a:gd name="T24" fmla="*/ 71536996 w 608"/>
              <a:gd name="T25" fmla="*/ 29245613 h 609"/>
              <a:gd name="T26" fmla="*/ 24667917 w 608"/>
              <a:gd name="T27" fmla="*/ 54867675 h 609"/>
              <a:gd name="T28" fmla="*/ 29341637 w 608"/>
              <a:gd name="T29" fmla="*/ 51244484 h 609"/>
              <a:gd name="T30" fmla="*/ 32068184 w 608"/>
              <a:gd name="T31" fmla="*/ 48526731 h 609"/>
              <a:gd name="T32" fmla="*/ 33886002 w 608"/>
              <a:gd name="T33" fmla="*/ 45679835 h 609"/>
              <a:gd name="T34" fmla="*/ 31159455 w 608"/>
              <a:gd name="T35" fmla="*/ 42056644 h 609"/>
              <a:gd name="T36" fmla="*/ 28432908 w 608"/>
              <a:gd name="T37" fmla="*/ 43868240 h 609"/>
              <a:gd name="T38" fmla="*/ 27524179 w 608"/>
              <a:gd name="T39" fmla="*/ 46585633 h 609"/>
              <a:gd name="T40" fmla="*/ 23759188 w 608"/>
              <a:gd name="T41" fmla="*/ 43868240 h 609"/>
              <a:gd name="T42" fmla="*/ 27524179 w 608"/>
              <a:gd name="T43" fmla="*/ 38433453 h 609"/>
              <a:gd name="T44" fmla="*/ 33886002 w 608"/>
              <a:gd name="T45" fmla="*/ 38433453 h 609"/>
              <a:gd name="T46" fmla="*/ 37650993 w 608"/>
              <a:gd name="T47" fmla="*/ 42056644 h 609"/>
              <a:gd name="T48" fmla="*/ 38559722 w 608"/>
              <a:gd name="T49" fmla="*/ 47491791 h 609"/>
              <a:gd name="T50" fmla="*/ 34794731 w 608"/>
              <a:gd name="T51" fmla="*/ 52150282 h 609"/>
              <a:gd name="T52" fmla="*/ 30250726 w 608"/>
              <a:gd name="T53" fmla="*/ 54867675 h 609"/>
              <a:gd name="T54" fmla="*/ 38559722 w 608"/>
              <a:gd name="T55" fmla="*/ 56679271 h 609"/>
              <a:gd name="T56" fmla="*/ 21941370 w 608"/>
              <a:gd name="T57" fmla="*/ 60431965 h 609"/>
              <a:gd name="T58" fmla="*/ 24667917 w 608"/>
              <a:gd name="T59" fmla="*/ 54867675 h 609"/>
              <a:gd name="T60" fmla="*/ 45830274 w 608"/>
              <a:gd name="T61" fmla="*/ 56679271 h 609"/>
              <a:gd name="T62" fmla="*/ 49465550 w 608"/>
              <a:gd name="T63" fmla="*/ 56679271 h 609"/>
              <a:gd name="T64" fmla="*/ 51283368 w 608"/>
              <a:gd name="T65" fmla="*/ 54867675 h 609"/>
              <a:gd name="T66" fmla="*/ 51283368 w 608"/>
              <a:gd name="T67" fmla="*/ 51244484 h 609"/>
              <a:gd name="T68" fmla="*/ 49465550 w 608"/>
              <a:gd name="T69" fmla="*/ 49432889 h 609"/>
              <a:gd name="T70" fmla="*/ 45830274 w 608"/>
              <a:gd name="T71" fmla="*/ 49432889 h 609"/>
              <a:gd name="T72" fmla="*/ 40377540 w 608"/>
              <a:gd name="T73" fmla="*/ 51244484 h 609"/>
              <a:gd name="T74" fmla="*/ 55048359 w 608"/>
              <a:gd name="T75" fmla="*/ 38433453 h 609"/>
              <a:gd name="T76" fmla="*/ 45830274 w 608"/>
              <a:gd name="T77" fmla="*/ 42056644 h 609"/>
              <a:gd name="T78" fmla="*/ 44921545 w 608"/>
              <a:gd name="T79" fmla="*/ 47491791 h 609"/>
              <a:gd name="T80" fmla="*/ 49465550 w 608"/>
              <a:gd name="T81" fmla="*/ 45679835 h 609"/>
              <a:gd name="T82" fmla="*/ 55048359 w 608"/>
              <a:gd name="T83" fmla="*/ 47491791 h 609"/>
              <a:gd name="T84" fmla="*/ 56865817 w 608"/>
              <a:gd name="T85" fmla="*/ 53056080 h 609"/>
              <a:gd name="T86" fmla="*/ 54139630 w 608"/>
              <a:gd name="T87" fmla="*/ 58491226 h 609"/>
              <a:gd name="T88" fmla="*/ 48556821 w 608"/>
              <a:gd name="T89" fmla="*/ 61338122 h 609"/>
              <a:gd name="T90" fmla="*/ 42194998 w 608"/>
              <a:gd name="T91" fmla="*/ 59526167 h 609"/>
              <a:gd name="T92" fmla="*/ 40377540 w 608"/>
              <a:gd name="T93" fmla="*/ 53961878 h 609"/>
              <a:gd name="T94" fmla="*/ 45830274 w 608"/>
              <a:gd name="T95" fmla="*/ 56679271 h 609"/>
              <a:gd name="T96" fmla="*/ 58683635 w 608"/>
              <a:gd name="T97" fmla="*/ 17340380 h 609"/>
              <a:gd name="T98" fmla="*/ 55048359 w 608"/>
              <a:gd name="T99" fmla="*/ 3623191 h 609"/>
              <a:gd name="T100" fmla="*/ 62318910 w 608"/>
              <a:gd name="T101" fmla="*/ 3623191 h 609"/>
              <a:gd name="T102" fmla="*/ 58683635 w 608"/>
              <a:gd name="T103" fmla="*/ 17340380 h 609"/>
              <a:gd name="T104" fmla="*/ 20123912 w 608"/>
              <a:gd name="T105" fmla="*/ 17340380 h 609"/>
              <a:gd name="T106" fmla="*/ 16488637 w 608"/>
              <a:gd name="T107" fmla="*/ 3623191 h 609"/>
              <a:gd name="T108" fmla="*/ 23759188 w 608"/>
              <a:gd name="T109" fmla="*/ 3623191 h 609"/>
              <a:gd name="T110" fmla="*/ 20123912 w 608"/>
              <a:gd name="T111" fmla="*/ 17340380 h 609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608" h="609">
                <a:moveTo>
                  <a:pt x="579" y="608"/>
                </a:moveTo>
                <a:lnTo>
                  <a:pt x="579" y="608"/>
                </a:lnTo>
                <a:cubicBezTo>
                  <a:pt x="28" y="608"/>
                  <a:pt x="28" y="608"/>
                  <a:pt x="28" y="608"/>
                </a:cubicBezTo>
                <a:cubicBezTo>
                  <a:pt x="14" y="608"/>
                  <a:pt x="0" y="594"/>
                  <a:pt x="0" y="580"/>
                </a:cubicBezTo>
                <a:cubicBezTo>
                  <a:pt x="0" y="106"/>
                  <a:pt x="0" y="106"/>
                  <a:pt x="0" y="106"/>
                </a:cubicBezTo>
                <a:cubicBezTo>
                  <a:pt x="0" y="92"/>
                  <a:pt x="14" y="78"/>
                  <a:pt x="28" y="78"/>
                </a:cubicBezTo>
                <a:cubicBezTo>
                  <a:pt x="84" y="78"/>
                  <a:pt x="84" y="78"/>
                  <a:pt x="84" y="78"/>
                </a:cubicBezTo>
                <a:cubicBezTo>
                  <a:pt x="84" y="106"/>
                  <a:pt x="84" y="106"/>
                  <a:pt x="84" y="106"/>
                </a:cubicBezTo>
                <a:cubicBezTo>
                  <a:pt x="84" y="141"/>
                  <a:pt x="120" y="170"/>
                  <a:pt x="155" y="170"/>
                </a:cubicBezTo>
                <a:cubicBezTo>
                  <a:pt x="190" y="170"/>
                  <a:pt x="219" y="141"/>
                  <a:pt x="219" y="106"/>
                </a:cubicBezTo>
                <a:cubicBezTo>
                  <a:pt x="219" y="78"/>
                  <a:pt x="219" y="78"/>
                  <a:pt x="219" y="78"/>
                </a:cubicBezTo>
                <a:cubicBezTo>
                  <a:pt x="388" y="78"/>
                  <a:pt x="388" y="78"/>
                  <a:pt x="388" y="78"/>
                </a:cubicBezTo>
                <a:cubicBezTo>
                  <a:pt x="388" y="106"/>
                  <a:pt x="388" y="106"/>
                  <a:pt x="388" y="106"/>
                </a:cubicBezTo>
                <a:cubicBezTo>
                  <a:pt x="388" y="141"/>
                  <a:pt x="417" y="170"/>
                  <a:pt x="452" y="170"/>
                </a:cubicBezTo>
                <a:cubicBezTo>
                  <a:pt x="487" y="170"/>
                  <a:pt x="523" y="141"/>
                  <a:pt x="523" y="106"/>
                </a:cubicBezTo>
                <a:cubicBezTo>
                  <a:pt x="523" y="78"/>
                  <a:pt x="523" y="78"/>
                  <a:pt x="523" y="78"/>
                </a:cubicBezTo>
                <a:cubicBezTo>
                  <a:pt x="579" y="78"/>
                  <a:pt x="579" y="78"/>
                  <a:pt x="579" y="78"/>
                </a:cubicBezTo>
                <a:cubicBezTo>
                  <a:pt x="593" y="78"/>
                  <a:pt x="607" y="92"/>
                  <a:pt x="607" y="106"/>
                </a:cubicBezTo>
                <a:cubicBezTo>
                  <a:pt x="607" y="580"/>
                  <a:pt x="607" y="580"/>
                  <a:pt x="607" y="580"/>
                </a:cubicBezTo>
                <a:cubicBezTo>
                  <a:pt x="607" y="594"/>
                  <a:pt x="593" y="608"/>
                  <a:pt x="579" y="608"/>
                </a:cubicBezTo>
                <a:close/>
                <a:moveTo>
                  <a:pt x="551" y="226"/>
                </a:moveTo>
                <a:lnTo>
                  <a:pt x="551" y="226"/>
                </a:lnTo>
                <a:cubicBezTo>
                  <a:pt x="56" y="226"/>
                  <a:pt x="56" y="226"/>
                  <a:pt x="56" y="226"/>
                </a:cubicBezTo>
                <a:cubicBezTo>
                  <a:pt x="56" y="551"/>
                  <a:pt x="56" y="551"/>
                  <a:pt x="56" y="551"/>
                </a:cubicBezTo>
                <a:cubicBezTo>
                  <a:pt x="551" y="551"/>
                  <a:pt x="551" y="551"/>
                  <a:pt x="551" y="551"/>
                </a:cubicBezTo>
                <a:lnTo>
                  <a:pt x="551" y="226"/>
                </a:lnTo>
                <a:close/>
                <a:moveTo>
                  <a:pt x="190" y="424"/>
                </a:moveTo>
                <a:lnTo>
                  <a:pt x="190" y="424"/>
                </a:lnTo>
                <a:cubicBezTo>
                  <a:pt x="190" y="417"/>
                  <a:pt x="197" y="410"/>
                  <a:pt x="205" y="410"/>
                </a:cubicBezTo>
                <a:cubicBezTo>
                  <a:pt x="212" y="403"/>
                  <a:pt x="219" y="396"/>
                  <a:pt x="226" y="396"/>
                </a:cubicBezTo>
                <a:cubicBezTo>
                  <a:pt x="233" y="389"/>
                  <a:pt x="233" y="389"/>
                  <a:pt x="240" y="382"/>
                </a:cubicBezTo>
                <a:cubicBezTo>
                  <a:pt x="240" y="382"/>
                  <a:pt x="247" y="382"/>
                  <a:pt x="247" y="375"/>
                </a:cubicBezTo>
                <a:cubicBezTo>
                  <a:pt x="254" y="375"/>
                  <a:pt x="254" y="367"/>
                  <a:pt x="261" y="367"/>
                </a:cubicBezTo>
                <a:cubicBezTo>
                  <a:pt x="261" y="360"/>
                  <a:pt x="261" y="353"/>
                  <a:pt x="261" y="353"/>
                </a:cubicBezTo>
                <a:cubicBezTo>
                  <a:pt x="261" y="339"/>
                  <a:pt x="261" y="339"/>
                  <a:pt x="254" y="332"/>
                </a:cubicBezTo>
                <a:cubicBezTo>
                  <a:pt x="254" y="325"/>
                  <a:pt x="247" y="325"/>
                  <a:pt x="240" y="325"/>
                </a:cubicBezTo>
                <a:cubicBezTo>
                  <a:pt x="233" y="325"/>
                  <a:pt x="226" y="325"/>
                  <a:pt x="226" y="325"/>
                </a:cubicBezTo>
                <a:cubicBezTo>
                  <a:pt x="219" y="332"/>
                  <a:pt x="219" y="332"/>
                  <a:pt x="219" y="339"/>
                </a:cubicBezTo>
                <a:cubicBezTo>
                  <a:pt x="212" y="339"/>
                  <a:pt x="212" y="346"/>
                  <a:pt x="212" y="353"/>
                </a:cubicBezTo>
                <a:lnTo>
                  <a:pt x="212" y="360"/>
                </a:lnTo>
                <a:cubicBezTo>
                  <a:pt x="176" y="360"/>
                  <a:pt x="176" y="360"/>
                  <a:pt x="176" y="360"/>
                </a:cubicBezTo>
                <a:cubicBezTo>
                  <a:pt x="176" y="353"/>
                  <a:pt x="176" y="346"/>
                  <a:pt x="183" y="339"/>
                </a:cubicBezTo>
                <a:cubicBezTo>
                  <a:pt x="183" y="325"/>
                  <a:pt x="183" y="318"/>
                  <a:pt x="190" y="311"/>
                </a:cubicBezTo>
                <a:cubicBezTo>
                  <a:pt x="197" y="311"/>
                  <a:pt x="205" y="304"/>
                  <a:pt x="212" y="297"/>
                </a:cubicBezTo>
                <a:cubicBezTo>
                  <a:pt x="219" y="297"/>
                  <a:pt x="226" y="297"/>
                  <a:pt x="240" y="297"/>
                </a:cubicBezTo>
                <a:cubicBezTo>
                  <a:pt x="247" y="297"/>
                  <a:pt x="254" y="297"/>
                  <a:pt x="261" y="297"/>
                </a:cubicBezTo>
                <a:cubicBezTo>
                  <a:pt x="268" y="304"/>
                  <a:pt x="275" y="304"/>
                  <a:pt x="282" y="311"/>
                </a:cubicBezTo>
                <a:cubicBezTo>
                  <a:pt x="282" y="311"/>
                  <a:pt x="290" y="318"/>
                  <a:pt x="290" y="325"/>
                </a:cubicBezTo>
                <a:cubicBezTo>
                  <a:pt x="297" y="332"/>
                  <a:pt x="297" y="339"/>
                  <a:pt x="297" y="346"/>
                </a:cubicBezTo>
                <a:cubicBezTo>
                  <a:pt x="297" y="353"/>
                  <a:pt x="297" y="367"/>
                  <a:pt x="297" y="367"/>
                </a:cubicBezTo>
                <a:cubicBezTo>
                  <a:pt x="290" y="375"/>
                  <a:pt x="290" y="382"/>
                  <a:pt x="282" y="389"/>
                </a:cubicBezTo>
                <a:cubicBezTo>
                  <a:pt x="275" y="389"/>
                  <a:pt x="275" y="396"/>
                  <a:pt x="268" y="403"/>
                </a:cubicBezTo>
                <a:cubicBezTo>
                  <a:pt x="261" y="403"/>
                  <a:pt x="254" y="410"/>
                  <a:pt x="247" y="410"/>
                </a:cubicBezTo>
                <a:cubicBezTo>
                  <a:pt x="240" y="417"/>
                  <a:pt x="240" y="417"/>
                  <a:pt x="233" y="424"/>
                </a:cubicBezTo>
                <a:cubicBezTo>
                  <a:pt x="226" y="431"/>
                  <a:pt x="219" y="431"/>
                  <a:pt x="219" y="438"/>
                </a:cubicBezTo>
                <a:cubicBezTo>
                  <a:pt x="297" y="438"/>
                  <a:pt x="297" y="438"/>
                  <a:pt x="297" y="438"/>
                </a:cubicBezTo>
                <a:cubicBezTo>
                  <a:pt x="297" y="467"/>
                  <a:pt x="297" y="467"/>
                  <a:pt x="297" y="467"/>
                </a:cubicBezTo>
                <a:cubicBezTo>
                  <a:pt x="169" y="467"/>
                  <a:pt x="169" y="467"/>
                  <a:pt x="169" y="467"/>
                </a:cubicBezTo>
                <a:cubicBezTo>
                  <a:pt x="169" y="460"/>
                  <a:pt x="176" y="452"/>
                  <a:pt x="176" y="445"/>
                </a:cubicBezTo>
                <a:cubicBezTo>
                  <a:pt x="176" y="438"/>
                  <a:pt x="183" y="431"/>
                  <a:pt x="190" y="424"/>
                </a:cubicBezTo>
                <a:close/>
                <a:moveTo>
                  <a:pt x="353" y="438"/>
                </a:moveTo>
                <a:lnTo>
                  <a:pt x="353" y="438"/>
                </a:lnTo>
                <a:cubicBezTo>
                  <a:pt x="360" y="445"/>
                  <a:pt x="360" y="445"/>
                  <a:pt x="374" y="445"/>
                </a:cubicBezTo>
                <a:cubicBezTo>
                  <a:pt x="374" y="445"/>
                  <a:pt x="381" y="445"/>
                  <a:pt x="381" y="438"/>
                </a:cubicBezTo>
                <a:cubicBezTo>
                  <a:pt x="388" y="438"/>
                  <a:pt x="388" y="438"/>
                  <a:pt x="395" y="431"/>
                </a:cubicBezTo>
                <a:lnTo>
                  <a:pt x="395" y="424"/>
                </a:lnTo>
                <a:cubicBezTo>
                  <a:pt x="403" y="417"/>
                  <a:pt x="403" y="417"/>
                  <a:pt x="403" y="410"/>
                </a:cubicBezTo>
                <a:cubicBezTo>
                  <a:pt x="403" y="410"/>
                  <a:pt x="403" y="403"/>
                  <a:pt x="395" y="396"/>
                </a:cubicBezTo>
                <a:lnTo>
                  <a:pt x="395" y="389"/>
                </a:lnTo>
                <a:cubicBezTo>
                  <a:pt x="388" y="389"/>
                  <a:pt x="388" y="382"/>
                  <a:pt x="381" y="382"/>
                </a:cubicBezTo>
                <a:lnTo>
                  <a:pt x="374" y="382"/>
                </a:lnTo>
                <a:cubicBezTo>
                  <a:pt x="367" y="382"/>
                  <a:pt x="360" y="382"/>
                  <a:pt x="353" y="382"/>
                </a:cubicBezTo>
                <a:cubicBezTo>
                  <a:pt x="353" y="382"/>
                  <a:pt x="346" y="389"/>
                  <a:pt x="346" y="396"/>
                </a:cubicBezTo>
                <a:cubicBezTo>
                  <a:pt x="311" y="396"/>
                  <a:pt x="311" y="396"/>
                  <a:pt x="311" y="396"/>
                </a:cubicBezTo>
                <a:cubicBezTo>
                  <a:pt x="332" y="297"/>
                  <a:pt x="332" y="297"/>
                  <a:pt x="332" y="297"/>
                </a:cubicBezTo>
                <a:cubicBezTo>
                  <a:pt x="424" y="297"/>
                  <a:pt x="424" y="297"/>
                  <a:pt x="424" y="297"/>
                </a:cubicBezTo>
                <a:cubicBezTo>
                  <a:pt x="424" y="325"/>
                  <a:pt x="424" y="325"/>
                  <a:pt x="424" y="325"/>
                </a:cubicBezTo>
                <a:cubicBezTo>
                  <a:pt x="353" y="325"/>
                  <a:pt x="353" y="325"/>
                  <a:pt x="353" y="325"/>
                </a:cubicBezTo>
                <a:cubicBezTo>
                  <a:pt x="346" y="367"/>
                  <a:pt x="346" y="367"/>
                  <a:pt x="346" y="367"/>
                </a:cubicBezTo>
                <a:cubicBezTo>
                  <a:pt x="353" y="360"/>
                  <a:pt x="360" y="360"/>
                  <a:pt x="367" y="353"/>
                </a:cubicBezTo>
                <a:cubicBezTo>
                  <a:pt x="367" y="353"/>
                  <a:pt x="374" y="353"/>
                  <a:pt x="381" y="353"/>
                </a:cubicBezTo>
                <a:cubicBezTo>
                  <a:pt x="388" y="353"/>
                  <a:pt x="395" y="353"/>
                  <a:pt x="403" y="360"/>
                </a:cubicBezTo>
                <a:cubicBezTo>
                  <a:pt x="410" y="360"/>
                  <a:pt x="417" y="367"/>
                  <a:pt x="424" y="367"/>
                </a:cubicBezTo>
                <a:cubicBezTo>
                  <a:pt x="424" y="375"/>
                  <a:pt x="431" y="382"/>
                  <a:pt x="431" y="389"/>
                </a:cubicBezTo>
                <a:cubicBezTo>
                  <a:pt x="438" y="396"/>
                  <a:pt x="438" y="403"/>
                  <a:pt x="438" y="410"/>
                </a:cubicBezTo>
                <a:cubicBezTo>
                  <a:pt x="438" y="417"/>
                  <a:pt x="431" y="431"/>
                  <a:pt x="431" y="438"/>
                </a:cubicBezTo>
                <a:cubicBezTo>
                  <a:pt x="424" y="445"/>
                  <a:pt x="424" y="452"/>
                  <a:pt x="417" y="452"/>
                </a:cubicBezTo>
                <a:cubicBezTo>
                  <a:pt x="410" y="460"/>
                  <a:pt x="403" y="467"/>
                  <a:pt x="395" y="467"/>
                </a:cubicBezTo>
                <a:cubicBezTo>
                  <a:pt x="388" y="474"/>
                  <a:pt x="381" y="474"/>
                  <a:pt x="374" y="474"/>
                </a:cubicBezTo>
                <a:cubicBezTo>
                  <a:pt x="360" y="474"/>
                  <a:pt x="353" y="474"/>
                  <a:pt x="346" y="467"/>
                </a:cubicBezTo>
                <a:cubicBezTo>
                  <a:pt x="339" y="467"/>
                  <a:pt x="332" y="467"/>
                  <a:pt x="325" y="460"/>
                </a:cubicBezTo>
                <a:cubicBezTo>
                  <a:pt x="325" y="452"/>
                  <a:pt x="318" y="452"/>
                  <a:pt x="311" y="445"/>
                </a:cubicBezTo>
                <a:cubicBezTo>
                  <a:pt x="311" y="438"/>
                  <a:pt x="311" y="424"/>
                  <a:pt x="311" y="417"/>
                </a:cubicBezTo>
                <a:cubicBezTo>
                  <a:pt x="346" y="417"/>
                  <a:pt x="346" y="417"/>
                  <a:pt x="346" y="417"/>
                </a:cubicBezTo>
                <a:cubicBezTo>
                  <a:pt x="346" y="424"/>
                  <a:pt x="346" y="431"/>
                  <a:pt x="353" y="438"/>
                </a:cubicBezTo>
                <a:close/>
                <a:moveTo>
                  <a:pt x="452" y="134"/>
                </a:moveTo>
                <a:lnTo>
                  <a:pt x="452" y="134"/>
                </a:lnTo>
                <a:cubicBezTo>
                  <a:pt x="438" y="134"/>
                  <a:pt x="424" y="120"/>
                  <a:pt x="424" y="106"/>
                </a:cubicBezTo>
                <a:cubicBezTo>
                  <a:pt x="424" y="28"/>
                  <a:pt x="424" y="28"/>
                  <a:pt x="424" y="28"/>
                </a:cubicBezTo>
                <a:cubicBezTo>
                  <a:pt x="424" y="14"/>
                  <a:pt x="438" y="0"/>
                  <a:pt x="452" y="0"/>
                </a:cubicBezTo>
                <a:cubicBezTo>
                  <a:pt x="473" y="0"/>
                  <a:pt x="480" y="14"/>
                  <a:pt x="480" y="28"/>
                </a:cubicBezTo>
                <a:cubicBezTo>
                  <a:pt x="480" y="106"/>
                  <a:pt x="480" y="106"/>
                  <a:pt x="480" y="106"/>
                </a:cubicBezTo>
                <a:cubicBezTo>
                  <a:pt x="480" y="120"/>
                  <a:pt x="473" y="134"/>
                  <a:pt x="452" y="134"/>
                </a:cubicBezTo>
                <a:close/>
                <a:moveTo>
                  <a:pt x="155" y="134"/>
                </a:moveTo>
                <a:lnTo>
                  <a:pt x="155" y="134"/>
                </a:lnTo>
                <a:cubicBezTo>
                  <a:pt x="134" y="134"/>
                  <a:pt x="127" y="120"/>
                  <a:pt x="127" y="106"/>
                </a:cubicBezTo>
                <a:cubicBezTo>
                  <a:pt x="127" y="28"/>
                  <a:pt x="127" y="28"/>
                  <a:pt x="127" y="28"/>
                </a:cubicBezTo>
                <a:cubicBezTo>
                  <a:pt x="127" y="14"/>
                  <a:pt x="134" y="0"/>
                  <a:pt x="155" y="0"/>
                </a:cubicBezTo>
                <a:cubicBezTo>
                  <a:pt x="169" y="0"/>
                  <a:pt x="183" y="14"/>
                  <a:pt x="183" y="28"/>
                </a:cubicBezTo>
                <a:cubicBezTo>
                  <a:pt x="183" y="106"/>
                  <a:pt x="183" y="106"/>
                  <a:pt x="183" y="106"/>
                </a:cubicBezTo>
                <a:cubicBezTo>
                  <a:pt x="183" y="120"/>
                  <a:pt x="169" y="134"/>
                  <a:pt x="155" y="13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39" name="Freeform 54"/>
          <p:cNvSpPr>
            <a:spLocks noChangeArrowheads="1"/>
          </p:cNvSpPr>
          <p:nvPr/>
        </p:nvSpPr>
        <p:spPr bwMode="auto">
          <a:xfrm>
            <a:off x="4116120" y="4968190"/>
            <a:ext cx="287792" cy="292100"/>
          </a:xfrm>
          <a:custGeom>
            <a:avLst/>
            <a:gdLst>
              <a:gd name="T0" fmla="*/ 73816246 w 601"/>
              <a:gd name="T1" fmla="*/ 78678142 h 609"/>
              <a:gd name="T2" fmla="*/ 0 w 601"/>
              <a:gd name="T3" fmla="*/ 75054951 h 609"/>
              <a:gd name="T4" fmla="*/ 3613541 w 601"/>
              <a:gd name="T5" fmla="*/ 10093638 h 609"/>
              <a:gd name="T6" fmla="*/ 10840264 w 601"/>
              <a:gd name="T7" fmla="*/ 13716829 h 609"/>
              <a:gd name="T8" fmla="*/ 28261705 w 601"/>
              <a:gd name="T9" fmla="*/ 13716829 h 609"/>
              <a:gd name="T10" fmla="*/ 50071198 w 601"/>
              <a:gd name="T11" fmla="*/ 10093638 h 609"/>
              <a:gd name="T12" fmla="*/ 58330360 w 601"/>
              <a:gd name="T13" fmla="*/ 21998871 h 609"/>
              <a:gd name="T14" fmla="*/ 66460558 w 601"/>
              <a:gd name="T15" fmla="*/ 10093638 h 609"/>
              <a:gd name="T16" fmla="*/ 77429787 w 601"/>
              <a:gd name="T17" fmla="*/ 13716829 h 609"/>
              <a:gd name="T18" fmla="*/ 73816246 w 601"/>
              <a:gd name="T19" fmla="*/ 78678142 h 609"/>
              <a:gd name="T20" fmla="*/ 70203064 w 601"/>
              <a:gd name="T21" fmla="*/ 29245613 h 609"/>
              <a:gd name="T22" fmla="*/ 7226723 w 601"/>
              <a:gd name="T23" fmla="*/ 71302258 h 609"/>
              <a:gd name="T24" fmla="*/ 70203064 w 601"/>
              <a:gd name="T25" fmla="*/ 29245613 h 609"/>
              <a:gd name="T26" fmla="*/ 30068655 w 601"/>
              <a:gd name="T27" fmla="*/ 46585633 h 609"/>
              <a:gd name="T28" fmla="*/ 35488787 w 601"/>
              <a:gd name="T29" fmla="*/ 42056644 h 609"/>
              <a:gd name="T30" fmla="*/ 42844475 w 601"/>
              <a:gd name="T31" fmla="*/ 42056644 h 609"/>
              <a:gd name="T32" fmla="*/ 47361132 w 601"/>
              <a:gd name="T33" fmla="*/ 46585633 h 609"/>
              <a:gd name="T34" fmla="*/ 47361132 w 601"/>
              <a:gd name="T35" fmla="*/ 53961878 h 609"/>
              <a:gd name="T36" fmla="*/ 42844475 w 601"/>
              <a:gd name="T37" fmla="*/ 58491226 h 609"/>
              <a:gd name="T38" fmla="*/ 35488787 w 601"/>
              <a:gd name="T39" fmla="*/ 58491226 h 609"/>
              <a:gd name="T40" fmla="*/ 30068655 w 601"/>
              <a:gd name="T41" fmla="*/ 53961878 h 609"/>
              <a:gd name="T42" fmla="*/ 30068655 w 601"/>
              <a:gd name="T43" fmla="*/ 46585633 h 609"/>
              <a:gd name="T44" fmla="*/ 30971771 w 601"/>
              <a:gd name="T45" fmla="*/ 38433453 h 609"/>
              <a:gd name="T46" fmla="*/ 30068655 w 601"/>
              <a:gd name="T47" fmla="*/ 38433453 h 609"/>
              <a:gd name="T48" fmla="*/ 58330360 w 601"/>
              <a:gd name="T49" fmla="*/ 17340380 h 609"/>
              <a:gd name="T50" fmla="*/ 54716819 w 601"/>
              <a:gd name="T51" fmla="*/ 13716829 h 609"/>
              <a:gd name="T52" fmla="*/ 58330360 w 601"/>
              <a:gd name="T53" fmla="*/ 0 h 609"/>
              <a:gd name="T54" fmla="*/ 61943901 w 601"/>
              <a:gd name="T55" fmla="*/ 13716829 h 609"/>
              <a:gd name="T56" fmla="*/ 19099426 w 601"/>
              <a:gd name="T57" fmla="*/ 17340380 h 609"/>
              <a:gd name="T58" fmla="*/ 15485886 w 601"/>
              <a:gd name="T59" fmla="*/ 13716829 h 609"/>
              <a:gd name="T60" fmla="*/ 19099426 w 601"/>
              <a:gd name="T61" fmla="*/ 0 h 609"/>
              <a:gd name="T62" fmla="*/ 22712608 w 601"/>
              <a:gd name="T63" fmla="*/ 13716829 h 609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601" h="609">
                <a:moveTo>
                  <a:pt x="572" y="608"/>
                </a:moveTo>
                <a:lnTo>
                  <a:pt x="572" y="608"/>
                </a:lnTo>
                <a:cubicBezTo>
                  <a:pt x="28" y="608"/>
                  <a:pt x="28" y="608"/>
                  <a:pt x="28" y="608"/>
                </a:cubicBezTo>
                <a:cubicBezTo>
                  <a:pt x="14" y="608"/>
                  <a:pt x="0" y="594"/>
                  <a:pt x="0" y="580"/>
                </a:cubicBezTo>
                <a:cubicBezTo>
                  <a:pt x="0" y="106"/>
                  <a:pt x="0" y="106"/>
                  <a:pt x="0" y="106"/>
                </a:cubicBezTo>
                <a:cubicBezTo>
                  <a:pt x="0" y="92"/>
                  <a:pt x="14" y="78"/>
                  <a:pt x="28" y="78"/>
                </a:cubicBezTo>
                <a:cubicBezTo>
                  <a:pt x="84" y="78"/>
                  <a:pt x="84" y="78"/>
                  <a:pt x="84" y="78"/>
                </a:cubicBezTo>
                <a:cubicBezTo>
                  <a:pt x="84" y="106"/>
                  <a:pt x="84" y="106"/>
                  <a:pt x="84" y="106"/>
                </a:cubicBezTo>
                <a:cubicBezTo>
                  <a:pt x="84" y="141"/>
                  <a:pt x="113" y="170"/>
                  <a:pt x="148" y="170"/>
                </a:cubicBezTo>
                <a:cubicBezTo>
                  <a:pt x="183" y="170"/>
                  <a:pt x="219" y="141"/>
                  <a:pt x="219" y="106"/>
                </a:cubicBezTo>
                <a:cubicBezTo>
                  <a:pt x="219" y="78"/>
                  <a:pt x="219" y="78"/>
                  <a:pt x="219" y="78"/>
                </a:cubicBezTo>
                <a:cubicBezTo>
                  <a:pt x="388" y="78"/>
                  <a:pt x="388" y="78"/>
                  <a:pt x="388" y="78"/>
                </a:cubicBezTo>
                <a:cubicBezTo>
                  <a:pt x="388" y="106"/>
                  <a:pt x="388" y="106"/>
                  <a:pt x="388" y="106"/>
                </a:cubicBezTo>
                <a:cubicBezTo>
                  <a:pt x="388" y="141"/>
                  <a:pt x="417" y="170"/>
                  <a:pt x="452" y="170"/>
                </a:cubicBezTo>
                <a:cubicBezTo>
                  <a:pt x="487" y="170"/>
                  <a:pt x="515" y="141"/>
                  <a:pt x="515" y="106"/>
                </a:cubicBezTo>
                <a:cubicBezTo>
                  <a:pt x="515" y="78"/>
                  <a:pt x="515" y="78"/>
                  <a:pt x="515" y="78"/>
                </a:cubicBezTo>
                <a:cubicBezTo>
                  <a:pt x="572" y="78"/>
                  <a:pt x="572" y="78"/>
                  <a:pt x="572" y="78"/>
                </a:cubicBezTo>
                <a:cubicBezTo>
                  <a:pt x="593" y="78"/>
                  <a:pt x="600" y="92"/>
                  <a:pt x="600" y="106"/>
                </a:cubicBezTo>
                <a:cubicBezTo>
                  <a:pt x="600" y="580"/>
                  <a:pt x="600" y="580"/>
                  <a:pt x="600" y="580"/>
                </a:cubicBezTo>
                <a:cubicBezTo>
                  <a:pt x="600" y="594"/>
                  <a:pt x="593" y="608"/>
                  <a:pt x="572" y="608"/>
                </a:cubicBezTo>
                <a:close/>
                <a:moveTo>
                  <a:pt x="544" y="226"/>
                </a:moveTo>
                <a:lnTo>
                  <a:pt x="544" y="226"/>
                </a:lnTo>
                <a:cubicBezTo>
                  <a:pt x="56" y="226"/>
                  <a:pt x="56" y="226"/>
                  <a:pt x="56" y="226"/>
                </a:cubicBezTo>
                <a:cubicBezTo>
                  <a:pt x="56" y="551"/>
                  <a:pt x="56" y="551"/>
                  <a:pt x="56" y="551"/>
                </a:cubicBezTo>
                <a:cubicBezTo>
                  <a:pt x="544" y="551"/>
                  <a:pt x="544" y="551"/>
                  <a:pt x="544" y="551"/>
                </a:cubicBezTo>
                <a:lnTo>
                  <a:pt x="544" y="226"/>
                </a:lnTo>
                <a:close/>
                <a:moveTo>
                  <a:pt x="233" y="360"/>
                </a:moveTo>
                <a:lnTo>
                  <a:pt x="233" y="360"/>
                </a:lnTo>
                <a:cubicBezTo>
                  <a:pt x="275" y="360"/>
                  <a:pt x="275" y="360"/>
                  <a:pt x="275" y="360"/>
                </a:cubicBezTo>
                <a:cubicBezTo>
                  <a:pt x="275" y="325"/>
                  <a:pt x="275" y="325"/>
                  <a:pt x="275" y="325"/>
                </a:cubicBezTo>
                <a:cubicBezTo>
                  <a:pt x="275" y="304"/>
                  <a:pt x="282" y="297"/>
                  <a:pt x="304" y="297"/>
                </a:cubicBezTo>
                <a:cubicBezTo>
                  <a:pt x="318" y="297"/>
                  <a:pt x="332" y="304"/>
                  <a:pt x="332" y="325"/>
                </a:cubicBezTo>
                <a:cubicBezTo>
                  <a:pt x="332" y="360"/>
                  <a:pt x="332" y="360"/>
                  <a:pt x="332" y="360"/>
                </a:cubicBezTo>
                <a:cubicBezTo>
                  <a:pt x="367" y="360"/>
                  <a:pt x="367" y="360"/>
                  <a:pt x="367" y="360"/>
                </a:cubicBezTo>
                <a:cubicBezTo>
                  <a:pt x="381" y="360"/>
                  <a:pt x="395" y="375"/>
                  <a:pt x="395" y="389"/>
                </a:cubicBezTo>
                <a:cubicBezTo>
                  <a:pt x="395" y="403"/>
                  <a:pt x="381" y="417"/>
                  <a:pt x="367" y="417"/>
                </a:cubicBezTo>
                <a:cubicBezTo>
                  <a:pt x="332" y="417"/>
                  <a:pt x="332" y="417"/>
                  <a:pt x="332" y="417"/>
                </a:cubicBezTo>
                <a:cubicBezTo>
                  <a:pt x="332" y="452"/>
                  <a:pt x="332" y="452"/>
                  <a:pt x="332" y="452"/>
                </a:cubicBezTo>
                <a:cubicBezTo>
                  <a:pt x="332" y="474"/>
                  <a:pt x="318" y="481"/>
                  <a:pt x="304" y="481"/>
                </a:cubicBezTo>
                <a:cubicBezTo>
                  <a:pt x="282" y="481"/>
                  <a:pt x="275" y="474"/>
                  <a:pt x="275" y="452"/>
                </a:cubicBezTo>
                <a:cubicBezTo>
                  <a:pt x="275" y="417"/>
                  <a:pt x="275" y="417"/>
                  <a:pt x="275" y="417"/>
                </a:cubicBezTo>
                <a:cubicBezTo>
                  <a:pt x="233" y="417"/>
                  <a:pt x="233" y="417"/>
                  <a:pt x="233" y="417"/>
                </a:cubicBezTo>
                <a:cubicBezTo>
                  <a:pt x="219" y="417"/>
                  <a:pt x="204" y="403"/>
                  <a:pt x="204" y="389"/>
                </a:cubicBezTo>
                <a:cubicBezTo>
                  <a:pt x="204" y="375"/>
                  <a:pt x="219" y="360"/>
                  <a:pt x="233" y="360"/>
                </a:cubicBezTo>
                <a:close/>
                <a:moveTo>
                  <a:pt x="240" y="297"/>
                </a:moveTo>
                <a:lnTo>
                  <a:pt x="240" y="297"/>
                </a:lnTo>
                <a:cubicBezTo>
                  <a:pt x="233" y="297"/>
                  <a:pt x="233" y="297"/>
                  <a:pt x="233" y="297"/>
                </a:cubicBezTo>
                <a:cubicBezTo>
                  <a:pt x="233" y="297"/>
                  <a:pt x="233" y="297"/>
                  <a:pt x="240" y="297"/>
                </a:cubicBezTo>
                <a:close/>
                <a:moveTo>
                  <a:pt x="452" y="134"/>
                </a:moveTo>
                <a:lnTo>
                  <a:pt x="452" y="134"/>
                </a:lnTo>
                <a:cubicBezTo>
                  <a:pt x="438" y="134"/>
                  <a:pt x="424" y="120"/>
                  <a:pt x="424" y="106"/>
                </a:cubicBezTo>
                <a:cubicBezTo>
                  <a:pt x="424" y="28"/>
                  <a:pt x="424" y="28"/>
                  <a:pt x="424" y="28"/>
                </a:cubicBezTo>
                <a:cubicBezTo>
                  <a:pt x="424" y="14"/>
                  <a:pt x="438" y="0"/>
                  <a:pt x="452" y="0"/>
                </a:cubicBezTo>
                <a:cubicBezTo>
                  <a:pt x="466" y="0"/>
                  <a:pt x="480" y="14"/>
                  <a:pt x="480" y="28"/>
                </a:cubicBezTo>
                <a:cubicBezTo>
                  <a:pt x="480" y="106"/>
                  <a:pt x="480" y="106"/>
                  <a:pt x="480" y="106"/>
                </a:cubicBezTo>
                <a:cubicBezTo>
                  <a:pt x="480" y="120"/>
                  <a:pt x="466" y="134"/>
                  <a:pt x="452" y="134"/>
                </a:cubicBezTo>
                <a:close/>
                <a:moveTo>
                  <a:pt x="148" y="134"/>
                </a:moveTo>
                <a:lnTo>
                  <a:pt x="148" y="134"/>
                </a:lnTo>
                <a:cubicBezTo>
                  <a:pt x="134" y="134"/>
                  <a:pt x="120" y="120"/>
                  <a:pt x="120" y="106"/>
                </a:cubicBezTo>
                <a:cubicBezTo>
                  <a:pt x="120" y="28"/>
                  <a:pt x="120" y="28"/>
                  <a:pt x="120" y="28"/>
                </a:cubicBezTo>
                <a:cubicBezTo>
                  <a:pt x="120" y="14"/>
                  <a:pt x="134" y="0"/>
                  <a:pt x="148" y="0"/>
                </a:cubicBezTo>
                <a:cubicBezTo>
                  <a:pt x="169" y="0"/>
                  <a:pt x="176" y="14"/>
                  <a:pt x="176" y="28"/>
                </a:cubicBezTo>
                <a:cubicBezTo>
                  <a:pt x="176" y="106"/>
                  <a:pt x="176" y="106"/>
                  <a:pt x="176" y="106"/>
                </a:cubicBezTo>
                <a:cubicBezTo>
                  <a:pt x="176" y="120"/>
                  <a:pt x="169" y="134"/>
                  <a:pt x="148" y="13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40" name="Freeform 55"/>
          <p:cNvSpPr>
            <a:spLocks noChangeArrowheads="1"/>
          </p:cNvSpPr>
          <p:nvPr/>
        </p:nvSpPr>
        <p:spPr bwMode="auto">
          <a:xfrm>
            <a:off x="3610369" y="4968190"/>
            <a:ext cx="287792" cy="292100"/>
          </a:xfrm>
          <a:custGeom>
            <a:avLst/>
            <a:gdLst>
              <a:gd name="T0" fmla="*/ 73816246 w 601"/>
              <a:gd name="T1" fmla="*/ 78678142 h 609"/>
              <a:gd name="T2" fmla="*/ 73816246 w 601"/>
              <a:gd name="T3" fmla="*/ 78678142 h 609"/>
              <a:gd name="T4" fmla="*/ 3613541 w 601"/>
              <a:gd name="T5" fmla="*/ 78678142 h 609"/>
              <a:gd name="T6" fmla="*/ 0 w 601"/>
              <a:gd name="T7" fmla="*/ 75054951 h 609"/>
              <a:gd name="T8" fmla="*/ 0 w 601"/>
              <a:gd name="T9" fmla="*/ 13716829 h 609"/>
              <a:gd name="T10" fmla="*/ 3613541 w 601"/>
              <a:gd name="T11" fmla="*/ 10093638 h 609"/>
              <a:gd name="T12" fmla="*/ 10840264 w 601"/>
              <a:gd name="T13" fmla="*/ 10093638 h 609"/>
              <a:gd name="T14" fmla="*/ 10840264 w 601"/>
              <a:gd name="T15" fmla="*/ 13716829 h 609"/>
              <a:gd name="T16" fmla="*/ 19099426 w 601"/>
              <a:gd name="T17" fmla="*/ 21998871 h 609"/>
              <a:gd name="T18" fmla="*/ 27229624 w 601"/>
              <a:gd name="T19" fmla="*/ 13716829 h 609"/>
              <a:gd name="T20" fmla="*/ 27229624 w 601"/>
              <a:gd name="T21" fmla="*/ 10093638 h 609"/>
              <a:gd name="T22" fmla="*/ 49167722 w 601"/>
              <a:gd name="T23" fmla="*/ 10093638 h 609"/>
              <a:gd name="T24" fmla="*/ 49167722 w 601"/>
              <a:gd name="T25" fmla="*/ 13716829 h 609"/>
              <a:gd name="T26" fmla="*/ 58330360 w 601"/>
              <a:gd name="T27" fmla="*/ 21998871 h 609"/>
              <a:gd name="T28" fmla="*/ 66460558 w 601"/>
              <a:gd name="T29" fmla="*/ 13716829 h 609"/>
              <a:gd name="T30" fmla="*/ 66460558 w 601"/>
              <a:gd name="T31" fmla="*/ 10093638 h 609"/>
              <a:gd name="T32" fmla="*/ 73816246 w 601"/>
              <a:gd name="T33" fmla="*/ 10093638 h 609"/>
              <a:gd name="T34" fmla="*/ 77429787 w 601"/>
              <a:gd name="T35" fmla="*/ 13716829 h 609"/>
              <a:gd name="T36" fmla="*/ 77429787 w 601"/>
              <a:gd name="T37" fmla="*/ 75054951 h 609"/>
              <a:gd name="T38" fmla="*/ 73816246 w 601"/>
              <a:gd name="T39" fmla="*/ 78678142 h 609"/>
              <a:gd name="T40" fmla="*/ 70203064 w 601"/>
              <a:gd name="T41" fmla="*/ 29245613 h 609"/>
              <a:gd name="T42" fmla="*/ 70203064 w 601"/>
              <a:gd name="T43" fmla="*/ 29245613 h 609"/>
              <a:gd name="T44" fmla="*/ 7226723 w 601"/>
              <a:gd name="T45" fmla="*/ 29245613 h 609"/>
              <a:gd name="T46" fmla="*/ 7226723 w 601"/>
              <a:gd name="T47" fmla="*/ 71302258 h 609"/>
              <a:gd name="T48" fmla="*/ 70203064 w 601"/>
              <a:gd name="T49" fmla="*/ 71302258 h 609"/>
              <a:gd name="T50" fmla="*/ 70203064 w 601"/>
              <a:gd name="T51" fmla="*/ 29245613 h 609"/>
              <a:gd name="T52" fmla="*/ 26326149 w 601"/>
              <a:gd name="T53" fmla="*/ 46585633 h 609"/>
              <a:gd name="T54" fmla="*/ 26326149 w 601"/>
              <a:gd name="T55" fmla="*/ 46585633 h 609"/>
              <a:gd name="T56" fmla="*/ 29165180 w 601"/>
              <a:gd name="T57" fmla="*/ 47491791 h 609"/>
              <a:gd name="T58" fmla="*/ 34585312 w 601"/>
              <a:gd name="T59" fmla="*/ 53961878 h 609"/>
              <a:gd name="T60" fmla="*/ 49167722 w 601"/>
              <a:gd name="T61" fmla="*/ 39339251 h 609"/>
              <a:gd name="T62" fmla="*/ 51877788 w 601"/>
              <a:gd name="T63" fmla="*/ 38433453 h 609"/>
              <a:gd name="T64" fmla="*/ 55620295 w 601"/>
              <a:gd name="T65" fmla="*/ 42056644 h 609"/>
              <a:gd name="T66" fmla="*/ 54716819 w 601"/>
              <a:gd name="T67" fmla="*/ 43868240 h 609"/>
              <a:gd name="T68" fmla="*/ 37295378 w 601"/>
              <a:gd name="T69" fmla="*/ 61338122 h 609"/>
              <a:gd name="T70" fmla="*/ 34585312 w 601"/>
              <a:gd name="T71" fmla="*/ 62243920 h 609"/>
              <a:gd name="T72" fmla="*/ 32778721 w 601"/>
              <a:gd name="T73" fmla="*/ 61338122 h 609"/>
              <a:gd name="T74" fmla="*/ 23616083 w 601"/>
              <a:gd name="T75" fmla="*/ 53056080 h 609"/>
              <a:gd name="T76" fmla="*/ 22712608 w 601"/>
              <a:gd name="T77" fmla="*/ 50338687 h 609"/>
              <a:gd name="T78" fmla="*/ 26326149 w 601"/>
              <a:gd name="T79" fmla="*/ 46585633 h 609"/>
              <a:gd name="T80" fmla="*/ 58330360 w 601"/>
              <a:gd name="T81" fmla="*/ 17340380 h 609"/>
              <a:gd name="T82" fmla="*/ 58330360 w 601"/>
              <a:gd name="T83" fmla="*/ 17340380 h 609"/>
              <a:gd name="T84" fmla="*/ 54716819 w 601"/>
              <a:gd name="T85" fmla="*/ 13716829 h 609"/>
              <a:gd name="T86" fmla="*/ 54716819 w 601"/>
              <a:gd name="T87" fmla="*/ 3623191 h 609"/>
              <a:gd name="T88" fmla="*/ 58330360 w 601"/>
              <a:gd name="T89" fmla="*/ 0 h 609"/>
              <a:gd name="T90" fmla="*/ 61943901 w 601"/>
              <a:gd name="T91" fmla="*/ 3623191 h 609"/>
              <a:gd name="T92" fmla="*/ 61943901 w 601"/>
              <a:gd name="T93" fmla="*/ 13716829 h 609"/>
              <a:gd name="T94" fmla="*/ 58330360 w 601"/>
              <a:gd name="T95" fmla="*/ 17340380 h 609"/>
              <a:gd name="T96" fmla="*/ 19099426 w 601"/>
              <a:gd name="T97" fmla="*/ 17340380 h 609"/>
              <a:gd name="T98" fmla="*/ 19099426 w 601"/>
              <a:gd name="T99" fmla="*/ 17340380 h 609"/>
              <a:gd name="T100" fmla="*/ 15485886 w 601"/>
              <a:gd name="T101" fmla="*/ 13716829 h 609"/>
              <a:gd name="T102" fmla="*/ 15485886 w 601"/>
              <a:gd name="T103" fmla="*/ 3623191 h 609"/>
              <a:gd name="T104" fmla="*/ 19099426 w 601"/>
              <a:gd name="T105" fmla="*/ 0 h 609"/>
              <a:gd name="T106" fmla="*/ 22712608 w 601"/>
              <a:gd name="T107" fmla="*/ 3623191 h 609"/>
              <a:gd name="T108" fmla="*/ 22712608 w 601"/>
              <a:gd name="T109" fmla="*/ 13716829 h 609"/>
              <a:gd name="T110" fmla="*/ 19099426 w 601"/>
              <a:gd name="T111" fmla="*/ 17340380 h 609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601" h="609">
                <a:moveTo>
                  <a:pt x="572" y="608"/>
                </a:moveTo>
                <a:lnTo>
                  <a:pt x="572" y="608"/>
                </a:lnTo>
                <a:cubicBezTo>
                  <a:pt x="28" y="608"/>
                  <a:pt x="28" y="608"/>
                  <a:pt x="28" y="608"/>
                </a:cubicBezTo>
                <a:cubicBezTo>
                  <a:pt x="7" y="608"/>
                  <a:pt x="0" y="594"/>
                  <a:pt x="0" y="580"/>
                </a:cubicBezTo>
                <a:cubicBezTo>
                  <a:pt x="0" y="106"/>
                  <a:pt x="0" y="106"/>
                  <a:pt x="0" y="106"/>
                </a:cubicBezTo>
                <a:cubicBezTo>
                  <a:pt x="0" y="92"/>
                  <a:pt x="7" y="78"/>
                  <a:pt x="28" y="78"/>
                </a:cubicBezTo>
                <a:cubicBezTo>
                  <a:pt x="84" y="78"/>
                  <a:pt x="84" y="78"/>
                  <a:pt x="84" y="78"/>
                </a:cubicBezTo>
                <a:cubicBezTo>
                  <a:pt x="84" y="106"/>
                  <a:pt x="84" y="106"/>
                  <a:pt x="84" y="106"/>
                </a:cubicBezTo>
                <a:cubicBezTo>
                  <a:pt x="84" y="141"/>
                  <a:pt x="113" y="170"/>
                  <a:pt x="148" y="170"/>
                </a:cubicBezTo>
                <a:cubicBezTo>
                  <a:pt x="183" y="170"/>
                  <a:pt x="211" y="141"/>
                  <a:pt x="211" y="106"/>
                </a:cubicBezTo>
                <a:cubicBezTo>
                  <a:pt x="211" y="78"/>
                  <a:pt x="211" y="78"/>
                  <a:pt x="211" y="78"/>
                </a:cubicBezTo>
                <a:cubicBezTo>
                  <a:pt x="381" y="78"/>
                  <a:pt x="381" y="78"/>
                  <a:pt x="381" y="78"/>
                </a:cubicBezTo>
                <a:cubicBezTo>
                  <a:pt x="381" y="106"/>
                  <a:pt x="381" y="106"/>
                  <a:pt x="381" y="106"/>
                </a:cubicBezTo>
                <a:cubicBezTo>
                  <a:pt x="381" y="141"/>
                  <a:pt x="417" y="170"/>
                  <a:pt x="452" y="170"/>
                </a:cubicBezTo>
                <a:cubicBezTo>
                  <a:pt x="487" y="170"/>
                  <a:pt x="515" y="141"/>
                  <a:pt x="515" y="106"/>
                </a:cubicBezTo>
                <a:cubicBezTo>
                  <a:pt x="515" y="78"/>
                  <a:pt x="515" y="78"/>
                  <a:pt x="515" y="78"/>
                </a:cubicBezTo>
                <a:cubicBezTo>
                  <a:pt x="572" y="78"/>
                  <a:pt x="572" y="78"/>
                  <a:pt x="572" y="78"/>
                </a:cubicBezTo>
                <a:cubicBezTo>
                  <a:pt x="586" y="78"/>
                  <a:pt x="600" y="92"/>
                  <a:pt x="600" y="106"/>
                </a:cubicBezTo>
                <a:cubicBezTo>
                  <a:pt x="600" y="580"/>
                  <a:pt x="600" y="580"/>
                  <a:pt x="600" y="580"/>
                </a:cubicBezTo>
                <a:cubicBezTo>
                  <a:pt x="600" y="594"/>
                  <a:pt x="586" y="608"/>
                  <a:pt x="572" y="608"/>
                </a:cubicBezTo>
                <a:close/>
                <a:moveTo>
                  <a:pt x="544" y="226"/>
                </a:moveTo>
                <a:lnTo>
                  <a:pt x="544" y="226"/>
                </a:lnTo>
                <a:cubicBezTo>
                  <a:pt x="56" y="226"/>
                  <a:pt x="56" y="226"/>
                  <a:pt x="56" y="226"/>
                </a:cubicBezTo>
                <a:cubicBezTo>
                  <a:pt x="56" y="551"/>
                  <a:pt x="56" y="551"/>
                  <a:pt x="56" y="551"/>
                </a:cubicBezTo>
                <a:cubicBezTo>
                  <a:pt x="544" y="551"/>
                  <a:pt x="544" y="551"/>
                  <a:pt x="544" y="551"/>
                </a:cubicBezTo>
                <a:lnTo>
                  <a:pt x="544" y="226"/>
                </a:lnTo>
                <a:close/>
                <a:moveTo>
                  <a:pt x="204" y="360"/>
                </a:moveTo>
                <a:lnTo>
                  <a:pt x="204" y="360"/>
                </a:lnTo>
                <a:cubicBezTo>
                  <a:pt x="211" y="360"/>
                  <a:pt x="219" y="360"/>
                  <a:pt x="226" y="367"/>
                </a:cubicBezTo>
                <a:cubicBezTo>
                  <a:pt x="268" y="417"/>
                  <a:pt x="268" y="417"/>
                  <a:pt x="268" y="417"/>
                </a:cubicBezTo>
                <a:cubicBezTo>
                  <a:pt x="381" y="304"/>
                  <a:pt x="381" y="304"/>
                  <a:pt x="381" y="304"/>
                </a:cubicBezTo>
                <a:cubicBezTo>
                  <a:pt x="388" y="297"/>
                  <a:pt x="395" y="297"/>
                  <a:pt x="402" y="297"/>
                </a:cubicBezTo>
                <a:cubicBezTo>
                  <a:pt x="417" y="297"/>
                  <a:pt x="431" y="304"/>
                  <a:pt x="431" y="325"/>
                </a:cubicBezTo>
                <a:cubicBezTo>
                  <a:pt x="431" y="332"/>
                  <a:pt x="431" y="339"/>
                  <a:pt x="424" y="339"/>
                </a:cubicBezTo>
                <a:cubicBezTo>
                  <a:pt x="289" y="474"/>
                  <a:pt x="289" y="474"/>
                  <a:pt x="289" y="474"/>
                </a:cubicBezTo>
                <a:cubicBezTo>
                  <a:pt x="282" y="481"/>
                  <a:pt x="275" y="481"/>
                  <a:pt x="268" y="481"/>
                </a:cubicBezTo>
                <a:cubicBezTo>
                  <a:pt x="261" y="481"/>
                  <a:pt x="254" y="481"/>
                  <a:pt x="254" y="474"/>
                </a:cubicBezTo>
                <a:cubicBezTo>
                  <a:pt x="183" y="410"/>
                  <a:pt x="183" y="410"/>
                  <a:pt x="183" y="410"/>
                </a:cubicBezTo>
                <a:cubicBezTo>
                  <a:pt x="176" y="403"/>
                  <a:pt x="176" y="396"/>
                  <a:pt x="176" y="389"/>
                </a:cubicBezTo>
                <a:cubicBezTo>
                  <a:pt x="176" y="375"/>
                  <a:pt x="190" y="360"/>
                  <a:pt x="204" y="360"/>
                </a:cubicBezTo>
                <a:close/>
                <a:moveTo>
                  <a:pt x="452" y="134"/>
                </a:moveTo>
                <a:lnTo>
                  <a:pt x="452" y="134"/>
                </a:lnTo>
                <a:cubicBezTo>
                  <a:pt x="431" y="134"/>
                  <a:pt x="424" y="120"/>
                  <a:pt x="424" y="106"/>
                </a:cubicBezTo>
                <a:cubicBezTo>
                  <a:pt x="424" y="28"/>
                  <a:pt x="424" y="28"/>
                  <a:pt x="424" y="28"/>
                </a:cubicBezTo>
                <a:cubicBezTo>
                  <a:pt x="424" y="14"/>
                  <a:pt x="431" y="0"/>
                  <a:pt x="452" y="0"/>
                </a:cubicBezTo>
                <a:cubicBezTo>
                  <a:pt x="466" y="0"/>
                  <a:pt x="480" y="14"/>
                  <a:pt x="480" y="28"/>
                </a:cubicBezTo>
                <a:cubicBezTo>
                  <a:pt x="480" y="106"/>
                  <a:pt x="480" y="106"/>
                  <a:pt x="480" y="106"/>
                </a:cubicBezTo>
                <a:cubicBezTo>
                  <a:pt x="480" y="120"/>
                  <a:pt x="466" y="134"/>
                  <a:pt x="452" y="134"/>
                </a:cubicBezTo>
                <a:close/>
                <a:moveTo>
                  <a:pt x="148" y="134"/>
                </a:moveTo>
                <a:lnTo>
                  <a:pt x="148" y="134"/>
                </a:lnTo>
                <a:cubicBezTo>
                  <a:pt x="134" y="134"/>
                  <a:pt x="120" y="120"/>
                  <a:pt x="120" y="106"/>
                </a:cubicBezTo>
                <a:cubicBezTo>
                  <a:pt x="120" y="28"/>
                  <a:pt x="120" y="28"/>
                  <a:pt x="120" y="28"/>
                </a:cubicBezTo>
                <a:cubicBezTo>
                  <a:pt x="120" y="14"/>
                  <a:pt x="134" y="0"/>
                  <a:pt x="148" y="0"/>
                </a:cubicBezTo>
                <a:cubicBezTo>
                  <a:pt x="162" y="0"/>
                  <a:pt x="176" y="14"/>
                  <a:pt x="176" y="28"/>
                </a:cubicBezTo>
                <a:cubicBezTo>
                  <a:pt x="176" y="106"/>
                  <a:pt x="176" y="106"/>
                  <a:pt x="176" y="106"/>
                </a:cubicBezTo>
                <a:cubicBezTo>
                  <a:pt x="176" y="120"/>
                  <a:pt x="162" y="134"/>
                  <a:pt x="148" y="13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41" name="Freeform 56"/>
          <p:cNvSpPr>
            <a:spLocks noChangeArrowheads="1"/>
          </p:cNvSpPr>
          <p:nvPr/>
        </p:nvSpPr>
        <p:spPr bwMode="auto">
          <a:xfrm>
            <a:off x="3115198" y="4968190"/>
            <a:ext cx="279327" cy="292100"/>
          </a:xfrm>
          <a:custGeom>
            <a:avLst/>
            <a:gdLst>
              <a:gd name="T0" fmla="*/ 71923702 w 580"/>
              <a:gd name="T1" fmla="*/ 71302258 h 609"/>
              <a:gd name="T2" fmla="*/ 53518347 w 580"/>
              <a:gd name="T3" fmla="*/ 67678707 h 609"/>
              <a:gd name="T4" fmla="*/ 71923702 w 580"/>
              <a:gd name="T5" fmla="*/ 64055516 h 609"/>
              <a:gd name="T6" fmla="*/ 71923702 w 580"/>
              <a:gd name="T7" fmla="*/ 71302258 h 609"/>
              <a:gd name="T8" fmla="*/ 57173188 w 580"/>
              <a:gd name="T9" fmla="*/ 60431965 h 609"/>
              <a:gd name="T10" fmla="*/ 57173188 w 580"/>
              <a:gd name="T11" fmla="*/ 75054951 h 609"/>
              <a:gd name="T12" fmla="*/ 58086899 w 580"/>
              <a:gd name="T13" fmla="*/ 75054951 h 609"/>
              <a:gd name="T14" fmla="*/ 68268500 w 580"/>
              <a:gd name="T15" fmla="*/ 78678142 h 609"/>
              <a:gd name="T16" fmla="*/ 0 w 580"/>
              <a:gd name="T17" fmla="*/ 75054951 h 609"/>
              <a:gd name="T18" fmla="*/ 3654841 w 580"/>
              <a:gd name="T19" fmla="*/ 7246742 h 609"/>
              <a:gd name="T20" fmla="*/ 10051174 w 580"/>
              <a:gd name="T21" fmla="*/ 10999436 h 609"/>
              <a:gd name="T22" fmla="*/ 24801326 w 580"/>
              <a:gd name="T23" fmla="*/ 10999436 h 609"/>
              <a:gd name="T24" fmla="*/ 28586594 w 580"/>
              <a:gd name="T25" fmla="*/ 7246742 h 609"/>
              <a:gd name="T26" fmla="*/ 35896638 w 580"/>
              <a:gd name="T27" fmla="*/ 18246178 h 609"/>
              <a:gd name="T28" fmla="*/ 43336746 w 580"/>
              <a:gd name="T29" fmla="*/ 7246742 h 609"/>
              <a:gd name="T30" fmla="*/ 46991949 w 580"/>
              <a:gd name="T31" fmla="*/ 10999436 h 609"/>
              <a:gd name="T32" fmla="*/ 61742101 w 580"/>
              <a:gd name="T33" fmla="*/ 10999436 h 609"/>
              <a:gd name="T34" fmla="*/ 68268500 w 580"/>
              <a:gd name="T35" fmla="*/ 7246742 h 609"/>
              <a:gd name="T36" fmla="*/ 71923702 w 580"/>
              <a:gd name="T37" fmla="*/ 60431965 h 609"/>
              <a:gd name="T38" fmla="*/ 57173188 w 580"/>
              <a:gd name="T39" fmla="*/ 60431965 h 609"/>
              <a:gd name="T40" fmla="*/ 12922732 w 580"/>
              <a:gd name="T41" fmla="*/ 65867111 h 609"/>
              <a:gd name="T42" fmla="*/ 39681905 w 580"/>
              <a:gd name="T43" fmla="*/ 63149718 h 609"/>
              <a:gd name="T44" fmla="*/ 12922732 w 580"/>
              <a:gd name="T45" fmla="*/ 60431965 h 609"/>
              <a:gd name="T46" fmla="*/ 12922732 w 580"/>
              <a:gd name="T47" fmla="*/ 65867111 h 609"/>
              <a:gd name="T48" fmla="*/ 58086899 w 580"/>
              <a:gd name="T49" fmla="*/ 28339815 h 609"/>
              <a:gd name="T50" fmla="*/ 10051174 w 580"/>
              <a:gd name="T51" fmla="*/ 31963007 h 609"/>
              <a:gd name="T52" fmla="*/ 58086899 w 580"/>
              <a:gd name="T53" fmla="*/ 35715700 h 609"/>
              <a:gd name="T54" fmla="*/ 58086899 w 580"/>
              <a:gd name="T55" fmla="*/ 28339815 h 609"/>
              <a:gd name="T56" fmla="*/ 58086899 w 580"/>
              <a:gd name="T57" fmla="*/ 43868240 h 609"/>
              <a:gd name="T58" fmla="*/ 29500304 w 580"/>
              <a:gd name="T59" fmla="*/ 43868240 h 609"/>
              <a:gd name="T60" fmla="*/ 13836442 w 580"/>
              <a:gd name="T61" fmla="*/ 43868240 h 609"/>
              <a:gd name="T62" fmla="*/ 13836442 w 580"/>
              <a:gd name="T63" fmla="*/ 51244484 h 609"/>
              <a:gd name="T64" fmla="*/ 29500304 w 580"/>
              <a:gd name="T65" fmla="*/ 51244484 h 609"/>
              <a:gd name="T66" fmla="*/ 58086899 w 580"/>
              <a:gd name="T67" fmla="*/ 51244484 h 609"/>
              <a:gd name="T68" fmla="*/ 58086899 w 580"/>
              <a:gd name="T69" fmla="*/ 43868240 h 609"/>
              <a:gd name="T70" fmla="*/ 54432058 w 580"/>
              <a:gd name="T71" fmla="*/ 14622627 h 609"/>
              <a:gd name="T72" fmla="*/ 50646790 w 580"/>
              <a:gd name="T73" fmla="*/ 3623191 h 609"/>
              <a:gd name="T74" fmla="*/ 58086899 w 580"/>
              <a:gd name="T75" fmla="*/ 3623191 h 609"/>
              <a:gd name="T76" fmla="*/ 54432058 w 580"/>
              <a:gd name="T77" fmla="*/ 14622627 h 609"/>
              <a:gd name="T78" fmla="*/ 35896638 w 580"/>
              <a:gd name="T79" fmla="*/ 14622627 h 609"/>
              <a:gd name="T80" fmla="*/ 32241435 w 580"/>
              <a:gd name="T81" fmla="*/ 3623191 h 609"/>
              <a:gd name="T82" fmla="*/ 39681905 w 580"/>
              <a:gd name="T83" fmla="*/ 3623191 h 609"/>
              <a:gd name="T84" fmla="*/ 35896638 w 580"/>
              <a:gd name="T85" fmla="*/ 14622627 h 609"/>
              <a:gd name="T86" fmla="*/ 17491283 w 580"/>
              <a:gd name="T87" fmla="*/ 14622627 h 609"/>
              <a:gd name="T88" fmla="*/ 13836442 w 580"/>
              <a:gd name="T89" fmla="*/ 3623191 h 609"/>
              <a:gd name="T90" fmla="*/ 21146124 w 580"/>
              <a:gd name="T91" fmla="*/ 3623191 h 609"/>
              <a:gd name="T92" fmla="*/ 17491283 w 580"/>
              <a:gd name="T93" fmla="*/ 14622627 h 609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580" h="609">
                <a:moveTo>
                  <a:pt x="551" y="551"/>
                </a:moveTo>
                <a:lnTo>
                  <a:pt x="551" y="551"/>
                </a:lnTo>
                <a:cubicBezTo>
                  <a:pt x="438" y="551"/>
                  <a:pt x="438" y="551"/>
                  <a:pt x="438" y="551"/>
                </a:cubicBezTo>
                <a:cubicBezTo>
                  <a:pt x="417" y="551"/>
                  <a:pt x="410" y="537"/>
                  <a:pt x="410" y="523"/>
                </a:cubicBezTo>
                <a:cubicBezTo>
                  <a:pt x="410" y="502"/>
                  <a:pt x="417" y="495"/>
                  <a:pt x="438" y="495"/>
                </a:cubicBezTo>
                <a:cubicBezTo>
                  <a:pt x="551" y="495"/>
                  <a:pt x="551" y="495"/>
                  <a:pt x="551" y="495"/>
                </a:cubicBezTo>
                <a:cubicBezTo>
                  <a:pt x="565" y="495"/>
                  <a:pt x="579" y="502"/>
                  <a:pt x="579" y="523"/>
                </a:cubicBezTo>
                <a:cubicBezTo>
                  <a:pt x="579" y="537"/>
                  <a:pt x="565" y="551"/>
                  <a:pt x="551" y="551"/>
                </a:cubicBezTo>
                <a:close/>
                <a:moveTo>
                  <a:pt x="438" y="467"/>
                </a:moveTo>
                <a:lnTo>
                  <a:pt x="438" y="467"/>
                </a:lnTo>
                <a:cubicBezTo>
                  <a:pt x="403" y="467"/>
                  <a:pt x="381" y="488"/>
                  <a:pt x="381" y="523"/>
                </a:cubicBezTo>
                <a:cubicBezTo>
                  <a:pt x="381" y="551"/>
                  <a:pt x="403" y="580"/>
                  <a:pt x="438" y="580"/>
                </a:cubicBezTo>
                <a:cubicBezTo>
                  <a:pt x="445" y="580"/>
                  <a:pt x="445" y="580"/>
                  <a:pt x="445" y="580"/>
                </a:cubicBezTo>
                <a:cubicBezTo>
                  <a:pt x="551" y="580"/>
                  <a:pt x="551" y="580"/>
                  <a:pt x="551" y="580"/>
                </a:cubicBezTo>
                <a:cubicBezTo>
                  <a:pt x="551" y="594"/>
                  <a:pt x="537" y="608"/>
                  <a:pt x="523" y="608"/>
                </a:cubicBezTo>
                <a:cubicBezTo>
                  <a:pt x="28" y="608"/>
                  <a:pt x="28" y="608"/>
                  <a:pt x="28" y="608"/>
                </a:cubicBezTo>
                <a:cubicBezTo>
                  <a:pt x="14" y="608"/>
                  <a:pt x="0" y="594"/>
                  <a:pt x="0" y="580"/>
                </a:cubicBezTo>
                <a:cubicBezTo>
                  <a:pt x="0" y="85"/>
                  <a:pt x="0" y="85"/>
                  <a:pt x="0" y="85"/>
                </a:cubicBezTo>
                <a:cubicBezTo>
                  <a:pt x="0" y="71"/>
                  <a:pt x="14" y="56"/>
                  <a:pt x="28" y="56"/>
                </a:cubicBezTo>
                <a:cubicBezTo>
                  <a:pt x="77" y="56"/>
                  <a:pt x="77" y="56"/>
                  <a:pt x="77" y="56"/>
                </a:cubicBezTo>
                <a:cubicBezTo>
                  <a:pt x="77" y="85"/>
                  <a:pt x="77" y="85"/>
                  <a:pt x="77" y="85"/>
                </a:cubicBezTo>
                <a:cubicBezTo>
                  <a:pt x="77" y="120"/>
                  <a:pt x="106" y="141"/>
                  <a:pt x="134" y="141"/>
                </a:cubicBezTo>
                <a:cubicBezTo>
                  <a:pt x="162" y="141"/>
                  <a:pt x="190" y="120"/>
                  <a:pt x="190" y="85"/>
                </a:cubicBezTo>
                <a:cubicBezTo>
                  <a:pt x="190" y="56"/>
                  <a:pt x="190" y="56"/>
                  <a:pt x="190" y="56"/>
                </a:cubicBezTo>
                <a:cubicBezTo>
                  <a:pt x="219" y="56"/>
                  <a:pt x="219" y="56"/>
                  <a:pt x="219" y="56"/>
                </a:cubicBezTo>
                <a:cubicBezTo>
                  <a:pt x="219" y="85"/>
                  <a:pt x="219" y="85"/>
                  <a:pt x="219" y="85"/>
                </a:cubicBezTo>
                <a:cubicBezTo>
                  <a:pt x="219" y="120"/>
                  <a:pt x="247" y="141"/>
                  <a:pt x="275" y="141"/>
                </a:cubicBezTo>
                <a:cubicBezTo>
                  <a:pt x="304" y="141"/>
                  <a:pt x="332" y="120"/>
                  <a:pt x="332" y="85"/>
                </a:cubicBezTo>
                <a:cubicBezTo>
                  <a:pt x="332" y="56"/>
                  <a:pt x="332" y="56"/>
                  <a:pt x="332" y="56"/>
                </a:cubicBezTo>
                <a:cubicBezTo>
                  <a:pt x="360" y="56"/>
                  <a:pt x="360" y="56"/>
                  <a:pt x="360" y="56"/>
                </a:cubicBezTo>
                <a:cubicBezTo>
                  <a:pt x="360" y="85"/>
                  <a:pt x="360" y="85"/>
                  <a:pt x="360" y="85"/>
                </a:cubicBezTo>
                <a:cubicBezTo>
                  <a:pt x="360" y="120"/>
                  <a:pt x="388" y="141"/>
                  <a:pt x="417" y="141"/>
                </a:cubicBezTo>
                <a:cubicBezTo>
                  <a:pt x="445" y="141"/>
                  <a:pt x="473" y="120"/>
                  <a:pt x="473" y="85"/>
                </a:cubicBezTo>
                <a:cubicBezTo>
                  <a:pt x="473" y="56"/>
                  <a:pt x="473" y="56"/>
                  <a:pt x="473" y="56"/>
                </a:cubicBezTo>
                <a:cubicBezTo>
                  <a:pt x="523" y="56"/>
                  <a:pt x="523" y="56"/>
                  <a:pt x="523" y="56"/>
                </a:cubicBezTo>
                <a:cubicBezTo>
                  <a:pt x="537" y="56"/>
                  <a:pt x="551" y="71"/>
                  <a:pt x="551" y="85"/>
                </a:cubicBezTo>
                <a:cubicBezTo>
                  <a:pt x="551" y="467"/>
                  <a:pt x="551" y="467"/>
                  <a:pt x="551" y="467"/>
                </a:cubicBezTo>
                <a:cubicBezTo>
                  <a:pt x="523" y="467"/>
                  <a:pt x="523" y="467"/>
                  <a:pt x="523" y="467"/>
                </a:cubicBezTo>
                <a:lnTo>
                  <a:pt x="438" y="467"/>
                </a:lnTo>
                <a:close/>
                <a:moveTo>
                  <a:pt x="99" y="509"/>
                </a:moveTo>
                <a:lnTo>
                  <a:pt x="99" y="509"/>
                </a:lnTo>
                <a:cubicBezTo>
                  <a:pt x="282" y="509"/>
                  <a:pt x="282" y="509"/>
                  <a:pt x="282" y="509"/>
                </a:cubicBezTo>
                <a:cubicBezTo>
                  <a:pt x="297" y="509"/>
                  <a:pt x="304" y="502"/>
                  <a:pt x="304" y="488"/>
                </a:cubicBezTo>
                <a:cubicBezTo>
                  <a:pt x="304" y="474"/>
                  <a:pt x="297" y="467"/>
                  <a:pt x="282" y="467"/>
                </a:cubicBezTo>
                <a:cubicBezTo>
                  <a:pt x="99" y="467"/>
                  <a:pt x="99" y="467"/>
                  <a:pt x="99" y="467"/>
                </a:cubicBezTo>
                <a:cubicBezTo>
                  <a:pt x="84" y="467"/>
                  <a:pt x="77" y="474"/>
                  <a:pt x="77" y="488"/>
                </a:cubicBezTo>
                <a:cubicBezTo>
                  <a:pt x="77" y="502"/>
                  <a:pt x="84" y="509"/>
                  <a:pt x="99" y="509"/>
                </a:cubicBezTo>
                <a:close/>
                <a:moveTo>
                  <a:pt x="445" y="219"/>
                </a:moveTo>
                <a:lnTo>
                  <a:pt x="445" y="219"/>
                </a:lnTo>
                <a:cubicBezTo>
                  <a:pt x="106" y="219"/>
                  <a:pt x="106" y="219"/>
                  <a:pt x="106" y="219"/>
                </a:cubicBezTo>
                <a:cubicBezTo>
                  <a:pt x="92" y="219"/>
                  <a:pt x="77" y="233"/>
                  <a:pt x="77" y="247"/>
                </a:cubicBezTo>
                <a:cubicBezTo>
                  <a:pt x="77" y="262"/>
                  <a:pt x="92" y="276"/>
                  <a:pt x="106" y="276"/>
                </a:cubicBezTo>
                <a:cubicBezTo>
                  <a:pt x="445" y="276"/>
                  <a:pt x="445" y="276"/>
                  <a:pt x="445" y="276"/>
                </a:cubicBezTo>
                <a:cubicBezTo>
                  <a:pt x="459" y="276"/>
                  <a:pt x="473" y="262"/>
                  <a:pt x="473" y="247"/>
                </a:cubicBezTo>
                <a:cubicBezTo>
                  <a:pt x="473" y="233"/>
                  <a:pt x="459" y="219"/>
                  <a:pt x="445" y="219"/>
                </a:cubicBezTo>
                <a:close/>
                <a:moveTo>
                  <a:pt x="445" y="339"/>
                </a:moveTo>
                <a:lnTo>
                  <a:pt x="445" y="339"/>
                </a:lnTo>
                <a:cubicBezTo>
                  <a:pt x="275" y="339"/>
                  <a:pt x="275" y="339"/>
                  <a:pt x="275" y="339"/>
                </a:cubicBezTo>
                <a:cubicBezTo>
                  <a:pt x="226" y="339"/>
                  <a:pt x="226" y="339"/>
                  <a:pt x="226" y="339"/>
                </a:cubicBezTo>
                <a:cubicBezTo>
                  <a:pt x="219" y="339"/>
                  <a:pt x="219" y="339"/>
                  <a:pt x="219" y="339"/>
                </a:cubicBezTo>
                <a:cubicBezTo>
                  <a:pt x="106" y="339"/>
                  <a:pt x="106" y="339"/>
                  <a:pt x="106" y="339"/>
                </a:cubicBezTo>
                <a:cubicBezTo>
                  <a:pt x="92" y="339"/>
                  <a:pt x="77" y="353"/>
                  <a:pt x="77" y="367"/>
                </a:cubicBezTo>
                <a:cubicBezTo>
                  <a:pt x="77" y="389"/>
                  <a:pt x="92" y="396"/>
                  <a:pt x="106" y="396"/>
                </a:cubicBezTo>
                <a:cubicBezTo>
                  <a:pt x="219" y="396"/>
                  <a:pt x="219" y="396"/>
                  <a:pt x="219" y="396"/>
                </a:cubicBezTo>
                <a:cubicBezTo>
                  <a:pt x="226" y="396"/>
                  <a:pt x="226" y="396"/>
                  <a:pt x="226" y="396"/>
                </a:cubicBezTo>
                <a:cubicBezTo>
                  <a:pt x="275" y="396"/>
                  <a:pt x="275" y="396"/>
                  <a:pt x="275" y="396"/>
                </a:cubicBezTo>
                <a:cubicBezTo>
                  <a:pt x="445" y="396"/>
                  <a:pt x="445" y="396"/>
                  <a:pt x="445" y="396"/>
                </a:cubicBezTo>
                <a:cubicBezTo>
                  <a:pt x="459" y="396"/>
                  <a:pt x="473" y="389"/>
                  <a:pt x="473" y="367"/>
                </a:cubicBezTo>
                <a:cubicBezTo>
                  <a:pt x="473" y="353"/>
                  <a:pt x="459" y="339"/>
                  <a:pt x="445" y="339"/>
                </a:cubicBezTo>
                <a:close/>
                <a:moveTo>
                  <a:pt x="417" y="113"/>
                </a:moveTo>
                <a:lnTo>
                  <a:pt x="417" y="113"/>
                </a:lnTo>
                <a:cubicBezTo>
                  <a:pt x="403" y="113"/>
                  <a:pt x="388" y="106"/>
                  <a:pt x="388" y="85"/>
                </a:cubicBezTo>
                <a:cubicBezTo>
                  <a:pt x="388" y="28"/>
                  <a:pt x="388" y="28"/>
                  <a:pt x="388" y="28"/>
                </a:cubicBezTo>
                <a:cubicBezTo>
                  <a:pt x="388" y="14"/>
                  <a:pt x="403" y="0"/>
                  <a:pt x="417" y="0"/>
                </a:cubicBezTo>
                <a:cubicBezTo>
                  <a:pt x="431" y="0"/>
                  <a:pt x="445" y="14"/>
                  <a:pt x="445" y="28"/>
                </a:cubicBezTo>
                <a:cubicBezTo>
                  <a:pt x="445" y="85"/>
                  <a:pt x="445" y="85"/>
                  <a:pt x="445" y="85"/>
                </a:cubicBezTo>
                <a:cubicBezTo>
                  <a:pt x="445" y="106"/>
                  <a:pt x="431" y="113"/>
                  <a:pt x="417" y="113"/>
                </a:cubicBezTo>
                <a:close/>
                <a:moveTo>
                  <a:pt x="275" y="113"/>
                </a:moveTo>
                <a:lnTo>
                  <a:pt x="275" y="113"/>
                </a:lnTo>
                <a:cubicBezTo>
                  <a:pt x="261" y="113"/>
                  <a:pt x="247" y="106"/>
                  <a:pt x="247" y="85"/>
                </a:cubicBezTo>
                <a:cubicBezTo>
                  <a:pt x="247" y="28"/>
                  <a:pt x="247" y="28"/>
                  <a:pt x="247" y="28"/>
                </a:cubicBezTo>
                <a:cubicBezTo>
                  <a:pt x="247" y="14"/>
                  <a:pt x="261" y="0"/>
                  <a:pt x="275" y="0"/>
                </a:cubicBezTo>
                <a:cubicBezTo>
                  <a:pt x="289" y="0"/>
                  <a:pt x="304" y="14"/>
                  <a:pt x="304" y="28"/>
                </a:cubicBezTo>
                <a:cubicBezTo>
                  <a:pt x="304" y="85"/>
                  <a:pt x="304" y="85"/>
                  <a:pt x="304" y="85"/>
                </a:cubicBezTo>
                <a:cubicBezTo>
                  <a:pt x="304" y="106"/>
                  <a:pt x="289" y="113"/>
                  <a:pt x="275" y="113"/>
                </a:cubicBezTo>
                <a:close/>
                <a:moveTo>
                  <a:pt x="134" y="113"/>
                </a:moveTo>
                <a:lnTo>
                  <a:pt x="134" y="113"/>
                </a:lnTo>
                <a:cubicBezTo>
                  <a:pt x="120" y="113"/>
                  <a:pt x="106" y="106"/>
                  <a:pt x="106" y="85"/>
                </a:cubicBezTo>
                <a:cubicBezTo>
                  <a:pt x="106" y="28"/>
                  <a:pt x="106" y="28"/>
                  <a:pt x="106" y="28"/>
                </a:cubicBezTo>
                <a:cubicBezTo>
                  <a:pt x="106" y="14"/>
                  <a:pt x="120" y="0"/>
                  <a:pt x="134" y="0"/>
                </a:cubicBezTo>
                <a:cubicBezTo>
                  <a:pt x="148" y="0"/>
                  <a:pt x="162" y="14"/>
                  <a:pt x="162" y="28"/>
                </a:cubicBezTo>
                <a:cubicBezTo>
                  <a:pt x="162" y="85"/>
                  <a:pt x="162" y="85"/>
                  <a:pt x="162" y="85"/>
                </a:cubicBezTo>
                <a:cubicBezTo>
                  <a:pt x="162" y="106"/>
                  <a:pt x="148" y="113"/>
                  <a:pt x="134" y="11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42" name="Freeform 57"/>
          <p:cNvSpPr>
            <a:spLocks noChangeArrowheads="1"/>
          </p:cNvSpPr>
          <p:nvPr/>
        </p:nvSpPr>
        <p:spPr bwMode="auto">
          <a:xfrm>
            <a:off x="2609446" y="4968190"/>
            <a:ext cx="275095" cy="292100"/>
          </a:xfrm>
          <a:custGeom>
            <a:avLst/>
            <a:gdLst>
              <a:gd name="T0" fmla="*/ 70567284 w 573"/>
              <a:gd name="T1" fmla="*/ 71302258 h 609"/>
              <a:gd name="T2" fmla="*/ 66805352 w 573"/>
              <a:gd name="T3" fmla="*/ 75054951 h 609"/>
              <a:gd name="T4" fmla="*/ 59541168 w 573"/>
              <a:gd name="T5" fmla="*/ 75054951 h 609"/>
              <a:gd name="T6" fmla="*/ 55908896 w 573"/>
              <a:gd name="T7" fmla="*/ 71302258 h 609"/>
              <a:gd name="T8" fmla="*/ 55908896 w 573"/>
              <a:gd name="T9" fmla="*/ 64055516 h 609"/>
              <a:gd name="T10" fmla="*/ 59541168 w 573"/>
              <a:gd name="T11" fmla="*/ 60431965 h 609"/>
              <a:gd name="T12" fmla="*/ 66805352 w 573"/>
              <a:gd name="T13" fmla="*/ 60431965 h 609"/>
              <a:gd name="T14" fmla="*/ 70567284 w 573"/>
              <a:gd name="T15" fmla="*/ 64055516 h 609"/>
              <a:gd name="T16" fmla="*/ 70567284 w 573"/>
              <a:gd name="T17" fmla="*/ 71302258 h 609"/>
              <a:gd name="T18" fmla="*/ 63173440 w 573"/>
              <a:gd name="T19" fmla="*/ 53056080 h 609"/>
              <a:gd name="T20" fmla="*/ 48515053 w 573"/>
              <a:gd name="T21" fmla="*/ 67678707 h 609"/>
              <a:gd name="T22" fmla="*/ 55908896 w 573"/>
              <a:gd name="T23" fmla="*/ 78678142 h 609"/>
              <a:gd name="T24" fmla="*/ 0 w 573"/>
              <a:gd name="T25" fmla="*/ 75054951 h 609"/>
              <a:gd name="T26" fmla="*/ 3632272 w 573"/>
              <a:gd name="T27" fmla="*/ 7246742 h 609"/>
              <a:gd name="T28" fmla="*/ 9988478 w 573"/>
              <a:gd name="T29" fmla="*/ 10999436 h 609"/>
              <a:gd name="T30" fmla="*/ 24646866 w 573"/>
              <a:gd name="T31" fmla="*/ 10999436 h 609"/>
              <a:gd name="T32" fmla="*/ 28408437 w 573"/>
              <a:gd name="T33" fmla="*/ 7246742 h 609"/>
              <a:gd name="T34" fmla="*/ 35672981 w 573"/>
              <a:gd name="T35" fmla="*/ 18246178 h 609"/>
              <a:gd name="T36" fmla="*/ 43066825 w 573"/>
              <a:gd name="T37" fmla="*/ 7246742 h 609"/>
              <a:gd name="T38" fmla="*/ 46699097 w 573"/>
              <a:gd name="T39" fmla="*/ 10999436 h 609"/>
              <a:gd name="T40" fmla="*/ 61357124 w 573"/>
              <a:gd name="T41" fmla="*/ 10999436 h 609"/>
              <a:gd name="T42" fmla="*/ 66805352 w 573"/>
              <a:gd name="T43" fmla="*/ 7246742 h 609"/>
              <a:gd name="T44" fmla="*/ 70567284 w 573"/>
              <a:gd name="T45" fmla="*/ 60431965 h 609"/>
              <a:gd name="T46" fmla="*/ 9988478 w 573"/>
              <a:gd name="T47" fmla="*/ 63149718 h 609"/>
              <a:gd name="T48" fmla="*/ 9988478 w 573"/>
              <a:gd name="T49" fmla="*/ 63149718 h 609"/>
              <a:gd name="T50" fmla="*/ 35672981 w 573"/>
              <a:gd name="T51" fmla="*/ 65867111 h 609"/>
              <a:gd name="T52" fmla="*/ 39434553 w 573"/>
              <a:gd name="T53" fmla="*/ 63149718 h 609"/>
              <a:gd name="T54" fmla="*/ 39434553 w 573"/>
              <a:gd name="T55" fmla="*/ 63149718 h 609"/>
              <a:gd name="T56" fmla="*/ 35672981 w 573"/>
              <a:gd name="T57" fmla="*/ 60431965 h 609"/>
              <a:gd name="T58" fmla="*/ 9988478 w 573"/>
              <a:gd name="T59" fmla="*/ 63149718 h 609"/>
              <a:gd name="T60" fmla="*/ 13750410 w 573"/>
              <a:gd name="T61" fmla="*/ 51244484 h 609"/>
              <a:gd name="T62" fmla="*/ 35672981 w 573"/>
              <a:gd name="T63" fmla="*/ 51244484 h 609"/>
              <a:gd name="T64" fmla="*/ 41250869 w 573"/>
              <a:gd name="T65" fmla="*/ 51244484 h 609"/>
              <a:gd name="T66" fmla="*/ 48515053 w 573"/>
              <a:gd name="T67" fmla="*/ 47491791 h 609"/>
              <a:gd name="T68" fmla="*/ 36580959 w 573"/>
              <a:gd name="T69" fmla="*/ 43868240 h 609"/>
              <a:gd name="T70" fmla="*/ 29316415 w 573"/>
              <a:gd name="T71" fmla="*/ 43868240 h 609"/>
              <a:gd name="T72" fmla="*/ 9988478 w 573"/>
              <a:gd name="T73" fmla="*/ 47491791 h 609"/>
              <a:gd name="T74" fmla="*/ 57725212 w 573"/>
              <a:gd name="T75" fmla="*/ 28339815 h 609"/>
              <a:gd name="T76" fmla="*/ 13750410 w 573"/>
              <a:gd name="T77" fmla="*/ 28339815 h 609"/>
              <a:gd name="T78" fmla="*/ 13750410 w 573"/>
              <a:gd name="T79" fmla="*/ 35715700 h 609"/>
              <a:gd name="T80" fmla="*/ 61357124 w 573"/>
              <a:gd name="T81" fmla="*/ 31963007 h 609"/>
              <a:gd name="T82" fmla="*/ 54092940 w 573"/>
              <a:gd name="T83" fmla="*/ 14622627 h 609"/>
              <a:gd name="T84" fmla="*/ 50331009 w 573"/>
              <a:gd name="T85" fmla="*/ 10999436 h 609"/>
              <a:gd name="T86" fmla="*/ 54092940 w 573"/>
              <a:gd name="T87" fmla="*/ 0 h 609"/>
              <a:gd name="T88" fmla="*/ 57725212 w 573"/>
              <a:gd name="T89" fmla="*/ 10999436 h 609"/>
              <a:gd name="T90" fmla="*/ 35672981 w 573"/>
              <a:gd name="T91" fmla="*/ 14622627 h 609"/>
              <a:gd name="T92" fmla="*/ 32040709 w 573"/>
              <a:gd name="T93" fmla="*/ 10999436 h 609"/>
              <a:gd name="T94" fmla="*/ 35672981 w 573"/>
              <a:gd name="T95" fmla="*/ 0 h 609"/>
              <a:gd name="T96" fmla="*/ 39434553 w 573"/>
              <a:gd name="T97" fmla="*/ 10999436 h 609"/>
              <a:gd name="T98" fmla="*/ 17382322 w 573"/>
              <a:gd name="T99" fmla="*/ 14622627 h 609"/>
              <a:gd name="T100" fmla="*/ 13750410 w 573"/>
              <a:gd name="T101" fmla="*/ 10999436 h 609"/>
              <a:gd name="T102" fmla="*/ 17382322 w 573"/>
              <a:gd name="T103" fmla="*/ 0 h 609"/>
              <a:gd name="T104" fmla="*/ 21014594 w 573"/>
              <a:gd name="T105" fmla="*/ 10999436 h 609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573" h="609">
                <a:moveTo>
                  <a:pt x="544" y="551"/>
                </a:moveTo>
                <a:lnTo>
                  <a:pt x="544" y="551"/>
                </a:lnTo>
                <a:cubicBezTo>
                  <a:pt x="515" y="551"/>
                  <a:pt x="515" y="551"/>
                  <a:pt x="515" y="551"/>
                </a:cubicBezTo>
                <a:cubicBezTo>
                  <a:pt x="515" y="580"/>
                  <a:pt x="515" y="580"/>
                  <a:pt x="515" y="580"/>
                </a:cubicBezTo>
                <a:cubicBezTo>
                  <a:pt x="515" y="594"/>
                  <a:pt x="508" y="608"/>
                  <a:pt x="487" y="608"/>
                </a:cubicBezTo>
                <a:cubicBezTo>
                  <a:pt x="473" y="608"/>
                  <a:pt x="459" y="594"/>
                  <a:pt x="459" y="580"/>
                </a:cubicBezTo>
                <a:cubicBezTo>
                  <a:pt x="459" y="551"/>
                  <a:pt x="459" y="551"/>
                  <a:pt x="459" y="551"/>
                </a:cubicBezTo>
                <a:cubicBezTo>
                  <a:pt x="431" y="551"/>
                  <a:pt x="431" y="551"/>
                  <a:pt x="431" y="551"/>
                </a:cubicBezTo>
                <a:cubicBezTo>
                  <a:pt x="417" y="551"/>
                  <a:pt x="402" y="537"/>
                  <a:pt x="402" y="523"/>
                </a:cubicBezTo>
                <a:cubicBezTo>
                  <a:pt x="402" y="502"/>
                  <a:pt x="417" y="495"/>
                  <a:pt x="431" y="495"/>
                </a:cubicBezTo>
                <a:cubicBezTo>
                  <a:pt x="459" y="495"/>
                  <a:pt x="459" y="495"/>
                  <a:pt x="459" y="495"/>
                </a:cubicBezTo>
                <a:cubicBezTo>
                  <a:pt x="459" y="467"/>
                  <a:pt x="459" y="467"/>
                  <a:pt x="459" y="467"/>
                </a:cubicBezTo>
                <a:cubicBezTo>
                  <a:pt x="459" y="445"/>
                  <a:pt x="473" y="438"/>
                  <a:pt x="487" y="438"/>
                </a:cubicBezTo>
                <a:cubicBezTo>
                  <a:pt x="508" y="438"/>
                  <a:pt x="515" y="445"/>
                  <a:pt x="515" y="467"/>
                </a:cubicBezTo>
                <a:cubicBezTo>
                  <a:pt x="515" y="495"/>
                  <a:pt x="515" y="495"/>
                  <a:pt x="515" y="495"/>
                </a:cubicBezTo>
                <a:cubicBezTo>
                  <a:pt x="544" y="495"/>
                  <a:pt x="544" y="495"/>
                  <a:pt x="544" y="495"/>
                </a:cubicBezTo>
                <a:cubicBezTo>
                  <a:pt x="565" y="495"/>
                  <a:pt x="572" y="502"/>
                  <a:pt x="572" y="523"/>
                </a:cubicBezTo>
                <a:cubicBezTo>
                  <a:pt x="572" y="537"/>
                  <a:pt x="565" y="551"/>
                  <a:pt x="544" y="551"/>
                </a:cubicBezTo>
                <a:close/>
                <a:moveTo>
                  <a:pt x="487" y="410"/>
                </a:moveTo>
                <a:lnTo>
                  <a:pt x="487" y="410"/>
                </a:lnTo>
                <a:cubicBezTo>
                  <a:pt x="459" y="410"/>
                  <a:pt x="431" y="431"/>
                  <a:pt x="431" y="467"/>
                </a:cubicBezTo>
                <a:cubicBezTo>
                  <a:pt x="402" y="467"/>
                  <a:pt x="374" y="488"/>
                  <a:pt x="374" y="523"/>
                </a:cubicBezTo>
                <a:cubicBezTo>
                  <a:pt x="374" y="551"/>
                  <a:pt x="402" y="580"/>
                  <a:pt x="431" y="580"/>
                </a:cubicBezTo>
                <a:cubicBezTo>
                  <a:pt x="431" y="608"/>
                  <a:pt x="431" y="608"/>
                  <a:pt x="431" y="608"/>
                </a:cubicBezTo>
                <a:cubicBezTo>
                  <a:pt x="28" y="608"/>
                  <a:pt x="28" y="608"/>
                  <a:pt x="28" y="608"/>
                </a:cubicBezTo>
                <a:cubicBezTo>
                  <a:pt x="14" y="608"/>
                  <a:pt x="0" y="594"/>
                  <a:pt x="0" y="580"/>
                </a:cubicBezTo>
                <a:cubicBezTo>
                  <a:pt x="0" y="85"/>
                  <a:pt x="0" y="85"/>
                  <a:pt x="0" y="85"/>
                </a:cubicBezTo>
                <a:cubicBezTo>
                  <a:pt x="0" y="71"/>
                  <a:pt x="14" y="56"/>
                  <a:pt x="28" y="56"/>
                </a:cubicBezTo>
                <a:cubicBezTo>
                  <a:pt x="77" y="56"/>
                  <a:pt x="77" y="56"/>
                  <a:pt x="77" y="56"/>
                </a:cubicBezTo>
                <a:cubicBezTo>
                  <a:pt x="77" y="85"/>
                  <a:pt x="77" y="85"/>
                  <a:pt x="77" y="85"/>
                </a:cubicBezTo>
                <a:cubicBezTo>
                  <a:pt x="77" y="120"/>
                  <a:pt x="99" y="141"/>
                  <a:pt x="134" y="141"/>
                </a:cubicBezTo>
                <a:cubicBezTo>
                  <a:pt x="162" y="141"/>
                  <a:pt x="190" y="120"/>
                  <a:pt x="190" y="85"/>
                </a:cubicBezTo>
                <a:cubicBezTo>
                  <a:pt x="190" y="56"/>
                  <a:pt x="190" y="56"/>
                  <a:pt x="190" y="56"/>
                </a:cubicBezTo>
                <a:cubicBezTo>
                  <a:pt x="219" y="56"/>
                  <a:pt x="219" y="56"/>
                  <a:pt x="219" y="56"/>
                </a:cubicBezTo>
                <a:cubicBezTo>
                  <a:pt x="219" y="85"/>
                  <a:pt x="219" y="85"/>
                  <a:pt x="219" y="85"/>
                </a:cubicBezTo>
                <a:cubicBezTo>
                  <a:pt x="219" y="120"/>
                  <a:pt x="240" y="141"/>
                  <a:pt x="275" y="141"/>
                </a:cubicBezTo>
                <a:cubicBezTo>
                  <a:pt x="304" y="141"/>
                  <a:pt x="332" y="120"/>
                  <a:pt x="332" y="85"/>
                </a:cubicBezTo>
                <a:cubicBezTo>
                  <a:pt x="332" y="56"/>
                  <a:pt x="332" y="56"/>
                  <a:pt x="332" y="56"/>
                </a:cubicBezTo>
                <a:cubicBezTo>
                  <a:pt x="360" y="56"/>
                  <a:pt x="360" y="56"/>
                  <a:pt x="360" y="56"/>
                </a:cubicBezTo>
                <a:cubicBezTo>
                  <a:pt x="360" y="85"/>
                  <a:pt x="360" y="85"/>
                  <a:pt x="360" y="85"/>
                </a:cubicBezTo>
                <a:cubicBezTo>
                  <a:pt x="360" y="120"/>
                  <a:pt x="381" y="141"/>
                  <a:pt x="417" y="141"/>
                </a:cubicBezTo>
                <a:cubicBezTo>
                  <a:pt x="445" y="141"/>
                  <a:pt x="473" y="120"/>
                  <a:pt x="473" y="85"/>
                </a:cubicBezTo>
                <a:cubicBezTo>
                  <a:pt x="473" y="56"/>
                  <a:pt x="473" y="56"/>
                  <a:pt x="473" y="56"/>
                </a:cubicBezTo>
                <a:cubicBezTo>
                  <a:pt x="515" y="56"/>
                  <a:pt x="515" y="56"/>
                  <a:pt x="515" y="56"/>
                </a:cubicBezTo>
                <a:cubicBezTo>
                  <a:pt x="537" y="56"/>
                  <a:pt x="544" y="71"/>
                  <a:pt x="544" y="85"/>
                </a:cubicBezTo>
                <a:cubicBezTo>
                  <a:pt x="544" y="467"/>
                  <a:pt x="544" y="467"/>
                  <a:pt x="544" y="467"/>
                </a:cubicBezTo>
                <a:cubicBezTo>
                  <a:pt x="544" y="431"/>
                  <a:pt x="523" y="410"/>
                  <a:pt x="487" y="410"/>
                </a:cubicBezTo>
                <a:close/>
                <a:moveTo>
                  <a:pt x="77" y="488"/>
                </a:moveTo>
                <a:lnTo>
                  <a:pt x="77" y="488"/>
                </a:lnTo>
                <a:cubicBezTo>
                  <a:pt x="77" y="502"/>
                  <a:pt x="84" y="509"/>
                  <a:pt x="99" y="509"/>
                </a:cubicBezTo>
                <a:cubicBezTo>
                  <a:pt x="275" y="509"/>
                  <a:pt x="275" y="509"/>
                  <a:pt x="275" y="509"/>
                </a:cubicBezTo>
                <a:cubicBezTo>
                  <a:pt x="289" y="509"/>
                  <a:pt x="304" y="502"/>
                  <a:pt x="304" y="488"/>
                </a:cubicBezTo>
                <a:cubicBezTo>
                  <a:pt x="304" y="474"/>
                  <a:pt x="289" y="467"/>
                  <a:pt x="275" y="467"/>
                </a:cubicBezTo>
                <a:cubicBezTo>
                  <a:pt x="99" y="467"/>
                  <a:pt x="99" y="467"/>
                  <a:pt x="99" y="467"/>
                </a:cubicBezTo>
                <a:cubicBezTo>
                  <a:pt x="84" y="467"/>
                  <a:pt x="77" y="474"/>
                  <a:pt x="77" y="488"/>
                </a:cubicBezTo>
                <a:close/>
                <a:moveTo>
                  <a:pt x="106" y="396"/>
                </a:moveTo>
                <a:lnTo>
                  <a:pt x="106" y="396"/>
                </a:lnTo>
                <a:cubicBezTo>
                  <a:pt x="226" y="396"/>
                  <a:pt x="226" y="396"/>
                  <a:pt x="226" y="396"/>
                </a:cubicBezTo>
                <a:cubicBezTo>
                  <a:pt x="275" y="396"/>
                  <a:pt x="275" y="396"/>
                  <a:pt x="275" y="396"/>
                </a:cubicBezTo>
                <a:cubicBezTo>
                  <a:pt x="282" y="396"/>
                  <a:pt x="282" y="396"/>
                  <a:pt x="282" y="396"/>
                </a:cubicBezTo>
                <a:cubicBezTo>
                  <a:pt x="318" y="396"/>
                  <a:pt x="318" y="396"/>
                  <a:pt x="318" y="396"/>
                </a:cubicBezTo>
                <a:cubicBezTo>
                  <a:pt x="346" y="396"/>
                  <a:pt x="346" y="396"/>
                  <a:pt x="346" y="396"/>
                </a:cubicBezTo>
                <a:cubicBezTo>
                  <a:pt x="367" y="396"/>
                  <a:pt x="374" y="389"/>
                  <a:pt x="374" y="367"/>
                </a:cubicBezTo>
                <a:cubicBezTo>
                  <a:pt x="374" y="353"/>
                  <a:pt x="367" y="339"/>
                  <a:pt x="346" y="339"/>
                </a:cubicBezTo>
                <a:cubicBezTo>
                  <a:pt x="282" y="339"/>
                  <a:pt x="282" y="339"/>
                  <a:pt x="282" y="339"/>
                </a:cubicBezTo>
                <a:cubicBezTo>
                  <a:pt x="275" y="339"/>
                  <a:pt x="275" y="339"/>
                  <a:pt x="275" y="339"/>
                </a:cubicBezTo>
                <a:cubicBezTo>
                  <a:pt x="226" y="339"/>
                  <a:pt x="226" y="339"/>
                  <a:pt x="226" y="339"/>
                </a:cubicBezTo>
                <a:cubicBezTo>
                  <a:pt x="106" y="339"/>
                  <a:pt x="106" y="339"/>
                  <a:pt x="106" y="339"/>
                </a:cubicBezTo>
                <a:cubicBezTo>
                  <a:pt x="84" y="339"/>
                  <a:pt x="77" y="353"/>
                  <a:pt x="77" y="367"/>
                </a:cubicBezTo>
                <a:cubicBezTo>
                  <a:pt x="77" y="389"/>
                  <a:pt x="84" y="396"/>
                  <a:pt x="106" y="396"/>
                </a:cubicBezTo>
                <a:close/>
                <a:moveTo>
                  <a:pt x="445" y="219"/>
                </a:moveTo>
                <a:lnTo>
                  <a:pt x="445" y="219"/>
                </a:lnTo>
                <a:cubicBezTo>
                  <a:pt x="106" y="219"/>
                  <a:pt x="106" y="219"/>
                  <a:pt x="106" y="219"/>
                </a:cubicBezTo>
                <a:cubicBezTo>
                  <a:pt x="84" y="219"/>
                  <a:pt x="77" y="233"/>
                  <a:pt x="77" y="247"/>
                </a:cubicBezTo>
                <a:cubicBezTo>
                  <a:pt x="77" y="262"/>
                  <a:pt x="84" y="276"/>
                  <a:pt x="106" y="276"/>
                </a:cubicBezTo>
                <a:cubicBezTo>
                  <a:pt x="445" y="276"/>
                  <a:pt x="445" y="276"/>
                  <a:pt x="445" y="276"/>
                </a:cubicBezTo>
                <a:cubicBezTo>
                  <a:pt x="459" y="276"/>
                  <a:pt x="473" y="262"/>
                  <a:pt x="473" y="247"/>
                </a:cubicBezTo>
                <a:cubicBezTo>
                  <a:pt x="473" y="233"/>
                  <a:pt x="459" y="219"/>
                  <a:pt x="445" y="219"/>
                </a:cubicBezTo>
                <a:close/>
                <a:moveTo>
                  <a:pt x="417" y="113"/>
                </a:moveTo>
                <a:lnTo>
                  <a:pt x="417" y="113"/>
                </a:lnTo>
                <a:cubicBezTo>
                  <a:pt x="395" y="113"/>
                  <a:pt x="388" y="106"/>
                  <a:pt x="388" y="85"/>
                </a:cubicBezTo>
                <a:cubicBezTo>
                  <a:pt x="388" y="28"/>
                  <a:pt x="388" y="28"/>
                  <a:pt x="388" y="28"/>
                </a:cubicBezTo>
                <a:cubicBezTo>
                  <a:pt x="388" y="14"/>
                  <a:pt x="395" y="0"/>
                  <a:pt x="417" y="0"/>
                </a:cubicBezTo>
                <a:cubicBezTo>
                  <a:pt x="431" y="0"/>
                  <a:pt x="445" y="14"/>
                  <a:pt x="445" y="28"/>
                </a:cubicBezTo>
                <a:cubicBezTo>
                  <a:pt x="445" y="85"/>
                  <a:pt x="445" y="85"/>
                  <a:pt x="445" y="85"/>
                </a:cubicBezTo>
                <a:cubicBezTo>
                  <a:pt x="445" y="106"/>
                  <a:pt x="431" y="113"/>
                  <a:pt x="417" y="113"/>
                </a:cubicBezTo>
                <a:close/>
                <a:moveTo>
                  <a:pt x="275" y="113"/>
                </a:moveTo>
                <a:lnTo>
                  <a:pt x="275" y="113"/>
                </a:lnTo>
                <a:cubicBezTo>
                  <a:pt x="254" y="113"/>
                  <a:pt x="247" y="106"/>
                  <a:pt x="247" y="85"/>
                </a:cubicBezTo>
                <a:cubicBezTo>
                  <a:pt x="247" y="28"/>
                  <a:pt x="247" y="28"/>
                  <a:pt x="247" y="28"/>
                </a:cubicBezTo>
                <a:cubicBezTo>
                  <a:pt x="247" y="14"/>
                  <a:pt x="254" y="0"/>
                  <a:pt x="275" y="0"/>
                </a:cubicBezTo>
                <a:cubicBezTo>
                  <a:pt x="289" y="0"/>
                  <a:pt x="304" y="14"/>
                  <a:pt x="304" y="28"/>
                </a:cubicBezTo>
                <a:cubicBezTo>
                  <a:pt x="304" y="85"/>
                  <a:pt x="304" y="85"/>
                  <a:pt x="304" y="85"/>
                </a:cubicBezTo>
                <a:cubicBezTo>
                  <a:pt x="304" y="106"/>
                  <a:pt x="289" y="113"/>
                  <a:pt x="275" y="113"/>
                </a:cubicBezTo>
                <a:close/>
                <a:moveTo>
                  <a:pt x="134" y="113"/>
                </a:moveTo>
                <a:lnTo>
                  <a:pt x="134" y="113"/>
                </a:lnTo>
                <a:cubicBezTo>
                  <a:pt x="113" y="113"/>
                  <a:pt x="106" y="106"/>
                  <a:pt x="106" y="85"/>
                </a:cubicBezTo>
                <a:cubicBezTo>
                  <a:pt x="106" y="28"/>
                  <a:pt x="106" y="28"/>
                  <a:pt x="106" y="28"/>
                </a:cubicBezTo>
                <a:cubicBezTo>
                  <a:pt x="106" y="14"/>
                  <a:pt x="113" y="0"/>
                  <a:pt x="134" y="0"/>
                </a:cubicBezTo>
                <a:cubicBezTo>
                  <a:pt x="148" y="0"/>
                  <a:pt x="162" y="14"/>
                  <a:pt x="162" y="28"/>
                </a:cubicBezTo>
                <a:cubicBezTo>
                  <a:pt x="162" y="85"/>
                  <a:pt x="162" y="85"/>
                  <a:pt x="162" y="85"/>
                </a:cubicBezTo>
                <a:cubicBezTo>
                  <a:pt x="162" y="106"/>
                  <a:pt x="148" y="113"/>
                  <a:pt x="134" y="11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43" name="Freeform 58"/>
          <p:cNvSpPr>
            <a:spLocks noChangeArrowheads="1"/>
          </p:cNvSpPr>
          <p:nvPr/>
        </p:nvSpPr>
        <p:spPr bwMode="auto">
          <a:xfrm>
            <a:off x="2105811" y="4966073"/>
            <a:ext cx="275095" cy="289984"/>
          </a:xfrm>
          <a:custGeom>
            <a:avLst/>
            <a:gdLst>
              <a:gd name="T0" fmla="*/ 68751328 w 573"/>
              <a:gd name="T1" fmla="*/ 67348302 h 602"/>
              <a:gd name="T2" fmla="*/ 74199556 w 573"/>
              <a:gd name="T3" fmla="*/ 74657633 h 602"/>
              <a:gd name="T4" fmla="*/ 67713690 w 573"/>
              <a:gd name="T5" fmla="*/ 77529053 h 602"/>
              <a:gd name="T6" fmla="*/ 58633190 w 573"/>
              <a:gd name="T7" fmla="*/ 77529053 h 602"/>
              <a:gd name="T8" fmla="*/ 52147325 w 573"/>
              <a:gd name="T9" fmla="*/ 74657633 h 602"/>
              <a:gd name="T10" fmla="*/ 57725212 w 573"/>
              <a:gd name="T11" fmla="*/ 67348302 h 602"/>
              <a:gd name="T12" fmla="*/ 52147325 w 573"/>
              <a:gd name="T13" fmla="*/ 59908912 h 602"/>
              <a:gd name="T14" fmla="*/ 58633190 w 573"/>
              <a:gd name="T15" fmla="*/ 58081579 h 602"/>
              <a:gd name="T16" fmla="*/ 67713690 w 573"/>
              <a:gd name="T17" fmla="*/ 58081579 h 602"/>
              <a:gd name="T18" fmla="*/ 74199556 w 573"/>
              <a:gd name="T19" fmla="*/ 59908912 h 602"/>
              <a:gd name="T20" fmla="*/ 68751328 w 573"/>
              <a:gd name="T21" fmla="*/ 67348302 h 602"/>
              <a:gd name="T22" fmla="*/ 64989396 w 573"/>
              <a:gd name="T23" fmla="*/ 55340580 h 602"/>
              <a:gd name="T24" fmla="*/ 61357124 w 573"/>
              <a:gd name="T25" fmla="*/ 55340580 h 602"/>
              <a:gd name="T26" fmla="*/ 48515053 w 573"/>
              <a:gd name="T27" fmla="*/ 59908912 h 602"/>
              <a:gd name="T28" fmla="*/ 53055303 w 573"/>
              <a:gd name="T29" fmla="*/ 67348302 h 602"/>
              <a:gd name="T30" fmla="*/ 50331009 w 573"/>
              <a:gd name="T31" fmla="*/ 70089301 h 602"/>
              <a:gd name="T32" fmla="*/ 49423031 w 573"/>
              <a:gd name="T33" fmla="*/ 78442719 h 602"/>
              <a:gd name="T34" fmla="*/ 0 w 573"/>
              <a:gd name="T35" fmla="*/ 74657633 h 602"/>
              <a:gd name="T36" fmla="*/ 3632272 w 573"/>
              <a:gd name="T37" fmla="*/ 7308970 h 602"/>
              <a:gd name="T38" fmla="*/ 9080500 w 573"/>
              <a:gd name="T39" fmla="*/ 11094056 h 602"/>
              <a:gd name="T40" fmla="*/ 23738527 w 573"/>
              <a:gd name="T41" fmla="*/ 11094056 h 602"/>
              <a:gd name="T42" fmla="*/ 27370800 w 573"/>
              <a:gd name="T43" fmla="*/ 7308970 h 602"/>
              <a:gd name="T44" fmla="*/ 34764643 w 573"/>
              <a:gd name="T45" fmla="*/ 18403387 h 602"/>
              <a:gd name="T46" fmla="*/ 42158847 w 573"/>
              <a:gd name="T47" fmla="*/ 7308970 h 602"/>
              <a:gd name="T48" fmla="*/ 45791119 w 573"/>
              <a:gd name="T49" fmla="*/ 11094056 h 602"/>
              <a:gd name="T50" fmla="*/ 60449146 w 573"/>
              <a:gd name="T51" fmla="*/ 11094056 h 602"/>
              <a:gd name="T52" fmla="*/ 66805352 w 573"/>
              <a:gd name="T53" fmla="*/ 7308970 h 602"/>
              <a:gd name="T54" fmla="*/ 70567284 w 573"/>
              <a:gd name="T55" fmla="*/ 52599581 h 602"/>
              <a:gd name="T56" fmla="*/ 45791119 w 573"/>
              <a:gd name="T57" fmla="*/ 47900829 h 602"/>
              <a:gd name="T58" fmla="*/ 42158847 w 573"/>
              <a:gd name="T59" fmla="*/ 44246163 h 602"/>
              <a:gd name="T60" fmla="*/ 29316415 w 573"/>
              <a:gd name="T61" fmla="*/ 44246163 h 602"/>
              <a:gd name="T62" fmla="*/ 9080500 w 573"/>
              <a:gd name="T63" fmla="*/ 47900829 h 602"/>
              <a:gd name="T64" fmla="*/ 29316415 w 573"/>
              <a:gd name="T65" fmla="*/ 51685915 h 602"/>
              <a:gd name="T66" fmla="*/ 42158847 w 573"/>
              <a:gd name="T67" fmla="*/ 51685915 h 602"/>
              <a:gd name="T68" fmla="*/ 9080500 w 573"/>
              <a:gd name="T69" fmla="*/ 63693998 h 602"/>
              <a:gd name="T70" fmla="*/ 12712412 w 573"/>
              <a:gd name="T71" fmla="*/ 66434636 h 602"/>
              <a:gd name="T72" fmla="*/ 38396915 w 573"/>
              <a:gd name="T73" fmla="*/ 63693998 h 602"/>
              <a:gd name="T74" fmla="*/ 12712412 w 573"/>
              <a:gd name="T75" fmla="*/ 59908912 h 602"/>
              <a:gd name="T76" fmla="*/ 56817235 w 573"/>
              <a:gd name="T77" fmla="*/ 28583776 h 602"/>
              <a:gd name="T78" fmla="*/ 12712412 w 573"/>
              <a:gd name="T79" fmla="*/ 28583776 h 602"/>
              <a:gd name="T80" fmla="*/ 12712412 w 573"/>
              <a:gd name="T81" fmla="*/ 36023527 h 602"/>
              <a:gd name="T82" fmla="*/ 60449146 w 573"/>
              <a:gd name="T83" fmla="*/ 32238441 h 602"/>
              <a:gd name="T84" fmla="*/ 53055303 w 573"/>
              <a:gd name="T85" fmla="*/ 14748721 h 602"/>
              <a:gd name="T86" fmla="*/ 49423031 w 573"/>
              <a:gd name="T87" fmla="*/ 11094056 h 602"/>
              <a:gd name="T88" fmla="*/ 53055303 w 573"/>
              <a:gd name="T89" fmla="*/ 0 h 602"/>
              <a:gd name="T90" fmla="*/ 56817235 w 573"/>
              <a:gd name="T91" fmla="*/ 11094056 h 602"/>
              <a:gd name="T92" fmla="*/ 34764643 w 573"/>
              <a:gd name="T93" fmla="*/ 14748721 h 602"/>
              <a:gd name="T94" fmla="*/ 31132731 w 573"/>
              <a:gd name="T95" fmla="*/ 11094056 h 602"/>
              <a:gd name="T96" fmla="*/ 34764643 w 573"/>
              <a:gd name="T97" fmla="*/ 0 h 602"/>
              <a:gd name="T98" fmla="*/ 38396915 w 573"/>
              <a:gd name="T99" fmla="*/ 11094056 h 602"/>
              <a:gd name="T100" fmla="*/ 16474344 w 573"/>
              <a:gd name="T101" fmla="*/ 14748721 h 602"/>
              <a:gd name="T102" fmla="*/ 12712412 w 573"/>
              <a:gd name="T103" fmla="*/ 11094056 h 602"/>
              <a:gd name="T104" fmla="*/ 16474344 w 573"/>
              <a:gd name="T105" fmla="*/ 0 h 602"/>
              <a:gd name="T106" fmla="*/ 20106616 w 573"/>
              <a:gd name="T107" fmla="*/ 11094056 h 602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573" h="602">
                <a:moveTo>
                  <a:pt x="530" y="516"/>
                </a:moveTo>
                <a:lnTo>
                  <a:pt x="530" y="516"/>
                </a:lnTo>
                <a:cubicBezTo>
                  <a:pt x="565" y="558"/>
                  <a:pt x="565" y="558"/>
                  <a:pt x="565" y="558"/>
                </a:cubicBezTo>
                <a:cubicBezTo>
                  <a:pt x="572" y="558"/>
                  <a:pt x="572" y="565"/>
                  <a:pt x="572" y="572"/>
                </a:cubicBezTo>
                <a:cubicBezTo>
                  <a:pt x="572" y="594"/>
                  <a:pt x="558" y="601"/>
                  <a:pt x="544" y="601"/>
                </a:cubicBezTo>
                <a:cubicBezTo>
                  <a:pt x="537" y="601"/>
                  <a:pt x="530" y="601"/>
                  <a:pt x="522" y="594"/>
                </a:cubicBezTo>
                <a:cubicBezTo>
                  <a:pt x="487" y="558"/>
                  <a:pt x="487" y="558"/>
                  <a:pt x="487" y="558"/>
                </a:cubicBezTo>
                <a:cubicBezTo>
                  <a:pt x="452" y="594"/>
                  <a:pt x="452" y="594"/>
                  <a:pt x="452" y="594"/>
                </a:cubicBezTo>
                <a:cubicBezTo>
                  <a:pt x="445" y="601"/>
                  <a:pt x="438" y="601"/>
                  <a:pt x="431" y="601"/>
                </a:cubicBezTo>
                <a:cubicBezTo>
                  <a:pt x="417" y="601"/>
                  <a:pt x="402" y="594"/>
                  <a:pt x="402" y="572"/>
                </a:cubicBezTo>
                <a:cubicBezTo>
                  <a:pt x="402" y="565"/>
                  <a:pt x="402" y="558"/>
                  <a:pt x="409" y="558"/>
                </a:cubicBezTo>
                <a:cubicBezTo>
                  <a:pt x="445" y="516"/>
                  <a:pt x="445" y="516"/>
                  <a:pt x="445" y="516"/>
                </a:cubicBezTo>
                <a:cubicBezTo>
                  <a:pt x="409" y="481"/>
                  <a:pt x="409" y="481"/>
                  <a:pt x="409" y="481"/>
                </a:cubicBezTo>
                <a:cubicBezTo>
                  <a:pt x="402" y="474"/>
                  <a:pt x="402" y="467"/>
                  <a:pt x="402" y="459"/>
                </a:cubicBezTo>
                <a:cubicBezTo>
                  <a:pt x="402" y="445"/>
                  <a:pt x="417" y="431"/>
                  <a:pt x="431" y="431"/>
                </a:cubicBezTo>
                <a:cubicBezTo>
                  <a:pt x="438" y="431"/>
                  <a:pt x="445" y="438"/>
                  <a:pt x="452" y="445"/>
                </a:cubicBezTo>
                <a:cubicBezTo>
                  <a:pt x="487" y="481"/>
                  <a:pt x="487" y="481"/>
                  <a:pt x="487" y="481"/>
                </a:cubicBezTo>
                <a:cubicBezTo>
                  <a:pt x="522" y="445"/>
                  <a:pt x="522" y="445"/>
                  <a:pt x="522" y="445"/>
                </a:cubicBezTo>
                <a:cubicBezTo>
                  <a:pt x="530" y="438"/>
                  <a:pt x="537" y="431"/>
                  <a:pt x="544" y="431"/>
                </a:cubicBezTo>
                <a:cubicBezTo>
                  <a:pt x="558" y="431"/>
                  <a:pt x="572" y="445"/>
                  <a:pt x="572" y="459"/>
                </a:cubicBezTo>
                <a:cubicBezTo>
                  <a:pt x="572" y="467"/>
                  <a:pt x="572" y="474"/>
                  <a:pt x="565" y="481"/>
                </a:cubicBezTo>
                <a:lnTo>
                  <a:pt x="530" y="516"/>
                </a:lnTo>
                <a:close/>
                <a:moveTo>
                  <a:pt x="501" y="424"/>
                </a:moveTo>
                <a:lnTo>
                  <a:pt x="501" y="424"/>
                </a:lnTo>
                <a:cubicBezTo>
                  <a:pt x="487" y="438"/>
                  <a:pt x="487" y="438"/>
                  <a:pt x="487" y="438"/>
                </a:cubicBezTo>
                <a:cubicBezTo>
                  <a:pt x="473" y="424"/>
                  <a:pt x="473" y="424"/>
                  <a:pt x="473" y="424"/>
                </a:cubicBezTo>
                <a:cubicBezTo>
                  <a:pt x="459" y="410"/>
                  <a:pt x="445" y="403"/>
                  <a:pt x="431" y="403"/>
                </a:cubicBezTo>
                <a:cubicBezTo>
                  <a:pt x="402" y="403"/>
                  <a:pt x="374" y="431"/>
                  <a:pt x="374" y="459"/>
                </a:cubicBezTo>
                <a:cubicBezTo>
                  <a:pt x="374" y="481"/>
                  <a:pt x="381" y="495"/>
                  <a:pt x="388" y="502"/>
                </a:cubicBezTo>
                <a:cubicBezTo>
                  <a:pt x="409" y="516"/>
                  <a:pt x="409" y="516"/>
                  <a:pt x="409" y="516"/>
                </a:cubicBezTo>
                <a:cubicBezTo>
                  <a:pt x="388" y="537"/>
                  <a:pt x="388" y="537"/>
                  <a:pt x="388" y="537"/>
                </a:cubicBezTo>
                <a:cubicBezTo>
                  <a:pt x="381" y="544"/>
                  <a:pt x="374" y="558"/>
                  <a:pt x="374" y="572"/>
                </a:cubicBezTo>
                <a:cubicBezTo>
                  <a:pt x="374" y="587"/>
                  <a:pt x="374" y="594"/>
                  <a:pt x="381" y="601"/>
                </a:cubicBezTo>
                <a:cubicBezTo>
                  <a:pt x="28" y="601"/>
                  <a:pt x="28" y="601"/>
                  <a:pt x="28" y="601"/>
                </a:cubicBezTo>
                <a:cubicBezTo>
                  <a:pt x="7" y="601"/>
                  <a:pt x="0" y="594"/>
                  <a:pt x="0" y="572"/>
                </a:cubicBezTo>
                <a:cubicBezTo>
                  <a:pt x="0" y="85"/>
                  <a:pt x="0" y="85"/>
                  <a:pt x="0" y="85"/>
                </a:cubicBezTo>
                <a:cubicBezTo>
                  <a:pt x="0" y="71"/>
                  <a:pt x="7" y="56"/>
                  <a:pt x="28" y="56"/>
                </a:cubicBezTo>
                <a:cubicBezTo>
                  <a:pt x="70" y="56"/>
                  <a:pt x="70" y="56"/>
                  <a:pt x="70" y="56"/>
                </a:cubicBezTo>
                <a:cubicBezTo>
                  <a:pt x="70" y="85"/>
                  <a:pt x="70" y="85"/>
                  <a:pt x="70" y="85"/>
                </a:cubicBezTo>
                <a:cubicBezTo>
                  <a:pt x="70" y="113"/>
                  <a:pt x="98" y="141"/>
                  <a:pt x="127" y="141"/>
                </a:cubicBezTo>
                <a:cubicBezTo>
                  <a:pt x="162" y="141"/>
                  <a:pt x="183" y="113"/>
                  <a:pt x="183" y="85"/>
                </a:cubicBezTo>
                <a:cubicBezTo>
                  <a:pt x="183" y="56"/>
                  <a:pt x="183" y="56"/>
                  <a:pt x="183" y="56"/>
                </a:cubicBezTo>
                <a:cubicBezTo>
                  <a:pt x="211" y="56"/>
                  <a:pt x="211" y="56"/>
                  <a:pt x="211" y="56"/>
                </a:cubicBezTo>
                <a:cubicBezTo>
                  <a:pt x="211" y="85"/>
                  <a:pt x="211" y="85"/>
                  <a:pt x="211" y="85"/>
                </a:cubicBezTo>
                <a:cubicBezTo>
                  <a:pt x="211" y="113"/>
                  <a:pt x="240" y="141"/>
                  <a:pt x="268" y="141"/>
                </a:cubicBezTo>
                <a:cubicBezTo>
                  <a:pt x="303" y="141"/>
                  <a:pt x="325" y="113"/>
                  <a:pt x="325" y="85"/>
                </a:cubicBezTo>
                <a:cubicBezTo>
                  <a:pt x="325" y="56"/>
                  <a:pt x="325" y="56"/>
                  <a:pt x="325" y="56"/>
                </a:cubicBezTo>
                <a:cubicBezTo>
                  <a:pt x="353" y="56"/>
                  <a:pt x="353" y="56"/>
                  <a:pt x="353" y="56"/>
                </a:cubicBezTo>
                <a:cubicBezTo>
                  <a:pt x="353" y="85"/>
                  <a:pt x="353" y="85"/>
                  <a:pt x="353" y="85"/>
                </a:cubicBezTo>
                <a:cubicBezTo>
                  <a:pt x="353" y="113"/>
                  <a:pt x="381" y="141"/>
                  <a:pt x="409" y="141"/>
                </a:cubicBezTo>
                <a:cubicBezTo>
                  <a:pt x="445" y="141"/>
                  <a:pt x="466" y="113"/>
                  <a:pt x="466" y="85"/>
                </a:cubicBezTo>
                <a:cubicBezTo>
                  <a:pt x="466" y="56"/>
                  <a:pt x="466" y="56"/>
                  <a:pt x="466" y="56"/>
                </a:cubicBezTo>
                <a:cubicBezTo>
                  <a:pt x="515" y="56"/>
                  <a:pt x="515" y="56"/>
                  <a:pt x="515" y="56"/>
                </a:cubicBezTo>
                <a:cubicBezTo>
                  <a:pt x="530" y="56"/>
                  <a:pt x="544" y="71"/>
                  <a:pt x="544" y="85"/>
                </a:cubicBezTo>
                <a:cubicBezTo>
                  <a:pt x="544" y="403"/>
                  <a:pt x="544" y="403"/>
                  <a:pt x="544" y="403"/>
                </a:cubicBezTo>
                <a:cubicBezTo>
                  <a:pt x="530" y="403"/>
                  <a:pt x="515" y="410"/>
                  <a:pt x="501" y="424"/>
                </a:cubicBezTo>
                <a:close/>
                <a:moveTo>
                  <a:pt x="353" y="367"/>
                </a:moveTo>
                <a:lnTo>
                  <a:pt x="353" y="367"/>
                </a:lnTo>
                <a:cubicBezTo>
                  <a:pt x="353" y="353"/>
                  <a:pt x="346" y="339"/>
                  <a:pt x="325" y="339"/>
                </a:cubicBezTo>
                <a:cubicBezTo>
                  <a:pt x="268" y="339"/>
                  <a:pt x="268" y="339"/>
                  <a:pt x="268" y="339"/>
                </a:cubicBezTo>
                <a:cubicBezTo>
                  <a:pt x="226" y="339"/>
                  <a:pt x="226" y="339"/>
                  <a:pt x="226" y="339"/>
                </a:cubicBezTo>
                <a:cubicBezTo>
                  <a:pt x="98" y="339"/>
                  <a:pt x="98" y="339"/>
                  <a:pt x="98" y="339"/>
                </a:cubicBezTo>
                <a:cubicBezTo>
                  <a:pt x="84" y="339"/>
                  <a:pt x="70" y="353"/>
                  <a:pt x="70" y="367"/>
                </a:cubicBezTo>
                <a:cubicBezTo>
                  <a:pt x="70" y="382"/>
                  <a:pt x="84" y="396"/>
                  <a:pt x="98" y="396"/>
                </a:cubicBezTo>
                <a:cubicBezTo>
                  <a:pt x="226" y="396"/>
                  <a:pt x="226" y="396"/>
                  <a:pt x="226" y="396"/>
                </a:cubicBezTo>
                <a:cubicBezTo>
                  <a:pt x="268" y="396"/>
                  <a:pt x="268" y="396"/>
                  <a:pt x="268" y="396"/>
                </a:cubicBezTo>
                <a:cubicBezTo>
                  <a:pt x="325" y="396"/>
                  <a:pt x="325" y="396"/>
                  <a:pt x="325" y="396"/>
                </a:cubicBezTo>
                <a:cubicBezTo>
                  <a:pt x="346" y="396"/>
                  <a:pt x="353" y="382"/>
                  <a:pt x="353" y="367"/>
                </a:cubicBezTo>
                <a:close/>
                <a:moveTo>
                  <a:pt x="70" y="488"/>
                </a:moveTo>
                <a:lnTo>
                  <a:pt x="70" y="488"/>
                </a:lnTo>
                <a:cubicBezTo>
                  <a:pt x="70" y="502"/>
                  <a:pt x="84" y="509"/>
                  <a:pt x="98" y="509"/>
                </a:cubicBezTo>
                <a:cubicBezTo>
                  <a:pt x="275" y="509"/>
                  <a:pt x="275" y="509"/>
                  <a:pt x="275" y="509"/>
                </a:cubicBezTo>
                <a:cubicBezTo>
                  <a:pt x="289" y="509"/>
                  <a:pt x="296" y="502"/>
                  <a:pt x="296" y="488"/>
                </a:cubicBezTo>
                <a:cubicBezTo>
                  <a:pt x="296" y="474"/>
                  <a:pt x="289" y="459"/>
                  <a:pt x="275" y="459"/>
                </a:cubicBezTo>
                <a:cubicBezTo>
                  <a:pt x="98" y="459"/>
                  <a:pt x="98" y="459"/>
                  <a:pt x="98" y="459"/>
                </a:cubicBezTo>
                <a:cubicBezTo>
                  <a:pt x="84" y="459"/>
                  <a:pt x="70" y="474"/>
                  <a:pt x="70" y="488"/>
                </a:cubicBezTo>
                <a:close/>
                <a:moveTo>
                  <a:pt x="438" y="219"/>
                </a:moveTo>
                <a:lnTo>
                  <a:pt x="438" y="219"/>
                </a:lnTo>
                <a:cubicBezTo>
                  <a:pt x="98" y="219"/>
                  <a:pt x="98" y="219"/>
                  <a:pt x="98" y="219"/>
                </a:cubicBezTo>
                <a:cubicBezTo>
                  <a:pt x="84" y="219"/>
                  <a:pt x="70" y="226"/>
                  <a:pt x="70" y="247"/>
                </a:cubicBezTo>
                <a:cubicBezTo>
                  <a:pt x="70" y="261"/>
                  <a:pt x="84" y="276"/>
                  <a:pt x="98" y="276"/>
                </a:cubicBezTo>
                <a:cubicBezTo>
                  <a:pt x="438" y="276"/>
                  <a:pt x="438" y="276"/>
                  <a:pt x="438" y="276"/>
                </a:cubicBezTo>
                <a:cubicBezTo>
                  <a:pt x="459" y="276"/>
                  <a:pt x="466" y="261"/>
                  <a:pt x="466" y="247"/>
                </a:cubicBezTo>
                <a:cubicBezTo>
                  <a:pt x="466" y="226"/>
                  <a:pt x="459" y="219"/>
                  <a:pt x="438" y="219"/>
                </a:cubicBezTo>
                <a:close/>
                <a:moveTo>
                  <a:pt x="409" y="113"/>
                </a:moveTo>
                <a:lnTo>
                  <a:pt x="409" y="113"/>
                </a:lnTo>
                <a:cubicBezTo>
                  <a:pt x="395" y="113"/>
                  <a:pt x="381" y="99"/>
                  <a:pt x="381" y="85"/>
                </a:cubicBezTo>
                <a:cubicBezTo>
                  <a:pt x="381" y="28"/>
                  <a:pt x="381" y="28"/>
                  <a:pt x="381" y="28"/>
                </a:cubicBezTo>
                <a:cubicBezTo>
                  <a:pt x="381" y="14"/>
                  <a:pt x="395" y="0"/>
                  <a:pt x="409" y="0"/>
                </a:cubicBezTo>
                <a:cubicBezTo>
                  <a:pt x="431" y="0"/>
                  <a:pt x="438" y="14"/>
                  <a:pt x="438" y="28"/>
                </a:cubicBezTo>
                <a:cubicBezTo>
                  <a:pt x="438" y="85"/>
                  <a:pt x="438" y="85"/>
                  <a:pt x="438" y="85"/>
                </a:cubicBezTo>
                <a:cubicBezTo>
                  <a:pt x="438" y="99"/>
                  <a:pt x="431" y="113"/>
                  <a:pt x="409" y="113"/>
                </a:cubicBezTo>
                <a:close/>
                <a:moveTo>
                  <a:pt x="268" y="113"/>
                </a:moveTo>
                <a:lnTo>
                  <a:pt x="268" y="113"/>
                </a:lnTo>
                <a:cubicBezTo>
                  <a:pt x="254" y="113"/>
                  <a:pt x="240" y="99"/>
                  <a:pt x="240" y="85"/>
                </a:cubicBezTo>
                <a:cubicBezTo>
                  <a:pt x="240" y="28"/>
                  <a:pt x="240" y="28"/>
                  <a:pt x="240" y="28"/>
                </a:cubicBezTo>
                <a:cubicBezTo>
                  <a:pt x="240" y="14"/>
                  <a:pt x="254" y="0"/>
                  <a:pt x="268" y="0"/>
                </a:cubicBezTo>
                <a:cubicBezTo>
                  <a:pt x="289" y="0"/>
                  <a:pt x="296" y="14"/>
                  <a:pt x="296" y="28"/>
                </a:cubicBezTo>
                <a:cubicBezTo>
                  <a:pt x="296" y="85"/>
                  <a:pt x="296" y="85"/>
                  <a:pt x="296" y="85"/>
                </a:cubicBezTo>
                <a:cubicBezTo>
                  <a:pt x="296" y="99"/>
                  <a:pt x="289" y="113"/>
                  <a:pt x="268" y="113"/>
                </a:cubicBezTo>
                <a:close/>
                <a:moveTo>
                  <a:pt x="127" y="113"/>
                </a:moveTo>
                <a:lnTo>
                  <a:pt x="127" y="113"/>
                </a:lnTo>
                <a:cubicBezTo>
                  <a:pt x="113" y="113"/>
                  <a:pt x="98" y="99"/>
                  <a:pt x="98" y="85"/>
                </a:cubicBezTo>
                <a:cubicBezTo>
                  <a:pt x="98" y="28"/>
                  <a:pt x="98" y="28"/>
                  <a:pt x="98" y="28"/>
                </a:cubicBezTo>
                <a:cubicBezTo>
                  <a:pt x="98" y="14"/>
                  <a:pt x="113" y="0"/>
                  <a:pt x="127" y="0"/>
                </a:cubicBezTo>
                <a:cubicBezTo>
                  <a:pt x="148" y="0"/>
                  <a:pt x="155" y="14"/>
                  <a:pt x="155" y="28"/>
                </a:cubicBezTo>
                <a:cubicBezTo>
                  <a:pt x="155" y="85"/>
                  <a:pt x="155" y="85"/>
                  <a:pt x="155" y="85"/>
                </a:cubicBezTo>
                <a:cubicBezTo>
                  <a:pt x="155" y="99"/>
                  <a:pt x="148" y="113"/>
                  <a:pt x="127" y="11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44" name="Freeform 59"/>
          <p:cNvSpPr>
            <a:spLocks noChangeArrowheads="1"/>
          </p:cNvSpPr>
          <p:nvPr/>
        </p:nvSpPr>
        <p:spPr bwMode="auto">
          <a:xfrm>
            <a:off x="1595828" y="4968190"/>
            <a:ext cx="279327" cy="292100"/>
          </a:xfrm>
          <a:custGeom>
            <a:avLst/>
            <a:gdLst>
              <a:gd name="T0" fmla="*/ 73627430 w 581"/>
              <a:gd name="T1" fmla="*/ 67678707 h 609"/>
              <a:gd name="T2" fmla="*/ 61659637 w 581"/>
              <a:gd name="T3" fmla="*/ 78678142 h 609"/>
              <a:gd name="T4" fmla="*/ 54244957 w 581"/>
              <a:gd name="T5" fmla="*/ 72208055 h 609"/>
              <a:gd name="T6" fmla="*/ 57106883 w 581"/>
              <a:gd name="T7" fmla="*/ 65867111 h 609"/>
              <a:gd name="T8" fmla="*/ 61659637 w 581"/>
              <a:gd name="T9" fmla="*/ 69490662 h 609"/>
              <a:gd name="T10" fmla="*/ 71806401 w 581"/>
              <a:gd name="T11" fmla="*/ 61338122 h 609"/>
              <a:gd name="T12" fmla="*/ 73627430 w 581"/>
              <a:gd name="T13" fmla="*/ 67678707 h 609"/>
              <a:gd name="T14" fmla="*/ 61659637 w 581"/>
              <a:gd name="T15" fmla="*/ 64055516 h 609"/>
              <a:gd name="T16" fmla="*/ 49691843 w 581"/>
              <a:gd name="T17" fmla="*/ 69490662 h 609"/>
              <a:gd name="T18" fmla="*/ 51513233 w 581"/>
              <a:gd name="T19" fmla="*/ 75054951 h 609"/>
              <a:gd name="T20" fmla="*/ 3772261 w 581"/>
              <a:gd name="T21" fmla="*/ 78678142 h 609"/>
              <a:gd name="T22" fmla="*/ 0 w 581"/>
              <a:gd name="T23" fmla="*/ 10999436 h 609"/>
              <a:gd name="T24" fmla="*/ 10146404 w 581"/>
              <a:gd name="T25" fmla="*/ 7246742 h 609"/>
              <a:gd name="T26" fmla="*/ 17561444 w 581"/>
              <a:gd name="T27" fmla="*/ 18246178 h 609"/>
              <a:gd name="T28" fmla="*/ 24845922 w 581"/>
              <a:gd name="T29" fmla="*/ 7246742 h 609"/>
              <a:gd name="T30" fmla="*/ 28488341 w 581"/>
              <a:gd name="T31" fmla="*/ 10999436 h 609"/>
              <a:gd name="T32" fmla="*/ 43318061 w 581"/>
              <a:gd name="T33" fmla="*/ 10999436 h 609"/>
              <a:gd name="T34" fmla="*/ 46960119 w 581"/>
              <a:gd name="T35" fmla="*/ 7246742 h 609"/>
              <a:gd name="T36" fmla="*/ 54244957 w 581"/>
              <a:gd name="T37" fmla="*/ 18246178 h 609"/>
              <a:gd name="T38" fmla="*/ 61659637 w 581"/>
              <a:gd name="T39" fmla="*/ 7246742 h 609"/>
              <a:gd name="T40" fmla="*/ 71806401 w 581"/>
              <a:gd name="T41" fmla="*/ 10999436 h 609"/>
              <a:gd name="T42" fmla="*/ 66212751 w 581"/>
              <a:gd name="T43" fmla="*/ 59526167 h 609"/>
              <a:gd name="T44" fmla="*/ 10146404 w 581"/>
              <a:gd name="T45" fmla="*/ 63149718 h 609"/>
              <a:gd name="T46" fmla="*/ 12878128 w 581"/>
              <a:gd name="T47" fmla="*/ 65867111 h 609"/>
              <a:gd name="T48" fmla="*/ 39545439 w 581"/>
              <a:gd name="T49" fmla="*/ 63149718 h 609"/>
              <a:gd name="T50" fmla="*/ 39545439 w 581"/>
              <a:gd name="T51" fmla="*/ 63149718 h 609"/>
              <a:gd name="T52" fmla="*/ 39545439 w 581"/>
              <a:gd name="T53" fmla="*/ 63149718 h 609"/>
              <a:gd name="T54" fmla="*/ 12878128 w 581"/>
              <a:gd name="T55" fmla="*/ 60431965 h 609"/>
              <a:gd name="T56" fmla="*/ 58017218 w 581"/>
              <a:gd name="T57" fmla="*/ 28339815 h 609"/>
              <a:gd name="T58" fmla="*/ 13788823 w 581"/>
              <a:gd name="T59" fmla="*/ 28339815 h 609"/>
              <a:gd name="T60" fmla="*/ 13788823 w 581"/>
              <a:gd name="T61" fmla="*/ 35715700 h 609"/>
              <a:gd name="T62" fmla="*/ 61659637 w 581"/>
              <a:gd name="T63" fmla="*/ 31963007 h 609"/>
              <a:gd name="T64" fmla="*/ 58017218 w 581"/>
              <a:gd name="T65" fmla="*/ 43868240 h 609"/>
              <a:gd name="T66" fmla="*/ 35903020 w 581"/>
              <a:gd name="T67" fmla="*/ 43868240 h 609"/>
              <a:gd name="T68" fmla="*/ 13788823 w 581"/>
              <a:gd name="T69" fmla="*/ 43868240 h 609"/>
              <a:gd name="T70" fmla="*/ 13788823 w 581"/>
              <a:gd name="T71" fmla="*/ 51244484 h 609"/>
              <a:gd name="T72" fmla="*/ 35903020 w 581"/>
              <a:gd name="T73" fmla="*/ 51244484 h 609"/>
              <a:gd name="T74" fmla="*/ 61659637 w 581"/>
              <a:gd name="T75" fmla="*/ 47491791 h 609"/>
              <a:gd name="T76" fmla="*/ 54244957 w 581"/>
              <a:gd name="T77" fmla="*/ 14622627 h 609"/>
              <a:gd name="T78" fmla="*/ 50602538 w 581"/>
              <a:gd name="T79" fmla="*/ 10999436 h 609"/>
              <a:gd name="T80" fmla="*/ 54244957 w 581"/>
              <a:gd name="T81" fmla="*/ 0 h 609"/>
              <a:gd name="T82" fmla="*/ 58017218 w 581"/>
              <a:gd name="T83" fmla="*/ 10999436 h 609"/>
              <a:gd name="T84" fmla="*/ 35903020 w 581"/>
              <a:gd name="T85" fmla="*/ 14622627 h 609"/>
              <a:gd name="T86" fmla="*/ 32260601 w 581"/>
              <a:gd name="T87" fmla="*/ 10999436 h 609"/>
              <a:gd name="T88" fmla="*/ 35903020 w 581"/>
              <a:gd name="T89" fmla="*/ 0 h 609"/>
              <a:gd name="T90" fmla="*/ 39545439 w 581"/>
              <a:gd name="T91" fmla="*/ 10999436 h 609"/>
              <a:gd name="T92" fmla="*/ 17561444 w 581"/>
              <a:gd name="T93" fmla="*/ 14622627 h 609"/>
              <a:gd name="T94" fmla="*/ 13788823 w 581"/>
              <a:gd name="T95" fmla="*/ 10999436 h 609"/>
              <a:gd name="T96" fmla="*/ 17561444 w 581"/>
              <a:gd name="T97" fmla="*/ 0 h 609"/>
              <a:gd name="T98" fmla="*/ 21203502 w 581"/>
              <a:gd name="T99" fmla="*/ 10999436 h 60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581" h="609">
                <a:moveTo>
                  <a:pt x="566" y="523"/>
                </a:moveTo>
                <a:lnTo>
                  <a:pt x="566" y="523"/>
                </a:lnTo>
                <a:cubicBezTo>
                  <a:pt x="495" y="594"/>
                  <a:pt x="495" y="594"/>
                  <a:pt x="495" y="594"/>
                </a:cubicBezTo>
                <a:cubicBezTo>
                  <a:pt x="488" y="601"/>
                  <a:pt x="481" y="608"/>
                  <a:pt x="474" y="608"/>
                </a:cubicBezTo>
                <a:cubicBezTo>
                  <a:pt x="467" y="608"/>
                  <a:pt x="460" y="601"/>
                  <a:pt x="453" y="594"/>
                </a:cubicBezTo>
                <a:cubicBezTo>
                  <a:pt x="417" y="558"/>
                  <a:pt x="417" y="558"/>
                  <a:pt x="417" y="558"/>
                </a:cubicBezTo>
                <a:cubicBezTo>
                  <a:pt x="410" y="551"/>
                  <a:pt x="410" y="544"/>
                  <a:pt x="410" y="537"/>
                </a:cubicBezTo>
                <a:cubicBezTo>
                  <a:pt x="410" y="523"/>
                  <a:pt x="417" y="509"/>
                  <a:pt x="439" y="509"/>
                </a:cubicBezTo>
                <a:cubicBezTo>
                  <a:pt x="446" y="509"/>
                  <a:pt x="453" y="516"/>
                  <a:pt x="453" y="523"/>
                </a:cubicBezTo>
                <a:cubicBezTo>
                  <a:pt x="474" y="537"/>
                  <a:pt x="474" y="537"/>
                  <a:pt x="474" y="537"/>
                </a:cubicBezTo>
                <a:cubicBezTo>
                  <a:pt x="530" y="481"/>
                  <a:pt x="530" y="481"/>
                  <a:pt x="530" y="481"/>
                </a:cubicBezTo>
                <a:cubicBezTo>
                  <a:pt x="537" y="474"/>
                  <a:pt x="545" y="474"/>
                  <a:pt x="552" y="474"/>
                </a:cubicBezTo>
                <a:cubicBezTo>
                  <a:pt x="566" y="474"/>
                  <a:pt x="580" y="488"/>
                  <a:pt x="580" y="502"/>
                </a:cubicBezTo>
                <a:cubicBezTo>
                  <a:pt x="580" y="509"/>
                  <a:pt x="573" y="516"/>
                  <a:pt x="566" y="523"/>
                </a:cubicBezTo>
                <a:close/>
                <a:moveTo>
                  <a:pt x="474" y="495"/>
                </a:moveTo>
                <a:lnTo>
                  <a:pt x="474" y="495"/>
                </a:lnTo>
                <a:cubicBezTo>
                  <a:pt x="467" y="488"/>
                  <a:pt x="453" y="481"/>
                  <a:pt x="439" y="481"/>
                </a:cubicBezTo>
                <a:cubicBezTo>
                  <a:pt x="403" y="481"/>
                  <a:pt x="382" y="509"/>
                  <a:pt x="382" y="537"/>
                </a:cubicBezTo>
                <a:cubicBezTo>
                  <a:pt x="382" y="558"/>
                  <a:pt x="389" y="573"/>
                  <a:pt x="396" y="580"/>
                </a:cubicBezTo>
                <a:cubicBezTo>
                  <a:pt x="424" y="608"/>
                  <a:pt x="424" y="608"/>
                  <a:pt x="424" y="608"/>
                </a:cubicBezTo>
                <a:cubicBezTo>
                  <a:pt x="29" y="608"/>
                  <a:pt x="29" y="608"/>
                  <a:pt x="29" y="608"/>
                </a:cubicBezTo>
                <a:cubicBezTo>
                  <a:pt x="15" y="608"/>
                  <a:pt x="0" y="594"/>
                  <a:pt x="0" y="580"/>
                </a:cubicBezTo>
                <a:cubicBezTo>
                  <a:pt x="0" y="85"/>
                  <a:pt x="0" y="85"/>
                  <a:pt x="0" y="85"/>
                </a:cubicBezTo>
                <a:cubicBezTo>
                  <a:pt x="0" y="71"/>
                  <a:pt x="15" y="56"/>
                  <a:pt x="29" y="56"/>
                </a:cubicBezTo>
                <a:cubicBezTo>
                  <a:pt x="78" y="56"/>
                  <a:pt x="78" y="56"/>
                  <a:pt x="78" y="56"/>
                </a:cubicBezTo>
                <a:cubicBezTo>
                  <a:pt x="78" y="85"/>
                  <a:pt x="78" y="85"/>
                  <a:pt x="78" y="85"/>
                </a:cubicBezTo>
                <a:cubicBezTo>
                  <a:pt x="78" y="120"/>
                  <a:pt x="106" y="141"/>
                  <a:pt x="135" y="141"/>
                </a:cubicBezTo>
                <a:cubicBezTo>
                  <a:pt x="163" y="141"/>
                  <a:pt x="191" y="120"/>
                  <a:pt x="191" y="85"/>
                </a:cubicBezTo>
                <a:cubicBezTo>
                  <a:pt x="191" y="56"/>
                  <a:pt x="191" y="56"/>
                  <a:pt x="191" y="56"/>
                </a:cubicBezTo>
                <a:cubicBezTo>
                  <a:pt x="219" y="56"/>
                  <a:pt x="219" y="56"/>
                  <a:pt x="219" y="56"/>
                </a:cubicBezTo>
                <a:cubicBezTo>
                  <a:pt x="219" y="85"/>
                  <a:pt x="219" y="85"/>
                  <a:pt x="219" y="85"/>
                </a:cubicBezTo>
                <a:cubicBezTo>
                  <a:pt x="219" y="120"/>
                  <a:pt x="248" y="141"/>
                  <a:pt x="276" y="141"/>
                </a:cubicBezTo>
                <a:cubicBezTo>
                  <a:pt x="304" y="141"/>
                  <a:pt x="333" y="120"/>
                  <a:pt x="333" y="85"/>
                </a:cubicBezTo>
                <a:cubicBezTo>
                  <a:pt x="333" y="56"/>
                  <a:pt x="333" y="56"/>
                  <a:pt x="333" y="56"/>
                </a:cubicBezTo>
                <a:cubicBezTo>
                  <a:pt x="361" y="56"/>
                  <a:pt x="361" y="56"/>
                  <a:pt x="361" y="56"/>
                </a:cubicBezTo>
                <a:cubicBezTo>
                  <a:pt x="361" y="85"/>
                  <a:pt x="361" y="85"/>
                  <a:pt x="361" y="85"/>
                </a:cubicBezTo>
                <a:cubicBezTo>
                  <a:pt x="361" y="120"/>
                  <a:pt x="389" y="141"/>
                  <a:pt x="417" y="141"/>
                </a:cubicBezTo>
                <a:cubicBezTo>
                  <a:pt x="446" y="141"/>
                  <a:pt x="474" y="120"/>
                  <a:pt x="474" y="85"/>
                </a:cubicBezTo>
                <a:cubicBezTo>
                  <a:pt x="474" y="56"/>
                  <a:pt x="474" y="56"/>
                  <a:pt x="474" y="56"/>
                </a:cubicBezTo>
                <a:cubicBezTo>
                  <a:pt x="523" y="56"/>
                  <a:pt x="523" y="56"/>
                  <a:pt x="523" y="56"/>
                </a:cubicBezTo>
                <a:cubicBezTo>
                  <a:pt x="537" y="56"/>
                  <a:pt x="552" y="71"/>
                  <a:pt x="552" y="85"/>
                </a:cubicBezTo>
                <a:cubicBezTo>
                  <a:pt x="552" y="445"/>
                  <a:pt x="552" y="445"/>
                  <a:pt x="552" y="445"/>
                </a:cubicBezTo>
                <a:cubicBezTo>
                  <a:pt x="530" y="445"/>
                  <a:pt x="516" y="452"/>
                  <a:pt x="509" y="460"/>
                </a:cubicBezTo>
                <a:lnTo>
                  <a:pt x="474" y="495"/>
                </a:lnTo>
                <a:close/>
                <a:moveTo>
                  <a:pt x="78" y="488"/>
                </a:moveTo>
                <a:lnTo>
                  <a:pt x="78" y="488"/>
                </a:lnTo>
                <a:cubicBezTo>
                  <a:pt x="78" y="502"/>
                  <a:pt x="85" y="509"/>
                  <a:pt x="99" y="509"/>
                </a:cubicBezTo>
                <a:cubicBezTo>
                  <a:pt x="283" y="509"/>
                  <a:pt x="283" y="509"/>
                  <a:pt x="283" y="509"/>
                </a:cubicBezTo>
                <a:cubicBezTo>
                  <a:pt x="297" y="509"/>
                  <a:pt x="304" y="502"/>
                  <a:pt x="304" y="488"/>
                </a:cubicBezTo>
                <a:cubicBezTo>
                  <a:pt x="304" y="474"/>
                  <a:pt x="297" y="467"/>
                  <a:pt x="283" y="467"/>
                </a:cubicBezTo>
                <a:cubicBezTo>
                  <a:pt x="99" y="467"/>
                  <a:pt x="99" y="467"/>
                  <a:pt x="99" y="467"/>
                </a:cubicBezTo>
                <a:cubicBezTo>
                  <a:pt x="85" y="467"/>
                  <a:pt x="78" y="474"/>
                  <a:pt x="78" y="488"/>
                </a:cubicBezTo>
                <a:close/>
                <a:moveTo>
                  <a:pt x="446" y="219"/>
                </a:moveTo>
                <a:lnTo>
                  <a:pt x="446" y="219"/>
                </a:lnTo>
                <a:cubicBezTo>
                  <a:pt x="106" y="219"/>
                  <a:pt x="106" y="219"/>
                  <a:pt x="106" y="219"/>
                </a:cubicBezTo>
                <a:cubicBezTo>
                  <a:pt x="92" y="219"/>
                  <a:pt x="78" y="233"/>
                  <a:pt x="78" y="247"/>
                </a:cubicBezTo>
                <a:cubicBezTo>
                  <a:pt x="78" y="262"/>
                  <a:pt x="92" y="276"/>
                  <a:pt x="106" y="276"/>
                </a:cubicBezTo>
                <a:cubicBezTo>
                  <a:pt x="446" y="276"/>
                  <a:pt x="446" y="276"/>
                  <a:pt x="446" y="276"/>
                </a:cubicBezTo>
                <a:cubicBezTo>
                  <a:pt x="460" y="276"/>
                  <a:pt x="474" y="262"/>
                  <a:pt x="474" y="247"/>
                </a:cubicBezTo>
                <a:cubicBezTo>
                  <a:pt x="474" y="233"/>
                  <a:pt x="460" y="219"/>
                  <a:pt x="446" y="219"/>
                </a:cubicBezTo>
                <a:close/>
                <a:moveTo>
                  <a:pt x="446" y="339"/>
                </a:moveTo>
                <a:lnTo>
                  <a:pt x="446" y="339"/>
                </a:lnTo>
                <a:cubicBezTo>
                  <a:pt x="276" y="339"/>
                  <a:pt x="276" y="339"/>
                  <a:pt x="276" y="339"/>
                </a:cubicBezTo>
                <a:cubicBezTo>
                  <a:pt x="226" y="339"/>
                  <a:pt x="226" y="339"/>
                  <a:pt x="226" y="339"/>
                </a:cubicBezTo>
                <a:cubicBezTo>
                  <a:pt x="106" y="339"/>
                  <a:pt x="106" y="339"/>
                  <a:pt x="106" y="339"/>
                </a:cubicBezTo>
                <a:cubicBezTo>
                  <a:pt x="92" y="339"/>
                  <a:pt x="78" y="353"/>
                  <a:pt x="78" y="367"/>
                </a:cubicBezTo>
                <a:cubicBezTo>
                  <a:pt x="78" y="389"/>
                  <a:pt x="92" y="396"/>
                  <a:pt x="106" y="396"/>
                </a:cubicBezTo>
                <a:cubicBezTo>
                  <a:pt x="226" y="396"/>
                  <a:pt x="226" y="396"/>
                  <a:pt x="226" y="396"/>
                </a:cubicBezTo>
                <a:cubicBezTo>
                  <a:pt x="276" y="396"/>
                  <a:pt x="276" y="396"/>
                  <a:pt x="276" y="396"/>
                </a:cubicBezTo>
                <a:cubicBezTo>
                  <a:pt x="446" y="396"/>
                  <a:pt x="446" y="396"/>
                  <a:pt x="446" y="396"/>
                </a:cubicBezTo>
                <a:cubicBezTo>
                  <a:pt x="460" y="396"/>
                  <a:pt x="474" y="389"/>
                  <a:pt x="474" y="367"/>
                </a:cubicBezTo>
                <a:cubicBezTo>
                  <a:pt x="474" y="353"/>
                  <a:pt x="460" y="339"/>
                  <a:pt x="446" y="339"/>
                </a:cubicBezTo>
                <a:close/>
                <a:moveTo>
                  <a:pt x="417" y="113"/>
                </a:moveTo>
                <a:lnTo>
                  <a:pt x="417" y="113"/>
                </a:lnTo>
                <a:cubicBezTo>
                  <a:pt x="403" y="113"/>
                  <a:pt x="389" y="106"/>
                  <a:pt x="389" y="85"/>
                </a:cubicBezTo>
                <a:cubicBezTo>
                  <a:pt x="389" y="28"/>
                  <a:pt x="389" y="28"/>
                  <a:pt x="389" y="28"/>
                </a:cubicBezTo>
                <a:cubicBezTo>
                  <a:pt x="389" y="14"/>
                  <a:pt x="403" y="0"/>
                  <a:pt x="417" y="0"/>
                </a:cubicBezTo>
                <a:cubicBezTo>
                  <a:pt x="431" y="0"/>
                  <a:pt x="446" y="14"/>
                  <a:pt x="446" y="28"/>
                </a:cubicBezTo>
                <a:cubicBezTo>
                  <a:pt x="446" y="85"/>
                  <a:pt x="446" y="85"/>
                  <a:pt x="446" y="85"/>
                </a:cubicBezTo>
                <a:cubicBezTo>
                  <a:pt x="446" y="106"/>
                  <a:pt x="431" y="113"/>
                  <a:pt x="417" y="113"/>
                </a:cubicBezTo>
                <a:close/>
                <a:moveTo>
                  <a:pt x="276" y="113"/>
                </a:moveTo>
                <a:lnTo>
                  <a:pt x="276" y="113"/>
                </a:lnTo>
                <a:cubicBezTo>
                  <a:pt x="262" y="113"/>
                  <a:pt x="248" y="106"/>
                  <a:pt x="248" y="85"/>
                </a:cubicBezTo>
                <a:cubicBezTo>
                  <a:pt x="248" y="28"/>
                  <a:pt x="248" y="28"/>
                  <a:pt x="248" y="28"/>
                </a:cubicBezTo>
                <a:cubicBezTo>
                  <a:pt x="248" y="14"/>
                  <a:pt x="262" y="0"/>
                  <a:pt x="276" y="0"/>
                </a:cubicBezTo>
                <a:cubicBezTo>
                  <a:pt x="290" y="0"/>
                  <a:pt x="304" y="14"/>
                  <a:pt x="304" y="28"/>
                </a:cubicBezTo>
                <a:cubicBezTo>
                  <a:pt x="304" y="85"/>
                  <a:pt x="304" y="85"/>
                  <a:pt x="304" y="85"/>
                </a:cubicBezTo>
                <a:cubicBezTo>
                  <a:pt x="304" y="106"/>
                  <a:pt x="290" y="113"/>
                  <a:pt x="276" y="113"/>
                </a:cubicBezTo>
                <a:close/>
                <a:moveTo>
                  <a:pt x="135" y="113"/>
                </a:moveTo>
                <a:lnTo>
                  <a:pt x="135" y="113"/>
                </a:lnTo>
                <a:cubicBezTo>
                  <a:pt x="121" y="113"/>
                  <a:pt x="106" y="106"/>
                  <a:pt x="106" y="85"/>
                </a:cubicBezTo>
                <a:cubicBezTo>
                  <a:pt x="106" y="28"/>
                  <a:pt x="106" y="28"/>
                  <a:pt x="106" y="28"/>
                </a:cubicBezTo>
                <a:cubicBezTo>
                  <a:pt x="106" y="14"/>
                  <a:pt x="121" y="0"/>
                  <a:pt x="135" y="0"/>
                </a:cubicBezTo>
                <a:cubicBezTo>
                  <a:pt x="149" y="0"/>
                  <a:pt x="163" y="14"/>
                  <a:pt x="163" y="28"/>
                </a:cubicBezTo>
                <a:cubicBezTo>
                  <a:pt x="163" y="85"/>
                  <a:pt x="163" y="85"/>
                  <a:pt x="163" y="85"/>
                </a:cubicBezTo>
                <a:cubicBezTo>
                  <a:pt x="163" y="106"/>
                  <a:pt x="149" y="113"/>
                  <a:pt x="135" y="11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45" name="Freeform 60"/>
          <p:cNvSpPr>
            <a:spLocks noChangeArrowheads="1"/>
          </p:cNvSpPr>
          <p:nvPr/>
        </p:nvSpPr>
        <p:spPr bwMode="auto">
          <a:xfrm>
            <a:off x="1090075" y="4968190"/>
            <a:ext cx="262398" cy="292100"/>
          </a:xfrm>
          <a:custGeom>
            <a:avLst/>
            <a:gdLst>
              <a:gd name="T0" fmla="*/ 67317282 w 545"/>
              <a:gd name="T1" fmla="*/ 78678142 h 609"/>
              <a:gd name="T2" fmla="*/ 0 w 545"/>
              <a:gd name="T3" fmla="*/ 75054951 h 609"/>
              <a:gd name="T4" fmla="*/ 3783493 w 545"/>
              <a:gd name="T5" fmla="*/ 7246742 h 609"/>
              <a:gd name="T6" fmla="*/ 10175881 w 545"/>
              <a:gd name="T7" fmla="*/ 10999436 h 609"/>
              <a:gd name="T8" fmla="*/ 24917959 w 545"/>
              <a:gd name="T9" fmla="*/ 10999436 h 609"/>
              <a:gd name="T10" fmla="*/ 28570701 w 545"/>
              <a:gd name="T11" fmla="*/ 7246742 h 609"/>
              <a:gd name="T12" fmla="*/ 36006935 w 545"/>
              <a:gd name="T13" fmla="*/ 18246178 h 609"/>
              <a:gd name="T14" fmla="*/ 43443170 w 545"/>
              <a:gd name="T15" fmla="*/ 7246742 h 609"/>
              <a:gd name="T16" fmla="*/ 47096272 w 545"/>
              <a:gd name="T17" fmla="*/ 10999436 h 609"/>
              <a:gd name="T18" fmla="*/ 61837989 w 545"/>
              <a:gd name="T19" fmla="*/ 10999436 h 609"/>
              <a:gd name="T20" fmla="*/ 67317282 w 545"/>
              <a:gd name="T21" fmla="*/ 7246742 h 609"/>
              <a:gd name="T22" fmla="*/ 70970385 w 545"/>
              <a:gd name="T23" fmla="*/ 75054951 h 609"/>
              <a:gd name="T24" fmla="*/ 58185248 w 545"/>
              <a:gd name="T25" fmla="*/ 28339815 h 609"/>
              <a:gd name="T26" fmla="*/ 13828622 w 545"/>
              <a:gd name="T27" fmla="*/ 28339815 h 609"/>
              <a:gd name="T28" fmla="*/ 13828622 w 545"/>
              <a:gd name="T29" fmla="*/ 35715700 h 609"/>
              <a:gd name="T30" fmla="*/ 61837989 w 545"/>
              <a:gd name="T31" fmla="*/ 31963007 h 609"/>
              <a:gd name="T32" fmla="*/ 58185248 w 545"/>
              <a:gd name="T33" fmla="*/ 43868240 h 609"/>
              <a:gd name="T34" fmla="*/ 13828622 w 545"/>
              <a:gd name="T35" fmla="*/ 43868240 h 609"/>
              <a:gd name="T36" fmla="*/ 13828622 w 545"/>
              <a:gd name="T37" fmla="*/ 51244484 h 609"/>
              <a:gd name="T38" fmla="*/ 61837989 w 545"/>
              <a:gd name="T39" fmla="*/ 47491791 h 609"/>
              <a:gd name="T40" fmla="*/ 58185248 w 545"/>
              <a:gd name="T41" fmla="*/ 60431965 h 609"/>
              <a:gd name="T42" fmla="*/ 12915527 w 545"/>
              <a:gd name="T43" fmla="*/ 60431965 h 609"/>
              <a:gd name="T44" fmla="*/ 12915527 w 545"/>
              <a:gd name="T45" fmla="*/ 65867111 h 609"/>
              <a:gd name="T46" fmla="*/ 61837989 w 545"/>
              <a:gd name="T47" fmla="*/ 63149718 h 609"/>
              <a:gd name="T48" fmla="*/ 54401755 w 545"/>
              <a:gd name="T49" fmla="*/ 14622627 h 609"/>
              <a:gd name="T50" fmla="*/ 50749014 w 545"/>
              <a:gd name="T51" fmla="*/ 10999436 h 609"/>
              <a:gd name="T52" fmla="*/ 54401755 w 545"/>
              <a:gd name="T53" fmla="*/ 0 h 609"/>
              <a:gd name="T54" fmla="*/ 58185248 w 545"/>
              <a:gd name="T55" fmla="*/ 10999436 h 609"/>
              <a:gd name="T56" fmla="*/ 36006935 w 545"/>
              <a:gd name="T57" fmla="*/ 14622627 h 609"/>
              <a:gd name="T58" fmla="*/ 32354194 w 545"/>
              <a:gd name="T59" fmla="*/ 10999436 h 609"/>
              <a:gd name="T60" fmla="*/ 36006935 w 545"/>
              <a:gd name="T61" fmla="*/ 0 h 609"/>
              <a:gd name="T62" fmla="*/ 39660038 w 545"/>
              <a:gd name="T63" fmla="*/ 10999436 h 609"/>
              <a:gd name="T64" fmla="*/ 17612115 w 545"/>
              <a:gd name="T65" fmla="*/ 14622627 h 609"/>
              <a:gd name="T66" fmla="*/ 13828622 w 545"/>
              <a:gd name="T67" fmla="*/ 10999436 h 609"/>
              <a:gd name="T68" fmla="*/ 17612115 w 545"/>
              <a:gd name="T69" fmla="*/ 0 h 609"/>
              <a:gd name="T70" fmla="*/ 21264857 w 545"/>
              <a:gd name="T71" fmla="*/ 10999436 h 609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45" h="609">
                <a:moveTo>
                  <a:pt x="516" y="608"/>
                </a:moveTo>
                <a:lnTo>
                  <a:pt x="516" y="608"/>
                </a:lnTo>
                <a:cubicBezTo>
                  <a:pt x="29" y="608"/>
                  <a:pt x="29" y="608"/>
                  <a:pt x="29" y="608"/>
                </a:cubicBezTo>
                <a:cubicBezTo>
                  <a:pt x="14" y="608"/>
                  <a:pt x="0" y="594"/>
                  <a:pt x="0" y="580"/>
                </a:cubicBezTo>
                <a:cubicBezTo>
                  <a:pt x="0" y="85"/>
                  <a:pt x="0" y="85"/>
                  <a:pt x="0" y="85"/>
                </a:cubicBezTo>
                <a:cubicBezTo>
                  <a:pt x="0" y="71"/>
                  <a:pt x="14" y="56"/>
                  <a:pt x="29" y="56"/>
                </a:cubicBezTo>
                <a:cubicBezTo>
                  <a:pt x="78" y="56"/>
                  <a:pt x="78" y="56"/>
                  <a:pt x="78" y="56"/>
                </a:cubicBezTo>
                <a:cubicBezTo>
                  <a:pt x="78" y="85"/>
                  <a:pt x="78" y="85"/>
                  <a:pt x="78" y="85"/>
                </a:cubicBezTo>
                <a:cubicBezTo>
                  <a:pt x="78" y="120"/>
                  <a:pt x="99" y="141"/>
                  <a:pt x="135" y="141"/>
                </a:cubicBezTo>
                <a:cubicBezTo>
                  <a:pt x="163" y="141"/>
                  <a:pt x="191" y="120"/>
                  <a:pt x="191" y="85"/>
                </a:cubicBezTo>
                <a:cubicBezTo>
                  <a:pt x="191" y="56"/>
                  <a:pt x="191" y="56"/>
                  <a:pt x="191" y="56"/>
                </a:cubicBezTo>
                <a:cubicBezTo>
                  <a:pt x="219" y="56"/>
                  <a:pt x="219" y="56"/>
                  <a:pt x="219" y="56"/>
                </a:cubicBezTo>
                <a:cubicBezTo>
                  <a:pt x="219" y="85"/>
                  <a:pt x="219" y="85"/>
                  <a:pt x="219" y="85"/>
                </a:cubicBezTo>
                <a:cubicBezTo>
                  <a:pt x="219" y="120"/>
                  <a:pt x="241" y="141"/>
                  <a:pt x="276" y="141"/>
                </a:cubicBezTo>
                <a:cubicBezTo>
                  <a:pt x="304" y="141"/>
                  <a:pt x="333" y="120"/>
                  <a:pt x="333" y="85"/>
                </a:cubicBezTo>
                <a:cubicBezTo>
                  <a:pt x="333" y="56"/>
                  <a:pt x="333" y="56"/>
                  <a:pt x="333" y="56"/>
                </a:cubicBezTo>
                <a:cubicBezTo>
                  <a:pt x="361" y="56"/>
                  <a:pt x="361" y="56"/>
                  <a:pt x="361" y="56"/>
                </a:cubicBezTo>
                <a:cubicBezTo>
                  <a:pt x="361" y="85"/>
                  <a:pt x="361" y="85"/>
                  <a:pt x="361" y="85"/>
                </a:cubicBezTo>
                <a:cubicBezTo>
                  <a:pt x="361" y="120"/>
                  <a:pt x="382" y="141"/>
                  <a:pt x="417" y="141"/>
                </a:cubicBezTo>
                <a:cubicBezTo>
                  <a:pt x="446" y="141"/>
                  <a:pt x="474" y="120"/>
                  <a:pt x="474" y="85"/>
                </a:cubicBezTo>
                <a:cubicBezTo>
                  <a:pt x="474" y="56"/>
                  <a:pt x="474" y="56"/>
                  <a:pt x="474" y="56"/>
                </a:cubicBezTo>
                <a:cubicBezTo>
                  <a:pt x="516" y="56"/>
                  <a:pt x="516" y="56"/>
                  <a:pt x="516" y="56"/>
                </a:cubicBezTo>
                <a:cubicBezTo>
                  <a:pt x="537" y="56"/>
                  <a:pt x="544" y="71"/>
                  <a:pt x="544" y="85"/>
                </a:cubicBezTo>
                <a:cubicBezTo>
                  <a:pt x="544" y="580"/>
                  <a:pt x="544" y="580"/>
                  <a:pt x="544" y="580"/>
                </a:cubicBezTo>
                <a:cubicBezTo>
                  <a:pt x="544" y="594"/>
                  <a:pt x="537" y="608"/>
                  <a:pt x="516" y="608"/>
                </a:cubicBezTo>
                <a:close/>
                <a:moveTo>
                  <a:pt x="446" y="219"/>
                </a:moveTo>
                <a:lnTo>
                  <a:pt x="446" y="219"/>
                </a:lnTo>
                <a:cubicBezTo>
                  <a:pt x="106" y="219"/>
                  <a:pt x="106" y="219"/>
                  <a:pt x="106" y="219"/>
                </a:cubicBezTo>
                <a:cubicBezTo>
                  <a:pt x="85" y="219"/>
                  <a:pt x="78" y="233"/>
                  <a:pt x="78" y="247"/>
                </a:cubicBezTo>
                <a:cubicBezTo>
                  <a:pt x="78" y="262"/>
                  <a:pt x="85" y="276"/>
                  <a:pt x="106" y="276"/>
                </a:cubicBezTo>
                <a:cubicBezTo>
                  <a:pt x="446" y="276"/>
                  <a:pt x="446" y="276"/>
                  <a:pt x="446" y="276"/>
                </a:cubicBezTo>
                <a:cubicBezTo>
                  <a:pt x="460" y="276"/>
                  <a:pt x="474" y="262"/>
                  <a:pt x="474" y="247"/>
                </a:cubicBezTo>
                <a:cubicBezTo>
                  <a:pt x="474" y="233"/>
                  <a:pt x="460" y="219"/>
                  <a:pt x="446" y="219"/>
                </a:cubicBezTo>
                <a:close/>
                <a:moveTo>
                  <a:pt x="446" y="339"/>
                </a:moveTo>
                <a:lnTo>
                  <a:pt x="446" y="339"/>
                </a:lnTo>
                <a:cubicBezTo>
                  <a:pt x="106" y="339"/>
                  <a:pt x="106" y="339"/>
                  <a:pt x="106" y="339"/>
                </a:cubicBezTo>
                <a:cubicBezTo>
                  <a:pt x="85" y="339"/>
                  <a:pt x="78" y="353"/>
                  <a:pt x="78" y="367"/>
                </a:cubicBezTo>
                <a:cubicBezTo>
                  <a:pt x="78" y="389"/>
                  <a:pt x="85" y="396"/>
                  <a:pt x="106" y="396"/>
                </a:cubicBezTo>
                <a:cubicBezTo>
                  <a:pt x="446" y="396"/>
                  <a:pt x="446" y="396"/>
                  <a:pt x="446" y="396"/>
                </a:cubicBezTo>
                <a:cubicBezTo>
                  <a:pt x="460" y="396"/>
                  <a:pt x="474" y="389"/>
                  <a:pt x="474" y="367"/>
                </a:cubicBezTo>
                <a:cubicBezTo>
                  <a:pt x="474" y="353"/>
                  <a:pt x="460" y="339"/>
                  <a:pt x="446" y="339"/>
                </a:cubicBezTo>
                <a:close/>
                <a:moveTo>
                  <a:pt x="446" y="467"/>
                </a:moveTo>
                <a:lnTo>
                  <a:pt x="446" y="467"/>
                </a:lnTo>
                <a:cubicBezTo>
                  <a:pt x="99" y="467"/>
                  <a:pt x="99" y="467"/>
                  <a:pt x="99" y="467"/>
                </a:cubicBezTo>
                <a:cubicBezTo>
                  <a:pt x="85" y="467"/>
                  <a:pt x="78" y="474"/>
                  <a:pt x="78" y="488"/>
                </a:cubicBezTo>
                <a:cubicBezTo>
                  <a:pt x="78" y="502"/>
                  <a:pt x="85" y="509"/>
                  <a:pt x="99" y="509"/>
                </a:cubicBezTo>
                <a:cubicBezTo>
                  <a:pt x="446" y="509"/>
                  <a:pt x="446" y="509"/>
                  <a:pt x="446" y="509"/>
                </a:cubicBezTo>
                <a:cubicBezTo>
                  <a:pt x="460" y="509"/>
                  <a:pt x="474" y="502"/>
                  <a:pt x="474" y="488"/>
                </a:cubicBezTo>
                <a:cubicBezTo>
                  <a:pt x="474" y="474"/>
                  <a:pt x="460" y="467"/>
                  <a:pt x="446" y="467"/>
                </a:cubicBezTo>
                <a:close/>
                <a:moveTo>
                  <a:pt x="417" y="113"/>
                </a:moveTo>
                <a:lnTo>
                  <a:pt x="417" y="113"/>
                </a:lnTo>
                <a:cubicBezTo>
                  <a:pt x="396" y="113"/>
                  <a:pt x="389" y="106"/>
                  <a:pt x="389" y="85"/>
                </a:cubicBezTo>
                <a:cubicBezTo>
                  <a:pt x="389" y="28"/>
                  <a:pt x="389" y="28"/>
                  <a:pt x="389" y="28"/>
                </a:cubicBezTo>
                <a:cubicBezTo>
                  <a:pt x="389" y="14"/>
                  <a:pt x="396" y="0"/>
                  <a:pt x="417" y="0"/>
                </a:cubicBezTo>
                <a:cubicBezTo>
                  <a:pt x="431" y="0"/>
                  <a:pt x="446" y="14"/>
                  <a:pt x="446" y="28"/>
                </a:cubicBezTo>
                <a:cubicBezTo>
                  <a:pt x="446" y="85"/>
                  <a:pt x="446" y="85"/>
                  <a:pt x="446" y="85"/>
                </a:cubicBezTo>
                <a:cubicBezTo>
                  <a:pt x="446" y="106"/>
                  <a:pt x="431" y="113"/>
                  <a:pt x="417" y="113"/>
                </a:cubicBezTo>
                <a:close/>
                <a:moveTo>
                  <a:pt x="276" y="113"/>
                </a:moveTo>
                <a:lnTo>
                  <a:pt x="276" y="113"/>
                </a:lnTo>
                <a:cubicBezTo>
                  <a:pt x="255" y="113"/>
                  <a:pt x="248" y="106"/>
                  <a:pt x="248" y="85"/>
                </a:cubicBezTo>
                <a:cubicBezTo>
                  <a:pt x="248" y="28"/>
                  <a:pt x="248" y="28"/>
                  <a:pt x="248" y="28"/>
                </a:cubicBezTo>
                <a:cubicBezTo>
                  <a:pt x="248" y="14"/>
                  <a:pt x="255" y="0"/>
                  <a:pt x="276" y="0"/>
                </a:cubicBezTo>
                <a:cubicBezTo>
                  <a:pt x="290" y="0"/>
                  <a:pt x="304" y="14"/>
                  <a:pt x="304" y="28"/>
                </a:cubicBezTo>
                <a:cubicBezTo>
                  <a:pt x="304" y="85"/>
                  <a:pt x="304" y="85"/>
                  <a:pt x="304" y="85"/>
                </a:cubicBezTo>
                <a:cubicBezTo>
                  <a:pt x="304" y="106"/>
                  <a:pt x="290" y="113"/>
                  <a:pt x="276" y="113"/>
                </a:cubicBezTo>
                <a:close/>
                <a:moveTo>
                  <a:pt x="135" y="113"/>
                </a:moveTo>
                <a:lnTo>
                  <a:pt x="135" y="113"/>
                </a:lnTo>
                <a:cubicBezTo>
                  <a:pt x="113" y="113"/>
                  <a:pt x="106" y="106"/>
                  <a:pt x="106" y="85"/>
                </a:cubicBezTo>
                <a:cubicBezTo>
                  <a:pt x="106" y="28"/>
                  <a:pt x="106" y="28"/>
                  <a:pt x="106" y="28"/>
                </a:cubicBezTo>
                <a:cubicBezTo>
                  <a:pt x="106" y="14"/>
                  <a:pt x="113" y="0"/>
                  <a:pt x="135" y="0"/>
                </a:cubicBezTo>
                <a:cubicBezTo>
                  <a:pt x="149" y="0"/>
                  <a:pt x="163" y="14"/>
                  <a:pt x="163" y="28"/>
                </a:cubicBezTo>
                <a:cubicBezTo>
                  <a:pt x="163" y="85"/>
                  <a:pt x="163" y="85"/>
                  <a:pt x="163" y="85"/>
                </a:cubicBezTo>
                <a:cubicBezTo>
                  <a:pt x="163" y="106"/>
                  <a:pt x="149" y="113"/>
                  <a:pt x="135" y="11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46" name="Freeform 61"/>
          <p:cNvSpPr>
            <a:spLocks noChangeArrowheads="1"/>
          </p:cNvSpPr>
          <p:nvPr/>
        </p:nvSpPr>
        <p:spPr bwMode="auto">
          <a:xfrm>
            <a:off x="6693548" y="4462307"/>
            <a:ext cx="201032" cy="289984"/>
          </a:xfrm>
          <a:custGeom>
            <a:avLst/>
            <a:gdLst>
              <a:gd name="T0" fmla="*/ 54282578 w 418"/>
              <a:gd name="T1" fmla="*/ 36023527 h 602"/>
              <a:gd name="T2" fmla="*/ 54282578 w 418"/>
              <a:gd name="T3" fmla="*/ 36023527 h 602"/>
              <a:gd name="T4" fmla="*/ 30330731 w 418"/>
              <a:gd name="T5" fmla="*/ 62649550 h 602"/>
              <a:gd name="T6" fmla="*/ 30330731 w 418"/>
              <a:gd name="T7" fmla="*/ 71002968 h 602"/>
              <a:gd name="T8" fmla="*/ 43217666 w 418"/>
              <a:gd name="T9" fmla="*/ 71002968 h 602"/>
              <a:gd name="T10" fmla="*/ 46862795 w 418"/>
              <a:gd name="T11" fmla="*/ 74657633 h 602"/>
              <a:gd name="T12" fmla="*/ 43217666 w 418"/>
              <a:gd name="T13" fmla="*/ 78442719 h 602"/>
              <a:gd name="T14" fmla="*/ 26685603 w 418"/>
              <a:gd name="T15" fmla="*/ 78442719 h 602"/>
              <a:gd name="T16" fmla="*/ 11064912 w 418"/>
              <a:gd name="T17" fmla="*/ 78442719 h 602"/>
              <a:gd name="T18" fmla="*/ 7289896 w 418"/>
              <a:gd name="T19" fmla="*/ 74657633 h 602"/>
              <a:gd name="T20" fmla="*/ 11064912 w 418"/>
              <a:gd name="T21" fmla="*/ 71002968 h 602"/>
              <a:gd name="T22" fmla="*/ 23040835 w 418"/>
              <a:gd name="T23" fmla="*/ 71002968 h 602"/>
              <a:gd name="T24" fmla="*/ 23040835 w 418"/>
              <a:gd name="T25" fmla="*/ 62649550 h 602"/>
              <a:gd name="T26" fmla="*/ 0 w 418"/>
              <a:gd name="T27" fmla="*/ 36023527 h 602"/>
              <a:gd name="T28" fmla="*/ 0 w 418"/>
              <a:gd name="T29" fmla="*/ 36023527 h 602"/>
              <a:gd name="T30" fmla="*/ 0 w 418"/>
              <a:gd name="T31" fmla="*/ 36023527 h 602"/>
              <a:gd name="T32" fmla="*/ 3644768 w 418"/>
              <a:gd name="T33" fmla="*/ 32238441 h 602"/>
              <a:gd name="T34" fmla="*/ 7289896 w 418"/>
              <a:gd name="T35" fmla="*/ 36023527 h 602"/>
              <a:gd name="T36" fmla="*/ 7289896 w 418"/>
              <a:gd name="T37" fmla="*/ 36023527 h 602"/>
              <a:gd name="T38" fmla="*/ 26685603 w 418"/>
              <a:gd name="T39" fmla="*/ 55340580 h 602"/>
              <a:gd name="T40" fmla="*/ 46862795 w 418"/>
              <a:gd name="T41" fmla="*/ 36023527 h 602"/>
              <a:gd name="T42" fmla="*/ 46862795 w 418"/>
              <a:gd name="T43" fmla="*/ 36023527 h 602"/>
              <a:gd name="T44" fmla="*/ 50637810 w 418"/>
              <a:gd name="T45" fmla="*/ 32238441 h 602"/>
              <a:gd name="T46" fmla="*/ 54282578 w 418"/>
              <a:gd name="T47" fmla="*/ 36023527 h 602"/>
              <a:gd name="T48" fmla="*/ 26685603 w 418"/>
              <a:gd name="T49" fmla="*/ 48814495 h 602"/>
              <a:gd name="T50" fmla="*/ 26685603 w 418"/>
              <a:gd name="T51" fmla="*/ 48814495 h 602"/>
              <a:gd name="T52" fmla="*/ 26685603 w 418"/>
              <a:gd name="T53" fmla="*/ 48814495 h 602"/>
              <a:gd name="T54" fmla="*/ 11975923 w 418"/>
              <a:gd name="T55" fmla="*/ 34065774 h 602"/>
              <a:gd name="T56" fmla="*/ 11975923 w 418"/>
              <a:gd name="T57" fmla="*/ 14748721 h 602"/>
              <a:gd name="T58" fmla="*/ 26685603 w 418"/>
              <a:gd name="T59" fmla="*/ 0 h 602"/>
              <a:gd name="T60" fmla="*/ 26685603 w 418"/>
              <a:gd name="T61" fmla="*/ 0 h 602"/>
              <a:gd name="T62" fmla="*/ 41395282 w 418"/>
              <a:gd name="T63" fmla="*/ 14748721 h 602"/>
              <a:gd name="T64" fmla="*/ 41395282 w 418"/>
              <a:gd name="T65" fmla="*/ 34065774 h 602"/>
              <a:gd name="T66" fmla="*/ 26685603 w 418"/>
              <a:gd name="T67" fmla="*/ 48814495 h 60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418" h="602">
                <a:moveTo>
                  <a:pt x="417" y="276"/>
                </a:moveTo>
                <a:lnTo>
                  <a:pt x="417" y="276"/>
                </a:lnTo>
                <a:cubicBezTo>
                  <a:pt x="417" y="382"/>
                  <a:pt x="339" y="466"/>
                  <a:pt x="233" y="480"/>
                </a:cubicBezTo>
                <a:cubicBezTo>
                  <a:pt x="233" y="544"/>
                  <a:pt x="233" y="544"/>
                  <a:pt x="233" y="544"/>
                </a:cubicBezTo>
                <a:cubicBezTo>
                  <a:pt x="332" y="544"/>
                  <a:pt x="332" y="544"/>
                  <a:pt x="332" y="544"/>
                </a:cubicBezTo>
                <a:cubicBezTo>
                  <a:pt x="346" y="544"/>
                  <a:pt x="360" y="558"/>
                  <a:pt x="360" y="572"/>
                </a:cubicBezTo>
                <a:cubicBezTo>
                  <a:pt x="360" y="594"/>
                  <a:pt x="346" y="601"/>
                  <a:pt x="332" y="601"/>
                </a:cubicBezTo>
                <a:cubicBezTo>
                  <a:pt x="205" y="601"/>
                  <a:pt x="205" y="601"/>
                  <a:pt x="205" y="601"/>
                </a:cubicBezTo>
                <a:cubicBezTo>
                  <a:pt x="85" y="601"/>
                  <a:pt x="85" y="601"/>
                  <a:pt x="85" y="601"/>
                </a:cubicBezTo>
                <a:cubicBezTo>
                  <a:pt x="71" y="601"/>
                  <a:pt x="56" y="594"/>
                  <a:pt x="56" y="572"/>
                </a:cubicBezTo>
                <a:cubicBezTo>
                  <a:pt x="56" y="558"/>
                  <a:pt x="71" y="544"/>
                  <a:pt x="85" y="544"/>
                </a:cubicBezTo>
                <a:cubicBezTo>
                  <a:pt x="177" y="544"/>
                  <a:pt x="177" y="544"/>
                  <a:pt x="177" y="544"/>
                </a:cubicBezTo>
                <a:cubicBezTo>
                  <a:pt x="177" y="480"/>
                  <a:pt x="177" y="480"/>
                  <a:pt x="177" y="480"/>
                </a:cubicBezTo>
                <a:cubicBezTo>
                  <a:pt x="78" y="466"/>
                  <a:pt x="0" y="382"/>
                  <a:pt x="0" y="276"/>
                </a:cubicBezTo>
                <a:cubicBezTo>
                  <a:pt x="0" y="254"/>
                  <a:pt x="14" y="247"/>
                  <a:pt x="28" y="247"/>
                </a:cubicBezTo>
                <a:cubicBezTo>
                  <a:pt x="42" y="247"/>
                  <a:pt x="56" y="254"/>
                  <a:pt x="56" y="276"/>
                </a:cubicBezTo>
                <a:cubicBezTo>
                  <a:pt x="56" y="353"/>
                  <a:pt x="127" y="424"/>
                  <a:pt x="205" y="424"/>
                </a:cubicBezTo>
                <a:cubicBezTo>
                  <a:pt x="290" y="424"/>
                  <a:pt x="360" y="353"/>
                  <a:pt x="360" y="276"/>
                </a:cubicBezTo>
                <a:cubicBezTo>
                  <a:pt x="360" y="254"/>
                  <a:pt x="367" y="247"/>
                  <a:pt x="389" y="247"/>
                </a:cubicBezTo>
                <a:cubicBezTo>
                  <a:pt x="403" y="247"/>
                  <a:pt x="417" y="254"/>
                  <a:pt x="417" y="276"/>
                </a:cubicBezTo>
                <a:close/>
                <a:moveTo>
                  <a:pt x="205" y="374"/>
                </a:moveTo>
                <a:lnTo>
                  <a:pt x="205" y="374"/>
                </a:lnTo>
                <a:cubicBezTo>
                  <a:pt x="141" y="374"/>
                  <a:pt x="92" y="325"/>
                  <a:pt x="92" y="261"/>
                </a:cubicBezTo>
                <a:cubicBezTo>
                  <a:pt x="92" y="113"/>
                  <a:pt x="92" y="113"/>
                  <a:pt x="92" y="113"/>
                </a:cubicBezTo>
                <a:cubicBezTo>
                  <a:pt x="92" y="49"/>
                  <a:pt x="141" y="0"/>
                  <a:pt x="205" y="0"/>
                </a:cubicBezTo>
                <a:cubicBezTo>
                  <a:pt x="269" y="0"/>
                  <a:pt x="318" y="49"/>
                  <a:pt x="318" y="113"/>
                </a:cubicBezTo>
                <a:cubicBezTo>
                  <a:pt x="318" y="261"/>
                  <a:pt x="318" y="261"/>
                  <a:pt x="318" y="261"/>
                </a:cubicBezTo>
                <a:cubicBezTo>
                  <a:pt x="318" y="325"/>
                  <a:pt x="269" y="374"/>
                  <a:pt x="205" y="37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47" name="Freeform 62"/>
          <p:cNvSpPr>
            <a:spLocks noChangeArrowheads="1"/>
          </p:cNvSpPr>
          <p:nvPr/>
        </p:nvSpPr>
        <p:spPr bwMode="auto">
          <a:xfrm>
            <a:off x="6160287" y="4462307"/>
            <a:ext cx="251819" cy="289984"/>
          </a:xfrm>
          <a:custGeom>
            <a:avLst/>
            <a:gdLst>
              <a:gd name="T0" fmla="*/ 67067360 w 524"/>
              <a:gd name="T1" fmla="*/ 20230719 h 602"/>
              <a:gd name="T2" fmla="*/ 2859292 w 524"/>
              <a:gd name="T3" fmla="*/ 61735884 h 602"/>
              <a:gd name="T4" fmla="*/ 2859292 w 524"/>
              <a:gd name="T5" fmla="*/ 61735884 h 602"/>
              <a:gd name="T6" fmla="*/ 1819549 w 524"/>
              <a:gd name="T7" fmla="*/ 62649550 h 602"/>
              <a:gd name="T8" fmla="*/ 909955 w 524"/>
              <a:gd name="T9" fmla="*/ 58995246 h 602"/>
              <a:gd name="T10" fmla="*/ 65247810 w 524"/>
              <a:gd name="T11" fmla="*/ 16576054 h 602"/>
              <a:gd name="T12" fmla="*/ 65247810 w 524"/>
              <a:gd name="T13" fmla="*/ 16576054 h 602"/>
              <a:gd name="T14" fmla="*/ 66157405 w 524"/>
              <a:gd name="T15" fmla="*/ 16576054 h 602"/>
              <a:gd name="T16" fmla="*/ 67067360 w 524"/>
              <a:gd name="T17" fmla="*/ 20230719 h 602"/>
              <a:gd name="T18" fmla="*/ 19366467 w 524"/>
              <a:gd name="T19" fmla="*/ 34065774 h 602"/>
              <a:gd name="T20" fmla="*/ 34053731 w 524"/>
              <a:gd name="T21" fmla="*/ 0 h 602"/>
              <a:gd name="T22" fmla="*/ 48740636 w 524"/>
              <a:gd name="T23" fmla="*/ 23102139 h 602"/>
              <a:gd name="T24" fmla="*/ 19366467 w 524"/>
              <a:gd name="T25" fmla="*/ 34065774 h 602"/>
              <a:gd name="T26" fmla="*/ 7408706 w 524"/>
              <a:gd name="T27" fmla="*/ 36023527 h 602"/>
              <a:gd name="T28" fmla="*/ 7408706 w 524"/>
              <a:gd name="T29" fmla="*/ 36023527 h 602"/>
              <a:gd name="T30" fmla="*/ 14687265 w 524"/>
              <a:gd name="T31" fmla="*/ 36023527 h 602"/>
              <a:gd name="T32" fmla="*/ 16506814 w 524"/>
              <a:gd name="T33" fmla="*/ 44246163 h 602"/>
              <a:gd name="T34" fmla="*/ 7408706 w 524"/>
              <a:gd name="T35" fmla="*/ 36023527 h 602"/>
              <a:gd name="T36" fmla="*/ 30414272 w 524"/>
              <a:gd name="T37" fmla="*/ 48814495 h 602"/>
              <a:gd name="T38" fmla="*/ 34053731 w 524"/>
              <a:gd name="T39" fmla="*/ 48814495 h 602"/>
              <a:gd name="T40" fmla="*/ 18456512 w 524"/>
              <a:gd name="T41" fmla="*/ 71002968 h 602"/>
              <a:gd name="T42" fmla="*/ 30414272 w 524"/>
              <a:gd name="T43" fmla="*/ 71002968 h 602"/>
              <a:gd name="T44" fmla="*/ 17546557 w 524"/>
              <a:gd name="T45" fmla="*/ 57167913 h 602"/>
              <a:gd name="T46" fmla="*/ 34053731 w 524"/>
              <a:gd name="T47" fmla="*/ 55340580 h 602"/>
              <a:gd name="T48" fmla="*/ 34053731 w 524"/>
              <a:gd name="T49" fmla="*/ 55340580 h 602"/>
              <a:gd name="T50" fmla="*/ 36782875 w 524"/>
              <a:gd name="T51" fmla="*/ 55340580 h 602"/>
              <a:gd name="T52" fmla="*/ 53290050 w 524"/>
              <a:gd name="T53" fmla="*/ 36023527 h 602"/>
              <a:gd name="T54" fmla="*/ 60698396 w 524"/>
              <a:gd name="T55" fmla="*/ 36023527 h 602"/>
              <a:gd name="T56" fmla="*/ 60698396 w 524"/>
              <a:gd name="T57" fmla="*/ 36023527 h 602"/>
              <a:gd name="T58" fmla="*/ 37692830 w 524"/>
              <a:gd name="T59" fmla="*/ 71002968 h 602"/>
              <a:gd name="T60" fmla="*/ 53290050 w 524"/>
              <a:gd name="T61" fmla="*/ 74657633 h 602"/>
              <a:gd name="T62" fmla="*/ 37692830 w 524"/>
              <a:gd name="T63" fmla="*/ 78442719 h 602"/>
              <a:gd name="T64" fmla="*/ 18456512 w 524"/>
              <a:gd name="T65" fmla="*/ 78442719 h 602"/>
              <a:gd name="T66" fmla="*/ 18456512 w 524"/>
              <a:gd name="T67" fmla="*/ 71002968 h 60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524" h="602">
                <a:moveTo>
                  <a:pt x="516" y="155"/>
                </a:moveTo>
                <a:lnTo>
                  <a:pt x="516" y="155"/>
                </a:lnTo>
                <a:cubicBezTo>
                  <a:pt x="22" y="473"/>
                  <a:pt x="22" y="473"/>
                  <a:pt x="22" y="473"/>
                </a:cubicBezTo>
                <a:cubicBezTo>
                  <a:pt x="22" y="473"/>
                  <a:pt x="22" y="480"/>
                  <a:pt x="14" y="480"/>
                </a:cubicBezTo>
                <a:cubicBezTo>
                  <a:pt x="7" y="480"/>
                  <a:pt x="0" y="473"/>
                  <a:pt x="0" y="466"/>
                </a:cubicBezTo>
                <a:cubicBezTo>
                  <a:pt x="0" y="459"/>
                  <a:pt x="7" y="452"/>
                  <a:pt x="7" y="452"/>
                </a:cubicBezTo>
                <a:cubicBezTo>
                  <a:pt x="502" y="127"/>
                  <a:pt x="502" y="127"/>
                  <a:pt x="502" y="127"/>
                </a:cubicBezTo>
                <a:cubicBezTo>
                  <a:pt x="502" y="127"/>
                  <a:pt x="502" y="127"/>
                  <a:pt x="509" y="127"/>
                </a:cubicBezTo>
                <a:cubicBezTo>
                  <a:pt x="516" y="127"/>
                  <a:pt x="523" y="134"/>
                  <a:pt x="523" y="141"/>
                </a:cubicBezTo>
                <a:cubicBezTo>
                  <a:pt x="523" y="148"/>
                  <a:pt x="516" y="148"/>
                  <a:pt x="516" y="155"/>
                </a:cubicBezTo>
                <a:close/>
                <a:moveTo>
                  <a:pt x="149" y="261"/>
                </a:moveTo>
                <a:lnTo>
                  <a:pt x="149" y="261"/>
                </a:lnTo>
                <a:cubicBezTo>
                  <a:pt x="149" y="113"/>
                  <a:pt x="149" y="113"/>
                  <a:pt x="149" y="113"/>
                </a:cubicBezTo>
                <a:cubicBezTo>
                  <a:pt x="149" y="49"/>
                  <a:pt x="198" y="0"/>
                  <a:pt x="262" y="0"/>
                </a:cubicBezTo>
                <a:cubicBezTo>
                  <a:pt x="325" y="0"/>
                  <a:pt x="375" y="49"/>
                  <a:pt x="375" y="113"/>
                </a:cubicBezTo>
                <a:cubicBezTo>
                  <a:pt x="375" y="177"/>
                  <a:pt x="375" y="177"/>
                  <a:pt x="375" y="177"/>
                </a:cubicBezTo>
                <a:cubicBezTo>
                  <a:pt x="163" y="318"/>
                  <a:pt x="163" y="318"/>
                  <a:pt x="163" y="318"/>
                </a:cubicBezTo>
                <a:cubicBezTo>
                  <a:pt x="156" y="304"/>
                  <a:pt x="149" y="283"/>
                  <a:pt x="149" y="261"/>
                </a:cubicBezTo>
                <a:close/>
                <a:moveTo>
                  <a:pt x="57" y="276"/>
                </a:moveTo>
                <a:lnTo>
                  <a:pt x="57" y="276"/>
                </a:lnTo>
                <a:cubicBezTo>
                  <a:pt x="57" y="254"/>
                  <a:pt x="64" y="247"/>
                  <a:pt x="85" y="247"/>
                </a:cubicBezTo>
                <a:cubicBezTo>
                  <a:pt x="99" y="247"/>
                  <a:pt x="113" y="254"/>
                  <a:pt x="113" y="276"/>
                </a:cubicBezTo>
                <a:cubicBezTo>
                  <a:pt x="113" y="297"/>
                  <a:pt x="113" y="318"/>
                  <a:pt x="127" y="339"/>
                </a:cubicBezTo>
                <a:cubicBezTo>
                  <a:pt x="78" y="374"/>
                  <a:pt x="78" y="374"/>
                  <a:pt x="78" y="374"/>
                </a:cubicBezTo>
                <a:cubicBezTo>
                  <a:pt x="64" y="339"/>
                  <a:pt x="57" y="311"/>
                  <a:pt x="57" y="276"/>
                </a:cubicBezTo>
                <a:close/>
                <a:moveTo>
                  <a:pt x="234" y="374"/>
                </a:moveTo>
                <a:lnTo>
                  <a:pt x="234" y="374"/>
                </a:lnTo>
                <a:cubicBezTo>
                  <a:pt x="375" y="283"/>
                  <a:pt x="375" y="283"/>
                  <a:pt x="375" y="283"/>
                </a:cubicBezTo>
                <a:cubicBezTo>
                  <a:pt x="368" y="332"/>
                  <a:pt x="318" y="374"/>
                  <a:pt x="262" y="374"/>
                </a:cubicBezTo>
                <a:cubicBezTo>
                  <a:pt x="255" y="374"/>
                  <a:pt x="241" y="374"/>
                  <a:pt x="234" y="374"/>
                </a:cubicBezTo>
                <a:close/>
                <a:moveTo>
                  <a:pt x="142" y="544"/>
                </a:moveTo>
                <a:lnTo>
                  <a:pt x="142" y="544"/>
                </a:lnTo>
                <a:cubicBezTo>
                  <a:pt x="234" y="544"/>
                  <a:pt x="234" y="544"/>
                  <a:pt x="234" y="544"/>
                </a:cubicBezTo>
                <a:cubicBezTo>
                  <a:pt x="234" y="480"/>
                  <a:pt x="234" y="480"/>
                  <a:pt x="234" y="480"/>
                </a:cubicBezTo>
                <a:cubicBezTo>
                  <a:pt x="198" y="473"/>
                  <a:pt x="163" y="459"/>
                  <a:pt x="135" y="438"/>
                </a:cubicBezTo>
                <a:cubicBezTo>
                  <a:pt x="184" y="403"/>
                  <a:pt x="184" y="403"/>
                  <a:pt x="184" y="403"/>
                </a:cubicBezTo>
                <a:cubicBezTo>
                  <a:pt x="205" y="417"/>
                  <a:pt x="234" y="424"/>
                  <a:pt x="262" y="424"/>
                </a:cubicBezTo>
                <a:cubicBezTo>
                  <a:pt x="269" y="424"/>
                  <a:pt x="269" y="424"/>
                  <a:pt x="276" y="424"/>
                </a:cubicBezTo>
                <a:lnTo>
                  <a:pt x="283" y="424"/>
                </a:lnTo>
                <a:cubicBezTo>
                  <a:pt x="354" y="410"/>
                  <a:pt x="410" y="346"/>
                  <a:pt x="410" y="276"/>
                </a:cubicBezTo>
                <a:cubicBezTo>
                  <a:pt x="410" y="254"/>
                  <a:pt x="424" y="247"/>
                  <a:pt x="438" y="247"/>
                </a:cubicBezTo>
                <a:cubicBezTo>
                  <a:pt x="460" y="247"/>
                  <a:pt x="467" y="254"/>
                  <a:pt x="467" y="276"/>
                </a:cubicBezTo>
                <a:cubicBezTo>
                  <a:pt x="467" y="382"/>
                  <a:pt x="389" y="466"/>
                  <a:pt x="290" y="480"/>
                </a:cubicBezTo>
                <a:cubicBezTo>
                  <a:pt x="290" y="544"/>
                  <a:pt x="290" y="544"/>
                  <a:pt x="290" y="544"/>
                </a:cubicBezTo>
                <a:cubicBezTo>
                  <a:pt x="382" y="544"/>
                  <a:pt x="382" y="544"/>
                  <a:pt x="382" y="544"/>
                </a:cubicBezTo>
                <a:cubicBezTo>
                  <a:pt x="403" y="544"/>
                  <a:pt x="410" y="558"/>
                  <a:pt x="410" y="572"/>
                </a:cubicBezTo>
                <a:cubicBezTo>
                  <a:pt x="410" y="594"/>
                  <a:pt x="403" y="601"/>
                  <a:pt x="382" y="601"/>
                </a:cubicBezTo>
                <a:cubicBezTo>
                  <a:pt x="290" y="601"/>
                  <a:pt x="290" y="601"/>
                  <a:pt x="290" y="601"/>
                </a:cubicBezTo>
                <a:cubicBezTo>
                  <a:pt x="142" y="601"/>
                  <a:pt x="142" y="601"/>
                  <a:pt x="142" y="601"/>
                </a:cubicBezTo>
                <a:cubicBezTo>
                  <a:pt x="120" y="601"/>
                  <a:pt x="113" y="594"/>
                  <a:pt x="113" y="572"/>
                </a:cubicBezTo>
                <a:cubicBezTo>
                  <a:pt x="113" y="558"/>
                  <a:pt x="120" y="544"/>
                  <a:pt x="142" y="54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48" name="Freeform 63"/>
          <p:cNvSpPr>
            <a:spLocks noChangeArrowheads="1"/>
          </p:cNvSpPr>
          <p:nvPr/>
        </p:nvSpPr>
        <p:spPr bwMode="auto">
          <a:xfrm>
            <a:off x="5675697" y="4485591"/>
            <a:ext cx="207380" cy="247650"/>
          </a:xfrm>
          <a:custGeom>
            <a:avLst/>
            <a:gdLst>
              <a:gd name="T0" fmla="*/ 52135991 w 432"/>
              <a:gd name="T1" fmla="*/ 55628052 h 517"/>
              <a:gd name="T2" fmla="*/ 52135991 w 432"/>
              <a:gd name="T3" fmla="*/ 55628052 h 517"/>
              <a:gd name="T4" fmla="*/ 3631524 w 432"/>
              <a:gd name="T5" fmla="*/ 55628052 h 517"/>
              <a:gd name="T6" fmla="*/ 0 w 432"/>
              <a:gd name="T7" fmla="*/ 52013904 h 517"/>
              <a:gd name="T8" fmla="*/ 3631524 w 432"/>
              <a:gd name="T9" fmla="*/ 48400116 h 517"/>
              <a:gd name="T10" fmla="*/ 7262688 w 432"/>
              <a:gd name="T11" fmla="*/ 44786328 h 517"/>
              <a:gd name="T12" fmla="*/ 7262688 w 432"/>
              <a:gd name="T13" fmla="*/ 20134322 h 517"/>
              <a:gd name="T14" fmla="*/ 24770997 w 432"/>
              <a:gd name="T15" fmla="*/ 3743121 h 517"/>
              <a:gd name="T16" fmla="*/ 28402521 w 432"/>
              <a:gd name="T17" fmla="*/ 0 h 517"/>
              <a:gd name="T18" fmla="*/ 32033685 w 432"/>
              <a:gd name="T19" fmla="*/ 3743121 h 517"/>
              <a:gd name="T20" fmla="*/ 48504828 w 432"/>
              <a:gd name="T21" fmla="*/ 20134322 h 517"/>
              <a:gd name="T22" fmla="*/ 48504828 w 432"/>
              <a:gd name="T23" fmla="*/ 44786328 h 517"/>
              <a:gd name="T24" fmla="*/ 52135991 w 432"/>
              <a:gd name="T25" fmla="*/ 48400116 h 517"/>
              <a:gd name="T26" fmla="*/ 55897161 w 432"/>
              <a:gd name="T27" fmla="*/ 52013904 h 517"/>
              <a:gd name="T28" fmla="*/ 52135991 w 432"/>
              <a:gd name="T29" fmla="*/ 55628052 h 517"/>
              <a:gd name="T30" fmla="*/ 28402521 w 432"/>
              <a:gd name="T31" fmla="*/ 66598750 h 517"/>
              <a:gd name="T32" fmla="*/ 28402521 w 432"/>
              <a:gd name="T33" fmla="*/ 66598750 h 517"/>
              <a:gd name="T34" fmla="*/ 21010188 w 432"/>
              <a:gd name="T35" fmla="*/ 59370814 h 517"/>
              <a:gd name="T36" fmla="*/ 35665209 w 432"/>
              <a:gd name="T37" fmla="*/ 59370814 h 517"/>
              <a:gd name="T38" fmla="*/ 28402521 w 432"/>
              <a:gd name="T39" fmla="*/ 66598750 h 517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432" h="517">
                <a:moveTo>
                  <a:pt x="402" y="431"/>
                </a:moveTo>
                <a:lnTo>
                  <a:pt x="402" y="431"/>
                </a:lnTo>
                <a:cubicBezTo>
                  <a:pt x="28" y="431"/>
                  <a:pt x="28" y="431"/>
                  <a:pt x="28" y="431"/>
                </a:cubicBezTo>
                <a:cubicBezTo>
                  <a:pt x="14" y="431"/>
                  <a:pt x="0" y="417"/>
                  <a:pt x="0" y="403"/>
                </a:cubicBezTo>
                <a:cubicBezTo>
                  <a:pt x="0" y="389"/>
                  <a:pt x="14" y="375"/>
                  <a:pt x="28" y="375"/>
                </a:cubicBezTo>
                <a:cubicBezTo>
                  <a:pt x="42" y="375"/>
                  <a:pt x="56" y="361"/>
                  <a:pt x="56" y="347"/>
                </a:cubicBezTo>
                <a:cubicBezTo>
                  <a:pt x="56" y="156"/>
                  <a:pt x="56" y="156"/>
                  <a:pt x="56" y="156"/>
                </a:cubicBezTo>
                <a:cubicBezTo>
                  <a:pt x="56" y="85"/>
                  <a:pt x="113" y="29"/>
                  <a:pt x="191" y="29"/>
                </a:cubicBezTo>
                <a:cubicBezTo>
                  <a:pt x="191" y="7"/>
                  <a:pt x="198" y="0"/>
                  <a:pt x="219" y="0"/>
                </a:cubicBezTo>
                <a:cubicBezTo>
                  <a:pt x="233" y="0"/>
                  <a:pt x="247" y="7"/>
                  <a:pt x="247" y="29"/>
                </a:cubicBezTo>
                <a:cubicBezTo>
                  <a:pt x="318" y="29"/>
                  <a:pt x="374" y="85"/>
                  <a:pt x="374" y="156"/>
                </a:cubicBezTo>
                <a:cubicBezTo>
                  <a:pt x="374" y="347"/>
                  <a:pt x="374" y="347"/>
                  <a:pt x="374" y="347"/>
                </a:cubicBezTo>
                <a:cubicBezTo>
                  <a:pt x="374" y="361"/>
                  <a:pt x="388" y="375"/>
                  <a:pt x="402" y="375"/>
                </a:cubicBezTo>
                <a:cubicBezTo>
                  <a:pt x="424" y="375"/>
                  <a:pt x="431" y="389"/>
                  <a:pt x="431" y="403"/>
                </a:cubicBezTo>
                <a:cubicBezTo>
                  <a:pt x="431" y="417"/>
                  <a:pt x="424" y="431"/>
                  <a:pt x="402" y="431"/>
                </a:cubicBezTo>
                <a:close/>
                <a:moveTo>
                  <a:pt x="219" y="516"/>
                </a:moveTo>
                <a:lnTo>
                  <a:pt x="219" y="516"/>
                </a:lnTo>
                <a:cubicBezTo>
                  <a:pt x="184" y="516"/>
                  <a:pt x="162" y="488"/>
                  <a:pt x="162" y="460"/>
                </a:cubicBezTo>
                <a:cubicBezTo>
                  <a:pt x="275" y="460"/>
                  <a:pt x="275" y="460"/>
                  <a:pt x="275" y="460"/>
                </a:cubicBezTo>
                <a:cubicBezTo>
                  <a:pt x="275" y="488"/>
                  <a:pt x="247" y="516"/>
                  <a:pt x="219" y="51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49" name="Freeform 64"/>
          <p:cNvSpPr>
            <a:spLocks noChangeArrowheads="1"/>
          </p:cNvSpPr>
          <p:nvPr/>
        </p:nvSpPr>
        <p:spPr bwMode="auto">
          <a:xfrm>
            <a:off x="5214384" y="4540624"/>
            <a:ext cx="118503" cy="139700"/>
          </a:xfrm>
          <a:custGeom>
            <a:avLst/>
            <a:gdLst>
              <a:gd name="T0" fmla="*/ 31612340 w 249"/>
              <a:gd name="T1" fmla="*/ 22945725 h 291"/>
              <a:gd name="T2" fmla="*/ 31612340 w 249"/>
              <a:gd name="T3" fmla="*/ 22945725 h 291"/>
              <a:gd name="T4" fmla="*/ 28043130 w 249"/>
              <a:gd name="T5" fmla="*/ 26575765 h 291"/>
              <a:gd name="T6" fmla="*/ 3696669 w 249"/>
              <a:gd name="T7" fmla="*/ 26575765 h 291"/>
              <a:gd name="T8" fmla="*/ 0 w 249"/>
              <a:gd name="T9" fmla="*/ 22945725 h 291"/>
              <a:gd name="T10" fmla="*/ 892213 w 249"/>
              <a:gd name="T11" fmla="*/ 21130705 h 291"/>
              <a:gd name="T12" fmla="*/ 892213 w 249"/>
              <a:gd name="T13" fmla="*/ 21130705 h 291"/>
              <a:gd name="T14" fmla="*/ 12746975 w 249"/>
              <a:gd name="T15" fmla="*/ 1944638 h 291"/>
              <a:gd name="T16" fmla="*/ 12746975 w 249"/>
              <a:gd name="T17" fmla="*/ 1944638 h 291"/>
              <a:gd name="T18" fmla="*/ 12746975 w 249"/>
              <a:gd name="T19" fmla="*/ 1944638 h 291"/>
              <a:gd name="T20" fmla="*/ 12746975 w 249"/>
              <a:gd name="T21" fmla="*/ 1944638 h 291"/>
              <a:gd name="T22" fmla="*/ 15423614 w 249"/>
              <a:gd name="T23" fmla="*/ 0 h 291"/>
              <a:gd name="T24" fmla="*/ 18992824 w 249"/>
              <a:gd name="T25" fmla="*/ 1944638 h 291"/>
              <a:gd name="T26" fmla="*/ 18992824 w 249"/>
              <a:gd name="T27" fmla="*/ 1944638 h 291"/>
              <a:gd name="T28" fmla="*/ 18992824 w 249"/>
              <a:gd name="T29" fmla="*/ 1944638 h 291"/>
              <a:gd name="T30" fmla="*/ 18992824 w 249"/>
              <a:gd name="T31" fmla="*/ 1944638 h 291"/>
              <a:gd name="T32" fmla="*/ 30720127 w 249"/>
              <a:gd name="T33" fmla="*/ 21130705 h 291"/>
              <a:gd name="T34" fmla="*/ 30720127 w 249"/>
              <a:gd name="T35" fmla="*/ 21130705 h 291"/>
              <a:gd name="T36" fmla="*/ 31612340 w 249"/>
              <a:gd name="T37" fmla="*/ 22945725 h 291"/>
              <a:gd name="T38" fmla="*/ 3696669 w 249"/>
              <a:gd name="T39" fmla="*/ 30335063 h 291"/>
              <a:gd name="T40" fmla="*/ 3696669 w 249"/>
              <a:gd name="T41" fmla="*/ 30335063 h 291"/>
              <a:gd name="T42" fmla="*/ 28043130 w 249"/>
              <a:gd name="T43" fmla="*/ 30335063 h 291"/>
              <a:gd name="T44" fmla="*/ 31612340 w 249"/>
              <a:gd name="T45" fmla="*/ 33965103 h 291"/>
              <a:gd name="T46" fmla="*/ 28043130 w 249"/>
              <a:gd name="T47" fmla="*/ 37594782 h 291"/>
              <a:gd name="T48" fmla="*/ 3696669 w 249"/>
              <a:gd name="T49" fmla="*/ 37594782 h 291"/>
              <a:gd name="T50" fmla="*/ 0 w 249"/>
              <a:gd name="T51" fmla="*/ 33965103 h 291"/>
              <a:gd name="T52" fmla="*/ 3696669 w 249"/>
              <a:gd name="T53" fmla="*/ 30335063 h 291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49" h="291">
                <a:moveTo>
                  <a:pt x="248" y="177"/>
                </a:moveTo>
                <a:lnTo>
                  <a:pt x="248" y="177"/>
                </a:lnTo>
                <a:cubicBezTo>
                  <a:pt x="248" y="191"/>
                  <a:pt x="234" y="205"/>
                  <a:pt x="220" y="205"/>
                </a:cubicBezTo>
                <a:cubicBezTo>
                  <a:pt x="29" y="205"/>
                  <a:pt x="29" y="205"/>
                  <a:pt x="29" y="205"/>
                </a:cubicBezTo>
                <a:cubicBezTo>
                  <a:pt x="15" y="205"/>
                  <a:pt x="0" y="191"/>
                  <a:pt x="0" y="177"/>
                </a:cubicBezTo>
                <a:cubicBezTo>
                  <a:pt x="0" y="170"/>
                  <a:pt x="0" y="163"/>
                  <a:pt x="7" y="163"/>
                </a:cubicBezTo>
                <a:cubicBezTo>
                  <a:pt x="100" y="15"/>
                  <a:pt x="100" y="15"/>
                  <a:pt x="100" y="15"/>
                </a:cubicBezTo>
                <a:cubicBezTo>
                  <a:pt x="107" y="0"/>
                  <a:pt x="114" y="0"/>
                  <a:pt x="121" y="0"/>
                </a:cubicBezTo>
                <a:cubicBezTo>
                  <a:pt x="135" y="0"/>
                  <a:pt x="142" y="0"/>
                  <a:pt x="149" y="15"/>
                </a:cubicBezTo>
                <a:cubicBezTo>
                  <a:pt x="241" y="163"/>
                  <a:pt x="241" y="163"/>
                  <a:pt x="241" y="163"/>
                </a:cubicBezTo>
                <a:cubicBezTo>
                  <a:pt x="241" y="163"/>
                  <a:pt x="248" y="170"/>
                  <a:pt x="248" y="177"/>
                </a:cubicBezTo>
                <a:close/>
                <a:moveTo>
                  <a:pt x="29" y="234"/>
                </a:moveTo>
                <a:lnTo>
                  <a:pt x="29" y="234"/>
                </a:lnTo>
                <a:cubicBezTo>
                  <a:pt x="220" y="234"/>
                  <a:pt x="220" y="234"/>
                  <a:pt x="220" y="234"/>
                </a:cubicBezTo>
                <a:cubicBezTo>
                  <a:pt x="234" y="234"/>
                  <a:pt x="248" y="248"/>
                  <a:pt x="248" y="262"/>
                </a:cubicBezTo>
                <a:cubicBezTo>
                  <a:pt x="248" y="276"/>
                  <a:pt x="234" y="290"/>
                  <a:pt x="220" y="290"/>
                </a:cubicBezTo>
                <a:cubicBezTo>
                  <a:pt x="29" y="290"/>
                  <a:pt x="29" y="290"/>
                  <a:pt x="29" y="290"/>
                </a:cubicBezTo>
                <a:cubicBezTo>
                  <a:pt x="15" y="290"/>
                  <a:pt x="0" y="276"/>
                  <a:pt x="0" y="262"/>
                </a:cubicBezTo>
                <a:cubicBezTo>
                  <a:pt x="0" y="248"/>
                  <a:pt x="15" y="234"/>
                  <a:pt x="29" y="23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50" name="Freeform 65"/>
          <p:cNvSpPr>
            <a:spLocks noChangeArrowheads="1"/>
          </p:cNvSpPr>
          <p:nvPr/>
        </p:nvSpPr>
        <p:spPr bwMode="auto">
          <a:xfrm>
            <a:off x="4712864" y="4546973"/>
            <a:ext cx="110038" cy="118534"/>
          </a:xfrm>
          <a:custGeom>
            <a:avLst/>
            <a:gdLst>
              <a:gd name="T0" fmla="*/ 0 w 228"/>
              <a:gd name="T1" fmla="*/ 3597941 h 248"/>
              <a:gd name="T2" fmla="*/ 0 w 228"/>
              <a:gd name="T3" fmla="*/ 3597941 h 248"/>
              <a:gd name="T4" fmla="*/ 0 w 228"/>
              <a:gd name="T5" fmla="*/ 28141152 h 248"/>
              <a:gd name="T6" fmla="*/ 0 w 228"/>
              <a:gd name="T7" fmla="*/ 28141152 h 248"/>
              <a:gd name="T8" fmla="*/ 3801645 w 228"/>
              <a:gd name="T9" fmla="*/ 31739451 h 248"/>
              <a:gd name="T10" fmla="*/ 5636934 w 228"/>
              <a:gd name="T11" fmla="*/ 30839697 h 248"/>
              <a:gd name="T12" fmla="*/ 5636934 w 228"/>
              <a:gd name="T13" fmla="*/ 30839697 h 248"/>
              <a:gd name="T14" fmla="*/ 22284879 w 228"/>
              <a:gd name="T15" fmla="*/ 20816939 h 248"/>
              <a:gd name="T16" fmla="*/ 22284879 w 228"/>
              <a:gd name="T17" fmla="*/ 28141152 h 248"/>
              <a:gd name="T18" fmla="*/ 25955458 w 228"/>
              <a:gd name="T19" fmla="*/ 31739451 h 248"/>
              <a:gd name="T20" fmla="*/ 29757103 w 228"/>
              <a:gd name="T21" fmla="*/ 28141152 h 248"/>
              <a:gd name="T22" fmla="*/ 29757103 w 228"/>
              <a:gd name="T23" fmla="*/ 3597941 h 248"/>
              <a:gd name="T24" fmla="*/ 25955458 w 228"/>
              <a:gd name="T25" fmla="*/ 0 h 248"/>
              <a:gd name="T26" fmla="*/ 22284879 w 228"/>
              <a:gd name="T27" fmla="*/ 3597941 h 248"/>
              <a:gd name="T28" fmla="*/ 22284879 w 228"/>
              <a:gd name="T29" fmla="*/ 10793822 h 248"/>
              <a:gd name="T30" fmla="*/ 5636934 w 228"/>
              <a:gd name="T31" fmla="*/ 899396 h 248"/>
              <a:gd name="T32" fmla="*/ 5636934 w 228"/>
              <a:gd name="T33" fmla="*/ 899396 h 248"/>
              <a:gd name="T34" fmla="*/ 3801645 w 228"/>
              <a:gd name="T35" fmla="*/ 0 h 248"/>
              <a:gd name="T36" fmla="*/ 0 w 228"/>
              <a:gd name="T37" fmla="*/ 3597941 h 248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228" h="248">
                <a:moveTo>
                  <a:pt x="0" y="28"/>
                </a:moveTo>
                <a:lnTo>
                  <a:pt x="0" y="28"/>
                </a:lnTo>
                <a:cubicBezTo>
                  <a:pt x="0" y="219"/>
                  <a:pt x="0" y="219"/>
                  <a:pt x="0" y="219"/>
                </a:cubicBezTo>
                <a:cubicBezTo>
                  <a:pt x="0" y="233"/>
                  <a:pt x="15" y="247"/>
                  <a:pt x="29" y="247"/>
                </a:cubicBezTo>
                <a:cubicBezTo>
                  <a:pt x="36" y="247"/>
                  <a:pt x="43" y="247"/>
                  <a:pt x="43" y="240"/>
                </a:cubicBezTo>
                <a:cubicBezTo>
                  <a:pt x="170" y="162"/>
                  <a:pt x="170" y="162"/>
                  <a:pt x="170" y="162"/>
                </a:cubicBezTo>
                <a:cubicBezTo>
                  <a:pt x="170" y="219"/>
                  <a:pt x="170" y="219"/>
                  <a:pt x="170" y="219"/>
                </a:cubicBezTo>
                <a:cubicBezTo>
                  <a:pt x="170" y="233"/>
                  <a:pt x="184" y="247"/>
                  <a:pt x="198" y="247"/>
                </a:cubicBezTo>
                <a:cubicBezTo>
                  <a:pt x="213" y="247"/>
                  <a:pt x="227" y="233"/>
                  <a:pt x="227" y="219"/>
                </a:cubicBezTo>
                <a:cubicBezTo>
                  <a:pt x="227" y="28"/>
                  <a:pt x="227" y="28"/>
                  <a:pt x="227" y="28"/>
                </a:cubicBezTo>
                <a:cubicBezTo>
                  <a:pt x="227" y="14"/>
                  <a:pt x="213" y="0"/>
                  <a:pt x="198" y="0"/>
                </a:cubicBezTo>
                <a:cubicBezTo>
                  <a:pt x="184" y="0"/>
                  <a:pt x="170" y="14"/>
                  <a:pt x="170" y="28"/>
                </a:cubicBezTo>
                <a:cubicBezTo>
                  <a:pt x="170" y="84"/>
                  <a:pt x="170" y="84"/>
                  <a:pt x="170" y="84"/>
                </a:cubicBezTo>
                <a:cubicBezTo>
                  <a:pt x="43" y="7"/>
                  <a:pt x="43" y="7"/>
                  <a:pt x="43" y="7"/>
                </a:cubicBezTo>
                <a:cubicBezTo>
                  <a:pt x="43" y="7"/>
                  <a:pt x="36" y="0"/>
                  <a:pt x="29" y="0"/>
                </a:cubicBezTo>
                <a:cubicBezTo>
                  <a:pt x="15" y="0"/>
                  <a:pt x="0" y="14"/>
                  <a:pt x="0" y="28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51" name="Freeform 66"/>
          <p:cNvSpPr>
            <a:spLocks noChangeArrowheads="1"/>
          </p:cNvSpPr>
          <p:nvPr/>
        </p:nvSpPr>
        <p:spPr bwMode="auto">
          <a:xfrm>
            <a:off x="4207113" y="4546973"/>
            <a:ext cx="110038" cy="118534"/>
          </a:xfrm>
          <a:custGeom>
            <a:avLst/>
            <a:gdLst>
              <a:gd name="T0" fmla="*/ 29757103 w 228"/>
              <a:gd name="T1" fmla="*/ 3597941 h 248"/>
              <a:gd name="T2" fmla="*/ 29757103 w 228"/>
              <a:gd name="T3" fmla="*/ 3597941 h 248"/>
              <a:gd name="T4" fmla="*/ 29757103 w 228"/>
              <a:gd name="T5" fmla="*/ 28141152 h 248"/>
              <a:gd name="T6" fmla="*/ 29757103 w 228"/>
              <a:gd name="T7" fmla="*/ 28141152 h 248"/>
              <a:gd name="T8" fmla="*/ 25955458 w 228"/>
              <a:gd name="T9" fmla="*/ 31739451 h 248"/>
              <a:gd name="T10" fmla="*/ 24120169 w 228"/>
              <a:gd name="T11" fmla="*/ 30839697 h 248"/>
              <a:gd name="T12" fmla="*/ 24120169 w 228"/>
              <a:gd name="T13" fmla="*/ 30839697 h 248"/>
              <a:gd name="T14" fmla="*/ 7472223 w 228"/>
              <a:gd name="T15" fmla="*/ 20816939 h 248"/>
              <a:gd name="T16" fmla="*/ 7472223 w 228"/>
              <a:gd name="T17" fmla="*/ 28141152 h 248"/>
              <a:gd name="T18" fmla="*/ 3801645 w 228"/>
              <a:gd name="T19" fmla="*/ 31739451 h 248"/>
              <a:gd name="T20" fmla="*/ 0 w 228"/>
              <a:gd name="T21" fmla="*/ 28141152 h 248"/>
              <a:gd name="T22" fmla="*/ 0 w 228"/>
              <a:gd name="T23" fmla="*/ 3597941 h 248"/>
              <a:gd name="T24" fmla="*/ 3801645 w 228"/>
              <a:gd name="T25" fmla="*/ 0 h 248"/>
              <a:gd name="T26" fmla="*/ 7472223 w 228"/>
              <a:gd name="T27" fmla="*/ 3597941 h 248"/>
              <a:gd name="T28" fmla="*/ 7472223 w 228"/>
              <a:gd name="T29" fmla="*/ 10793822 h 248"/>
              <a:gd name="T30" fmla="*/ 24120169 w 228"/>
              <a:gd name="T31" fmla="*/ 899396 h 248"/>
              <a:gd name="T32" fmla="*/ 24120169 w 228"/>
              <a:gd name="T33" fmla="*/ 899396 h 248"/>
              <a:gd name="T34" fmla="*/ 25955458 w 228"/>
              <a:gd name="T35" fmla="*/ 0 h 248"/>
              <a:gd name="T36" fmla="*/ 29757103 w 228"/>
              <a:gd name="T37" fmla="*/ 3597941 h 248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228" h="248">
                <a:moveTo>
                  <a:pt x="227" y="28"/>
                </a:moveTo>
                <a:lnTo>
                  <a:pt x="227" y="28"/>
                </a:lnTo>
                <a:cubicBezTo>
                  <a:pt x="227" y="219"/>
                  <a:pt x="227" y="219"/>
                  <a:pt x="227" y="219"/>
                </a:cubicBezTo>
                <a:cubicBezTo>
                  <a:pt x="227" y="233"/>
                  <a:pt x="212" y="247"/>
                  <a:pt x="198" y="247"/>
                </a:cubicBezTo>
                <a:cubicBezTo>
                  <a:pt x="191" y="247"/>
                  <a:pt x="184" y="247"/>
                  <a:pt x="184" y="240"/>
                </a:cubicBezTo>
                <a:cubicBezTo>
                  <a:pt x="57" y="162"/>
                  <a:pt x="57" y="162"/>
                  <a:pt x="57" y="162"/>
                </a:cubicBezTo>
                <a:cubicBezTo>
                  <a:pt x="57" y="219"/>
                  <a:pt x="57" y="219"/>
                  <a:pt x="57" y="219"/>
                </a:cubicBezTo>
                <a:cubicBezTo>
                  <a:pt x="57" y="233"/>
                  <a:pt x="43" y="247"/>
                  <a:pt x="29" y="247"/>
                </a:cubicBezTo>
                <a:cubicBezTo>
                  <a:pt x="7" y="247"/>
                  <a:pt x="0" y="233"/>
                  <a:pt x="0" y="219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7" y="0"/>
                  <a:pt x="29" y="0"/>
                </a:cubicBezTo>
                <a:cubicBezTo>
                  <a:pt x="43" y="0"/>
                  <a:pt x="57" y="14"/>
                  <a:pt x="57" y="28"/>
                </a:cubicBezTo>
                <a:cubicBezTo>
                  <a:pt x="57" y="84"/>
                  <a:pt x="57" y="84"/>
                  <a:pt x="57" y="84"/>
                </a:cubicBezTo>
                <a:cubicBezTo>
                  <a:pt x="184" y="7"/>
                  <a:pt x="184" y="7"/>
                  <a:pt x="184" y="7"/>
                </a:cubicBezTo>
                <a:cubicBezTo>
                  <a:pt x="184" y="7"/>
                  <a:pt x="191" y="0"/>
                  <a:pt x="198" y="0"/>
                </a:cubicBezTo>
                <a:cubicBezTo>
                  <a:pt x="212" y="0"/>
                  <a:pt x="227" y="14"/>
                  <a:pt x="227" y="28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52" name="Freeform 67"/>
          <p:cNvSpPr>
            <a:spLocks noChangeArrowheads="1"/>
          </p:cNvSpPr>
          <p:nvPr/>
        </p:nvSpPr>
        <p:spPr bwMode="auto">
          <a:xfrm>
            <a:off x="3667503" y="4546973"/>
            <a:ext cx="173522" cy="118534"/>
          </a:xfrm>
          <a:custGeom>
            <a:avLst/>
            <a:gdLst>
              <a:gd name="T0" fmla="*/ 0 w 361"/>
              <a:gd name="T1" fmla="*/ 3597941 h 248"/>
              <a:gd name="T2" fmla="*/ 0 w 361"/>
              <a:gd name="T3" fmla="*/ 3597941 h 248"/>
              <a:gd name="T4" fmla="*/ 0 w 361"/>
              <a:gd name="T5" fmla="*/ 28141152 h 248"/>
              <a:gd name="T6" fmla="*/ 3640933 w 361"/>
              <a:gd name="T7" fmla="*/ 31739451 h 248"/>
              <a:gd name="T8" fmla="*/ 5461220 w 361"/>
              <a:gd name="T9" fmla="*/ 30839697 h 248"/>
              <a:gd name="T10" fmla="*/ 5461220 w 361"/>
              <a:gd name="T11" fmla="*/ 30839697 h 248"/>
              <a:gd name="T12" fmla="*/ 19244264 w 361"/>
              <a:gd name="T13" fmla="*/ 22615730 h 248"/>
              <a:gd name="T14" fmla="*/ 19244264 w 361"/>
              <a:gd name="T15" fmla="*/ 28141152 h 248"/>
              <a:gd name="T16" fmla="*/ 22885198 w 361"/>
              <a:gd name="T17" fmla="*/ 31739451 h 248"/>
              <a:gd name="T18" fmla="*/ 24835659 w 361"/>
              <a:gd name="T19" fmla="*/ 30839697 h 248"/>
              <a:gd name="T20" fmla="*/ 24835659 w 361"/>
              <a:gd name="T21" fmla="*/ 30839697 h 248"/>
              <a:gd name="T22" fmla="*/ 44990067 w 361"/>
              <a:gd name="T23" fmla="*/ 19017789 h 248"/>
              <a:gd name="T24" fmla="*/ 44990067 w 361"/>
              <a:gd name="T25" fmla="*/ 19017789 h 248"/>
              <a:gd name="T26" fmla="*/ 44990067 w 361"/>
              <a:gd name="T27" fmla="*/ 19017789 h 248"/>
              <a:gd name="T28" fmla="*/ 44990067 w 361"/>
              <a:gd name="T29" fmla="*/ 19017789 h 248"/>
              <a:gd name="T30" fmla="*/ 46810353 w 361"/>
              <a:gd name="T31" fmla="*/ 16319244 h 248"/>
              <a:gd name="T32" fmla="*/ 44990067 w 361"/>
              <a:gd name="T33" fmla="*/ 12721303 h 248"/>
              <a:gd name="T34" fmla="*/ 44990067 w 361"/>
              <a:gd name="T35" fmla="*/ 12721303 h 248"/>
              <a:gd name="T36" fmla="*/ 44990067 w 361"/>
              <a:gd name="T37" fmla="*/ 12721303 h 248"/>
              <a:gd name="T38" fmla="*/ 44990067 w 361"/>
              <a:gd name="T39" fmla="*/ 12721303 h 248"/>
              <a:gd name="T40" fmla="*/ 24835659 w 361"/>
              <a:gd name="T41" fmla="*/ 899396 h 248"/>
              <a:gd name="T42" fmla="*/ 24835659 w 361"/>
              <a:gd name="T43" fmla="*/ 899396 h 248"/>
              <a:gd name="T44" fmla="*/ 22885198 w 361"/>
              <a:gd name="T45" fmla="*/ 0 h 248"/>
              <a:gd name="T46" fmla="*/ 19244264 w 361"/>
              <a:gd name="T47" fmla="*/ 3597941 h 248"/>
              <a:gd name="T48" fmla="*/ 19244264 w 361"/>
              <a:gd name="T49" fmla="*/ 3597941 h 248"/>
              <a:gd name="T50" fmla="*/ 19244264 w 361"/>
              <a:gd name="T51" fmla="*/ 8995031 h 248"/>
              <a:gd name="T52" fmla="*/ 5461220 w 361"/>
              <a:gd name="T53" fmla="*/ 899396 h 248"/>
              <a:gd name="T54" fmla="*/ 5461220 w 361"/>
              <a:gd name="T55" fmla="*/ 899396 h 248"/>
              <a:gd name="T56" fmla="*/ 3640933 w 361"/>
              <a:gd name="T57" fmla="*/ 0 h 248"/>
              <a:gd name="T58" fmla="*/ 0 w 361"/>
              <a:gd name="T59" fmla="*/ 3597941 h 248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361" h="248">
                <a:moveTo>
                  <a:pt x="0" y="28"/>
                </a:moveTo>
                <a:lnTo>
                  <a:pt x="0" y="28"/>
                </a:lnTo>
                <a:cubicBezTo>
                  <a:pt x="0" y="219"/>
                  <a:pt x="0" y="219"/>
                  <a:pt x="0" y="219"/>
                </a:cubicBezTo>
                <a:cubicBezTo>
                  <a:pt x="0" y="233"/>
                  <a:pt x="14" y="247"/>
                  <a:pt x="28" y="247"/>
                </a:cubicBezTo>
                <a:cubicBezTo>
                  <a:pt x="35" y="247"/>
                  <a:pt x="42" y="247"/>
                  <a:pt x="42" y="240"/>
                </a:cubicBezTo>
                <a:cubicBezTo>
                  <a:pt x="148" y="176"/>
                  <a:pt x="148" y="176"/>
                  <a:pt x="148" y="176"/>
                </a:cubicBezTo>
                <a:cubicBezTo>
                  <a:pt x="148" y="219"/>
                  <a:pt x="148" y="219"/>
                  <a:pt x="148" y="219"/>
                </a:cubicBezTo>
                <a:cubicBezTo>
                  <a:pt x="148" y="233"/>
                  <a:pt x="162" y="247"/>
                  <a:pt x="176" y="247"/>
                </a:cubicBezTo>
                <a:cubicBezTo>
                  <a:pt x="183" y="247"/>
                  <a:pt x="191" y="247"/>
                  <a:pt x="191" y="240"/>
                </a:cubicBezTo>
                <a:cubicBezTo>
                  <a:pt x="346" y="148"/>
                  <a:pt x="346" y="148"/>
                  <a:pt x="346" y="148"/>
                </a:cubicBezTo>
                <a:cubicBezTo>
                  <a:pt x="353" y="141"/>
                  <a:pt x="360" y="134"/>
                  <a:pt x="360" y="127"/>
                </a:cubicBezTo>
                <a:cubicBezTo>
                  <a:pt x="360" y="113"/>
                  <a:pt x="353" y="106"/>
                  <a:pt x="346" y="99"/>
                </a:cubicBezTo>
                <a:cubicBezTo>
                  <a:pt x="191" y="7"/>
                  <a:pt x="191" y="7"/>
                  <a:pt x="191" y="7"/>
                </a:cubicBezTo>
                <a:cubicBezTo>
                  <a:pt x="191" y="7"/>
                  <a:pt x="183" y="0"/>
                  <a:pt x="176" y="0"/>
                </a:cubicBezTo>
                <a:cubicBezTo>
                  <a:pt x="162" y="0"/>
                  <a:pt x="148" y="14"/>
                  <a:pt x="148" y="28"/>
                </a:cubicBezTo>
                <a:cubicBezTo>
                  <a:pt x="148" y="70"/>
                  <a:pt x="148" y="70"/>
                  <a:pt x="148" y="70"/>
                </a:cubicBezTo>
                <a:cubicBezTo>
                  <a:pt x="42" y="7"/>
                  <a:pt x="42" y="7"/>
                  <a:pt x="42" y="7"/>
                </a:cubicBezTo>
                <a:cubicBezTo>
                  <a:pt x="42" y="7"/>
                  <a:pt x="35" y="0"/>
                  <a:pt x="28" y="0"/>
                </a:cubicBezTo>
                <a:cubicBezTo>
                  <a:pt x="14" y="0"/>
                  <a:pt x="0" y="14"/>
                  <a:pt x="0" y="28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53" name="Freeform 68"/>
          <p:cNvSpPr>
            <a:spLocks noChangeArrowheads="1"/>
          </p:cNvSpPr>
          <p:nvPr/>
        </p:nvSpPr>
        <p:spPr bwMode="auto">
          <a:xfrm>
            <a:off x="3163868" y="4546973"/>
            <a:ext cx="169289" cy="118534"/>
          </a:xfrm>
          <a:custGeom>
            <a:avLst/>
            <a:gdLst>
              <a:gd name="T0" fmla="*/ 45433353 w 354"/>
              <a:gd name="T1" fmla="*/ 3597941 h 248"/>
              <a:gd name="T2" fmla="*/ 45433353 w 354"/>
              <a:gd name="T3" fmla="*/ 3597941 h 248"/>
              <a:gd name="T4" fmla="*/ 45433353 w 354"/>
              <a:gd name="T5" fmla="*/ 28141152 h 248"/>
              <a:gd name="T6" fmla="*/ 41829638 w 354"/>
              <a:gd name="T7" fmla="*/ 31739451 h 248"/>
              <a:gd name="T8" fmla="*/ 40027602 w 354"/>
              <a:gd name="T9" fmla="*/ 30839697 h 248"/>
              <a:gd name="T10" fmla="*/ 40027602 w 354"/>
              <a:gd name="T11" fmla="*/ 30839697 h 248"/>
              <a:gd name="T12" fmla="*/ 26384788 w 354"/>
              <a:gd name="T13" fmla="*/ 22615730 h 248"/>
              <a:gd name="T14" fmla="*/ 26384788 w 354"/>
              <a:gd name="T15" fmla="*/ 28141152 h 248"/>
              <a:gd name="T16" fmla="*/ 22652280 w 354"/>
              <a:gd name="T17" fmla="*/ 31739451 h 248"/>
              <a:gd name="T18" fmla="*/ 20850602 w 354"/>
              <a:gd name="T19" fmla="*/ 30839697 h 248"/>
              <a:gd name="T20" fmla="*/ 20850602 w 354"/>
              <a:gd name="T21" fmla="*/ 30839697 h 248"/>
              <a:gd name="T22" fmla="*/ 1802037 w 354"/>
              <a:gd name="T23" fmla="*/ 19017789 h 248"/>
              <a:gd name="T24" fmla="*/ 1802037 w 354"/>
              <a:gd name="T25" fmla="*/ 19017789 h 248"/>
              <a:gd name="T26" fmla="*/ 1802037 w 354"/>
              <a:gd name="T27" fmla="*/ 19017789 h 248"/>
              <a:gd name="T28" fmla="*/ 1802037 w 354"/>
              <a:gd name="T29" fmla="*/ 19017789 h 248"/>
              <a:gd name="T30" fmla="*/ 0 w 354"/>
              <a:gd name="T31" fmla="*/ 16319244 h 248"/>
              <a:gd name="T32" fmla="*/ 1802037 w 354"/>
              <a:gd name="T33" fmla="*/ 12721303 h 248"/>
              <a:gd name="T34" fmla="*/ 1802037 w 354"/>
              <a:gd name="T35" fmla="*/ 12721303 h 248"/>
              <a:gd name="T36" fmla="*/ 1802037 w 354"/>
              <a:gd name="T37" fmla="*/ 12721303 h 248"/>
              <a:gd name="T38" fmla="*/ 1802037 w 354"/>
              <a:gd name="T39" fmla="*/ 12721303 h 248"/>
              <a:gd name="T40" fmla="*/ 20850602 w 354"/>
              <a:gd name="T41" fmla="*/ 899396 h 248"/>
              <a:gd name="T42" fmla="*/ 20850602 w 354"/>
              <a:gd name="T43" fmla="*/ 899396 h 248"/>
              <a:gd name="T44" fmla="*/ 22652280 w 354"/>
              <a:gd name="T45" fmla="*/ 0 h 248"/>
              <a:gd name="T46" fmla="*/ 26384788 w 354"/>
              <a:gd name="T47" fmla="*/ 3597941 h 248"/>
              <a:gd name="T48" fmla="*/ 26384788 w 354"/>
              <a:gd name="T49" fmla="*/ 3597941 h 248"/>
              <a:gd name="T50" fmla="*/ 26384788 w 354"/>
              <a:gd name="T51" fmla="*/ 8995031 h 248"/>
              <a:gd name="T52" fmla="*/ 40027602 w 354"/>
              <a:gd name="T53" fmla="*/ 899396 h 248"/>
              <a:gd name="T54" fmla="*/ 40027602 w 354"/>
              <a:gd name="T55" fmla="*/ 899396 h 248"/>
              <a:gd name="T56" fmla="*/ 41829638 w 354"/>
              <a:gd name="T57" fmla="*/ 0 h 248"/>
              <a:gd name="T58" fmla="*/ 45433353 w 354"/>
              <a:gd name="T59" fmla="*/ 3597941 h 248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354" h="248">
                <a:moveTo>
                  <a:pt x="353" y="28"/>
                </a:moveTo>
                <a:lnTo>
                  <a:pt x="353" y="28"/>
                </a:lnTo>
                <a:cubicBezTo>
                  <a:pt x="353" y="219"/>
                  <a:pt x="353" y="219"/>
                  <a:pt x="353" y="219"/>
                </a:cubicBezTo>
                <a:cubicBezTo>
                  <a:pt x="353" y="233"/>
                  <a:pt x="346" y="247"/>
                  <a:pt x="325" y="247"/>
                </a:cubicBezTo>
                <a:cubicBezTo>
                  <a:pt x="325" y="247"/>
                  <a:pt x="318" y="247"/>
                  <a:pt x="311" y="240"/>
                </a:cubicBezTo>
                <a:cubicBezTo>
                  <a:pt x="205" y="176"/>
                  <a:pt x="205" y="176"/>
                  <a:pt x="205" y="176"/>
                </a:cubicBezTo>
                <a:cubicBezTo>
                  <a:pt x="205" y="219"/>
                  <a:pt x="205" y="219"/>
                  <a:pt x="205" y="219"/>
                </a:cubicBezTo>
                <a:cubicBezTo>
                  <a:pt x="205" y="233"/>
                  <a:pt x="190" y="247"/>
                  <a:pt x="176" y="247"/>
                </a:cubicBezTo>
                <a:cubicBezTo>
                  <a:pt x="169" y="247"/>
                  <a:pt x="162" y="247"/>
                  <a:pt x="162" y="240"/>
                </a:cubicBezTo>
                <a:cubicBezTo>
                  <a:pt x="14" y="148"/>
                  <a:pt x="14" y="148"/>
                  <a:pt x="14" y="148"/>
                </a:cubicBezTo>
                <a:cubicBezTo>
                  <a:pt x="0" y="141"/>
                  <a:pt x="0" y="134"/>
                  <a:pt x="0" y="127"/>
                </a:cubicBezTo>
                <a:cubicBezTo>
                  <a:pt x="0" y="113"/>
                  <a:pt x="0" y="106"/>
                  <a:pt x="14" y="99"/>
                </a:cubicBezTo>
                <a:cubicBezTo>
                  <a:pt x="162" y="7"/>
                  <a:pt x="162" y="7"/>
                  <a:pt x="162" y="7"/>
                </a:cubicBezTo>
                <a:cubicBezTo>
                  <a:pt x="162" y="7"/>
                  <a:pt x="169" y="0"/>
                  <a:pt x="176" y="0"/>
                </a:cubicBezTo>
                <a:cubicBezTo>
                  <a:pt x="190" y="0"/>
                  <a:pt x="205" y="14"/>
                  <a:pt x="205" y="28"/>
                </a:cubicBezTo>
                <a:cubicBezTo>
                  <a:pt x="205" y="70"/>
                  <a:pt x="205" y="70"/>
                  <a:pt x="205" y="70"/>
                </a:cubicBezTo>
                <a:cubicBezTo>
                  <a:pt x="311" y="7"/>
                  <a:pt x="311" y="7"/>
                  <a:pt x="311" y="7"/>
                </a:cubicBezTo>
                <a:cubicBezTo>
                  <a:pt x="318" y="7"/>
                  <a:pt x="325" y="0"/>
                  <a:pt x="325" y="0"/>
                </a:cubicBezTo>
                <a:cubicBezTo>
                  <a:pt x="346" y="0"/>
                  <a:pt x="353" y="14"/>
                  <a:pt x="353" y="28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54" name="Freeform 69"/>
          <p:cNvSpPr>
            <a:spLocks noChangeArrowheads="1"/>
          </p:cNvSpPr>
          <p:nvPr/>
        </p:nvSpPr>
        <p:spPr bwMode="auto">
          <a:xfrm>
            <a:off x="2700440" y="4546973"/>
            <a:ext cx="82528" cy="118534"/>
          </a:xfrm>
          <a:custGeom>
            <a:avLst/>
            <a:gdLst>
              <a:gd name="T0" fmla="*/ 18614151 w 171"/>
              <a:gd name="T1" fmla="*/ 31739451 h 248"/>
              <a:gd name="T2" fmla="*/ 18614151 w 171"/>
              <a:gd name="T3" fmla="*/ 31739451 h 248"/>
              <a:gd name="T4" fmla="*/ 14943964 w 171"/>
              <a:gd name="T5" fmla="*/ 28141152 h 248"/>
              <a:gd name="T6" fmla="*/ 14943964 w 171"/>
              <a:gd name="T7" fmla="*/ 3597941 h 248"/>
              <a:gd name="T8" fmla="*/ 18614151 w 171"/>
              <a:gd name="T9" fmla="*/ 0 h 248"/>
              <a:gd name="T10" fmla="*/ 22284699 w 171"/>
              <a:gd name="T11" fmla="*/ 3597941 h 248"/>
              <a:gd name="T12" fmla="*/ 22284699 w 171"/>
              <a:gd name="T13" fmla="*/ 28141152 h 248"/>
              <a:gd name="T14" fmla="*/ 18614151 w 171"/>
              <a:gd name="T15" fmla="*/ 31739451 h 248"/>
              <a:gd name="T16" fmla="*/ 3801614 w 171"/>
              <a:gd name="T17" fmla="*/ 31739451 h 248"/>
              <a:gd name="T18" fmla="*/ 3801614 w 171"/>
              <a:gd name="T19" fmla="*/ 31739451 h 248"/>
              <a:gd name="T20" fmla="*/ 0 w 171"/>
              <a:gd name="T21" fmla="*/ 28141152 h 248"/>
              <a:gd name="T22" fmla="*/ 0 w 171"/>
              <a:gd name="T23" fmla="*/ 3597941 h 248"/>
              <a:gd name="T24" fmla="*/ 3801614 w 171"/>
              <a:gd name="T25" fmla="*/ 0 h 248"/>
              <a:gd name="T26" fmla="*/ 7471801 w 171"/>
              <a:gd name="T27" fmla="*/ 3597941 h 248"/>
              <a:gd name="T28" fmla="*/ 7471801 w 171"/>
              <a:gd name="T29" fmla="*/ 28141152 h 248"/>
              <a:gd name="T30" fmla="*/ 3801614 w 171"/>
              <a:gd name="T31" fmla="*/ 31739451 h 24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171" h="248">
                <a:moveTo>
                  <a:pt x="142" y="247"/>
                </a:moveTo>
                <a:lnTo>
                  <a:pt x="142" y="247"/>
                </a:lnTo>
                <a:cubicBezTo>
                  <a:pt x="121" y="247"/>
                  <a:pt x="114" y="233"/>
                  <a:pt x="114" y="219"/>
                </a:cubicBezTo>
                <a:cubicBezTo>
                  <a:pt x="114" y="28"/>
                  <a:pt x="114" y="28"/>
                  <a:pt x="114" y="28"/>
                </a:cubicBezTo>
                <a:cubicBezTo>
                  <a:pt x="114" y="14"/>
                  <a:pt x="121" y="0"/>
                  <a:pt x="142" y="0"/>
                </a:cubicBezTo>
                <a:cubicBezTo>
                  <a:pt x="156" y="0"/>
                  <a:pt x="170" y="14"/>
                  <a:pt x="170" y="28"/>
                </a:cubicBezTo>
                <a:cubicBezTo>
                  <a:pt x="170" y="219"/>
                  <a:pt x="170" y="219"/>
                  <a:pt x="170" y="219"/>
                </a:cubicBezTo>
                <a:cubicBezTo>
                  <a:pt x="170" y="233"/>
                  <a:pt x="156" y="247"/>
                  <a:pt x="142" y="247"/>
                </a:cubicBezTo>
                <a:close/>
                <a:moveTo>
                  <a:pt x="29" y="247"/>
                </a:moveTo>
                <a:lnTo>
                  <a:pt x="29" y="247"/>
                </a:lnTo>
                <a:cubicBezTo>
                  <a:pt x="7" y="247"/>
                  <a:pt x="0" y="233"/>
                  <a:pt x="0" y="219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7" y="0"/>
                  <a:pt x="29" y="0"/>
                </a:cubicBezTo>
                <a:cubicBezTo>
                  <a:pt x="43" y="0"/>
                  <a:pt x="57" y="14"/>
                  <a:pt x="57" y="28"/>
                </a:cubicBezTo>
                <a:cubicBezTo>
                  <a:pt x="57" y="219"/>
                  <a:pt x="57" y="219"/>
                  <a:pt x="57" y="219"/>
                </a:cubicBezTo>
                <a:cubicBezTo>
                  <a:pt x="57" y="233"/>
                  <a:pt x="43" y="247"/>
                  <a:pt x="29" y="24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55" name="Freeform 70"/>
          <p:cNvSpPr>
            <a:spLocks noChangeArrowheads="1"/>
          </p:cNvSpPr>
          <p:nvPr/>
        </p:nvSpPr>
        <p:spPr bwMode="auto">
          <a:xfrm>
            <a:off x="2173526" y="4544857"/>
            <a:ext cx="124852" cy="124883"/>
          </a:xfrm>
          <a:custGeom>
            <a:avLst/>
            <a:gdLst>
              <a:gd name="T0" fmla="*/ 29777684 w 262"/>
              <a:gd name="T1" fmla="*/ 33355469 h 262"/>
              <a:gd name="T2" fmla="*/ 29777684 w 262"/>
              <a:gd name="T3" fmla="*/ 33355469 h 262"/>
              <a:gd name="T4" fmla="*/ 3578499 w 262"/>
              <a:gd name="T5" fmla="*/ 33355469 h 262"/>
              <a:gd name="T6" fmla="*/ 0 w 262"/>
              <a:gd name="T7" fmla="*/ 29777009 h 262"/>
              <a:gd name="T8" fmla="*/ 0 w 262"/>
              <a:gd name="T9" fmla="*/ 3578460 h 262"/>
              <a:gd name="T10" fmla="*/ 3578499 w 262"/>
              <a:gd name="T11" fmla="*/ 0 h 262"/>
              <a:gd name="T12" fmla="*/ 29777684 w 262"/>
              <a:gd name="T13" fmla="*/ 0 h 262"/>
              <a:gd name="T14" fmla="*/ 33356183 w 262"/>
              <a:gd name="T15" fmla="*/ 3578460 h 262"/>
              <a:gd name="T16" fmla="*/ 33356183 w 262"/>
              <a:gd name="T17" fmla="*/ 29777009 h 262"/>
              <a:gd name="T18" fmla="*/ 29777684 w 262"/>
              <a:gd name="T19" fmla="*/ 33355469 h 26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62" h="262">
                <a:moveTo>
                  <a:pt x="233" y="261"/>
                </a:moveTo>
                <a:lnTo>
                  <a:pt x="233" y="261"/>
                </a:lnTo>
                <a:cubicBezTo>
                  <a:pt x="28" y="261"/>
                  <a:pt x="28" y="261"/>
                  <a:pt x="28" y="261"/>
                </a:cubicBezTo>
                <a:cubicBezTo>
                  <a:pt x="7" y="261"/>
                  <a:pt x="0" y="254"/>
                  <a:pt x="0" y="233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7" y="0"/>
                  <a:pt x="28" y="0"/>
                </a:cubicBezTo>
                <a:cubicBezTo>
                  <a:pt x="233" y="0"/>
                  <a:pt x="233" y="0"/>
                  <a:pt x="233" y="0"/>
                </a:cubicBezTo>
                <a:cubicBezTo>
                  <a:pt x="247" y="0"/>
                  <a:pt x="261" y="14"/>
                  <a:pt x="261" y="28"/>
                </a:cubicBezTo>
                <a:cubicBezTo>
                  <a:pt x="261" y="233"/>
                  <a:pt x="261" y="233"/>
                  <a:pt x="261" y="233"/>
                </a:cubicBezTo>
                <a:cubicBezTo>
                  <a:pt x="261" y="254"/>
                  <a:pt x="247" y="261"/>
                  <a:pt x="233" y="261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56" name="Freeform 71"/>
          <p:cNvSpPr>
            <a:spLocks noChangeArrowheads="1"/>
          </p:cNvSpPr>
          <p:nvPr/>
        </p:nvSpPr>
        <p:spPr bwMode="auto">
          <a:xfrm>
            <a:off x="1663543" y="4544857"/>
            <a:ext cx="129083" cy="124883"/>
          </a:xfrm>
          <a:custGeom>
            <a:avLst/>
            <a:gdLst>
              <a:gd name="T0" fmla="*/ 17365502 w 269"/>
              <a:gd name="T1" fmla="*/ 0 h 262"/>
              <a:gd name="T2" fmla="*/ 17365502 w 269"/>
              <a:gd name="T3" fmla="*/ 0 h 262"/>
              <a:gd name="T4" fmla="*/ 34730644 w 269"/>
              <a:gd name="T5" fmla="*/ 17124774 h 262"/>
              <a:gd name="T6" fmla="*/ 17365502 w 269"/>
              <a:gd name="T7" fmla="*/ 33355469 h 262"/>
              <a:gd name="T8" fmla="*/ 0 w 269"/>
              <a:gd name="T9" fmla="*/ 17124774 h 262"/>
              <a:gd name="T10" fmla="*/ 17365502 w 269"/>
              <a:gd name="T11" fmla="*/ 0 h 26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69" h="262">
                <a:moveTo>
                  <a:pt x="134" y="0"/>
                </a:moveTo>
                <a:lnTo>
                  <a:pt x="134" y="0"/>
                </a:lnTo>
                <a:cubicBezTo>
                  <a:pt x="205" y="0"/>
                  <a:pt x="268" y="56"/>
                  <a:pt x="268" y="134"/>
                </a:cubicBezTo>
                <a:cubicBezTo>
                  <a:pt x="268" y="204"/>
                  <a:pt x="205" y="261"/>
                  <a:pt x="134" y="261"/>
                </a:cubicBezTo>
                <a:cubicBezTo>
                  <a:pt x="63" y="261"/>
                  <a:pt x="0" y="204"/>
                  <a:pt x="0" y="134"/>
                </a:cubicBezTo>
                <a:cubicBezTo>
                  <a:pt x="0" y="56"/>
                  <a:pt x="63" y="0"/>
                  <a:pt x="134" y="0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57" name="Freeform 72"/>
          <p:cNvSpPr>
            <a:spLocks noChangeArrowheads="1"/>
          </p:cNvSpPr>
          <p:nvPr/>
        </p:nvSpPr>
        <p:spPr bwMode="auto">
          <a:xfrm>
            <a:off x="1157791" y="4534273"/>
            <a:ext cx="124852" cy="146051"/>
          </a:xfrm>
          <a:custGeom>
            <a:avLst/>
            <a:gdLst>
              <a:gd name="T0" fmla="*/ 33356183 w 262"/>
              <a:gd name="T1" fmla="*/ 20121233 h 305"/>
              <a:gd name="T2" fmla="*/ 33356183 w 262"/>
              <a:gd name="T3" fmla="*/ 20121233 h 305"/>
              <a:gd name="T4" fmla="*/ 31566933 w 262"/>
              <a:gd name="T5" fmla="*/ 22829874 h 305"/>
              <a:gd name="T6" fmla="*/ 31566933 w 262"/>
              <a:gd name="T7" fmla="*/ 22829874 h 305"/>
              <a:gd name="T8" fmla="*/ 5367748 w 262"/>
              <a:gd name="T9" fmla="*/ 38307773 h 305"/>
              <a:gd name="T10" fmla="*/ 5367748 w 262"/>
              <a:gd name="T11" fmla="*/ 38307773 h 305"/>
              <a:gd name="T12" fmla="*/ 5367748 w 262"/>
              <a:gd name="T13" fmla="*/ 38307773 h 305"/>
              <a:gd name="T14" fmla="*/ 5367748 w 262"/>
              <a:gd name="T15" fmla="*/ 38307773 h 305"/>
              <a:gd name="T16" fmla="*/ 3578499 w 262"/>
              <a:gd name="T17" fmla="*/ 39210653 h 305"/>
              <a:gd name="T18" fmla="*/ 0 w 262"/>
              <a:gd name="T19" fmla="*/ 35599132 h 305"/>
              <a:gd name="T20" fmla="*/ 0 w 262"/>
              <a:gd name="T21" fmla="*/ 35599132 h 305"/>
              <a:gd name="T22" fmla="*/ 0 w 262"/>
              <a:gd name="T23" fmla="*/ 3740453 h 305"/>
              <a:gd name="T24" fmla="*/ 0 w 262"/>
              <a:gd name="T25" fmla="*/ 3740453 h 305"/>
              <a:gd name="T26" fmla="*/ 3578499 w 262"/>
              <a:gd name="T27" fmla="*/ 0 h 305"/>
              <a:gd name="T28" fmla="*/ 5367748 w 262"/>
              <a:gd name="T29" fmla="*/ 902880 h 305"/>
              <a:gd name="T30" fmla="*/ 5367748 w 262"/>
              <a:gd name="T31" fmla="*/ 902880 h 305"/>
              <a:gd name="T32" fmla="*/ 5367748 w 262"/>
              <a:gd name="T33" fmla="*/ 902880 h 305"/>
              <a:gd name="T34" fmla="*/ 5367748 w 262"/>
              <a:gd name="T35" fmla="*/ 902880 h 305"/>
              <a:gd name="T36" fmla="*/ 31566933 w 262"/>
              <a:gd name="T37" fmla="*/ 16509711 h 305"/>
              <a:gd name="T38" fmla="*/ 31566933 w 262"/>
              <a:gd name="T39" fmla="*/ 16509711 h 305"/>
              <a:gd name="T40" fmla="*/ 33356183 w 262"/>
              <a:gd name="T41" fmla="*/ 20121233 h 305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62" h="305">
                <a:moveTo>
                  <a:pt x="261" y="156"/>
                </a:moveTo>
                <a:lnTo>
                  <a:pt x="261" y="156"/>
                </a:lnTo>
                <a:cubicBezTo>
                  <a:pt x="261" y="163"/>
                  <a:pt x="261" y="170"/>
                  <a:pt x="247" y="177"/>
                </a:cubicBezTo>
                <a:cubicBezTo>
                  <a:pt x="42" y="297"/>
                  <a:pt x="42" y="297"/>
                  <a:pt x="42" y="297"/>
                </a:cubicBezTo>
                <a:cubicBezTo>
                  <a:pt x="35" y="304"/>
                  <a:pt x="35" y="304"/>
                  <a:pt x="28" y="304"/>
                </a:cubicBezTo>
                <a:cubicBezTo>
                  <a:pt x="14" y="304"/>
                  <a:pt x="0" y="290"/>
                  <a:pt x="0" y="276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14"/>
                  <a:pt x="14" y="0"/>
                  <a:pt x="28" y="0"/>
                </a:cubicBezTo>
                <a:cubicBezTo>
                  <a:pt x="35" y="0"/>
                  <a:pt x="35" y="7"/>
                  <a:pt x="42" y="7"/>
                </a:cubicBezTo>
                <a:cubicBezTo>
                  <a:pt x="247" y="128"/>
                  <a:pt x="247" y="128"/>
                  <a:pt x="247" y="128"/>
                </a:cubicBezTo>
                <a:cubicBezTo>
                  <a:pt x="261" y="135"/>
                  <a:pt x="261" y="142"/>
                  <a:pt x="261" y="156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58" name="Freeform 73"/>
          <p:cNvSpPr>
            <a:spLocks noChangeArrowheads="1"/>
          </p:cNvSpPr>
          <p:nvPr/>
        </p:nvSpPr>
        <p:spPr bwMode="auto">
          <a:xfrm>
            <a:off x="6649110" y="3958540"/>
            <a:ext cx="289907" cy="289984"/>
          </a:xfrm>
          <a:custGeom>
            <a:avLst/>
            <a:gdLst>
              <a:gd name="T0" fmla="*/ 74787349 w 602"/>
              <a:gd name="T1" fmla="*/ 78442719 h 602"/>
              <a:gd name="T2" fmla="*/ 74787349 w 602"/>
              <a:gd name="T3" fmla="*/ 78442719 h 602"/>
              <a:gd name="T4" fmla="*/ 3654649 w 602"/>
              <a:gd name="T5" fmla="*/ 78442719 h 602"/>
              <a:gd name="T6" fmla="*/ 0 w 602"/>
              <a:gd name="T7" fmla="*/ 74657633 h 602"/>
              <a:gd name="T8" fmla="*/ 0 w 602"/>
              <a:gd name="T9" fmla="*/ 3654665 h 602"/>
              <a:gd name="T10" fmla="*/ 3654649 w 602"/>
              <a:gd name="T11" fmla="*/ 0 h 602"/>
              <a:gd name="T12" fmla="*/ 74787349 w 602"/>
              <a:gd name="T13" fmla="*/ 0 h 602"/>
              <a:gd name="T14" fmla="*/ 78441997 w 602"/>
              <a:gd name="T15" fmla="*/ 3654665 h 602"/>
              <a:gd name="T16" fmla="*/ 78441997 w 602"/>
              <a:gd name="T17" fmla="*/ 74657633 h 602"/>
              <a:gd name="T18" fmla="*/ 74787349 w 602"/>
              <a:gd name="T19" fmla="*/ 78442719 h 602"/>
              <a:gd name="T20" fmla="*/ 71002280 w 602"/>
              <a:gd name="T21" fmla="*/ 7308970 h 602"/>
              <a:gd name="T22" fmla="*/ 71002280 w 602"/>
              <a:gd name="T23" fmla="*/ 7308970 h 602"/>
              <a:gd name="T24" fmla="*/ 7439717 w 602"/>
              <a:gd name="T25" fmla="*/ 7308970 h 602"/>
              <a:gd name="T26" fmla="*/ 7439717 w 602"/>
              <a:gd name="T27" fmla="*/ 71002968 h 602"/>
              <a:gd name="T28" fmla="*/ 71002280 w 602"/>
              <a:gd name="T29" fmla="*/ 71002968 h 602"/>
              <a:gd name="T30" fmla="*/ 71002280 w 602"/>
              <a:gd name="T31" fmla="*/ 7308970 h 602"/>
              <a:gd name="T32" fmla="*/ 14748653 w 602"/>
              <a:gd name="T33" fmla="*/ 52599581 h 602"/>
              <a:gd name="T34" fmla="*/ 14748653 w 602"/>
              <a:gd name="T35" fmla="*/ 52599581 h 602"/>
              <a:gd name="T36" fmla="*/ 22188371 w 602"/>
              <a:gd name="T37" fmla="*/ 52599581 h 602"/>
              <a:gd name="T38" fmla="*/ 25842658 w 602"/>
              <a:gd name="T39" fmla="*/ 56254247 h 602"/>
              <a:gd name="T40" fmla="*/ 25842658 w 602"/>
              <a:gd name="T41" fmla="*/ 63563216 h 602"/>
              <a:gd name="T42" fmla="*/ 22188371 w 602"/>
              <a:gd name="T43" fmla="*/ 67348302 h 602"/>
              <a:gd name="T44" fmla="*/ 14748653 w 602"/>
              <a:gd name="T45" fmla="*/ 67348302 h 602"/>
              <a:gd name="T46" fmla="*/ 11094005 w 602"/>
              <a:gd name="T47" fmla="*/ 63563216 h 602"/>
              <a:gd name="T48" fmla="*/ 11094005 w 602"/>
              <a:gd name="T49" fmla="*/ 56254247 h 602"/>
              <a:gd name="T50" fmla="*/ 14748653 w 602"/>
              <a:gd name="T51" fmla="*/ 52599581 h 602"/>
              <a:gd name="T52" fmla="*/ 35109700 w 602"/>
              <a:gd name="T53" fmla="*/ 19317053 h 602"/>
              <a:gd name="T54" fmla="*/ 35109700 w 602"/>
              <a:gd name="T55" fmla="*/ 19317053 h 602"/>
              <a:gd name="T56" fmla="*/ 42418636 w 602"/>
              <a:gd name="T57" fmla="*/ 19317053 h 602"/>
              <a:gd name="T58" fmla="*/ 46073284 w 602"/>
              <a:gd name="T59" fmla="*/ 22971718 h 602"/>
              <a:gd name="T60" fmla="*/ 46073284 w 602"/>
              <a:gd name="T61" fmla="*/ 63563216 h 602"/>
              <a:gd name="T62" fmla="*/ 42418636 w 602"/>
              <a:gd name="T63" fmla="*/ 67348302 h 602"/>
              <a:gd name="T64" fmla="*/ 35109700 w 602"/>
              <a:gd name="T65" fmla="*/ 67348302 h 602"/>
              <a:gd name="T66" fmla="*/ 31324631 w 602"/>
              <a:gd name="T67" fmla="*/ 63563216 h 602"/>
              <a:gd name="T68" fmla="*/ 31324631 w 602"/>
              <a:gd name="T69" fmla="*/ 22971718 h 602"/>
              <a:gd name="T70" fmla="*/ 35109700 w 602"/>
              <a:gd name="T71" fmla="*/ 19317053 h 602"/>
              <a:gd name="T72" fmla="*/ 56253627 w 602"/>
              <a:gd name="T73" fmla="*/ 34065774 h 602"/>
              <a:gd name="T74" fmla="*/ 56253627 w 602"/>
              <a:gd name="T75" fmla="*/ 34065774 h 602"/>
              <a:gd name="T76" fmla="*/ 63693344 w 602"/>
              <a:gd name="T77" fmla="*/ 34065774 h 602"/>
              <a:gd name="T78" fmla="*/ 67347631 w 602"/>
              <a:gd name="T79" fmla="*/ 37850860 h 602"/>
              <a:gd name="T80" fmla="*/ 67347631 w 602"/>
              <a:gd name="T81" fmla="*/ 63563216 h 602"/>
              <a:gd name="T82" fmla="*/ 63693344 w 602"/>
              <a:gd name="T83" fmla="*/ 67348302 h 602"/>
              <a:gd name="T84" fmla="*/ 56253627 w 602"/>
              <a:gd name="T85" fmla="*/ 67348302 h 602"/>
              <a:gd name="T86" fmla="*/ 52598978 w 602"/>
              <a:gd name="T87" fmla="*/ 63563216 h 602"/>
              <a:gd name="T88" fmla="*/ 52598978 w 602"/>
              <a:gd name="T89" fmla="*/ 37850860 h 602"/>
              <a:gd name="T90" fmla="*/ 56253627 w 602"/>
              <a:gd name="T91" fmla="*/ 34065774 h 602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602" h="602">
                <a:moveTo>
                  <a:pt x="573" y="601"/>
                </a:moveTo>
                <a:lnTo>
                  <a:pt x="573" y="601"/>
                </a:lnTo>
                <a:cubicBezTo>
                  <a:pt x="28" y="601"/>
                  <a:pt x="28" y="601"/>
                  <a:pt x="28" y="601"/>
                </a:cubicBezTo>
                <a:cubicBezTo>
                  <a:pt x="7" y="601"/>
                  <a:pt x="0" y="586"/>
                  <a:pt x="0" y="572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7"/>
                  <a:pt x="7" y="0"/>
                  <a:pt x="28" y="0"/>
                </a:cubicBezTo>
                <a:cubicBezTo>
                  <a:pt x="573" y="0"/>
                  <a:pt x="573" y="0"/>
                  <a:pt x="573" y="0"/>
                </a:cubicBezTo>
                <a:cubicBezTo>
                  <a:pt x="587" y="0"/>
                  <a:pt x="601" y="7"/>
                  <a:pt x="601" y="28"/>
                </a:cubicBezTo>
                <a:cubicBezTo>
                  <a:pt x="601" y="572"/>
                  <a:pt x="601" y="572"/>
                  <a:pt x="601" y="572"/>
                </a:cubicBezTo>
                <a:cubicBezTo>
                  <a:pt x="601" y="586"/>
                  <a:pt x="587" y="601"/>
                  <a:pt x="573" y="601"/>
                </a:cubicBezTo>
                <a:close/>
                <a:moveTo>
                  <a:pt x="544" y="56"/>
                </a:moveTo>
                <a:lnTo>
                  <a:pt x="544" y="56"/>
                </a:lnTo>
                <a:cubicBezTo>
                  <a:pt x="57" y="56"/>
                  <a:pt x="57" y="56"/>
                  <a:pt x="57" y="56"/>
                </a:cubicBezTo>
                <a:cubicBezTo>
                  <a:pt x="57" y="544"/>
                  <a:pt x="57" y="544"/>
                  <a:pt x="57" y="544"/>
                </a:cubicBezTo>
                <a:cubicBezTo>
                  <a:pt x="544" y="544"/>
                  <a:pt x="544" y="544"/>
                  <a:pt x="544" y="544"/>
                </a:cubicBezTo>
                <a:lnTo>
                  <a:pt x="544" y="56"/>
                </a:lnTo>
                <a:close/>
                <a:moveTo>
                  <a:pt x="113" y="403"/>
                </a:moveTo>
                <a:lnTo>
                  <a:pt x="113" y="403"/>
                </a:lnTo>
                <a:cubicBezTo>
                  <a:pt x="170" y="403"/>
                  <a:pt x="170" y="403"/>
                  <a:pt x="170" y="403"/>
                </a:cubicBezTo>
                <a:cubicBezTo>
                  <a:pt x="184" y="403"/>
                  <a:pt x="198" y="417"/>
                  <a:pt x="198" y="431"/>
                </a:cubicBezTo>
                <a:cubicBezTo>
                  <a:pt x="198" y="487"/>
                  <a:pt x="198" y="487"/>
                  <a:pt x="198" y="487"/>
                </a:cubicBezTo>
                <a:cubicBezTo>
                  <a:pt x="198" y="502"/>
                  <a:pt x="184" y="516"/>
                  <a:pt x="170" y="516"/>
                </a:cubicBezTo>
                <a:cubicBezTo>
                  <a:pt x="113" y="516"/>
                  <a:pt x="113" y="516"/>
                  <a:pt x="113" y="516"/>
                </a:cubicBezTo>
                <a:cubicBezTo>
                  <a:pt x="92" y="516"/>
                  <a:pt x="85" y="502"/>
                  <a:pt x="85" y="487"/>
                </a:cubicBezTo>
                <a:cubicBezTo>
                  <a:pt x="85" y="431"/>
                  <a:pt x="85" y="431"/>
                  <a:pt x="85" y="431"/>
                </a:cubicBezTo>
                <a:cubicBezTo>
                  <a:pt x="85" y="417"/>
                  <a:pt x="92" y="403"/>
                  <a:pt x="113" y="403"/>
                </a:cubicBezTo>
                <a:close/>
                <a:moveTo>
                  <a:pt x="269" y="148"/>
                </a:moveTo>
                <a:lnTo>
                  <a:pt x="269" y="148"/>
                </a:lnTo>
                <a:cubicBezTo>
                  <a:pt x="325" y="148"/>
                  <a:pt x="325" y="148"/>
                  <a:pt x="325" y="148"/>
                </a:cubicBezTo>
                <a:cubicBezTo>
                  <a:pt x="346" y="148"/>
                  <a:pt x="353" y="162"/>
                  <a:pt x="353" y="176"/>
                </a:cubicBezTo>
                <a:cubicBezTo>
                  <a:pt x="353" y="487"/>
                  <a:pt x="353" y="487"/>
                  <a:pt x="353" y="487"/>
                </a:cubicBezTo>
                <a:cubicBezTo>
                  <a:pt x="353" y="502"/>
                  <a:pt x="346" y="516"/>
                  <a:pt x="325" y="516"/>
                </a:cubicBezTo>
                <a:cubicBezTo>
                  <a:pt x="269" y="516"/>
                  <a:pt x="269" y="516"/>
                  <a:pt x="269" y="516"/>
                </a:cubicBezTo>
                <a:cubicBezTo>
                  <a:pt x="255" y="516"/>
                  <a:pt x="240" y="502"/>
                  <a:pt x="240" y="487"/>
                </a:cubicBezTo>
                <a:cubicBezTo>
                  <a:pt x="240" y="176"/>
                  <a:pt x="240" y="176"/>
                  <a:pt x="240" y="176"/>
                </a:cubicBezTo>
                <a:cubicBezTo>
                  <a:pt x="240" y="162"/>
                  <a:pt x="255" y="148"/>
                  <a:pt x="269" y="148"/>
                </a:cubicBezTo>
                <a:close/>
                <a:moveTo>
                  <a:pt x="431" y="261"/>
                </a:moveTo>
                <a:lnTo>
                  <a:pt x="431" y="261"/>
                </a:lnTo>
                <a:cubicBezTo>
                  <a:pt x="488" y="261"/>
                  <a:pt x="488" y="261"/>
                  <a:pt x="488" y="261"/>
                </a:cubicBezTo>
                <a:cubicBezTo>
                  <a:pt x="502" y="261"/>
                  <a:pt x="516" y="276"/>
                  <a:pt x="516" y="290"/>
                </a:cubicBezTo>
                <a:cubicBezTo>
                  <a:pt x="516" y="487"/>
                  <a:pt x="516" y="487"/>
                  <a:pt x="516" y="487"/>
                </a:cubicBezTo>
                <a:cubicBezTo>
                  <a:pt x="516" y="502"/>
                  <a:pt x="502" y="516"/>
                  <a:pt x="488" y="516"/>
                </a:cubicBezTo>
                <a:cubicBezTo>
                  <a:pt x="431" y="516"/>
                  <a:pt x="431" y="516"/>
                  <a:pt x="431" y="516"/>
                </a:cubicBezTo>
                <a:cubicBezTo>
                  <a:pt x="417" y="516"/>
                  <a:pt x="403" y="502"/>
                  <a:pt x="403" y="487"/>
                </a:cubicBezTo>
                <a:cubicBezTo>
                  <a:pt x="403" y="290"/>
                  <a:pt x="403" y="290"/>
                  <a:pt x="403" y="290"/>
                </a:cubicBezTo>
                <a:cubicBezTo>
                  <a:pt x="403" y="276"/>
                  <a:pt x="417" y="261"/>
                  <a:pt x="431" y="26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59" name="Freeform 74"/>
          <p:cNvSpPr>
            <a:spLocks noChangeArrowheads="1"/>
          </p:cNvSpPr>
          <p:nvPr/>
        </p:nvSpPr>
        <p:spPr bwMode="auto">
          <a:xfrm>
            <a:off x="6139126" y="3958540"/>
            <a:ext cx="292024" cy="289984"/>
          </a:xfrm>
          <a:custGeom>
            <a:avLst/>
            <a:gdLst>
              <a:gd name="T0" fmla="*/ 74925449 w 609"/>
              <a:gd name="T1" fmla="*/ 78442719 h 602"/>
              <a:gd name="T2" fmla="*/ 74925449 w 609"/>
              <a:gd name="T3" fmla="*/ 78442719 h 602"/>
              <a:gd name="T4" fmla="*/ 3623191 w 609"/>
              <a:gd name="T5" fmla="*/ 78442719 h 602"/>
              <a:gd name="T6" fmla="*/ 0 w 609"/>
              <a:gd name="T7" fmla="*/ 74657633 h 602"/>
              <a:gd name="T8" fmla="*/ 0 w 609"/>
              <a:gd name="T9" fmla="*/ 3654665 h 602"/>
              <a:gd name="T10" fmla="*/ 3623191 w 609"/>
              <a:gd name="T11" fmla="*/ 0 h 602"/>
              <a:gd name="T12" fmla="*/ 74925449 w 609"/>
              <a:gd name="T13" fmla="*/ 0 h 602"/>
              <a:gd name="T14" fmla="*/ 78678142 w 609"/>
              <a:gd name="T15" fmla="*/ 3654665 h 602"/>
              <a:gd name="T16" fmla="*/ 78678142 w 609"/>
              <a:gd name="T17" fmla="*/ 74657633 h 602"/>
              <a:gd name="T18" fmla="*/ 74925449 w 609"/>
              <a:gd name="T19" fmla="*/ 78442719 h 602"/>
              <a:gd name="T20" fmla="*/ 71302258 w 609"/>
              <a:gd name="T21" fmla="*/ 7308970 h 602"/>
              <a:gd name="T22" fmla="*/ 71302258 w 609"/>
              <a:gd name="T23" fmla="*/ 7308970 h 602"/>
              <a:gd name="T24" fmla="*/ 7246742 w 609"/>
              <a:gd name="T25" fmla="*/ 7308970 h 602"/>
              <a:gd name="T26" fmla="*/ 7246742 w 609"/>
              <a:gd name="T27" fmla="*/ 71002968 h 602"/>
              <a:gd name="T28" fmla="*/ 71302258 w 609"/>
              <a:gd name="T29" fmla="*/ 71002968 h 602"/>
              <a:gd name="T30" fmla="*/ 71302258 w 609"/>
              <a:gd name="T31" fmla="*/ 7308970 h 602"/>
              <a:gd name="T32" fmla="*/ 12811031 w 609"/>
              <a:gd name="T33" fmla="*/ 39678193 h 602"/>
              <a:gd name="T34" fmla="*/ 12811031 w 609"/>
              <a:gd name="T35" fmla="*/ 39678193 h 602"/>
              <a:gd name="T36" fmla="*/ 12811031 w 609"/>
              <a:gd name="T37" fmla="*/ 39678193 h 602"/>
              <a:gd name="T38" fmla="*/ 22904669 w 609"/>
              <a:gd name="T39" fmla="*/ 33152108 h 602"/>
              <a:gd name="T40" fmla="*/ 22904669 w 609"/>
              <a:gd name="T41" fmla="*/ 33152108 h 602"/>
              <a:gd name="T42" fmla="*/ 24716265 w 609"/>
              <a:gd name="T43" fmla="*/ 33152108 h 602"/>
              <a:gd name="T44" fmla="*/ 26527860 w 609"/>
              <a:gd name="T45" fmla="*/ 33152108 h 602"/>
              <a:gd name="T46" fmla="*/ 26527860 w 609"/>
              <a:gd name="T47" fmla="*/ 33152108 h 602"/>
              <a:gd name="T48" fmla="*/ 42962442 w 609"/>
              <a:gd name="T49" fmla="*/ 44246163 h 602"/>
              <a:gd name="T50" fmla="*/ 61208620 w 609"/>
              <a:gd name="T51" fmla="*/ 31324775 h 602"/>
              <a:gd name="T52" fmla="*/ 64055516 w 609"/>
              <a:gd name="T53" fmla="*/ 30411109 h 602"/>
              <a:gd name="T54" fmla="*/ 67678707 w 609"/>
              <a:gd name="T55" fmla="*/ 34065774 h 602"/>
              <a:gd name="T56" fmla="*/ 65867111 w 609"/>
              <a:gd name="T57" fmla="*/ 36937194 h 602"/>
              <a:gd name="T58" fmla="*/ 65867111 w 609"/>
              <a:gd name="T59" fmla="*/ 36937194 h 602"/>
              <a:gd name="T60" fmla="*/ 44774038 w 609"/>
              <a:gd name="T61" fmla="*/ 51685915 h 602"/>
              <a:gd name="T62" fmla="*/ 44774038 w 609"/>
              <a:gd name="T63" fmla="*/ 51685915 h 602"/>
              <a:gd name="T64" fmla="*/ 42962442 w 609"/>
              <a:gd name="T65" fmla="*/ 52599581 h 602"/>
              <a:gd name="T66" fmla="*/ 41150847 w 609"/>
              <a:gd name="T67" fmla="*/ 51685915 h 602"/>
              <a:gd name="T68" fmla="*/ 24716265 w 609"/>
              <a:gd name="T69" fmla="*/ 40591859 h 602"/>
              <a:gd name="T70" fmla="*/ 17340380 w 609"/>
              <a:gd name="T71" fmla="*/ 46073496 h 602"/>
              <a:gd name="T72" fmla="*/ 14622627 w 609"/>
              <a:gd name="T73" fmla="*/ 46073496 h 602"/>
              <a:gd name="T74" fmla="*/ 10999436 w 609"/>
              <a:gd name="T75" fmla="*/ 42419192 h 602"/>
              <a:gd name="T76" fmla="*/ 12811031 w 609"/>
              <a:gd name="T77" fmla="*/ 39678193 h 60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609" h="602">
                <a:moveTo>
                  <a:pt x="579" y="601"/>
                </a:moveTo>
                <a:lnTo>
                  <a:pt x="579" y="601"/>
                </a:lnTo>
                <a:cubicBezTo>
                  <a:pt x="28" y="601"/>
                  <a:pt x="28" y="601"/>
                  <a:pt x="28" y="601"/>
                </a:cubicBezTo>
                <a:cubicBezTo>
                  <a:pt x="14" y="601"/>
                  <a:pt x="0" y="586"/>
                  <a:pt x="0" y="572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7"/>
                  <a:pt x="14" y="0"/>
                  <a:pt x="28" y="0"/>
                </a:cubicBezTo>
                <a:cubicBezTo>
                  <a:pt x="579" y="0"/>
                  <a:pt x="579" y="0"/>
                  <a:pt x="579" y="0"/>
                </a:cubicBezTo>
                <a:cubicBezTo>
                  <a:pt x="594" y="0"/>
                  <a:pt x="608" y="7"/>
                  <a:pt x="608" y="28"/>
                </a:cubicBezTo>
                <a:cubicBezTo>
                  <a:pt x="608" y="572"/>
                  <a:pt x="608" y="572"/>
                  <a:pt x="608" y="572"/>
                </a:cubicBezTo>
                <a:cubicBezTo>
                  <a:pt x="608" y="586"/>
                  <a:pt x="594" y="601"/>
                  <a:pt x="579" y="601"/>
                </a:cubicBezTo>
                <a:close/>
                <a:moveTo>
                  <a:pt x="551" y="56"/>
                </a:moveTo>
                <a:lnTo>
                  <a:pt x="551" y="56"/>
                </a:lnTo>
                <a:cubicBezTo>
                  <a:pt x="56" y="56"/>
                  <a:pt x="56" y="56"/>
                  <a:pt x="56" y="56"/>
                </a:cubicBezTo>
                <a:cubicBezTo>
                  <a:pt x="56" y="544"/>
                  <a:pt x="56" y="544"/>
                  <a:pt x="56" y="544"/>
                </a:cubicBezTo>
                <a:cubicBezTo>
                  <a:pt x="551" y="544"/>
                  <a:pt x="551" y="544"/>
                  <a:pt x="551" y="544"/>
                </a:cubicBezTo>
                <a:lnTo>
                  <a:pt x="551" y="56"/>
                </a:lnTo>
                <a:close/>
                <a:moveTo>
                  <a:pt x="99" y="304"/>
                </a:moveTo>
                <a:lnTo>
                  <a:pt x="99" y="304"/>
                </a:lnTo>
                <a:cubicBezTo>
                  <a:pt x="177" y="254"/>
                  <a:pt x="177" y="254"/>
                  <a:pt x="177" y="254"/>
                </a:cubicBezTo>
                <a:cubicBezTo>
                  <a:pt x="184" y="254"/>
                  <a:pt x="184" y="254"/>
                  <a:pt x="191" y="254"/>
                </a:cubicBezTo>
                <a:cubicBezTo>
                  <a:pt x="198" y="254"/>
                  <a:pt x="205" y="254"/>
                  <a:pt x="205" y="254"/>
                </a:cubicBezTo>
                <a:cubicBezTo>
                  <a:pt x="332" y="339"/>
                  <a:pt x="332" y="339"/>
                  <a:pt x="332" y="339"/>
                </a:cubicBezTo>
                <a:cubicBezTo>
                  <a:pt x="473" y="240"/>
                  <a:pt x="473" y="240"/>
                  <a:pt x="473" y="240"/>
                </a:cubicBezTo>
                <a:cubicBezTo>
                  <a:pt x="480" y="233"/>
                  <a:pt x="488" y="233"/>
                  <a:pt x="495" y="233"/>
                </a:cubicBezTo>
                <a:cubicBezTo>
                  <a:pt x="509" y="233"/>
                  <a:pt x="523" y="247"/>
                  <a:pt x="523" y="261"/>
                </a:cubicBezTo>
                <a:cubicBezTo>
                  <a:pt x="523" y="268"/>
                  <a:pt x="516" y="283"/>
                  <a:pt x="509" y="283"/>
                </a:cubicBezTo>
                <a:cubicBezTo>
                  <a:pt x="346" y="396"/>
                  <a:pt x="346" y="396"/>
                  <a:pt x="346" y="396"/>
                </a:cubicBezTo>
                <a:cubicBezTo>
                  <a:pt x="346" y="403"/>
                  <a:pt x="339" y="403"/>
                  <a:pt x="332" y="403"/>
                </a:cubicBezTo>
                <a:cubicBezTo>
                  <a:pt x="325" y="403"/>
                  <a:pt x="318" y="403"/>
                  <a:pt x="318" y="396"/>
                </a:cubicBezTo>
                <a:cubicBezTo>
                  <a:pt x="191" y="311"/>
                  <a:pt x="191" y="311"/>
                  <a:pt x="191" y="311"/>
                </a:cubicBezTo>
                <a:cubicBezTo>
                  <a:pt x="134" y="353"/>
                  <a:pt x="134" y="353"/>
                  <a:pt x="134" y="353"/>
                </a:cubicBezTo>
                <a:cubicBezTo>
                  <a:pt x="127" y="353"/>
                  <a:pt x="120" y="353"/>
                  <a:pt x="113" y="353"/>
                </a:cubicBezTo>
                <a:cubicBezTo>
                  <a:pt x="99" y="353"/>
                  <a:pt x="85" y="346"/>
                  <a:pt x="85" y="325"/>
                </a:cubicBezTo>
                <a:cubicBezTo>
                  <a:pt x="85" y="318"/>
                  <a:pt x="92" y="311"/>
                  <a:pt x="99" y="30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60" name="Freeform 75"/>
          <p:cNvSpPr>
            <a:spLocks noChangeArrowheads="1"/>
          </p:cNvSpPr>
          <p:nvPr/>
        </p:nvSpPr>
        <p:spPr bwMode="auto">
          <a:xfrm>
            <a:off x="5635490" y="3977591"/>
            <a:ext cx="289909" cy="245534"/>
          </a:xfrm>
          <a:custGeom>
            <a:avLst/>
            <a:gdLst>
              <a:gd name="T0" fmla="*/ 74657633 w 602"/>
              <a:gd name="T1" fmla="*/ 66362244 h 510"/>
              <a:gd name="T2" fmla="*/ 74657633 w 602"/>
              <a:gd name="T3" fmla="*/ 66362244 h 510"/>
              <a:gd name="T4" fmla="*/ 3654665 w 602"/>
              <a:gd name="T5" fmla="*/ 66362244 h 510"/>
              <a:gd name="T6" fmla="*/ 0 w 602"/>
              <a:gd name="T7" fmla="*/ 62711741 h 510"/>
              <a:gd name="T8" fmla="*/ 0 w 602"/>
              <a:gd name="T9" fmla="*/ 3650503 h 510"/>
              <a:gd name="T10" fmla="*/ 3654665 w 602"/>
              <a:gd name="T11" fmla="*/ 0 h 510"/>
              <a:gd name="T12" fmla="*/ 7308970 w 602"/>
              <a:gd name="T13" fmla="*/ 3650503 h 510"/>
              <a:gd name="T14" fmla="*/ 7308970 w 602"/>
              <a:gd name="T15" fmla="*/ 50717076 h 510"/>
              <a:gd name="T16" fmla="*/ 7308970 w 602"/>
              <a:gd name="T17" fmla="*/ 50717076 h 510"/>
              <a:gd name="T18" fmla="*/ 7308970 w 602"/>
              <a:gd name="T19" fmla="*/ 58930528 h 510"/>
              <a:gd name="T20" fmla="*/ 74657633 w 602"/>
              <a:gd name="T21" fmla="*/ 58930528 h 510"/>
              <a:gd name="T22" fmla="*/ 78442719 w 602"/>
              <a:gd name="T23" fmla="*/ 62711741 h 510"/>
              <a:gd name="T24" fmla="*/ 74657633 w 602"/>
              <a:gd name="T25" fmla="*/ 66362244 h 510"/>
              <a:gd name="T26" fmla="*/ 66434636 w 602"/>
              <a:gd name="T27" fmla="*/ 55280025 h 510"/>
              <a:gd name="T28" fmla="*/ 66434636 w 602"/>
              <a:gd name="T29" fmla="*/ 55280025 h 510"/>
              <a:gd name="T30" fmla="*/ 58995246 w 602"/>
              <a:gd name="T31" fmla="*/ 55280025 h 510"/>
              <a:gd name="T32" fmla="*/ 55340580 w 602"/>
              <a:gd name="T33" fmla="*/ 51629522 h 510"/>
              <a:gd name="T34" fmla="*/ 55340580 w 602"/>
              <a:gd name="T35" fmla="*/ 25814941 h 510"/>
              <a:gd name="T36" fmla="*/ 58995246 w 602"/>
              <a:gd name="T37" fmla="*/ 22164077 h 510"/>
              <a:gd name="T38" fmla="*/ 66434636 w 602"/>
              <a:gd name="T39" fmla="*/ 22164077 h 510"/>
              <a:gd name="T40" fmla="*/ 70089301 w 602"/>
              <a:gd name="T41" fmla="*/ 25814941 h 510"/>
              <a:gd name="T42" fmla="*/ 70089301 w 602"/>
              <a:gd name="T43" fmla="*/ 51629522 h 510"/>
              <a:gd name="T44" fmla="*/ 66434636 w 602"/>
              <a:gd name="T45" fmla="*/ 55280025 h 510"/>
              <a:gd name="T46" fmla="*/ 45159830 w 602"/>
              <a:gd name="T47" fmla="*/ 55280025 h 510"/>
              <a:gd name="T48" fmla="*/ 45159830 w 602"/>
              <a:gd name="T49" fmla="*/ 55280025 h 510"/>
              <a:gd name="T50" fmla="*/ 37850860 w 602"/>
              <a:gd name="T51" fmla="*/ 55280025 h 510"/>
              <a:gd name="T52" fmla="*/ 34065774 w 602"/>
              <a:gd name="T53" fmla="*/ 51629522 h 510"/>
              <a:gd name="T54" fmla="*/ 34065774 w 602"/>
              <a:gd name="T55" fmla="*/ 11082219 h 510"/>
              <a:gd name="T56" fmla="*/ 37850860 w 602"/>
              <a:gd name="T57" fmla="*/ 7431355 h 510"/>
              <a:gd name="T58" fmla="*/ 45159830 w 602"/>
              <a:gd name="T59" fmla="*/ 7431355 h 510"/>
              <a:gd name="T60" fmla="*/ 48814495 w 602"/>
              <a:gd name="T61" fmla="*/ 11082219 h 510"/>
              <a:gd name="T62" fmla="*/ 48814495 w 602"/>
              <a:gd name="T63" fmla="*/ 51629522 h 510"/>
              <a:gd name="T64" fmla="*/ 45159830 w 602"/>
              <a:gd name="T65" fmla="*/ 55280025 h 510"/>
              <a:gd name="T66" fmla="*/ 24929472 w 602"/>
              <a:gd name="T67" fmla="*/ 55280025 h 510"/>
              <a:gd name="T68" fmla="*/ 24929472 w 602"/>
              <a:gd name="T69" fmla="*/ 55280025 h 510"/>
              <a:gd name="T70" fmla="*/ 17489720 w 602"/>
              <a:gd name="T71" fmla="*/ 55280025 h 510"/>
              <a:gd name="T72" fmla="*/ 13835055 w 602"/>
              <a:gd name="T73" fmla="*/ 51629522 h 510"/>
              <a:gd name="T74" fmla="*/ 13835055 w 602"/>
              <a:gd name="T75" fmla="*/ 44198166 h 510"/>
              <a:gd name="T76" fmla="*/ 17489720 w 602"/>
              <a:gd name="T77" fmla="*/ 40547302 h 510"/>
              <a:gd name="T78" fmla="*/ 24929472 w 602"/>
              <a:gd name="T79" fmla="*/ 40547302 h 510"/>
              <a:gd name="T80" fmla="*/ 28583776 w 602"/>
              <a:gd name="T81" fmla="*/ 44198166 h 510"/>
              <a:gd name="T82" fmla="*/ 28583776 w 602"/>
              <a:gd name="T83" fmla="*/ 51629522 h 510"/>
              <a:gd name="T84" fmla="*/ 24929472 w 602"/>
              <a:gd name="T85" fmla="*/ 55280025 h 51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602" h="510">
                <a:moveTo>
                  <a:pt x="572" y="509"/>
                </a:moveTo>
                <a:lnTo>
                  <a:pt x="572" y="509"/>
                </a:lnTo>
                <a:cubicBezTo>
                  <a:pt x="28" y="509"/>
                  <a:pt x="28" y="509"/>
                  <a:pt x="28" y="509"/>
                </a:cubicBezTo>
                <a:cubicBezTo>
                  <a:pt x="14" y="509"/>
                  <a:pt x="0" y="502"/>
                  <a:pt x="0" y="481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42" y="0"/>
                  <a:pt x="56" y="14"/>
                  <a:pt x="56" y="28"/>
                </a:cubicBezTo>
                <a:cubicBezTo>
                  <a:pt x="56" y="389"/>
                  <a:pt x="56" y="389"/>
                  <a:pt x="56" y="389"/>
                </a:cubicBezTo>
                <a:cubicBezTo>
                  <a:pt x="56" y="452"/>
                  <a:pt x="56" y="452"/>
                  <a:pt x="56" y="452"/>
                </a:cubicBezTo>
                <a:cubicBezTo>
                  <a:pt x="572" y="452"/>
                  <a:pt x="572" y="452"/>
                  <a:pt x="572" y="452"/>
                </a:cubicBezTo>
                <a:cubicBezTo>
                  <a:pt x="594" y="452"/>
                  <a:pt x="601" y="467"/>
                  <a:pt x="601" y="481"/>
                </a:cubicBezTo>
                <a:cubicBezTo>
                  <a:pt x="601" y="502"/>
                  <a:pt x="594" y="509"/>
                  <a:pt x="572" y="509"/>
                </a:cubicBezTo>
                <a:close/>
                <a:moveTo>
                  <a:pt x="509" y="424"/>
                </a:moveTo>
                <a:lnTo>
                  <a:pt x="509" y="424"/>
                </a:lnTo>
                <a:cubicBezTo>
                  <a:pt x="452" y="424"/>
                  <a:pt x="452" y="424"/>
                  <a:pt x="452" y="424"/>
                </a:cubicBezTo>
                <a:cubicBezTo>
                  <a:pt x="438" y="424"/>
                  <a:pt x="424" y="417"/>
                  <a:pt x="424" y="396"/>
                </a:cubicBezTo>
                <a:cubicBezTo>
                  <a:pt x="424" y="198"/>
                  <a:pt x="424" y="198"/>
                  <a:pt x="424" y="198"/>
                </a:cubicBezTo>
                <a:cubicBezTo>
                  <a:pt x="424" y="184"/>
                  <a:pt x="438" y="170"/>
                  <a:pt x="452" y="170"/>
                </a:cubicBezTo>
                <a:cubicBezTo>
                  <a:pt x="509" y="170"/>
                  <a:pt x="509" y="170"/>
                  <a:pt x="509" y="170"/>
                </a:cubicBezTo>
                <a:cubicBezTo>
                  <a:pt x="523" y="170"/>
                  <a:pt x="537" y="184"/>
                  <a:pt x="537" y="198"/>
                </a:cubicBezTo>
                <a:cubicBezTo>
                  <a:pt x="537" y="396"/>
                  <a:pt x="537" y="396"/>
                  <a:pt x="537" y="396"/>
                </a:cubicBezTo>
                <a:cubicBezTo>
                  <a:pt x="537" y="417"/>
                  <a:pt x="523" y="424"/>
                  <a:pt x="509" y="424"/>
                </a:cubicBezTo>
                <a:close/>
                <a:moveTo>
                  <a:pt x="346" y="424"/>
                </a:moveTo>
                <a:lnTo>
                  <a:pt x="346" y="424"/>
                </a:lnTo>
                <a:cubicBezTo>
                  <a:pt x="290" y="424"/>
                  <a:pt x="290" y="424"/>
                  <a:pt x="290" y="424"/>
                </a:cubicBezTo>
                <a:cubicBezTo>
                  <a:pt x="276" y="424"/>
                  <a:pt x="261" y="417"/>
                  <a:pt x="261" y="396"/>
                </a:cubicBezTo>
                <a:cubicBezTo>
                  <a:pt x="261" y="85"/>
                  <a:pt x="261" y="85"/>
                  <a:pt x="261" y="85"/>
                </a:cubicBezTo>
                <a:cubicBezTo>
                  <a:pt x="261" y="71"/>
                  <a:pt x="276" y="57"/>
                  <a:pt x="290" y="57"/>
                </a:cubicBezTo>
                <a:cubicBezTo>
                  <a:pt x="346" y="57"/>
                  <a:pt x="346" y="57"/>
                  <a:pt x="346" y="57"/>
                </a:cubicBezTo>
                <a:cubicBezTo>
                  <a:pt x="367" y="57"/>
                  <a:pt x="374" y="71"/>
                  <a:pt x="374" y="85"/>
                </a:cubicBezTo>
                <a:cubicBezTo>
                  <a:pt x="374" y="396"/>
                  <a:pt x="374" y="396"/>
                  <a:pt x="374" y="396"/>
                </a:cubicBezTo>
                <a:cubicBezTo>
                  <a:pt x="374" y="417"/>
                  <a:pt x="367" y="424"/>
                  <a:pt x="346" y="424"/>
                </a:cubicBezTo>
                <a:close/>
                <a:moveTo>
                  <a:pt x="191" y="424"/>
                </a:moveTo>
                <a:lnTo>
                  <a:pt x="191" y="424"/>
                </a:lnTo>
                <a:cubicBezTo>
                  <a:pt x="134" y="424"/>
                  <a:pt x="134" y="424"/>
                  <a:pt x="134" y="424"/>
                </a:cubicBezTo>
                <a:cubicBezTo>
                  <a:pt x="113" y="424"/>
                  <a:pt x="106" y="417"/>
                  <a:pt x="106" y="396"/>
                </a:cubicBezTo>
                <a:cubicBezTo>
                  <a:pt x="106" y="339"/>
                  <a:pt x="106" y="339"/>
                  <a:pt x="106" y="339"/>
                </a:cubicBezTo>
                <a:cubicBezTo>
                  <a:pt x="106" y="325"/>
                  <a:pt x="113" y="311"/>
                  <a:pt x="134" y="311"/>
                </a:cubicBezTo>
                <a:cubicBezTo>
                  <a:pt x="191" y="311"/>
                  <a:pt x="191" y="311"/>
                  <a:pt x="191" y="311"/>
                </a:cubicBezTo>
                <a:cubicBezTo>
                  <a:pt x="205" y="311"/>
                  <a:pt x="219" y="325"/>
                  <a:pt x="219" y="339"/>
                </a:cubicBezTo>
                <a:cubicBezTo>
                  <a:pt x="219" y="396"/>
                  <a:pt x="219" y="396"/>
                  <a:pt x="219" y="396"/>
                </a:cubicBezTo>
                <a:cubicBezTo>
                  <a:pt x="219" y="417"/>
                  <a:pt x="205" y="424"/>
                  <a:pt x="191" y="4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61" name="Freeform 76"/>
          <p:cNvSpPr>
            <a:spLocks noChangeArrowheads="1"/>
          </p:cNvSpPr>
          <p:nvPr/>
        </p:nvSpPr>
        <p:spPr bwMode="auto">
          <a:xfrm>
            <a:off x="5129739" y="3977591"/>
            <a:ext cx="287792" cy="245534"/>
          </a:xfrm>
          <a:custGeom>
            <a:avLst/>
            <a:gdLst>
              <a:gd name="T0" fmla="*/ 75622837 w 601"/>
              <a:gd name="T1" fmla="*/ 23076884 h 510"/>
              <a:gd name="T2" fmla="*/ 75622837 w 601"/>
              <a:gd name="T3" fmla="*/ 23076884 h 510"/>
              <a:gd name="T4" fmla="*/ 75622837 w 601"/>
              <a:gd name="T5" fmla="*/ 23076884 h 510"/>
              <a:gd name="T6" fmla="*/ 75622837 w 601"/>
              <a:gd name="T7" fmla="*/ 23076884 h 510"/>
              <a:gd name="T8" fmla="*/ 44651066 w 601"/>
              <a:gd name="T9" fmla="*/ 45240961 h 510"/>
              <a:gd name="T10" fmla="*/ 44651066 w 601"/>
              <a:gd name="T11" fmla="*/ 45240961 h 510"/>
              <a:gd name="T12" fmla="*/ 41941000 w 601"/>
              <a:gd name="T13" fmla="*/ 46153767 h 510"/>
              <a:gd name="T14" fmla="*/ 40134409 w 601"/>
              <a:gd name="T15" fmla="*/ 45240961 h 510"/>
              <a:gd name="T16" fmla="*/ 40134409 w 601"/>
              <a:gd name="T17" fmla="*/ 45240961 h 510"/>
              <a:gd name="T18" fmla="*/ 40134409 w 601"/>
              <a:gd name="T19" fmla="*/ 45240961 h 510"/>
              <a:gd name="T20" fmla="*/ 40134409 w 601"/>
              <a:gd name="T21" fmla="*/ 45240961 h 510"/>
              <a:gd name="T22" fmla="*/ 23616083 w 601"/>
              <a:gd name="T23" fmla="*/ 34159103 h 510"/>
              <a:gd name="T24" fmla="*/ 7226723 w 601"/>
              <a:gd name="T25" fmla="*/ 44198166 h 510"/>
              <a:gd name="T26" fmla="*/ 7226723 w 601"/>
              <a:gd name="T27" fmla="*/ 58930528 h 510"/>
              <a:gd name="T28" fmla="*/ 73816246 w 601"/>
              <a:gd name="T29" fmla="*/ 58930528 h 510"/>
              <a:gd name="T30" fmla="*/ 77429787 w 601"/>
              <a:gd name="T31" fmla="*/ 62711741 h 510"/>
              <a:gd name="T32" fmla="*/ 73816246 w 601"/>
              <a:gd name="T33" fmla="*/ 66362244 h 510"/>
              <a:gd name="T34" fmla="*/ 3613541 w 601"/>
              <a:gd name="T35" fmla="*/ 66362244 h 510"/>
              <a:gd name="T36" fmla="*/ 0 w 601"/>
              <a:gd name="T37" fmla="*/ 62711741 h 510"/>
              <a:gd name="T38" fmla="*/ 0 w 601"/>
              <a:gd name="T39" fmla="*/ 3650503 h 510"/>
              <a:gd name="T40" fmla="*/ 3613541 w 601"/>
              <a:gd name="T41" fmla="*/ 0 h 510"/>
              <a:gd name="T42" fmla="*/ 7226723 w 601"/>
              <a:gd name="T43" fmla="*/ 3650503 h 510"/>
              <a:gd name="T44" fmla="*/ 7226723 w 601"/>
              <a:gd name="T45" fmla="*/ 35984354 h 510"/>
              <a:gd name="T46" fmla="*/ 21809492 w 601"/>
              <a:gd name="T47" fmla="*/ 26727387 h 510"/>
              <a:gd name="T48" fmla="*/ 21809492 w 601"/>
              <a:gd name="T49" fmla="*/ 26727387 h 510"/>
              <a:gd name="T50" fmla="*/ 23616083 w 601"/>
              <a:gd name="T51" fmla="*/ 25814941 h 510"/>
              <a:gd name="T52" fmla="*/ 26455114 w 601"/>
              <a:gd name="T53" fmla="*/ 26727387 h 510"/>
              <a:gd name="T54" fmla="*/ 26455114 w 601"/>
              <a:gd name="T55" fmla="*/ 26727387 h 510"/>
              <a:gd name="T56" fmla="*/ 26455114 w 601"/>
              <a:gd name="T57" fmla="*/ 26727387 h 510"/>
              <a:gd name="T58" fmla="*/ 26455114 w 601"/>
              <a:gd name="T59" fmla="*/ 26727387 h 510"/>
              <a:gd name="T60" fmla="*/ 41941000 w 601"/>
              <a:gd name="T61" fmla="*/ 37809606 h 510"/>
              <a:gd name="T62" fmla="*/ 72009655 w 601"/>
              <a:gd name="T63" fmla="*/ 16557974 h 510"/>
              <a:gd name="T64" fmla="*/ 72009655 w 601"/>
              <a:gd name="T65" fmla="*/ 16557974 h 510"/>
              <a:gd name="T66" fmla="*/ 73816246 w 601"/>
              <a:gd name="T67" fmla="*/ 16557974 h 510"/>
              <a:gd name="T68" fmla="*/ 77429787 w 601"/>
              <a:gd name="T69" fmla="*/ 20338826 h 510"/>
              <a:gd name="T70" fmla="*/ 75622837 w 601"/>
              <a:gd name="T71" fmla="*/ 23076884 h 51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601" h="510">
                <a:moveTo>
                  <a:pt x="586" y="177"/>
                </a:moveTo>
                <a:lnTo>
                  <a:pt x="586" y="177"/>
                </a:lnTo>
                <a:cubicBezTo>
                  <a:pt x="346" y="347"/>
                  <a:pt x="346" y="347"/>
                  <a:pt x="346" y="347"/>
                </a:cubicBezTo>
                <a:cubicBezTo>
                  <a:pt x="339" y="347"/>
                  <a:pt x="332" y="354"/>
                  <a:pt x="325" y="354"/>
                </a:cubicBezTo>
                <a:cubicBezTo>
                  <a:pt x="325" y="354"/>
                  <a:pt x="318" y="347"/>
                  <a:pt x="311" y="347"/>
                </a:cubicBezTo>
                <a:cubicBezTo>
                  <a:pt x="183" y="262"/>
                  <a:pt x="183" y="262"/>
                  <a:pt x="183" y="262"/>
                </a:cubicBezTo>
                <a:cubicBezTo>
                  <a:pt x="56" y="339"/>
                  <a:pt x="56" y="339"/>
                  <a:pt x="56" y="339"/>
                </a:cubicBezTo>
                <a:cubicBezTo>
                  <a:pt x="56" y="452"/>
                  <a:pt x="56" y="452"/>
                  <a:pt x="56" y="452"/>
                </a:cubicBezTo>
                <a:cubicBezTo>
                  <a:pt x="572" y="452"/>
                  <a:pt x="572" y="452"/>
                  <a:pt x="572" y="452"/>
                </a:cubicBezTo>
                <a:cubicBezTo>
                  <a:pt x="586" y="452"/>
                  <a:pt x="600" y="467"/>
                  <a:pt x="600" y="481"/>
                </a:cubicBezTo>
                <a:cubicBezTo>
                  <a:pt x="600" y="502"/>
                  <a:pt x="586" y="509"/>
                  <a:pt x="572" y="509"/>
                </a:cubicBezTo>
                <a:cubicBezTo>
                  <a:pt x="28" y="509"/>
                  <a:pt x="28" y="509"/>
                  <a:pt x="28" y="509"/>
                </a:cubicBezTo>
                <a:cubicBezTo>
                  <a:pt x="7" y="509"/>
                  <a:pt x="0" y="502"/>
                  <a:pt x="0" y="481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7" y="0"/>
                  <a:pt x="28" y="0"/>
                </a:cubicBezTo>
                <a:cubicBezTo>
                  <a:pt x="42" y="0"/>
                  <a:pt x="56" y="14"/>
                  <a:pt x="56" y="28"/>
                </a:cubicBezTo>
                <a:cubicBezTo>
                  <a:pt x="56" y="276"/>
                  <a:pt x="56" y="276"/>
                  <a:pt x="56" y="276"/>
                </a:cubicBezTo>
                <a:cubicBezTo>
                  <a:pt x="169" y="205"/>
                  <a:pt x="169" y="205"/>
                  <a:pt x="169" y="205"/>
                </a:cubicBezTo>
                <a:cubicBezTo>
                  <a:pt x="176" y="205"/>
                  <a:pt x="183" y="198"/>
                  <a:pt x="183" y="198"/>
                </a:cubicBezTo>
                <a:cubicBezTo>
                  <a:pt x="191" y="198"/>
                  <a:pt x="198" y="205"/>
                  <a:pt x="205" y="205"/>
                </a:cubicBezTo>
                <a:cubicBezTo>
                  <a:pt x="325" y="290"/>
                  <a:pt x="325" y="290"/>
                  <a:pt x="325" y="290"/>
                </a:cubicBezTo>
                <a:cubicBezTo>
                  <a:pt x="558" y="127"/>
                  <a:pt x="558" y="127"/>
                  <a:pt x="558" y="127"/>
                </a:cubicBezTo>
                <a:cubicBezTo>
                  <a:pt x="558" y="127"/>
                  <a:pt x="565" y="127"/>
                  <a:pt x="572" y="127"/>
                </a:cubicBezTo>
                <a:cubicBezTo>
                  <a:pt x="586" y="127"/>
                  <a:pt x="600" y="134"/>
                  <a:pt x="600" y="156"/>
                </a:cubicBezTo>
                <a:cubicBezTo>
                  <a:pt x="600" y="163"/>
                  <a:pt x="593" y="170"/>
                  <a:pt x="586" y="177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62" name="Freeform 77"/>
          <p:cNvSpPr>
            <a:spLocks noChangeArrowheads="1"/>
          </p:cNvSpPr>
          <p:nvPr/>
        </p:nvSpPr>
        <p:spPr bwMode="auto">
          <a:xfrm>
            <a:off x="4621872" y="3958540"/>
            <a:ext cx="292024" cy="289984"/>
          </a:xfrm>
          <a:custGeom>
            <a:avLst/>
            <a:gdLst>
              <a:gd name="T0" fmla="*/ 39468811 w 608"/>
              <a:gd name="T1" fmla="*/ 78442719 h 602"/>
              <a:gd name="T2" fmla="*/ 39468811 w 608"/>
              <a:gd name="T3" fmla="*/ 78442719 h 602"/>
              <a:gd name="T4" fmla="*/ 0 w 608"/>
              <a:gd name="T5" fmla="*/ 38764526 h 602"/>
              <a:gd name="T6" fmla="*/ 39468811 w 608"/>
              <a:gd name="T7" fmla="*/ 0 h 602"/>
              <a:gd name="T8" fmla="*/ 78807547 w 608"/>
              <a:gd name="T9" fmla="*/ 38764526 h 602"/>
              <a:gd name="T10" fmla="*/ 39468811 w 608"/>
              <a:gd name="T11" fmla="*/ 78442719 h 602"/>
              <a:gd name="T12" fmla="*/ 16488637 w 608"/>
              <a:gd name="T13" fmla="*/ 16576054 h 602"/>
              <a:gd name="T14" fmla="*/ 16488637 w 608"/>
              <a:gd name="T15" fmla="*/ 16576054 h 602"/>
              <a:gd name="T16" fmla="*/ 39468811 w 608"/>
              <a:gd name="T17" fmla="*/ 38764526 h 602"/>
              <a:gd name="T18" fmla="*/ 39468811 w 608"/>
              <a:gd name="T19" fmla="*/ 7308970 h 602"/>
              <a:gd name="T20" fmla="*/ 16488637 w 608"/>
              <a:gd name="T21" fmla="*/ 16576054 h 60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608" h="602">
                <a:moveTo>
                  <a:pt x="304" y="601"/>
                </a:moveTo>
                <a:lnTo>
                  <a:pt x="304" y="601"/>
                </a:lnTo>
                <a:cubicBezTo>
                  <a:pt x="134" y="601"/>
                  <a:pt x="0" y="466"/>
                  <a:pt x="0" y="297"/>
                </a:cubicBezTo>
                <a:cubicBezTo>
                  <a:pt x="0" y="134"/>
                  <a:pt x="134" y="0"/>
                  <a:pt x="304" y="0"/>
                </a:cubicBezTo>
                <a:cubicBezTo>
                  <a:pt x="473" y="0"/>
                  <a:pt x="607" y="134"/>
                  <a:pt x="607" y="297"/>
                </a:cubicBezTo>
                <a:cubicBezTo>
                  <a:pt x="607" y="466"/>
                  <a:pt x="473" y="601"/>
                  <a:pt x="304" y="601"/>
                </a:cubicBezTo>
                <a:close/>
                <a:moveTo>
                  <a:pt x="127" y="127"/>
                </a:moveTo>
                <a:lnTo>
                  <a:pt x="127" y="127"/>
                </a:lnTo>
                <a:cubicBezTo>
                  <a:pt x="304" y="297"/>
                  <a:pt x="304" y="297"/>
                  <a:pt x="304" y="297"/>
                </a:cubicBezTo>
                <a:cubicBezTo>
                  <a:pt x="304" y="56"/>
                  <a:pt x="304" y="56"/>
                  <a:pt x="304" y="56"/>
                </a:cubicBezTo>
                <a:cubicBezTo>
                  <a:pt x="233" y="56"/>
                  <a:pt x="176" y="85"/>
                  <a:pt x="127" y="12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63" name="Freeform 78"/>
          <p:cNvSpPr>
            <a:spLocks noChangeArrowheads="1"/>
          </p:cNvSpPr>
          <p:nvPr/>
        </p:nvSpPr>
        <p:spPr bwMode="auto">
          <a:xfrm>
            <a:off x="4116120" y="3958540"/>
            <a:ext cx="287792" cy="289984"/>
          </a:xfrm>
          <a:custGeom>
            <a:avLst/>
            <a:gdLst>
              <a:gd name="T0" fmla="*/ 39230934 w 601"/>
              <a:gd name="T1" fmla="*/ 78442719 h 602"/>
              <a:gd name="T2" fmla="*/ 39230934 w 601"/>
              <a:gd name="T3" fmla="*/ 78442719 h 602"/>
              <a:gd name="T4" fmla="*/ 0 w 601"/>
              <a:gd name="T5" fmla="*/ 38764526 h 602"/>
              <a:gd name="T6" fmla="*/ 39230934 w 601"/>
              <a:gd name="T7" fmla="*/ 0 h 602"/>
              <a:gd name="T8" fmla="*/ 77429787 w 601"/>
              <a:gd name="T9" fmla="*/ 38764526 h 602"/>
              <a:gd name="T10" fmla="*/ 39230934 w 601"/>
              <a:gd name="T11" fmla="*/ 78442719 h 602"/>
              <a:gd name="T12" fmla="*/ 7226723 w 601"/>
              <a:gd name="T13" fmla="*/ 38764526 h 602"/>
              <a:gd name="T14" fmla="*/ 7226723 w 601"/>
              <a:gd name="T15" fmla="*/ 38764526 h 602"/>
              <a:gd name="T16" fmla="*/ 39230934 w 601"/>
              <a:gd name="T17" fmla="*/ 38764526 h 602"/>
              <a:gd name="T18" fmla="*/ 39230934 w 601"/>
              <a:gd name="T19" fmla="*/ 7308970 h 602"/>
              <a:gd name="T20" fmla="*/ 7226723 w 601"/>
              <a:gd name="T21" fmla="*/ 38764526 h 60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601" h="602">
                <a:moveTo>
                  <a:pt x="304" y="601"/>
                </a:moveTo>
                <a:lnTo>
                  <a:pt x="304" y="601"/>
                </a:lnTo>
                <a:cubicBezTo>
                  <a:pt x="134" y="601"/>
                  <a:pt x="0" y="466"/>
                  <a:pt x="0" y="297"/>
                </a:cubicBezTo>
                <a:cubicBezTo>
                  <a:pt x="0" y="134"/>
                  <a:pt x="134" y="0"/>
                  <a:pt x="304" y="0"/>
                </a:cubicBezTo>
                <a:cubicBezTo>
                  <a:pt x="466" y="0"/>
                  <a:pt x="600" y="134"/>
                  <a:pt x="600" y="297"/>
                </a:cubicBezTo>
                <a:cubicBezTo>
                  <a:pt x="600" y="466"/>
                  <a:pt x="466" y="601"/>
                  <a:pt x="304" y="601"/>
                </a:cubicBezTo>
                <a:close/>
                <a:moveTo>
                  <a:pt x="56" y="297"/>
                </a:moveTo>
                <a:lnTo>
                  <a:pt x="56" y="297"/>
                </a:lnTo>
                <a:cubicBezTo>
                  <a:pt x="304" y="297"/>
                  <a:pt x="304" y="297"/>
                  <a:pt x="304" y="297"/>
                </a:cubicBezTo>
                <a:cubicBezTo>
                  <a:pt x="304" y="56"/>
                  <a:pt x="304" y="56"/>
                  <a:pt x="304" y="56"/>
                </a:cubicBezTo>
                <a:cubicBezTo>
                  <a:pt x="169" y="56"/>
                  <a:pt x="56" y="162"/>
                  <a:pt x="56" y="2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64" name="Freeform 79"/>
          <p:cNvSpPr>
            <a:spLocks noChangeArrowheads="1"/>
          </p:cNvSpPr>
          <p:nvPr/>
        </p:nvSpPr>
        <p:spPr bwMode="auto">
          <a:xfrm>
            <a:off x="3610369" y="3958540"/>
            <a:ext cx="287792" cy="289984"/>
          </a:xfrm>
          <a:custGeom>
            <a:avLst/>
            <a:gdLst>
              <a:gd name="T0" fmla="*/ 38198494 w 601"/>
              <a:gd name="T1" fmla="*/ 78442719 h 602"/>
              <a:gd name="T2" fmla="*/ 38198494 w 601"/>
              <a:gd name="T3" fmla="*/ 78442719 h 602"/>
              <a:gd name="T4" fmla="*/ 0 w 601"/>
              <a:gd name="T5" fmla="*/ 38764526 h 602"/>
              <a:gd name="T6" fmla="*/ 38198494 w 601"/>
              <a:gd name="T7" fmla="*/ 0 h 602"/>
              <a:gd name="T8" fmla="*/ 77429787 w 601"/>
              <a:gd name="T9" fmla="*/ 38764526 h 602"/>
              <a:gd name="T10" fmla="*/ 38198494 w 601"/>
              <a:gd name="T11" fmla="*/ 78442719 h 602"/>
              <a:gd name="T12" fmla="*/ 7226723 w 601"/>
              <a:gd name="T13" fmla="*/ 38764526 h 602"/>
              <a:gd name="T14" fmla="*/ 7226723 w 601"/>
              <a:gd name="T15" fmla="*/ 38764526 h 602"/>
              <a:gd name="T16" fmla="*/ 16389361 w 601"/>
              <a:gd name="T17" fmla="*/ 61735884 h 602"/>
              <a:gd name="T18" fmla="*/ 38198494 w 601"/>
              <a:gd name="T19" fmla="*/ 38764526 h 602"/>
              <a:gd name="T20" fmla="*/ 38198494 w 601"/>
              <a:gd name="T21" fmla="*/ 7308970 h 602"/>
              <a:gd name="T22" fmla="*/ 7226723 w 601"/>
              <a:gd name="T23" fmla="*/ 38764526 h 60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601" h="602">
                <a:moveTo>
                  <a:pt x="296" y="601"/>
                </a:moveTo>
                <a:lnTo>
                  <a:pt x="296" y="601"/>
                </a:lnTo>
                <a:cubicBezTo>
                  <a:pt x="134" y="601"/>
                  <a:pt x="0" y="466"/>
                  <a:pt x="0" y="297"/>
                </a:cubicBezTo>
                <a:cubicBezTo>
                  <a:pt x="0" y="134"/>
                  <a:pt x="134" y="0"/>
                  <a:pt x="296" y="0"/>
                </a:cubicBezTo>
                <a:cubicBezTo>
                  <a:pt x="466" y="0"/>
                  <a:pt x="600" y="134"/>
                  <a:pt x="600" y="297"/>
                </a:cubicBezTo>
                <a:cubicBezTo>
                  <a:pt x="600" y="466"/>
                  <a:pt x="466" y="601"/>
                  <a:pt x="296" y="601"/>
                </a:cubicBezTo>
                <a:close/>
                <a:moveTo>
                  <a:pt x="56" y="297"/>
                </a:moveTo>
                <a:lnTo>
                  <a:pt x="56" y="297"/>
                </a:lnTo>
                <a:cubicBezTo>
                  <a:pt x="56" y="367"/>
                  <a:pt x="84" y="431"/>
                  <a:pt x="127" y="473"/>
                </a:cubicBezTo>
                <a:cubicBezTo>
                  <a:pt x="296" y="297"/>
                  <a:pt x="296" y="297"/>
                  <a:pt x="296" y="297"/>
                </a:cubicBezTo>
                <a:cubicBezTo>
                  <a:pt x="296" y="56"/>
                  <a:pt x="296" y="56"/>
                  <a:pt x="296" y="56"/>
                </a:cubicBezTo>
                <a:cubicBezTo>
                  <a:pt x="162" y="56"/>
                  <a:pt x="56" y="162"/>
                  <a:pt x="56" y="2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65" name="Freeform 80"/>
          <p:cNvSpPr>
            <a:spLocks noChangeArrowheads="1"/>
          </p:cNvSpPr>
          <p:nvPr/>
        </p:nvSpPr>
        <p:spPr bwMode="auto">
          <a:xfrm>
            <a:off x="3102501" y="3958540"/>
            <a:ext cx="292024" cy="289984"/>
          </a:xfrm>
          <a:custGeom>
            <a:avLst/>
            <a:gdLst>
              <a:gd name="T0" fmla="*/ 39339251 w 609"/>
              <a:gd name="T1" fmla="*/ 78442719 h 602"/>
              <a:gd name="T2" fmla="*/ 39339251 w 609"/>
              <a:gd name="T3" fmla="*/ 78442719 h 602"/>
              <a:gd name="T4" fmla="*/ 0 w 609"/>
              <a:gd name="T5" fmla="*/ 38764526 h 602"/>
              <a:gd name="T6" fmla="*/ 39339251 w 609"/>
              <a:gd name="T7" fmla="*/ 0 h 602"/>
              <a:gd name="T8" fmla="*/ 78678142 w 609"/>
              <a:gd name="T9" fmla="*/ 38764526 h 602"/>
              <a:gd name="T10" fmla="*/ 39339251 w 609"/>
              <a:gd name="T11" fmla="*/ 78442719 h 602"/>
              <a:gd name="T12" fmla="*/ 7376244 w 609"/>
              <a:gd name="T13" fmla="*/ 38764526 h 602"/>
              <a:gd name="T14" fmla="*/ 7376244 w 609"/>
              <a:gd name="T15" fmla="*/ 38764526 h 602"/>
              <a:gd name="T16" fmla="*/ 39339251 w 609"/>
              <a:gd name="T17" fmla="*/ 71002968 h 602"/>
              <a:gd name="T18" fmla="*/ 39339251 w 609"/>
              <a:gd name="T19" fmla="*/ 7308970 h 602"/>
              <a:gd name="T20" fmla="*/ 7376244 w 609"/>
              <a:gd name="T21" fmla="*/ 38764526 h 60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609" h="602">
                <a:moveTo>
                  <a:pt x="304" y="601"/>
                </a:moveTo>
                <a:lnTo>
                  <a:pt x="304" y="601"/>
                </a:lnTo>
                <a:cubicBezTo>
                  <a:pt x="135" y="601"/>
                  <a:pt x="0" y="466"/>
                  <a:pt x="0" y="297"/>
                </a:cubicBezTo>
                <a:cubicBezTo>
                  <a:pt x="0" y="134"/>
                  <a:pt x="135" y="0"/>
                  <a:pt x="304" y="0"/>
                </a:cubicBezTo>
                <a:cubicBezTo>
                  <a:pt x="474" y="0"/>
                  <a:pt x="608" y="134"/>
                  <a:pt x="608" y="297"/>
                </a:cubicBezTo>
                <a:cubicBezTo>
                  <a:pt x="608" y="466"/>
                  <a:pt x="474" y="601"/>
                  <a:pt x="304" y="601"/>
                </a:cubicBezTo>
                <a:close/>
                <a:moveTo>
                  <a:pt x="57" y="297"/>
                </a:moveTo>
                <a:lnTo>
                  <a:pt x="57" y="297"/>
                </a:lnTo>
                <a:cubicBezTo>
                  <a:pt x="57" y="431"/>
                  <a:pt x="170" y="544"/>
                  <a:pt x="304" y="544"/>
                </a:cubicBezTo>
                <a:cubicBezTo>
                  <a:pt x="304" y="56"/>
                  <a:pt x="304" y="56"/>
                  <a:pt x="304" y="56"/>
                </a:cubicBezTo>
                <a:cubicBezTo>
                  <a:pt x="170" y="56"/>
                  <a:pt x="57" y="162"/>
                  <a:pt x="57" y="2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66" name="Freeform 81"/>
          <p:cNvSpPr>
            <a:spLocks noChangeArrowheads="1"/>
          </p:cNvSpPr>
          <p:nvPr/>
        </p:nvSpPr>
        <p:spPr bwMode="auto">
          <a:xfrm>
            <a:off x="2596749" y="3958540"/>
            <a:ext cx="289909" cy="289984"/>
          </a:xfrm>
          <a:custGeom>
            <a:avLst/>
            <a:gdLst>
              <a:gd name="T0" fmla="*/ 39678193 w 602"/>
              <a:gd name="T1" fmla="*/ 78442719 h 602"/>
              <a:gd name="T2" fmla="*/ 39678193 w 602"/>
              <a:gd name="T3" fmla="*/ 78442719 h 602"/>
              <a:gd name="T4" fmla="*/ 0 w 602"/>
              <a:gd name="T5" fmla="*/ 38764526 h 602"/>
              <a:gd name="T6" fmla="*/ 39678193 w 602"/>
              <a:gd name="T7" fmla="*/ 0 h 602"/>
              <a:gd name="T8" fmla="*/ 78442719 w 602"/>
              <a:gd name="T9" fmla="*/ 38764526 h 602"/>
              <a:gd name="T10" fmla="*/ 39678193 w 602"/>
              <a:gd name="T11" fmla="*/ 78442719 h 602"/>
              <a:gd name="T12" fmla="*/ 7439751 w 602"/>
              <a:gd name="T13" fmla="*/ 38764526 h 602"/>
              <a:gd name="T14" fmla="*/ 7439751 w 602"/>
              <a:gd name="T15" fmla="*/ 38764526 h 602"/>
              <a:gd name="T16" fmla="*/ 39678193 w 602"/>
              <a:gd name="T17" fmla="*/ 71002968 h 602"/>
              <a:gd name="T18" fmla="*/ 61866665 w 602"/>
              <a:gd name="T19" fmla="*/ 61735884 h 602"/>
              <a:gd name="T20" fmla="*/ 39678193 w 602"/>
              <a:gd name="T21" fmla="*/ 38764526 h 602"/>
              <a:gd name="T22" fmla="*/ 39678193 w 602"/>
              <a:gd name="T23" fmla="*/ 7308970 h 602"/>
              <a:gd name="T24" fmla="*/ 7439751 w 602"/>
              <a:gd name="T25" fmla="*/ 38764526 h 60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602" h="602">
                <a:moveTo>
                  <a:pt x="304" y="601"/>
                </a:moveTo>
                <a:lnTo>
                  <a:pt x="304" y="601"/>
                </a:lnTo>
                <a:cubicBezTo>
                  <a:pt x="135" y="601"/>
                  <a:pt x="0" y="466"/>
                  <a:pt x="0" y="297"/>
                </a:cubicBezTo>
                <a:cubicBezTo>
                  <a:pt x="0" y="134"/>
                  <a:pt x="135" y="0"/>
                  <a:pt x="304" y="0"/>
                </a:cubicBezTo>
                <a:cubicBezTo>
                  <a:pt x="467" y="0"/>
                  <a:pt x="601" y="134"/>
                  <a:pt x="601" y="297"/>
                </a:cubicBezTo>
                <a:cubicBezTo>
                  <a:pt x="601" y="466"/>
                  <a:pt x="467" y="601"/>
                  <a:pt x="304" y="601"/>
                </a:cubicBezTo>
                <a:close/>
                <a:moveTo>
                  <a:pt x="57" y="297"/>
                </a:moveTo>
                <a:lnTo>
                  <a:pt x="57" y="297"/>
                </a:lnTo>
                <a:cubicBezTo>
                  <a:pt x="57" y="431"/>
                  <a:pt x="170" y="544"/>
                  <a:pt x="304" y="544"/>
                </a:cubicBezTo>
                <a:cubicBezTo>
                  <a:pt x="368" y="544"/>
                  <a:pt x="431" y="516"/>
                  <a:pt x="474" y="473"/>
                </a:cubicBezTo>
                <a:cubicBezTo>
                  <a:pt x="304" y="297"/>
                  <a:pt x="304" y="297"/>
                  <a:pt x="304" y="297"/>
                </a:cubicBezTo>
                <a:cubicBezTo>
                  <a:pt x="304" y="56"/>
                  <a:pt x="304" y="56"/>
                  <a:pt x="304" y="56"/>
                </a:cubicBezTo>
                <a:cubicBezTo>
                  <a:pt x="170" y="56"/>
                  <a:pt x="57" y="162"/>
                  <a:pt x="57" y="2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67" name="Freeform 82"/>
          <p:cNvSpPr>
            <a:spLocks noChangeArrowheads="1"/>
          </p:cNvSpPr>
          <p:nvPr/>
        </p:nvSpPr>
        <p:spPr bwMode="auto">
          <a:xfrm>
            <a:off x="2090998" y="3958540"/>
            <a:ext cx="289907" cy="289984"/>
          </a:xfrm>
          <a:custGeom>
            <a:avLst/>
            <a:gdLst>
              <a:gd name="T0" fmla="*/ 38763987 w 602"/>
              <a:gd name="T1" fmla="*/ 78442719 h 602"/>
              <a:gd name="T2" fmla="*/ 38763987 w 602"/>
              <a:gd name="T3" fmla="*/ 78442719 h 602"/>
              <a:gd name="T4" fmla="*/ 0 w 602"/>
              <a:gd name="T5" fmla="*/ 38764526 h 602"/>
              <a:gd name="T6" fmla="*/ 38763987 w 602"/>
              <a:gd name="T7" fmla="*/ 0 h 602"/>
              <a:gd name="T8" fmla="*/ 78441997 w 602"/>
              <a:gd name="T9" fmla="*/ 38764526 h 602"/>
              <a:gd name="T10" fmla="*/ 38763987 w 602"/>
              <a:gd name="T11" fmla="*/ 78442719 h 602"/>
              <a:gd name="T12" fmla="*/ 7439717 w 602"/>
              <a:gd name="T13" fmla="*/ 38764526 h 602"/>
              <a:gd name="T14" fmla="*/ 7439717 w 602"/>
              <a:gd name="T15" fmla="*/ 38764526 h 602"/>
              <a:gd name="T16" fmla="*/ 38763987 w 602"/>
              <a:gd name="T17" fmla="*/ 71002968 h 602"/>
              <a:gd name="T18" fmla="*/ 71002280 w 602"/>
              <a:gd name="T19" fmla="*/ 38764526 h 602"/>
              <a:gd name="T20" fmla="*/ 71002280 w 602"/>
              <a:gd name="T21" fmla="*/ 38764526 h 602"/>
              <a:gd name="T22" fmla="*/ 38763987 w 602"/>
              <a:gd name="T23" fmla="*/ 38764526 h 602"/>
              <a:gd name="T24" fmla="*/ 38763987 w 602"/>
              <a:gd name="T25" fmla="*/ 7308970 h 602"/>
              <a:gd name="T26" fmla="*/ 7439717 w 602"/>
              <a:gd name="T27" fmla="*/ 38764526 h 60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602" h="602">
                <a:moveTo>
                  <a:pt x="297" y="601"/>
                </a:moveTo>
                <a:lnTo>
                  <a:pt x="297" y="601"/>
                </a:lnTo>
                <a:cubicBezTo>
                  <a:pt x="135" y="601"/>
                  <a:pt x="0" y="466"/>
                  <a:pt x="0" y="297"/>
                </a:cubicBezTo>
                <a:cubicBezTo>
                  <a:pt x="0" y="134"/>
                  <a:pt x="135" y="0"/>
                  <a:pt x="297" y="0"/>
                </a:cubicBezTo>
                <a:cubicBezTo>
                  <a:pt x="467" y="0"/>
                  <a:pt x="601" y="134"/>
                  <a:pt x="601" y="297"/>
                </a:cubicBezTo>
                <a:cubicBezTo>
                  <a:pt x="601" y="466"/>
                  <a:pt x="467" y="601"/>
                  <a:pt x="297" y="601"/>
                </a:cubicBezTo>
                <a:close/>
                <a:moveTo>
                  <a:pt x="57" y="297"/>
                </a:moveTo>
                <a:lnTo>
                  <a:pt x="57" y="297"/>
                </a:lnTo>
                <a:cubicBezTo>
                  <a:pt x="57" y="431"/>
                  <a:pt x="163" y="544"/>
                  <a:pt x="297" y="544"/>
                </a:cubicBezTo>
                <a:cubicBezTo>
                  <a:pt x="431" y="544"/>
                  <a:pt x="544" y="431"/>
                  <a:pt x="544" y="297"/>
                </a:cubicBezTo>
                <a:cubicBezTo>
                  <a:pt x="297" y="297"/>
                  <a:pt x="297" y="297"/>
                  <a:pt x="297" y="297"/>
                </a:cubicBezTo>
                <a:cubicBezTo>
                  <a:pt x="297" y="56"/>
                  <a:pt x="297" y="56"/>
                  <a:pt x="297" y="56"/>
                </a:cubicBezTo>
                <a:cubicBezTo>
                  <a:pt x="163" y="56"/>
                  <a:pt x="57" y="162"/>
                  <a:pt x="57" y="2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68" name="Freeform 83"/>
          <p:cNvSpPr>
            <a:spLocks noChangeArrowheads="1"/>
          </p:cNvSpPr>
          <p:nvPr/>
        </p:nvSpPr>
        <p:spPr bwMode="auto">
          <a:xfrm>
            <a:off x="1589479" y="3958540"/>
            <a:ext cx="289909" cy="289984"/>
          </a:xfrm>
          <a:custGeom>
            <a:avLst/>
            <a:gdLst>
              <a:gd name="T0" fmla="*/ 38764526 w 602"/>
              <a:gd name="T1" fmla="*/ 78442719 h 602"/>
              <a:gd name="T2" fmla="*/ 38764526 w 602"/>
              <a:gd name="T3" fmla="*/ 78442719 h 602"/>
              <a:gd name="T4" fmla="*/ 0 w 602"/>
              <a:gd name="T5" fmla="*/ 38764526 h 602"/>
              <a:gd name="T6" fmla="*/ 38764526 w 602"/>
              <a:gd name="T7" fmla="*/ 0 h 602"/>
              <a:gd name="T8" fmla="*/ 78442719 w 602"/>
              <a:gd name="T9" fmla="*/ 38764526 h 602"/>
              <a:gd name="T10" fmla="*/ 38764526 w 602"/>
              <a:gd name="T11" fmla="*/ 78442719 h 602"/>
              <a:gd name="T12" fmla="*/ 61866665 w 602"/>
              <a:gd name="T13" fmla="*/ 16576054 h 602"/>
              <a:gd name="T14" fmla="*/ 61866665 w 602"/>
              <a:gd name="T15" fmla="*/ 16576054 h 602"/>
              <a:gd name="T16" fmla="*/ 38764526 w 602"/>
              <a:gd name="T17" fmla="*/ 38764526 h 602"/>
              <a:gd name="T18" fmla="*/ 38764526 w 602"/>
              <a:gd name="T19" fmla="*/ 7308970 h 602"/>
              <a:gd name="T20" fmla="*/ 7439751 w 602"/>
              <a:gd name="T21" fmla="*/ 38764526 h 602"/>
              <a:gd name="T22" fmla="*/ 38764526 w 602"/>
              <a:gd name="T23" fmla="*/ 71002968 h 602"/>
              <a:gd name="T24" fmla="*/ 71002968 w 602"/>
              <a:gd name="T25" fmla="*/ 38764526 h 602"/>
              <a:gd name="T26" fmla="*/ 61866665 w 602"/>
              <a:gd name="T27" fmla="*/ 16576054 h 60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602" h="602">
                <a:moveTo>
                  <a:pt x="297" y="601"/>
                </a:moveTo>
                <a:lnTo>
                  <a:pt x="297" y="601"/>
                </a:lnTo>
                <a:cubicBezTo>
                  <a:pt x="135" y="601"/>
                  <a:pt x="0" y="466"/>
                  <a:pt x="0" y="297"/>
                </a:cubicBezTo>
                <a:cubicBezTo>
                  <a:pt x="0" y="134"/>
                  <a:pt x="135" y="0"/>
                  <a:pt x="297" y="0"/>
                </a:cubicBezTo>
                <a:cubicBezTo>
                  <a:pt x="467" y="0"/>
                  <a:pt x="601" y="134"/>
                  <a:pt x="601" y="297"/>
                </a:cubicBezTo>
                <a:cubicBezTo>
                  <a:pt x="601" y="466"/>
                  <a:pt x="467" y="601"/>
                  <a:pt x="297" y="601"/>
                </a:cubicBezTo>
                <a:close/>
                <a:moveTo>
                  <a:pt x="474" y="127"/>
                </a:moveTo>
                <a:lnTo>
                  <a:pt x="474" y="127"/>
                </a:lnTo>
                <a:cubicBezTo>
                  <a:pt x="297" y="297"/>
                  <a:pt x="297" y="297"/>
                  <a:pt x="297" y="297"/>
                </a:cubicBezTo>
                <a:cubicBezTo>
                  <a:pt x="297" y="56"/>
                  <a:pt x="297" y="56"/>
                  <a:pt x="297" y="56"/>
                </a:cubicBezTo>
                <a:cubicBezTo>
                  <a:pt x="163" y="56"/>
                  <a:pt x="57" y="162"/>
                  <a:pt x="57" y="297"/>
                </a:cubicBezTo>
                <a:cubicBezTo>
                  <a:pt x="57" y="431"/>
                  <a:pt x="163" y="544"/>
                  <a:pt x="297" y="544"/>
                </a:cubicBezTo>
                <a:cubicBezTo>
                  <a:pt x="431" y="544"/>
                  <a:pt x="544" y="431"/>
                  <a:pt x="544" y="297"/>
                </a:cubicBezTo>
                <a:cubicBezTo>
                  <a:pt x="544" y="233"/>
                  <a:pt x="516" y="169"/>
                  <a:pt x="474" y="12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69" name="Freeform 84"/>
          <p:cNvSpPr>
            <a:spLocks noChangeArrowheads="1"/>
          </p:cNvSpPr>
          <p:nvPr/>
        </p:nvSpPr>
        <p:spPr bwMode="auto">
          <a:xfrm>
            <a:off x="1077379" y="3958540"/>
            <a:ext cx="289909" cy="289984"/>
          </a:xfrm>
          <a:custGeom>
            <a:avLst/>
            <a:gdLst>
              <a:gd name="T0" fmla="*/ 43332858 w 602"/>
              <a:gd name="T1" fmla="*/ 34979440 h 602"/>
              <a:gd name="T2" fmla="*/ 43332858 w 602"/>
              <a:gd name="T3" fmla="*/ 34979440 h 602"/>
              <a:gd name="T4" fmla="*/ 43332858 w 602"/>
              <a:gd name="T5" fmla="*/ 0 h 602"/>
              <a:gd name="T6" fmla="*/ 78442719 w 602"/>
              <a:gd name="T7" fmla="*/ 34979440 h 602"/>
              <a:gd name="T8" fmla="*/ 43332858 w 602"/>
              <a:gd name="T9" fmla="*/ 34979440 h 602"/>
              <a:gd name="T10" fmla="*/ 36023527 w 602"/>
              <a:gd name="T11" fmla="*/ 78442719 h 602"/>
              <a:gd name="T12" fmla="*/ 36023527 w 602"/>
              <a:gd name="T13" fmla="*/ 78442719 h 602"/>
              <a:gd name="T14" fmla="*/ 0 w 602"/>
              <a:gd name="T15" fmla="*/ 42419192 h 602"/>
              <a:gd name="T16" fmla="*/ 36023527 w 602"/>
              <a:gd name="T17" fmla="*/ 7308970 h 602"/>
              <a:gd name="T18" fmla="*/ 36023527 w 602"/>
              <a:gd name="T19" fmla="*/ 42419192 h 602"/>
              <a:gd name="T20" fmla="*/ 71002968 w 602"/>
              <a:gd name="T21" fmla="*/ 42419192 h 602"/>
              <a:gd name="T22" fmla="*/ 36023527 w 602"/>
              <a:gd name="T23" fmla="*/ 78442719 h 60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602" h="602">
                <a:moveTo>
                  <a:pt x="332" y="268"/>
                </a:moveTo>
                <a:lnTo>
                  <a:pt x="332" y="268"/>
                </a:lnTo>
                <a:cubicBezTo>
                  <a:pt x="332" y="0"/>
                  <a:pt x="332" y="0"/>
                  <a:pt x="332" y="0"/>
                </a:cubicBezTo>
                <a:cubicBezTo>
                  <a:pt x="481" y="0"/>
                  <a:pt x="601" y="120"/>
                  <a:pt x="601" y="268"/>
                </a:cubicBezTo>
                <a:lnTo>
                  <a:pt x="332" y="268"/>
                </a:lnTo>
                <a:close/>
                <a:moveTo>
                  <a:pt x="276" y="601"/>
                </a:moveTo>
                <a:lnTo>
                  <a:pt x="276" y="601"/>
                </a:lnTo>
                <a:cubicBezTo>
                  <a:pt x="120" y="601"/>
                  <a:pt x="0" y="480"/>
                  <a:pt x="0" y="325"/>
                </a:cubicBezTo>
                <a:cubicBezTo>
                  <a:pt x="0" y="176"/>
                  <a:pt x="120" y="56"/>
                  <a:pt x="276" y="56"/>
                </a:cubicBezTo>
                <a:cubicBezTo>
                  <a:pt x="276" y="325"/>
                  <a:pt x="276" y="325"/>
                  <a:pt x="276" y="325"/>
                </a:cubicBezTo>
                <a:cubicBezTo>
                  <a:pt x="544" y="325"/>
                  <a:pt x="544" y="325"/>
                  <a:pt x="544" y="325"/>
                </a:cubicBezTo>
                <a:cubicBezTo>
                  <a:pt x="544" y="480"/>
                  <a:pt x="424" y="601"/>
                  <a:pt x="276" y="6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70" name="Freeform 85"/>
          <p:cNvSpPr>
            <a:spLocks noChangeArrowheads="1"/>
          </p:cNvSpPr>
          <p:nvPr/>
        </p:nvSpPr>
        <p:spPr bwMode="auto">
          <a:xfrm>
            <a:off x="6661807" y="3448424"/>
            <a:ext cx="275095" cy="292100"/>
          </a:xfrm>
          <a:custGeom>
            <a:avLst/>
            <a:gdLst>
              <a:gd name="T0" fmla="*/ 74070289 w 574"/>
              <a:gd name="T1" fmla="*/ 39339251 h 609"/>
              <a:gd name="T2" fmla="*/ 74070289 w 574"/>
              <a:gd name="T3" fmla="*/ 39339251 h 609"/>
              <a:gd name="T4" fmla="*/ 34773109 w 574"/>
              <a:gd name="T5" fmla="*/ 78678142 h 609"/>
              <a:gd name="T6" fmla="*/ 34773109 w 574"/>
              <a:gd name="T7" fmla="*/ 78678142 h 609"/>
              <a:gd name="T8" fmla="*/ 34773109 w 574"/>
              <a:gd name="T9" fmla="*/ 78678142 h 609"/>
              <a:gd name="T10" fmla="*/ 0 w 574"/>
              <a:gd name="T11" fmla="*/ 43091945 h 609"/>
              <a:gd name="T12" fmla="*/ 21975702 w 574"/>
              <a:gd name="T13" fmla="*/ 10093638 h 609"/>
              <a:gd name="T14" fmla="*/ 21975702 w 574"/>
              <a:gd name="T15" fmla="*/ 10093638 h 609"/>
              <a:gd name="T16" fmla="*/ 22880300 w 574"/>
              <a:gd name="T17" fmla="*/ 10093638 h 609"/>
              <a:gd name="T18" fmla="*/ 26499772 w 574"/>
              <a:gd name="T19" fmla="*/ 13846331 h 609"/>
              <a:gd name="T20" fmla="*/ 23785258 w 574"/>
              <a:gd name="T21" fmla="*/ 17469523 h 609"/>
              <a:gd name="T22" fmla="*/ 23785258 w 574"/>
              <a:gd name="T23" fmla="*/ 17469523 h 609"/>
              <a:gd name="T24" fmla="*/ 7368378 w 574"/>
              <a:gd name="T25" fmla="*/ 43091945 h 609"/>
              <a:gd name="T26" fmla="*/ 34773109 w 574"/>
              <a:gd name="T27" fmla="*/ 71431400 h 609"/>
              <a:gd name="T28" fmla="*/ 63082797 w 574"/>
              <a:gd name="T29" fmla="*/ 43091945 h 609"/>
              <a:gd name="T30" fmla="*/ 45760960 w 574"/>
              <a:gd name="T31" fmla="*/ 17469523 h 609"/>
              <a:gd name="T32" fmla="*/ 45760960 w 574"/>
              <a:gd name="T33" fmla="*/ 17469523 h 609"/>
              <a:gd name="T34" fmla="*/ 43951044 w 574"/>
              <a:gd name="T35" fmla="*/ 13846331 h 609"/>
              <a:gd name="T36" fmla="*/ 47570516 w 574"/>
              <a:gd name="T37" fmla="*/ 10093638 h 609"/>
              <a:gd name="T38" fmla="*/ 48475474 w 574"/>
              <a:gd name="T39" fmla="*/ 10093638 h 609"/>
              <a:gd name="T40" fmla="*/ 48475474 w 574"/>
              <a:gd name="T41" fmla="*/ 10093638 h 609"/>
              <a:gd name="T42" fmla="*/ 70450816 w 574"/>
              <a:gd name="T43" fmla="*/ 43091945 h 609"/>
              <a:gd name="T44" fmla="*/ 34773109 w 574"/>
              <a:gd name="T45" fmla="*/ 78678142 h 609"/>
              <a:gd name="T46" fmla="*/ 34773109 w 574"/>
              <a:gd name="T47" fmla="*/ 40245049 h 609"/>
              <a:gd name="T48" fmla="*/ 34773109 w 574"/>
              <a:gd name="T49" fmla="*/ 40245049 h 609"/>
              <a:gd name="T50" fmla="*/ 31153637 w 574"/>
              <a:gd name="T51" fmla="*/ 36621498 h 609"/>
              <a:gd name="T52" fmla="*/ 31153637 w 574"/>
              <a:gd name="T53" fmla="*/ 15657927 h 609"/>
              <a:gd name="T54" fmla="*/ 31153637 w 574"/>
              <a:gd name="T55" fmla="*/ 15657927 h 609"/>
              <a:gd name="T56" fmla="*/ 31153637 w 574"/>
              <a:gd name="T57" fmla="*/ 8282042 h 609"/>
              <a:gd name="T58" fmla="*/ 31153637 w 574"/>
              <a:gd name="T59" fmla="*/ 8282042 h 609"/>
              <a:gd name="T60" fmla="*/ 31153637 w 574"/>
              <a:gd name="T61" fmla="*/ 3752694 h 609"/>
              <a:gd name="T62" fmla="*/ 34773109 w 574"/>
              <a:gd name="T63" fmla="*/ 0 h 609"/>
              <a:gd name="T64" fmla="*/ 38392581 w 574"/>
              <a:gd name="T65" fmla="*/ 3752694 h 609"/>
              <a:gd name="T66" fmla="*/ 38392581 w 574"/>
              <a:gd name="T67" fmla="*/ 14752129 h 609"/>
              <a:gd name="T68" fmla="*/ 38392581 w 574"/>
              <a:gd name="T69" fmla="*/ 21998871 h 609"/>
              <a:gd name="T70" fmla="*/ 38392581 w 574"/>
              <a:gd name="T71" fmla="*/ 36621498 h 609"/>
              <a:gd name="T72" fmla="*/ 34773109 w 574"/>
              <a:gd name="T73" fmla="*/ 40245049 h 609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574" h="609">
                <a:moveTo>
                  <a:pt x="573" y="304"/>
                </a:moveTo>
                <a:lnTo>
                  <a:pt x="573" y="304"/>
                </a:lnTo>
                <a:close/>
                <a:moveTo>
                  <a:pt x="269" y="608"/>
                </a:moveTo>
                <a:lnTo>
                  <a:pt x="269" y="608"/>
                </a:lnTo>
                <a:cubicBezTo>
                  <a:pt x="120" y="608"/>
                  <a:pt x="0" y="481"/>
                  <a:pt x="0" y="333"/>
                </a:cubicBezTo>
                <a:cubicBezTo>
                  <a:pt x="0" y="220"/>
                  <a:pt x="71" y="121"/>
                  <a:pt x="170" y="78"/>
                </a:cubicBezTo>
                <a:lnTo>
                  <a:pt x="177" y="78"/>
                </a:lnTo>
                <a:cubicBezTo>
                  <a:pt x="191" y="78"/>
                  <a:pt x="205" y="93"/>
                  <a:pt x="205" y="107"/>
                </a:cubicBezTo>
                <a:cubicBezTo>
                  <a:pt x="205" y="121"/>
                  <a:pt x="198" y="128"/>
                  <a:pt x="184" y="135"/>
                </a:cubicBezTo>
                <a:cubicBezTo>
                  <a:pt x="106" y="163"/>
                  <a:pt x="57" y="241"/>
                  <a:pt x="57" y="333"/>
                </a:cubicBezTo>
                <a:cubicBezTo>
                  <a:pt x="57" y="453"/>
                  <a:pt x="149" y="552"/>
                  <a:pt x="269" y="552"/>
                </a:cubicBezTo>
                <a:cubicBezTo>
                  <a:pt x="389" y="552"/>
                  <a:pt x="488" y="453"/>
                  <a:pt x="488" y="333"/>
                </a:cubicBezTo>
                <a:cubicBezTo>
                  <a:pt x="488" y="241"/>
                  <a:pt x="431" y="163"/>
                  <a:pt x="354" y="135"/>
                </a:cubicBezTo>
                <a:cubicBezTo>
                  <a:pt x="347" y="128"/>
                  <a:pt x="340" y="121"/>
                  <a:pt x="340" y="107"/>
                </a:cubicBezTo>
                <a:cubicBezTo>
                  <a:pt x="340" y="93"/>
                  <a:pt x="347" y="78"/>
                  <a:pt x="368" y="78"/>
                </a:cubicBezTo>
                <a:lnTo>
                  <a:pt x="375" y="78"/>
                </a:lnTo>
                <a:cubicBezTo>
                  <a:pt x="474" y="121"/>
                  <a:pt x="545" y="220"/>
                  <a:pt x="545" y="333"/>
                </a:cubicBezTo>
                <a:cubicBezTo>
                  <a:pt x="545" y="481"/>
                  <a:pt x="424" y="608"/>
                  <a:pt x="269" y="608"/>
                </a:cubicBezTo>
                <a:close/>
                <a:moveTo>
                  <a:pt x="269" y="311"/>
                </a:moveTo>
                <a:lnTo>
                  <a:pt x="269" y="311"/>
                </a:lnTo>
                <a:cubicBezTo>
                  <a:pt x="255" y="311"/>
                  <a:pt x="241" y="304"/>
                  <a:pt x="241" y="283"/>
                </a:cubicBezTo>
                <a:cubicBezTo>
                  <a:pt x="241" y="121"/>
                  <a:pt x="241" y="121"/>
                  <a:pt x="241" y="121"/>
                </a:cubicBezTo>
                <a:cubicBezTo>
                  <a:pt x="241" y="64"/>
                  <a:pt x="241" y="64"/>
                  <a:pt x="241" y="64"/>
                </a:cubicBezTo>
                <a:cubicBezTo>
                  <a:pt x="241" y="29"/>
                  <a:pt x="241" y="29"/>
                  <a:pt x="241" y="29"/>
                </a:cubicBezTo>
                <a:cubicBezTo>
                  <a:pt x="241" y="15"/>
                  <a:pt x="255" y="0"/>
                  <a:pt x="269" y="0"/>
                </a:cubicBezTo>
                <a:cubicBezTo>
                  <a:pt x="290" y="0"/>
                  <a:pt x="297" y="15"/>
                  <a:pt x="297" y="29"/>
                </a:cubicBezTo>
                <a:cubicBezTo>
                  <a:pt x="297" y="114"/>
                  <a:pt x="297" y="114"/>
                  <a:pt x="297" y="114"/>
                </a:cubicBezTo>
                <a:cubicBezTo>
                  <a:pt x="297" y="170"/>
                  <a:pt x="297" y="170"/>
                  <a:pt x="297" y="170"/>
                </a:cubicBezTo>
                <a:cubicBezTo>
                  <a:pt x="297" y="283"/>
                  <a:pt x="297" y="283"/>
                  <a:pt x="297" y="283"/>
                </a:cubicBezTo>
                <a:cubicBezTo>
                  <a:pt x="297" y="304"/>
                  <a:pt x="290" y="311"/>
                  <a:pt x="269" y="31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71" name="Freeform 86"/>
          <p:cNvSpPr>
            <a:spLocks noChangeArrowheads="1"/>
          </p:cNvSpPr>
          <p:nvPr/>
        </p:nvSpPr>
        <p:spPr bwMode="auto">
          <a:xfrm>
            <a:off x="6139126" y="3459007"/>
            <a:ext cx="292024" cy="275167"/>
          </a:xfrm>
          <a:custGeom>
            <a:avLst/>
            <a:gdLst>
              <a:gd name="T0" fmla="*/ 74925449 w 609"/>
              <a:gd name="T1" fmla="*/ 22830550 h 573"/>
              <a:gd name="T2" fmla="*/ 74925449 w 609"/>
              <a:gd name="T3" fmla="*/ 22830550 h 573"/>
              <a:gd name="T4" fmla="*/ 54867675 w 609"/>
              <a:gd name="T5" fmla="*/ 2723934 h 573"/>
              <a:gd name="T6" fmla="*/ 64055516 w 609"/>
              <a:gd name="T7" fmla="*/ 0 h 573"/>
              <a:gd name="T8" fmla="*/ 78678142 w 609"/>
              <a:gd name="T9" fmla="*/ 14658388 h 573"/>
              <a:gd name="T10" fmla="*/ 74925449 w 609"/>
              <a:gd name="T11" fmla="*/ 22830550 h 573"/>
              <a:gd name="T12" fmla="*/ 74925449 w 609"/>
              <a:gd name="T13" fmla="*/ 39434553 h 573"/>
              <a:gd name="T14" fmla="*/ 74925449 w 609"/>
              <a:gd name="T15" fmla="*/ 39434553 h 573"/>
              <a:gd name="T16" fmla="*/ 64961313 w 609"/>
              <a:gd name="T17" fmla="*/ 63173440 h 573"/>
              <a:gd name="T18" fmla="*/ 70396460 w 609"/>
              <a:gd name="T19" fmla="*/ 68751328 h 573"/>
              <a:gd name="T20" fmla="*/ 71302258 w 609"/>
              <a:gd name="T21" fmla="*/ 70567284 h 573"/>
              <a:gd name="T22" fmla="*/ 67678707 w 609"/>
              <a:gd name="T23" fmla="*/ 74199556 h 573"/>
              <a:gd name="T24" fmla="*/ 64961313 w 609"/>
              <a:gd name="T25" fmla="*/ 73291578 h 573"/>
              <a:gd name="T26" fmla="*/ 59397024 w 609"/>
              <a:gd name="T27" fmla="*/ 67843350 h 573"/>
              <a:gd name="T28" fmla="*/ 39339251 w 609"/>
              <a:gd name="T29" fmla="*/ 74199556 h 573"/>
              <a:gd name="T30" fmla="*/ 19151975 w 609"/>
              <a:gd name="T31" fmla="*/ 67843350 h 573"/>
              <a:gd name="T32" fmla="*/ 13716829 w 609"/>
              <a:gd name="T33" fmla="*/ 73291578 h 573"/>
              <a:gd name="T34" fmla="*/ 10999436 w 609"/>
              <a:gd name="T35" fmla="*/ 74199556 h 573"/>
              <a:gd name="T36" fmla="*/ 7246742 w 609"/>
              <a:gd name="T37" fmla="*/ 70567284 h 573"/>
              <a:gd name="T38" fmla="*/ 9187840 w 609"/>
              <a:gd name="T39" fmla="*/ 68751328 h 573"/>
              <a:gd name="T40" fmla="*/ 13716829 w 609"/>
              <a:gd name="T41" fmla="*/ 63173440 h 573"/>
              <a:gd name="T42" fmla="*/ 3623191 w 609"/>
              <a:gd name="T43" fmla="*/ 39434553 h 573"/>
              <a:gd name="T44" fmla="*/ 39339251 w 609"/>
              <a:gd name="T45" fmla="*/ 3632272 h 573"/>
              <a:gd name="T46" fmla="*/ 74925449 w 609"/>
              <a:gd name="T47" fmla="*/ 39434553 h 573"/>
              <a:gd name="T48" fmla="*/ 39339251 w 609"/>
              <a:gd name="T49" fmla="*/ 11026116 h 573"/>
              <a:gd name="T50" fmla="*/ 39339251 w 609"/>
              <a:gd name="T51" fmla="*/ 11026116 h 573"/>
              <a:gd name="T52" fmla="*/ 10999436 w 609"/>
              <a:gd name="T53" fmla="*/ 39434553 h 573"/>
              <a:gd name="T54" fmla="*/ 39339251 w 609"/>
              <a:gd name="T55" fmla="*/ 66935372 h 573"/>
              <a:gd name="T56" fmla="*/ 67678707 w 609"/>
              <a:gd name="T57" fmla="*/ 39434553 h 573"/>
              <a:gd name="T58" fmla="*/ 39339251 w 609"/>
              <a:gd name="T59" fmla="*/ 11026116 h 573"/>
              <a:gd name="T60" fmla="*/ 53961878 w 609"/>
              <a:gd name="T61" fmla="*/ 43066825 h 573"/>
              <a:gd name="T62" fmla="*/ 53961878 w 609"/>
              <a:gd name="T63" fmla="*/ 43066825 h 573"/>
              <a:gd name="T64" fmla="*/ 39339251 w 609"/>
              <a:gd name="T65" fmla="*/ 43066825 h 573"/>
              <a:gd name="T66" fmla="*/ 35715700 w 609"/>
              <a:gd name="T67" fmla="*/ 39434553 h 573"/>
              <a:gd name="T68" fmla="*/ 35715700 w 609"/>
              <a:gd name="T69" fmla="*/ 19198638 h 573"/>
              <a:gd name="T70" fmla="*/ 39339251 w 609"/>
              <a:gd name="T71" fmla="*/ 15566366 h 573"/>
              <a:gd name="T72" fmla="*/ 42962442 w 609"/>
              <a:gd name="T73" fmla="*/ 19198638 h 573"/>
              <a:gd name="T74" fmla="*/ 42962442 w 609"/>
              <a:gd name="T75" fmla="*/ 35672981 h 573"/>
              <a:gd name="T76" fmla="*/ 53961878 w 609"/>
              <a:gd name="T77" fmla="*/ 35672981 h 573"/>
              <a:gd name="T78" fmla="*/ 57585069 w 609"/>
              <a:gd name="T79" fmla="*/ 39434553 h 573"/>
              <a:gd name="T80" fmla="*/ 53961878 w 609"/>
              <a:gd name="T81" fmla="*/ 43066825 h 573"/>
              <a:gd name="T82" fmla="*/ 3623191 w 609"/>
              <a:gd name="T83" fmla="*/ 23738527 h 573"/>
              <a:gd name="T84" fmla="*/ 3623191 w 609"/>
              <a:gd name="T85" fmla="*/ 23738527 h 573"/>
              <a:gd name="T86" fmla="*/ 0 w 609"/>
              <a:gd name="T87" fmla="*/ 14658388 h 573"/>
              <a:gd name="T88" fmla="*/ 14622627 w 609"/>
              <a:gd name="T89" fmla="*/ 0 h 573"/>
              <a:gd name="T90" fmla="*/ 23810467 w 609"/>
              <a:gd name="T91" fmla="*/ 2723934 h 573"/>
              <a:gd name="T92" fmla="*/ 3623191 w 609"/>
              <a:gd name="T93" fmla="*/ 23738527 h 573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609" h="573">
                <a:moveTo>
                  <a:pt x="579" y="176"/>
                </a:moveTo>
                <a:lnTo>
                  <a:pt x="579" y="176"/>
                </a:lnTo>
                <a:cubicBezTo>
                  <a:pt x="551" y="106"/>
                  <a:pt x="495" y="56"/>
                  <a:pt x="424" y="21"/>
                </a:cubicBezTo>
                <a:cubicBezTo>
                  <a:pt x="445" y="7"/>
                  <a:pt x="466" y="0"/>
                  <a:pt x="495" y="0"/>
                </a:cubicBezTo>
                <a:cubicBezTo>
                  <a:pt x="558" y="0"/>
                  <a:pt x="608" y="49"/>
                  <a:pt x="608" y="113"/>
                </a:cubicBezTo>
                <a:cubicBezTo>
                  <a:pt x="608" y="134"/>
                  <a:pt x="594" y="162"/>
                  <a:pt x="579" y="176"/>
                </a:cubicBezTo>
                <a:close/>
                <a:moveTo>
                  <a:pt x="579" y="304"/>
                </a:moveTo>
                <a:lnTo>
                  <a:pt x="579" y="304"/>
                </a:lnTo>
                <a:cubicBezTo>
                  <a:pt x="579" y="374"/>
                  <a:pt x="551" y="438"/>
                  <a:pt x="502" y="487"/>
                </a:cubicBezTo>
                <a:cubicBezTo>
                  <a:pt x="544" y="530"/>
                  <a:pt x="544" y="530"/>
                  <a:pt x="544" y="530"/>
                </a:cubicBezTo>
                <a:cubicBezTo>
                  <a:pt x="544" y="530"/>
                  <a:pt x="551" y="537"/>
                  <a:pt x="551" y="544"/>
                </a:cubicBezTo>
                <a:cubicBezTo>
                  <a:pt x="551" y="565"/>
                  <a:pt x="537" y="572"/>
                  <a:pt x="523" y="572"/>
                </a:cubicBezTo>
                <a:cubicBezTo>
                  <a:pt x="516" y="572"/>
                  <a:pt x="509" y="572"/>
                  <a:pt x="502" y="565"/>
                </a:cubicBezTo>
                <a:cubicBezTo>
                  <a:pt x="459" y="523"/>
                  <a:pt x="459" y="523"/>
                  <a:pt x="459" y="523"/>
                </a:cubicBezTo>
                <a:cubicBezTo>
                  <a:pt x="417" y="558"/>
                  <a:pt x="360" y="572"/>
                  <a:pt x="304" y="572"/>
                </a:cubicBezTo>
                <a:cubicBezTo>
                  <a:pt x="247" y="572"/>
                  <a:pt x="191" y="558"/>
                  <a:pt x="148" y="523"/>
                </a:cubicBezTo>
                <a:cubicBezTo>
                  <a:pt x="106" y="565"/>
                  <a:pt x="106" y="565"/>
                  <a:pt x="106" y="565"/>
                </a:cubicBezTo>
                <a:cubicBezTo>
                  <a:pt x="99" y="572"/>
                  <a:pt x="92" y="572"/>
                  <a:pt x="85" y="572"/>
                </a:cubicBezTo>
                <a:cubicBezTo>
                  <a:pt x="71" y="572"/>
                  <a:pt x="56" y="565"/>
                  <a:pt x="56" y="544"/>
                </a:cubicBezTo>
                <a:cubicBezTo>
                  <a:pt x="56" y="537"/>
                  <a:pt x="64" y="530"/>
                  <a:pt x="71" y="530"/>
                </a:cubicBezTo>
                <a:cubicBezTo>
                  <a:pt x="106" y="487"/>
                  <a:pt x="106" y="487"/>
                  <a:pt x="106" y="487"/>
                </a:cubicBezTo>
                <a:cubicBezTo>
                  <a:pt x="56" y="438"/>
                  <a:pt x="28" y="374"/>
                  <a:pt x="28" y="304"/>
                </a:cubicBezTo>
                <a:cubicBezTo>
                  <a:pt x="28" y="148"/>
                  <a:pt x="155" y="28"/>
                  <a:pt x="304" y="28"/>
                </a:cubicBezTo>
                <a:cubicBezTo>
                  <a:pt x="452" y="28"/>
                  <a:pt x="579" y="148"/>
                  <a:pt x="579" y="304"/>
                </a:cubicBezTo>
                <a:close/>
                <a:moveTo>
                  <a:pt x="304" y="85"/>
                </a:moveTo>
                <a:lnTo>
                  <a:pt x="304" y="85"/>
                </a:lnTo>
                <a:cubicBezTo>
                  <a:pt x="184" y="85"/>
                  <a:pt x="85" y="183"/>
                  <a:pt x="85" y="304"/>
                </a:cubicBezTo>
                <a:cubicBezTo>
                  <a:pt x="85" y="424"/>
                  <a:pt x="184" y="516"/>
                  <a:pt x="304" y="516"/>
                </a:cubicBezTo>
                <a:cubicBezTo>
                  <a:pt x="424" y="516"/>
                  <a:pt x="523" y="424"/>
                  <a:pt x="523" y="304"/>
                </a:cubicBezTo>
                <a:cubicBezTo>
                  <a:pt x="523" y="183"/>
                  <a:pt x="424" y="85"/>
                  <a:pt x="304" y="85"/>
                </a:cubicBezTo>
                <a:close/>
                <a:moveTo>
                  <a:pt x="417" y="332"/>
                </a:moveTo>
                <a:lnTo>
                  <a:pt x="417" y="332"/>
                </a:lnTo>
                <a:cubicBezTo>
                  <a:pt x="304" y="332"/>
                  <a:pt x="304" y="332"/>
                  <a:pt x="304" y="332"/>
                </a:cubicBezTo>
                <a:cubicBezTo>
                  <a:pt x="290" y="332"/>
                  <a:pt x="276" y="318"/>
                  <a:pt x="276" y="304"/>
                </a:cubicBezTo>
                <a:cubicBezTo>
                  <a:pt x="276" y="148"/>
                  <a:pt x="276" y="148"/>
                  <a:pt x="276" y="148"/>
                </a:cubicBezTo>
                <a:cubicBezTo>
                  <a:pt x="276" y="134"/>
                  <a:pt x="290" y="120"/>
                  <a:pt x="304" y="120"/>
                </a:cubicBezTo>
                <a:cubicBezTo>
                  <a:pt x="318" y="120"/>
                  <a:pt x="332" y="134"/>
                  <a:pt x="332" y="148"/>
                </a:cubicBezTo>
                <a:cubicBezTo>
                  <a:pt x="332" y="275"/>
                  <a:pt x="332" y="275"/>
                  <a:pt x="332" y="275"/>
                </a:cubicBezTo>
                <a:cubicBezTo>
                  <a:pt x="417" y="275"/>
                  <a:pt x="417" y="275"/>
                  <a:pt x="417" y="275"/>
                </a:cubicBezTo>
                <a:cubicBezTo>
                  <a:pt x="431" y="275"/>
                  <a:pt x="445" y="282"/>
                  <a:pt x="445" y="304"/>
                </a:cubicBezTo>
                <a:cubicBezTo>
                  <a:pt x="445" y="318"/>
                  <a:pt x="431" y="332"/>
                  <a:pt x="417" y="332"/>
                </a:cubicBezTo>
                <a:close/>
                <a:moveTo>
                  <a:pt x="28" y="183"/>
                </a:moveTo>
                <a:lnTo>
                  <a:pt x="28" y="183"/>
                </a:lnTo>
                <a:cubicBezTo>
                  <a:pt x="14" y="162"/>
                  <a:pt x="0" y="141"/>
                  <a:pt x="0" y="113"/>
                </a:cubicBezTo>
                <a:cubicBezTo>
                  <a:pt x="0" y="49"/>
                  <a:pt x="49" y="0"/>
                  <a:pt x="113" y="0"/>
                </a:cubicBezTo>
                <a:cubicBezTo>
                  <a:pt x="141" y="0"/>
                  <a:pt x="162" y="7"/>
                  <a:pt x="184" y="21"/>
                </a:cubicBezTo>
                <a:cubicBezTo>
                  <a:pt x="113" y="56"/>
                  <a:pt x="56" y="113"/>
                  <a:pt x="28" y="18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72" name="Freeform 87"/>
          <p:cNvSpPr>
            <a:spLocks noChangeArrowheads="1"/>
          </p:cNvSpPr>
          <p:nvPr/>
        </p:nvSpPr>
        <p:spPr bwMode="auto">
          <a:xfrm>
            <a:off x="5635490" y="3448424"/>
            <a:ext cx="289909" cy="292100"/>
          </a:xfrm>
          <a:custGeom>
            <a:avLst/>
            <a:gdLst>
              <a:gd name="T0" fmla="*/ 39678193 w 602"/>
              <a:gd name="T1" fmla="*/ 78678142 h 609"/>
              <a:gd name="T2" fmla="*/ 39678193 w 602"/>
              <a:gd name="T3" fmla="*/ 78678142 h 609"/>
              <a:gd name="T4" fmla="*/ 0 w 602"/>
              <a:gd name="T5" fmla="*/ 39339251 h 609"/>
              <a:gd name="T6" fmla="*/ 39678193 w 602"/>
              <a:gd name="T7" fmla="*/ 0 h 609"/>
              <a:gd name="T8" fmla="*/ 78442719 w 602"/>
              <a:gd name="T9" fmla="*/ 39339251 h 609"/>
              <a:gd name="T10" fmla="*/ 39678193 w 602"/>
              <a:gd name="T11" fmla="*/ 78678142 h 609"/>
              <a:gd name="T12" fmla="*/ 39678193 w 602"/>
              <a:gd name="T13" fmla="*/ 7376244 h 609"/>
              <a:gd name="T14" fmla="*/ 39678193 w 602"/>
              <a:gd name="T15" fmla="*/ 7376244 h 609"/>
              <a:gd name="T16" fmla="*/ 7308970 w 602"/>
              <a:gd name="T17" fmla="*/ 39339251 h 609"/>
              <a:gd name="T18" fmla="*/ 39678193 w 602"/>
              <a:gd name="T19" fmla="*/ 71431400 h 609"/>
              <a:gd name="T20" fmla="*/ 71002968 w 602"/>
              <a:gd name="T21" fmla="*/ 39339251 h 609"/>
              <a:gd name="T22" fmla="*/ 39678193 w 602"/>
              <a:gd name="T23" fmla="*/ 7376244 h 609"/>
              <a:gd name="T24" fmla="*/ 55340580 w 602"/>
              <a:gd name="T25" fmla="*/ 43091945 h 609"/>
              <a:gd name="T26" fmla="*/ 55340580 w 602"/>
              <a:gd name="T27" fmla="*/ 43091945 h 609"/>
              <a:gd name="T28" fmla="*/ 47900829 w 602"/>
              <a:gd name="T29" fmla="*/ 43091945 h 609"/>
              <a:gd name="T30" fmla="*/ 43332858 w 602"/>
              <a:gd name="T31" fmla="*/ 43091945 h 609"/>
              <a:gd name="T32" fmla="*/ 39678193 w 602"/>
              <a:gd name="T33" fmla="*/ 43091945 h 609"/>
              <a:gd name="T34" fmla="*/ 39678193 w 602"/>
              <a:gd name="T35" fmla="*/ 43091945 h 609"/>
              <a:gd name="T36" fmla="*/ 36023527 w 602"/>
              <a:gd name="T37" fmla="*/ 39339251 h 609"/>
              <a:gd name="T38" fmla="*/ 36023527 w 602"/>
              <a:gd name="T39" fmla="*/ 17469523 h 609"/>
              <a:gd name="T40" fmla="*/ 39678193 w 602"/>
              <a:gd name="T41" fmla="*/ 13846331 h 609"/>
              <a:gd name="T42" fmla="*/ 43332858 w 602"/>
              <a:gd name="T43" fmla="*/ 17469523 h 609"/>
              <a:gd name="T44" fmla="*/ 43332858 w 602"/>
              <a:gd name="T45" fmla="*/ 35715700 h 609"/>
              <a:gd name="T46" fmla="*/ 47900829 w 602"/>
              <a:gd name="T47" fmla="*/ 35715700 h 609"/>
              <a:gd name="T48" fmla="*/ 55340580 w 602"/>
              <a:gd name="T49" fmla="*/ 35715700 h 609"/>
              <a:gd name="T50" fmla="*/ 58995246 w 602"/>
              <a:gd name="T51" fmla="*/ 39339251 h 609"/>
              <a:gd name="T52" fmla="*/ 55340580 w 602"/>
              <a:gd name="T53" fmla="*/ 43091945 h 609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602" h="609">
                <a:moveTo>
                  <a:pt x="304" y="608"/>
                </a:moveTo>
                <a:lnTo>
                  <a:pt x="304" y="608"/>
                </a:lnTo>
                <a:cubicBezTo>
                  <a:pt x="134" y="608"/>
                  <a:pt x="0" y="474"/>
                  <a:pt x="0" y="304"/>
                </a:cubicBezTo>
                <a:cubicBezTo>
                  <a:pt x="0" y="135"/>
                  <a:pt x="134" y="0"/>
                  <a:pt x="304" y="0"/>
                </a:cubicBezTo>
                <a:cubicBezTo>
                  <a:pt x="466" y="0"/>
                  <a:pt x="601" y="135"/>
                  <a:pt x="601" y="304"/>
                </a:cubicBezTo>
                <a:cubicBezTo>
                  <a:pt x="601" y="474"/>
                  <a:pt x="466" y="608"/>
                  <a:pt x="304" y="608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69" y="57"/>
                  <a:pt x="56" y="170"/>
                  <a:pt x="56" y="304"/>
                </a:cubicBezTo>
                <a:cubicBezTo>
                  <a:pt x="56" y="439"/>
                  <a:pt x="169" y="552"/>
                  <a:pt x="304" y="552"/>
                </a:cubicBezTo>
                <a:cubicBezTo>
                  <a:pt x="438" y="552"/>
                  <a:pt x="544" y="439"/>
                  <a:pt x="544" y="304"/>
                </a:cubicBezTo>
                <a:cubicBezTo>
                  <a:pt x="544" y="170"/>
                  <a:pt x="438" y="57"/>
                  <a:pt x="304" y="57"/>
                </a:cubicBezTo>
                <a:close/>
                <a:moveTo>
                  <a:pt x="424" y="333"/>
                </a:moveTo>
                <a:lnTo>
                  <a:pt x="424" y="333"/>
                </a:lnTo>
                <a:cubicBezTo>
                  <a:pt x="367" y="333"/>
                  <a:pt x="367" y="333"/>
                  <a:pt x="367" y="333"/>
                </a:cubicBezTo>
                <a:cubicBezTo>
                  <a:pt x="332" y="333"/>
                  <a:pt x="332" y="333"/>
                  <a:pt x="332" y="333"/>
                </a:cubicBezTo>
                <a:cubicBezTo>
                  <a:pt x="304" y="333"/>
                  <a:pt x="304" y="333"/>
                  <a:pt x="304" y="333"/>
                </a:cubicBezTo>
                <a:cubicBezTo>
                  <a:pt x="283" y="333"/>
                  <a:pt x="276" y="319"/>
                  <a:pt x="276" y="304"/>
                </a:cubicBezTo>
                <a:cubicBezTo>
                  <a:pt x="276" y="135"/>
                  <a:pt x="276" y="135"/>
                  <a:pt x="276" y="135"/>
                </a:cubicBezTo>
                <a:cubicBezTo>
                  <a:pt x="276" y="121"/>
                  <a:pt x="283" y="107"/>
                  <a:pt x="304" y="107"/>
                </a:cubicBezTo>
                <a:cubicBezTo>
                  <a:pt x="318" y="107"/>
                  <a:pt x="332" y="121"/>
                  <a:pt x="332" y="135"/>
                </a:cubicBezTo>
                <a:cubicBezTo>
                  <a:pt x="332" y="276"/>
                  <a:pt x="332" y="276"/>
                  <a:pt x="332" y="276"/>
                </a:cubicBezTo>
                <a:cubicBezTo>
                  <a:pt x="367" y="276"/>
                  <a:pt x="367" y="276"/>
                  <a:pt x="367" y="276"/>
                </a:cubicBezTo>
                <a:cubicBezTo>
                  <a:pt x="424" y="276"/>
                  <a:pt x="424" y="276"/>
                  <a:pt x="424" y="276"/>
                </a:cubicBezTo>
                <a:cubicBezTo>
                  <a:pt x="438" y="276"/>
                  <a:pt x="452" y="290"/>
                  <a:pt x="452" y="304"/>
                </a:cubicBezTo>
                <a:cubicBezTo>
                  <a:pt x="452" y="319"/>
                  <a:pt x="438" y="333"/>
                  <a:pt x="424" y="3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73" name="Freeform 88"/>
          <p:cNvSpPr>
            <a:spLocks noChangeArrowheads="1"/>
          </p:cNvSpPr>
          <p:nvPr/>
        </p:nvSpPr>
        <p:spPr bwMode="auto">
          <a:xfrm>
            <a:off x="5129739" y="3448424"/>
            <a:ext cx="287792" cy="292100"/>
          </a:xfrm>
          <a:custGeom>
            <a:avLst/>
            <a:gdLst>
              <a:gd name="T0" fmla="*/ 38327818 w 601"/>
              <a:gd name="T1" fmla="*/ 78678142 h 609"/>
              <a:gd name="T2" fmla="*/ 38327818 w 601"/>
              <a:gd name="T3" fmla="*/ 78678142 h 609"/>
              <a:gd name="T4" fmla="*/ 0 w 601"/>
              <a:gd name="T5" fmla="*/ 39339251 h 609"/>
              <a:gd name="T6" fmla="*/ 38327818 w 601"/>
              <a:gd name="T7" fmla="*/ 0 h 609"/>
              <a:gd name="T8" fmla="*/ 77429787 w 601"/>
              <a:gd name="T9" fmla="*/ 39339251 h 609"/>
              <a:gd name="T10" fmla="*/ 38327818 w 601"/>
              <a:gd name="T11" fmla="*/ 78678142 h 609"/>
              <a:gd name="T12" fmla="*/ 38327818 w 601"/>
              <a:gd name="T13" fmla="*/ 7376244 h 609"/>
              <a:gd name="T14" fmla="*/ 38327818 w 601"/>
              <a:gd name="T15" fmla="*/ 7376244 h 609"/>
              <a:gd name="T16" fmla="*/ 7226723 w 601"/>
              <a:gd name="T17" fmla="*/ 39339251 h 609"/>
              <a:gd name="T18" fmla="*/ 15485886 w 601"/>
              <a:gd name="T19" fmla="*/ 60431965 h 609"/>
              <a:gd name="T20" fmla="*/ 23616083 w 601"/>
              <a:gd name="T21" fmla="*/ 57714571 h 609"/>
              <a:gd name="T22" fmla="*/ 31875246 w 601"/>
              <a:gd name="T23" fmla="*/ 54091380 h 609"/>
              <a:gd name="T24" fmla="*/ 31875246 w 601"/>
              <a:gd name="T25" fmla="*/ 48526731 h 609"/>
              <a:gd name="T26" fmla="*/ 28261705 w 601"/>
              <a:gd name="T27" fmla="*/ 41280349 h 609"/>
              <a:gd name="T28" fmla="*/ 26455114 w 601"/>
              <a:gd name="T29" fmla="*/ 38433453 h 609"/>
              <a:gd name="T30" fmla="*/ 27358589 w 601"/>
              <a:gd name="T31" fmla="*/ 32998307 h 609"/>
              <a:gd name="T32" fmla="*/ 27358589 w 601"/>
              <a:gd name="T33" fmla="*/ 26527860 h 609"/>
              <a:gd name="T34" fmla="*/ 38327818 w 601"/>
              <a:gd name="T35" fmla="*/ 17469523 h 609"/>
              <a:gd name="T36" fmla="*/ 50200163 w 601"/>
              <a:gd name="T37" fmla="*/ 26527860 h 609"/>
              <a:gd name="T38" fmla="*/ 49167722 w 601"/>
              <a:gd name="T39" fmla="*/ 32998307 h 609"/>
              <a:gd name="T40" fmla="*/ 50200163 w 601"/>
              <a:gd name="T41" fmla="*/ 38433453 h 609"/>
              <a:gd name="T42" fmla="*/ 48264607 w 601"/>
              <a:gd name="T43" fmla="*/ 41280349 h 609"/>
              <a:gd name="T44" fmla="*/ 45554541 w 601"/>
              <a:gd name="T45" fmla="*/ 48526731 h 609"/>
              <a:gd name="T46" fmla="*/ 45554541 w 601"/>
              <a:gd name="T47" fmla="*/ 54091380 h 609"/>
              <a:gd name="T48" fmla="*/ 52910229 w 601"/>
              <a:gd name="T49" fmla="*/ 57714571 h 609"/>
              <a:gd name="T50" fmla="*/ 61943901 w 601"/>
              <a:gd name="T51" fmla="*/ 60431965 h 609"/>
              <a:gd name="T52" fmla="*/ 70203064 w 601"/>
              <a:gd name="T53" fmla="*/ 39339251 h 609"/>
              <a:gd name="T54" fmla="*/ 38327818 w 601"/>
              <a:gd name="T55" fmla="*/ 7376244 h 609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601" h="609">
                <a:moveTo>
                  <a:pt x="297" y="608"/>
                </a:moveTo>
                <a:lnTo>
                  <a:pt x="297" y="608"/>
                </a:lnTo>
                <a:cubicBezTo>
                  <a:pt x="134" y="608"/>
                  <a:pt x="0" y="474"/>
                  <a:pt x="0" y="304"/>
                </a:cubicBezTo>
                <a:cubicBezTo>
                  <a:pt x="0" y="135"/>
                  <a:pt x="134" y="0"/>
                  <a:pt x="297" y="0"/>
                </a:cubicBezTo>
                <a:cubicBezTo>
                  <a:pt x="466" y="0"/>
                  <a:pt x="600" y="135"/>
                  <a:pt x="600" y="304"/>
                </a:cubicBezTo>
                <a:cubicBezTo>
                  <a:pt x="600" y="474"/>
                  <a:pt x="466" y="608"/>
                  <a:pt x="297" y="608"/>
                </a:cubicBezTo>
                <a:close/>
                <a:moveTo>
                  <a:pt x="297" y="57"/>
                </a:moveTo>
                <a:lnTo>
                  <a:pt x="297" y="57"/>
                </a:lnTo>
                <a:cubicBezTo>
                  <a:pt x="162" y="57"/>
                  <a:pt x="56" y="170"/>
                  <a:pt x="56" y="304"/>
                </a:cubicBezTo>
                <a:cubicBezTo>
                  <a:pt x="56" y="368"/>
                  <a:pt x="78" y="425"/>
                  <a:pt x="120" y="467"/>
                </a:cubicBezTo>
                <a:cubicBezTo>
                  <a:pt x="155" y="453"/>
                  <a:pt x="141" y="467"/>
                  <a:pt x="183" y="446"/>
                </a:cubicBezTo>
                <a:cubicBezTo>
                  <a:pt x="233" y="425"/>
                  <a:pt x="247" y="418"/>
                  <a:pt x="247" y="418"/>
                </a:cubicBezTo>
                <a:cubicBezTo>
                  <a:pt x="247" y="375"/>
                  <a:pt x="247" y="375"/>
                  <a:pt x="247" y="375"/>
                </a:cubicBezTo>
                <a:cubicBezTo>
                  <a:pt x="247" y="375"/>
                  <a:pt x="226" y="361"/>
                  <a:pt x="219" y="319"/>
                </a:cubicBezTo>
                <a:cubicBezTo>
                  <a:pt x="212" y="326"/>
                  <a:pt x="205" y="304"/>
                  <a:pt x="205" y="297"/>
                </a:cubicBezTo>
                <a:cubicBezTo>
                  <a:pt x="205" y="283"/>
                  <a:pt x="198" y="255"/>
                  <a:pt x="212" y="255"/>
                </a:cubicBezTo>
                <a:cubicBezTo>
                  <a:pt x="212" y="234"/>
                  <a:pt x="212" y="220"/>
                  <a:pt x="212" y="205"/>
                </a:cubicBezTo>
                <a:cubicBezTo>
                  <a:pt x="212" y="177"/>
                  <a:pt x="247" y="135"/>
                  <a:pt x="297" y="135"/>
                </a:cubicBezTo>
                <a:cubicBezTo>
                  <a:pt x="360" y="135"/>
                  <a:pt x="381" y="177"/>
                  <a:pt x="389" y="205"/>
                </a:cubicBezTo>
                <a:cubicBezTo>
                  <a:pt x="389" y="220"/>
                  <a:pt x="389" y="234"/>
                  <a:pt x="381" y="255"/>
                </a:cubicBezTo>
                <a:cubicBezTo>
                  <a:pt x="396" y="255"/>
                  <a:pt x="389" y="283"/>
                  <a:pt x="389" y="297"/>
                </a:cubicBezTo>
                <a:cubicBezTo>
                  <a:pt x="389" y="304"/>
                  <a:pt x="389" y="326"/>
                  <a:pt x="374" y="319"/>
                </a:cubicBezTo>
                <a:cubicBezTo>
                  <a:pt x="367" y="361"/>
                  <a:pt x="353" y="375"/>
                  <a:pt x="353" y="375"/>
                </a:cubicBezTo>
                <a:cubicBezTo>
                  <a:pt x="353" y="418"/>
                  <a:pt x="353" y="418"/>
                  <a:pt x="353" y="418"/>
                </a:cubicBezTo>
                <a:cubicBezTo>
                  <a:pt x="353" y="418"/>
                  <a:pt x="367" y="425"/>
                  <a:pt x="410" y="446"/>
                </a:cubicBezTo>
                <a:cubicBezTo>
                  <a:pt x="459" y="467"/>
                  <a:pt x="445" y="453"/>
                  <a:pt x="480" y="467"/>
                </a:cubicBezTo>
                <a:cubicBezTo>
                  <a:pt x="523" y="425"/>
                  <a:pt x="544" y="368"/>
                  <a:pt x="544" y="304"/>
                </a:cubicBezTo>
                <a:cubicBezTo>
                  <a:pt x="544" y="170"/>
                  <a:pt x="431" y="57"/>
                  <a:pt x="297" y="5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74" name="Freeform 89"/>
          <p:cNvSpPr>
            <a:spLocks noChangeArrowheads="1"/>
          </p:cNvSpPr>
          <p:nvPr/>
        </p:nvSpPr>
        <p:spPr bwMode="auto">
          <a:xfrm>
            <a:off x="4621872" y="3530973"/>
            <a:ext cx="292024" cy="203200"/>
          </a:xfrm>
          <a:custGeom>
            <a:avLst/>
            <a:gdLst>
              <a:gd name="T0" fmla="*/ 78807547 w 608"/>
              <a:gd name="T1" fmla="*/ 52720001 h 425"/>
              <a:gd name="T2" fmla="*/ 78807547 w 608"/>
              <a:gd name="T3" fmla="*/ 52720001 h 425"/>
              <a:gd name="T4" fmla="*/ 78807547 w 608"/>
              <a:gd name="T5" fmla="*/ 52720001 h 425"/>
              <a:gd name="T6" fmla="*/ 76081000 w 608"/>
              <a:gd name="T7" fmla="*/ 54520114 h 425"/>
              <a:gd name="T8" fmla="*/ 57774906 w 608"/>
              <a:gd name="T9" fmla="*/ 54520114 h 425"/>
              <a:gd name="T10" fmla="*/ 60501092 w 608"/>
              <a:gd name="T11" fmla="*/ 51819944 h 425"/>
              <a:gd name="T12" fmla="*/ 60501092 w 608"/>
              <a:gd name="T13" fmla="*/ 51819944 h 425"/>
              <a:gd name="T14" fmla="*/ 60501092 w 608"/>
              <a:gd name="T15" fmla="*/ 51819944 h 425"/>
              <a:gd name="T16" fmla="*/ 52321812 w 608"/>
              <a:gd name="T17" fmla="*/ 37289949 h 425"/>
              <a:gd name="T18" fmla="*/ 46739003 w 608"/>
              <a:gd name="T19" fmla="*/ 35489478 h 425"/>
              <a:gd name="T20" fmla="*/ 46739003 w 608"/>
              <a:gd name="T21" fmla="*/ 30989195 h 425"/>
              <a:gd name="T22" fmla="*/ 44012816 w 608"/>
              <a:gd name="T23" fmla="*/ 24559708 h 425"/>
              <a:gd name="T24" fmla="*/ 43103727 w 608"/>
              <a:gd name="T25" fmla="*/ 21859539 h 425"/>
              <a:gd name="T26" fmla="*/ 43103727 w 608"/>
              <a:gd name="T27" fmla="*/ 18130580 h 425"/>
              <a:gd name="T28" fmla="*/ 43103727 w 608"/>
              <a:gd name="T29" fmla="*/ 12729882 h 425"/>
              <a:gd name="T30" fmla="*/ 52321812 w 608"/>
              <a:gd name="T31" fmla="*/ 5529072 h 425"/>
              <a:gd name="T32" fmla="*/ 62318910 w 608"/>
              <a:gd name="T33" fmla="*/ 12729882 h 425"/>
              <a:gd name="T34" fmla="*/ 61410182 w 608"/>
              <a:gd name="T35" fmla="*/ 18130580 h 425"/>
              <a:gd name="T36" fmla="*/ 62318910 w 608"/>
              <a:gd name="T37" fmla="*/ 21859539 h 425"/>
              <a:gd name="T38" fmla="*/ 60501092 w 608"/>
              <a:gd name="T39" fmla="*/ 24559708 h 425"/>
              <a:gd name="T40" fmla="*/ 57774906 w 608"/>
              <a:gd name="T41" fmla="*/ 30989195 h 425"/>
              <a:gd name="T42" fmla="*/ 57774906 w 608"/>
              <a:gd name="T43" fmla="*/ 35489478 h 425"/>
              <a:gd name="T44" fmla="*/ 64136368 w 608"/>
              <a:gd name="T45" fmla="*/ 38190006 h 425"/>
              <a:gd name="T46" fmla="*/ 71536996 w 608"/>
              <a:gd name="T47" fmla="*/ 40890175 h 425"/>
              <a:gd name="T48" fmla="*/ 78807547 w 608"/>
              <a:gd name="T49" fmla="*/ 52720001 h 425"/>
              <a:gd name="T50" fmla="*/ 42194998 w 608"/>
              <a:gd name="T51" fmla="*/ 36389534 h 425"/>
              <a:gd name="T52" fmla="*/ 42194998 w 608"/>
              <a:gd name="T53" fmla="*/ 36389534 h 425"/>
              <a:gd name="T54" fmla="*/ 50374278 w 608"/>
              <a:gd name="T55" fmla="*/ 39090062 h 425"/>
              <a:gd name="T56" fmla="*/ 57774906 w 608"/>
              <a:gd name="T57" fmla="*/ 51819944 h 425"/>
              <a:gd name="T58" fmla="*/ 57774906 w 608"/>
              <a:gd name="T59" fmla="*/ 51819944 h 425"/>
              <a:gd name="T60" fmla="*/ 57774906 w 608"/>
              <a:gd name="T61" fmla="*/ 51819944 h 425"/>
              <a:gd name="T62" fmla="*/ 55048359 w 608"/>
              <a:gd name="T63" fmla="*/ 54520114 h 425"/>
              <a:gd name="T64" fmla="*/ 2726547 w 608"/>
              <a:gd name="T65" fmla="*/ 54520114 h 425"/>
              <a:gd name="T66" fmla="*/ 0 w 608"/>
              <a:gd name="T67" fmla="*/ 51819944 h 425"/>
              <a:gd name="T68" fmla="*/ 0 w 608"/>
              <a:gd name="T69" fmla="*/ 51819944 h 425"/>
              <a:gd name="T70" fmla="*/ 0 w 608"/>
              <a:gd name="T71" fmla="*/ 51819944 h 425"/>
              <a:gd name="T72" fmla="*/ 7270552 w 608"/>
              <a:gd name="T73" fmla="*/ 39090062 h 425"/>
              <a:gd name="T74" fmla="*/ 15579547 w 608"/>
              <a:gd name="T75" fmla="*/ 36389534 h 425"/>
              <a:gd name="T76" fmla="*/ 22850099 w 608"/>
              <a:gd name="T77" fmla="*/ 33689365 h 425"/>
              <a:gd name="T78" fmla="*/ 22850099 w 608"/>
              <a:gd name="T79" fmla="*/ 28160293 h 425"/>
              <a:gd name="T80" fmla="*/ 20123912 w 608"/>
              <a:gd name="T81" fmla="*/ 21859539 h 425"/>
              <a:gd name="T82" fmla="*/ 18306094 w 608"/>
              <a:gd name="T83" fmla="*/ 19159369 h 425"/>
              <a:gd name="T84" fmla="*/ 19214823 w 608"/>
              <a:gd name="T85" fmla="*/ 14529995 h 425"/>
              <a:gd name="T86" fmla="*/ 18306094 w 608"/>
              <a:gd name="T87" fmla="*/ 9129656 h 425"/>
              <a:gd name="T88" fmla="*/ 28432908 w 608"/>
              <a:gd name="T89" fmla="*/ 0 h 425"/>
              <a:gd name="T90" fmla="*/ 39468811 w 608"/>
              <a:gd name="T91" fmla="*/ 9129656 h 425"/>
              <a:gd name="T92" fmla="*/ 38559722 w 608"/>
              <a:gd name="T93" fmla="*/ 14529995 h 425"/>
              <a:gd name="T94" fmla="*/ 39468811 w 608"/>
              <a:gd name="T95" fmla="*/ 19159369 h 425"/>
              <a:gd name="T96" fmla="*/ 37650993 w 608"/>
              <a:gd name="T97" fmla="*/ 21859539 h 425"/>
              <a:gd name="T98" fmla="*/ 34794731 w 608"/>
              <a:gd name="T99" fmla="*/ 28160293 h 425"/>
              <a:gd name="T100" fmla="*/ 34794731 w 608"/>
              <a:gd name="T101" fmla="*/ 33689365 h 425"/>
              <a:gd name="T102" fmla="*/ 42194998 w 608"/>
              <a:gd name="T103" fmla="*/ 36389534 h 42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608" h="425">
                <a:moveTo>
                  <a:pt x="607" y="410"/>
                </a:moveTo>
                <a:lnTo>
                  <a:pt x="607" y="410"/>
                </a:lnTo>
                <a:cubicBezTo>
                  <a:pt x="607" y="417"/>
                  <a:pt x="593" y="424"/>
                  <a:pt x="586" y="424"/>
                </a:cubicBezTo>
                <a:cubicBezTo>
                  <a:pt x="445" y="424"/>
                  <a:pt x="445" y="424"/>
                  <a:pt x="445" y="424"/>
                </a:cubicBezTo>
                <a:cubicBezTo>
                  <a:pt x="459" y="424"/>
                  <a:pt x="466" y="417"/>
                  <a:pt x="466" y="403"/>
                </a:cubicBezTo>
                <a:cubicBezTo>
                  <a:pt x="466" y="403"/>
                  <a:pt x="466" y="318"/>
                  <a:pt x="403" y="290"/>
                </a:cubicBezTo>
                <a:cubicBezTo>
                  <a:pt x="374" y="276"/>
                  <a:pt x="374" y="276"/>
                  <a:pt x="360" y="276"/>
                </a:cubicBezTo>
                <a:cubicBezTo>
                  <a:pt x="360" y="241"/>
                  <a:pt x="360" y="241"/>
                  <a:pt x="360" y="241"/>
                </a:cubicBezTo>
                <a:cubicBezTo>
                  <a:pt x="360" y="241"/>
                  <a:pt x="346" y="226"/>
                  <a:pt x="339" y="191"/>
                </a:cubicBezTo>
                <a:cubicBezTo>
                  <a:pt x="332" y="191"/>
                  <a:pt x="332" y="184"/>
                  <a:pt x="332" y="170"/>
                </a:cubicBezTo>
                <a:cubicBezTo>
                  <a:pt x="332" y="163"/>
                  <a:pt x="325" y="141"/>
                  <a:pt x="332" y="141"/>
                </a:cubicBezTo>
                <a:cubicBezTo>
                  <a:pt x="332" y="127"/>
                  <a:pt x="332" y="106"/>
                  <a:pt x="332" y="99"/>
                </a:cubicBezTo>
                <a:cubicBezTo>
                  <a:pt x="332" y="71"/>
                  <a:pt x="360" y="43"/>
                  <a:pt x="403" y="43"/>
                </a:cubicBezTo>
                <a:cubicBezTo>
                  <a:pt x="452" y="43"/>
                  <a:pt x="473" y="71"/>
                  <a:pt x="480" y="99"/>
                </a:cubicBezTo>
                <a:cubicBezTo>
                  <a:pt x="480" y="106"/>
                  <a:pt x="473" y="127"/>
                  <a:pt x="473" y="141"/>
                </a:cubicBezTo>
                <a:cubicBezTo>
                  <a:pt x="487" y="141"/>
                  <a:pt x="480" y="163"/>
                  <a:pt x="480" y="170"/>
                </a:cubicBezTo>
                <a:cubicBezTo>
                  <a:pt x="480" y="184"/>
                  <a:pt x="473" y="191"/>
                  <a:pt x="466" y="191"/>
                </a:cubicBezTo>
                <a:cubicBezTo>
                  <a:pt x="459" y="226"/>
                  <a:pt x="445" y="241"/>
                  <a:pt x="445" y="241"/>
                </a:cubicBezTo>
                <a:cubicBezTo>
                  <a:pt x="445" y="276"/>
                  <a:pt x="445" y="276"/>
                  <a:pt x="445" y="276"/>
                </a:cubicBezTo>
                <a:cubicBezTo>
                  <a:pt x="445" y="276"/>
                  <a:pt x="459" y="276"/>
                  <a:pt x="494" y="297"/>
                </a:cubicBezTo>
                <a:cubicBezTo>
                  <a:pt x="537" y="311"/>
                  <a:pt x="523" y="297"/>
                  <a:pt x="551" y="318"/>
                </a:cubicBezTo>
                <a:cubicBezTo>
                  <a:pt x="607" y="339"/>
                  <a:pt x="607" y="410"/>
                  <a:pt x="607" y="410"/>
                </a:cubicBezTo>
                <a:close/>
                <a:moveTo>
                  <a:pt x="325" y="283"/>
                </a:moveTo>
                <a:lnTo>
                  <a:pt x="325" y="283"/>
                </a:lnTo>
                <a:cubicBezTo>
                  <a:pt x="367" y="297"/>
                  <a:pt x="353" y="290"/>
                  <a:pt x="388" y="304"/>
                </a:cubicBezTo>
                <a:cubicBezTo>
                  <a:pt x="445" y="332"/>
                  <a:pt x="445" y="403"/>
                  <a:pt x="445" y="403"/>
                </a:cubicBezTo>
                <a:cubicBezTo>
                  <a:pt x="445" y="417"/>
                  <a:pt x="431" y="424"/>
                  <a:pt x="424" y="424"/>
                </a:cubicBezTo>
                <a:cubicBezTo>
                  <a:pt x="21" y="424"/>
                  <a:pt x="21" y="424"/>
                  <a:pt x="21" y="424"/>
                </a:cubicBezTo>
                <a:cubicBezTo>
                  <a:pt x="14" y="424"/>
                  <a:pt x="0" y="417"/>
                  <a:pt x="0" y="403"/>
                </a:cubicBezTo>
                <a:cubicBezTo>
                  <a:pt x="0" y="403"/>
                  <a:pt x="0" y="332"/>
                  <a:pt x="56" y="304"/>
                </a:cubicBezTo>
                <a:cubicBezTo>
                  <a:pt x="92" y="290"/>
                  <a:pt x="77" y="304"/>
                  <a:pt x="120" y="283"/>
                </a:cubicBezTo>
                <a:cubicBezTo>
                  <a:pt x="162" y="269"/>
                  <a:pt x="176" y="262"/>
                  <a:pt x="176" y="262"/>
                </a:cubicBezTo>
                <a:cubicBezTo>
                  <a:pt x="176" y="219"/>
                  <a:pt x="176" y="219"/>
                  <a:pt x="176" y="219"/>
                </a:cubicBezTo>
                <a:cubicBezTo>
                  <a:pt x="176" y="219"/>
                  <a:pt x="155" y="205"/>
                  <a:pt x="155" y="170"/>
                </a:cubicBezTo>
                <a:cubicBezTo>
                  <a:pt x="141" y="170"/>
                  <a:pt x="141" y="156"/>
                  <a:pt x="141" y="149"/>
                </a:cubicBezTo>
                <a:cubicBezTo>
                  <a:pt x="141" y="141"/>
                  <a:pt x="134" y="113"/>
                  <a:pt x="148" y="113"/>
                </a:cubicBezTo>
                <a:cubicBezTo>
                  <a:pt x="141" y="92"/>
                  <a:pt x="141" y="78"/>
                  <a:pt x="141" y="71"/>
                </a:cubicBezTo>
                <a:cubicBezTo>
                  <a:pt x="148" y="35"/>
                  <a:pt x="176" y="7"/>
                  <a:pt x="219" y="0"/>
                </a:cubicBezTo>
                <a:cubicBezTo>
                  <a:pt x="275" y="7"/>
                  <a:pt x="297" y="35"/>
                  <a:pt x="304" y="71"/>
                </a:cubicBezTo>
                <a:cubicBezTo>
                  <a:pt x="304" y="78"/>
                  <a:pt x="304" y="92"/>
                  <a:pt x="297" y="113"/>
                </a:cubicBezTo>
                <a:cubicBezTo>
                  <a:pt x="311" y="113"/>
                  <a:pt x="304" y="141"/>
                  <a:pt x="304" y="149"/>
                </a:cubicBezTo>
                <a:cubicBezTo>
                  <a:pt x="304" y="156"/>
                  <a:pt x="304" y="170"/>
                  <a:pt x="290" y="170"/>
                </a:cubicBezTo>
                <a:cubicBezTo>
                  <a:pt x="282" y="205"/>
                  <a:pt x="268" y="219"/>
                  <a:pt x="268" y="219"/>
                </a:cubicBezTo>
                <a:cubicBezTo>
                  <a:pt x="268" y="262"/>
                  <a:pt x="268" y="262"/>
                  <a:pt x="268" y="262"/>
                </a:cubicBezTo>
                <a:cubicBezTo>
                  <a:pt x="268" y="262"/>
                  <a:pt x="282" y="262"/>
                  <a:pt x="325" y="28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75" name="Freeform 90"/>
          <p:cNvSpPr>
            <a:spLocks noChangeArrowheads="1"/>
          </p:cNvSpPr>
          <p:nvPr/>
        </p:nvSpPr>
        <p:spPr bwMode="auto">
          <a:xfrm>
            <a:off x="4116120" y="3454773"/>
            <a:ext cx="287792" cy="279400"/>
          </a:xfrm>
          <a:custGeom>
            <a:avLst/>
            <a:gdLst>
              <a:gd name="T0" fmla="*/ 76526312 w 601"/>
              <a:gd name="T1" fmla="*/ 66441079 h 580"/>
              <a:gd name="T2" fmla="*/ 76526312 w 601"/>
              <a:gd name="T3" fmla="*/ 66441079 h 580"/>
              <a:gd name="T4" fmla="*/ 76526312 w 601"/>
              <a:gd name="T5" fmla="*/ 66441079 h 580"/>
              <a:gd name="T6" fmla="*/ 68396114 w 601"/>
              <a:gd name="T7" fmla="*/ 74664833 h 580"/>
              <a:gd name="T8" fmla="*/ 68396114 w 601"/>
              <a:gd name="T9" fmla="*/ 74664833 h 580"/>
              <a:gd name="T10" fmla="*/ 65557083 w 601"/>
              <a:gd name="T11" fmla="*/ 75578543 h 580"/>
              <a:gd name="T12" fmla="*/ 61943901 w 601"/>
              <a:gd name="T13" fmla="*/ 71923702 h 580"/>
              <a:gd name="T14" fmla="*/ 62847017 w 601"/>
              <a:gd name="T15" fmla="*/ 70095920 h 580"/>
              <a:gd name="T16" fmla="*/ 62847017 w 601"/>
              <a:gd name="T17" fmla="*/ 70095920 h 580"/>
              <a:gd name="T18" fmla="*/ 65557083 w 601"/>
              <a:gd name="T19" fmla="*/ 67354789 h 580"/>
              <a:gd name="T20" fmla="*/ 48264607 w 601"/>
              <a:gd name="T21" fmla="*/ 67354789 h 580"/>
              <a:gd name="T22" fmla="*/ 44651066 w 601"/>
              <a:gd name="T23" fmla="*/ 63569522 h 580"/>
              <a:gd name="T24" fmla="*/ 48264607 w 601"/>
              <a:gd name="T25" fmla="*/ 59914681 h 580"/>
              <a:gd name="T26" fmla="*/ 65557083 w 601"/>
              <a:gd name="T27" fmla="*/ 59914681 h 580"/>
              <a:gd name="T28" fmla="*/ 62847017 w 601"/>
              <a:gd name="T29" fmla="*/ 57173188 h 580"/>
              <a:gd name="T30" fmla="*/ 62847017 w 601"/>
              <a:gd name="T31" fmla="*/ 57173188 h 580"/>
              <a:gd name="T32" fmla="*/ 61943901 w 601"/>
              <a:gd name="T33" fmla="*/ 55345768 h 580"/>
              <a:gd name="T34" fmla="*/ 65557083 w 601"/>
              <a:gd name="T35" fmla="*/ 51690927 h 580"/>
              <a:gd name="T36" fmla="*/ 68396114 w 601"/>
              <a:gd name="T37" fmla="*/ 52604637 h 580"/>
              <a:gd name="T38" fmla="*/ 68396114 w 601"/>
              <a:gd name="T39" fmla="*/ 52604637 h 580"/>
              <a:gd name="T40" fmla="*/ 76526312 w 601"/>
              <a:gd name="T41" fmla="*/ 60828391 h 580"/>
              <a:gd name="T42" fmla="*/ 76526312 w 601"/>
              <a:gd name="T43" fmla="*/ 60828391 h 580"/>
              <a:gd name="T44" fmla="*/ 77429787 w 601"/>
              <a:gd name="T45" fmla="*/ 63569522 h 580"/>
              <a:gd name="T46" fmla="*/ 76526312 w 601"/>
              <a:gd name="T47" fmla="*/ 66441079 h 580"/>
              <a:gd name="T48" fmla="*/ 58330360 w 601"/>
              <a:gd name="T49" fmla="*/ 56259478 h 580"/>
              <a:gd name="T50" fmla="*/ 58330360 w 601"/>
              <a:gd name="T51" fmla="*/ 56259478 h 580"/>
              <a:gd name="T52" fmla="*/ 48264607 w 601"/>
              <a:gd name="T53" fmla="*/ 56259478 h 580"/>
              <a:gd name="T54" fmla="*/ 41037884 w 601"/>
              <a:gd name="T55" fmla="*/ 63569522 h 580"/>
              <a:gd name="T56" fmla="*/ 48264607 w 601"/>
              <a:gd name="T57" fmla="*/ 71009630 h 580"/>
              <a:gd name="T58" fmla="*/ 58330360 w 601"/>
              <a:gd name="T59" fmla="*/ 71009630 h 580"/>
              <a:gd name="T60" fmla="*/ 58330360 w 601"/>
              <a:gd name="T61" fmla="*/ 71923702 h 580"/>
              <a:gd name="T62" fmla="*/ 59233835 w 601"/>
              <a:gd name="T63" fmla="*/ 75578543 h 580"/>
              <a:gd name="T64" fmla="*/ 3613541 w 601"/>
              <a:gd name="T65" fmla="*/ 75578543 h 580"/>
              <a:gd name="T66" fmla="*/ 0 w 601"/>
              <a:gd name="T67" fmla="*/ 71923702 h 580"/>
              <a:gd name="T68" fmla="*/ 0 w 601"/>
              <a:gd name="T69" fmla="*/ 71923702 h 580"/>
              <a:gd name="T70" fmla="*/ 0 w 601"/>
              <a:gd name="T71" fmla="*/ 71923702 h 580"/>
              <a:gd name="T72" fmla="*/ 9936789 w 601"/>
              <a:gd name="T73" fmla="*/ 53518347 h 580"/>
              <a:gd name="T74" fmla="*/ 20906017 w 601"/>
              <a:gd name="T75" fmla="*/ 49733080 h 580"/>
              <a:gd name="T76" fmla="*/ 30068655 w 601"/>
              <a:gd name="T77" fmla="*/ 46077877 h 580"/>
              <a:gd name="T78" fmla="*/ 30068655 w 601"/>
              <a:gd name="T79" fmla="*/ 38637768 h 580"/>
              <a:gd name="T80" fmla="*/ 26326149 w 601"/>
              <a:gd name="T81" fmla="*/ 29500304 h 580"/>
              <a:gd name="T82" fmla="*/ 24519558 w 601"/>
              <a:gd name="T83" fmla="*/ 25845463 h 580"/>
              <a:gd name="T84" fmla="*/ 25422674 w 601"/>
              <a:gd name="T85" fmla="*/ 19318704 h 580"/>
              <a:gd name="T86" fmla="*/ 24519558 w 601"/>
              <a:gd name="T87" fmla="*/ 12009021 h 580"/>
              <a:gd name="T88" fmla="*/ 39230934 w 601"/>
              <a:gd name="T89" fmla="*/ 0 h 580"/>
              <a:gd name="T90" fmla="*/ 52910229 w 601"/>
              <a:gd name="T91" fmla="*/ 12009021 h 580"/>
              <a:gd name="T92" fmla="*/ 51877788 w 601"/>
              <a:gd name="T93" fmla="*/ 19318704 h 580"/>
              <a:gd name="T94" fmla="*/ 53813704 w 601"/>
              <a:gd name="T95" fmla="*/ 25845463 h 580"/>
              <a:gd name="T96" fmla="*/ 50974673 w 601"/>
              <a:gd name="T97" fmla="*/ 29500304 h 580"/>
              <a:gd name="T98" fmla="*/ 47361132 w 601"/>
              <a:gd name="T99" fmla="*/ 38637768 h 580"/>
              <a:gd name="T100" fmla="*/ 47361132 w 601"/>
              <a:gd name="T101" fmla="*/ 46077877 h 580"/>
              <a:gd name="T102" fmla="*/ 56523770 w 601"/>
              <a:gd name="T103" fmla="*/ 49733080 h 580"/>
              <a:gd name="T104" fmla="*/ 59233835 w 601"/>
              <a:gd name="T105" fmla="*/ 50646790 h 580"/>
              <a:gd name="T106" fmla="*/ 58330360 w 601"/>
              <a:gd name="T107" fmla="*/ 55345768 h 580"/>
              <a:gd name="T108" fmla="*/ 58330360 w 601"/>
              <a:gd name="T109" fmla="*/ 56259478 h 580"/>
              <a:gd name="T110" fmla="*/ 77429787 w 601"/>
              <a:gd name="T111" fmla="*/ 71923702 h 580"/>
              <a:gd name="T112" fmla="*/ 77429787 w 601"/>
              <a:gd name="T113" fmla="*/ 71923702 h 580"/>
              <a:gd name="T114" fmla="*/ 77429787 w 601"/>
              <a:gd name="T115" fmla="*/ 71923702 h 580"/>
              <a:gd name="T116" fmla="*/ 77429787 w 601"/>
              <a:gd name="T117" fmla="*/ 71923702 h 580"/>
              <a:gd name="T118" fmla="*/ 73816246 w 601"/>
              <a:gd name="T119" fmla="*/ 75578543 h 580"/>
              <a:gd name="T120" fmla="*/ 72009655 w 601"/>
              <a:gd name="T121" fmla="*/ 75578543 h 580"/>
              <a:gd name="T122" fmla="*/ 77429787 w 601"/>
              <a:gd name="T123" fmla="*/ 70095920 h 580"/>
              <a:gd name="T124" fmla="*/ 77429787 w 601"/>
              <a:gd name="T125" fmla="*/ 71923702 h 58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601" h="580">
                <a:moveTo>
                  <a:pt x="593" y="509"/>
                </a:moveTo>
                <a:lnTo>
                  <a:pt x="593" y="509"/>
                </a:lnTo>
                <a:cubicBezTo>
                  <a:pt x="530" y="572"/>
                  <a:pt x="530" y="572"/>
                  <a:pt x="530" y="572"/>
                </a:cubicBezTo>
                <a:cubicBezTo>
                  <a:pt x="523" y="579"/>
                  <a:pt x="515" y="579"/>
                  <a:pt x="508" y="579"/>
                </a:cubicBezTo>
                <a:cubicBezTo>
                  <a:pt x="494" y="579"/>
                  <a:pt x="480" y="572"/>
                  <a:pt x="480" y="551"/>
                </a:cubicBezTo>
                <a:cubicBezTo>
                  <a:pt x="480" y="544"/>
                  <a:pt x="480" y="537"/>
                  <a:pt x="487" y="537"/>
                </a:cubicBezTo>
                <a:cubicBezTo>
                  <a:pt x="508" y="516"/>
                  <a:pt x="508" y="516"/>
                  <a:pt x="508" y="516"/>
                </a:cubicBezTo>
                <a:cubicBezTo>
                  <a:pt x="374" y="516"/>
                  <a:pt x="374" y="516"/>
                  <a:pt x="374" y="516"/>
                </a:cubicBezTo>
                <a:cubicBezTo>
                  <a:pt x="360" y="516"/>
                  <a:pt x="346" y="502"/>
                  <a:pt x="346" y="487"/>
                </a:cubicBezTo>
                <a:cubicBezTo>
                  <a:pt x="346" y="473"/>
                  <a:pt x="360" y="459"/>
                  <a:pt x="374" y="459"/>
                </a:cubicBezTo>
                <a:cubicBezTo>
                  <a:pt x="508" y="459"/>
                  <a:pt x="508" y="459"/>
                  <a:pt x="508" y="459"/>
                </a:cubicBezTo>
                <a:cubicBezTo>
                  <a:pt x="487" y="438"/>
                  <a:pt x="487" y="438"/>
                  <a:pt x="487" y="438"/>
                </a:cubicBezTo>
                <a:cubicBezTo>
                  <a:pt x="480" y="438"/>
                  <a:pt x="480" y="431"/>
                  <a:pt x="480" y="424"/>
                </a:cubicBezTo>
                <a:cubicBezTo>
                  <a:pt x="480" y="403"/>
                  <a:pt x="494" y="396"/>
                  <a:pt x="508" y="396"/>
                </a:cubicBezTo>
                <a:cubicBezTo>
                  <a:pt x="515" y="396"/>
                  <a:pt x="523" y="396"/>
                  <a:pt x="530" y="403"/>
                </a:cubicBezTo>
                <a:cubicBezTo>
                  <a:pt x="593" y="466"/>
                  <a:pt x="593" y="466"/>
                  <a:pt x="593" y="466"/>
                </a:cubicBezTo>
                <a:cubicBezTo>
                  <a:pt x="600" y="473"/>
                  <a:pt x="600" y="480"/>
                  <a:pt x="600" y="487"/>
                </a:cubicBezTo>
                <a:cubicBezTo>
                  <a:pt x="600" y="494"/>
                  <a:pt x="600" y="502"/>
                  <a:pt x="593" y="509"/>
                </a:cubicBezTo>
                <a:close/>
                <a:moveTo>
                  <a:pt x="452" y="431"/>
                </a:moveTo>
                <a:lnTo>
                  <a:pt x="452" y="431"/>
                </a:lnTo>
                <a:cubicBezTo>
                  <a:pt x="374" y="431"/>
                  <a:pt x="374" y="431"/>
                  <a:pt x="374" y="431"/>
                </a:cubicBezTo>
                <a:cubicBezTo>
                  <a:pt x="346" y="431"/>
                  <a:pt x="318" y="459"/>
                  <a:pt x="318" y="487"/>
                </a:cubicBezTo>
                <a:cubicBezTo>
                  <a:pt x="318" y="516"/>
                  <a:pt x="346" y="544"/>
                  <a:pt x="374" y="544"/>
                </a:cubicBezTo>
                <a:cubicBezTo>
                  <a:pt x="452" y="544"/>
                  <a:pt x="452" y="544"/>
                  <a:pt x="452" y="544"/>
                </a:cubicBezTo>
                <a:lnTo>
                  <a:pt x="452" y="551"/>
                </a:lnTo>
                <a:cubicBezTo>
                  <a:pt x="452" y="565"/>
                  <a:pt x="452" y="572"/>
                  <a:pt x="459" y="579"/>
                </a:cubicBezTo>
                <a:cubicBezTo>
                  <a:pt x="28" y="579"/>
                  <a:pt x="28" y="579"/>
                  <a:pt x="28" y="579"/>
                </a:cubicBezTo>
                <a:cubicBezTo>
                  <a:pt x="14" y="579"/>
                  <a:pt x="0" y="572"/>
                  <a:pt x="0" y="551"/>
                </a:cubicBezTo>
                <a:cubicBezTo>
                  <a:pt x="0" y="551"/>
                  <a:pt x="0" y="452"/>
                  <a:pt x="77" y="410"/>
                </a:cubicBezTo>
                <a:cubicBezTo>
                  <a:pt x="120" y="388"/>
                  <a:pt x="106" y="410"/>
                  <a:pt x="162" y="381"/>
                </a:cubicBezTo>
                <a:cubicBezTo>
                  <a:pt x="219" y="360"/>
                  <a:pt x="233" y="353"/>
                  <a:pt x="233" y="353"/>
                </a:cubicBezTo>
                <a:cubicBezTo>
                  <a:pt x="233" y="296"/>
                  <a:pt x="233" y="296"/>
                  <a:pt x="233" y="296"/>
                </a:cubicBezTo>
                <a:cubicBezTo>
                  <a:pt x="233" y="296"/>
                  <a:pt x="212" y="275"/>
                  <a:pt x="204" y="226"/>
                </a:cubicBezTo>
                <a:cubicBezTo>
                  <a:pt x="190" y="233"/>
                  <a:pt x="190" y="212"/>
                  <a:pt x="190" y="198"/>
                </a:cubicBezTo>
                <a:cubicBezTo>
                  <a:pt x="190" y="183"/>
                  <a:pt x="183" y="148"/>
                  <a:pt x="197" y="148"/>
                </a:cubicBezTo>
                <a:cubicBezTo>
                  <a:pt x="190" y="127"/>
                  <a:pt x="190" y="99"/>
                  <a:pt x="190" y="92"/>
                </a:cubicBezTo>
                <a:cubicBezTo>
                  <a:pt x="197" y="49"/>
                  <a:pt x="240" y="0"/>
                  <a:pt x="304" y="0"/>
                </a:cubicBezTo>
                <a:cubicBezTo>
                  <a:pt x="374" y="0"/>
                  <a:pt x="410" y="49"/>
                  <a:pt x="410" y="92"/>
                </a:cubicBezTo>
                <a:cubicBezTo>
                  <a:pt x="410" y="99"/>
                  <a:pt x="410" y="127"/>
                  <a:pt x="402" y="148"/>
                </a:cubicBezTo>
                <a:cubicBezTo>
                  <a:pt x="424" y="148"/>
                  <a:pt x="417" y="183"/>
                  <a:pt x="417" y="198"/>
                </a:cubicBezTo>
                <a:cubicBezTo>
                  <a:pt x="417" y="212"/>
                  <a:pt x="410" y="233"/>
                  <a:pt x="395" y="226"/>
                </a:cubicBezTo>
                <a:cubicBezTo>
                  <a:pt x="388" y="275"/>
                  <a:pt x="367" y="296"/>
                  <a:pt x="367" y="296"/>
                </a:cubicBezTo>
                <a:cubicBezTo>
                  <a:pt x="367" y="353"/>
                  <a:pt x="367" y="353"/>
                  <a:pt x="367" y="353"/>
                </a:cubicBezTo>
                <a:cubicBezTo>
                  <a:pt x="367" y="353"/>
                  <a:pt x="381" y="360"/>
                  <a:pt x="438" y="381"/>
                </a:cubicBezTo>
                <a:cubicBezTo>
                  <a:pt x="445" y="388"/>
                  <a:pt x="452" y="388"/>
                  <a:pt x="459" y="388"/>
                </a:cubicBezTo>
                <a:cubicBezTo>
                  <a:pt x="452" y="403"/>
                  <a:pt x="452" y="410"/>
                  <a:pt x="452" y="424"/>
                </a:cubicBezTo>
                <a:lnTo>
                  <a:pt x="452" y="431"/>
                </a:lnTo>
                <a:close/>
                <a:moveTo>
                  <a:pt x="600" y="551"/>
                </a:moveTo>
                <a:lnTo>
                  <a:pt x="600" y="551"/>
                </a:lnTo>
                <a:cubicBezTo>
                  <a:pt x="600" y="572"/>
                  <a:pt x="593" y="579"/>
                  <a:pt x="572" y="579"/>
                </a:cubicBezTo>
                <a:cubicBezTo>
                  <a:pt x="558" y="579"/>
                  <a:pt x="558" y="579"/>
                  <a:pt x="558" y="579"/>
                </a:cubicBezTo>
                <a:cubicBezTo>
                  <a:pt x="600" y="537"/>
                  <a:pt x="600" y="537"/>
                  <a:pt x="600" y="537"/>
                </a:cubicBezTo>
                <a:cubicBezTo>
                  <a:pt x="600" y="551"/>
                  <a:pt x="600" y="551"/>
                  <a:pt x="600" y="55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76" name="Freeform 91"/>
          <p:cNvSpPr>
            <a:spLocks noChangeArrowheads="1"/>
          </p:cNvSpPr>
          <p:nvPr/>
        </p:nvSpPr>
        <p:spPr bwMode="auto">
          <a:xfrm>
            <a:off x="3610369" y="3454773"/>
            <a:ext cx="287792" cy="279400"/>
          </a:xfrm>
          <a:custGeom>
            <a:avLst/>
            <a:gdLst>
              <a:gd name="T0" fmla="*/ 73816246 w 601"/>
              <a:gd name="T1" fmla="*/ 67354789 h 580"/>
              <a:gd name="T2" fmla="*/ 59233835 w 601"/>
              <a:gd name="T3" fmla="*/ 70095920 h 580"/>
              <a:gd name="T4" fmla="*/ 60136951 w 601"/>
              <a:gd name="T5" fmla="*/ 71923702 h 580"/>
              <a:gd name="T6" fmla="*/ 54716819 w 601"/>
              <a:gd name="T7" fmla="*/ 74664833 h 580"/>
              <a:gd name="T8" fmla="*/ 45554541 w 601"/>
              <a:gd name="T9" fmla="*/ 66441079 h 580"/>
              <a:gd name="T10" fmla="*/ 44651066 w 601"/>
              <a:gd name="T11" fmla="*/ 63569522 h 580"/>
              <a:gd name="T12" fmla="*/ 45554541 w 601"/>
              <a:gd name="T13" fmla="*/ 60828391 h 580"/>
              <a:gd name="T14" fmla="*/ 54716819 w 601"/>
              <a:gd name="T15" fmla="*/ 52604637 h 580"/>
              <a:gd name="T16" fmla="*/ 60136951 w 601"/>
              <a:gd name="T17" fmla="*/ 55345768 h 580"/>
              <a:gd name="T18" fmla="*/ 59233835 w 601"/>
              <a:gd name="T19" fmla="*/ 57173188 h 580"/>
              <a:gd name="T20" fmla="*/ 73816246 w 601"/>
              <a:gd name="T21" fmla="*/ 59914681 h 580"/>
              <a:gd name="T22" fmla="*/ 73816246 w 601"/>
              <a:gd name="T23" fmla="*/ 67354789 h 580"/>
              <a:gd name="T24" fmla="*/ 63750492 w 601"/>
              <a:gd name="T25" fmla="*/ 55345768 h 580"/>
              <a:gd name="T26" fmla="*/ 67363674 w 601"/>
              <a:gd name="T27" fmla="*/ 53518347 h 580"/>
              <a:gd name="T28" fmla="*/ 63750492 w 601"/>
              <a:gd name="T29" fmla="*/ 56259478 h 580"/>
              <a:gd name="T30" fmla="*/ 50974673 w 601"/>
              <a:gd name="T31" fmla="*/ 29500304 h 580"/>
              <a:gd name="T32" fmla="*/ 47361132 w 601"/>
              <a:gd name="T33" fmla="*/ 38637768 h 580"/>
              <a:gd name="T34" fmla="*/ 52781263 w 601"/>
              <a:gd name="T35" fmla="*/ 48819369 h 580"/>
              <a:gd name="T36" fmla="*/ 51877788 w 601"/>
              <a:gd name="T37" fmla="*/ 49733080 h 580"/>
              <a:gd name="T38" fmla="*/ 42844475 w 601"/>
              <a:gd name="T39" fmla="*/ 58086899 h 580"/>
              <a:gd name="T40" fmla="*/ 42844475 w 601"/>
              <a:gd name="T41" fmla="*/ 69182210 h 580"/>
              <a:gd name="T42" fmla="*/ 50071198 w 601"/>
              <a:gd name="T43" fmla="*/ 75578543 h 580"/>
              <a:gd name="T44" fmla="*/ 0 w 601"/>
              <a:gd name="T45" fmla="*/ 71923702 h 580"/>
              <a:gd name="T46" fmla="*/ 0 w 601"/>
              <a:gd name="T47" fmla="*/ 71923702 h 580"/>
              <a:gd name="T48" fmla="*/ 20906017 w 601"/>
              <a:gd name="T49" fmla="*/ 49733080 h 580"/>
              <a:gd name="T50" fmla="*/ 30068655 w 601"/>
              <a:gd name="T51" fmla="*/ 38637768 h 580"/>
              <a:gd name="T52" fmla="*/ 23616083 w 601"/>
              <a:gd name="T53" fmla="*/ 25845463 h 580"/>
              <a:gd name="T54" fmla="*/ 24519558 w 601"/>
              <a:gd name="T55" fmla="*/ 12009021 h 580"/>
              <a:gd name="T56" fmla="*/ 52781263 w 601"/>
              <a:gd name="T57" fmla="*/ 12009021 h 580"/>
              <a:gd name="T58" fmla="*/ 52781263 w 601"/>
              <a:gd name="T59" fmla="*/ 25845463 h 580"/>
              <a:gd name="T60" fmla="*/ 63750492 w 601"/>
              <a:gd name="T61" fmla="*/ 71009630 h 580"/>
              <a:gd name="T62" fmla="*/ 73816246 w 601"/>
              <a:gd name="T63" fmla="*/ 71009630 h 580"/>
              <a:gd name="T64" fmla="*/ 77429787 w 601"/>
              <a:gd name="T65" fmla="*/ 71923702 h 580"/>
              <a:gd name="T66" fmla="*/ 77429787 w 601"/>
              <a:gd name="T67" fmla="*/ 71923702 h 580"/>
              <a:gd name="T68" fmla="*/ 62847017 w 601"/>
              <a:gd name="T69" fmla="*/ 75578543 h 580"/>
              <a:gd name="T70" fmla="*/ 63750492 w 601"/>
              <a:gd name="T71" fmla="*/ 71009630 h 58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601" h="580">
                <a:moveTo>
                  <a:pt x="572" y="516"/>
                </a:moveTo>
                <a:lnTo>
                  <a:pt x="572" y="516"/>
                </a:lnTo>
                <a:cubicBezTo>
                  <a:pt x="445" y="516"/>
                  <a:pt x="445" y="516"/>
                  <a:pt x="445" y="516"/>
                </a:cubicBezTo>
                <a:cubicBezTo>
                  <a:pt x="459" y="537"/>
                  <a:pt x="459" y="537"/>
                  <a:pt x="459" y="537"/>
                </a:cubicBezTo>
                <a:cubicBezTo>
                  <a:pt x="466" y="537"/>
                  <a:pt x="466" y="544"/>
                  <a:pt x="466" y="551"/>
                </a:cubicBezTo>
                <a:cubicBezTo>
                  <a:pt x="466" y="572"/>
                  <a:pt x="459" y="579"/>
                  <a:pt x="438" y="579"/>
                </a:cubicBezTo>
                <a:cubicBezTo>
                  <a:pt x="431" y="579"/>
                  <a:pt x="424" y="579"/>
                  <a:pt x="424" y="572"/>
                </a:cubicBezTo>
                <a:cubicBezTo>
                  <a:pt x="353" y="509"/>
                  <a:pt x="353" y="509"/>
                  <a:pt x="353" y="509"/>
                </a:cubicBezTo>
                <a:cubicBezTo>
                  <a:pt x="346" y="502"/>
                  <a:pt x="346" y="494"/>
                  <a:pt x="346" y="487"/>
                </a:cubicBezTo>
                <a:cubicBezTo>
                  <a:pt x="346" y="480"/>
                  <a:pt x="346" y="473"/>
                  <a:pt x="353" y="466"/>
                </a:cubicBezTo>
                <a:cubicBezTo>
                  <a:pt x="424" y="403"/>
                  <a:pt x="424" y="403"/>
                  <a:pt x="424" y="403"/>
                </a:cubicBezTo>
                <a:cubicBezTo>
                  <a:pt x="424" y="396"/>
                  <a:pt x="431" y="396"/>
                  <a:pt x="438" y="396"/>
                </a:cubicBezTo>
                <a:cubicBezTo>
                  <a:pt x="459" y="396"/>
                  <a:pt x="466" y="403"/>
                  <a:pt x="466" y="424"/>
                </a:cubicBezTo>
                <a:cubicBezTo>
                  <a:pt x="466" y="431"/>
                  <a:pt x="466" y="438"/>
                  <a:pt x="459" y="438"/>
                </a:cubicBezTo>
                <a:cubicBezTo>
                  <a:pt x="445" y="459"/>
                  <a:pt x="445" y="459"/>
                  <a:pt x="445" y="459"/>
                </a:cubicBezTo>
                <a:cubicBezTo>
                  <a:pt x="572" y="459"/>
                  <a:pt x="572" y="459"/>
                  <a:pt x="572" y="459"/>
                </a:cubicBezTo>
                <a:cubicBezTo>
                  <a:pt x="586" y="459"/>
                  <a:pt x="600" y="473"/>
                  <a:pt x="600" y="487"/>
                </a:cubicBezTo>
                <a:cubicBezTo>
                  <a:pt x="600" y="502"/>
                  <a:pt x="586" y="516"/>
                  <a:pt x="572" y="516"/>
                </a:cubicBezTo>
                <a:close/>
                <a:moveTo>
                  <a:pt x="494" y="424"/>
                </a:moveTo>
                <a:lnTo>
                  <a:pt x="494" y="424"/>
                </a:lnTo>
                <a:cubicBezTo>
                  <a:pt x="494" y="417"/>
                  <a:pt x="494" y="410"/>
                  <a:pt x="494" y="403"/>
                </a:cubicBezTo>
                <a:cubicBezTo>
                  <a:pt x="501" y="403"/>
                  <a:pt x="508" y="403"/>
                  <a:pt x="522" y="410"/>
                </a:cubicBezTo>
                <a:cubicBezTo>
                  <a:pt x="537" y="417"/>
                  <a:pt x="544" y="424"/>
                  <a:pt x="551" y="431"/>
                </a:cubicBezTo>
                <a:cubicBezTo>
                  <a:pt x="494" y="431"/>
                  <a:pt x="494" y="431"/>
                  <a:pt x="494" y="431"/>
                </a:cubicBezTo>
                <a:lnTo>
                  <a:pt x="494" y="424"/>
                </a:lnTo>
                <a:close/>
                <a:moveTo>
                  <a:pt x="395" y="226"/>
                </a:moveTo>
                <a:lnTo>
                  <a:pt x="395" y="226"/>
                </a:lnTo>
                <a:cubicBezTo>
                  <a:pt x="388" y="275"/>
                  <a:pt x="367" y="296"/>
                  <a:pt x="367" y="296"/>
                </a:cubicBezTo>
                <a:cubicBezTo>
                  <a:pt x="367" y="353"/>
                  <a:pt x="367" y="353"/>
                  <a:pt x="367" y="353"/>
                </a:cubicBezTo>
                <a:cubicBezTo>
                  <a:pt x="367" y="353"/>
                  <a:pt x="374" y="353"/>
                  <a:pt x="409" y="374"/>
                </a:cubicBezTo>
                <a:lnTo>
                  <a:pt x="402" y="381"/>
                </a:lnTo>
                <a:cubicBezTo>
                  <a:pt x="332" y="445"/>
                  <a:pt x="332" y="445"/>
                  <a:pt x="332" y="445"/>
                </a:cubicBezTo>
                <a:cubicBezTo>
                  <a:pt x="325" y="459"/>
                  <a:pt x="318" y="473"/>
                  <a:pt x="318" y="487"/>
                </a:cubicBezTo>
                <a:cubicBezTo>
                  <a:pt x="318" y="502"/>
                  <a:pt x="325" y="516"/>
                  <a:pt x="332" y="530"/>
                </a:cubicBezTo>
                <a:cubicBezTo>
                  <a:pt x="388" y="579"/>
                  <a:pt x="388" y="579"/>
                  <a:pt x="388" y="579"/>
                </a:cubicBezTo>
                <a:cubicBezTo>
                  <a:pt x="28" y="579"/>
                  <a:pt x="28" y="579"/>
                  <a:pt x="28" y="579"/>
                </a:cubicBezTo>
                <a:cubicBezTo>
                  <a:pt x="7" y="579"/>
                  <a:pt x="0" y="572"/>
                  <a:pt x="0" y="551"/>
                </a:cubicBezTo>
                <a:cubicBezTo>
                  <a:pt x="0" y="551"/>
                  <a:pt x="0" y="452"/>
                  <a:pt x="70" y="410"/>
                </a:cubicBezTo>
                <a:cubicBezTo>
                  <a:pt x="120" y="388"/>
                  <a:pt x="98" y="410"/>
                  <a:pt x="162" y="381"/>
                </a:cubicBezTo>
                <a:cubicBezTo>
                  <a:pt x="219" y="360"/>
                  <a:pt x="233" y="353"/>
                  <a:pt x="233" y="353"/>
                </a:cubicBezTo>
                <a:cubicBezTo>
                  <a:pt x="233" y="296"/>
                  <a:pt x="233" y="296"/>
                  <a:pt x="233" y="296"/>
                </a:cubicBezTo>
                <a:cubicBezTo>
                  <a:pt x="233" y="296"/>
                  <a:pt x="211" y="275"/>
                  <a:pt x="204" y="226"/>
                </a:cubicBezTo>
                <a:cubicBezTo>
                  <a:pt x="190" y="233"/>
                  <a:pt x="183" y="212"/>
                  <a:pt x="183" y="198"/>
                </a:cubicBezTo>
                <a:cubicBezTo>
                  <a:pt x="183" y="183"/>
                  <a:pt x="176" y="148"/>
                  <a:pt x="197" y="148"/>
                </a:cubicBezTo>
                <a:cubicBezTo>
                  <a:pt x="190" y="127"/>
                  <a:pt x="190" y="99"/>
                  <a:pt x="190" y="92"/>
                </a:cubicBezTo>
                <a:cubicBezTo>
                  <a:pt x="190" y="49"/>
                  <a:pt x="233" y="0"/>
                  <a:pt x="296" y="0"/>
                </a:cubicBezTo>
                <a:cubicBezTo>
                  <a:pt x="374" y="0"/>
                  <a:pt x="402" y="49"/>
                  <a:pt x="409" y="92"/>
                </a:cubicBezTo>
                <a:cubicBezTo>
                  <a:pt x="409" y="99"/>
                  <a:pt x="409" y="127"/>
                  <a:pt x="402" y="148"/>
                </a:cubicBezTo>
                <a:cubicBezTo>
                  <a:pt x="424" y="148"/>
                  <a:pt x="417" y="183"/>
                  <a:pt x="409" y="198"/>
                </a:cubicBezTo>
                <a:cubicBezTo>
                  <a:pt x="409" y="212"/>
                  <a:pt x="409" y="233"/>
                  <a:pt x="395" y="226"/>
                </a:cubicBezTo>
                <a:close/>
                <a:moveTo>
                  <a:pt x="494" y="544"/>
                </a:moveTo>
                <a:lnTo>
                  <a:pt x="494" y="544"/>
                </a:lnTo>
                <a:cubicBezTo>
                  <a:pt x="572" y="544"/>
                  <a:pt x="572" y="544"/>
                  <a:pt x="572" y="544"/>
                </a:cubicBezTo>
                <a:cubicBezTo>
                  <a:pt x="579" y="544"/>
                  <a:pt x="593" y="544"/>
                  <a:pt x="600" y="537"/>
                </a:cubicBezTo>
                <a:cubicBezTo>
                  <a:pt x="600" y="544"/>
                  <a:pt x="600" y="551"/>
                  <a:pt x="600" y="551"/>
                </a:cubicBezTo>
                <a:cubicBezTo>
                  <a:pt x="600" y="572"/>
                  <a:pt x="586" y="579"/>
                  <a:pt x="572" y="579"/>
                </a:cubicBezTo>
                <a:cubicBezTo>
                  <a:pt x="487" y="579"/>
                  <a:pt x="487" y="579"/>
                  <a:pt x="487" y="579"/>
                </a:cubicBezTo>
                <a:cubicBezTo>
                  <a:pt x="494" y="572"/>
                  <a:pt x="494" y="565"/>
                  <a:pt x="494" y="551"/>
                </a:cubicBezTo>
                <a:lnTo>
                  <a:pt x="494" y="54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77" name="Freeform 92"/>
          <p:cNvSpPr>
            <a:spLocks noChangeArrowheads="1"/>
          </p:cNvSpPr>
          <p:nvPr/>
        </p:nvSpPr>
        <p:spPr bwMode="auto">
          <a:xfrm>
            <a:off x="3102501" y="3454773"/>
            <a:ext cx="292024" cy="279400"/>
          </a:xfrm>
          <a:custGeom>
            <a:avLst/>
            <a:gdLst>
              <a:gd name="T0" fmla="*/ 72337558 w 609"/>
              <a:gd name="T1" fmla="*/ 64483232 h 580"/>
              <a:gd name="T2" fmla="*/ 72337558 w 609"/>
              <a:gd name="T3" fmla="*/ 64483232 h 580"/>
              <a:gd name="T4" fmla="*/ 76866547 w 609"/>
              <a:gd name="T5" fmla="*/ 70095920 h 580"/>
              <a:gd name="T6" fmla="*/ 78678142 w 609"/>
              <a:gd name="T7" fmla="*/ 71923702 h 580"/>
              <a:gd name="T8" fmla="*/ 75054951 w 609"/>
              <a:gd name="T9" fmla="*/ 75578543 h 580"/>
              <a:gd name="T10" fmla="*/ 72337558 w 609"/>
              <a:gd name="T11" fmla="*/ 74664833 h 580"/>
              <a:gd name="T12" fmla="*/ 67678707 w 609"/>
              <a:gd name="T13" fmla="*/ 70095920 h 580"/>
              <a:gd name="T14" fmla="*/ 62243920 w 609"/>
              <a:gd name="T15" fmla="*/ 74664833 h 580"/>
              <a:gd name="T16" fmla="*/ 60431965 w 609"/>
              <a:gd name="T17" fmla="*/ 75578543 h 580"/>
              <a:gd name="T18" fmla="*/ 56808774 w 609"/>
              <a:gd name="T19" fmla="*/ 71923702 h 580"/>
              <a:gd name="T20" fmla="*/ 57714571 w 609"/>
              <a:gd name="T21" fmla="*/ 70095920 h 580"/>
              <a:gd name="T22" fmla="*/ 57714571 w 609"/>
              <a:gd name="T23" fmla="*/ 70095920 h 580"/>
              <a:gd name="T24" fmla="*/ 62243920 w 609"/>
              <a:gd name="T25" fmla="*/ 64483232 h 580"/>
              <a:gd name="T26" fmla="*/ 57714571 w 609"/>
              <a:gd name="T27" fmla="*/ 59914681 h 580"/>
              <a:gd name="T28" fmla="*/ 56808774 w 609"/>
              <a:gd name="T29" fmla="*/ 57173188 h 580"/>
              <a:gd name="T30" fmla="*/ 60431965 w 609"/>
              <a:gd name="T31" fmla="*/ 53518347 h 580"/>
              <a:gd name="T32" fmla="*/ 62243920 w 609"/>
              <a:gd name="T33" fmla="*/ 55345768 h 580"/>
              <a:gd name="T34" fmla="*/ 67678707 w 609"/>
              <a:gd name="T35" fmla="*/ 59914681 h 580"/>
              <a:gd name="T36" fmla="*/ 72337558 w 609"/>
              <a:gd name="T37" fmla="*/ 55345768 h 580"/>
              <a:gd name="T38" fmla="*/ 72337558 w 609"/>
              <a:gd name="T39" fmla="*/ 55345768 h 580"/>
              <a:gd name="T40" fmla="*/ 75054951 w 609"/>
              <a:gd name="T41" fmla="*/ 53518347 h 580"/>
              <a:gd name="T42" fmla="*/ 78678142 w 609"/>
              <a:gd name="T43" fmla="*/ 57173188 h 580"/>
              <a:gd name="T44" fmla="*/ 76866547 w 609"/>
              <a:gd name="T45" fmla="*/ 59914681 h 580"/>
              <a:gd name="T46" fmla="*/ 72337558 w 609"/>
              <a:gd name="T47" fmla="*/ 64483232 h 580"/>
              <a:gd name="T48" fmla="*/ 53056080 w 609"/>
              <a:gd name="T49" fmla="*/ 57173188 h 580"/>
              <a:gd name="T50" fmla="*/ 53056080 w 609"/>
              <a:gd name="T51" fmla="*/ 57173188 h 580"/>
              <a:gd name="T52" fmla="*/ 54867675 w 609"/>
              <a:gd name="T53" fmla="*/ 62655811 h 580"/>
              <a:gd name="T54" fmla="*/ 54867675 w 609"/>
              <a:gd name="T55" fmla="*/ 62655811 h 580"/>
              <a:gd name="T56" fmla="*/ 56808774 w 609"/>
              <a:gd name="T57" fmla="*/ 64483232 h 580"/>
              <a:gd name="T58" fmla="*/ 54867675 w 609"/>
              <a:gd name="T59" fmla="*/ 67354789 h 580"/>
              <a:gd name="T60" fmla="*/ 53056080 w 609"/>
              <a:gd name="T61" fmla="*/ 71923702 h 580"/>
              <a:gd name="T62" fmla="*/ 53961878 w 609"/>
              <a:gd name="T63" fmla="*/ 75578543 h 580"/>
              <a:gd name="T64" fmla="*/ 3752694 w 609"/>
              <a:gd name="T65" fmla="*/ 75578543 h 580"/>
              <a:gd name="T66" fmla="*/ 0 w 609"/>
              <a:gd name="T67" fmla="*/ 71923702 h 580"/>
              <a:gd name="T68" fmla="*/ 0 w 609"/>
              <a:gd name="T69" fmla="*/ 71923702 h 580"/>
              <a:gd name="T70" fmla="*/ 0 w 609"/>
              <a:gd name="T71" fmla="*/ 71923702 h 580"/>
              <a:gd name="T72" fmla="*/ 10093638 w 609"/>
              <a:gd name="T73" fmla="*/ 53518347 h 580"/>
              <a:gd name="T74" fmla="*/ 21093073 w 609"/>
              <a:gd name="T75" fmla="*/ 49733080 h 580"/>
              <a:gd name="T76" fmla="*/ 31186711 w 609"/>
              <a:gd name="T77" fmla="*/ 46077877 h 580"/>
              <a:gd name="T78" fmla="*/ 31186711 w 609"/>
              <a:gd name="T79" fmla="*/ 38637768 h 580"/>
              <a:gd name="T80" fmla="*/ 27434018 w 609"/>
              <a:gd name="T81" fmla="*/ 29500304 h 580"/>
              <a:gd name="T82" fmla="*/ 24716265 w 609"/>
              <a:gd name="T83" fmla="*/ 25845463 h 580"/>
              <a:gd name="T84" fmla="*/ 25622062 w 609"/>
              <a:gd name="T85" fmla="*/ 19318704 h 580"/>
              <a:gd name="T86" fmla="*/ 25622062 w 609"/>
              <a:gd name="T87" fmla="*/ 12009021 h 580"/>
              <a:gd name="T88" fmla="*/ 39339251 w 609"/>
              <a:gd name="T89" fmla="*/ 0 h 580"/>
              <a:gd name="T90" fmla="*/ 53961878 w 609"/>
              <a:gd name="T91" fmla="*/ 12009021 h 580"/>
              <a:gd name="T92" fmla="*/ 53056080 w 609"/>
              <a:gd name="T93" fmla="*/ 19318704 h 580"/>
              <a:gd name="T94" fmla="*/ 53961878 w 609"/>
              <a:gd name="T95" fmla="*/ 25845463 h 580"/>
              <a:gd name="T96" fmla="*/ 51244484 w 609"/>
              <a:gd name="T97" fmla="*/ 29500304 h 580"/>
              <a:gd name="T98" fmla="*/ 47620933 w 609"/>
              <a:gd name="T99" fmla="*/ 38637768 h 580"/>
              <a:gd name="T100" fmla="*/ 47620933 w 609"/>
              <a:gd name="T101" fmla="*/ 46077877 h 580"/>
              <a:gd name="T102" fmla="*/ 57714571 w 609"/>
              <a:gd name="T103" fmla="*/ 49733080 h 580"/>
              <a:gd name="T104" fmla="*/ 58620369 w 609"/>
              <a:gd name="T105" fmla="*/ 50646790 h 580"/>
              <a:gd name="T106" fmla="*/ 53056080 w 609"/>
              <a:gd name="T107" fmla="*/ 57173188 h 580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09" h="580">
                <a:moveTo>
                  <a:pt x="559" y="494"/>
                </a:moveTo>
                <a:lnTo>
                  <a:pt x="559" y="494"/>
                </a:lnTo>
                <a:cubicBezTo>
                  <a:pt x="594" y="537"/>
                  <a:pt x="594" y="537"/>
                  <a:pt x="594" y="537"/>
                </a:cubicBezTo>
                <a:cubicBezTo>
                  <a:pt x="601" y="537"/>
                  <a:pt x="608" y="544"/>
                  <a:pt x="608" y="551"/>
                </a:cubicBezTo>
                <a:cubicBezTo>
                  <a:pt x="608" y="572"/>
                  <a:pt x="594" y="579"/>
                  <a:pt x="580" y="579"/>
                </a:cubicBezTo>
                <a:cubicBezTo>
                  <a:pt x="573" y="579"/>
                  <a:pt x="566" y="579"/>
                  <a:pt x="559" y="572"/>
                </a:cubicBezTo>
                <a:cubicBezTo>
                  <a:pt x="523" y="537"/>
                  <a:pt x="523" y="537"/>
                  <a:pt x="523" y="537"/>
                </a:cubicBezTo>
                <a:cubicBezTo>
                  <a:pt x="481" y="572"/>
                  <a:pt x="481" y="572"/>
                  <a:pt x="481" y="572"/>
                </a:cubicBezTo>
                <a:cubicBezTo>
                  <a:pt x="481" y="579"/>
                  <a:pt x="474" y="579"/>
                  <a:pt x="467" y="579"/>
                </a:cubicBezTo>
                <a:cubicBezTo>
                  <a:pt x="446" y="579"/>
                  <a:pt x="439" y="572"/>
                  <a:pt x="439" y="551"/>
                </a:cubicBezTo>
                <a:cubicBezTo>
                  <a:pt x="439" y="544"/>
                  <a:pt x="439" y="537"/>
                  <a:pt x="446" y="537"/>
                </a:cubicBezTo>
                <a:cubicBezTo>
                  <a:pt x="481" y="494"/>
                  <a:pt x="481" y="494"/>
                  <a:pt x="481" y="494"/>
                </a:cubicBezTo>
                <a:cubicBezTo>
                  <a:pt x="446" y="459"/>
                  <a:pt x="446" y="459"/>
                  <a:pt x="446" y="459"/>
                </a:cubicBezTo>
                <a:cubicBezTo>
                  <a:pt x="439" y="452"/>
                  <a:pt x="439" y="445"/>
                  <a:pt x="439" y="438"/>
                </a:cubicBezTo>
                <a:cubicBezTo>
                  <a:pt x="439" y="424"/>
                  <a:pt x="446" y="410"/>
                  <a:pt x="467" y="410"/>
                </a:cubicBezTo>
                <a:cubicBezTo>
                  <a:pt x="474" y="410"/>
                  <a:pt x="481" y="417"/>
                  <a:pt x="481" y="424"/>
                </a:cubicBezTo>
                <a:cubicBezTo>
                  <a:pt x="523" y="459"/>
                  <a:pt x="523" y="459"/>
                  <a:pt x="523" y="459"/>
                </a:cubicBezTo>
                <a:cubicBezTo>
                  <a:pt x="559" y="424"/>
                  <a:pt x="559" y="424"/>
                  <a:pt x="559" y="424"/>
                </a:cubicBezTo>
                <a:cubicBezTo>
                  <a:pt x="566" y="417"/>
                  <a:pt x="573" y="410"/>
                  <a:pt x="580" y="410"/>
                </a:cubicBezTo>
                <a:cubicBezTo>
                  <a:pt x="594" y="410"/>
                  <a:pt x="608" y="424"/>
                  <a:pt x="608" y="438"/>
                </a:cubicBezTo>
                <a:cubicBezTo>
                  <a:pt x="608" y="445"/>
                  <a:pt x="601" y="452"/>
                  <a:pt x="594" y="459"/>
                </a:cubicBezTo>
                <a:lnTo>
                  <a:pt x="559" y="494"/>
                </a:lnTo>
                <a:close/>
                <a:moveTo>
                  <a:pt x="410" y="438"/>
                </a:moveTo>
                <a:lnTo>
                  <a:pt x="410" y="438"/>
                </a:lnTo>
                <a:cubicBezTo>
                  <a:pt x="410" y="459"/>
                  <a:pt x="417" y="473"/>
                  <a:pt x="424" y="480"/>
                </a:cubicBezTo>
                <a:cubicBezTo>
                  <a:pt x="439" y="494"/>
                  <a:pt x="439" y="494"/>
                  <a:pt x="439" y="494"/>
                </a:cubicBezTo>
                <a:cubicBezTo>
                  <a:pt x="424" y="516"/>
                  <a:pt x="424" y="516"/>
                  <a:pt x="424" y="516"/>
                </a:cubicBezTo>
                <a:cubicBezTo>
                  <a:pt x="417" y="523"/>
                  <a:pt x="410" y="537"/>
                  <a:pt x="410" y="551"/>
                </a:cubicBezTo>
                <a:cubicBezTo>
                  <a:pt x="410" y="565"/>
                  <a:pt x="410" y="572"/>
                  <a:pt x="417" y="579"/>
                </a:cubicBezTo>
                <a:cubicBezTo>
                  <a:pt x="29" y="579"/>
                  <a:pt x="29" y="579"/>
                  <a:pt x="29" y="579"/>
                </a:cubicBezTo>
                <a:cubicBezTo>
                  <a:pt x="15" y="579"/>
                  <a:pt x="0" y="572"/>
                  <a:pt x="0" y="551"/>
                </a:cubicBezTo>
                <a:cubicBezTo>
                  <a:pt x="0" y="551"/>
                  <a:pt x="0" y="452"/>
                  <a:pt x="78" y="410"/>
                </a:cubicBezTo>
                <a:cubicBezTo>
                  <a:pt x="128" y="388"/>
                  <a:pt x="106" y="410"/>
                  <a:pt x="163" y="381"/>
                </a:cubicBezTo>
                <a:cubicBezTo>
                  <a:pt x="226" y="360"/>
                  <a:pt x="241" y="353"/>
                  <a:pt x="241" y="353"/>
                </a:cubicBezTo>
                <a:cubicBezTo>
                  <a:pt x="241" y="296"/>
                  <a:pt x="241" y="296"/>
                  <a:pt x="241" y="296"/>
                </a:cubicBezTo>
                <a:cubicBezTo>
                  <a:pt x="241" y="296"/>
                  <a:pt x="219" y="275"/>
                  <a:pt x="212" y="226"/>
                </a:cubicBezTo>
                <a:cubicBezTo>
                  <a:pt x="198" y="233"/>
                  <a:pt x="191" y="212"/>
                  <a:pt x="191" y="198"/>
                </a:cubicBezTo>
                <a:cubicBezTo>
                  <a:pt x="191" y="183"/>
                  <a:pt x="184" y="148"/>
                  <a:pt x="198" y="148"/>
                </a:cubicBezTo>
                <a:cubicBezTo>
                  <a:pt x="198" y="127"/>
                  <a:pt x="191" y="99"/>
                  <a:pt x="198" y="92"/>
                </a:cubicBezTo>
                <a:cubicBezTo>
                  <a:pt x="198" y="49"/>
                  <a:pt x="241" y="0"/>
                  <a:pt x="304" y="0"/>
                </a:cubicBezTo>
                <a:cubicBezTo>
                  <a:pt x="382" y="0"/>
                  <a:pt x="410" y="49"/>
                  <a:pt x="417" y="92"/>
                </a:cubicBezTo>
                <a:cubicBezTo>
                  <a:pt x="417" y="99"/>
                  <a:pt x="410" y="127"/>
                  <a:pt x="410" y="148"/>
                </a:cubicBezTo>
                <a:cubicBezTo>
                  <a:pt x="424" y="148"/>
                  <a:pt x="417" y="183"/>
                  <a:pt x="417" y="198"/>
                </a:cubicBezTo>
                <a:cubicBezTo>
                  <a:pt x="417" y="212"/>
                  <a:pt x="410" y="233"/>
                  <a:pt x="396" y="226"/>
                </a:cubicBezTo>
                <a:cubicBezTo>
                  <a:pt x="389" y="275"/>
                  <a:pt x="368" y="296"/>
                  <a:pt x="368" y="296"/>
                </a:cubicBezTo>
                <a:cubicBezTo>
                  <a:pt x="368" y="353"/>
                  <a:pt x="368" y="353"/>
                  <a:pt x="368" y="353"/>
                </a:cubicBezTo>
                <a:cubicBezTo>
                  <a:pt x="368" y="353"/>
                  <a:pt x="382" y="360"/>
                  <a:pt x="446" y="381"/>
                </a:cubicBezTo>
                <a:cubicBezTo>
                  <a:pt x="446" y="381"/>
                  <a:pt x="446" y="388"/>
                  <a:pt x="453" y="388"/>
                </a:cubicBezTo>
                <a:cubicBezTo>
                  <a:pt x="424" y="396"/>
                  <a:pt x="410" y="417"/>
                  <a:pt x="410" y="43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78" name="Freeform 93"/>
          <p:cNvSpPr>
            <a:spLocks noChangeArrowheads="1"/>
          </p:cNvSpPr>
          <p:nvPr/>
        </p:nvSpPr>
        <p:spPr bwMode="auto">
          <a:xfrm>
            <a:off x="2596749" y="3454773"/>
            <a:ext cx="289909" cy="279400"/>
          </a:xfrm>
          <a:custGeom>
            <a:avLst/>
            <a:gdLst>
              <a:gd name="T0" fmla="*/ 67348302 w 602"/>
              <a:gd name="T1" fmla="*/ 71923702 h 580"/>
              <a:gd name="T2" fmla="*/ 67348302 w 602"/>
              <a:gd name="T3" fmla="*/ 71923702 h 580"/>
              <a:gd name="T4" fmla="*/ 65520970 w 602"/>
              <a:gd name="T5" fmla="*/ 73751123 h 580"/>
              <a:gd name="T6" fmla="*/ 62780332 w 602"/>
              <a:gd name="T7" fmla="*/ 71923702 h 580"/>
              <a:gd name="T8" fmla="*/ 58212000 w 602"/>
              <a:gd name="T9" fmla="*/ 67354789 h 580"/>
              <a:gd name="T10" fmla="*/ 56254247 w 602"/>
              <a:gd name="T11" fmla="*/ 64483232 h 580"/>
              <a:gd name="T12" fmla="*/ 60039333 w 602"/>
              <a:gd name="T13" fmla="*/ 60828391 h 580"/>
              <a:gd name="T14" fmla="*/ 62780332 w 602"/>
              <a:gd name="T15" fmla="*/ 62655811 h 580"/>
              <a:gd name="T16" fmla="*/ 65520970 w 602"/>
              <a:gd name="T17" fmla="*/ 64483232 h 580"/>
              <a:gd name="T18" fmla="*/ 72960721 w 602"/>
              <a:gd name="T19" fmla="*/ 57173188 h 580"/>
              <a:gd name="T20" fmla="*/ 72960721 w 602"/>
              <a:gd name="T21" fmla="*/ 57173188 h 580"/>
              <a:gd name="T22" fmla="*/ 74788054 w 602"/>
              <a:gd name="T23" fmla="*/ 56259478 h 580"/>
              <a:gd name="T24" fmla="*/ 78442719 w 602"/>
              <a:gd name="T25" fmla="*/ 59914681 h 580"/>
              <a:gd name="T26" fmla="*/ 77529053 w 602"/>
              <a:gd name="T27" fmla="*/ 62655811 h 580"/>
              <a:gd name="T28" fmla="*/ 67348302 w 602"/>
              <a:gd name="T29" fmla="*/ 71923702 h 580"/>
              <a:gd name="T30" fmla="*/ 65520970 w 602"/>
              <a:gd name="T31" fmla="*/ 59000609 h 580"/>
              <a:gd name="T32" fmla="*/ 65520970 w 602"/>
              <a:gd name="T33" fmla="*/ 59000609 h 580"/>
              <a:gd name="T34" fmla="*/ 60039333 w 602"/>
              <a:gd name="T35" fmla="*/ 57173188 h 580"/>
              <a:gd name="T36" fmla="*/ 52599581 w 602"/>
              <a:gd name="T37" fmla="*/ 64483232 h 580"/>
              <a:gd name="T38" fmla="*/ 55340580 w 602"/>
              <a:gd name="T39" fmla="*/ 70095920 h 580"/>
              <a:gd name="T40" fmla="*/ 60039333 w 602"/>
              <a:gd name="T41" fmla="*/ 74664833 h 580"/>
              <a:gd name="T42" fmla="*/ 60952999 w 602"/>
              <a:gd name="T43" fmla="*/ 75578543 h 580"/>
              <a:gd name="T44" fmla="*/ 3785086 w 602"/>
              <a:gd name="T45" fmla="*/ 75578543 h 580"/>
              <a:gd name="T46" fmla="*/ 0 w 602"/>
              <a:gd name="T47" fmla="*/ 71923702 h 580"/>
              <a:gd name="T48" fmla="*/ 0 w 602"/>
              <a:gd name="T49" fmla="*/ 71923702 h 580"/>
              <a:gd name="T50" fmla="*/ 0 w 602"/>
              <a:gd name="T51" fmla="*/ 71923702 h 580"/>
              <a:gd name="T52" fmla="*/ 10180751 w 602"/>
              <a:gd name="T53" fmla="*/ 53518347 h 580"/>
              <a:gd name="T54" fmla="*/ 21274806 w 602"/>
              <a:gd name="T55" fmla="*/ 49733080 h 580"/>
              <a:gd name="T56" fmla="*/ 30411109 w 602"/>
              <a:gd name="T57" fmla="*/ 46077877 h 580"/>
              <a:gd name="T58" fmla="*/ 30411109 w 602"/>
              <a:gd name="T59" fmla="*/ 38637768 h 580"/>
              <a:gd name="T60" fmla="*/ 26756804 w 602"/>
              <a:gd name="T61" fmla="*/ 29500304 h 580"/>
              <a:gd name="T62" fmla="*/ 24929472 w 602"/>
              <a:gd name="T63" fmla="*/ 25845463 h 580"/>
              <a:gd name="T64" fmla="*/ 25843138 w 602"/>
              <a:gd name="T65" fmla="*/ 19318704 h 580"/>
              <a:gd name="T66" fmla="*/ 24929472 w 602"/>
              <a:gd name="T67" fmla="*/ 12009021 h 580"/>
              <a:gd name="T68" fmla="*/ 39678193 w 602"/>
              <a:gd name="T69" fmla="*/ 0 h 580"/>
              <a:gd name="T70" fmla="*/ 53513248 w 602"/>
              <a:gd name="T71" fmla="*/ 12009021 h 580"/>
              <a:gd name="T72" fmla="*/ 52599581 w 602"/>
              <a:gd name="T73" fmla="*/ 19318704 h 580"/>
              <a:gd name="T74" fmla="*/ 54426914 w 602"/>
              <a:gd name="T75" fmla="*/ 25845463 h 580"/>
              <a:gd name="T76" fmla="*/ 51685915 w 602"/>
              <a:gd name="T77" fmla="*/ 29500304 h 580"/>
              <a:gd name="T78" fmla="*/ 48031249 w 602"/>
              <a:gd name="T79" fmla="*/ 38637768 h 580"/>
              <a:gd name="T80" fmla="*/ 48031249 w 602"/>
              <a:gd name="T81" fmla="*/ 46077877 h 580"/>
              <a:gd name="T82" fmla="*/ 57298334 w 602"/>
              <a:gd name="T83" fmla="*/ 49733080 h 580"/>
              <a:gd name="T84" fmla="*/ 69175635 w 602"/>
              <a:gd name="T85" fmla="*/ 53518347 h 580"/>
              <a:gd name="T86" fmla="*/ 70089301 w 602"/>
              <a:gd name="T87" fmla="*/ 54432058 h 580"/>
              <a:gd name="T88" fmla="*/ 70089301 w 602"/>
              <a:gd name="T89" fmla="*/ 54432058 h 580"/>
              <a:gd name="T90" fmla="*/ 65520970 w 602"/>
              <a:gd name="T91" fmla="*/ 59000609 h 580"/>
              <a:gd name="T92" fmla="*/ 78442719 w 602"/>
              <a:gd name="T93" fmla="*/ 67354789 h 580"/>
              <a:gd name="T94" fmla="*/ 78442719 w 602"/>
              <a:gd name="T95" fmla="*/ 67354789 h 580"/>
              <a:gd name="T96" fmla="*/ 78442719 w 602"/>
              <a:gd name="T97" fmla="*/ 71923702 h 580"/>
              <a:gd name="T98" fmla="*/ 78442719 w 602"/>
              <a:gd name="T99" fmla="*/ 71923702 h 580"/>
              <a:gd name="T100" fmla="*/ 78442719 w 602"/>
              <a:gd name="T101" fmla="*/ 71923702 h 580"/>
              <a:gd name="T102" fmla="*/ 74788054 w 602"/>
              <a:gd name="T103" fmla="*/ 75578543 h 580"/>
              <a:gd name="T104" fmla="*/ 69175635 w 602"/>
              <a:gd name="T105" fmla="*/ 75578543 h 580"/>
              <a:gd name="T106" fmla="*/ 70089301 w 602"/>
              <a:gd name="T107" fmla="*/ 74664833 h 580"/>
              <a:gd name="T108" fmla="*/ 78442719 w 602"/>
              <a:gd name="T109" fmla="*/ 67354789 h 580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602" h="580">
                <a:moveTo>
                  <a:pt x="516" y="551"/>
                </a:moveTo>
                <a:lnTo>
                  <a:pt x="516" y="551"/>
                </a:lnTo>
                <a:cubicBezTo>
                  <a:pt x="516" y="558"/>
                  <a:pt x="509" y="565"/>
                  <a:pt x="502" y="565"/>
                </a:cubicBezTo>
                <a:cubicBezTo>
                  <a:pt x="495" y="565"/>
                  <a:pt x="488" y="558"/>
                  <a:pt x="481" y="551"/>
                </a:cubicBezTo>
                <a:cubicBezTo>
                  <a:pt x="446" y="516"/>
                  <a:pt x="446" y="516"/>
                  <a:pt x="446" y="516"/>
                </a:cubicBezTo>
                <a:cubicBezTo>
                  <a:pt x="439" y="509"/>
                  <a:pt x="431" y="502"/>
                  <a:pt x="431" y="494"/>
                </a:cubicBezTo>
                <a:cubicBezTo>
                  <a:pt x="431" y="480"/>
                  <a:pt x="446" y="466"/>
                  <a:pt x="460" y="466"/>
                </a:cubicBezTo>
                <a:cubicBezTo>
                  <a:pt x="467" y="466"/>
                  <a:pt x="474" y="473"/>
                  <a:pt x="481" y="480"/>
                </a:cubicBezTo>
                <a:cubicBezTo>
                  <a:pt x="502" y="494"/>
                  <a:pt x="502" y="494"/>
                  <a:pt x="502" y="494"/>
                </a:cubicBezTo>
                <a:cubicBezTo>
                  <a:pt x="559" y="438"/>
                  <a:pt x="559" y="438"/>
                  <a:pt x="559" y="438"/>
                </a:cubicBezTo>
                <a:cubicBezTo>
                  <a:pt x="559" y="431"/>
                  <a:pt x="566" y="431"/>
                  <a:pt x="573" y="431"/>
                </a:cubicBezTo>
                <a:cubicBezTo>
                  <a:pt x="594" y="431"/>
                  <a:pt x="601" y="445"/>
                  <a:pt x="601" y="459"/>
                </a:cubicBezTo>
                <a:cubicBezTo>
                  <a:pt x="601" y="466"/>
                  <a:pt x="601" y="473"/>
                  <a:pt x="594" y="480"/>
                </a:cubicBezTo>
                <a:lnTo>
                  <a:pt x="516" y="551"/>
                </a:lnTo>
                <a:close/>
                <a:moveTo>
                  <a:pt x="502" y="452"/>
                </a:moveTo>
                <a:lnTo>
                  <a:pt x="502" y="452"/>
                </a:lnTo>
                <a:cubicBezTo>
                  <a:pt x="488" y="445"/>
                  <a:pt x="474" y="438"/>
                  <a:pt x="460" y="438"/>
                </a:cubicBezTo>
                <a:cubicBezTo>
                  <a:pt x="431" y="438"/>
                  <a:pt x="403" y="466"/>
                  <a:pt x="403" y="494"/>
                </a:cubicBezTo>
                <a:cubicBezTo>
                  <a:pt x="403" y="516"/>
                  <a:pt x="410" y="530"/>
                  <a:pt x="424" y="537"/>
                </a:cubicBezTo>
                <a:cubicBezTo>
                  <a:pt x="460" y="572"/>
                  <a:pt x="460" y="572"/>
                  <a:pt x="460" y="572"/>
                </a:cubicBezTo>
                <a:cubicBezTo>
                  <a:pt x="460" y="579"/>
                  <a:pt x="467" y="579"/>
                  <a:pt x="467" y="579"/>
                </a:cubicBezTo>
                <a:cubicBezTo>
                  <a:pt x="29" y="579"/>
                  <a:pt x="29" y="579"/>
                  <a:pt x="29" y="579"/>
                </a:cubicBezTo>
                <a:cubicBezTo>
                  <a:pt x="15" y="579"/>
                  <a:pt x="0" y="572"/>
                  <a:pt x="0" y="551"/>
                </a:cubicBezTo>
                <a:cubicBezTo>
                  <a:pt x="0" y="551"/>
                  <a:pt x="0" y="452"/>
                  <a:pt x="78" y="410"/>
                </a:cubicBezTo>
                <a:cubicBezTo>
                  <a:pt x="120" y="388"/>
                  <a:pt x="106" y="410"/>
                  <a:pt x="163" y="381"/>
                </a:cubicBezTo>
                <a:cubicBezTo>
                  <a:pt x="219" y="360"/>
                  <a:pt x="233" y="353"/>
                  <a:pt x="233" y="353"/>
                </a:cubicBezTo>
                <a:cubicBezTo>
                  <a:pt x="233" y="296"/>
                  <a:pt x="233" y="296"/>
                  <a:pt x="233" y="296"/>
                </a:cubicBezTo>
                <a:cubicBezTo>
                  <a:pt x="233" y="296"/>
                  <a:pt x="212" y="275"/>
                  <a:pt x="205" y="226"/>
                </a:cubicBezTo>
                <a:cubicBezTo>
                  <a:pt x="191" y="233"/>
                  <a:pt x="191" y="212"/>
                  <a:pt x="191" y="198"/>
                </a:cubicBezTo>
                <a:cubicBezTo>
                  <a:pt x="191" y="183"/>
                  <a:pt x="184" y="148"/>
                  <a:pt x="198" y="148"/>
                </a:cubicBezTo>
                <a:cubicBezTo>
                  <a:pt x="191" y="127"/>
                  <a:pt x="191" y="99"/>
                  <a:pt x="191" y="92"/>
                </a:cubicBezTo>
                <a:cubicBezTo>
                  <a:pt x="198" y="49"/>
                  <a:pt x="241" y="0"/>
                  <a:pt x="304" y="0"/>
                </a:cubicBezTo>
                <a:cubicBezTo>
                  <a:pt x="375" y="0"/>
                  <a:pt x="410" y="49"/>
                  <a:pt x="410" y="92"/>
                </a:cubicBezTo>
                <a:cubicBezTo>
                  <a:pt x="410" y="99"/>
                  <a:pt x="410" y="127"/>
                  <a:pt x="403" y="148"/>
                </a:cubicBezTo>
                <a:cubicBezTo>
                  <a:pt x="424" y="148"/>
                  <a:pt x="417" y="183"/>
                  <a:pt x="417" y="198"/>
                </a:cubicBezTo>
                <a:cubicBezTo>
                  <a:pt x="417" y="212"/>
                  <a:pt x="410" y="233"/>
                  <a:pt x="396" y="226"/>
                </a:cubicBezTo>
                <a:cubicBezTo>
                  <a:pt x="389" y="275"/>
                  <a:pt x="368" y="296"/>
                  <a:pt x="368" y="296"/>
                </a:cubicBezTo>
                <a:cubicBezTo>
                  <a:pt x="368" y="353"/>
                  <a:pt x="368" y="353"/>
                  <a:pt x="368" y="353"/>
                </a:cubicBezTo>
                <a:cubicBezTo>
                  <a:pt x="368" y="353"/>
                  <a:pt x="382" y="360"/>
                  <a:pt x="439" y="381"/>
                </a:cubicBezTo>
                <a:cubicBezTo>
                  <a:pt x="502" y="410"/>
                  <a:pt x="481" y="388"/>
                  <a:pt x="530" y="410"/>
                </a:cubicBezTo>
                <a:cubicBezTo>
                  <a:pt x="530" y="417"/>
                  <a:pt x="530" y="417"/>
                  <a:pt x="537" y="417"/>
                </a:cubicBezTo>
                <a:lnTo>
                  <a:pt x="502" y="452"/>
                </a:lnTo>
                <a:close/>
                <a:moveTo>
                  <a:pt x="601" y="516"/>
                </a:moveTo>
                <a:lnTo>
                  <a:pt x="601" y="516"/>
                </a:lnTo>
                <a:cubicBezTo>
                  <a:pt x="601" y="537"/>
                  <a:pt x="601" y="551"/>
                  <a:pt x="601" y="551"/>
                </a:cubicBezTo>
                <a:cubicBezTo>
                  <a:pt x="601" y="572"/>
                  <a:pt x="594" y="579"/>
                  <a:pt x="573" y="579"/>
                </a:cubicBezTo>
                <a:cubicBezTo>
                  <a:pt x="530" y="579"/>
                  <a:pt x="530" y="579"/>
                  <a:pt x="530" y="579"/>
                </a:cubicBezTo>
                <a:cubicBezTo>
                  <a:pt x="537" y="579"/>
                  <a:pt x="537" y="579"/>
                  <a:pt x="537" y="572"/>
                </a:cubicBezTo>
                <a:lnTo>
                  <a:pt x="601" y="51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79" name="Freeform 94"/>
          <p:cNvSpPr>
            <a:spLocks noChangeArrowheads="1"/>
          </p:cNvSpPr>
          <p:nvPr/>
        </p:nvSpPr>
        <p:spPr bwMode="auto">
          <a:xfrm>
            <a:off x="2090998" y="3454773"/>
            <a:ext cx="289907" cy="279400"/>
          </a:xfrm>
          <a:custGeom>
            <a:avLst/>
            <a:gdLst>
              <a:gd name="T0" fmla="*/ 78441997 w 602"/>
              <a:gd name="T1" fmla="*/ 71923702 h 580"/>
              <a:gd name="T2" fmla="*/ 78441997 w 602"/>
              <a:gd name="T3" fmla="*/ 71923702 h 580"/>
              <a:gd name="T4" fmla="*/ 78441997 w 602"/>
              <a:gd name="T5" fmla="*/ 71923702 h 580"/>
              <a:gd name="T6" fmla="*/ 74787349 w 602"/>
              <a:gd name="T7" fmla="*/ 75578543 h 580"/>
              <a:gd name="T8" fmla="*/ 3785069 w 602"/>
              <a:gd name="T9" fmla="*/ 75578543 h 580"/>
              <a:gd name="T10" fmla="*/ 0 w 602"/>
              <a:gd name="T11" fmla="*/ 71923702 h 580"/>
              <a:gd name="T12" fmla="*/ 0 w 602"/>
              <a:gd name="T13" fmla="*/ 71923702 h 580"/>
              <a:gd name="T14" fmla="*/ 0 w 602"/>
              <a:gd name="T15" fmla="*/ 71923702 h 580"/>
              <a:gd name="T16" fmla="*/ 9266680 w 602"/>
              <a:gd name="T17" fmla="*/ 53518347 h 580"/>
              <a:gd name="T18" fmla="*/ 21274708 w 602"/>
              <a:gd name="T19" fmla="*/ 49733080 h 580"/>
              <a:gd name="T20" fmla="*/ 30410969 w 602"/>
              <a:gd name="T21" fmla="*/ 46077877 h 580"/>
              <a:gd name="T22" fmla="*/ 30410969 w 602"/>
              <a:gd name="T23" fmla="*/ 38637768 h 580"/>
              <a:gd name="T24" fmla="*/ 26756320 w 602"/>
              <a:gd name="T25" fmla="*/ 29500304 h 580"/>
              <a:gd name="T26" fmla="*/ 24015334 w 602"/>
              <a:gd name="T27" fmla="*/ 25845463 h 580"/>
              <a:gd name="T28" fmla="*/ 25842658 w 602"/>
              <a:gd name="T29" fmla="*/ 19318704 h 580"/>
              <a:gd name="T30" fmla="*/ 24928996 w 602"/>
              <a:gd name="T31" fmla="*/ 12009021 h 580"/>
              <a:gd name="T32" fmla="*/ 38763987 w 602"/>
              <a:gd name="T33" fmla="*/ 0 h 580"/>
              <a:gd name="T34" fmla="*/ 53512640 w 602"/>
              <a:gd name="T35" fmla="*/ 12009021 h 580"/>
              <a:gd name="T36" fmla="*/ 52598978 w 602"/>
              <a:gd name="T37" fmla="*/ 19318704 h 580"/>
              <a:gd name="T38" fmla="*/ 53512640 w 602"/>
              <a:gd name="T39" fmla="*/ 25845463 h 580"/>
              <a:gd name="T40" fmla="*/ 51685677 w 602"/>
              <a:gd name="T41" fmla="*/ 29500304 h 580"/>
              <a:gd name="T42" fmla="*/ 48031029 w 602"/>
              <a:gd name="T43" fmla="*/ 38637768 h 580"/>
              <a:gd name="T44" fmla="*/ 48031029 w 602"/>
              <a:gd name="T45" fmla="*/ 46077877 h 580"/>
              <a:gd name="T46" fmla="*/ 57167289 w 602"/>
              <a:gd name="T47" fmla="*/ 49733080 h 580"/>
              <a:gd name="T48" fmla="*/ 68261294 w 602"/>
              <a:gd name="T49" fmla="*/ 53518347 h 580"/>
              <a:gd name="T50" fmla="*/ 72960024 w 602"/>
              <a:gd name="T51" fmla="*/ 57173188 h 580"/>
              <a:gd name="T52" fmla="*/ 59125033 w 602"/>
              <a:gd name="T53" fmla="*/ 57173188 h 580"/>
              <a:gd name="T54" fmla="*/ 51685677 w 602"/>
              <a:gd name="T55" fmla="*/ 64483232 h 580"/>
              <a:gd name="T56" fmla="*/ 59125033 w 602"/>
              <a:gd name="T57" fmla="*/ 71923702 h 580"/>
              <a:gd name="T58" fmla="*/ 73873686 w 602"/>
              <a:gd name="T59" fmla="*/ 71923702 h 580"/>
              <a:gd name="T60" fmla="*/ 78441997 w 602"/>
              <a:gd name="T61" fmla="*/ 70095920 h 580"/>
              <a:gd name="T62" fmla="*/ 78441997 w 602"/>
              <a:gd name="T63" fmla="*/ 71923702 h 580"/>
              <a:gd name="T64" fmla="*/ 73873686 w 602"/>
              <a:gd name="T65" fmla="*/ 68268500 h 580"/>
              <a:gd name="T66" fmla="*/ 73873686 w 602"/>
              <a:gd name="T67" fmla="*/ 68268500 h 580"/>
              <a:gd name="T68" fmla="*/ 59125033 w 602"/>
              <a:gd name="T69" fmla="*/ 68268500 h 580"/>
              <a:gd name="T70" fmla="*/ 55339965 w 602"/>
              <a:gd name="T71" fmla="*/ 64483232 h 580"/>
              <a:gd name="T72" fmla="*/ 59125033 w 602"/>
              <a:gd name="T73" fmla="*/ 60828391 h 580"/>
              <a:gd name="T74" fmla="*/ 73873686 w 602"/>
              <a:gd name="T75" fmla="*/ 60828391 h 580"/>
              <a:gd name="T76" fmla="*/ 77528335 w 602"/>
              <a:gd name="T77" fmla="*/ 64483232 h 580"/>
              <a:gd name="T78" fmla="*/ 73873686 w 602"/>
              <a:gd name="T79" fmla="*/ 68268500 h 580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602" h="580">
                <a:moveTo>
                  <a:pt x="601" y="551"/>
                </a:moveTo>
                <a:lnTo>
                  <a:pt x="601" y="551"/>
                </a:lnTo>
                <a:cubicBezTo>
                  <a:pt x="601" y="572"/>
                  <a:pt x="587" y="579"/>
                  <a:pt x="573" y="579"/>
                </a:cubicBezTo>
                <a:cubicBezTo>
                  <a:pt x="29" y="579"/>
                  <a:pt x="29" y="579"/>
                  <a:pt x="29" y="579"/>
                </a:cubicBezTo>
                <a:cubicBezTo>
                  <a:pt x="7" y="579"/>
                  <a:pt x="0" y="572"/>
                  <a:pt x="0" y="551"/>
                </a:cubicBezTo>
                <a:cubicBezTo>
                  <a:pt x="0" y="551"/>
                  <a:pt x="0" y="452"/>
                  <a:pt x="71" y="410"/>
                </a:cubicBezTo>
                <a:cubicBezTo>
                  <a:pt x="120" y="388"/>
                  <a:pt x="99" y="410"/>
                  <a:pt x="163" y="381"/>
                </a:cubicBezTo>
                <a:cubicBezTo>
                  <a:pt x="219" y="360"/>
                  <a:pt x="233" y="353"/>
                  <a:pt x="233" y="353"/>
                </a:cubicBezTo>
                <a:cubicBezTo>
                  <a:pt x="233" y="296"/>
                  <a:pt x="233" y="296"/>
                  <a:pt x="233" y="296"/>
                </a:cubicBezTo>
                <a:cubicBezTo>
                  <a:pt x="233" y="296"/>
                  <a:pt x="212" y="275"/>
                  <a:pt x="205" y="226"/>
                </a:cubicBezTo>
                <a:cubicBezTo>
                  <a:pt x="191" y="233"/>
                  <a:pt x="184" y="212"/>
                  <a:pt x="184" y="198"/>
                </a:cubicBezTo>
                <a:cubicBezTo>
                  <a:pt x="184" y="183"/>
                  <a:pt x="177" y="148"/>
                  <a:pt x="198" y="148"/>
                </a:cubicBezTo>
                <a:cubicBezTo>
                  <a:pt x="191" y="127"/>
                  <a:pt x="191" y="99"/>
                  <a:pt x="191" y="92"/>
                </a:cubicBezTo>
                <a:cubicBezTo>
                  <a:pt x="191" y="49"/>
                  <a:pt x="233" y="0"/>
                  <a:pt x="297" y="0"/>
                </a:cubicBezTo>
                <a:cubicBezTo>
                  <a:pt x="375" y="0"/>
                  <a:pt x="403" y="49"/>
                  <a:pt x="410" y="92"/>
                </a:cubicBezTo>
                <a:cubicBezTo>
                  <a:pt x="410" y="99"/>
                  <a:pt x="410" y="127"/>
                  <a:pt x="403" y="148"/>
                </a:cubicBezTo>
                <a:cubicBezTo>
                  <a:pt x="424" y="148"/>
                  <a:pt x="417" y="183"/>
                  <a:pt x="410" y="198"/>
                </a:cubicBezTo>
                <a:cubicBezTo>
                  <a:pt x="410" y="212"/>
                  <a:pt x="410" y="233"/>
                  <a:pt x="396" y="226"/>
                </a:cubicBezTo>
                <a:cubicBezTo>
                  <a:pt x="389" y="275"/>
                  <a:pt x="368" y="296"/>
                  <a:pt x="368" y="296"/>
                </a:cubicBezTo>
                <a:cubicBezTo>
                  <a:pt x="368" y="353"/>
                  <a:pt x="368" y="353"/>
                  <a:pt x="368" y="353"/>
                </a:cubicBezTo>
                <a:cubicBezTo>
                  <a:pt x="368" y="353"/>
                  <a:pt x="382" y="360"/>
                  <a:pt x="438" y="381"/>
                </a:cubicBezTo>
                <a:cubicBezTo>
                  <a:pt x="495" y="410"/>
                  <a:pt x="481" y="388"/>
                  <a:pt x="523" y="410"/>
                </a:cubicBezTo>
                <a:cubicBezTo>
                  <a:pt x="537" y="417"/>
                  <a:pt x="551" y="431"/>
                  <a:pt x="559" y="438"/>
                </a:cubicBezTo>
                <a:cubicBezTo>
                  <a:pt x="453" y="438"/>
                  <a:pt x="453" y="438"/>
                  <a:pt x="453" y="438"/>
                </a:cubicBezTo>
                <a:cubicBezTo>
                  <a:pt x="417" y="438"/>
                  <a:pt x="396" y="466"/>
                  <a:pt x="396" y="494"/>
                </a:cubicBezTo>
                <a:cubicBezTo>
                  <a:pt x="396" y="530"/>
                  <a:pt x="417" y="551"/>
                  <a:pt x="453" y="551"/>
                </a:cubicBezTo>
                <a:cubicBezTo>
                  <a:pt x="566" y="551"/>
                  <a:pt x="566" y="551"/>
                  <a:pt x="566" y="551"/>
                </a:cubicBezTo>
                <a:cubicBezTo>
                  <a:pt x="580" y="551"/>
                  <a:pt x="587" y="551"/>
                  <a:pt x="601" y="537"/>
                </a:cubicBezTo>
                <a:cubicBezTo>
                  <a:pt x="601" y="551"/>
                  <a:pt x="601" y="551"/>
                  <a:pt x="601" y="551"/>
                </a:cubicBezTo>
                <a:close/>
                <a:moveTo>
                  <a:pt x="566" y="523"/>
                </a:moveTo>
                <a:lnTo>
                  <a:pt x="566" y="523"/>
                </a:lnTo>
                <a:cubicBezTo>
                  <a:pt x="453" y="523"/>
                  <a:pt x="453" y="523"/>
                  <a:pt x="453" y="523"/>
                </a:cubicBezTo>
                <a:cubicBezTo>
                  <a:pt x="431" y="523"/>
                  <a:pt x="424" y="516"/>
                  <a:pt x="424" y="494"/>
                </a:cubicBezTo>
                <a:cubicBezTo>
                  <a:pt x="424" y="480"/>
                  <a:pt x="431" y="466"/>
                  <a:pt x="453" y="466"/>
                </a:cubicBezTo>
                <a:cubicBezTo>
                  <a:pt x="566" y="466"/>
                  <a:pt x="566" y="466"/>
                  <a:pt x="566" y="466"/>
                </a:cubicBezTo>
                <a:cubicBezTo>
                  <a:pt x="580" y="466"/>
                  <a:pt x="594" y="480"/>
                  <a:pt x="594" y="494"/>
                </a:cubicBezTo>
                <a:cubicBezTo>
                  <a:pt x="594" y="516"/>
                  <a:pt x="580" y="523"/>
                  <a:pt x="566" y="52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80" name="Freeform 95"/>
          <p:cNvSpPr>
            <a:spLocks noChangeArrowheads="1"/>
          </p:cNvSpPr>
          <p:nvPr/>
        </p:nvSpPr>
        <p:spPr bwMode="auto">
          <a:xfrm>
            <a:off x="1583131" y="3454773"/>
            <a:ext cx="292024" cy="279400"/>
          </a:xfrm>
          <a:custGeom>
            <a:avLst/>
            <a:gdLst>
              <a:gd name="T0" fmla="*/ 78678142 w 609"/>
              <a:gd name="T1" fmla="*/ 71923702 h 580"/>
              <a:gd name="T2" fmla="*/ 78678142 w 609"/>
              <a:gd name="T3" fmla="*/ 71923702 h 580"/>
              <a:gd name="T4" fmla="*/ 78678142 w 609"/>
              <a:gd name="T5" fmla="*/ 71923702 h 580"/>
              <a:gd name="T6" fmla="*/ 75054951 w 609"/>
              <a:gd name="T7" fmla="*/ 75578543 h 580"/>
              <a:gd name="T8" fmla="*/ 72208055 w 609"/>
              <a:gd name="T9" fmla="*/ 75578543 h 580"/>
              <a:gd name="T10" fmla="*/ 73113853 w 609"/>
              <a:gd name="T11" fmla="*/ 71923702 h 580"/>
              <a:gd name="T12" fmla="*/ 78678142 w 609"/>
              <a:gd name="T13" fmla="*/ 70095920 h 580"/>
              <a:gd name="T14" fmla="*/ 78678142 w 609"/>
              <a:gd name="T15" fmla="*/ 71923702 h 580"/>
              <a:gd name="T16" fmla="*/ 73113853 w 609"/>
              <a:gd name="T17" fmla="*/ 68268500 h 580"/>
              <a:gd name="T18" fmla="*/ 73113853 w 609"/>
              <a:gd name="T19" fmla="*/ 68268500 h 580"/>
              <a:gd name="T20" fmla="*/ 69490662 w 609"/>
              <a:gd name="T21" fmla="*/ 68268500 h 580"/>
              <a:gd name="T22" fmla="*/ 69490662 w 609"/>
              <a:gd name="T23" fmla="*/ 71923702 h 580"/>
              <a:gd name="T24" fmla="*/ 65867111 w 609"/>
              <a:gd name="T25" fmla="*/ 75578543 h 580"/>
              <a:gd name="T26" fmla="*/ 62243920 w 609"/>
              <a:gd name="T27" fmla="*/ 71923702 h 580"/>
              <a:gd name="T28" fmla="*/ 62243920 w 609"/>
              <a:gd name="T29" fmla="*/ 68268500 h 580"/>
              <a:gd name="T30" fmla="*/ 58491226 w 609"/>
              <a:gd name="T31" fmla="*/ 68268500 h 580"/>
              <a:gd name="T32" fmla="*/ 54867675 w 609"/>
              <a:gd name="T33" fmla="*/ 64483232 h 580"/>
              <a:gd name="T34" fmla="*/ 58491226 w 609"/>
              <a:gd name="T35" fmla="*/ 60828391 h 580"/>
              <a:gd name="T36" fmla="*/ 62243920 w 609"/>
              <a:gd name="T37" fmla="*/ 60828391 h 580"/>
              <a:gd name="T38" fmla="*/ 62243920 w 609"/>
              <a:gd name="T39" fmla="*/ 57173188 h 580"/>
              <a:gd name="T40" fmla="*/ 65867111 w 609"/>
              <a:gd name="T41" fmla="*/ 53518347 h 580"/>
              <a:gd name="T42" fmla="*/ 69490662 w 609"/>
              <a:gd name="T43" fmla="*/ 57173188 h 580"/>
              <a:gd name="T44" fmla="*/ 69490662 w 609"/>
              <a:gd name="T45" fmla="*/ 60828391 h 580"/>
              <a:gd name="T46" fmla="*/ 73113853 w 609"/>
              <a:gd name="T47" fmla="*/ 60828391 h 580"/>
              <a:gd name="T48" fmla="*/ 76866547 w 609"/>
              <a:gd name="T49" fmla="*/ 64483232 h 580"/>
              <a:gd name="T50" fmla="*/ 73113853 w 609"/>
              <a:gd name="T51" fmla="*/ 68268500 h 580"/>
              <a:gd name="T52" fmla="*/ 58491226 w 609"/>
              <a:gd name="T53" fmla="*/ 57173188 h 580"/>
              <a:gd name="T54" fmla="*/ 58491226 w 609"/>
              <a:gd name="T55" fmla="*/ 57173188 h 580"/>
              <a:gd name="T56" fmla="*/ 51244484 w 609"/>
              <a:gd name="T57" fmla="*/ 64483232 h 580"/>
              <a:gd name="T58" fmla="*/ 58491226 w 609"/>
              <a:gd name="T59" fmla="*/ 71923702 h 580"/>
              <a:gd name="T60" fmla="*/ 59397024 w 609"/>
              <a:gd name="T61" fmla="*/ 75578543 h 580"/>
              <a:gd name="T62" fmla="*/ 3623191 w 609"/>
              <a:gd name="T63" fmla="*/ 75578543 h 580"/>
              <a:gd name="T64" fmla="*/ 0 w 609"/>
              <a:gd name="T65" fmla="*/ 71923702 h 580"/>
              <a:gd name="T66" fmla="*/ 0 w 609"/>
              <a:gd name="T67" fmla="*/ 71923702 h 580"/>
              <a:gd name="T68" fmla="*/ 0 w 609"/>
              <a:gd name="T69" fmla="*/ 71923702 h 580"/>
              <a:gd name="T70" fmla="*/ 10093638 w 609"/>
              <a:gd name="T71" fmla="*/ 53518347 h 580"/>
              <a:gd name="T72" fmla="*/ 21093073 w 609"/>
              <a:gd name="T73" fmla="*/ 49733080 h 580"/>
              <a:gd name="T74" fmla="*/ 31057209 w 609"/>
              <a:gd name="T75" fmla="*/ 46077877 h 580"/>
              <a:gd name="T76" fmla="*/ 31057209 w 609"/>
              <a:gd name="T77" fmla="*/ 38637768 h 580"/>
              <a:gd name="T78" fmla="*/ 27434018 w 609"/>
              <a:gd name="T79" fmla="*/ 29500304 h 580"/>
              <a:gd name="T80" fmla="*/ 24716265 w 609"/>
              <a:gd name="T81" fmla="*/ 25845463 h 580"/>
              <a:gd name="T82" fmla="*/ 25622062 w 609"/>
              <a:gd name="T83" fmla="*/ 19318704 h 580"/>
              <a:gd name="T84" fmla="*/ 25622062 w 609"/>
              <a:gd name="T85" fmla="*/ 12009021 h 580"/>
              <a:gd name="T86" fmla="*/ 39339251 w 609"/>
              <a:gd name="T87" fmla="*/ 0 h 580"/>
              <a:gd name="T88" fmla="*/ 53961878 w 609"/>
              <a:gd name="T89" fmla="*/ 12009021 h 580"/>
              <a:gd name="T90" fmla="*/ 53056080 w 609"/>
              <a:gd name="T91" fmla="*/ 19318704 h 580"/>
              <a:gd name="T92" fmla="*/ 53961878 w 609"/>
              <a:gd name="T93" fmla="*/ 25845463 h 580"/>
              <a:gd name="T94" fmla="*/ 51244484 w 609"/>
              <a:gd name="T95" fmla="*/ 29500304 h 580"/>
              <a:gd name="T96" fmla="*/ 47620933 w 609"/>
              <a:gd name="T97" fmla="*/ 38637768 h 580"/>
              <a:gd name="T98" fmla="*/ 47620933 w 609"/>
              <a:gd name="T99" fmla="*/ 46077877 h 580"/>
              <a:gd name="T100" fmla="*/ 57585069 w 609"/>
              <a:gd name="T101" fmla="*/ 49733080 h 580"/>
              <a:gd name="T102" fmla="*/ 62243920 w 609"/>
              <a:gd name="T103" fmla="*/ 51690927 h 580"/>
              <a:gd name="T104" fmla="*/ 58491226 w 609"/>
              <a:gd name="T105" fmla="*/ 57173188 h 58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609" h="580">
                <a:moveTo>
                  <a:pt x="608" y="551"/>
                </a:moveTo>
                <a:lnTo>
                  <a:pt x="608" y="551"/>
                </a:lnTo>
                <a:cubicBezTo>
                  <a:pt x="608" y="572"/>
                  <a:pt x="594" y="579"/>
                  <a:pt x="580" y="579"/>
                </a:cubicBezTo>
                <a:cubicBezTo>
                  <a:pt x="558" y="579"/>
                  <a:pt x="558" y="579"/>
                  <a:pt x="558" y="579"/>
                </a:cubicBezTo>
                <a:cubicBezTo>
                  <a:pt x="565" y="572"/>
                  <a:pt x="565" y="565"/>
                  <a:pt x="565" y="551"/>
                </a:cubicBezTo>
                <a:cubicBezTo>
                  <a:pt x="580" y="551"/>
                  <a:pt x="594" y="551"/>
                  <a:pt x="608" y="537"/>
                </a:cubicBezTo>
                <a:cubicBezTo>
                  <a:pt x="608" y="551"/>
                  <a:pt x="608" y="551"/>
                  <a:pt x="608" y="551"/>
                </a:cubicBezTo>
                <a:close/>
                <a:moveTo>
                  <a:pt x="565" y="523"/>
                </a:moveTo>
                <a:lnTo>
                  <a:pt x="565" y="523"/>
                </a:lnTo>
                <a:cubicBezTo>
                  <a:pt x="537" y="523"/>
                  <a:pt x="537" y="523"/>
                  <a:pt x="537" y="523"/>
                </a:cubicBezTo>
                <a:cubicBezTo>
                  <a:pt x="537" y="551"/>
                  <a:pt x="537" y="551"/>
                  <a:pt x="537" y="551"/>
                </a:cubicBezTo>
                <a:cubicBezTo>
                  <a:pt x="537" y="572"/>
                  <a:pt x="530" y="579"/>
                  <a:pt x="509" y="579"/>
                </a:cubicBezTo>
                <a:cubicBezTo>
                  <a:pt x="495" y="579"/>
                  <a:pt x="481" y="572"/>
                  <a:pt x="481" y="551"/>
                </a:cubicBezTo>
                <a:cubicBezTo>
                  <a:pt x="481" y="523"/>
                  <a:pt x="481" y="523"/>
                  <a:pt x="481" y="523"/>
                </a:cubicBezTo>
                <a:cubicBezTo>
                  <a:pt x="452" y="523"/>
                  <a:pt x="452" y="523"/>
                  <a:pt x="452" y="523"/>
                </a:cubicBezTo>
                <a:cubicBezTo>
                  <a:pt x="438" y="523"/>
                  <a:pt x="424" y="516"/>
                  <a:pt x="424" y="494"/>
                </a:cubicBezTo>
                <a:cubicBezTo>
                  <a:pt x="424" y="480"/>
                  <a:pt x="438" y="466"/>
                  <a:pt x="452" y="466"/>
                </a:cubicBezTo>
                <a:cubicBezTo>
                  <a:pt x="481" y="466"/>
                  <a:pt x="481" y="466"/>
                  <a:pt x="481" y="466"/>
                </a:cubicBezTo>
                <a:cubicBezTo>
                  <a:pt x="481" y="438"/>
                  <a:pt x="481" y="438"/>
                  <a:pt x="481" y="438"/>
                </a:cubicBezTo>
                <a:cubicBezTo>
                  <a:pt x="481" y="424"/>
                  <a:pt x="495" y="410"/>
                  <a:pt x="509" y="410"/>
                </a:cubicBezTo>
                <a:cubicBezTo>
                  <a:pt x="530" y="410"/>
                  <a:pt x="537" y="424"/>
                  <a:pt x="537" y="438"/>
                </a:cubicBezTo>
                <a:cubicBezTo>
                  <a:pt x="537" y="466"/>
                  <a:pt x="537" y="466"/>
                  <a:pt x="537" y="466"/>
                </a:cubicBezTo>
                <a:cubicBezTo>
                  <a:pt x="565" y="466"/>
                  <a:pt x="565" y="466"/>
                  <a:pt x="565" y="466"/>
                </a:cubicBezTo>
                <a:cubicBezTo>
                  <a:pt x="587" y="466"/>
                  <a:pt x="594" y="480"/>
                  <a:pt x="594" y="494"/>
                </a:cubicBezTo>
                <a:cubicBezTo>
                  <a:pt x="594" y="516"/>
                  <a:pt x="587" y="523"/>
                  <a:pt x="565" y="523"/>
                </a:cubicBezTo>
                <a:close/>
                <a:moveTo>
                  <a:pt x="452" y="438"/>
                </a:moveTo>
                <a:lnTo>
                  <a:pt x="452" y="438"/>
                </a:lnTo>
                <a:cubicBezTo>
                  <a:pt x="424" y="438"/>
                  <a:pt x="396" y="466"/>
                  <a:pt x="396" y="494"/>
                </a:cubicBezTo>
                <a:cubicBezTo>
                  <a:pt x="396" y="530"/>
                  <a:pt x="424" y="551"/>
                  <a:pt x="452" y="551"/>
                </a:cubicBezTo>
                <a:cubicBezTo>
                  <a:pt x="452" y="565"/>
                  <a:pt x="459" y="572"/>
                  <a:pt x="459" y="579"/>
                </a:cubicBezTo>
                <a:cubicBezTo>
                  <a:pt x="28" y="579"/>
                  <a:pt x="28" y="579"/>
                  <a:pt x="28" y="579"/>
                </a:cubicBezTo>
                <a:cubicBezTo>
                  <a:pt x="14" y="579"/>
                  <a:pt x="0" y="572"/>
                  <a:pt x="0" y="551"/>
                </a:cubicBezTo>
                <a:cubicBezTo>
                  <a:pt x="0" y="551"/>
                  <a:pt x="0" y="452"/>
                  <a:pt x="78" y="410"/>
                </a:cubicBezTo>
                <a:cubicBezTo>
                  <a:pt x="127" y="388"/>
                  <a:pt x="106" y="410"/>
                  <a:pt x="163" y="381"/>
                </a:cubicBezTo>
                <a:cubicBezTo>
                  <a:pt x="226" y="360"/>
                  <a:pt x="240" y="353"/>
                  <a:pt x="240" y="353"/>
                </a:cubicBezTo>
                <a:cubicBezTo>
                  <a:pt x="240" y="296"/>
                  <a:pt x="240" y="296"/>
                  <a:pt x="240" y="296"/>
                </a:cubicBezTo>
                <a:cubicBezTo>
                  <a:pt x="240" y="296"/>
                  <a:pt x="219" y="275"/>
                  <a:pt x="212" y="226"/>
                </a:cubicBezTo>
                <a:cubicBezTo>
                  <a:pt x="198" y="233"/>
                  <a:pt x="191" y="212"/>
                  <a:pt x="191" y="198"/>
                </a:cubicBezTo>
                <a:cubicBezTo>
                  <a:pt x="191" y="183"/>
                  <a:pt x="184" y="148"/>
                  <a:pt x="198" y="148"/>
                </a:cubicBezTo>
                <a:cubicBezTo>
                  <a:pt x="198" y="127"/>
                  <a:pt x="191" y="99"/>
                  <a:pt x="198" y="92"/>
                </a:cubicBezTo>
                <a:cubicBezTo>
                  <a:pt x="198" y="49"/>
                  <a:pt x="240" y="0"/>
                  <a:pt x="304" y="0"/>
                </a:cubicBezTo>
                <a:cubicBezTo>
                  <a:pt x="382" y="0"/>
                  <a:pt x="410" y="49"/>
                  <a:pt x="417" y="92"/>
                </a:cubicBezTo>
                <a:cubicBezTo>
                  <a:pt x="417" y="99"/>
                  <a:pt x="410" y="127"/>
                  <a:pt x="410" y="148"/>
                </a:cubicBezTo>
                <a:cubicBezTo>
                  <a:pt x="424" y="148"/>
                  <a:pt x="417" y="183"/>
                  <a:pt x="417" y="198"/>
                </a:cubicBezTo>
                <a:cubicBezTo>
                  <a:pt x="417" y="212"/>
                  <a:pt x="410" y="233"/>
                  <a:pt x="396" y="226"/>
                </a:cubicBezTo>
                <a:cubicBezTo>
                  <a:pt x="389" y="275"/>
                  <a:pt x="368" y="296"/>
                  <a:pt x="368" y="296"/>
                </a:cubicBezTo>
                <a:cubicBezTo>
                  <a:pt x="368" y="353"/>
                  <a:pt x="368" y="353"/>
                  <a:pt x="368" y="353"/>
                </a:cubicBezTo>
                <a:cubicBezTo>
                  <a:pt x="368" y="353"/>
                  <a:pt x="382" y="360"/>
                  <a:pt x="445" y="381"/>
                </a:cubicBezTo>
                <a:cubicBezTo>
                  <a:pt x="459" y="388"/>
                  <a:pt x="467" y="396"/>
                  <a:pt x="481" y="396"/>
                </a:cubicBezTo>
                <a:cubicBezTo>
                  <a:pt x="467" y="403"/>
                  <a:pt x="452" y="424"/>
                  <a:pt x="452" y="43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81" name="Freeform 96"/>
          <p:cNvSpPr>
            <a:spLocks noChangeArrowheads="1"/>
          </p:cNvSpPr>
          <p:nvPr/>
        </p:nvSpPr>
        <p:spPr bwMode="auto">
          <a:xfrm>
            <a:off x="1077379" y="3454773"/>
            <a:ext cx="289909" cy="279400"/>
          </a:xfrm>
          <a:custGeom>
            <a:avLst/>
            <a:gdLst>
              <a:gd name="T0" fmla="*/ 78442719 w 602"/>
              <a:gd name="T1" fmla="*/ 71923702 h 580"/>
              <a:gd name="T2" fmla="*/ 78442719 w 602"/>
              <a:gd name="T3" fmla="*/ 71923702 h 580"/>
              <a:gd name="T4" fmla="*/ 78442719 w 602"/>
              <a:gd name="T5" fmla="*/ 71923702 h 580"/>
              <a:gd name="T6" fmla="*/ 74657633 w 602"/>
              <a:gd name="T7" fmla="*/ 75578543 h 580"/>
              <a:gd name="T8" fmla="*/ 3654665 w 602"/>
              <a:gd name="T9" fmla="*/ 75578543 h 580"/>
              <a:gd name="T10" fmla="*/ 0 w 602"/>
              <a:gd name="T11" fmla="*/ 71923702 h 580"/>
              <a:gd name="T12" fmla="*/ 0 w 602"/>
              <a:gd name="T13" fmla="*/ 71923702 h 580"/>
              <a:gd name="T14" fmla="*/ 0 w 602"/>
              <a:gd name="T15" fmla="*/ 71923702 h 580"/>
              <a:gd name="T16" fmla="*/ 10180751 w 602"/>
              <a:gd name="T17" fmla="*/ 53518347 h 580"/>
              <a:gd name="T18" fmla="*/ 21274806 w 602"/>
              <a:gd name="T19" fmla="*/ 49733080 h 580"/>
              <a:gd name="T20" fmla="*/ 30411109 w 602"/>
              <a:gd name="T21" fmla="*/ 46077877 h 580"/>
              <a:gd name="T22" fmla="*/ 30411109 w 602"/>
              <a:gd name="T23" fmla="*/ 38637768 h 580"/>
              <a:gd name="T24" fmla="*/ 26756804 w 602"/>
              <a:gd name="T25" fmla="*/ 29500304 h 580"/>
              <a:gd name="T26" fmla="*/ 24929472 w 602"/>
              <a:gd name="T27" fmla="*/ 25845463 h 580"/>
              <a:gd name="T28" fmla="*/ 25843138 w 602"/>
              <a:gd name="T29" fmla="*/ 19318704 h 580"/>
              <a:gd name="T30" fmla="*/ 24929472 w 602"/>
              <a:gd name="T31" fmla="*/ 12009021 h 580"/>
              <a:gd name="T32" fmla="*/ 39678193 w 602"/>
              <a:gd name="T33" fmla="*/ 0 h 580"/>
              <a:gd name="T34" fmla="*/ 53513248 w 602"/>
              <a:gd name="T35" fmla="*/ 12009021 h 580"/>
              <a:gd name="T36" fmla="*/ 52599581 w 602"/>
              <a:gd name="T37" fmla="*/ 19318704 h 580"/>
              <a:gd name="T38" fmla="*/ 54426914 w 602"/>
              <a:gd name="T39" fmla="*/ 25845463 h 580"/>
              <a:gd name="T40" fmla="*/ 51685915 w 602"/>
              <a:gd name="T41" fmla="*/ 29500304 h 580"/>
              <a:gd name="T42" fmla="*/ 48031249 w 602"/>
              <a:gd name="T43" fmla="*/ 38637768 h 580"/>
              <a:gd name="T44" fmla="*/ 48031249 w 602"/>
              <a:gd name="T45" fmla="*/ 46077877 h 580"/>
              <a:gd name="T46" fmla="*/ 57167913 w 602"/>
              <a:gd name="T47" fmla="*/ 49733080 h 580"/>
              <a:gd name="T48" fmla="*/ 69175635 w 602"/>
              <a:gd name="T49" fmla="*/ 53518347 h 580"/>
              <a:gd name="T50" fmla="*/ 78442719 w 602"/>
              <a:gd name="T51" fmla="*/ 71923702 h 58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602" h="580">
                <a:moveTo>
                  <a:pt x="601" y="551"/>
                </a:moveTo>
                <a:lnTo>
                  <a:pt x="601" y="551"/>
                </a:lnTo>
                <a:cubicBezTo>
                  <a:pt x="601" y="572"/>
                  <a:pt x="594" y="579"/>
                  <a:pt x="572" y="579"/>
                </a:cubicBezTo>
                <a:cubicBezTo>
                  <a:pt x="28" y="579"/>
                  <a:pt x="28" y="579"/>
                  <a:pt x="28" y="579"/>
                </a:cubicBezTo>
                <a:cubicBezTo>
                  <a:pt x="14" y="579"/>
                  <a:pt x="0" y="572"/>
                  <a:pt x="0" y="551"/>
                </a:cubicBezTo>
                <a:cubicBezTo>
                  <a:pt x="0" y="551"/>
                  <a:pt x="0" y="452"/>
                  <a:pt x="78" y="410"/>
                </a:cubicBezTo>
                <a:cubicBezTo>
                  <a:pt x="120" y="388"/>
                  <a:pt x="106" y="410"/>
                  <a:pt x="163" y="381"/>
                </a:cubicBezTo>
                <a:cubicBezTo>
                  <a:pt x="219" y="360"/>
                  <a:pt x="233" y="353"/>
                  <a:pt x="233" y="353"/>
                </a:cubicBezTo>
                <a:cubicBezTo>
                  <a:pt x="233" y="296"/>
                  <a:pt x="233" y="296"/>
                  <a:pt x="233" y="296"/>
                </a:cubicBezTo>
                <a:cubicBezTo>
                  <a:pt x="233" y="296"/>
                  <a:pt x="212" y="275"/>
                  <a:pt x="205" y="226"/>
                </a:cubicBezTo>
                <a:cubicBezTo>
                  <a:pt x="191" y="233"/>
                  <a:pt x="191" y="212"/>
                  <a:pt x="191" y="198"/>
                </a:cubicBezTo>
                <a:cubicBezTo>
                  <a:pt x="191" y="183"/>
                  <a:pt x="184" y="148"/>
                  <a:pt x="198" y="148"/>
                </a:cubicBezTo>
                <a:cubicBezTo>
                  <a:pt x="191" y="127"/>
                  <a:pt x="191" y="99"/>
                  <a:pt x="191" y="92"/>
                </a:cubicBezTo>
                <a:cubicBezTo>
                  <a:pt x="198" y="49"/>
                  <a:pt x="240" y="0"/>
                  <a:pt x="304" y="0"/>
                </a:cubicBezTo>
                <a:cubicBezTo>
                  <a:pt x="375" y="0"/>
                  <a:pt x="410" y="49"/>
                  <a:pt x="410" y="92"/>
                </a:cubicBezTo>
                <a:cubicBezTo>
                  <a:pt x="410" y="99"/>
                  <a:pt x="410" y="127"/>
                  <a:pt x="403" y="148"/>
                </a:cubicBezTo>
                <a:cubicBezTo>
                  <a:pt x="424" y="148"/>
                  <a:pt x="417" y="183"/>
                  <a:pt x="417" y="198"/>
                </a:cubicBezTo>
                <a:cubicBezTo>
                  <a:pt x="417" y="212"/>
                  <a:pt x="410" y="233"/>
                  <a:pt x="396" y="226"/>
                </a:cubicBezTo>
                <a:cubicBezTo>
                  <a:pt x="389" y="275"/>
                  <a:pt x="368" y="296"/>
                  <a:pt x="368" y="296"/>
                </a:cubicBezTo>
                <a:cubicBezTo>
                  <a:pt x="368" y="353"/>
                  <a:pt x="368" y="353"/>
                  <a:pt x="368" y="353"/>
                </a:cubicBezTo>
                <a:cubicBezTo>
                  <a:pt x="368" y="353"/>
                  <a:pt x="382" y="360"/>
                  <a:pt x="438" y="381"/>
                </a:cubicBezTo>
                <a:cubicBezTo>
                  <a:pt x="502" y="410"/>
                  <a:pt x="481" y="388"/>
                  <a:pt x="530" y="410"/>
                </a:cubicBezTo>
                <a:cubicBezTo>
                  <a:pt x="601" y="452"/>
                  <a:pt x="601" y="551"/>
                  <a:pt x="601" y="551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82" name="Freeform 97"/>
          <p:cNvSpPr>
            <a:spLocks noChangeArrowheads="1"/>
          </p:cNvSpPr>
          <p:nvPr/>
        </p:nvSpPr>
        <p:spPr bwMode="auto">
          <a:xfrm>
            <a:off x="6649110" y="2959473"/>
            <a:ext cx="289907" cy="254000"/>
          </a:xfrm>
          <a:custGeom>
            <a:avLst/>
            <a:gdLst>
              <a:gd name="T0" fmla="*/ 56253627 w 602"/>
              <a:gd name="T1" fmla="*/ 0 h 531"/>
              <a:gd name="T2" fmla="*/ 56253627 w 602"/>
              <a:gd name="T3" fmla="*/ 0 h 531"/>
              <a:gd name="T4" fmla="*/ 41504973 w 602"/>
              <a:gd name="T5" fmla="*/ 6306590 h 531"/>
              <a:gd name="T6" fmla="*/ 41504973 w 602"/>
              <a:gd name="T7" fmla="*/ 6306590 h 531"/>
              <a:gd name="T8" fmla="*/ 41504973 w 602"/>
              <a:gd name="T9" fmla="*/ 6306590 h 531"/>
              <a:gd name="T10" fmla="*/ 38763987 w 602"/>
              <a:gd name="T11" fmla="*/ 9009466 h 531"/>
              <a:gd name="T12" fmla="*/ 36937024 w 602"/>
              <a:gd name="T13" fmla="*/ 6306590 h 531"/>
              <a:gd name="T14" fmla="*/ 36937024 w 602"/>
              <a:gd name="T15" fmla="*/ 6306590 h 531"/>
              <a:gd name="T16" fmla="*/ 36937024 w 602"/>
              <a:gd name="T17" fmla="*/ 6306590 h 531"/>
              <a:gd name="T18" fmla="*/ 36937024 w 602"/>
              <a:gd name="T19" fmla="*/ 6306590 h 531"/>
              <a:gd name="T20" fmla="*/ 22188371 w 602"/>
              <a:gd name="T21" fmla="*/ 0 h 531"/>
              <a:gd name="T22" fmla="*/ 6526055 w 602"/>
              <a:gd name="T23" fmla="*/ 6306590 h 531"/>
              <a:gd name="T24" fmla="*/ 0 w 602"/>
              <a:gd name="T25" fmla="*/ 21751441 h 531"/>
              <a:gd name="T26" fmla="*/ 6526055 w 602"/>
              <a:gd name="T27" fmla="*/ 37325085 h 531"/>
              <a:gd name="T28" fmla="*/ 36023362 w 602"/>
              <a:gd name="T29" fmla="*/ 66412749 h 531"/>
              <a:gd name="T30" fmla="*/ 38763987 w 602"/>
              <a:gd name="T31" fmla="*/ 68214427 h 531"/>
              <a:gd name="T32" fmla="*/ 42418636 w 602"/>
              <a:gd name="T33" fmla="*/ 66412749 h 531"/>
              <a:gd name="T34" fmla="*/ 71915942 w 602"/>
              <a:gd name="T35" fmla="*/ 37325085 h 531"/>
              <a:gd name="T36" fmla="*/ 78441997 w 602"/>
              <a:gd name="T37" fmla="*/ 21751441 h 531"/>
              <a:gd name="T38" fmla="*/ 71915942 w 602"/>
              <a:gd name="T39" fmla="*/ 6306590 h 531"/>
              <a:gd name="T40" fmla="*/ 56253627 w 602"/>
              <a:gd name="T41" fmla="*/ 0 h 53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602" h="531">
                <a:moveTo>
                  <a:pt x="431" y="0"/>
                </a:moveTo>
                <a:lnTo>
                  <a:pt x="431" y="0"/>
                </a:lnTo>
                <a:cubicBezTo>
                  <a:pt x="389" y="0"/>
                  <a:pt x="346" y="21"/>
                  <a:pt x="318" y="49"/>
                </a:cubicBezTo>
                <a:cubicBezTo>
                  <a:pt x="297" y="70"/>
                  <a:pt x="297" y="70"/>
                  <a:pt x="297" y="70"/>
                </a:cubicBezTo>
                <a:cubicBezTo>
                  <a:pt x="283" y="49"/>
                  <a:pt x="283" y="49"/>
                  <a:pt x="283" y="49"/>
                </a:cubicBezTo>
                <a:cubicBezTo>
                  <a:pt x="248" y="21"/>
                  <a:pt x="212" y="0"/>
                  <a:pt x="170" y="0"/>
                </a:cubicBezTo>
                <a:cubicBezTo>
                  <a:pt x="120" y="0"/>
                  <a:pt x="78" y="21"/>
                  <a:pt x="50" y="49"/>
                </a:cubicBezTo>
                <a:cubicBezTo>
                  <a:pt x="14" y="84"/>
                  <a:pt x="0" y="127"/>
                  <a:pt x="0" y="169"/>
                </a:cubicBezTo>
                <a:cubicBezTo>
                  <a:pt x="0" y="219"/>
                  <a:pt x="14" y="261"/>
                  <a:pt x="50" y="290"/>
                </a:cubicBezTo>
                <a:cubicBezTo>
                  <a:pt x="276" y="516"/>
                  <a:pt x="276" y="516"/>
                  <a:pt x="276" y="516"/>
                </a:cubicBezTo>
                <a:cubicBezTo>
                  <a:pt x="283" y="523"/>
                  <a:pt x="290" y="530"/>
                  <a:pt x="297" y="530"/>
                </a:cubicBezTo>
                <a:cubicBezTo>
                  <a:pt x="311" y="530"/>
                  <a:pt x="318" y="523"/>
                  <a:pt x="325" y="516"/>
                </a:cubicBezTo>
                <a:cubicBezTo>
                  <a:pt x="551" y="290"/>
                  <a:pt x="551" y="290"/>
                  <a:pt x="551" y="290"/>
                </a:cubicBezTo>
                <a:cubicBezTo>
                  <a:pt x="587" y="261"/>
                  <a:pt x="601" y="219"/>
                  <a:pt x="601" y="169"/>
                </a:cubicBezTo>
                <a:cubicBezTo>
                  <a:pt x="601" y="127"/>
                  <a:pt x="587" y="84"/>
                  <a:pt x="551" y="49"/>
                </a:cubicBezTo>
                <a:cubicBezTo>
                  <a:pt x="516" y="21"/>
                  <a:pt x="474" y="0"/>
                  <a:pt x="431" y="0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83" name="Freeform 98"/>
          <p:cNvSpPr>
            <a:spLocks noChangeArrowheads="1"/>
          </p:cNvSpPr>
          <p:nvPr/>
        </p:nvSpPr>
        <p:spPr bwMode="auto">
          <a:xfrm>
            <a:off x="6149707" y="2957357"/>
            <a:ext cx="281443" cy="262467"/>
          </a:xfrm>
          <a:custGeom>
            <a:avLst/>
            <a:gdLst>
              <a:gd name="T0" fmla="*/ 65628418 w 588"/>
              <a:gd name="T1" fmla="*/ 20221371 h 545"/>
              <a:gd name="T2" fmla="*/ 53766324 w 588"/>
              <a:gd name="T3" fmla="*/ 36789640 h 545"/>
              <a:gd name="T4" fmla="*/ 46546013 w 588"/>
              <a:gd name="T5" fmla="*/ 10045490 h 545"/>
              <a:gd name="T6" fmla="*/ 26431982 w 588"/>
              <a:gd name="T7" fmla="*/ 61707599 h 545"/>
              <a:gd name="T8" fmla="*/ 40099153 w 588"/>
              <a:gd name="T9" fmla="*/ 55315211 h 545"/>
              <a:gd name="T10" fmla="*/ 24626905 w 588"/>
              <a:gd name="T11" fmla="*/ 70970385 h 545"/>
              <a:gd name="T12" fmla="*/ 22821827 w 588"/>
              <a:gd name="T13" fmla="*/ 70970385 h 545"/>
              <a:gd name="T14" fmla="*/ 1805078 w 588"/>
              <a:gd name="T15" fmla="*/ 56228306 h 545"/>
              <a:gd name="T16" fmla="*/ 0 w 588"/>
              <a:gd name="T17" fmla="*/ 3652741 h 545"/>
              <a:gd name="T18" fmla="*/ 5544142 w 588"/>
              <a:gd name="T19" fmla="*/ 913095 h 545"/>
              <a:gd name="T20" fmla="*/ 23724186 w 588"/>
              <a:gd name="T21" fmla="*/ 13828622 h 545"/>
              <a:gd name="T22" fmla="*/ 48351091 w 588"/>
              <a:gd name="T23" fmla="*/ 0 h 545"/>
              <a:gd name="T24" fmla="*/ 51961247 w 588"/>
              <a:gd name="T25" fmla="*/ 913095 h 545"/>
              <a:gd name="T26" fmla="*/ 71043651 w 588"/>
              <a:gd name="T27" fmla="*/ 15655173 h 545"/>
              <a:gd name="T28" fmla="*/ 71043651 w 588"/>
              <a:gd name="T29" fmla="*/ 15655173 h 545"/>
              <a:gd name="T30" fmla="*/ 72977637 w 588"/>
              <a:gd name="T31" fmla="*/ 18394820 h 545"/>
              <a:gd name="T32" fmla="*/ 65628418 w 588"/>
              <a:gd name="T33" fmla="*/ 36789640 h 545"/>
              <a:gd name="T34" fmla="*/ 19082404 w 588"/>
              <a:gd name="T35" fmla="*/ 20221371 h 545"/>
              <a:gd name="T36" fmla="*/ 7349219 w 588"/>
              <a:gd name="T37" fmla="*/ 10958585 h 545"/>
              <a:gd name="T38" fmla="*/ 19082404 w 588"/>
              <a:gd name="T39" fmla="*/ 59881048 h 545"/>
              <a:gd name="T40" fmla="*/ 59181557 w 588"/>
              <a:gd name="T41" fmla="*/ 39660038 h 545"/>
              <a:gd name="T42" fmla="*/ 75685433 w 588"/>
              <a:gd name="T43" fmla="*/ 55315211 h 545"/>
              <a:gd name="T44" fmla="*/ 43709309 w 588"/>
              <a:gd name="T45" fmla="*/ 55315211 h 545"/>
              <a:gd name="T46" fmla="*/ 51961247 w 588"/>
              <a:gd name="T47" fmla="*/ 58054858 h 545"/>
              <a:gd name="T48" fmla="*/ 51058528 w 588"/>
              <a:gd name="T49" fmla="*/ 59881048 h 545"/>
              <a:gd name="T50" fmla="*/ 57376480 w 588"/>
              <a:gd name="T51" fmla="*/ 62620694 h 545"/>
              <a:gd name="T52" fmla="*/ 62018262 w 588"/>
              <a:gd name="T53" fmla="*/ 62620694 h 545"/>
              <a:gd name="T54" fmla="*/ 68336214 w 588"/>
              <a:gd name="T55" fmla="*/ 59881048 h 545"/>
              <a:gd name="T56" fmla="*/ 64725699 w 588"/>
              <a:gd name="T57" fmla="*/ 55315211 h 545"/>
              <a:gd name="T58" fmla="*/ 68336214 w 588"/>
              <a:gd name="T59" fmla="*/ 50618623 h 545"/>
              <a:gd name="T60" fmla="*/ 62018262 w 588"/>
              <a:gd name="T61" fmla="*/ 47878977 h 545"/>
              <a:gd name="T62" fmla="*/ 57376480 w 588"/>
              <a:gd name="T63" fmla="*/ 47878977 h 545"/>
              <a:gd name="T64" fmla="*/ 51058528 w 588"/>
              <a:gd name="T65" fmla="*/ 50618623 h 545"/>
              <a:gd name="T66" fmla="*/ 54668684 w 588"/>
              <a:gd name="T67" fmla="*/ 55315211 h 545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588" h="545">
                <a:moveTo>
                  <a:pt x="509" y="155"/>
                </a:moveTo>
                <a:lnTo>
                  <a:pt x="509" y="155"/>
                </a:lnTo>
                <a:cubicBezTo>
                  <a:pt x="417" y="84"/>
                  <a:pt x="417" y="84"/>
                  <a:pt x="417" y="84"/>
                </a:cubicBezTo>
                <a:cubicBezTo>
                  <a:pt x="417" y="282"/>
                  <a:pt x="417" y="282"/>
                  <a:pt x="417" y="282"/>
                </a:cubicBezTo>
                <a:cubicBezTo>
                  <a:pt x="396" y="289"/>
                  <a:pt x="375" y="297"/>
                  <a:pt x="361" y="318"/>
                </a:cubicBezTo>
                <a:cubicBezTo>
                  <a:pt x="361" y="77"/>
                  <a:pt x="361" y="77"/>
                  <a:pt x="361" y="77"/>
                </a:cubicBezTo>
                <a:cubicBezTo>
                  <a:pt x="205" y="155"/>
                  <a:pt x="205" y="155"/>
                  <a:pt x="205" y="155"/>
                </a:cubicBezTo>
                <a:cubicBezTo>
                  <a:pt x="205" y="473"/>
                  <a:pt x="205" y="473"/>
                  <a:pt x="205" y="473"/>
                </a:cubicBezTo>
                <a:cubicBezTo>
                  <a:pt x="311" y="417"/>
                  <a:pt x="311" y="417"/>
                  <a:pt x="311" y="417"/>
                </a:cubicBezTo>
                <a:lnTo>
                  <a:pt x="311" y="424"/>
                </a:lnTo>
                <a:cubicBezTo>
                  <a:pt x="311" y="438"/>
                  <a:pt x="311" y="459"/>
                  <a:pt x="318" y="473"/>
                </a:cubicBezTo>
                <a:cubicBezTo>
                  <a:pt x="191" y="544"/>
                  <a:pt x="191" y="544"/>
                  <a:pt x="191" y="544"/>
                </a:cubicBezTo>
                <a:cubicBezTo>
                  <a:pt x="191" y="544"/>
                  <a:pt x="184" y="544"/>
                  <a:pt x="177" y="544"/>
                </a:cubicBezTo>
                <a:cubicBezTo>
                  <a:pt x="170" y="544"/>
                  <a:pt x="170" y="544"/>
                  <a:pt x="163" y="544"/>
                </a:cubicBezTo>
                <a:cubicBezTo>
                  <a:pt x="14" y="431"/>
                  <a:pt x="14" y="431"/>
                  <a:pt x="14" y="431"/>
                </a:cubicBezTo>
                <a:cubicBezTo>
                  <a:pt x="7" y="424"/>
                  <a:pt x="0" y="417"/>
                  <a:pt x="0" y="402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35" y="0"/>
                  <a:pt x="43" y="0"/>
                  <a:pt x="43" y="7"/>
                </a:cubicBezTo>
                <a:cubicBezTo>
                  <a:pt x="184" y="106"/>
                  <a:pt x="184" y="106"/>
                  <a:pt x="184" y="106"/>
                </a:cubicBezTo>
                <a:cubicBezTo>
                  <a:pt x="375" y="0"/>
                  <a:pt x="375" y="0"/>
                  <a:pt x="375" y="0"/>
                </a:cubicBezTo>
                <a:cubicBezTo>
                  <a:pt x="375" y="0"/>
                  <a:pt x="382" y="0"/>
                  <a:pt x="389" y="0"/>
                </a:cubicBezTo>
                <a:cubicBezTo>
                  <a:pt x="396" y="0"/>
                  <a:pt x="396" y="0"/>
                  <a:pt x="403" y="7"/>
                </a:cubicBezTo>
                <a:cubicBezTo>
                  <a:pt x="551" y="120"/>
                  <a:pt x="551" y="120"/>
                  <a:pt x="551" y="120"/>
                </a:cubicBezTo>
                <a:cubicBezTo>
                  <a:pt x="558" y="127"/>
                  <a:pt x="566" y="134"/>
                  <a:pt x="566" y="141"/>
                </a:cubicBezTo>
                <a:cubicBezTo>
                  <a:pt x="566" y="318"/>
                  <a:pt x="566" y="318"/>
                  <a:pt x="566" y="318"/>
                </a:cubicBezTo>
                <a:cubicBezTo>
                  <a:pt x="551" y="297"/>
                  <a:pt x="530" y="289"/>
                  <a:pt x="509" y="282"/>
                </a:cubicBezTo>
                <a:lnTo>
                  <a:pt x="509" y="155"/>
                </a:lnTo>
                <a:close/>
                <a:moveTo>
                  <a:pt x="148" y="155"/>
                </a:moveTo>
                <a:lnTo>
                  <a:pt x="148" y="155"/>
                </a:lnTo>
                <a:cubicBezTo>
                  <a:pt x="57" y="84"/>
                  <a:pt x="57" y="84"/>
                  <a:pt x="57" y="84"/>
                </a:cubicBezTo>
                <a:cubicBezTo>
                  <a:pt x="57" y="388"/>
                  <a:pt x="57" y="388"/>
                  <a:pt x="57" y="388"/>
                </a:cubicBezTo>
                <a:cubicBezTo>
                  <a:pt x="148" y="459"/>
                  <a:pt x="148" y="459"/>
                  <a:pt x="148" y="459"/>
                </a:cubicBezTo>
                <a:lnTo>
                  <a:pt x="148" y="155"/>
                </a:lnTo>
                <a:close/>
                <a:moveTo>
                  <a:pt x="459" y="304"/>
                </a:moveTo>
                <a:lnTo>
                  <a:pt x="459" y="304"/>
                </a:lnTo>
                <a:cubicBezTo>
                  <a:pt x="530" y="304"/>
                  <a:pt x="587" y="353"/>
                  <a:pt x="587" y="424"/>
                </a:cubicBezTo>
                <a:cubicBezTo>
                  <a:pt x="587" y="495"/>
                  <a:pt x="530" y="544"/>
                  <a:pt x="459" y="544"/>
                </a:cubicBezTo>
                <a:cubicBezTo>
                  <a:pt x="396" y="544"/>
                  <a:pt x="339" y="495"/>
                  <a:pt x="339" y="424"/>
                </a:cubicBezTo>
                <a:cubicBezTo>
                  <a:pt x="339" y="353"/>
                  <a:pt x="396" y="304"/>
                  <a:pt x="459" y="304"/>
                </a:cubicBezTo>
                <a:close/>
                <a:moveTo>
                  <a:pt x="403" y="445"/>
                </a:moveTo>
                <a:lnTo>
                  <a:pt x="403" y="445"/>
                </a:lnTo>
                <a:cubicBezTo>
                  <a:pt x="396" y="445"/>
                  <a:pt x="396" y="452"/>
                  <a:pt x="396" y="459"/>
                </a:cubicBezTo>
                <a:cubicBezTo>
                  <a:pt x="396" y="480"/>
                  <a:pt x="410" y="487"/>
                  <a:pt x="424" y="487"/>
                </a:cubicBezTo>
                <a:cubicBezTo>
                  <a:pt x="431" y="487"/>
                  <a:pt x="438" y="487"/>
                  <a:pt x="445" y="480"/>
                </a:cubicBezTo>
                <a:cubicBezTo>
                  <a:pt x="459" y="466"/>
                  <a:pt x="459" y="466"/>
                  <a:pt x="459" y="466"/>
                </a:cubicBezTo>
                <a:cubicBezTo>
                  <a:pt x="481" y="480"/>
                  <a:pt x="481" y="480"/>
                  <a:pt x="481" y="480"/>
                </a:cubicBezTo>
                <a:cubicBezTo>
                  <a:pt x="488" y="487"/>
                  <a:pt x="495" y="487"/>
                  <a:pt x="502" y="487"/>
                </a:cubicBezTo>
                <a:cubicBezTo>
                  <a:pt x="516" y="487"/>
                  <a:pt x="530" y="480"/>
                  <a:pt x="530" y="459"/>
                </a:cubicBezTo>
                <a:cubicBezTo>
                  <a:pt x="530" y="452"/>
                  <a:pt x="523" y="445"/>
                  <a:pt x="516" y="445"/>
                </a:cubicBezTo>
                <a:cubicBezTo>
                  <a:pt x="502" y="424"/>
                  <a:pt x="502" y="424"/>
                  <a:pt x="502" y="424"/>
                </a:cubicBezTo>
                <a:cubicBezTo>
                  <a:pt x="516" y="402"/>
                  <a:pt x="516" y="402"/>
                  <a:pt x="516" y="402"/>
                </a:cubicBezTo>
                <a:cubicBezTo>
                  <a:pt x="523" y="402"/>
                  <a:pt x="530" y="395"/>
                  <a:pt x="530" y="388"/>
                </a:cubicBezTo>
                <a:cubicBezTo>
                  <a:pt x="530" y="367"/>
                  <a:pt x="516" y="360"/>
                  <a:pt x="502" y="360"/>
                </a:cubicBezTo>
                <a:cubicBezTo>
                  <a:pt x="495" y="360"/>
                  <a:pt x="488" y="360"/>
                  <a:pt x="481" y="367"/>
                </a:cubicBezTo>
                <a:cubicBezTo>
                  <a:pt x="459" y="381"/>
                  <a:pt x="459" y="381"/>
                  <a:pt x="459" y="381"/>
                </a:cubicBezTo>
                <a:cubicBezTo>
                  <a:pt x="445" y="367"/>
                  <a:pt x="445" y="367"/>
                  <a:pt x="445" y="367"/>
                </a:cubicBezTo>
                <a:cubicBezTo>
                  <a:pt x="438" y="360"/>
                  <a:pt x="431" y="360"/>
                  <a:pt x="424" y="360"/>
                </a:cubicBezTo>
                <a:cubicBezTo>
                  <a:pt x="410" y="360"/>
                  <a:pt x="396" y="367"/>
                  <a:pt x="396" y="388"/>
                </a:cubicBezTo>
                <a:cubicBezTo>
                  <a:pt x="396" y="395"/>
                  <a:pt x="396" y="402"/>
                  <a:pt x="403" y="402"/>
                </a:cubicBezTo>
                <a:cubicBezTo>
                  <a:pt x="424" y="424"/>
                  <a:pt x="424" y="424"/>
                  <a:pt x="424" y="424"/>
                </a:cubicBezTo>
                <a:lnTo>
                  <a:pt x="403" y="44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84" name="Freeform 99"/>
          <p:cNvSpPr>
            <a:spLocks noChangeArrowheads="1"/>
          </p:cNvSpPr>
          <p:nvPr/>
        </p:nvSpPr>
        <p:spPr bwMode="auto">
          <a:xfrm>
            <a:off x="5643955" y="2957357"/>
            <a:ext cx="279327" cy="262467"/>
          </a:xfrm>
          <a:custGeom>
            <a:avLst/>
            <a:gdLst>
              <a:gd name="T0" fmla="*/ 66212751 w 581"/>
              <a:gd name="T1" fmla="*/ 20221371 h 545"/>
              <a:gd name="T2" fmla="*/ 66212751 w 581"/>
              <a:gd name="T3" fmla="*/ 20221371 h 545"/>
              <a:gd name="T4" fmla="*/ 53334262 w 581"/>
              <a:gd name="T5" fmla="*/ 10958585 h 545"/>
              <a:gd name="T6" fmla="*/ 53334262 w 581"/>
              <a:gd name="T7" fmla="*/ 36789640 h 545"/>
              <a:gd name="T8" fmla="*/ 45919582 w 581"/>
              <a:gd name="T9" fmla="*/ 41486228 h 545"/>
              <a:gd name="T10" fmla="*/ 45919582 w 581"/>
              <a:gd name="T11" fmla="*/ 10045490 h 545"/>
              <a:gd name="T12" fmla="*/ 26667311 w 581"/>
              <a:gd name="T13" fmla="*/ 20221371 h 545"/>
              <a:gd name="T14" fmla="*/ 26667311 w 581"/>
              <a:gd name="T15" fmla="*/ 61707599 h 545"/>
              <a:gd name="T16" fmla="*/ 40456134 w 581"/>
              <a:gd name="T17" fmla="*/ 54401755 h 545"/>
              <a:gd name="T18" fmla="*/ 40456134 w 581"/>
              <a:gd name="T19" fmla="*/ 55315211 h 545"/>
              <a:gd name="T20" fmla="*/ 41366468 w 581"/>
              <a:gd name="T21" fmla="*/ 61707599 h 545"/>
              <a:gd name="T22" fmla="*/ 24845922 w 581"/>
              <a:gd name="T23" fmla="*/ 70970385 h 545"/>
              <a:gd name="T24" fmla="*/ 24845922 w 581"/>
              <a:gd name="T25" fmla="*/ 70970385 h 545"/>
              <a:gd name="T26" fmla="*/ 23024892 w 581"/>
              <a:gd name="T27" fmla="*/ 70970385 h 545"/>
              <a:gd name="T28" fmla="*/ 21203502 w 581"/>
              <a:gd name="T29" fmla="*/ 70970385 h 545"/>
              <a:gd name="T30" fmla="*/ 910695 w 581"/>
              <a:gd name="T31" fmla="*/ 56228306 h 545"/>
              <a:gd name="T32" fmla="*/ 0 w 581"/>
              <a:gd name="T33" fmla="*/ 52444813 h 545"/>
              <a:gd name="T34" fmla="*/ 0 w 581"/>
              <a:gd name="T35" fmla="*/ 3652741 h 545"/>
              <a:gd name="T36" fmla="*/ 3642419 w 581"/>
              <a:gd name="T37" fmla="*/ 0 h 545"/>
              <a:gd name="T38" fmla="*/ 5463448 w 581"/>
              <a:gd name="T39" fmla="*/ 913095 h 545"/>
              <a:gd name="T40" fmla="*/ 5463448 w 581"/>
              <a:gd name="T41" fmla="*/ 913095 h 545"/>
              <a:gd name="T42" fmla="*/ 23024892 w 581"/>
              <a:gd name="T43" fmla="*/ 13828622 h 545"/>
              <a:gd name="T44" fmla="*/ 48781509 w 581"/>
              <a:gd name="T45" fmla="*/ 0 h 545"/>
              <a:gd name="T46" fmla="*/ 48781509 w 581"/>
              <a:gd name="T47" fmla="*/ 0 h 545"/>
              <a:gd name="T48" fmla="*/ 49691843 w 581"/>
              <a:gd name="T49" fmla="*/ 0 h 545"/>
              <a:gd name="T50" fmla="*/ 52423928 w 581"/>
              <a:gd name="T51" fmla="*/ 913095 h 545"/>
              <a:gd name="T52" fmla="*/ 52423928 w 581"/>
              <a:gd name="T53" fmla="*/ 913095 h 545"/>
              <a:gd name="T54" fmla="*/ 71676199 w 581"/>
              <a:gd name="T55" fmla="*/ 15655173 h 545"/>
              <a:gd name="T56" fmla="*/ 71676199 w 581"/>
              <a:gd name="T57" fmla="*/ 15655173 h 545"/>
              <a:gd name="T58" fmla="*/ 71676199 w 581"/>
              <a:gd name="T59" fmla="*/ 15655173 h 545"/>
              <a:gd name="T60" fmla="*/ 71676199 w 581"/>
              <a:gd name="T61" fmla="*/ 15655173 h 545"/>
              <a:gd name="T62" fmla="*/ 73497228 w 581"/>
              <a:gd name="T63" fmla="*/ 18394820 h 545"/>
              <a:gd name="T64" fmla="*/ 73497228 w 581"/>
              <a:gd name="T65" fmla="*/ 41486228 h 545"/>
              <a:gd name="T66" fmla="*/ 66212751 w 581"/>
              <a:gd name="T67" fmla="*/ 36789640 h 545"/>
              <a:gd name="T68" fmla="*/ 66212751 w 581"/>
              <a:gd name="T69" fmla="*/ 20221371 h 545"/>
              <a:gd name="T70" fmla="*/ 19252271 w 581"/>
              <a:gd name="T71" fmla="*/ 20221371 h 545"/>
              <a:gd name="T72" fmla="*/ 19252271 w 581"/>
              <a:gd name="T73" fmla="*/ 20221371 h 545"/>
              <a:gd name="T74" fmla="*/ 7414680 w 581"/>
              <a:gd name="T75" fmla="*/ 10958585 h 545"/>
              <a:gd name="T76" fmla="*/ 7414680 w 581"/>
              <a:gd name="T77" fmla="*/ 50618623 h 545"/>
              <a:gd name="T78" fmla="*/ 19252271 w 581"/>
              <a:gd name="T79" fmla="*/ 59881048 h 545"/>
              <a:gd name="T80" fmla="*/ 19252271 w 581"/>
              <a:gd name="T81" fmla="*/ 20221371 h 545"/>
              <a:gd name="T82" fmla="*/ 59708405 w 581"/>
              <a:gd name="T83" fmla="*/ 39660038 h 545"/>
              <a:gd name="T84" fmla="*/ 59708405 w 581"/>
              <a:gd name="T85" fmla="*/ 39660038 h 545"/>
              <a:gd name="T86" fmla="*/ 75448459 w 581"/>
              <a:gd name="T87" fmla="*/ 55315211 h 545"/>
              <a:gd name="T88" fmla="*/ 59708405 w 581"/>
              <a:gd name="T89" fmla="*/ 70970385 h 545"/>
              <a:gd name="T90" fmla="*/ 44098553 w 581"/>
              <a:gd name="T91" fmla="*/ 55315211 h 545"/>
              <a:gd name="T92" fmla="*/ 59708405 w 581"/>
              <a:gd name="T93" fmla="*/ 39660038 h 545"/>
              <a:gd name="T94" fmla="*/ 49691843 w 581"/>
              <a:gd name="T95" fmla="*/ 58967953 h 545"/>
              <a:gd name="T96" fmla="*/ 49691843 w 581"/>
              <a:gd name="T97" fmla="*/ 58967953 h 545"/>
              <a:gd name="T98" fmla="*/ 55155652 w 581"/>
              <a:gd name="T99" fmla="*/ 63534150 h 545"/>
              <a:gd name="T100" fmla="*/ 56976681 w 581"/>
              <a:gd name="T101" fmla="*/ 65491092 h 545"/>
              <a:gd name="T102" fmla="*/ 59708405 w 581"/>
              <a:gd name="T103" fmla="*/ 63534150 h 545"/>
              <a:gd name="T104" fmla="*/ 69854809 w 581"/>
              <a:gd name="T105" fmla="*/ 54401755 h 545"/>
              <a:gd name="T106" fmla="*/ 70765504 w 581"/>
              <a:gd name="T107" fmla="*/ 51531718 h 545"/>
              <a:gd name="T108" fmla="*/ 67123085 w 581"/>
              <a:gd name="T109" fmla="*/ 47878977 h 545"/>
              <a:gd name="T110" fmla="*/ 64391361 w 581"/>
              <a:gd name="T111" fmla="*/ 48792072 h 545"/>
              <a:gd name="T112" fmla="*/ 56976681 w 581"/>
              <a:gd name="T113" fmla="*/ 56228306 h 545"/>
              <a:gd name="T114" fmla="*/ 55155652 w 581"/>
              <a:gd name="T115" fmla="*/ 54401755 h 545"/>
              <a:gd name="T116" fmla="*/ 52423928 w 581"/>
              <a:gd name="T117" fmla="*/ 52444813 h 545"/>
              <a:gd name="T118" fmla="*/ 48781509 w 581"/>
              <a:gd name="T119" fmla="*/ 56228306 h 545"/>
              <a:gd name="T120" fmla="*/ 49691843 w 581"/>
              <a:gd name="T121" fmla="*/ 58967953 h 54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581" h="545">
                <a:moveTo>
                  <a:pt x="509" y="155"/>
                </a:moveTo>
                <a:lnTo>
                  <a:pt x="509" y="155"/>
                </a:lnTo>
                <a:cubicBezTo>
                  <a:pt x="410" y="84"/>
                  <a:pt x="410" y="84"/>
                  <a:pt x="410" y="84"/>
                </a:cubicBezTo>
                <a:cubicBezTo>
                  <a:pt x="410" y="282"/>
                  <a:pt x="410" y="282"/>
                  <a:pt x="410" y="282"/>
                </a:cubicBezTo>
                <a:cubicBezTo>
                  <a:pt x="389" y="289"/>
                  <a:pt x="375" y="297"/>
                  <a:pt x="353" y="318"/>
                </a:cubicBezTo>
                <a:cubicBezTo>
                  <a:pt x="353" y="77"/>
                  <a:pt x="353" y="77"/>
                  <a:pt x="353" y="77"/>
                </a:cubicBezTo>
                <a:cubicBezTo>
                  <a:pt x="205" y="155"/>
                  <a:pt x="205" y="155"/>
                  <a:pt x="205" y="155"/>
                </a:cubicBezTo>
                <a:cubicBezTo>
                  <a:pt x="205" y="473"/>
                  <a:pt x="205" y="473"/>
                  <a:pt x="205" y="473"/>
                </a:cubicBezTo>
                <a:cubicBezTo>
                  <a:pt x="311" y="417"/>
                  <a:pt x="311" y="417"/>
                  <a:pt x="311" y="417"/>
                </a:cubicBezTo>
                <a:lnTo>
                  <a:pt x="311" y="424"/>
                </a:lnTo>
                <a:cubicBezTo>
                  <a:pt x="311" y="438"/>
                  <a:pt x="311" y="459"/>
                  <a:pt x="318" y="473"/>
                </a:cubicBezTo>
                <a:cubicBezTo>
                  <a:pt x="191" y="544"/>
                  <a:pt x="191" y="544"/>
                  <a:pt x="191" y="544"/>
                </a:cubicBezTo>
                <a:cubicBezTo>
                  <a:pt x="184" y="544"/>
                  <a:pt x="184" y="544"/>
                  <a:pt x="177" y="544"/>
                </a:cubicBezTo>
                <a:cubicBezTo>
                  <a:pt x="170" y="544"/>
                  <a:pt x="163" y="544"/>
                  <a:pt x="163" y="544"/>
                </a:cubicBezTo>
                <a:cubicBezTo>
                  <a:pt x="7" y="431"/>
                  <a:pt x="7" y="431"/>
                  <a:pt x="7" y="431"/>
                </a:cubicBezTo>
                <a:cubicBezTo>
                  <a:pt x="0" y="424"/>
                  <a:pt x="0" y="417"/>
                  <a:pt x="0" y="402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7" y="0"/>
                  <a:pt x="28" y="0"/>
                </a:cubicBezTo>
                <a:cubicBezTo>
                  <a:pt x="35" y="0"/>
                  <a:pt x="35" y="0"/>
                  <a:pt x="42" y="7"/>
                </a:cubicBezTo>
                <a:cubicBezTo>
                  <a:pt x="177" y="106"/>
                  <a:pt x="177" y="106"/>
                  <a:pt x="177" y="106"/>
                </a:cubicBezTo>
                <a:cubicBezTo>
                  <a:pt x="375" y="0"/>
                  <a:pt x="375" y="0"/>
                  <a:pt x="375" y="0"/>
                </a:cubicBezTo>
                <a:lnTo>
                  <a:pt x="382" y="0"/>
                </a:lnTo>
                <a:cubicBezTo>
                  <a:pt x="389" y="0"/>
                  <a:pt x="396" y="0"/>
                  <a:pt x="403" y="7"/>
                </a:cubicBezTo>
                <a:cubicBezTo>
                  <a:pt x="551" y="120"/>
                  <a:pt x="551" y="120"/>
                  <a:pt x="551" y="120"/>
                </a:cubicBezTo>
                <a:cubicBezTo>
                  <a:pt x="558" y="127"/>
                  <a:pt x="565" y="134"/>
                  <a:pt x="565" y="141"/>
                </a:cubicBezTo>
                <a:cubicBezTo>
                  <a:pt x="565" y="318"/>
                  <a:pt x="565" y="318"/>
                  <a:pt x="565" y="318"/>
                </a:cubicBezTo>
                <a:cubicBezTo>
                  <a:pt x="544" y="297"/>
                  <a:pt x="530" y="289"/>
                  <a:pt x="509" y="282"/>
                </a:cubicBezTo>
                <a:lnTo>
                  <a:pt x="509" y="155"/>
                </a:lnTo>
                <a:close/>
                <a:moveTo>
                  <a:pt x="148" y="155"/>
                </a:moveTo>
                <a:lnTo>
                  <a:pt x="148" y="155"/>
                </a:lnTo>
                <a:cubicBezTo>
                  <a:pt x="57" y="84"/>
                  <a:pt x="57" y="84"/>
                  <a:pt x="57" y="84"/>
                </a:cubicBezTo>
                <a:cubicBezTo>
                  <a:pt x="57" y="388"/>
                  <a:pt x="57" y="388"/>
                  <a:pt x="57" y="388"/>
                </a:cubicBezTo>
                <a:cubicBezTo>
                  <a:pt x="148" y="459"/>
                  <a:pt x="148" y="459"/>
                  <a:pt x="148" y="459"/>
                </a:cubicBezTo>
                <a:lnTo>
                  <a:pt x="148" y="155"/>
                </a:lnTo>
                <a:close/>
                <a:moveTo>
                  <a:pt x="459" y="304"/>
                </a:moveTo>
                <a:lnTo>
                  <a:pt x="459" y="304"/>
                </a:lnTo>
                <a:cubicBezTo>
                  <a:pt x="530" y="304"/>
                  <a:pt x="580" y="353"/>
                  <a:pt x="580" y="424"/>
                </a:cubicBezTo>
                <a:cubicBezTo>
                  <a:pt x="580" y="495"/>
                  <a:pt x="530" y="544"/>
                  <a:pt x="459" y="544"/>
                </a:cubicBezTo>
                <a:cubicBezTo>
                  <a:pt x="389" y="544"/>
                  <a:pt x="339" y="495"/>
                  <a:pt x="339" y="424"/>
                </a:cubicBezTo>
                <a:cubicBezTo>
                  <a:pt x="339" y="353"/>
                  <a:pt x="389" y="304"/>
                  <a:pt x="459" y="304"/>
                </a:cubicBezTo>
                <a:close/>
                <a:moveTo>
                  <a:pt x="382" y="452"/>
                </a:moveTo>
                <a:lnTo>
                  <a:pt x="382" y="452"/>
                </a:lnTo>
                <a:cubicBezTo>
                  <a:pt x="424" y="487"/>
                  <a:pt x="424" y="487"/>
                  <a:pt x="424" y="487"/>
                </a:cubicBezTo>
                <a:cubicBezTo>
                  <a:pt x="424" y="495"/>
                  <a:pt x="431" y="502"/>
                  <a:pt x="438" y="502"/>
                </a:cubicBezTo>
                <a:cubicBezTo>
                  <a:pt x="445" y="502"/>
                  <a:pt x="452" y="495"/>
                  <a:pt x="459" y="487"/>
                </a:cubicBezTo>
                <a:cubicBezTo>
                  <a:pt x="537" y="417"/>
                  <a:pt x="537" y="417"/>
                  <a:pt x="537" y="417"/>
                </a:cubicBezTo>
                <a:cubicBezTo>
                  <a:pt x="544" y="410"/>
                  <a:pt x="544" y="402"/>
                  <a:pt x="544" y="395"/>
                </a:cubicBezTo>
                <a:cubicBezTo>
                  <a:pt x="544" y="381"/>
                  <a:pt x="530" y="367"/>
                  <a:pt x="516" y="367"/>
                </a:cubicBezTo>
                <a:cubicBezTo>
                  <a:pt x="509" y="367"/>
                  <a:pt x="502" y="367"/>
                  <a:pt x="495" y="374"/>
                </a:cubicBezTo>
                <a:cubicBezTo>
                  <a:pt x="438" y="431"/>
                  <a:pt x="438" y="431"/>
                  <a:pt x="438" y="431"/>
                </a:cubicBezTo>
                <a:cubicBezTo>
                  <a:pt x="424" y="417"/>
                  <a:pt x="424" y="417"/>
                  <a:pt x="424" y="417"/>
                </a:cubicBezTo>
                <a:cubicBezTo>
                  <a:pt x="417" y="410"/>
                  <a:pt x="410" y="402"/>
                  <a:pt x="403" y="402"/>
                </a:cubicBezTo>
                <a:cubicBezTo>
                  <a:pt x="389" y="402"/>
                  <a:pt x="375" y="417"/>
                  <a:pt x="375" y="431"/>
                </a:cubicBezTo>
                <a:cubicBezTo>
                  <a:pt x="375" y="438"/>
                  <a:pt x="375" y="445"/>
                  <a:pt x="382" y="45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85" name="Freeform 100"/>
          <p:cNvSpPr>
            <a:spLocks noChangeArrowheads="1"/>
          </p:cNvSpPr>
          <p:nvPr/>
        </p:nvSpPr>
        <p:spPr bwMode="auto">
          <a:xfrm>
            <a:off x="5136087" y="2957357"/>
            <a:ext cx="281444" cy="262467"/>
          </a:xfrm>
          <a:custGeom>
            <a:avLst/>
            <a:gdLst>
              <a:gd name="T0" fmla="*/ 65852755 w 587"/>
              <a:gd name="T1" fmla="*/ 20221371 h 545"/>
              <a:gd name="T2" fmla="*/ 65852755 w 587"/>
              <a:gd name="T3" fmla="*/ 20221371 h 545"/>
              <a:gd name="T4" fmla="*/ 53950255 w 587"/>
              <a:gd name="T5" fmla="*/ 10958585 h 545"/>
              <a:gd name="T6" fmla="*/ 53950255 w 587"/>
              <a:gd name="T7" fmla="*/ 36789640 h 545"/>
              <a:gd name="T8" fmla="*/ 46575532 w 587"/>
              <a:gd name="T9" fmla="*/ 41486228 h 545"/>
              <a:gd name="T10" fmla="*/ 46575532 w 587"/>
              <a:gd name="T11" fmla="*/ 10045490 h 545"/>
              <a:gd name="T12" fmla="*/ 27427797 w 587"/>
              <a:gd name="T13" fmla="*/ 20221371 h 545"/>
              <a:gd name="T14" fmla="*/ 27427797 w 587"/>
              <a:gd name="T15" fmla="*/ 61707599 h 545"/>
              <a:gd name="T16" fmla="*/ 40236356 w 587"/>
              <a:gd name="T17" fmla="*/ 54401755 h 545"/>
              <a:gd name="T18" fmla="*/ 40236356 w 587"/>
              <a:gd name="T19" fmla="*/ 55315211 h 545"/>
              <a:gd name="T20" fmla="*/ 42047395 w 587"/>
              <a:gd name="T21" fmla="*/ 61707599 h 545"/>
              <a:gd name="T22" fmla="*/ 25616758 w 587"/>
              <a:gd name="T23" fmla="*/ 70970385 h 545"/>
              <a:gd name="T24" fmla="*/ 25616758 w 587"/>
              <a:gd name="T25" fmla="*/ 70970385 h 545"/>
              <a:gd name="T26" fmla="*/ 23805360 w 587"/>
              <a:gd name="T27" fmla="*/ 70970385 h 545"/>
              <a:gd name="T28" fmla="*/ 20959133 w 587"/>
              <a:gd name="T29" fmla="*/ 70970385 h 545"/>
              <a:gd name="T30" fmla="*/ 1811399 w 587"/>
              <a:gd name="T31" fmla="*/ 56228306 h 545"/>
              <a:gd name="T32" fmla="*/ 0 w 587"/>
              <a:gd name="T33" fmla="*/ 52444813 h 545"/>
              <a:gd name="T34" fmla="*/ 0 w 587"/>
              <a:gd name="T35" fmla="*/ 3652741 h 545"/>
              <a:gd name="T36" fmla="*/ 3622437 w 587"/>
              <a:gd name="T37" fmla="*/ 0 h 545"/>
              <a:gd name="T38" fmla="*/ 6339535 w 587"/>
              <a:gd name="T39" fmla="*/ 913095 h 545"/>
              <a:gd name="T40" fmla="*/ 6339535 w 587"/>
              <a:gd name="T41" fmla="*/ 913095 h 545"/>
              <a:gd name="T42" fmla="*/ 23805360 w 587"/>
              <a:gd name="T43" fmla="*/ 13828622 h 545"/>
              <a:gd name="T44" fmla="*/ 48516419 w 587"/>
              <a:gd name="T45" fmla="*/ 0 h 545"/>
              <a:gd name="T46" fmla="*/ 48516419 w 587"/>
              <a:gd name="T47" fmla="*/ 0 h 545"/>
              <a:gd name="T48" fmla="*/ 50327458 w 587"/>
              <a:gd name="T49" fmla="*/ 0 h 545"/>
              <a:gd name="T50" fmla="*/ 52138857 w 587"/>
              <a:gd name="T51" fmla="*/ 913095 h 545"/>
              <a:gd name="T52" fmla="*/ 52138857 w 587"/>
              <a:gd name="T53" fmla="*/ 913095 h 545"/>
              <a:gd name="T54" fmla="*/ 71286591 w 587"/>
              <a:gd name="T55" fmla="*/ 15655173 h 545"/>
              <a:gd name="T56" fmla="*/ 72192291 w 587"/>
              <a:gd name="T57" fmla="*/ 15655173 h 545"/>
              <a:gd name="T58" fmla="*/ 72192291 w 587"/>
              <a:gd name="T59" fmla="*/ 15655173 h 545"/>
              <a:gd name="T60" fmla="*/ 72192291 w 587"/>
              <a:gd name="T61" fmla="*/ 15655173 h 545"/>
              <a:gd name="T62" fmla="*/ 73097990 w 587"/>
              <a:gd name="T63" fmla="*/ 18394820 h 545"/>
              <a:gd name="T64" fmla="*/ 73097990 w 587"/>
              <a:gd name="T65" fmla="*/ 41486228 h 545"/>
              <a:gd name="T66" fmla="*/ 65852755 w 587"/>
              <a:gd name="T67" fmla="*/ 36789640 h 545"/>
              <a:gd name="T68" fmla="*/ 65852755 w 587"/>
              <a:gd name="T69" fmla="*/ 20221371 h 545"/>
              <a:gd name="T70" fmla="*/ 20053434 w 587"/>
              <a:gd name="T71" fmla="*/ 20221371 h 545"/>
              <a:gd name="T72" fmla="*/ 20053434 w 587"/>
              <a:gd name="T73" fmla="*/ 20221371 h 545"/>
              <a:gd name="T74" fmla="*/ 7245235 w 587"/>
              <a:gd name="T75" fmla="*/ 10958585 h 545"/>
              <a:gd name="T76" fmla="*/ 7245235 w 587"/>
              <a:gd name="T77" fmla="*/ 50618623 h 545"/>
              <a:gd name="T78" fmla="*/ 20053434 w 587"/>
              <a:gd name="T79" fmla="*/ 59881048 h 545"/>
              <a:gd name="T80" fmla="*/ 20053434 w 587"/>
              <a:gd name="T81" fmla="*/ 20221371 h 545"/>
              <a:gd name="T82" fmla="*/ 60289790 w 587"/>
              <a:gd name="T83" fmla="*/ 39660038 h 545"/>
              <a:gd name="T84" fmla="*/ 60289790 w 587"/>
              <a:gd name="T85" fmla="*/ 39660038 h 545"/>
              <a:gd name="T86" fmla="*/ 75814728 w 587"/>
              <a:gd name="T87" fmla="*/ 55315211 h 545"/>
              <a:gd name="T88" fmla="*/ 60289790 w 587"/>
              <a:gd name="T89" fmla="*/ 70970385 h 545"/>
              <a:gd name="T90" fmla="*/ 43858794 w 587"/>
              <a:gd name="T91" fmla="*/ 55315211 h 545"/>
              <a:gd name="T92" fmla="*/ 60289790 w 587"/>
              <a:gd name="T93" fmla="*/ 39660038 h 545"/>
              <a:gd name="T94" fmla="*/ 53044556 w 587"/>
              <a:gd name="T95" fmla="*/ 58967953 h 545"/>
              <a:gd name="T96" fmla="*/ 53044556 w 587"/>
              <a:gd name="T97" fmla="*/ 58967953 h 545"/>
              <a:gd name="T98" fmla="*/ 67664154 w 587"/>
              <a:gd name="T99" fmla="*/ 58967953 h 545"/>
              <a:gd name="T100" fmla="*/ 71286591 w 587"/>
              <a:gd name="T101" fmla="*/ 55315211 h 545"/>
              <a:gd name="T102" fmla="*/ 67664154 w 587"/>
              <a:gd name="T103" fmla="*/ 51531718 h 545"/>
              <a:gd name="T104" fmla="*/ 53044556 w 587"/>
              <a:gd name="T105" fmla="*/ 51531718 h 545"/>
              <a:gd name="T106" fmla="*/ 49422118 w 587"/>
              <a:gd name="T107" fmla="*/ 55315211 h 545"/>
              <a:gd name="T108" fmla="*/ 53044556 w 587"/>
              <a:gd name="T109" fmla="*/ 58967953 h 545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587" h="545">
                <a:moveTo>
                  <a:pt x="509" y="155"/>
                </a:moveTo>
                <a:lnTo>
                  <a:pt x="509" y="155"/>
                </a:lnTo>
                <a:cubicBezTo>
                  <a:pt x="417" y="84"/>
                  <a:pt x="417" y="84"/>
                  <a:pt x="417" y="84"/>
                </a:cubicBezTo>
                <a:cubicBezTo>
                  <a:pt x="417" y="282"/>
                  <a:pt x="417" y="282"/>
                  <a:pt x="417" y="282"/>
                </a:cubicBezTo>
                <a:cubicBezTo>
                  <a:pt x="396" y="289"/>
                  <a:pt x="375" y="297"/>
                  <a:pt x="360" y="318"/>
                </a:cubicBezTo>
                <a:cubicBezTo>
                  <a:pt x="360" y="77"/>
                  <a:pt x="360" y="77"/>
                  <a:pt x="360" y="77"/>
                </a:cubicBezTo>
                <a:cubicBezTo>
                  <a:pt x="212" y="155"/>
                  <a:pt x="212" y="155"/>
                  <a:pt x="212" y="155"/>
                </a:cubicBezTo>
                <a:cubicBezTo>
                  <a:pt x="212" y="473"/>
                  <a:pt x="212" y="473"/>
                  <a:pt x="212" y="473"/>
                </a:cubicBezTo>
                <a:cubicBezTo>
                  <a:pt x="311" y="417"/>
                  <a:pt x="311" y="417"/>
                  <a:pt x="311" y="417"/>
                </a:cubicBezTo>
                <a:lnTo>
                  <a:pt x="311" y="424"/>
                </a:lnTo>
                <a:cubicBezTo>
                  <a:pt x="311" y="438"/>
                  <a:pt x="318" y="459"/>
                  <a:pt x="325" y="473"/>
                </a:cubicBezTo>
                <a:cubicBezTo>
                  <a:pt x="198" y="544"/>
                  <a:pt x="198" y="544"/>
                  <a:pt x="198" y="544"/>
                </a:cubicBezTo>
                <a:cubicBezTo>
                  <a:pt x="191" y="544"/>
                  <a:pt x="184" y="544"/>
                  <a:pt x="184" y="544"/>
                </a:cubicBezTo>
                <a:cubicBezTo>
                  <a:pt x="177" y="544"/>
                  <a:pt x="169" y="544"/>
                  <a:pt x="162" y="544"/>
                </a:cubicBezTo>
                <a:cubicBezTo>
                  <a:pt x="14" y="431"/>
                  <a:pt x="14" y="431"/>
                  <a:pt x="14" y="431"/>
                </a:cubicBezTo>
                <a:cubicBezTo>
                  <a:pt x="7" y="424"/>
                  <a:pt x="0" y="417"/>
                  <a:pt x="0" y="402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35" y="0"/>
                  <a:pt x="42" y="0"/>
                  <a:pt x="49" y="7"/>
                </a:cubicBezTo>
                <a:cubicBezTo>
                  <a:pt x="184" y="106"/>
                  <a:pt x="184" y="106"/>
                  <a:pt x="184" y="106"/>
                </a:cubicBezTo>
                <a:cubicBezTo>
                  <a:pt x="375" y="0"/>
                  <a:pt x="375" y="0"/>
                  <a:pt x="375" y="0"/>
                </a:cubicBezTo>
                <a:cubicBezTo>
                  <a:pt x="382" y="0"/>
                  <a:pt x="382" y="0"/>
                  <a:pt x="389" y="0"/>
                </a:cubicBezTo>
                <a:cubicBezTo>
                  <a:pt x="396" y="0"/>
                  <a:pt x="403" y="0"/>
                  <a:pt x="403" y="7"/>
                </a:cubicBezTo>
                <a:cubicBezTo>
                  <a:pt x="551" y="120"/>
                  <a:pt x="551" y="120"/>
                  <a:pt x="551" y="120"/>
                </a:cubicBezTo>
                <a:cubicBezTo>
                  <a:pt x="558" y="120"/>
                  <a:pt x="558" y="120"/>
                  <a:pt x="558" y="120"/>
                </a:cubicBezTo>
                <a:cubicBezTo>
                  <a:pt x="565" y="127"/>
                  <a:pt x="565" y="134"/>
                  <a:pt x="565" y="141"/>
                </a:cubicBezTo>
                <a:cubicBezTo>
                  <a:pt x="565" y="318"/>
                  <a:pt x="565" y="318"/>
                  <a:pt x="565" y="318"/>
                </a:cubicBezTo>
                <a:cubicBezTo>
                  <a:pt x="551" y="297"/>
                  <a:pt x="530" y="289"/>
                  <a:pt x="509" y="282"/>
                </a:cubicBezTo>
                <a:lnTo>
                  <a:pt x="509" y="155"/>
                </a:lnTo>
                <a:close/>
                <a:moveTo>
                  <a:pt x="155" y="155"/>
                </a:moveTo>
                <a:lnTo>
                  <a:pt x="155" y="155"/>
                </a:lnTo>
                <a:cubicBezTo>
                  <a:pt x="56" y="84"/>
                  <a:pt x="56" y="84"/>
                  <a:pt x="56" y="84"/>
                </a:cubicBezTo>
                <a:cubicBezTo>
                  <a:pt x="56" y="388"/>
                  <a:pt x="56" y="388"/>
                  <a:pt x="56" y="388"/>
                </a:cubicBezTo>
                <a:cubicBezTo>
                  <a:pt x="155" y="459"/>
                  <a:pt x="155" y="459"/>
                  <a:pt x="155" y="459"/>
                </a:cubicBezTo>
                <a:lnTo>
                  <a:pt x="155" y="155"/>
                </a:lnTo>
                <a:close/>
                <a:moveTo>
                  <a:pt x="466" y="304"/>
                </a:moveTo>
                <a:lnTo>
                  <a:pt x="466" y="304"/>
                </a:lnTo>
                <a:cubicBezTo>
                  <a:pt x="530" y="304"/>
                  <a:pt x="586" y="353"/>
                  <a:pt x="586" y="424"/>
                </a:cubicBezTo>
                <a:cubicBezTo>
                  <a:pt x="586" y="495"/>
                  <a:pt x="530" y="544"/>
                  <a:pt x="466" y="544"/>
                </a:cubicBezTo>
                <a:cubicBezTo>
                  <a:pt x="396" y="544"/>
                  <a:pt x="339" y="495"/>
                  <a:pt x="339" y="424"/>
                </a:cubicBezTo>
                <a:cubicBezTo>
                  <a:pt x="339" y="353"/>
                  <a:pt x="396" y="304"/>
                  <a:pt x="466" y="304"/>
                </a:cubicBezTo>
                <a:close/>
                <a:moveTo>
                  <a:pt x="410" y="452"/>
                </a:moveTo>
                <a:lnTo>
                  <a:pt x="410" y="452"/>
                </a:lnTo>
                <a:cubicBezTo>
                  <a:pt x="523" y="452"/>
                  <a:pt x="523" y="452"/>
                  <a:pt x="523" y="452"/>
                </a:cubicBezTo>
                <a:cubicBezTo>
                  <a:pt x="537" y="452"/>
                  <a:pt x="551" y="438"/>
                  <a:pt x="551" y="424"/>
                </a:cubicBezTo>
                <a:cubicBezTo>
                  <a:pt x="551" y="410"/>
                  <a:pt x="537" y="395"/>
                  <a:pt x="523" y="395"/>
                </a:cubicBezTo>
                <a:cubicBezTo>
                  <a:pt x="410" y="395"/>
                  <a:pt x="410" y="395"/>
                  <a:pt x="410" y="395"/>
                </a:cubicBezTo>
                <a:cubicBezTo>
                  <a:pt x="389" y="395"/>
                  <a:pt x="382" y="410"/>
                  <a:pt x="382" y="424"/>
                </a:cubicBezTo>
                <a:cubicBezTo>
                  <a:pt x="382" y="438"/>
                  <a:pt x="389" y="452"/>
                  <a:pt x="410" y="45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86" name="Freeform 101"/>
          <p:cNvSpPr>
            <a:spLocks noChangeArrowheads="1"/>
          </p:cNvSpPr>
          <p:nvPr/>
        </p:nvSpPr>
        <p:spPr bwMode="auto">
          <a:xfrm>
            <a:off x="4630336" y="2957357"/>
            <a:ext cx="281443" cy="262467"/>
          </a:xfrm>
          <a:custGeom>
            <a:avLst/>
            <a:gdLst>
              <a:gd name="T0" fmla="*/ 65852084 w 587"/>
              <a:gd name="T1" fmla="*/ 20221371 h 545"/>
              <a:gd name="T2" fmla="*/ 53949640 w 587"/>
              <a:gd name="T3" fmla="*/ 36789640 h 545"/>
              <a:gd name="T4" fmla="*/ 46575312 w 587"/>
              <a:gd name="T5" fmla="*/ 10045490 h 545"/>
              <a:gd name="T6" fmla="*/ 26521972 w 587"/>
              <a:gd name="T7" fmla="*/ 61707599 h 545"/>
              <a:gd name="T8" fmla="*/ 40235806 w 587"/>
              <a:gd name="T9" fmla="*/ 55315211 h 545"/>
              <a:gd name="T10" fmla="*/ 24710582 w 587"/>
              <a:gd name="T11" fmla="*/ 70970385 h 545"/>
              <a:gd name="T12" fmla="*/ 22770064 w 587"/>
              <a:gd name="T13" fmla="*/ 70970385 h 545"/>
              <a:gd name="T14" fmla="*/ 1811390 w 587"/>
              <a:gd name="T15" fmla="*/ 56228306 h 545"/>
              <a:gd name="T16" fmla="*/ 0 w 587"/>
              <a:gd name="T17" fmla="*/ 3652741 h 545"/>
              <a:gd name="T18" fmla="*/ 5433810 w 587"/>
              <a:gd name="T19" fmla="*/ 913095 h 545"/>
              <a:gd name="T20" fmla="*/ 23805247 w 587"/>
              <a:gd name="T21" fmla="*/ 13828622 h 545"/>
              <a:gd name="T22" fmla="*/ 48386342 w 587"/>
              <a:gd name="T23" fmla="*/ 0 h 545"/>
              <a:gd name="T24" fmla="*/ 52138250 w 587"/>
              <a:gd name="T25" fmla="*/ 913095 h 545"/>
              <a:gd name="T26" fmla="*/ 71285894 w 587"/>
              <a:gd name="T27" fmla="*/ 15655173 h 545"/>
              <a:gd name="T28" fmla="*/ 71285894 w 587"/>
              <a:gd name="T29" fmla="*/ 15655173 h 545"/>
              <a:gd name="T30" fmla="*/ 73097284 w 587"/>
              <a:gd name="T31" fmla="*/ 18394820 h 545"/>
              <a:gd name="T32" fmla="*/ 65852084 w 587"/>
              <a:gd name="T33" fmla="*/ 36789640 h 545"/>
              <a:gd name="T34" fmla="*/ 19147644 w 587"/>
              <a:gd name="T35" fmla="*/ 20221371 h 545"/>
              <a:gd name="T36" fmla="*/ 7245200 w 587"/>
              <a:gd name="T37" fmla="*/ 10958585 h 545"/>
              <a:gd name="T38" fmla="*/ 19147644 w 587"/>
              <a:gd name="T39" fmla="*/ 59881048 h 545"/>
              <a:gd name="T40" fmla="*/ 59383450 w 587"/>
              <a:gd name="T41" fmla="*/ 39660038 h 545"/>
              <a:gd name="T42" fmla="*/ 75814009 w 587"/>
              <a:gd name="T43" fmla="*/ 55315211 h 545"/>
              <a:gd name="T44" fmla="*/ 43858227 w 587"/>
              <a:gd name="T45" fmla="*/ 55315211 h 545"/>
              <a:gd name="T46" fmla="*/ 52138250 w 587"/>
              <a:gd name="T47" fmla="*/ 58967953 h 545"/>
              <a:gd name="T48" fmla="*/ 55761030 w 587"/>
              <a:gd name="T49" fmla="*/ 58967953 h 545"/>
              <a:gd name="T50" fmla="*/ 59383450 w 587"/>
              <a:gd name="T51" fmla="*/ 66404187 h 545"/>
              <a:gd name="T52" fmla="*/ 63005871 w 587"/>
              <a:gd name="T53" fmla="*/ 58967953 h 545"/>
              <a:gd name="T54" fmla="*/ 70380199 w 587"/>
              <a:gd name="T55" fmla="*/ 55315211 h 545"/>
              <a:gd name="T56" fmla="*/ 63005871 w 587"/>
              <a:gd name="T57" fmla="*/ 51531718 h 545"/>
              <a:gd name="T58" fmla="*/ 59383450 w 587"/>
              <a:gd name="T59" fmla="*/ 44225874 h 545"/>
              <a:gd name="T60" fmla="*/ 55761030 w 587"/>
              <a:gd name="T61" fmla="*/ 51531718 h 545"/>
              <a:gd name="T62" fmla="*/ 48386342 w 587"/>
              <a:gd name="T63" fmla="*/ 55315211 h 54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587" h="545">
                <a:moveTo>
                  <a:pt x="509" y="155"/>
                </a:moveTo>
                <a:lnTo>
                  <a:pt x="509" y="155"/>
                </a:lnTo>
                <a:cubicBezTo>
                  <a:pt x="417" y="84"/>
                  <a:pt x="417" y="84"/>
                  <a:pt x="417" y="84"/>
                </a:cubicBezTo>
                <a:cubicBezTo>
                  <a:pt x="417" y="282"/>
                  <a:pt x="417" y="282"/>
                  <a:pt x="417" y="282"/>
                </a:cubicBezTo>
                <a:cubicBezTo>
                  <a:pt x="396" y="289"/>
                  <a:pt x="374" y="297"/>
                  <a:pt x="360" y="318"/>
                </a:cubicBezTo>
                <a:cubicBezTo>
                  <a:pt x="360" y="77"/>
                  <a:pt x="360" y="77"/>
                  <a:pt x="360" y="77"/>
                </a:cubicBezTo>
                <a:cubicBezTo>
                  <a:pt x="205" y="155"/>
                  <a:pt x="205" y="155"/>
                  <a:pt x="205" y="155"/>
                </a:cubicBezTo>
                <a:cubicBezTo>
                  <a:pt x="205" y="473"/>
                  <a:pt x="205" y="473"/>
                  <a:pt x="205" y="473"/>
                </a:cubicBezTo>
                <a:cubicBezTo>
                  <a:pt x="311" y="417"/>
                  <a:pt x="311" y="417"/>
                  <a:pt x="311" y="417"/>
                </a:cubicBezTo>
                <a:lnTo>
                  <a:pt x="311" y="424"/>
                </a:lnTo>
                <a:cubicBezTo>
                  <a:pt x="311" y="438"/>
                  <a:pt x="311" y="459"/>
                  <a:pt x="318" y="473"/>
                </a:cubicBezTo>
                <a:cubicBezTo>
                  <a:pt x="191" y="544"/>
                  <a:pt x="191" y="544"/>
                  <a:pt x="191" y="544"/>
                </a:cubicBezTo>
                <a:cubicBezTo>
                  <a:pt x="191" y="544"/>
                  <a:pt x="184" y="544"/>
                  <a:pt x="176" y="544"/>
                </a:cubicBezTo>
                <a:cubicBezTo>
                  <a:pt x="169" y="544"/>
                  <a:pt x="169" y="544"/>
                  <a:pt x="162" y="544"/>
                </a:cubicBezTo>
                <a:cubicBezTo>
                  <a:pt x="14" y="431"/>
                  <a:pt x="14" y="431"/>
                  <a:pt x="14" y="431"/>
                </a:cubicBezTo>
                <a:cubicBezTo>
                  <a:pt x="7" y="424"/>
                  <a:pt x="0" y="417"/>
                  <a:pt x="0" y="402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35" y="0"/>
                  <a:pt x="42" y="0"/>
                  <a:pt x="42" y="7"/>
                </a:cubicBezTo>
                <a:cubicBezTo>
                  <a:pt x="184" y="106"/>
                  <a:pt x="184" y="106"/>
                  <a:pt x="184" y="106"/>
                </a:cubicBezTo>
                <a:cubicBezTo>
                  <a:pt x="374" y="0"/>
                  <a:pt x="374" y="0"/>
                  <a:pt x="374" y="0"/>
                </a:cubicBezTo>
                <a:cubicBezTo>
                  <a:pt x="374" y="0"/>
                  <a:pt x="382" y="0"/>
                  <a:pt x="389" y="0"/>
                </a:cubicBezTo>
                <a:cubicBezTo>
                  <a:pt x="396" y="0"/>
                  <a:pt x="396" y="0"/>
                  <a:pt x="403" y="7"/>
                </a:cubicBezTo>
                <a:cubicBezTo>
                  <a:pt x="551" y="120"/>
                  <a:pt x="551" y="120"/>
                  <a:pt x="551" y="120"/>
                </a:cubicBezTo>
                <a:cubicBezTo>
                  <a:pt x="558" y="127"/>
                  <a:pt x="565" y="134"/>
                  <a:pt x="565" y="141"/>
                </a:cubicBezTo>
                <a:cubicBezTo>
                  <a:pt x="565" y="318"/>
                  <a:pt x="565" y="318"/>
                  <a:pt x="565" y="318"/>
                </a:cubicBezTo>
                <a:cubicBezTo>
                  <a:pt x="551" y="297"/>
                  <a:pt x="530" y="289"/>
                  <a:pt x="509" y="282"/>
                </a:cubicBezTo>
                <a:lnTo>
                  <a:pt x="509" y="155"/>
                </a:lnTo>
                <a:close/>
                <a:moveTo>
                  <a:pt x="148" y="155"/>
                </a:moveTo>
                <a:lnTo>
                  <a:pt x="148" y="155"/>
                </a:lnTo>
                <a:cubicBezTo>
                  <a:pt x="56" y="84"/>
                  <a:pt x="56" y="84"/>
                  <a:pt x="56" y="84"/>
                </a:cubicBezTo>
                <a:cubicBezTo>
                  <a:pt x="56" y="388"/>
                  <a:pt x="56" y="388"/>
                  <a:pt x="56" y="388"/>
                </a:cubicBezTo>
                <a:cubicBezTo>
                  <a:pt x="148" y="459"/>
                  <a:pt x="148" y="459"/>
                  <a:pt x="148" y="459"/>
                </a:cubicBezTo>
                <a:lnTo>
                  <a:pt x="148" y="155"/>
                </a:lnTo>
                <a:close/>
                <a:moveTo>
                  <a:pt x="459" y="304"/>
                </a:moveTo>
                <a:lnTo>
                  <a:pt x="459" y="304"/>
                </a:lnTo>
                <a:cubicBezTo>
                  <a:pt x="530" y="304"/>
                  <a:pt x="586" y="353"/>
                  <a:pt x="586" y="424"/>
                </a:cubicBezTo>
                <a:cubicBezTo>
                  <a:pt x="586" y="495"/>
                  <a:pt x="530" y="544"/>
                  <a:pt x="459" y="544"/>
                </a:cubicBezTo>
                <a:cubicBezTo>
                  <a:pt x="396" y="544"/>
                  <a:pt x="339" y="495"/>
                  <a:pt x="339" y="424"/>
                </a:cubicBezTo>
                <a:cubicBezTo>
                  <a:pt x="339" y="353"/>
                  <a:pt x="396" y="304"/>
                  <a:pt x="459" y="304"/>
                </a:cubicBezTo>
                <a:close/>
                <a:moveTo>
                  <a:pt x="403" y="452"/>
                </a:moveTo>
                <a:lnTo>
                  <a:pt x="403" y="452"/>
                </a:lnTo>
                <a:cubicBezTo>
                  <a:pt x="431" y="452"/>
                  <a:pt x="431" y="452"/>
                  <a:pt x="431" y="452"/>
                </a:cubicBezTo>
                <a:cubicBezTo>
                  <a:pt x="431" y="480"/>
                  <a:pt x="431" y="480"/>
                  <a:pt x="431" y="480"/>
                </a:cubicBezTo>
                <a:cubicBezTo>
                  <a:pt x="431" y="495"/>
                  <a:pt x="445" y="509"/>
                  <a:pt x="459" y="509"/>
                </a:cubicBezTo>
                <a:cubicBezTo>
                  <a:pt x="480" y="509"/>
                  <a:pt x="487" y="495"/>
                  <a:pt x="487" y="480"/>
                </a:cubicBezTo>
                <a:cubicBezTo>
                  <a:pt x="487" y="452"/>
                  <a:pt x="487" y="452"/>
                  <a:pt x="487" y="452"/>
                </a:cubicBezTo>
                <a:cubicBezTo>
                  <a:pt x="516" y="452"/>
                  <a:pt x="516" y="452"/>
                  <a:pt x="516" y="452"/>
                </a:cubicBezTo>
                <a:cubicBezTo>
                  <a:pt x="537" y="452"/>
                  <a:pt x="544" y="438"/>
                  <a:pt x="544" y="424"/>
                </a:cubicBezTo>
                <a:cubicBezTo>
                  <a:pt x="544" y="410"/>
                  <a:pt x="537" y="395"/>
                  <a:pt x="516" y="395"/>
                </a:cubicBezTo>
                <a:cubicBezTo>
                  <a:pt x="487" y="395"/>
                  <a:pt x="487" y="395"/>
                  <a:pt x="487" y="395"/>
                </a:cubicBezTo>
                <a:cubicBezTo>
                  <a:pt x="487" y="367"/>
                  <a:pt x="487" y="367"/>
                  <a:pt x="487" y="367"/>
                </a:cubicBezTo>
                <a:cubicBezTo>
                  <a:pt x="487" y="353"/>
                  <a:pt x="480" y="339"/>
                  <a:pt x="459" y="339"/>
                </a:cubicBezTo>
                <a:cubicBezTo>
                  <a:pt x="445" y="339"/>
                  <a:pt x="431" y="353"/>
                  <a:pt x="431" y="367"/>
                </a:cubicBezTo>
                <a:cubicBezTo>
                  <a:pt x="431" y="395"/>
                  <a:pt x="431" y="395"/>
                  <a:pt x="431" y="395"/>
                </a:cubicBezTo>
                <a:cubicBezTo>
                  <a:pt x="403" y="395"/>
                  <a:pt x="403" y="395"/>
                  <a:pt x="403" y="395"/>
                </a:cubicBezTo>
                <a:cubicBezTo>
                  <a:pt x="389" y="395"/>
                  <a:pt x="374" y="410"/>
                  <a:pt x="374" y="424"/>
                </a:cubicBezTo>
                <a:cubicBezTo>
                  <a:pt x="374" y="438"/>
                  <a:pt x="389" y="452"/>
                  <a:pt x="403" y="45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87" name="Freeform 102"/>
          <p:cNvSpPr>
            <a:spLocks noChangeArrowheads="1"/>
          </p:cNvSpPr>
          <p:nvPr/>
        </p:nvSpPr>
        <p:spPr bwMode="auto">
          <a:xfrm>
            <a:off x="4124584" y="2957357"/>
            <a:ext cx="270863" cy="262467"/>
          </a:xfrm>
          <a:custGeom>
            <a:avLst/>
            <a:gdLst>
              <a:gd name="T0" fmla="*/ 72822069 w 566"/>
              <a:gd name="T1" fmla="*/ 67317282 h 545"/>
              <a:gd name="T2" fmla="*/ 72822069 w 566"/>
              <a:gd name="T3" fmla="*/ 67317282 h 545"/>
              <a:gd name="T4" fmla="*/ 69213295 w 566"/>
              <a:gd name="T5" fmla="*/ 70970385 h 545"/>
              <a:gd name="T6" fmla="*/ 66506355 w 566"/>
              <a:gd name="T7" fmla="*/ 70970385 h 545"/>
              <a:gd name="T8" fmla="*/ 66506355 w 566"/>
              <a:gd name="T9" fmla="*/ 70970385 h 545"/>
              <a:gd name="T10" fmla="*/ 49106547 w 566"/>
              <a:gd name="T11" fmla="*/ 57141401 h 545"/>
              <a:gd name="T12" fmla="*/ 24617716 w 566"/>
              <a:gd name="T13" fmla="*/ 70970385 h 545"/>
              <a:gd name="T14" fmla="*/ 24617716 w 566"/>
              <a:gd name="T15" fmla="*/ 70970385 h 545"/>
              <a:gd name="T16" fmla="*/ 22684444 w 566"/>
              <a:gd name="T17" fmla="*/ 70970385 h 545"/>
              <a:gd name="T18" fmla="*/ 20880057 w 566"/>
              <a:gd name="T19" fmla="*/ 70970385 h 545"/>
              <a:gd name="T20" fmla="*/ 902194 w 566"/>
              <a:gd name="T21" fmla="*/ 56228306 h 545"/>
              <a:gd name="T22" fmla="*/ 0 w 566"/>
              <a:gd name="T23" fmla="*/ 52444813 h 545"/>
              <a:gd name="T24" fmla="*/ 0 w 566"/>
              <a:gd name="T25" fmla="*/ 3652741 h 545"/>
              <a:gd name="T26" fmla="*/ 3608775 w 566"/>
              <a:gd name="T27" fmla="*/ 0 h 545"/>
              <a:gd name="T28" fmla="*/ 5413162 w 566"/>
              <a:gd name="T29" fmla="*/ 913095 h 545"/>
              <a:gd name="T30" fmla="*/ 5413162 w 566"/>
              <a:gd name="T31" fmla="*/ 913095 h 545"/>
              <a:gd name="T32" fmla="*/ 22684444 w 566"/>
              <a:gd name="T33" fmla="*/ 13828622 h 545"/>
              <a:gd name="T34" fmla="*/ 48204353 w 566"/>
              <a:gd name="T35" fmla="*/ 0 h 545"/>
              <a:gd name="T36" fmla="*/ 48204353 w 566"/>
              <a:gd name="T37" fmla="*/ 0 h 545"/>
              <a:gd name="T38" fmla="*/ 49106547 w 566"/>
              <a:gd name="T39" fmla="*/ 0 h 545"/>
              <a:gd name="T40" fmla="*/ 51942013 w 566"/>
              <a:gd name="T41" fmla="*/ 913095 h 545"/>
              <a:gd name="T42" fmla="*/ 51942013 w 566"/>
              <a:gd name="T43" fmla="*/ 913095 h 545"/>
              <a:gd name="T44" fmla="*/ 71017682 w 566"/>
              <a:gd name="T45" fmla="*/ 15655173 h 545"/>
              <a:gd name="T46" fmla="*/ 71017682 w 566"/>
              <a:gd name="T47" fmla="*/ 15655173 h 545"/>
              <a:gd name="T48" fmla="*/ 71017682 w 566"/>
              <a:gd name="T49" fmla="*/ 15655173 h 545"/>
              <a:gd name="T50" fmla="*/ 71017682 w 566"/>
              <a:gd name="T51" fmla="*/ 15655173 h 545"/>
              <a:gd name="T52" fmla="*/ 72822069 w 566"/>
              <a:gd name="T53" fmla="*/ 18394820 h 545"/>
              <a:gd name="T54" fmla="*/ 72822069 w 566"/>
              <a:gd name="T55" fmla="*/ 67317282 h 545"/>
              <a:gd name="T56" fmla="*/ 19075669 w 566"/>
              <a:gd name="T57" fmla="*/ 59881048 h 545"/>
              <a:gd name="T58" fmla="*/ 19075669 w 566"/>
              <a:gd name="T59" fmla="*/ 59881048 h 545"/>
              <a:gd name="T60" fmla="*/ 19075669 w 566"/>
              <a:gd name="T61" fmla="*/ 20221371 h 545"/>
              <a:gd name="T62" fmla="*/ 7217908 w 566"/>
              <a:gd name="T63" fmla="*/ 10958585 h 545"/>
              <a:gd name="T64" fmla="*/ 7217908 w 566"/>
              <a:gd name="T65" fmla="*/ 50618623 h 545"/>
              <a:gd name="T66" fmla="*/ 19075669 w 566"/>
              <a:gd name="T67" fmla="*/ 59881048 h 545"/>
              <a:gd name="T68" fmla="*/ 45497772 w 566"/>
              <a:gd name="T69" fmla="*/ 10045490 h 545"/>
              <a:gd name="T70" fmla="*/ 45497772 w 566"/>
              <a:gd name="T71" fmla="*/ 10045490 h 545"/>
              <a:gd name="T72" fmla="*/ 26422103 w 566"/>
              <a:gd name="T73" fmla="*/ 20221371 h 545"/>
              <a:gd name="T74" fmla="*/ 26422103 w 566"/>
              <a:gd name="T75" fmla="*/ 61707599 h 545"/>
              <a:gd name="T76" fmla="*/ 45497772 w 566"/>
              <a:gd name="T77" fmla="*/ 50618623 h 545"/>
              <a:gd name="T78" fmla="*/ 45497772 w 566"/>
              <a:gd name="T79" fmla="*/ 10045490 h 545"/>
              <a:gd name="T80" fmla="*/ 65604161 w 566"/>
              <a:gd name="T81" fmla="*/ 20221371 h 545"/>
              <a:gd name="T82" fmla="*/ 65604161 w 566"/>
              <a:gd name="T83" fmla="*/ 20221371 h 545"/>
              <a:gd name="T84" fmla="*/ 52844206 w 566"/>
              <a:gd name="T85" fmla="*/ 10958585 h 545"/>
              <a:gd name="T86" fmla="*/ 52844206 w 566"/>
              <a:gd name="T87" fmla="*/ 50618623 h 545"/>
              <a:gd name="T88" fmla="*/ 65604161 w 566"/>
              <a:gd name="T89" fmla="*/ 59881048 h 545"/>
              <a:gd name="T90" fmla="*/ 65604161 w 566"/>
              <a:gd name="T91" fmla="*/ 20221371 h 545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566" h="545">
                <a:moveTo>
                  <a:pt x="565" y="516"/>
                </a:moveTo>
                <a:lnTo>
                  <a:pt x="565" y="516"/>
                </a:lnTo>
                <a:cubicBezTo>
                  <a:pt x="565" y="537"/>
                  <a:pt x="551" y="544"/>
                  <a:pt x="537" y="544"/>
                </a:cubicBezTo>
                <a:cubicBezTo>
                  <a:pt x="530" y="544"/>
                  <a:pt x="523" y="544"/>
                  <a:pt x="516" y="544"/>
                </a:cubicBezTo>
                <a:cubicBezTo>
                  <a:pt x="381" y="438"/>
                  <a:pt x="381" y="438"/>
                  <a:pt x="381" y="438"/>
                </a:cubicBezTo>
                <a:cubicBezTo>
                  <a:pt x="191" y="544"/>
                  <a:pt x="191" y="544"/>
                  <a:pt x="191" y="544"/>
                </a:cubicBezTo>
                <a:cubicBezTo>
                  <a:pt x="183" y="544"/>
                  <a:pt x="183" y="544"/>
                  <a:pt x="176" y="544"/>
                </a:cubicBezTo>
                <a:cubicBezTo>
                  <a:pt x="169" y="544"/>
                  <a:pt x="162" y="544"/>
                  <a:pt x="162" y="544"/>
                </a:cubicBezTo>
                <a:cubicBezTo>
                  <a:pt x="7" y="431"/>
                  <a:pt x="7" y="431"/>
                  <a:pt x="7" y="431"/>
                </a:cubicBezTo>
                <a:cubicBezTo>
                  <a:pt x="0" y="424"/>
                  <a:pt x="0" y="417"/>
                  <a:pt x="0" y="402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7" y="0"/>
                  <a:pt x="28" y="0"/>
                </a:cubicBezTo>
                <a:cubicBezTo>
                  <a:pt x="35" y="0"/>
                  <a:pt x="35" y="0"/>
                  <a:pt x="42" y="7"/>
                </a:cubicBezTo>
                <a:cubicBezTo>
                  <a:pt x="176" y="106"/>
                  <a:pt x="176" y="106"/>
                  <a:pt x="176" y="106"/>
                </a:cubicBezTo>
                <a:cubicBezTo>
                  <a:pt x="374" y="0"/>
                  <a:pt x="374" y="0"/>
                  <a:pt x="374" y="0"/>
                </a:cubicBezTo>
                <a:lnTo>
                  <a:pt x="381" y="0"/>
                </a:lnTo>
                <a:cubicBezTo>
                  <a:pt x="389" y="0"/>
                  <a:pt x="396" y="0"/>
                  <a:pt x="403" y="7"/>
                </a:cubicBezTo>
                <a:cubicBezTo>
                  <a:pt x="551" y="120"/>
                  <a:pt x="551" y="120"/>
                  <a:pt x="551" y="120"/>
                </a:cubicBezTo>
                <a:cubicBezTo>
                  <a:pt x="558" y="127"/>
                  <a:pt x="565" y="134"/>
                  <a:pt x="565" y="141"/>
                </a:cubicBezTo>
                <a:lnTo>
                  <a:pt x="565" y="516"/>
                </a:lnTo>
                <a:close/>
                <a:moveTo>
                  <a:pt x="148" y="459"/>
                </a:moveTo>
                <a:lnTo>
                  <a:pt x="148" y="459"/>
                </a:lnTo>
                <a:cubicBezTo>
                  <a:pt x="148" y="155"/>
                  <a:pt x="148" y="155"/>
                  <a:pt x="148" y="155"/>
                </a:cubicBezTo>
                <a:cubicBezTo>
                  <a:pt x="56" y="84"/>
                  <a:pt x="56" y="84"/>
                  <a:pt x="56" y="84"/>
                </a:cubicBezTo>
                <a:cubicBezTo>
                  <a:pt x="56" y="388"/>
                  <a:pt x="56" y="388"/>
                  <a:pt x="56" y="388"/>
                </a:cubicBezTo>
                <a:lnTo>
                  <a:pt x="148" y="459"/>
                </a:lnTo>
                <a:close/>
                <a:moveTo>
                  <a:pt x="353" y="77"/>
                </a:moveTo>
                <a:lnTo>
                  <a:pt x="353" y="77"/>
                </a:lnTo>
                <a:cubicBezTo>
                  <a:pt x="205" y="155"/>
                  <a:pt x="205" y="155"/>
                  <a:pt x="205" y="155"/>
                </a:cubicBezTo>
                <a:cubicBezTo>
                  <a:pt x="205" y="473"/>
                  <a:pt x="205" y="473"/>
                  <a:pt x="205" y="473"/>
                </a:cubicBezTo>
                <a:cubicBezTo>
                  <a:pt x="353" y="388"/>
                  <a:pt x="353" y="388"/>
                  <a:pt x="353" y="388"/>
                </a:cubicBezTo>
                <a:lnTo>
                  <a:pt x="353" y="77"/>
                </a:lnTo>
                <a:close/>
                <a:moveTo>
                  <a:pt x="509" y="155"/>
                </a:moveTo>
                <a:lnTo>
                  <a:pt x="509" y="155"/>
                </a:lnTo>
                <a:cubicBezTo>
                  <a:pt x="410" y="84"/>
                  <a:pt x="410" y="84"/>
                  <a:pt x="410" y="84"/>
                </a:cubicBezTo>
                <a:cubicBezTo>
                  <a:pt x="410" y="388"/>
                  <a:pt x="410" y="388"/>
                  <a:pt x="410" y="388"/>
                </a:cubicBezTo>
                <a:cubicBezTo>
                  <a:pt x="509" y="459"/>
                  <a:pt x="509" y="459"/>
                  <a:pt x="509" y="459"/>
                </a:cubicBezTo>
                <a:lnTo>
                  <a:pt x="509" y="15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88" name="Freeform 103"/>
          <p:cNvSpPr>
            <a:spLocks noChangeArrowheads="1"/>
          </p:cNvSpPr>
          <p:nvPr/>
        </p:nvSpPr>
        <p:spPr bwMode="auto">
          <a:xfrm>
            <a:off x="3610369" y="2942540"/>
            <a:ext cx="287792" cy="289984"/>
          </a:xfrm>
          <a:custGeom>
            <a:avLst/>
            <a:gdLst>
              <a:gd name="T0" fmla="*/ 73816246 w 601"/>
              <a:gd name="T1" fmla="*/ 43463279 h 602"/>
              <a:gd name="T2" fmla="*/ 63750492 w 601"/>
              <a:gd name="T3" fmla="*/ 43463279 h 602"/>
              <a:gd name="T4" fmla="*/ 63750492 w 601"/>
              <a:gd name="T5" fmla="*/ 36023527 h 602"/>
              <a:gd name="T6" fmla="*/ 73816246 w 601"/>
              <a:gd name="T7" fmla="*/ 36023527 h 602"/>
              <a:gd name="T8" fmla="*/ 73816246 w 601"/>
              <a:gd name="T9" fmla="*/ 43463279 h 602"/>
              <a:gd name="T10" fmla="*/ 67363674 w 601"/>
              <a:gd name="T11" fmla="*/ 14748721 h 602"/>
              <a:gd name="T12" fmla="*/ 59233835 w 601"/>
              <a:gd name="T13" fmla="*/ 23102139 h 602"/>
              <a:gd name="T14" fmla="*/ 59233835 w 601"/>
              <a:gd name="T15" fmla="*/ 23102139 h 602"/>
              <a:gd name="T16" fmla="*/ 52781263 w 601"/>
              <a:gd name="T17" fmla="*/ 21274806 h 602"/>
              <a:gd name="T18" fmla="*/ 54716819 w 601"/>
              <a:gd name="T19" fmla="*/ 18533807 h 602"/>
              <a:gd name="T20" fmla="*/ 56523770 w 601"/>
              <a:gd name="T21" fmla="*/ 16706474 h 602"/>
              <a:gd name="T22" fmla="*/ 62847017 w 601"/>
              <a:gd name="T23" fmla="*/ 10180751 h 602"/>
              <a:gd name="T24" fmla="*/ 69299589 w 601"/>
              <a:gd name="T25" fmla="*/ 12007722 h 602"/>
              <a:gd name="T26" fmla="*/ 38198494 w 601"/>
              <a:gd name="T27" fmla="*/ 54426914 h 602"/>
              <a:gd name="T28" fmla="*/ 25422674 w 601"/>
              <a:gd name="T29" fmla="*/ 47117944 h 602"/>
              <a:gd name="T30" fmla="*/ 23616083 w 601"/>
              <a:gd name="T31" fmla="*/ 39678193 h 602"/>
              <a:gd name="T32" fmla="*/ 52781263 w 601"/>
              <a:gd name="T33" fmla="*/ 39678193 h 602"/>
              <a:gd name="T34" fmla="*/ 38198494 w 601"/>
              <a:gd name="T35" fmla="*/ 32368862 h 602"/>
              <a:gd name="T36" fmla="*/ 30971771 w 601"/>
              <a:gd name="T37" fmla="*/ 39678193 h 602"/>
              <a:gd name="T38" fmla="*/ 45554541 w 601"/>
              <a:gd name="T39" fmla="*/ 39678193 h 602"/>
              <a:gd name="T40" fmla="*/ 38198494 w 601"/>
              <a:gd name="T41" fmla="*/ 17620141 h 602"/>
              <a:gd name="T42" fmla="*/ 34585312 w 601"/>
              <a:gd name="T43" fmla="*/ 13835055 h 602"/>
              <a:gd name="T44" fmla="*/ 34585312 w 601"/>
              <a:gd name="T45" fmla="*/ 3785086 h 602"/>
              <a:gd name="T46" fmla="*/ 41941000 w 601"/>
              <a:gd name="T47" fmla="*/ 3785086 h 602"/>
              <a:gd name="T48" fmla="*/ 41941000 w 601"/>
              <a:gd name="T49" fmla="*/ 13835055 h 602"/>
              <a:gd name="T50" fmla="*/ 22712608 w 601"/>
              <a:gd name="T51" fmla="*/ 60039333 h 602"/>
              <a:gd name="T52" fmla="*/ 22712608 w 601"/>
              <a:gd name="T53" fmla="*/ 60039333 h 602"/>
              <a:gd name="T54" fmla="*/ 14582770 w 601"/>
              <a:gd name="T55" fmla="*/ 69306056 h 602"/>
              <a:gd name="T56" fmla="*/ 11743379 w 601"/>
              <a:gd name="T57" fmla="*/ 70219722 h 602"/>
              <a:gd name="T58" fmla="*/ 9033313 w 601"/>
              <a:gd name="T59" fmla="*/ 63693998 h 602"/>
              <a:gd name="T60" fmla="*/ 15485886 w 601"/>
              <a:gd name="T61" fmla="*/ 57298334 h 602"/>
              <a:gd name="T62" fmla="*/ 18195951 w 601"/>
              <a:gd name="T63" fmla="*/ 55340580 h 602"/>
              <a:gd name="T64" fmla="*/ 20002542 w 601"/>
              <a:gd name="T65" fmla="*/ 54426914 h 602"/>
              <a:gd name="T66" fmla="*/ 22712608 w 601"/>
              <a:gd name="T67" fmla="*/ 60039333 h 602"/>
              <a:gd name="T68" fmla="*/ 20002542 w 601"/>
              <a:gd name="T69" fmla="*/ 24929472 h 602"/>
              <a:gd name="T70" fmla="*/ 18195951 w 601"/>
              <a:gd name="T71" fmla="*/ 23102139 h 602"/>
              <a:gd name="T72" fmla="*/ 15485886 w 601"/>
              <a:gd name="T73" fmla="*/ 21274806 h 602"/>
              <a:gd name="T74" fmla="*/ 9033313 w 601"/>
              <a:gd name="T75" fmla="*/ 14748721 h 602"/>
              <a:gd name="T76" fmla="*/ 11743379 w 601"/>
              <a:gd name="T77" fmla="*/ 8353418 h 602"/>
              <a:gd name="T78" fmla="*/ 14582770 w 601"/>
              <a:gd name="T79" fmla="*/ 10180751 h 602"/>
              <a:gd name="T80" fmla="*/ 22712608 w 601"/>
              <a:gd name="T81" fmla="*/ 18533807 h 602"/>
              <a:gd name="T82" fmla="*/ 22712608 w 601"/>
              <a:gd name="T83" fmla="*/ 18533807 h 602"/>
              <a:gd name="T84" fmla="*/ 20002542 w 601"/>
              <a:gd name="T85" fmla="*/ 24929472 h 602"/>
              <a:gd name="T86" fmla="*/ 12646854 w 601"/>
              <a:gd name="T87" fmla="*/ 36023527 h 602"/>
              <a:gd name="T88" fmla="*/ 12646854 w 601"/>
              <a:gd name="T89" fmla="*/ 43463279 h 602"/>
              <a:gd name="T90" fmla="*/ 3613541 w 601"/>
              <a:gd name="T91" fmla="*/ 43463279 h 602"/>
              <a:gd name="T92" fmla="*/ 3613541 w 601"/>
              <a:gd name="T93" fmla="*/ 36023527 h 602"/>
              <a:gd name="T94" fmla="*/ 38198494 w 601"/>
              <a:gd name="T95" fmla="*/ 61866665 h 602"/>
              <a:gd name="T96" fmla="*/ 41941000 w 601"/>
              <a:gd name="T97" fmla="*/ 65520970 h 602"/>
              <a:gd name="T98" fmla="*/ 41941000 w 601"/>
              <a:gd name="T99" fmla="*/ 74788054 h 602"/>
              <a:gd name="T100" fmla="*/ 34585312 w 601"/>
              <a:gd name="T101" fmla="*/ 74788054 h 602"/>
              <a:gd name="T102" fmla="*/ 34585312 w 601"/>
              <a:gd name="T103" fmla="*/ 65520970 h 602"/>
              <a:gd name="T104" fmla="*/ 56523770 w 601"/>
              <a:gd name="T105" fmla="*/ 54426914 h 602"/>
              <a:gd name="T106" fmla="*/ 59233835 w 601"/>
              <a:gd name="T107" fmla="*/ 55340580 h 602"/>
              <a:gd name="T108" fmla="*/ 59233835 w 601"/>
              <a:gd name="T109" fmla="*/ 55340580 h 602"/>
              <a:gd name="T110" fmla="*/ 61040426 w 601"/>
              <a:gd name="T111" fmla="*/ 57298334 h 602"/>
              <a:gd name="T112" fmla="*/ 67363674 w 601"/>
              <a:gd name="T113" fmla="*/ 63693998 h 602"/>
              <a:gd name="T114" fmla="*/ 65557083 w 601"/>
              <a:gd name="T115" fmla="*/ 70219722 h 602"/>
              <a:gd name="T116" fmla="*/ 62847017 w 601"/>
              <a:gd name="T117" fmla="*/ 69306056 h 602"/>
              <a:gd name="T118" fmla="*/ 54716819 w 601"/>
              <a:gd name="T119" fmla="*/ 60039333 h 602"/>
              <a:gd name="T120" fmla="*/ 54716819 w 601"/>
              <a:gd name="T121" fmla="*/ 60039333 h 602"/>
              <a:gd name="T122" fmla="*/ 52781263 w 601"/>
              <a:gd name="T123" fmla="*/ 58212000 h 602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601" h="602">
                <a:moveTo>
                  <a:pt x="572" y="333"/>
                </a:moveTo>
                <a:lnTo>
                  <a:pt x="572" y="333"/>
                </a:lnTo>
                <a:cubicBezTo>
                  <a:pt x="494" y="333"/>
                  <a:pt x="494" y="333"/>
                  <a:pt x="494" y="333"/>
                </a:cubicBezTo>
                <a:cubicBezTo>
                  <a:pt x="480" y="333"/>
                  <a:pt x="466" y="318"/>
                  <a:pt x="466" y="304"/>
                </a:cubicBezTo>
                <a:cubicBezTo>
                  <a:pt x="466" y="283"/>
                  <a:pt x="480" y="276"/>
                  <a:pt x="494" y="276"/>
                </a:cubicBezTo>
                <a:cubicBezTo>
                  <a:pt x="572" y="276"/>
                  <a:pt x="572" y="276"/>
                  <a:pt x="572" y="276"/>
                </a:cubicBezTo>
                <a:cubicBezTo>
                  <a:pt x="586" y="276"/>
                  <a:pt x="600" y="283"/>
                  <a:pt x="600" y="304"/>
                </a:cubicBezTo>
                <a:cubicBezTo>
                  <a:pt x="600" y="318"/>
                  <a:pt x="586" y="333"/>
                  <a:pt x="572" y="333"/>
                </a:cubicBezTo>
                <a:close/>
                <a:moveTo>
                  <a:pt x="522" y="113"/>
                </a:moveTo>
                <a:lnTo>
                  <a:pt x="522" y="113"/>
                </a:lnTo>
                <a:cubicBezTo>
                  <a:pt x="473" y="163"/>
                  <a:pt x="473" y="163"/>
                  <a:pt x="473" y="163"/>
                </a:cubicBezTo>
                <a:cubicBezTo>
                  <a:pt x="459" y="177"/>
                  <a:pt x="459" y="177"/>
                  <a:pt x="459" y="177"/>
                </a:cubicBezTo>
                <a:cubicBezTo>
                  <a:pt x="452" y="184"/>
                  <a:pt x="445" y="191"/>
                  <a:pt x="438" y="191"/>
                </a:cubicBezTo>
                <a:cubicBezTo>
                  <a:pt x="424" y="191"/>
                  <a:pt x="409" y="177"/>
                  <a:pt x="409" y="163"/>
                </a:cubicBezTo>
                <a:cubicBezTo>
                  <a:pt x="409" y="156"/>
                  <a:pt x="417" y="149"/>
                  <a:pt x="424" y="142"/>
                </a:cubicBezTo>
                <a:cubicBezTo>
                  <a:pt x="438" y="128"/>
                  <a:pt x="438" y="128"/>
                  <a:pt x="438" y="128"/>
                </a:cubicBezTo>
                <a:cubicBezTo>
                  <a:pt x="487" y="78"/>
                  <a:pt x="487" y="78"/>
                  <a:pt x="487" y="78"/>
                </a:cubicBezTo>
                <a:cubicBezTo>
                  <a:pt x="494" y="71"/>
                  <a:pt x="501" y="64"/>
                  <a:pt x="508" y="64"/>
                </a:cubicBezTo>
                <a:cubicBezTo>
                  <a:pt x="522" y="64"/>
                  <a:pt x="537" y="78"/>
                  <a:pt x="537" y="92"/>
                </a:cubicBezTo>
                <a:cubicBezTo>
                  <a:pt x="537" y="99"/>
                  <a:pt x="530" y="106"/>
                  <a:pt x="522" y="113"/>
                </a:cubicBezTo>
                <a:close/>
                <a:moveTo>
                  <a:pt x="296" y="417"/>
                </a:moveTo>
                <a:lnTo>
                  <a:pt x="296" y="417"/>
                </a:lnTo>
                <a:cubicBezTo>
                  <a:pt x="254" y="417"/>
                  <a:pt x="219" y="389"/>
                  <a:pt x="197" y="361"/>
                </a:cubicBezTo>
                <a:cubicBezTo>
                  <a:pt x="190" y="333"/>
                  <a:pt x="190" y="333"/>
                  <a:pt x="190" y="333"/>
                </a:cubicBezTo>
                <a:cubicBezTo>
                  <a:pt x="190" y="318"/>
                  <a:pt x="183" y="311"/>
                  <a:pt x="183" y="304"/>
                </a:cubicBezTo>
                <a:cubicBezTo>
                  <a:pt x="183" y="241"/>
                  <a:pt x="233" y="191"/>
                  <a:pt x="296" y="191"/>
                </a:cubicBezTo>
                <a:cubicBezTo>
                  <a:pt x="360" y="191"/>
                  <a:pt x="409" y="241"/>
                  <a:pt x="409" y="304"/>
                </a:cubicBezTo>
                <a:cubicBezTo>
                  <a:pt x="409" y="368"/>
                  <a:pt x="360" y="417"/>
                  <a:pt x="296" y="417"/>
                </a:cubicBezTo>
                <a:close/>
                <a:moveTo>
                  <a:pt x="296" y="248"/>
                </a:moveTo>
                <a:lnTo>
                  <a:pt x="296" y="248"/>
                </a:lnTo>
                <a:cubicBezTo>
                  <a:pt x="268" y="248"/>
                  <a:pt x="240" y="269"/>
                  <a:pt x="240" y="304"/>
                </a:cubicBezTo>
                <a:cubicBezTo>
                  <a:pt x="240" y="333"/>
                  <a:pt x="268" y="361"/>
                  <a:pt x="296" y="361"/>
                </a:cubicBezTo>
                <a:cubicBezTo>
                  <a:pt x="332" y="361"/>
                  <a:pt x="353" y="333"/>
                  <a:pt x="353" y="304"/>
                </a:cubicBezTo>
                <a:cubicBezTo>
                  <a:pt x="353" y="269"/>
                  <a:pt x="332" y="248"/>
                  <a:pt x="296" y="248"/>
                </a:cubicBezTo>
                <a:close/>
                <a:moveTo>
                  <a:pt x="296" y="135"/>
                </a:moveTo>
                <a:lnTo>
                  <a:pt x="296" y="135"/>
                </a:lnTo>
                <a:cubicBezTo>
                  <a:pt x="282" y="135"/>
                  <a:pt x="268" y="120"/>
                  <a:pt x="268" y="106"/>
                </a:cubicBezTo>
                <a:cubicBezTo>
                  <a:pt x="268" y="29"/>
                  <a:pt x="268" y="29"/>
                  <a:pt x="268" y="29"/>
                </a:cubicBezTo>
                <a:cubicBezTo>
                  <a:pt x="268" y="15"/>
                  <a:pt x="282" y="0"/>
                  <a:pt x="296" y="0"/>
                </a:cubicBezTo>
                <a:cubicBezTo>
                  <a:pt x="318" y="0"/>
                  <a:pt x="325" y="15"/>
                  <a:pt x="325" y="29"/>
                </a:cubicBezTo>
                <a:cubicBezTo>
                  <a:pt x="325" y="106"/>
                  <a:pt x="325" y="106"/>
                  <a:pt x="325" y="106"/>
                </a:cubicBezTo>
                <a:cubicBezTo>
                  <a:pt x="325" y="120"/>
                  <a:pt x="318" y="135"/>
                  <a:pt x="296" y="135"/>
                </a:cubicBezTo>
                <a:close/>
                <a:moveTo>
                  <a:pt x="176" y="460"/>
                </a:moveTo>
                <a:lnTo>
                  <a:pt x="176" y="460"/>
                </a:lnTo>
                <a:cubicBezTo>
                  <a:pt x="162" y="481"/>
                  <a:pt x="162" y="481"/>
                  <a:pt x="162" y="481"/>
                </a:cubicBezTo>
                <a:cubicBezTo>
                  <a:pt x="113" y="531"/>
                  <a:pt x="113" y="531"/>
                  <a:pt x="113" y="531"/>
                </a:cubicBezTo>
                <a:cubicBezTo>
                  <a:pt x="106" y="538"/>
                  <a:pt x="98" y="538"/>
                  <a:pt x="91" y="538"/>
                </a:cubicBezTo>
                <a:cubicBezTo>
                  <a:pt x="77" y="538"/>
                  <a:pt x="63" y="524"/>
                  <a:pt x="63" y="509"/>
                </a:cubicBezTo>
                <a:cubicBezTo>
                  <a:pt x="63" y="502"/>
                  <a:pt x="63" y="495"/>
                  <a:pt x="70" y="488"/>
                </a:cubicBezTo>
                <a:cubicBezTo>
                  <a:pt x="120" y="439"/>
                  <a:pt x="120" y="439"/>
                  <a:pt x="120" y="439"/>
                </a:cubicBezTo>
                <a:cubicBezTo>
                  <a:pt x="141" y="424"/>
                  <a:pt x="141" y="424"/>
                  <a:pt x="141" y="424"/>
                </a:cubicBezTo>
                <a:cubicBezTo>
                  <a:pt x="141" y="417"/>
                  <a:pt x="148" y="417"/>
                  <a:pt x="155" y="417"/>
                </a:cubicBezTo>
                <a:cubicBezTo>
                  <a:pt x="176" y="417"/>
                  <a:pt x="183" y="424"/>
                  <a:pt x="183" y="446"/>
                </a:cubicBezTo>
                <a:cubicBezTo>
                  <a:pt x="183" y="453"/>
                  <a:pt x="183" y="460"/>
                  <a:pt x="176" y="460"/>
                </a:cubicBezTo>
                <a:close/>
                <a:moveTo>
                  <a:pt x="155" y="191"/>
                </a:moveTo>
                <a:lnTo>
                  <a:pt x="155" y="191"/>
                </a:lnTo>
                <a:cubicBezTo>
                  <a:pt x="148" y="191"/>
                  <a:pt x="141" y="184"/>
                  <a:pt x="141" y="177"/>
                </a:cubicBezTo>
                <a:cubicBezTo>
                  <a:pt x="120" y="163"/>
                  <a:pt x="120" y="163"/>
                  <a:pt x="120" y="163"/>
                </a:cubicBezTo>
                <a:cubicBezTo>
                  <a:pt x="70" y="113"/>
                  <a:pt x="70" y="113"/>
                  <a:pt x="70" y="113"/>
                </a:cubicBezTo>
                <a:cubicBezTo>
                  <a:pt x="63" y="106"/>
                  <a:pt x="63" y="99"/>
                  <a:pt x="63" y="92"/>
                </a:cubicBezTo>
                <a:cubicBezTo>
                  <a:pt x="63" y="78"/>
                  <a:pt x="77" y="64"/>
                  <a:pt x="91" y="64"/>
                </a:cubicBezTo>
                <a:cubicBezTo>
                  <a:pt x="98" y="64"/>
                  <a:pt x="106" y="71"/>
                  <a:pt x="113" y="78"/>
                </a:cubicBezTo>
                <a:cubicBezTo>
                  <a:pt x="162" y="128"/>
                  <a:pt x="162" y="128"/>
                  <a:pt x="162" y="128"/>
                </a:cubicBezTo>
                <a:cubicBezTo>
                  <a:pt x="176" y="142"/>
                  <a:pt x="176" y="142"/>
                  <a:pt x="176" y="142"/>
                </a:cubicBezTo>
                <a:cubicBezTo>
                  <a:pt x="183" y="149"/>
                  <a:pt x="183" y="156"/>
                  <a:pt x="183" y="163"/>
                </a:cubicBezTo>
                <a:cubicBezTo>
                  <a:pt x="183" y="177"/>
                  <a:pt x="176" y="191"/>
                  <a:pt x="155" y="191"/>
                </a:cubicBezTo>
                <a:close/>
                <a:moveTo>
                  <a:pt x="98" y="276"/>
                </a:moveTo>
                <a:lnTo>
                  <a:pt x="98" y="276"/>
                </a:lnTo>
                <a:cubicBezTo>
                  <a:pt x="120" y="276"/>
                  <a:pt x="127" y="283"/>
                  <a:pt x="127" y="304"/>
                </a:cubicBezTo>
                <a:cubicBezTo>
                  <a:pt x="127" y="318"/>
                  <a:pt x="120" y="333"/>
                  <a:pt x="98" y="333"/>
                </a:cubicBezTo>
                <a:cubicBezTo>
                  <a:pt x="28" y="333"/>
                  <a:pt x="28" y="333"/>
                  <a:pt x="28" y="333"/>
                </a:cubicBezTo>
                <a:cubicBezTo>
                  <a:pt x="7" y="333"/>
                  <a:pt x="0" y="318"/>
                  <a:pt x="0" y="304"/>
                </a:cubicBezTo>
                <a:cubicBezTo>
                  <a:pt x="0" y="283"/>
                  <a:pt x="7" y="276"/>
                  <a:pt x="28" y="276"/>
                </a:cubicBezTo>
                <a:cubicBezTo>
                  <a:pt x="98" y="276"/>
                  <a:pt x="98" y="276"/>
                  <a:pt x="98" y="276"/>
                </a:cubicBezTo>
                <a:close/>
                <a:moveTo>
                  <a:pt x="296" y="474"/>
                </a:moveTo>
                <a:lnTo>
                  <a:pt x="296" y="474"/>
                </a:lnTo>
                <a:cubicBezTo>
                  <a:pt x="318" y="474"/>
                  <a:pt x="325" y="481"/>
                  <a:pt x="325" y="502"/>
                </a:cubicBezTo>
                <a:cubicBezTo>
                  <a:pt x="325" y="573"/>
                  <a:pt x="325" y="573"/>
                  <a:pt x="325" y="573"/>
                </a:cubicBezTo>
                <a:cubicBezTo>
                  <a:pt x="325" y="594"/>
                  <a:pt x="318" y="601"/>
                  <a:pt x="296" y="601"/>
                </a:cubicBezTo>
                <a:cubicBezTo>
                  <a:pt x="282" y="601"/>
                  <a:pt x="268" y="594"/>
                  <a:pt x="268" y="573"/>
                </a:cubicBezTo>
                <a:cubicBezTo>
                  <a:pt x="268" y="502"/>
                  <a:pt x="268" y="502"/>
                  <a:pt x="268" y="502"/>
                </a:cubicBezTo>
                <a:cubicBezTo>
                  <a:pt x="268" y="481"/>
                  <a:pt x="282" y="474"/>
                  <a:pt x="296" y="474"/>
                </a:cubicBezTo>
                <a:close/>
                <a:moveTo>
                  <a:pt x="438" y="417"/>
                </a:moveTo>
                <a:lnTo>
                  <a:pt x="438" y="417"/>
                </a:lnTo>
                <a:cubicBezTo>
                  <a:pt x="445" y="417"/>
                  <a:pt x="452" y="417"/>
                  <a:pt x="459" y="424"/>
                </a:cubicBezTo>
                <a:cubicBezTo>
                  <a:pt x="473" y="439"/>
                  <a:pt x="473" y="439"/>
                  <a:pt x="473" y="439"/>
                </a:cubicBezTo>
                <a:cubicBezTo>
                  <a:pt x="522" y="488"/>
                  <a:pt x="522" y="488"/>
                  <a:pt x="522" y="488"/>
                </a:cubicBezTo>
                <a:cubicBezTo>
                  <a:pt x="530" y="495"/>
                  <a:pt x="537" y="502"/>
                  <a:pt x="537" y="509"/>
                </a:cubicBezTo>
                <a:cubicBezTo>
                  <a:pt x="537" y="524"/>
                  <a:pt x="522" y="538"/>
                  <a:pt x="508" y="538"/>
                </a:cubicBezTo>
                <a:cubicBezTo>
                  <a:pt x="501" y="538"/>
                  <a:pt x="494" y="538"/>
                  <a:pt x="487" y="531"/>
                </a:cubicBezTo>
                <a:cubicBezTo>
                  <a:pt x="438" y="481"/>
                  <a:pt x="438" y="481"/>
                  <a:pt x="438" y="481"/>
                </a:cubicBezTo>
                <a:cubicBezTo>
                  <a:pt x="424" y="460"/>
                  <a:pt x="424" y="460"/>
                  <a:pt x="424" y="460"/>
                </a:cubicBezTo>
                <a:cubicBezTo>
                  <a:pt x="417" y="460"/>
                  <a:pt x="409" y="453"/>
                  <a:pt x="409" y="446"/>
                </a:cubicBezTo>
                <a:cubicBezTo>
                  <a:pt x="409" y="424"/>
                  <a:pt x="424" y="417"/>
                  <a:pt x="438" y="41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89" name="Freeform 104"/>
          <p:cNvSpPr>
            <a:spLocks noChangeArrowheads="1"/>
          </p:cNvSpPr>
          <p:nvPr/>
        </p:nvSpPr>
        <p:spPr bwMode="auto">
          <a:xfrm>
            <a:off x="3127895" y="2970057"/>
            <a:ext cx="237005" cy="234950"/>
          </a:xfrm>
          <a:custGeom>
            <a:avLst/>
            <a:gdLst>
              <a:gd name="T0" fmla="*/ 59880602 w 496"/>
              <a:gd name="T1" fmla="*/ 35839503 h 489"/>
              <a:gd name="T2" fmla="*/ 53584117 w 496"/>
              <a:gd name="T3" fmla="*/ 32073827 h 489"/>
              <a:gd name="T4" fmla="*/ 59880602 w 496"/>
              <a:gd name="T5" fmla="*/ 28437878 h 489"/>
              <a:gd name="T6" fmla="*/ 59880602 w 496"/>
              <a:gd name="T7" fmla="*/ 35839503 h 489"/>
              <a:gd name="T8" fmla="*/ 54483512 w 496"/>
              <a:gd name="T9" fmla="*/ 13764355 h 489"/>
              <a:gd name="T10" fmla="*/ 52684721 w 496"/>
              <a:gd name="T11" fmla="*/ 15582330 h 489"/>
              <a:gd name="T12" fmla="*/ 46259545 w 496"/>
              <a:gd name="T13" fmla="*/ 13764355 h 489"/>
              <a:gd name="T14" fmla="*/ 47159299 w 496"/>
              <a:gd name="T15" fmla="*/ 11037574 h 489"/>
              <a:gd name="T16" fmla="*/ 49986176 w 496"/>
              <a:gd name="T17" fmla="*/ 8180705 h 489"/>
              <a:gd name="T18" fmla="*/ 56282662 w 496"/>
              <a:gd name="T19" fmla="*/ 11037574 h 489"/>
              <a:gd name="T20" fmla="*/ 31739451 w 496"/>
              <a:gd name="T21" fmla="*/ 46747350 h 489"/>
              <a:gd name="T22" fmla="*/ 19017789 w 496"/>
              <a:gd name="T23" fmla="*/ 39475452 h 489"/>
              <a:gd name="T24" fmla="*/ 17218998 w 496"/>
              <a:gd name="T25" fmla="*/ 32073827 h 489"/>
              <a:gd name="T26" fmla="*/ 46259545 w 496"/>
              <a:gd name="T27" fmla="*/ 32073827 h 489"/>
              <a:gd name="T28" fmla="*/ 31739451 w 496"/>
              <a:gd name="T29" fmla="*/ 24801929 h 489"/>
              <a:gd name="T30" fmla="*/ 24543211 w 496"/>
              <a:gd name="T31" fmla="*/ 32073827 h 489"/>
              <a:gd name="T32" fmla="*/ 39063664 w 496"/>
              <a:gd name="T33" fmla="*/ 32073827 h 489"/>
              <a:gd name="T34" fmla="*/ 31739451 w 496"/>
              <a:gd name="T35" fmla="*/ 10128406 h 489"/>
              <a:gd name="T36" fmla="*/ 28141152 w 496"/>
              <a:gd name="T37" fmla="*/ 6362731 h 489"/>
              <a:gd name="T38" fmla="*/ 31739451 w 496"/>
              <a:gd name="T39" fmla="*/ 0 h 489"/>
              <a:gd name="T40" fmla="*/ 35465723 w 496"/>
              <a:gd name="T41" fmla="*/ 6362731 h 489"/>
              <a:gd name="T42" fmla="*/ 13621057 w 496"/>
              <a:gd name="T43" fmla="*/ 17400304 h 489"/>
              <a:gd name="T44" fmla="*/ 10922512 w 496"/>
              <a:gd name="T45" fmla="*/ 15582330 h 489"/>
              <a:gd name="T46" fmla="*/ 9123363 w 496"/>
              <a:gd name="T47" fmla="*/ 13764355 h 489"/>
              <a:gd name="T48" fmla="*/ 7195881 w 496"/>
              <a:gd name="T49" fmla="*/ 11037574 h 489"/>
              <a:gd name="T50" fmla="*/ 13621057 w 496"/>
              <a:gd name="T51" fmla="*/ 8180705 h 489"/>
              <a:gd name="T52" fmla="*/ 16319244 w 496"/>
              <a:gd name="T53" fmla="*/ 11037574 h 489"/>
              <a:gd name="T54" fmla="*/ 17218998 w 496"/>
              <a:gd name="T55" fmla="*/ 13764355 h 489"/>
              <a:gd name="T56" fmla="*/ 10022758 w 496"/>
              <a:gd name="T57" fmla="*/ 32073827 h 489"/>
              <a:gd name="T58" fmla="*/ 6296486 w 496"/>
              <a:gd name="T59" fmla="*/ 35839503 h 489"/>
              <a:gd name="T60" fmla="*/ 0 w 496"/>
              <a:gd name="T61" fmla="*/ 32073827 h 489"/>
              <a:gd name="T62" fmla="*/ 6296486 w 496"/>
              <a:gd name="T63" fmla="*/ 28437878 h 489"/>
              <a:gd name="T64" fmla="*/ 10922512 w 496"/>
              <a:gd name="T65" fmla="*/ 47656157 h 489"/>
              <a:gd name="T66" fmla="*/ 13621057 w 496"/>
              <a:gd name="T67" fmla="*/ 46747350 h 489"/>
              <a:gd name="T68" fmla="*/ 16319244 w 496"/>
              <a:gd name="T69" fmla="*/ 52331000 h 489"/>
              <a:gd name="T70" fmla="*/ 10922512 w 496"/>
              <a:gd name="T71" fmla="*/ 55966949 h 489"/>
              <a:gd name="T72" fmla="*/ 9123363 w 496"/>
              <a:gd name="T73" fmla="*/ 50513026 h 489"/>
              <a:gd name="T74" fmla="*/ 31739451 w 496"/>
              <a:gd name="T75" fmla="*/ 54148975 h 489"/>
              <a:gd name="T76" fmla="*/ 35465723 w 496"/>
              <a:gd name="T77" fmla="*/ 57784924 h 489"/>
              <a:gd name="T78" fmla="*/ 31739451 w 496"/>
              <a:gd name="T79" fmla="*/ 63368574 h 489"/>
              <a:gd name="T80" fmla="*/ 28141152 w 496"/>
              <a:gd name="T81" fmla="*/ 57784924 h 489"/>
              <a:gd name="T82" fmla="*/ 49986176 w 496"/>
              <a:gd name="T83" fmla="*/ 46747350 h 489"/>
              <a:gd name="T84" fmla="*/ 52684721 w 496"/>
              <a:gd name="T85" fmla="*/ 47656157 h 489"/>
              <a:gd name="T86" fmla="*/ 56282662 w 496"/>
              <a:gd name="T87" fmla="*/ 52331000 h 489"/>
              <a:gd name="T88" fmla="*/ 49986176 w 496"/>
              <a:gd name="T89" fmla="*/ 55057782 h 489"/>
              <a:gd name="T90" fmla="*/ 46259545 w 496"/>
              <a:gd name="T91" fmla="*/ 50513026 h 489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496" h="489">
                <a:moveTo>
                  <a:pt x="466" y="276"/>
                </a:moveTo>
                <a:lnTo>
                  <a:pt x="466" y="276"/>
                </a:lnTo>
                <a:cubicBezTo>
                  <a:pt x="445" y="276"/>
                  <a:pt x="445" y="276"/>
                  <a:pt x="445" y="276"/>
                </a:cubicBezTo>
                <a:cubicBezTo>
                  <a:pt x="431" y="276"/>
                  <a:pt x="417" y="261"/>
                  <a:pt x="417" y="247"/>
                </a:cubicBezTo>
                <a:cubicBezTo>
                  <a:pt x="417" y="226"/>
                  <a:pt x="431" y="219"/>
                  <a:pt x="445" y="219"/>
                </a:cubicBezTo>
                <a:cubicBezTo>
                  <a:pt x="466" y="219"/>
                  <a:pt x="466" y="219"/>
                  <a:pt x="466" y="219"/>
                </a:cubicBezTo>
                <a:cubicBezTo>
                  <a:pt x="480" y="219"/>
                  <a:pt x="495" y="226"/>
                  <a:pt x="495" y="247"/>
                </a:cubicBezTo>
                <a:cubicBezTo>
                  <a:pt x="495" y="261"/>
                  <a:pt x="480" y="276"/>
                  <a:pt x="466" y="276"/>
                </a:cubicBezTo>
                <a:close/>
                <a:moveTo>
                  <a:pt x="424" y="106"/>
                </a:moveTo>
                <a:lnTo>
                  <a:pt x="424" y="106"/>
                </a:lnTo>
                <a:cubicBezTo>
                  <a:pt x="410" y="120"/>
                  <a:pt x="410" y="120"/>
                  <a:pt x="410" y="120"/>
                </a:cubicBezTo>
                <a:cubicBezTo>
                  <a:pt x="403" y="127"/>
                  <a:pt x="396" y="134"/>
                  <a:pt x="389" y="134"/>
                </a:cubicBezTo>
                <a:cubicBezTo>
                  <a:pt x="375" y="134"/>
                  <a:pt x="360" y="120"/>
                  <a:pt x="360" y="106"/>
                </a:cubicBezTo>
                <a:cubicBezTo>
                  <a:pt x="360" y="99"/>
                  <a:pt x="360" y="92"/>
                  <a:pt x="367" y="85"/>
                </a:cubicBezTo>
                <a:cubicBezTo>
                  <a:pt x="389" y="63"/>
                  <a:pt x="389" y="63"/>
                  <a:pt x="389" y="63"/>
                </a:cubicBezTo>
                <a:cubicBezTo>
                  <a:pt x="396" y="56"/>
                  <a:pt x="403" y="56"/>
                  <a:pt x="410" y="56"/>
                </a:cubicBezTo>
                <a:cubicBezTo>
                  <a:pt x="424" y="56"/>
                  <a:pt x="438" y="71"/>
                  <a:pt x="438" y="85"/>
                </a:cubicBezTo>
                <a:cubicBezTo>
                  <a:pt x="438" y="92"/>
                  <a:pt x="431" y="99"/>
                  <a:pt x="424" y="106"/>
                </a:cubicBezTo>
                <a:close/>
                <a:moveTo>
                  <a:pt x="247" y="360"/>
                </a:moveTo>
                <a:lnTo>
                  <a:pt x="247" y="360"/>
                </a:lnTo>
                <a:cubicBezTo>
                  <a:pt x="205" y="360"/>
                  <a:pt x="169" y="332"/>
                  <a:pt x="148" y="304"/>
                </a:cubicBezTo>
                <a:cubicBezTo>
                  <a:pt x="141" y="276"/>
                  <a:pt x="141" y="276"/>
                  <a:pt x="141" y="276"/>
                </a:cubicBezTo>
                <a:cubicBezTo>
                  <a:pt x="134" y="261"/>
                  <a:pt x="134" y="254"/>
                  <a:pt x="134" y="247"/>
                </a:cubicBezTo>
                <a:cubicBezTo>
                  <a:pt x="134" y="184"/>
                  <a:pt x="184" y="134"/>
                  <a:pt x="247" y="134"/>
                </a:cubicBezTo>
                <a:cubicBezTo>
                  <a:pt x="311" y="134"/>
                  <a:pt x="360" y="184"/>
                  <a:pt x="360" y="247"/>
                </a:cubicBezTo>
                <a:cubicBezTo>
                  <a:pt x="360" y="311"/>
                  <a:pt x="311" y="360"/>
                  <a:pt x="247" y="360"/>
                </a:cubicBezTo>
                <a:close/>
                <a:moveTo>
                  <a:pt x="247" y="191"/>
                </a:moveTo>
                <a:lnTo>
                  <a:pt x="247" y="191"/>
                </a:lnTo>
                <a:cubicBezTo>
                  <a:pt x="219" y="191"/>
                  <a:pt x="191" y="212"/>
                  <a:pt x="191" y="247"/>
                </a:cubicBezTo>
                <a:cubicBezTo>
                  <a:pt x="191" y="276"/>
                  <a:pt x="219" y="304"/>
                  <a:pt x="247" y="304"/>
                </a:cubicBezTo>
                <a:cubicBezTo>
                  <a:pt x="276" y="304"/>
                  <a:pt x="304" y="276"/>
                  <a:pt x="304" y="247"/>
                </a:cubicBezTo>
                <a:cubicBezTo>
                  <a:pt x="304" y="212"/>
                  <a:pt x="276" y="191"/>
                  <a:pt x="247" y="191"/>
                </a:cubicBezTo>
                <a:close/>
                <a:moveTo>
                  <a:pt x="247" y="78"/>
                </a:moveTo>
                <a:lnTo>
                  <a:pt x="247" y="78"/>
                </a:lnTo>
                <a:cubicBezTo>
                  <a:pt x="233" y="78"/>
                  <a:pt x="219" y="63"/>
                  <a:pt x="219" y="49"/>
                </a:cubicBezTo>
                <a:cubicBezTo>
                  <a:pt x="219" y="28"/>
                  <a:pt x="219" y="28"/>
                  <a:pt x="219" y="28"/>
                </a:cubicBezTo>
                <a:cubicBezTo>
                  <a:pt x="219" y="14"/>
                  <a:pt x="233" y="0"/>
                  <a:pt x="247" y="0"/>
                </a:cubicBezTo>
                <a:cubicBezTo>
                  <a:pt x="261" y="0"/>
                  <a:pt x="276" y="14"/>
                  <a:pt x="276" y="28"/>
                </a:cubicBezTo>
                <a:cubicBezTo>
                  <a:pt x="276" y="49"/>
                  <a:pt x="276" y="49"/>
                  <a:pt x="276" y="49"/>
                </a:cubicBezTo>
                <a:cubicBezTo>
                  <a:pt x="276" y="63"/>
                  <a:pt x="261" y="78"/>
                  <a:pt x="247" y="78"/>
                </a:cubicBezTo>
                <a:close/>
                <a:moveTo>
                  <a:pt x="106" y="134"/>
                </a:moveTo>
                <a:lnTo>
                  <a:pt x="106" y="134"/>
                </a:lnTo>
                <a:cubicBezTo>
                  <a:pt x="99" y="134"/>
                  <a:pt x="92" y="127"/>
                  <a:pt x="85" y="120"/>
                </a:cubicBezTo>
                <a:cubicBezTo>
                  <a:pt x="71" y="106"/>
                  <a:pt x="71" y="106"/>
                  <a:pt x="71" y="106"/>
                </a:cubicBezTo>
                <a:cubicBezTo>
                  <a:pt x="64" y="99"/>
                  <a:pt x="56" y="92"/>
                  <a:pt x="56" y="85"/>
                </a:cubicBezTo>
                <a:cubicBezTo>
                  <a:pt x="56" y="71"/>
                  <a:pt x="71" y="56"/>
                  <a:pt x="85" y="56"/>
                </a:cubicBezTo>
                <a:cubicBezTo>
                  <a:pt x="92" y="56"/>
                  <a:pt x="99" y="56"/>
                  <a:pt x="106" y="63"/>
                </a:cubicBezTo>
                <a:cubicBezTo>
                  <a:pt x="127" y="85"/>
                  <a:pt x="127" y="85"/>
                  <a:pt x="127" y="85"/>
                </a:cubicBezTo>
                <a:cubicBezTo>
                  <a:pt x="134" y="92"/>
                  <a:pt x="134" y="99"/>
                  <a:pt x="134" y="106"/>
                </a:cubicBezTo>
                <a:cubicBezTo>
                  <a:pt x="134" y="120"/>
                  <a:pt x="120" y="134"/>
                  <a:pt x="106" y="134"/>
                </a:cubicBezTo>
                <a:close/>
                <a:moveTo>
                  <a:pt x="78" y="247"/>
                </a:moveTo>
                <a:lnTo>
                  <a:pt x="78" y="247"/>
                </a:lnTo>
                <a:cubicBezTo>
                  <a:pt x="78" y="261"/>
                  <a:pt x="64" y="276"/>
                  <a:pt x="49" y="276"/>
                </a:cubicBezTo>
                <a:cubicBezTo>
                  <a:pt x="28" y="276"/>
                  <a:pt x="28" y="276"/>
                  <a:pt x="28" y="276"/>
                </a:cubicBezTo>
                <a:cubicBezTo>
                  <a:pt x="14" y="276"/>
                  <a:pt x="0" y="261"/>
                  <a:pt x="0" y="247"/>
                </a:cubicBezTo>
                <a:cubicBezTo>
                  <a:pt x="0" y="226"/>
                  <a:pt x="14" y="219"/>
                  <a:pt x="28" y="219"/>
                </a:cubicBezTo>
                <a:cubicBezTo>
                  <a:pt x="49" y="219"/>
                  <a:pt x="49" y="219"/>
                  <a:pt x="49" y="219"/>
                </a:cubicBezTo>
                <a:cubicBezTo>
                  <a:pt x="64" y="219"/>
                  <a:pt x="78" y="226"/>
                  <a:pt x="78" y="247"/>
                </a:cubicBezTo>
                <a:close/>
                <a:moveTo>
                  <a:pt x="85" y="367"/>
                </a:moveTo>
                <a:lnTo>
                  <a:pt x="85" y="367"/>
                </a:lnTo>
                <a:cubicBezTo>
                  <a:pt x="92" y="360"/>
                  <a:pt x="99" y="360"/>
                  <a:pt x="106" y="360"/>
                </a:cubicBezTo>
                <a:cubicBezTo>
                  <a:pt x="120" y="360"/>
                  <a:pt x="134" y="367"/>
                  <a:pt x="134" y="389"/>
                </a:cubicBezTo>
                <a:cubicBezTo>
                  <a:pt x="134" y="396"/>
                  <a:pt x="134" y="403"/>
                  <a:pt x="127" y="403"/>
                </a:cubicBezTo>
                <a:cubicBezTo>
                  <a:pt x="106" y="424"/>
                  <a:pt x="106" y="424"/>
                  <a:pt x="106" y="424"/>
                </a:cubicBezTo>
                <a:cubicBezTo>
                  <a:pt x="99" y="431"/>
                  <a:pt x="92" y="431"/>
                  <a:pt x="85" y="431"/>
                </a:cubicBezTo>
                <a:cubicBezTo>
                  <a:pt x="71" y="431"/>
                  <a:pt x="56" y="424"/>
                  <a:pt x="56" y="403"/>
                </a:cubicBezTo>
                <a:cubicBezTo>
                  <a:pt x="56" y="396"/>
                  <a:pt x="64" y="389"/>
                  <a:pt x="71" y="389"/>
                </a:cubicBezTo>
                <a:lnTo>
                  <a:pt x="85" y="367"/>
                </a:lnTo>
                <a:close/>
                <a:moveTo>
                  <a:pt x="247" y="417"/>
                </a:moveTo>
                <a:lnTo>
                  <a:pt x="247" y="417"/>
                </a:lnTo>
                <a:cubicBezTo>
                  <a:pt x="261" y="417"/>
                  <a:pt x="276" y="424"/>
                  <a:pt x="276" y="445"/>
                </a:cubicBezTo>
                <a:cubicBezTo>
                  <a:pt x="276" y="459"/>
                  <a:pt x="276" y="459"/>
                  <a:pt x="276" y="459"/>
                </a:cubicBezTo>
                <a:cubicBezTo>
                  <a:pt x="276" y="481"/>
                  <a:pt x="261" y="488"/>
                  <a:pt x="247" y="488"/>
                </a:cubicBezTo>
                <a:cubicBezTo>
                  <a:pt x="233" y="488"/>
                  <a:pt x="219" y="481"/>
                  <a:pt x="219" y="459"/>
                </a:cubicBezTo>
                <a:cubicBezTo>
                  <a:pt x="219" y="445"/>
                  <a:pt x="219" y="445"/>
                  <a:pt x="219" y="445"/>
                </a:cubicBezTo>
                <a:cubicBezTo>
                  <a:pt x="219" y="424"/>
                  <a:pt x="233" y="417"/>
                  <a:pt x="247" y="417"/>
                </a:cubicBezTo>
                <a:close/>
                <a:moveTo>
                  <a:pt x="389" y="360"/>
                </a:moveTo>
                <a:lnTo>
                  <a:pt x="389" y="360"/>
                </a:lnTo>
                <a:cubicBezTo>
                  <a:pt x="396" y="360"/>
                  <a:pt x="403" y="360"/>
                  <a:pt x="410" y="367"/>
                </a:cubicBezTo>
                <a:cubicBezTo>
                  <a:pt x="424" y="389"/>
                  <a:pt x="424" y="389"/>
                  <a:pt x="424" y="389"/>
                </a:cubicBezTo>
                <a:cubicBezTo>
                  <a:pt x="431" y="389"/>
                  <a:pt x="438" y="396"/>
                  <a:pt x="438" y="403"/>
                </a:cubicBezTo>
                <a:cubicBezTo>
                  <a:pt x="438" y="424"/>
                  <a:pt x="424" y="431"/>
                  <a:pt x="410" y="431"/>
                </a:cubicBezTo>
                <a:cubicBezTo>
                  <a:pt x="403" y="431"/>
                  <a:pt x="396" y="431"/>
                  <a:pt x="389" y="424"/>
                </a:cubicBezTo>
                <a:cubicBezTo>
                  <a:pt x="367" y="403"/>
                  <a:pt x="367" y="403"/>
                  <a:pt x="367" y="403"/>
                </a:cubicBezTo>
                <a:cubicBezTo>
                  <a:pt x="360" y="403"/>
                  <a:pt x="360" y="396"/>
                  <a:pt x="360" y="389"/>
                </a:cubicBezTo>
                <a:cubicBezTo>
                  <a:pt x="360" y="367"/>
                  <a:pt x="375" y="360"/>
                  <a:pt x="389" y="36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90" name="Freeform 105"/>
          <p:cNvSpPr>
            <a:spLocks noChangeArrowheads="1"/>
          </p:cNvSpPr>
          <p:nvPr/>
        </p:nvSpPr>
        <p:spPr bwMode="auto">
          <a:xfrm>
            <a:off x="2596749" y="2942540"/>
            <a:ext cx="289909" cy="289984"/>
          </a:xfrm>
          <a:custGeom>
            <a:avLst/>
            <a:gdLst>
              <a:gd name="T0" fmla="*/ 74788054 w 602"/>
              <a:gd name="T1" fmla="*/ 63693998 h 602"/>
              <a:gd name="T2" fmla="*/ 74788054 w 602"/>
              <a:gd name="T3" fmla="*/ 63693998 h 602"/>
              <a:gd name="T4" fmla="*/ 62780332 w 602"/>
              <a:gd name="T5" fmla="*/ 63693998 h 602"/>
              <a:gd name="T6" fmla="*/ 62780332 w 602"/>
              <a:gd name="T7" fmla="*/ 45290612 h 602"/>
              <a:gd name="T8" fmla="*/ 71002968 w 602"/>
              <a:gd name="T9" fmla="*/ 45290612 h 602"/>
              <a:gd name="T10" fmla="*/ 71002968 w 602"/>
              <a:gd name="T11" fmla="*/ 7439751 h 602"/>
              <a:gd name="T12" fmla="*/ 26756804 w 602"/>
              <a:gd name="T13" fmla="*/ 7439751 h 602"/>
              <a:gd name="T14" fmla="*/ 26756804 w 602"/>
              <a:gd name="T15" fmla="*/ 11094056 h 602"/>
              <a:gd name="T16" fmla="*/ 19447473 w 602"/>
              <a:gd name="T17" fmla="*/ 11094056 h 602"/>
              <a:gd name="T18" fmla="*/ 19447473 w 602"/>
              <a:gd name="T19" fmla="*/ 3785086 h 602"/>
              <a:gd name="T20" fmla="*/ 23102139 w 602"/>
              <a:gd name="T21" fmla="*/ 0 h 602"/>
              <a:gd name="T22" fmla="*/ 74788054 w 602"/>
              <a:gd name="T23" fmla="*/ 0 h 602"/>
              <a:gd name="T24" fmla="*/ 78442719 w 602"/>
              <a:gd name="T25" fmla="*/ 3785086 h 602"/>
              <a:gd name="T26" fmla="*/ 78442719 w 602"/>
              <a:gd name="T27" fmla="*/ 60039333 h 602"/>
              <a:gd name="T28" fmla="*/ 74788054 w 602"/>
              <a:gd name="T29" fmla="*/ 63693998 h 602"/>
              <a:gd name="T30" fmla="*/ 59125666 w 602"/>
              <a:gd name="T31" fmla="*/ 18533807 h 602"/>
              <a:gd name="T32" fmla="*/ 59125666 w 602"/>
              <a:gd name="T33" fmla="*/ 18533807 h 602"/>
              <a:gd name="T34" fmla="*/ 59125666 w 602"/>
              <a:gd name="T35" fmla="*/ 74788054 h 602"/>
              <a:gd name="T36" fmla="*/ 55340580 w 602"/>
              <a:gd name="T37" fmla="*/ 78442719 h 602"/>
              <a:gd name="T38" fmla="*/ 3785086 w 602"/>
              <a:gd name="T39" fmla="*/ 78442719 h 602"/>
              <a:gd name="T40" fmla="*/ 0 w 602"/>
              <a:gd name="T41" fmla="*/ 74788054 h 602"/>
              <a:gd name="T42" fmla="*/ 0 w 602"/>
              <a:gd name="T43" fmla="*/ 18533807 h 602"/>
              <a:gd name="T44" fmla="*/ 3785086 w 602"/>
              <a:gd name="T45" fmla="*/ 14748721 h 602"/>
              <a:gd name="T46" fmla="*/ 55340580 w 602"/>
              <a:gd name="T47" fmla="*/ 14748721 h 602"/>
              <a:gd name="T48" fmla="*/ 59125666 w 602"/>
              <a:gd name="T49" fmla="*/ 18533807 h 602"/>
              <a:gd name="T50" fmla="*/ 51685915 w 602"/>
              <a:gd name="T51" fmla="*/ 22188473 h 602"/>
              <a:gd name="T52" fmla="*/ 51685915 w 602"/>
              <a:gd name="T53" fmla="*/ 22188473 h 602"/>
              <a:gd name="T54" fmla="*/ 7439751 w 602"/>
              <a:gd name="T55" fmla="*/ 22188473 h 602"/>
              <a:gd name="T56" fmla="*/ 7439751 w 602"/>
              <a:gd name="T57" fmla="*/ 60039333 h 602"/>
              <a:gd name="T58" fmla="*/ 51685915 w 602"/>
              <a:gd name="T59" fmla="*/ 60039333 h 602"/>
              <a:gd name="T60" fmla="*/ 51685915 w 602"/>
              <a:gd name="T61" fmla="*/ 22188473 h 60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602" h="602">
                <a:moveTo>
                  <a:pt x="573" y="488"/>
                </a:moveTo>
                <a:lnTo>
                  <a:pt x="573" y="488"/>
                </a:lnTo>
                <a:cubicBezTo>
                  <a:pt x="481" y="488"/>
                  <a:pt x="481" y="488"/>
                  <a:pt x="481" y="488"/>
                </a:cubicBezTo>
                <a:cubicBezTo>
                  <a:pt x="481" y="347"/>
                  <a:pt x="481" y="347"/>
                  <a:pt x="481" y="347"/>
                </a:cubicBezTo>
                <a:cubicBezTo>
                  <a:pt x="544" y="347"/>
                  <a:pt x="544" y="347"/>
                  <a:pt x="544" y="347"/>
                </a:cubicBezTo>
                <a:cubicBezTo>
                  <a:pt x="544" y="57"/>
                  <a:pt x="544" y="57"/>
                  <a:pt x="544" y="57"/>
                </a:cubicBezTo>
                <a:cubicBezTo>
                  <a:pt x="205" y="57"/>
                  <a:pt x="205" y="57"/>
                  <a:pt x="205" y="57"/>
                </a:cubicBezTo>
                <a:cubicBezTo>
                  <a:pt x="205" y="85"/>
                  <a:pt x="205" y="85"/>
                  <a:pt x="205" y="85"/>
                </a:cubicBezTo>
                <a:cubicBezTo>
                  <a:pt x="149" y="85"/>
                  <a:pt x="149" y="85"/>
                  <a:pt x="149" y="85"/>
                </a:cubicBezTo>
                <a:cubicBezTo>
                  <a:pt x="149" y="29"/>
                  <a:pt x="149" y="29"/>
                  <a:pt x="149" y="29"/>
                </a:cubicBezTo>
                <a:cubicBezTo>
                  <a:pt x="149" y="15"/>
                  <a:pt x="163" y="0"/>
                  <a:pt x="177" y="0"/>
                </a:cubicBezTo>
                <a:cubicBezTo>
                  <a:pt x="573" y="0"/>
                  <a:pt x="573" y="0"/>
                  <a:pt x="573" y="0"/>
                </a:cubicBezTo>
                <a:cubicBezTo>
                  <a:pt x="594" y="0"/>
                  <a:pt x="601" y="15"/>
                  <a:pt x="601" y="29"/>
                </a:cubicBezTo>
                <a:cubicBezTo>
                  <a:pt x="601" y="460"/>
                  <a:pt x="601" y="460"/>
                  <a:pt x="601" y="460"/>
                </a:cubicBezTo>
                <a:cubicBezTo>
                  <a:pt x="601" y="481"/>
                  <a:pt x="594" y="488"/>
                  <a:pt x="573" y="488"/>
                </a:cubicBezTo>
                <a:close/>
                <a:moveTo>
                  <a:pt x="453" y="142"/>
                </a:moveTo>
                <a:lnTo>
                  <a:pt x="453" y="142"/>
                </a:lnTo>
                <a:cubicBezTo>
                  <a:pt x="453" y="573"/>
                  <a:pt x="453" y="573"/>
                  <a:pt x="453" y="573"/>
                </a:cubicBezTo>
                <a:cubicBezTo>
                  <a:pt x="453" y="594"/>
                  <a:pt x="439" y="601"/>
                  <a:pt x="424" y="601"/>
                </a:cubicBezTo>
                <a:cubicBezTo>
                  <a:pt x="29" y="601"/>
                  <a:pt x="29" y="601"/>
                  <a:pt x="29" y="601"/>
                </a:cubicBezTo>
                <a:cubicBezTo>
                  <a:pt x="15" y="601"/>
                  <a:pt x="0" y="594"/>
                  <a:pt x="0" y="573"/>
                </a:cubicBezTo>
                <a:cubicBezTo>
                  <a:pt x="0" y="142"/>
                  <a:pt x="0" y="142"/>
                  <a:pt x="0" y="142"/>
                </a:cubicBezTo>
                <a:cubicBezTo>
                  <a:pt x="0" y="128"/>
                  <a:pt x="15" y="113"/>
                  <a:pt x="29" y="113"/>
                </a:cubicBezTo>
                <a:cubicBezTo>
                  <a:pt x="424" y="113"/>
                  <a:pt x="424" y="113"/>
                  <a:pt x="424" y="113"/>
                </a:cubicBezTo>
                <a:cubicBezTo>
                  <a:pt x="439" y="113"/>
                  <a:pt x="453" y="128"/>
                  <a:pt x="453" y="142"/>
                </a:cubicBezTo>
                <a:close/>
                <a:moveTo>
                  <a:pt x="396" y="170"/>
                </a:moveTo>
                <a:lnTo>
                  <a:pt x="396" y="170"/>
                </a:lnTo>
                <a:cubicBezTo>
                  <a:pt x="57" y="170"/>
                  <a:pt x="57" y="170"/>
                  <a:pt x="57" y="170"/>
                </a:cubicBezTo>
                <a:cubicBezTo>
                  <a:pt x="57" y="460"/>
                  <a:pt x="57" y="460"/>
                  <a:pt x="57" y="460"/>
                </a:cubicBezTo>
                <a:cubicBezTo>
                  <a:pt x="396" y="460"/>
                  <a:pt x="396" y="460"/>
                  <a:pt x="396" y="460"/>
                </a:cubicBezTo>
                <a:lnTo>
                  <a:pt x="396" y="1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91" name="Freeform 106"/>
          <p:cNvSpPr>
            <a:spLocks noChangeArrowheads="1"/>
          </p:cNvSpPr>
          <p:nvPr/>
        </p:nvSpPr>
        <p:spPr bwMode="auto">
          <a:xfrm>
            <a:off x="2124856" y="2970057"/>
            <a:ext cx="217959" cy="234950"/>
          </a:xfrm>
          <a:custGeom>
            <a:avLst/>
            <a:gdLst>
              <a:gd name="T0" fmla="*/ 55241789 w 453"/>
              <a:gd name="T1" fmla="*/ 63368574 h 489"/>
              <a:gd name="T2" fmla="*/ 55241789 w 453"/>
              <a:gd name="T3" fmla="*/ 63368574 h 489"/>
              <a:gd name="T4" fmla="*/ 3648158 w 453"/>
              <a:gd name="T5" fmla="*/ 63368574 h 489"/>
              <a:gd name="T6" fmla="*/ 0 w 453"/>
              <a:gd name="T7" fmla="*/ 59602538 h 489"/>
              <a:gd name="T8" fmla="*/ 0 w 453"/>
              <a:gd name="T9" fmla="*/ 3635949 h 489"/>
              <a:gd name="T10" fmla="*/ 3648158 w 453"/>
              <a:gd name="T11" fmla="*/ 0 h 489"/>
              <a:gd name="T12" fmla="*/ 55241789 w 453"/>
              <a:gd name="T13" fmla="*/ 0 h 489"/>
              <a:gd name="T14" fmla="*/ 58889948 w 453"/>
              <a:gd name="T15" fmla="*/ 3635949 h 489"/>
              <a:gd name="T16" fmla="*/ 58889948 w 453"/>
              <a:gd name="T17" fmla="*/ 59602538 h 489"/>
              <a:gd name="T18" fmla="*/ 55241789 w 453"/>
              <a:gd name="T19" fmla="*/ 63368574 h 489"/>
              <a:gd name="T20" fmla="*/ 51593992 w 453"/>
              <a:gd name="T21" fmla="*/ 7271898 h 489"/>
              <a:gd name="T22" fmla="*/ 51593992 w 453"/>
              <a:gd name="T23" fmla="*/ 7271898 h 489"/>
              <a:gd name="T24" fmla="*/ 7295956 w 453"/>
              <a:gd name="T25" fmla="*/ 7271898 h 489"/>
              <a:gd name="T26" fmla="*/ 7295956 w 453"/>
              <a:gd name="T27" fmla="*/ 44929375 h 489"/>
              <a:gd name="T28" fmla="*/ 51593992 w 453"/>
              <a:gd name="T29" fmla="*/ 44929375 h 489"/>
              <a:gd name="T30" fmla="*/ 51593992 w 453"/>
              <a:gd name="T31" fmla="*/ 7271898 h 48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453" h="489">
                <a:moveTo>
                  <a:pt x="424" y="488"/>
                </a:moveTo>
                <a:lnTo>
                  <a:pt x="424" y="488"/>
                </a:lnTo>
                <a:cubicBezTo>
                  <a:pt x="28" y="488"/>
                  <a:pt x="28" y="488"/>
                  <a:pt x="28" y="488"/>
                </a:cubicBezTo>
                <a:cubicBezTo>
                  <a:pt x="14" y="488"/>
                  <a:pt x="0" y="481"/>
                  <a:pt x="0" y="459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424" y="0"/>
                  <a:pt x="424" y="0"/>
                  <a:pt x="424" y="0"/>
                </a:cubicBezTo>
                <a:cubicBezTo>
                  <a:pt x="445" y="0"/>
                  <a:pt x="452" y="14"/>
                  <a:pt x="452" y="28"/>
                </a:cubicBezTo>
                <a:cubicBezTo>
                  <a:pt x="452" y="459"/>
                  <a:pt x="452" y="459"/>
                  <a:pt x="452" y="459"/>
                </a:cubicBezTo>
                <a:cubicBezTo>
                  <a:pt x="452" y="481"/>
                  <a:pt x="445" y="488"/>
                  <a:pt x="424" y="488"/>
                </a:cubicBezTo>
                <a:close/>
                <a:moveTo>
                  <a:pt x="396" y="56"/>
                </a:moveTo>
                <a:lnTo>
                  <a:pt x="396" y="56"/>
                </a:lnTo>
                <a:cubicBezTo>
                  <a:pt x="56" y="56"/>
                  <a:pt x="56" y="56"/>
                  <a:pt x="56" y="56"/>
                </a:cubicBezTo>
                <a:cubicBezTo>
                  <a:pt x="56" y="346"/>
                  <a:pt x="56" y="346"/>
                  <a:pt x="56" y="346"/>
                </a:cubicBezTo>
                <a:cubicBezTo>
                  <a:pt x="396" y="346"/>
                  <a:pt x="396" y="346"/>
                  <a:pt x="396" y="346"/>
                </a:cubicBezTo>
                <a:lnTo>
                  <a:pt x="396" y="5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92" name="Freeform 107"/>
          <p:cNvSpPr>
            <a:spLocks noChangeArrowheads="1"/>
          </p:cNvSpPr>
          <p:nvPr/>
        </p:nvSpPr>
        <p:spPr bwMode="auto">
          <a:xfrm>
            <a:off x="1591595" y="2953124"/>
            <a:ext cx="272978" cy="270934"/>
          </a:xfrm>
          <a:custGeom>
            <a:avLst/>
            <a:gdLst>
              <a:gd name="T0" fmla="*/ 73833840 w 567"/>
              <a:gd name="T1" fmla="*/ 58257727 h 566"/>
              <a:gd name="T2" fmla="*/ 70963933 w 567"/>
              <a:gd name="T3" fmla="*/ 65604161 h 566"/>
              <a:gd name="T4" fmla="*/ 70050879 w 567"/>
              <a:gd name="T5" fmla="*/ 72822069 h 566"/>
              <a:gd name="T6" fmla="*/ 62745726 w 567"/>
              <a:gd name="T7" fmla="*/ 70115488 h 566"/>
              <a:gd name="T8" fmla="*/ 55310188 w 567"/>
              <a:gd name="T9" fmla="*/ 70115488 h 566"/>
              <a:gd name="T10" fmla="*/ 48005034 w 567"/>
              <a:gd name="T11" fmla="*/ 72822069 h 566"/>
              <a:gd name="T12" fmla="*/ 40569497 w 567"/>
              <a:gd name="T13" fmla="*/ 70115488 h 566"/>
              <a:gd name="T14" fmla="*/ 33264343 w 567"/>
              <a:gd name="T15" fmla="*/ 70115488 h 566"/>
              <a:gd name="T16" fmla="*/ 25828806 w 567"/>
              <a:gd name="T17" fmla="*/ 72822069 h 566"/>
              <a:gd name="T18" fmla="*/ 18523652 w 567"/>
              <a:gd name="T19" fmla="*/ 70115488 h 566"/>
              <a:gd name="T20" fmla="*/ 11088114 w 567"/>
              <a:gd name="T21" fmla="*/ 70115488 h 566"/>
              <a:gd name="T22" fmla="*/ 3782961 w 567"/>
              <a:gd name="T23" fmla="*/ 72822069 h 566"/>
              <a:gd name="T24" fmla="*/ 2869907 w 567"/>
              <a:gd name="T25" fmla="*/ 65604161 h 566"/>
              <a:gd name="T26" fmla="*/ 0 w 567"/>
              <a:gd name="T27" fmla="*/ 58257727 h 566"/>
              <a:gd name="T28" fmla="*/ 2869907 w 567"/>
              <a:gd name="T29" fmla="*/ 50008741 h 566"/>
              <a:gd name="T30" fmla="*/ 2869907 w 567"/>
              <a:gd name="T31" fmla="*/ 43693385 h 566"/>
              <a:gd name="T32" fmla="*/ 0 w 567"/>
              <a:gd name="T33" fmla="*/ 36346592 h 566"/>
              <a:gd name="T34" fmla="*/ 2869907 w 567"/>
              <a:gd name="T35" fmla="*/ 28226490 h 566"/>
              <a:gd name="T36" fmla="*/ 2869907 w 567"/>
              <a:gd name="T37" fmla="*/ 21782250 h 566"/>
              <a:gd name="T38" fmla="*/ 0 w 567"/>
              <a:gd name="T39" fmla="*/ 14564342 h 566"/>
              <a:gd name="T40" fmla="*/ 2869907 w 567"/>
              <a:gd name="T41" fmla="*/ 6315714 h 566"/>
              <a:gd name="T42" fmla="*/ 3782961 w 567"/>
              <a:gd name="T43" fmla="*/ 0 h 566"/>
              <a:gd name="T44" fmla="*/ 11088114 w 567"/>
              <a:gd name="T45" fmla="*/ 1804387 h 566"/>
              <a:gd name="T46" fmla="*/ 18523652 w 567"/>
              <a:gd name="T47" fmla="*/ 1804387 h 566"/>
              <a:gd name="T48" fmla="*/ 25828806 w 567"/>
              <a:gd name="T49" fmla="*/ 0 h 566"/>
              <a:gd name="T50" fmla="*/ 33264343 w 567"/>
              <a:gd name="T51" fmla="*/ 1804387 h 566"/>
              <a:gd name="T52" fmla="*/ 40569497 w 567"/>
              <a:gd name="T53" fmla="*/ 1804387 h 566"/>
              <a:gd name="T54" fmla="*/ 48005034 w 567"/>
              <a:gd name="T55" fmla="*/ 0 h 566"/>
              <a:gd name="T56" fmla="*/ 55310188 w 567"/>
              <a:gd name="T57" fmla="*/ 1804387 h 566"/>
              <a:gd name="T58" fmla="*/ 62745726 w 567"/>
              <a:gd name="T59" fmla="*/ 1804387 h 566"/>
              <a:gd name="T60" fmla="*/ 70050879 w 567"/>
              <a:gd name="T61" fmla="*/ 0 h 566"/>
              <a:gd name="T62" fmla="*/ 70963933 w 567"/>
              <a:gd name="T63" fmla="*/ 6315714 h 566"/>
              <a:gd name="T64" fmla="*/ 73833840 w 567"/>
              <a:gd name="T65" fmla="*/ 14564342 h 566"/>
              <a:gd name="T66" fmla="*/ 70963933 w 567"/>
              <a:gd name="T67" fmla="*/ 21782250 h 566"/>
              <a:gd name="T68" fmla="*/ 70963933 w 567"/>
              <a:gd name="T69" fmla="*/ 28226490 h 566"/>
              <a:gd name="T70" fmla="*/ 73833840 w 567"/>
              <a:gd name="T71" fmla="*/ 36346592 h 566"/>
              <a:gd name="T72" fmla="*/ 70963933 w 567"/>
              <a:gd name="T73" fmla="*/ 43693385 h 566"/>
              <a:gd name="T74" fmla="*/ 70963933 w 567"/>
              <a:gd name="T75" fmla="*/ 50008741 h 566"/>
              <a:gd name="T76" fmla="*/ 73833840 w 567"/>
              <a:gd name="T77" fmla="*/ 58257727 h 566"/>
              <a:gd name="T78" fmla="*/ 63658779 w 567"/>
              <a:gd name="T79" fmla="*/ 9022295 h 566"/>
              <a:gd name="T80" fmla="*/ 10175061 w 567"/>
              <a:gd name="T81" fmla="*/ 62768695 h 566"/>
              <a:gd name="T82" fmla="*/ 63658779 w 567"/>
              <a:gd name="T83" fmla="*/ 9022295 h 566"/>
              <a:gd name="T84" fmla="*/ 32351290 w 567"/>
              <a:gd name="T85" fmla="*/ 48204353 h 566"/>
              <a:gd name="T86" fmla="*/ 60006203 w 567"/>
              <a:gd name="T87" fmla="*/ 44595579 h 566"/>
              <a:gd name="T88" fmla="*/ 13827637 w 567"/>
              <a:gd name="T89" fmla="*/ 59159921 h 566"/>
              <a:gd name="T90" fmla="*/ 32351290 w 567"/>
              <a:gd name="T91" fmla="*/ 48204353 h 566"/>
              <a:gd name="T92" fmla="*/ 24915752 w 567"/>
              <a:gd name="T93" fmla="*/ 30933430 h 566"/>
              <a:gd name="T94" fmla="*/ 24915752 w 567"/>
              <a:gd name="T95" fmla="*/ 16368729 h 566"/>
              <a:gd name="T96" fmla="*/ 24915752 w 567"/>
              <a:gd name="T97" fmla="*/ 30933430 h 56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567" h="566">
                <a:moveTo>
                  <a:pt x="566" y="452"/>
                </a:moveTo>
                <a:lnTo>
                  <a:pt x="566" y="452"/>
                </a:lnTo>
                <a:cubicBezTo>
                  <a:pt x="566" y="459"/>
                  <a:pt x="559" y="473"/>
                  <a:pt x="544" y="473"/>
                </a:cubicBezTo>
                <a:cubicBezTo>
                  <a:pt x="544" y="509"/>
                  <a:pt x="544" y="509"/>
                  <a:pt x="544" y="509"/>
                </a:cubicBezTo>
                <a:cubicBezTo>
                  <a:pt x="559" y="509"/>
                  <a:pt x="566" y="523"/>
                  <a:pt x="566" y="537"/>
                </a:cubicBezTo>
                <a:cubicBezTo>
                  <a:pt x="566" y="551"/>
                  <a:pt x="552" y="565"/>
                  <a:pt x="537" y="565"/>
                </a:cubicBezTo>
                <a:cubicBezTo>
                  <a:pt x="523" y="565"/>
                  <a:pt x="516" y="558"/>
                  <a:pt x="509" y="544"/>
                </a:cubicBezTo>
                <a:cubicBezTo>
                  <a:pt x="481" y="544"/>
                  <a:pt x="481" y="544"/>
                  <a:pt x="481" y="544"/>
                </a:cubicBezTo>
                <a:cubicBezTo>
                  <a:pt x="474" y="558"/>
                  <a:pt x="467" y="565"/>
                  <a:pt x="453" y="565"/>
                </a:cubicBezTo>
                <a:cubicBezTo>
                  <a:pt x="438" y="565"/>
                  <a:pt x="431" y="558"/>
                  <a:pt x="424" y="544"/>
                </a:cubicBezTo>
                <a:cubicBezTo>
                  <a:pt x="396" y="544"/>
                  <a:pt x="396" y="544"/>
                  <a:pt x="396" y="544"/>
                </a:cubicBezTo>
                <a:cubicBezTo>
                  <a:pt x="389" y="558"/>
                  <a:pt x="382" y="565"/>
                  <a:pt x="368" y="565"/>
                </a:cubicBezTo>
                <a:cubicBezTo>
                  <a:pt x="354" y="565"/>
                  <a:pt x="347" y="558"/>
                  <a:pt x="340" y="544"/>
                </a:cubicBezTo>
                <a:cubicBezTo>
                  <a:pt x="311" y="544"/>
                  <a:pt x="311" y="544"/>
                  <a:pt x="311" y="544"/>
                </a:cubicBezTo>
                <a:cubicBezTo>
                  <a:pt x="304" y="558"/>
                  <a:pt x="297" y="565"/>
                  <a:pt x="283" y="565"/>
                </a:cubicBezTo>
                <a:cubicBezTo>
                  <a:pt x="269" y="565"/>
                  <a:pt x="262" y="558"/>
                  <a:pt x="255" y="544"/>
                </a:cubicBezTo>
                <a:cubicBezTo>
                  <a:pt x="226" y="544"/>
                  <a:pt x="226" y="544"/>
                  <a:pt x="226" y="544"/>
                </a:cubicBezTo>
                <a:cubicBezTo>
                  <a:pt x="219" y="558"/>
                  <a:pt x="212" y="565"/>
                  <a:pt x="198" y="565"/>
                </a:cubicBezTo>
                <a:cubicBezTo>
                  <a:pt x="184" y="565"/>
                  <a:pt x="177" y="558"/>
                  <a:pt x="170" y="544"/>
                </a:cubicBezTo>
                <a:cubicBezTo>
                  <a:pt x="142" y="544"/>
                  <a:pt x="142" y="544"/>
                  <a:pt x="142" y="544"/>
                </a:cubicBezTo>
                <a:cubicBezTo>
                  <a:pt x="135" y="558"/>
                  <a:pt x="128" y="565"/>
                  <a:pt x="113" y="565"/>
                </a:cubicBezTo>
                <a:cubicBezTo>
                  <a:pt x="99" y="565"/>
                  <a:pt x="92" y="558"/>
                  <a:pt x="85" y="544"/>
                </a:cubicBezTo>
                <a:cubicBezTo>
                  <a:pt x="57" y="544"/>
                  <a:pt x="57" y="544"/>
                  <a:pt x="57" y="544"/>
                </a:cubicBezTo>
                <a:cubicBezTo>
                  <a:pt x="50" y="558"/>
                  <a:pt x="43" y="565"/>
                  <a:pt x="29" y="565"/>
                </a:cubicBezTo>
                <a:cubicBezTo>
                  <a:pt x="15" y="565"/>
                  <a:pt x="0" y="551"/>
                  <a:pt x="0" y="537"/>
                </a:cubicBezTo>
                <a:cubicBezTo>
                  <a:pt x="0" y="523"/>
                  <a:pt x="7" y="509"/>
                  <a:pt x="22" y="509"/>
                </a:cubicBezTo>
                <a:cubicBezTo>
                  <a:pt x="22" y="473"/>
                  <a:pt x="22" y="473"/>
                  <a:pt x="22" y="473"/>
                </a:cubicBezTo>
                <a:cubicBezTo>
                  <a:pt x="7" y="473"/>
                  <a:pt x="0" y="459"/>
                  <a:pt x="0" y="452"/>
                </a:cubicBezTo>
                <a:cubicBezTo>
                  <a:pt x="0" y="438"/>
                  <a:pt x="7" y="424"/>
                  <a:pt x="22" y="424"/>
                </a:cubicBezTo>
                <a:cubicBezTo>
                  <a:pt x="22" y="388"/>
                  <a:pt x="22" y="388"/>
                  <a:pt x="22" y="388"/>
                </a:cubicBezTo>
                <a:cubicBezTo>
                  <a:pt x="7" y="388"/>
                  <a:pt x="0" y="374"/>
                  <a:pt x="0" y="367"/>
                </a:cubicBezTo>
                <a:cubicBezTo>
                  <a:pt x="0" y="353"/>
                  <a:pt x="7" y="339"/>
                  <a:pt x="22" y="339"/>
                </a:cubicBezTo>
                <a:cubicBezTo>
                  <a:pt x="22" y="304"/>
                  <a:pt x="22" y="304"/>
                  <a:pt x="22" y="304"/>
                </a:cubicBezTo>
                <a:cubicBezTo>
                  <a:pt x="7" y="304"/>
                  <a:pt x="0" y="289"/>
                  <a:pt x="0" y="282"/>
                </a:cubicBezTo>
                <a:cubicBezTo>
                  <a:pt x="0" y="268"/>
                  <a:pt x="7" y="254"/>
                  <a:pt x="22" y="254"/>
                </a:cubicBezTo>
                <a:cubicBezTo>
                  <a:pt x="22" y="219"/>
                  <a:pt x="22" y="219"/>
                  <a:pt x="22" y="219"/>
                </a:cubicBezTo>
                <a:cubicBezTo>
                  <a:pt x="7" y="219"/>
                  <a:pt x="0" y="205"/>
                  <a:pt x="0" y="198"/>
                </a:cubicBezTo>
                <a:cubicBezTo>
                  <a:pt x="0" y="183"/>
                  <a:pt x="7" y="169"/>
                  <a:pt x="22" y="169"/>
                </a:cubicBezTo>
                <a:cubicBezTo>
                  <a:pt x="22" y="134"/>
                  <a:pt x="22" y="134"/>
                  <a:pt x="22" y="134"/>
                </a:cubicBezTo>
                <a:cubicBezTo>
                  <a:pt x="7" y="134"/>
                  <a:pt x="0" y="120"/>
                  <a:pt x="0" y="113"/>
                </a:cubicBezTo>
                <a:cubicBezTo>
                  <a:pt x="0" y="98"/>
                  <a:pt x="7" y="84"/>
                  <a:pt x="22" y="84"/>
                </a:cubicBezTo>
                <a:cubicBezTo>
                  <a:pt x="22" y="49"/>
                  <a:pt x="22" y="49"/>
                  <a:pt x="22" y="49"/>
                </a:cubicBezTo>
                <a:cubicBezTo>
                  <a:pt x="7" y="49"/>
                  <a:pt x="0" y="35"/>
                  <a:pt x="0" y="28"/>
                </a:cubicBezTo>
                <a:cubicBezTo>
                  <a:pt x="0" y="7"/>
                  <a:pt x="15" y="0"/>
                  <a:pt x="29" y="0"/>
                </a:cubicBezTo>
                <a:cubicBezTo>
                  <a:pt x="43" y="0"/>
                  <a:pt x="50" y="7"/>
                  <a:pt x="57" y="14"/>
                </a:cubicBezTo>
                <a:cubicBezTo>
                  <a:pt x="85" y="14"/>
                  <a:pt x="85" y="14"/>
                  <a:pt x="85" y="14"/>
                </a:cubicBezTo>
                <a:cubicBezTo>
                  <a:pt x="92" y="7"/>
                  <a:pt x="99" y="0"/>
                  <a:pt x="113" y="0"/>
                </a:cubicBezTo>
                <a:cubicBezTo>
                  <a:pt x="128" y="0"/>
                  <a:pt x="135" y="7"/>
                  <a:pt x="142" y="14"/>
                </a:cubicBezTo>
                <a:cubicBezTo>
                  <a:pt x="170" y="14"/>
                  <a:pt x="170" y="14"/>
                  <a:pt x="170" y="14"/>
                </a:cubicBezTo>
                <a:cubicBezTo>
                  <a:pt x="177" y="7"/>
                  <a:pt x="184" y="0"/>
                  <a:pt x="198" y="0"/>
                </a:cubicBezTo>
                <a:cubicBezTo>
                  <a:pt x="212" y="0"/>
                  <a:pt x="219" y="7"/>
                  <a:pt x="226" y="14"/>
                </a:cubicBezTo>
                <a:cubicBezTo>
                  <a:pt x="255" y="14"/>
                  <a:pt x="255" y="14"/>
                  <a:pt x="255" y="14"/>
                </a:cubicBezTo>
                <a:cubicBezTo>
                  <a:pt x="262" y="7"/>
                  <a:pt x="269" y="0"/>
                  <a:pt x="283" y="0"/>
                </a:cubicBezTo>
                <a:cubicBezTo>
                  <a:pt x="297" y="0"/>
                  <a:pt x="304" y="7"/>
                  <a:pt x="311" y="14"/>
                </a:cubicBezTo>
                <a:cubicBezTo>
                  <a:pt x="340" y="14"/>
                  <a:pt x="340" y="14"/>
                  <a:pt x="340" y="14"/>
                </a:cubicBezTo>
                <a:cubicBezTo>
                  <a:pt x="347" y="7"/>
                  <a:pt x="354" y="0"/>
                  <a:pt x="368" y="0"/>
                </a:cubicBezTo>
                <a:cubicBezTo>
                  <a:pt x="382" y="0"/>
                  <a:pt x="389" y="7"/>
                  <a:pt x="396" y="14"/>
                </a:cubicBezTo>
                <a:cubicBezTo>
                  <a:pt x="424" y="14"/>
                  <a:pt x="424" y="14"/>
                  <a:pt x="424" y="14"/>
                </a:cubicBezTo>
                <a:cubicBezTo>
                  <a:pt x="431" y="7"/>
                  <a:pt x="438" y="0"/>
                  <a:pt x="453" y="0"/>
                </a:cubicBezTo>
                <a:cubicBezTo>
                  <a:pt x="467" y="0"/>
                  <a:pt x="474" y="7"/>
                  <a:pt x="481" y="14"/>
                </a:cubicBezTo>
                <a:cubicBezTo>
                  <a:pt x="509" y="14"/>
                  <a:pt x="509" y="14"/>
                  <a:pt x="509" y="14"/>
                </a:cubicBezTo>
                <a:cubicBezTo>
                  <a:pt x="516" y="7"/>
                  <a:pt x="523" y="0"/>
                  <a:pt x="537" y="0"/>
                </a:cubicBezTo>
                <a:cubicBezTo>
                  <a:pt x="552" y="0"/>
                  <a:pt x="566" y="7"/>
                  <a:pt x="566" y="28"/>
                </a:cubicBezTo>
                <a:cubicBezTo>
                  <a:pt x="566" y="35"/>
                  <a:pt x="559" y="49"/>
                  <a:pt x="544" y="49"/>
                </a:cubicBezTo>
                <a:cubicBezTo>
                  <a:pt x="544" y="84"/>
                  <a:pt x="544" y="84"/>
                  <a:pt x="544" y="84"/>
                </a:cubicBezTo>
                <a:cubicBezTo>
                  <a:pt x="559" y="84"/>
                  <a:pt x="566" y="98"/>
                  <a:pt x="566" y="113"/>
                </a:cubicBezTo>
                <a:cubicBezTo>
                  <a:pt x="566" y="120"/>
                  <a:pt x="559" y="134"/>
                  <a:pt x="544" y="134"/>
                </a:cubicBezTo>
                <a:cubicBezTo>
                  <a:pt x="544" y="169"/>
                  <a:pt x="544" y="169"/>
                  <a:pt x="544" y="169"/>
                </a:cubicBezTo>
                <a:cubicBezTo>
                  <a:pt x="559" y="169"/>
                  <a:pt x="566" y="183"/>
                  <a:pt x="566" y="198"/>
                </a:cubicBezTo>
                <a:cubicBezTo>
                  <a:pt x="566" y="205"/>
                  <a:pt x="559" y="219"/>
                  <a:pt x="544" y="219"/>
                </a:cubicBezTo>
                <a:cubicBezTo>
                  <a:pt x="544" y="254"/>
                  <a:pt x="544" y="254"/>
                  <a:pt x="544" y="254"/>
                </a:cubicBezTo>
                <a:cubicBezTo>
                  <a:pt x="559" y="254"/>
                  <a:pt x="566" y="268"/>
                  <a:pt x="566" y="282"/>
                </a:cubicBezTo>
                <a:cubicBezTo>
                  <a:pt x="566" y="289"/>
                  <a:pt x="559" y="304"/>
                  <a:pt x="544" y="304"/>
                </a:cubicBezTo>
                <a:cubicBezTo>
                  <a:pt x="544" y="339"/>
                  <a:pt x="544" y="339"/>
                  <a:pt x="544" y="339"/>
                </a:cubicBezTo>
                <a:cubicBezTo>
                  <a:pt x="559" y="339"/>
                  <a:pt x="566" y="353"/>
                  <a:pt x="566" y="367"/>
                </a:cubicBezTo>
                <a:cubicBezTo>
                  <a:pt x="566" y="374"/>
                  <a:pt x="559" y="388"/>
                  <a:pt x="544" y="388"/>
                </a:cubicBezTo>
                <a:cubicBezTo>
                  <a:pt x="544" y="424"/>
                  <a:pt x="544" y="424"/>
                  <a:pt x="544" y="424"/>
                </a:cubicBezTo>
                <a:cubicBezTo>
                  <a:pt x="559" y="424"/>
                  <a:pt x="566" y="438"/>
                  <a:pt x="566" y="452"/>
                </a:cubicBezTo>
                <a:close/>
                <a:moveTo>
                  <a:pt x="488" y="70"/>
                </a:moveTo>
                <a:lnTo>
                  <a:pt x="488" y="70"/>
                </a:lnTo>
                <a:cubicBezTo>
                  <a:pt x="78" y="70"/>
                  <a:pt x="78" y="70"/>
                  <a:pt x="78" y="70"/>
                </a:cubicBezTo>
                <a:cubicBezTo>
                  <a:pt x="78" y="487"/>
                  <a:pt x="78" y="487"/>
                  <a:pt x="78" y="487"/>
                </a:cubicBezTo>
                <a:cubicBezTo>
                  <a:pt x="488" y="487"/>
                  <a:pt x="488" y="487"/>
                  <a:pt x="488" y="487"/>
                </a:cubicBezTo>
                <a:lnTo>
                  <a:pt x="488" y="70"/>
                </a:lnTo>
                <a:close/>
                <a:moveTo>
                  <a:pt x="248" y="374"/>
                </a:moveTo>
                <a:lnTo>
                  <a:pt x="248" y="374"/>
                </a:lnTo>
                <a:cubicBezTo>
                  <a:pt x="375" y="212"/>
                  <a:pt x="375" y="212"/>
                  <a:pt x="375" y="212"/>
                </a:cubicBezTo>
                <a:cubicBezTo>
                  <a:pt x="460" y="346"/>
                  <a:pt x="460" y="346"/>
                  <a:pt x="460" y="346"/>
                </a:cubicBezTo>
                <a:cubicBezTo>
                  <a:pt x="460" y="459"/>
                  <a:pt x="460" y="459"/>
                  <a:pt x="460" y="459"/>
                </a:cubicBezTo>
                <a:cubicBezTo>
                  <a:pt x="106" y="459"/>
                  <a:pt x="106" y="459"/>
                  <a:pt x="106" y="459"/>
                </a:cubicBezTo>
                <a:cubicBezTo>
                  <a:pt x="219" y="346"/>
                  <a:pt x="219" y="346"/>
                  <a:pt x="219" y="346"/>
                </a:cubicBezTo>
                <a:lnTo>
                  <a:pt x="248" y="374"/>
                </a:lnTo>
                <a:close/>
                <a:moveTo>
                  <a:pt x="191" y="240"/>
                </a:moveTo>
                <a:lnTo>
                  <a:pt x="191" y="240"/>
                </a:lnTo>
                <a:cubicBezTo>
                  <a:pt x="156" y="240"/>
                  <a:pt x="135" y="219"/>
                  <a:pt x="135" y="183"/>
                </a:cubicBezTo>
                <a:cubicBezTo>
                  <a:pt x="135" y="155"/>
                  <a:pt x="156" y="127"/>
                  <a:pt x="191" y="127"/>
                </a:cubicBezTo>
                <a:cubicBezTo>
                  <a:pt x="219" y="127"/>
                  <a:pt x="248" y="155"/>
                  <a:pt x="248" y="183"/>
                </a:cubicBezTo>
                <a:cubicBezTo>
                  <a:pt x="248" y="219"/>
                  <a:pt x="219" y="240"/>
                  <a:pt x="191" y="24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93" name="Freeform 108"/>
          <p:cNvSpPr>
            <a:spLocks noChangeArrowheads="1"/>
          </p:cNvSpPr>
          <p:nvPr/>
        </p:nvSpPr>
        <p:spPr bwMode="auto">
          <a:xfrm>
            <a:off x="1087960" y="2953124"/>
            <a:ext cx="272978" cy="270934"/>
          </a:xfrm>
          <a:custGeom>
            <a:avLst/>
            <a:gdLst>
              <a:gd name="T0" fmla="*/ 73833840 w 567"/>
              <a:gd name="T1" fmla="*/ 58257727 h 566"/>
              <a:gd name="T2" fmla="*/ 70963933 w 567"/>
              <a:gd name="T3" fmla="*/ 65604161 h 566"/>
              <a:gd name="T4" fmla="*/ 70050879 w 567"/>
              <a:gd name="T5" fmla="*/ 72822069 h 566"/>
              <a:gd name="T6" fmla="*/ 61832672 w 567"/>
              <a:gd name="T7" fmla="*/ 70115488 h 566"/>
              <a:gd name="T8" fmla="*/ 55310188 w 567"/>
              <a:gd name="T9" fmla="*/ 70115488 h 566"/>
              <a:gd name="T10" fmla="*/ 48005034 w 567"/>
              <a:gd name="T11" fmla="*/ 72822069 h 566"/>
              <a:gd name="T12" fmla="*/ 39656443 w 567"/>
              <a:gd name="T13" fmla="*/ 70115488 h 566"/>
              <a:gd name="T14" fmla="*/ 33264343 w 567"/>
              <a:gd name="T15" fmla="*/ 70115488 h 566"/>
              <a:gd name="T16" fmla="*/ 25828806 w 567"/>
              <a:gd name="T17" fmla="*/ 72822069 h 566"/>
              <a:gd name="T18" fmla="*/ 17610598 w 567"/>
              <a:gd name="T19" fmla="*/ 70115488 h 566"/>
              <a:gd name="T20" fmla="*/ 11088114 w 567"/>
              <a:gd name="T21" fmla="*/ 70115488 h 566"/>
              <a:gd name="T22" fmla="*/ 3782961 w 567"/>
              <a:gd name="T23" fmla="*/ 72822069 h 566"/>
              <a:gd name="T24" fmla="*/ 1826108 w 567"/>
              <a:gd name="T25" fmla="*/ 65604161 h 566"/>
              <a:gd name="T26" fmla="*/ 0 w 567"/>
              <a:gd name="T27" fmla="*/ 58257727 h 566"/>
              <a:gd name="T28" fmla="*/ 1826108 w 567"/>
              <a:gd name="T29" fmla="*/ 50008741 h 566"/>
              <a:gd name="T30" fmla="*/ 1826108 w 567"/>
              <a:gd name="T31" fmla="*/ 43693385 h 566"/>
              <a:gd name="T32" fmla="*/ 0 w 567"/>
              <a:gd name="T33" fmla="*/ 36346592 h 566"/>
              <a:gd name="T34" fmla="*/ 1826108 w 567"/>
              <a:gd name="T35" fmla="*/ 28226490 h 566"/>
              <a:gd name="T36" fmla="*/ 1826108 w 567"/>
              <a:gd name="T37" fmla="*/ 21782250 h 566"/>
              <a:gd name="T38" fmla="*/ 0 w 567"/>
              <a:gd name="T39" fmla="*/ 14564342 h 566"/>
              <a:gd name="T40" fmla="*/ 1826108 w 567"/>
              <a:gd name="T41" fmla="*/ 6315714 h 566"/>
              <a:gd name="T42" fmla="*/ 3782961 w 567"/>
              <a:gd name="T43" fmla="*/ 0 h 566"/>
              <a:gd name="T44" fmla="*/ 11088114 w 567"/>
              <a:gd name="T45" fmla="*/ 1804387 h 566"/>
              <a:gd name="T46" fmla="*/ 17610598 w 567"/>
              <a:gd name="T47" fmla="*/ 1804387 h 566"/>
              <a:gd name="T48" fmla="*/ 25828806 w 567"/>
              <a:gd name="T49" fmla="*/ 0 h 566"/>
              <a:gd name="T50" fmla="*/ 33264343 w 567"/>
              <a:gd name="T51" fmla="*/ 1804387 h 566"/>
              <a:gd name="T52" fmla="*/ 39656443 w 567"/>
              <a:gd name="T53" fmla="*/ 1804387 h 566"/>
              <a:gd name="T54" fmla="*/ 48005034 w 567"/>
              <a:gd name="T55" fmla="*/ 0 h 566"/>
              <a:gd name="T56" fmla="*/ 55310188 w 567"/>
              <a:gd name="T57" fmla="*/ 1804387 h 566"/>
              <a:gd name="T58" fmla="*/ 61832672 w 567"/>
              <a:gd name="T59" fmla="*/ 1804387 h 566"/>
              <a:gd name="T60" fmla="*/ 70050879 w 567"/>
              <a:gd name="T61" fmla="*/ 0 h 566"/>
              <a:gd name="T62" fmla="*/ 70963933 w 567"/>
              <a:gd name="T63" fmla="*/ 6315714 h 566"/>
              <a:gd name="T64" fmla="*/ 73833840 w 567"/>
              <a:gd name="T65" fmla="*/ 14564342 h 566"/>
              <a:gd name="T66" fmla="*/ 70963933 w 567"/>
              <a:gd name="T67" fmla="*/ 21782250 h 566"/>
              <a:gd name="T68" fmla="*/ 70963933 w 567"/>
              <a:gd name="T69" fmla="*/ 28226490 h 566"/>
              <a:gd name="T70" fmla="*/ 73833840 w 567"/>
              <a:gd name="T71" fmla="*/ 36346592 h 566"/>
              <a:gd name="T72" fmla="*/ 70963933 w 567"/>
              <a:gd name="T73" fmla="*/ 43693385 h 566"/>
              <a:gd name="T74" fmla="*/ 70963933 w 567"/>
              <a:gd name="T75" fmla="*/ 50008741 h 566"/>
              <a:gd name="T76" fmla="*/ 73833840 w 567"/>
              <a:gd name="T77" fmla="*/ 58257727 h 566"/>
              <a:gd name="T78" fmla="*/ 63658779 w 567"/>
              <a:gd name="T79" fmla="*/ 9022295 h 566"/>
              <a:gd name="T80" fmla="*/ 9262007 w 567"/>
              <a:gd name="T81" fmla="*/ 62768695 h 566"/>
              <a:gd name="T82" fmla="*/ 63658779 w 567"/>
              <a:gd name="T83" fmla="*/ 9022295 h 56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567" h="566">
                <a:moveTo>
                  <a:pt x="566" y="452"/>
                </a:moveTo>
                <a:lnTo>
                  <a:pt x="566" y="452"/>
                </a:lnTo>
                <a:cubicBezTo>
                  <a:pt x="566" y="459"/>
                  <a:pt x="559" y="473"/>
                  <a:pt x="544" y="473"/>
                </a:cubicBezTo>
                <a:cubicBezTo>
                  <a:pt x="544" y="509"/>
                  <a:pt x="544" y="509"/>
                  <a:pt x="544" y="509"/>
                </a:cubicBezTo>
                <a:cubicBezTo>
                  <a:pt x="559" y="509"/>
                  <a:pt x="566" y="523"/>
                  <a:pt x="566" y="537"/>
                </a:cubicBezTo>
                <a:cubicBezTo>
                  <a:pt x="566" y="551"/>
                  <a:pt x="551" y="565"/>
                  <a:pt x="537" y="565"/>
                </a:cubicBezTo>
                <a:cubicBezTo>
                  <a:pt x="523" y="565"/>
                  <a:pt x="509" y="558"/>
                  <a:pt x="509" y="544"/>
                </a:cubicBezTo>
                <a:cubicBezTo>
                  <a:pt x="474" y="544"/>
                  <a:pt x="474" y="544"/>
                  <a:pt x="474" y="544"/>
                </a:cubicBezTo>
                <a:cubicBezTo>
                  <a:pt x="474" y="558"/>
                  <a:pt x="460" y="565"/>
                  <a:pt x="453" y="565"/>
                </a:cubicBezTo>
                <a:cubicBezTo>
                  <a:pt x="438" y="565"/>
                  <a:pt x="424" y="558"/>
                  <a:pt x="424" y="544"/>
                </a:cubicBezTo>
                <a:cubicBezTo>
                  <a:pt x="389" y="544"/>
                  <a:pt x="389" y="544"/>
                  <a:pt x="389" y="544"/>
                </a:cubicBezTo>
                <a:cubicBezTo>
                  <a:pt x="389" y="558"/>
                  <a:pt x="375" y="565"/>
                  <a:pt x="368" y="565"/>
                </a:cubicBezTo>
                <a:cubicBezTo>
                  <a:pt x="354" y="565"/>
                  <a:pt x="340" y="558"/>
                  <a:pt x="340" y="544"/>
                </a:cubicBezTo>
                <a:cubicBezTo>
                  <a:pt x="304" y="544"/>
                  <a:pt x="304" y="544"/>
                  <a:pt x="304" y="544"/>
                </a:cubicBezTo>
                <a:cubicBezTo>
                  <a:pt x="304" y="558"/>
                  <a:pt x="290" y="565"/>
                  <a:pt x="283" y="565"/>
                </a:cubicBezTo>
                <a:cubicBezTo>
                  <a:pt x="269" y="565"/>
                  <a:pt x="255" y="558"/>
                  <a:pt x="255" y="544"/>
                </a:cubicBezTo>
                <a:cubicBezTo>
                  <a:pt x="219" y="544"/>
                  <a:pt x="219" y="544"/>
                  <a:pt x="219" y="544"/>
                </a:cubicBezTo>
                <a:cubicBezTo>
                  <a:pt x="219" y="558"/>
                  <a:pt x="205" y="565"/>
                  <a:pt x="198" y="565"/>
                </a:cubicBezTo>
                <a:cubicBezTo>
                  <a:pt x="184" y="565"/>
                  <a:pt x="170" y="558"/>
                  <a:pt x="170" y="544"/>
                </a:cubicBezTo>
                <a:cubicBezTo>
                  <a:pt x="135" y="544"/>
                  <a:pt x="135" y="544"/>
                  <a:pt x="135" y="544"/>
                </a:cubicBezTo>
                <a:cubicBezTo>
                  <a:pt x="135" y="558"/>
                  <a:pt x="120" y="565"/>
                  <a:pt x="113" y="565"/>
                </a:cubicBezTo>
                <a:cubicBezTo>
                  <a:pt x="99" y="565"/>
                  <a:pt x="85" y="558"/>
                  <a:pt x="85" y="544"/>
                </a:cubicBezTo>
                <a:cubicBezTo>
                  <a:pt x="50" y="544"/>
                  <a:pt x="50" y="544"/>
                  <a:pt x="50" y="544"/>
                </a:cubicBezTo>
                <a:cubicBezTo>
                  <a:pt x="50" y="558"/>
                  <a:pt x="36" y="565"/>
                  <a:pt x="29" y="565"/>
                </a:cubicBezTo>
                <a:cubicBezTo>
                  <a:pt x="7" y="565"/>
                  <a:pt x="0" y="551"/>
                  <a:pt x="0" y="537"/>
                </a:cubicBezTo>
                <a:cubicBezTo>
                  <a:pt x="0" y="523"/>
                  <a:pt x="7" y="509"/>
                  <a:pt x="14" y="509"/>
                </a:cubicBezTo>
                <a:cubicBezTo>
                  <a:pt x="14" y="473"/>
                  <a:pt x="14" y="473"/>
                  <a:pt x="14" y="473"/>
                </a:cubicBezTo>
                <a:cubicBezTo>
                  <a:pt x="7" y="473"/>
                  <a:pt x="0" y="459"/>
                  <a:pt x="0" y="452"/>
                </a:cubicBezTo>
                <a:cubicBezTo>
                  <a:pt x="0" y="438"/>
                  <a:pt x="7" y="424"/>
                  <a:pt x="14" y="424"/>
                </a:cubicBezTo>
                <a:cubicBezTo>
                  <a:pt x="14" y="388"/>
                  <a:pt x="14" y="388"/>
                  <a:pt x="14" y="388"/>
                </a:cubicBezTo>
                <a:cubicBezTo>
                  <a:pt x="7" y="388"/>
                  <a:pt x="0" y="374"/>
                  <a:pt x="0" y="367"/>
                </a:cubicBezTo>
                <a:cubicBezTo>
                  <a:pt x="0" y="353"/>
                  <a:pt x="7" y="339"/>
                  <a:pt x="14" y="339"/>
                </a:cubicBezTo>
                <a:cubicBezTo>
                  <a:pt x="14" y="304"/>
                  <a:pt x="14" y="304"/>
                  <a:pt x="14" y="304"/>
                </a:cubicBezTo>
                <a:cubicBezTo>
                  <a:pt x="7" y="304"/>
                  <a:pt x="0" y="289"/>
                  <a:pt x="0" y="282"/>
                </a:cubicBezTo>
                <a:cubicBezTo>
                  <a:pt x="0" y="268"/>
                  <a:pt x="7" y="254"/>
                  <a:pt x="14" y="254"/>
                </a:cubicBezTo>
                <a:cubicBezTo>
                  <a:pt x="14" y="219"/>
                  <a:pt x="14" y="219"/>
                  <a:pt x="14" y="219"/>
                </a:cubicBezTo>
                <a:cubicBezTo>
                  <a:pt x="7" y="219"/>
                  <a:pt x="0" y="205"/>
                  <a:pt x="0" y="198"/>
                </a:cubicBezTo>
                <a:cubicBezTo>
                  <a:pt x="0" y="183"/>
                  <a:pt x="7" y="169"/>
                  <a:pt x="14" y="169"/>
                </a:cubicBezTo>
                <a:cubicBezTo>
                  <a:pt x="14" y="134"/>
                  <a:pt x="14" y="134"/>
                  <a:pt x="14" y="134"/>
                </a:cubicBezTo>
                <a:cubicBezTo>
                  <a:pt x="7" y="134"/>
                  <a:pt x="0" y="120"/>
                  <a:pt x="0" y="113"/>
                </a:cubicBezTo>
                <a:cubicBezTo>
                  <a:pt x="0" y="98"/>
                  <a:pt x="7" y="84"/>
                  <a:pt x="14" y="84"/>
                </a:cubicBezTo>
                <a:cubicBezTo>
                  <a:pt x="14" y="49"/>
                  <a:pt x="14" y="49"/>
                  <a:pt x="14" y="49"/>
                </a:cubicBezTo>
                <a:cubicBezTo>
                  <a:pt x="7" y="49"/>
                  <a:pt x="0" y="35"/>
                  <a:pt x="0" y="28"/>
                </a:cubicBezTo>
                <a:cubicBezTo>
                  <a:pt x="0" y="7"/>
                  <a:pt x="7" y="0"/>
                  <a:pt x="29" y="0"/>
                </a:cubicBezTo>
                <a:cubicBezTo>
                  <a:pt x="36" y="0"/>
                  <a:pt x="50" y="7"/>
                  <a:pt x="50" y="14"/>
                </a:cubicBezTo>
                <a:cubicBezTo>
                  <a:pt x="85" y="14"/>
                  <a:pt x="85" y="14"/>
                  <a:pt x="85" y="14"/>
                </a:cubicBezTo>
                <a:cubicBezTo>
                  <a:pt x="85" y="7"/>
                  <a:pt x="99" y="0"/>
                  <a:pt x="113" y="0"/>
                </a:cubicBezTo>
                <a:cubicBezTo>
                  <a:pt x="120" y="0"/>
                  <a:pt x="135" y="7"/>
                  <a:pt x="135" y="14"/>
                </a:cubicBezTo>
                <a:cubicBezTo>
                  <a:pt x="170" y="14"/>
                  <a:pt x="170" y="14"/>
                  <a:pt x="170" y="14"/>
                </a:cubicBezTo>
                <a:cubicBezTo>
                  <a:pt x="170" y="7"/>
                  <a:pt x="184" y="0"/>
                  <a:pt x="198" y="0"/>
                </a:cubicBezTo>
                <a:cubicBezTo>
                  <a:pt x="205" y="0"/>
                  <a:pt x="219" y="7"/>
                  <a:pt x="219" y="14"/>
                </a:cubicBezTo>
                <a:cubicBezTo>
                  <a:pt x="255" y="14"/>
                  <a:pt x="255" y="14"/>
                  <a:pt x="255" y="14"/>
                </a:cubicBezTo>
                <a:cubicBezTo>
                  <a:pt x="255" y="7"/>
                  <a:pt x="269" y="0"/>
                  <a:pt x="283" y="0"/>
                </a:cubicBezTo>
                <a:cubicBezTo>
                  <a:pt x="290" y="0"/>
                  <a:pt x="304" y="7"/>
                  <a:pt x="304" y="14"/>
                </a:cubicBezTo>
                <a:cubicBezTo>
                  <a:pt x="340" y="14"/>
                  <a:pt x="340" y="14"/>
                  <a:pt x="340" y="14"/>
                </a:cubicBezTo>
                <a:cubicBezTo>
                  <a:pt x="340" y="7"/>
                  <a:pt x="354" y="0"/>
                  <a:pt x="368" y="0"/>
                </a:cubicBezTo>
                <a:cubicBezTo>
                  <a:pt x="375" y="0"/>
                  <a:pt x="389" y="7"/>
                  <a:pt x="389" y="14"/>
                </a:cubicBezTo>
                <a:cubicBezTo>
                  <a:pt x="424" y="14"/>
                  <a:pt x="424" y="14"/>
                  <a:pt x="424" y="14"/>
                </a:cubicBezTo>
                <a:cubicBezTo>
                  <a:pt x="424" y="7"/>
                  <a:pt x="438" y="0"/>
                  <a:pt x="453" y="0"/>
                </a:cubicBezTo>
                <a:cubicBezTo>
                  <a:pt x="460" y="0"/>
                  <a:pt x="474" y="7"/>
                  <a:pt x="474" y="14"/>
                </a:cubicBezTo>
                <a:cubicBezTo>
                  <a:pt x="509" y="14"/>
                  <a:pt x="509" y="14"/>
                  <a:pt x="509" y="14"/>
                </a:cubicBezTo>
                <a:cubicBezTo>
                  <a:pt x="509" y="7"/>
                  <a:pt x="523" y="0"/>
                  <a:pt x="537" y="0"/>
                </a:cubicBezTo>
                <a:cubicBezTo>
                  <a:pt x="551" y="0"/>
                  <a:pt x="566" y="7"/>
                  <a:pt x="566" y="28"/>
                </a:cubicBezTo>
                <a:cubicBezTo>
                  <a:pt x="566" y="35"/>
                  <a:pt x="559" y="49"/>
                  <a:pt x="544" y="49"/>
                </a:cubicBezTo>
                <a:cubicBezTo>
                  <a:pt x="544" y="84"/>
                  <a:pt x="544" y="84"/>
                  <a:pt x="544" y="84"/>
                </a:cubicBezTo>
                <a:cubicBezTo>
                  <a:pt x="559" y="84"/>
                  <a:pt x="566" y="98"/>
                  <a:pt x="566" y="113"/>
                </a:cubicBezTo>
                <a:cubicBezTo>
                  <a:pt x="566" y="120"/>
                  <a:pt x="559" y="134"/>
                  <a:pt x="544" y="134"/>
                </a:cubicBezTo>
                <a:cubicBezTo>
                  <a:pt x="544" y="169"/>
                  <a:pt x="544" y="169"/>
                  <a:pt x="544" y="169"/>
                </a:cubicBezTo>
                <a:cubicBezTo>
                  <a:pt x="559" y="169"/>
                  <a:pt x="566" y="183"/>
                  <a:pt x="566" y="198"/>
                </a:cubicBezTo>
                <a:cubicBezTo>
                  <a:pt x="566" y="205"/>
                  <a:pt x="559" y="219"/>
                  <a:pt x="544" y="219"/>
                </a:cubicBezTo>
                <a:cubicBezTo>
                  <a:pt x="544" y="254"/>
                  <a:pt x="544" y="254"/>
                  <a:pt x="544" y="254"/>
                </a:cubicBezTo>
                <a:cubicBezTo>
                  <a:pt x="559" y="254"/>
                  <a:pt x="566" y="268"/>
                  <a:pt x="566" y="282"/>
                </a:cubicBezTo>
                <a:cubicBezTo>
                  <a:pt x="566" y="289"/>
                  <a:pt x="559" y="304"/>
                  <a:pt x="544" y="304"/>
                </a:cubicBezTo>
                <a:cubicBezTo>
                  <a:pt x="544" y="339"/>
                  <a:pt x="544" y="339"/>
                  <a:pt x="544" y="339"/>
                </a:cubicBezTo>
                <a:cubicBezTo>
                  <a:pt x="559" y="339"/>
                  <a:pt x="566" y="353"/>
                  <a:pt x="566" y="367"/>
                </a:cubicBezTo>
                <a:cubicBezTo>
                  <a:pt x="566" y="374"/>
                  <a:pt x="559" y="388"/>
                  <a:pt x="544" y="388"/>
                </a:cubicBezTo>
                <a:cubicBezTo>
                  <a:pt x="544" y="424"/>
                  <a:pt x="544" y="424"/>
                  <a:pt x="544" y="424"/>
                </a:cubicBezTo>
                <a:cubicBezTo>
                  <a:pt x="559" y="424"/>
                  <a:pt x="566" y="438"/>
                  <a:pt x="566" y="452"/>
                </a:cubicBezTo>
                <a:close/>
                <a:moveTo>
                  <a:pt x="488" y="70"/>
                </a:moveTo>
                <a:lnTo>
                  <a:pt x="488" y="70"/>
                </a:lnTo>
                <a:cubicBezTo>
                  <a:pt x="71" y="70"/>
                  <a:pt x="71" y="70"/>
                  <a:pt x="71" y="70"/>
                </a:cubicBezTo>
                <a:cubicBezTo>
                  <a:pt x="71" y="487"/>
                  <a:pt x="71" y="487"/>
                  <a:pt x="71" y="487"/>
                </a:cubicBezTo>
                <a:cubicBezTo>
                  <a:pt x="488" y="487"/>
                  <a:pt x="488" y="487"/>
                  <a:pt x="488" y="487"/>
                </a:cubicBezTo>
                <a:lnTo>
                  <a:pt x="488" y="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94" name="Freeform 109"/>
          <p:cNvSpPr>
            <a:spLocks noChangeArrowheads="1"/>
          </p:cNvSpPr>
          <p:nvPr/>
        </p:nvSpPr>
        <p:spPr bwMode="auto">
          <a:xfrm>
            <a:off x="6649110" y="2436657"/>
            <a:ext cx="289907" cy="289983"/>
          </a:xfrm>
          <a:custGeom>
            <a:avLst/>
            <a:gdLst>
              <a:gd name="T0" fmla="*/ 78441997 w 602"/>
              <a:gd name="T1" fmla="*/ 71002280 h 602"/>
              <a:gd name="T2" fmla="*/ 78441997 w 602"/>
              <a:gd name="T3" fmla="*/ 71002280 h 602"/>
              <a:gd name="T4" fmla="*/ 71002280 w 602"/>
              <a:gd name="T5" fmla="*/ 78441997 h 602"/>
              <a:gd name="T6" fmla="*/ 65520668 w 602"/>
              <a:gd name="T7" fmla="*/ 76614673 h 602"/>
              <a:gd name="T8" fmla="*/ 44245960 w 602"/>
              <a:gd name="T9" fmla="*/ 54426302 h 602"/>
              <a:gd name="T10" fmla="*/ 29497307 w 602"/>
              <a:gd name="T11" fmla="*/ 59125033 h 602"/>
              <a:gd name="T12" fmla="*/ 0 w 602"/>
              <a:gd name="T13" fmla="*/ 29497307 h 602"/>
              <a:gd name="T14" fmla="*/ 29497307 w 602"/>
              <a:gd name="T15" fmla="*/ 0 h 602"/>
              <a:gd name="T16" fmla="*/ 58994613 w 602"/>
              <a:gd name="T17" fmla="*/ 29497307 h 602"/>
              <a:gd name="T18" fmla="*/ 54426302 w 602"/>
              <a:gd name="T19" fmla="*/ 44376380 h 602"/>
              <a:gd name="T20" fmla="*/ 76614673 w 602"/>
              <a:gd name="T21" fmla="*/ 65520668 h 602"/>
              <a:gd name="T22" fmla="*/ 78441997 w 602"/>
              <a:gd name="T23" fmla="*/ 71002280 h 602"/>
              <a:gd name="T24" fmla="*/ 29497307 w 602"/>
              <a:gd name="T25" fmla="*/ 7439717 h 602"/>
              <a:gd name="T26" fmla="*/ 29497307 w 602"/>
              <a:gd name="T27" fmla="*/ 7439717 h 602"/>
              <a:gd name="T28" fmla="*/ 7439717 w 602"/>
              <a:gd name="T29" fmla="*/ 29497307 h 602"/>
              <a:gd name="T30" fmla="*/ 29497307 w 602"/>
              <a:gd name="T31" fmla="*/ 51685677 h 602"/>
              <a:gd name="T32" fmla="*/ 51685677 w 602"/>
              <a:gd name="T33" fmla="*/ 29497307 h 602"/>
              <a:gd name="T34" fmla="*/ 29497307 w 602"/>
              <a:gd name="T35" fmla="*/ 7439717 h 602"/>
              <a:gd name="T36" fmla="*/ 41504973 w 602"/>
              <a:gd name="T37" fmla="*/ 33282375 h 602"/>
              <a:gd name="T38" fmla="*/ 41504973 w 602"/>
              <a:gd name="T39" fmla="*/ 33282375 h 602"/>
              <a:gd name="T40" fmla="*/ 16575978 w 602"/>
              <a:gd name="T41" fmla="*/ 33282375 h 602"/>
              <a:gd name="T42" fmla="*/ 12921329 w 602"/>
              <a:gd name="T43" fmla="*/ 29497307 h 602"/>
              <a:gd name="T44" fmla="*/ 16575978 w 602"/>
              <a:gd name="T45" fmla="*/ 25842658 h 602"/>
              <a:gd name="T46" fmla="*/ 41504973 w 602"/>
              <a:gd name="T47" fmla="*/ 25842658 h 602"/>
              <a:gd name="T48" fmla="*/ 45159622 w 602"/>
              <a:gd name="T49" fmla="*/ 29497307 h 602"/>
              <a:gd name="T50" fmla="*/ 41504973 w 602"/>
              <a:gd name="T51" fmla="*/ 33282375 h 602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602" h="602">
                <a:moveTo>
                  <a:pt x="601" y="544"/>
                </a:moveTo>
                <a:lnTo>
                  <a:pt x="601" y="544"/>
                </a:lnTo>
                <a:cubicBezTo>
                  <a:pt x="601" y="573"/>
                  <a:pt x="573" y="601"/>
                  <a:pt x="544" y="601"/>
                </a:cubicBezTo>
                <a:cubicBezTo>
                  <a:pt x="530" y="601"/>
                  <a:pt x="516" y="594"/>
                  <a:pt x="502" y="587"/>
                </a:cubicBezTo>
                <a:cubicBezTo>
                  <a:pt x="339" y="417"/>
                  <a:pt x="339" y="417"/>
                  <a:pt x="339" y="417"/>
                </a:cubicBezTo>
                <a:cubicBezTo>
                  <a:pt x="304" y="438"/>
                  <a:pt x="269" y="453"/>
                  <a:pt x="226" y="453"/>
                </a:cubicBezTo>
                <a:cubicBezTo>
                  <a:pt x="99" y="453"/>
                  <a:pt x="0" y="347"/>
                  <a:pt x="0" y="226"/>
                </a:cubicBezTo>
                <a:cubicBezTo>
                  <a:pt x="0" y="99"/>
                  <a:pt x="99" y="0"/>
                  <a:pt x="226" y="0"/>
                </a:cubicBezTo>
                <a:cubicBezTo>
                  <a:pt x="346" y="0"/>
                  <a:pt x="452" y="99"/>
                  <a:pt x="452" y="226"/>
                </a:cubicBezTo>
                <a:cubicBezTo>
                  <a:pt x="452" y="269"/>
                  <a:pt x="438" y="304"/>
                  <a:pt x="417" y="340"/>
                </a:cubicBezTo>
                <a:cubicBezTo>
                  <a:pt x="587" y="502"/>
                  <a:pt x="587" y="502"/>
                  <a:pt x="587" y="502"/>
                </a:cubicBezTo>
                <a:cubicBezTo>
                  <a:pt x="594" y="516"/>
                  <a:pt x="601" y="530"/>
                  <a:pt x="601" y="544"/>
                </a:cubicBezTo>
                <a:close/>
                <a:moveTo>
                  <a:pt x="226" y="57"/>
                </a:moveTo>
                <a:lnTo>
                  <a:pt x="226" y="57"/>
                </a:lnTo>
                <a:cubicBezTo>
                  <a:pt x="127" y="57"/>
                  <a:pt x="57" y="127"/>
                  <a:pt x="57" y="226"/>
                </a:cubicBezTo>
                <a:cubicBezTo>
                  <a:pt x="57" y="318"/>
                  <a:pt x="127" y="396"/>
                  <a:pt x="226" y="396"/>
                </a:cubicBezTo>
                <a:cubicBezTo>
                  <a:pt x="318" y="396"/>
                  <a:pt x="396" y="318"/>
                  <a:pt x="396" y="226"/>
                </a:cubicBezTo>
                <a:cubicBezTo>
                  <a:pt x="396" y="127"/>
                  <a:pt x="318" y="57"/>
                  <a:pt x="226" y="57"/>
                </a:cubicBezTo>
                <a:close/>
                <a:moveTo>
                  <a:pt x="318" y="255"/>
                </a:moveTo>
                <a:lnTo>
                  <a:pt x="318" y="255"/>
                </a:lnTo>
                <a:cubicBezTo>
                  <a:pt x="127" y="255"/>
                  <a:pt x="127" y="255"/>
                  <a:pt x="127" y="255"/>
                </a:cubicBezTo>
                <a:cubicBezTo>
                  <a:pt x="113" y="255"/>
                  <a:pt x="99" y="241"/>
                  <a:pt x="99" y="226"/>
                </a:cubicBezTo>
                <a:cubicBezTo>
                  <a:pt x="99" y="205"/>
                  <a:pt x="113" y="198"/>
                  <a:pt x="127" y="198"/>
                </a:cubicBezTo>
                <a:cubicBezTo>
                  <a:pt x="318" y="198"/>
                  <a:pt x="318" y="198"/>
                  <a:pt x="318" y="198"/>
                </a:cubicBezTo>
                <a:cubicBezTo>
                  <a:pt x="332" y="198"/>
                  <a:pt x="346" y="205"/>
                  <a:pt x="346" y="226"/>
                </a:cubicBezTo>
                <a:cubicBezTo>
                  <a:pt x="346" y="241"/>
                  <a:pt x="332" y="255"/>
                  <a:pt x="318" y="25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95" name="Freeform 110"/>
          <p:cNvSpPr>
            <a:spLocks noChangeArrowheads="1"/>
          </p:cNvSpPr>
          <p:nvPr/>
        </p:nvSpPr>
        <p:spPr bwMode="auto">
          <a:xfrm>
            <a:off x="6139126" y="2436657"/>
            <a:ext cx="292024" cy="289983"/>
          </a:xfrm>
          <a:custGeom>
            <a:avLst/>
            <a:gdLst>
              <a:gd name="T0" fmla="*/ 78678142 w 609"/>
              <a:gd name="T1" fmla="*/ 71002280 h 602"/>
              <a:gd name="T2" fmla="*/ 78678142 w 609"/>
              <a:gd name="T3" fmla="*/ 71002280 h 602"/>
              <a:gd name="T4" fmla="*/ 71302258 w 609"/>
              <a:gd name="T5" fmla="*/ 78441997 h 602"/>
              <a:gd name="T6" fmla="*/ 65867111 w 609"/>
              <a:gd name="T7" fmla="*/ 76614673 h 602"/>
              <a:gd name="T8" fmla="*/ 44774038 w 609"/>
              <a:gd name="T9" fmla="*/ 54426302 h 602"/>
              <a:gd name="T10" fmla="*/ 29245613 w 609"/>
              <a:gd name="T11" fmla="*/ 59125033 h 602"/>
              <a:gd name="T12" fmla="*/ 0 w 609"/>
              <a:gd name="T13" fmla="*/ 29497307 h 602"/>
              <a:gd name="T14" fmla="*/ 29245613 w 609"/>
              <a:gd name="T15" fmla="*/ 0 h 602"/>
              <a:gd name="T16" fmla="*/ 58491226 w 609"/>
              <a:gd name="T17" fmla="*/ 29497307 h 602"/>
              <a:gd name="T18" fmla="*/ 54867675 w 609"/>
              <a:gd name="T19" fmla="*/ 44376380 h 602"/>
              <a:gd name="T20" fmla="*/ 75960749 w 609"/>
              <a:gd name="T21" fmla="*/ 65520668 h 602"/>
              <a:gd name="T22" fmla="*/ 78678142 w 609"/>
              <a:gd name="T23" fmla="*/ 71002280 h 602"/>
              <a:gd name="T24" fmla="*/ 29245613 w 609"/>
              <a:gd name="T25" fmla="*/ 7439717 h 602"/>
              <a:gd name="T26" fmla="*/ 29245613 w 609"/>
              <a:gd name="T27" fmla="*/ 7439717 h 602"/>
              <a:gd name="T28" fmla="*/ 7246742 w 609"/>
              <a:gd name="T29" fmla="*/ 29497307 h 602"/>
              <a:gd name="T30" fmla="*/ 29245613 w 609"/>
              <a:gd name="T31" fmla="*/ 51685677 h 602"/>
              <a:gd name="T32" fmla="*/ 51244484 w 609"/>
              <a:gd name="T33" fmla="*/ 29497307 h 602"/>
              <a:gd name="T34" fmla="*/ 29245613 w 609"/>
              <a:gd name="T35" fmla="*/ 7439717 h 602"/>
              <a:gd name="T36" fmla="*/ 42056644 w 609"/>
              <a:gd name="T37" fmla="*/ 33282375 h 602"/>
              <a:gd name="T38" fmla="*/ 42056644 w 609"/>
              <a:gd name="T39" fmla="*/ 33282375 h 602"/>
              <a:gd name="T40" fmla="*/ 32868804 w 609"/>
              <a:gd name="T41" fmla="*/ 33282375 h 602"/>
              <a:gd name="T42" fmla="*/ 32868804 w 609"/>
              <a:gd name="T43" fmla="*/ 41504973 h 602"/>
              <a:gd name="T44" fmla="*/ 29245613 w 609"/>
              <a:gd name="T45" fmla="*/ 45290042 h 602"/>
              <a:gd name="T46" fmla="*/ 25622062 w 609"/>
              <a:gd name="T47" fmla="*/ 41504973 h 602"/>
              <a:gd name="T48" fmla="*/ 25622062 w 609"/>
              <a:gd name="T49" fmla="*/ 33282375 h 602"/>
              <a:gd name="T50" fmla="*/ 17340380 w 609"/>
              <a:gd name="T51" fmla="*/ 33282375 h 602"/>
              <a:gd name="T52" fmla="*/ 13716829 w 609"/>
              <a:gd name="T53" fmla="*/ 29497307 h 602"/>
              <a:gd name="T54" fmla="*/ 17340380 w 609"/>
              <a:gd name="T55" fmla="*/ 25842658 h 602"/>
              <a:gd name="T56" fmla="*/ 25622062 w 609"/>
              <a:gd name="T57" fmla="*/ 25842658 h 602"/>
              <a:gd name="T58" fmla="*/ 25622062 w 609"/>
              <a:gd name="T59" fmla="*/ 16575978 h 602"/>
              <a:gd name="T60" fmla="*/ 29245613 w 609"/>
              <a:gd name="T61" fmla="*/ 12921329 h 602"/>
              <a:gd name="T62" fmla="*/ 32868804 w 609"/>
              <a:gd name="T63" fmla="*/ 16575978 h 602"/>
              <a:gd name="T64" fmla="*/ 32868804 w 609"/>
              <a:gd name="T65" fmla="*/ 25842658 h 602"/>
              <a:gd name="T66" fmla="*/ 42056644 w 609"/>
              <a:gd name="T67" fmla="*/ 25842658 h 602"/>
              <a:gd name="T68" fmla="*/ 45679835 w 609"/>
              <a:gd name="T69" fmla="*/ 29497307 h 602"/>
              <a:gd name="T70" fmla="*/ 42056644 w 609"/>
              <a:gd name="T71" fmla="*/ 33282375 h 60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609" h="602">
                <a:moveTo>
                  <a:pt x="608" y="544"/>
                </a:moveTo>
                <a:lnTo>
                  <a:pt x="608" y="544"/>
                </a:lnTo>
                <a:cubicBezTo>
                  <a:pt x="608" y="573"/>
                  <a:pt x="579" y="601"/>
                  <a:pt x="551" y="601"/>
                </a:cubicBezTo>
                <a:cubicBezTo>
                  <a:pt x="530" y="601"/>
                  <a:pt x="516" y="594"/>
                  <a:pt x="509" y="587"/>
                </a:cubicBezTo>
                <a:cubicBezTo>
                  <a:pt x="346" y="417"/>
                  <a:pt x="346" y="417"/>
                  <a:pt x="346" y="417"/>
                </a:cubicBezTo>
                <a:cubicBezTo>
                  <a:pt x="311" y="438"/>
                  <a:pt x="269" y="453"/>
                  <a:pt x="226" y="453"/>
                </a:cubicBezTo>
                <a:cubicBezTo>
                  <a:pt x="106" y="453"/>
                  <a:pt x="0" y="347"/>
                  <a:pt x="0" y="226"/>
                </a:cubicBezTo>
                <a:cubicBezTo>
                  <a:pt x="0" y="99"/>
                  <a:pt x="106" y="0"/>
                  <a:pt x="226" y="0"/>
                </a:cubicBezTo>
                <a:cubicBezTo>
                  <a:pt x="353" y="0"/>
                  <a:pt x="452" y="99"/>
                  <a:pt x="452" y="226"/>
                </a:cubicBezTo>
                <a:cubicBezTo>
                  <a:pt x="452" y="269"/>
                  <a:pt x="445" y="304"/>
                  <a:pt x="424" y="340"/>
                </a:cubicBezTo>
                <a:cubicBezTo>
                  <a:pt x="587" y="502"/>
                  <a:pt x="587" y="502"/>
                  <a:pt x="587" y="502"/>
                </a:cubicBezTo>
                <a:cubicBezTo>
                  <a:pt x="601" y="516"/>
                  <a:pt x="608" y="530"/>
                  <a:pt x="608" y="544"/>
                </a:cubicBezTo>
                <a:close/>
                <a:moveTo>
                  <a:pt x="226" y="57"/>
                </a:moveTo>
                <a:lnTo>
                  <a:pt x="226" y="57"/>
                </a:lnTo>
                <a:cubicBezTo>
                  <a:pt x="134" y="57"/>
                  <a:pt x="56" y="127"/>
                  <a:pt x="56" y="226"/>
                </a:cubicBezTo>
                <a:cubicBezTo>
                  <a:pt x="56" y="318"/>
                  <a:pt x="134" y="396"/>
                  <a:pt x="226" y="396"/>
                </a:cubicBezTo>
                <a:cubicBezTo>
                  <a:pt x="325" y="396"/>
                  <a:pt x="396" y="318"/>
                  <a:pt x="396" y="226"/>
                </a:cubicBezTo>
                <a:cubicBezTo>
                  <a:pt x="396" y="127"/>
                  <a:pt x="325" y="57"/>
                  <a:pt x="226" y="57"/>
                </a:cubicBezTo>
                <a:close/>
                <a:moveTo>
                  <a:pt x="325" y="255"/>
                </a:moveTo>
                <a:lnTo>
                  <a:pt x="325" y="255"/>
                </a:lnTo>
                <a:cubicBezTo>
                  <a:pt x="254" y="255"/>
                  <a:pt x="254" y="255"/>
                  <a:pt x="254" y="255"/>
                </a:cubicBezTo>
                <a:cubicBezTo>
                  <a:pt x="254" y="318"/>
                  <a:pt x="254" y="318"/>
                  <a:pt x="254" y="318"/>
                </a:cubicBezTo>
                <a:cubicBezTo>
                  <a:pt x="254" y="333"/>
                  <a:pt x="247" y="347"/>
                  <a:pt x="226" y="347"/>
                </a:cubicBezTo>
                <a:cubicBezTo>
                  <a:pt x="212" y="347"/>
                  <a:pt x="198" y="333"/>
                  <a:pt x="198" y="318"/>
                </a:cubicBezTo>
                <a:cubicBezTo>
                  <a:pt x="198" y="255"/>
                  <a:pt x="198" y="255"/>
                  <a:pt x="198" y="255"/>
                </a:cubicBezTo>
                <a:cubicBezTo>
                  <a:pt x="134" y="255"/>
                  <a:pt x="134" y="255"/>
                  <a:pt x="134" y="255"/>
                </a:cubicBezTo>
                <a:cubicBezTo>
                  <a:pt x="120" y="255"/>
                  <a:pt x="106" y="241"/>
                  <a:pt x="106" y="226"/>
                </a:cubicBezTo>
                <a:cubicBezTo>
                  <a:pt x="106" y="205"/>
                  <a:pt x="120" y="198"/>
                  <a:pt x="134" y="198"/>
                </a:cubicBezTo>
                <a:cubicBezTo>
                  <a:pt x="198" y="198"/>
                  <a:pt x="198" y="198"/>
                  <a:pt x="198" y="198"/>
                </a:cubicBezTo>
                <a:cubicBezTo>
                  <a:pt x="198" y="127"/>
                  <a:pt x="198" y="127"/>
                  <a:pt x="198" y="127"/>
                </a:cubicBezTo>
                <a:cubicBezTo>
                  <a:pt x="198" y="113"/>
                  <a:pt x="212" y="99"/>
                  <a:pt x="226" y="99"/>
                </a:cubicBezTo>
                <a:cubicBezTo>
                  <a:pt x="247" y="99"/>
                  <a:pt x="254" y="113"/>
                  <a:pt x="254" y="127"/>
                </a:cubicBezTo>
                <a:cubicBezTo>
                  <a:pt x="254" y="198"/>
                  <a:pt x="254" y="198"/>
                  <a:pt x="254" y="198"/>
                </a:cubicBezTo>
                <a:cubicBezTo>
                  <a:pt x="325" y="198"/>
                  <a:pt x="325" y="198"/>
                  <a:pt x="325" y="198"/>
                </a:cubicBezTo>
                <a:cubicBezTo>
                  <a:pt x="339" y="198"/>
                  <a:pt x="353" y="205"/>
                  <a:pt x="353" y="226"/>
                </a:cubicBezTo>
                <a:cubicBezTo>
                  <a:pt x="353" y="241"/>
                  <a:pt x="339" y="255"/>
                  <a:pt x="325" y="25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96" name="Freeform 111"/>
          <p:cNvSpPr>
            <a:spLocks noChangeArrowheads="1"/>
          </p:cNvSpPr>
          <p:nvPr/>
        </p:nvSpPr>
        <p:spPr bwMode="auto">
          <a:xfrm>
            <a:off x="5635490" y="2436657"/>
            <a:ext cx="289909" cy="289983"/>
          </a:xfrm>
          <a:custGeom>
            <a:avLst/>
            <a:gdLst>
              <a:gd name="T0" fmla="*/ 76484966 w 602"/>
              <a:gd name="T1" fmla="*/ 65520668 h 602"/>
              <a:gd name="T2" fmla="*/ 76484966 w 602"/>
              <a:gd name="T3" fmla="*/ 65520668 h 602"/>
              <a:gd name="T4" fmla="*/ 78442719 w 602"/>
              <a:gd name="T5" fmla="*/ 71002280 h 602"/>
              <a:gd name="T6" fmla="*/ 71002968 w 602"/>
              <a:gd name="T7" fmla="*/ 78441997 h 602"/>
              <a:gd name="T8" fmla="*/ 66434636 w 602"/>
              <a:gd name="T9" fmla="*/ 76614673 h 602"/>
              <a:gd name="T10" fmla="*/ 66434636 w 602"/>
              <a:gd name="T11" fmla="*/ 76614673 h 602"/>
              <a:gd name="T12" fmla="*/ 44246163 w 602"/>
              <a:gd name="T13" fmla="*/ 54426302 h 602"/>
              <a:gd name="T14" fmla="*/ 29497442 w 602"/>
              <a:gd name="T15" fmla="*/ 59125033 h 602"/>
              <a:gd name="T16" fmla="*/ 0 w 602"/>
              <a:gd name="T17" fmla="*/ 29497307 h 602"/>
              <a:gd name="T18" fmla="*/ 29497442 w 602"/>
              <a:gd name="T19" fmla="*/ 0 h 602"/>
              <a:gd name="T20" fmla="*/ 58995246 w 602"/>
              <a:gd name="T21" fmla="*/ 29497307 h 602"/>
              <a:gd name="T22" fmla="*/ 55340580 w 602"/>
              <a:gd name="T23" fmla="*/ 44376380 h 602"/>
              <a:gd name="T24" fmla="*/ 76484966 w 602"/>
              <a:gd name="T25" fmla="*/ 65520668 h 602"/>
              <a:gd name="T26" fmla="*/ 29497442 w 602"/>
              <a:gd name="T27" fmla="*/ 7439717 h 602"/>
              <a:gd name="T28" fmla="*/ 29497442 w 602"/>
              <a:gd name="T29" fmla="*/ 7439717 h 602"/>
              <a:gd name="T30" fmla="*/ 7308970 w 602"/>
              <a:gd name="T31" fmla="*/ 29497307 h 602"/>
              <a:gd name="T32" fmla="*/ 29497442 w 602"/>
              <a:gd name="T33" fmla="*/ 51685677 h 602"/>
              <a:gd name="T34" fmla="*/ 51685915 w 602"/>
              <a:gd name="T35" fmla="*/ 29497307 h 602"/>
              <a:gd name="T36" fmla="*/ 29497442 w 602"/>
              <a:gd name="T37" fmla="*/ 7439717 h 60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602" h="602">
                <a:moveTo>
                  <a:pt x="586" y="502"/>
                </a:moveTo>
                <a:lnTo>
                  <a:pt x="586" y="502"/>
                </a:lnTo>
                <a:cubicBezTo>
                  <a:pt x="594" y="516"/>
                  <a:pt x="601" y="530"/>
                  <a:pt x="601" y="544"/>
                </a:cubicBezTo>
                <a:cubicBezTo>
                  <a:pt x="601" y="573"/>
                  <a:pt x="579" y="601"/>
                  <a:pt x="544" y="601"/>
                </a:cubicBezTo>
                <a:cubicBezTo>
                  <a:pt x="530" y="601"/>
                  <a:pt x="516" y="594"/>
                  <a:pt x="509" y="587"/>
                </a:cubicBezTo>
                <a:cubicBezTo>
                  <a:pt x="339" y="417"/>
                  <a:pt x="339" y="417"/>
                  <a:pt x="339" y="417"/>
                </a:cubicBezTo>
                <a:cubicBezTo>
                  <a:pt x="304" y="438"/>
                  <a:pt x="269" y="453"/>
                  <a:pt x="226" y="453"/>
                </a:cubicBezTo>
                <a:cubicBezTo>
                  <a:pt x="99" y="453"/>
                  <a:pt x="0" y="347"/>
                  <a:pt x="0" y="226"/>
                </a:cubicBezTo>
                <a:cubicBezTo>
                  <a:pt x="0" y="99"/>
                  <a:pt x="99" y="0"/>
                  <a:pt x="226" y="0"/>
                </a:cubicBezTo>
                <a:cubicBezTo>
                  <a:pt x="353" y="0"/>
                  <a:pt x="452" y="99"/>
                  <a:pt x="452" y="226"/>
                </a:cubicBezTo>
                <a:cubicBezTo>
                  <a:pt x="452" y="269"/>
                  <a:pt x="438" y="304"/>
                  <a:pt x="424" y="340"/>
                </a:cubicBezTo>
                <a:cubicBezTo>
                  <a:pt x="586" y="502"/>
                  <a:pt x="586" y="502"/>
                  <a:pt x="586" y="502"/>
                </a:cubicBezTo>
                <a:close/>
                <a:moveTo>
                  <a:pt x="226" y="57"/>
                </a:moveTo>
                <a:lnTo>
                  <a:pt x="226" y="57"/>
                </a:lnTo>
                <a:cubicBezTo>
                  <a:pt x="134" y="57"/>
                  <a:pt x="56" y="127"/>
                  <a:pt x="56" y="226"/>
                </a:cubicBezTo>
                <a:cubicBezTo>
                  <a:pt x="56" y="318"/>
                  <a:pt x="134" y="396"/>
                  <a:pt x="226" y="396"/>
                </a:cubicBezTo>
                <a:cubicBezTo>
                  <a:pt x="318" y="396"/>
                  <a:pt x="396" y="318"/>
                  <a:pt x="396" y="226"/>
                </a:cubicBezTo>
                <a:cubicBezTo>
                  <a:pt x="396" y="127"/>
                  <a:pt x="318" y="57"/>
                  <a:pt x="226" y="5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97" name="Freeform 112"/>
          <p:cNvSpPr>
            <a:spLocks noChangeArrowheads="1"/>
          </p:cNvSpPr>
          <p:nvPr/>
        </p:nvSpPr>
        <p:spPr bwMode="auto">
          <a:xfrm>
            <a:off x="5129739" y="2436657"/>
            <a:ext cx="287792" cy="289983"/>
          </a:xfrm>
          <a:custGeom>
            <a:avLst/>
            <a:gdLst>
              <a:gd name="T0" fmla="*/ 38327818 w 601"/>
              <a:gd name="T1" fmla="*/ 78441997 h 602"/>
              <a:gd name="T2" fmla="*/ 38327818 w 601"/>
              <a:gd name="T3" fmla="*/ 78441997 h 602"/>
              <a:gd name="T4" fmla="*/ 0 w 601"/>
              <a:gd name="T5" fmla="*/ 38763987 h 602"/>
              <a:gd name="T6" fmla="*/ 38327818 w 601"/>
              <a:gd name="T7" fmla="*/ 0 h 602"/>
              <a:gd name="T8" fmla="*/ 77429787 w 601"/>
              <a:gd name="T9" fmla="*/ 38763987 h 602"/>
              <a:gd name="T10" fmla="*/ 38327818 w 601"/>
              <a:gd name="T11" fmla="*/ 78441997 h 602"/>
              <a:gd name="T12" fmla="*/ 38327818 w 601"/>
              <a:gd name="T13" fmla="*/ 7439717 h 602"/>
              <a:gd name="T14" fmla="*/ 38327818 w 601"/>
              <a:gd name="T15" fmla="*/ 7439717 h 602"/>
              <a:gd name="T16" fmla="*/ 7226723 w 601"/>
              <a:gd name="T17" fmla="*/ 38763987 h 602"/>
              <a:gd name="T18" fmla="*/ 38327818 w 601"/>
              <a:gd name="T19" fmla="*/ 71002280 h 602"/>
              <a:gd name="T20" fmla="*/ 70203064 w 601"/>
              <a:gd name="T21" fmla="*/ 38763987 h 602"/>
              <a:gd name="T22" fmla="*/ 38327818 w 601"/>
              <a:gd name="T23" fmla="*/ 7439717 h 602"/>
              <a:gd name="T24" fmla="*/ 56523770 w 601"/>
              <a:gd name="T25" fmla="*/ 41504973 h 602"/>
              <a:gd name="T26" fmla="*/ 56523770 w 601"/>
              <a:gd name="T27" fmla="*/ 41504973 h 602"/>
              <a:gd name="T28" fmla="*/ 56523770 w 601"/>
              <a:gd name="T29" fmla="*/ 41504973 h 602"/>
              <a:gd name="T30" fmla="*/ 44651066 w 601"/>
              <a:gd name="T31" fmla="*/ 52598978 h 602"/>
              <a:gd name="T32" fmla="*/ 44651066 w 601"/>
              <a:gd name="T33" fmla="*/ 52598978 h 602"/>
              <a:gd name="T34" fmla="*/ 41941000 w 601"/>
              <a:gd name="T35" fmla="*/ 53512640 h 602"/>
              <a:gd name="T36" fmla="*/ 38327818 w 601"/>
              <a:gd name="T37" fmla="*/ 49858353 h 602"/>
              <a:gd name="T38" fmla="*/ 40134409 w 601"/>
              <a:gd name="T39" fmla="*/ 47117366 h 602"/>
              <a:gd name="T40" fmla="*/ 40134409 w 601"/>
              <a:gd name="T41" fmla="*/ 47117366 h 602"/>
              <a:gd name="T42" fmla="*/ 44651066 w 601"/>
              <a:gd name="T43" fmla="*/ 42418636 h 602"/>
              <a:gd name="T44" fmla="*/ 22712608 w 601"/>
              <a:gd name="T45" fmla="*/ 42418636 h 602"/>
              <a:gd name="T46" fmla="*/ 19099426 w 601"/>
              <a:gd name="T47" fmla="*/ 38763987 h 602"/>
              <a:gd name="T48" fmla="*/ 22712608 w 601"/>
              <a:gd name="T49" fmla="*/ 35109700 h 602"/>
              <a:gd name="T50" fmla="*/ 44651066 w 601"/>
              <a:gd name="T51" fmla="*/ 35109700 h 602"/>
              <a:gd name="T52" fmla="*/ 40134409 w 601"/>
              <a:gd name="T53" fmla="*/ 30541389 h 602"/>
              <a:gd name="T54" fmla="*/ 40134409 w 601"/>
              <a:gd name="T55" fmla="*/ 30541389 h 602"/>
              <a:gd name="T56" fmla="*/ 38327818 w 601"/>
              <a:gd name="T57" fmla="*/ 27669982 h 602"/>
              <a:gd name="T58" fmla="*/ 41941000 w 601"/>
              <a:gd name="T59" fmla="*/ 24015334 h 602"/>
              <a:gd name="T60" fmla="*/ 44651066 w 601"/>
              <a:gd name="T61" fmla="*/ 24928996 h 602"/>
              <a:gd name="T62" fmla="*/ 44651066 w 601"/>
              <a:gd name="T63" fmla="*/ 24928996 h 602"/>
              <a:gd name="T64" fmla="*/ 56523770 w 601"/>
              <a:gd name="T65" fmla="*/ 36023362 h 602"/>
              <a:gd name="T66" fmla="*/ 56523770 w 601"/>
              <a:gd name="T67" fmla="*/ 36023362 h 602"/>
              <a:gd name="T68" fmla="*/ 58330360 w 601"/>
              <a:gd name="T69" fmla="*/ 38763987 h 602"/>
              <a:gd name="T70" fmla="*/ 56523770 w 601"/>
              <a:gd name="T71" fmla="*/ 41504973 h 60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601" h="602">
                <a:moveTo>
                  <a:pt x="297" y="601"/>
                </a:moveTo>
                <a:lnTo>
                  <a:pt x="297" y="601"/>
                </a:lnTo>
                <a:cubicBezTo>
                  <a:pt x="134" y="601"/>
                  <a:pt x="0" y="467"/>
                  <a:pt x="0" y="297"/>
                </a:cubicBezTo>
                <a:cubicBezTo>
                  <a:pt x="0" y="135"/>
                  <a:pt x="134" y="0"/>
                  <a:pt x="297" y="0"/>
                </a:cubicBezTo>
                <a:cubicBezTo>
                  <a:pt x="466" y="0"/>
                  <a:pt x="600" y="135"/>
                  <a:pt x="600" y="297"/>
                </a:cubicBezTo>
                <a:cubicBezTo>
                  <a:pt x="600" y="467"/>
                  <a:pt x="466" y="601"/>
                  <a:pt x="297" y="601"/>
                </a:cubicBezTo>
                <a:close/>
                <a:moveTo>
                  <a:pt x="297" y="57"/>
                </a:moveTo>
                <a:lnTo>
                  <a:pt x="297" y="57"/>
                </a:lnTo>
                <a:cubicBezTo>
                  <a:pt x="162" y="57"/>
                  <a:pt x="56" y="163"/>
                  <a:pt x="56" y="297"/>
                </a:cubicBezTo>
                <a:cubicBezTo>
                  <a:pt x="56" y="431"/>
                  <a:pt x="162" y="544"/>
                  <a:pt x="297" y="544"/>
                </a:cubicBezTo>
                <a:cubicBezTo>
                  <a:pt x="431" y="544"/>
                  <a:pt x="544" y="431"/>
                  <a:pt x="544" y="297"/>
                </a:cubicBezTo>
                <a:cubicBezTo>
                  <a:pt x="544" y="163"/>
                  <a:pt x="431" y="57"/>
                  <a:pt x="297" y="57"/>
                </a:cubicBezTo>
                <a:close/>
                <a:moveTo>
                  <a:pt x="438" y="318"/>
                </a:moveTo>
                <a:lnTo>
                  <a:pt x="438" y="318"/>
                </a:lnTo>
                <a:cubicBezTo>
                  <a:pt x="346" y="403"/>
                  <a:pt x="346" y="403"/>
                  <a:pt x="346" y="403"/>
                </a:cubicBezTo>
                <a:cubicBezTo>
                  <a:pt x="339" y="410"/>
                  <a:pt x="332" y="410"/>
                  <a:pt x="325" y="410"/>
                </a:cubicBezTo>
                <a:cubicBezTo>
                  <a:pt x="311" y="410"/>
                  <a:pt x="297" y="403"/>
                  <a:pt x="297" y="382"/>
                </a:cubicBezTo>
                <a:cubicBezTo>
                  <a:pt x="297" y="375"/>
                  <a:pt x="304" y="368"/>
                  <a:pt x="311" y="361"/>
                </a:cubicBezTo>
                <a:cubicBezTo>
                  <a:pt x="346" y="325"/>
                  <a:pt x="346" y="325"/>
                  <a:pt x="346" y="325"/>
                </a:cubicBezTo>
                <a:cubicBezTo>
                  <a:pt x="176" y="325"/>
                  <a:pt x="176" y="325"/>
                  <a:pt x="176" y="325"/>
                </a:cubicBezTo>
                <a:cubicBezTo>
                  <a:pt x="162" y="325"/>
                  <a:pt x="148" y="318"/>
                  <a:pt x="148" y="297"/>
                </a:cubicBezTo>
                <a:cubicBezTo>
                  <a:pt x="148" y="283"/>
                  <a:pt x="162" y="269"/>
                  <a:pt x="176" y="269"/>
                </a:cubicBezTo>
                <a:cubicBezTo>
                  <a:pt x="346" y="269"/>
                  <a:pt x="346" y="269"/>
                  <a:pt x="346" y="269"/>
                </a:cubicBezTo>
                <a:cubicBezTo>
                  <a:pt x="311" y="234"/>
                  <a:pt x="311" y="234"/>
                  <a:pt x="311" y="234"/>
                </a:cubicBezTo>
                <a:cubicBezTo>
                  <a:pt x="304" y="234"/>
                  <a:pt x="297" y="226"/>
                  <a:pt x="297" y="212"/>
                </a:cubicBezTo>
                <a:cubicBezTo>
                  <a:pt x="297" y="198"/>
                  <a:pt x="311" y="184"/>
                  <a:pt x="325" y="184"/>
                </a:cubicBezTo>
                <a:cubicBezTo>
                  <a:pt x="332" y="184"/>
                  <a:pt x="339" y="191"/>
                  <a:pt x="346" y="191"/>
                </a:cubicBezTo>
                <a:cubicBezTo>
                  <a:pt x="438" y="276"/>
                  <a:pt x="438" y="276"/>
                  <a:pt x="438" y="276"/>
                </a:cubicBezTo>
                <a:cubicBezTo>
                  <a:pt x="445" y="283"/>
                  <a:pt x="452" y="290"/>
                  <a:pt x="452" y="297"/>
                </a:cubicBezTo>
                <a:cubicBezTo>
                  <a:pt x="452" y="311"/>
                  <a:pt x="445" y="318"/>
                  <a:pt x="438" y="31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98" name="Freeform 113"/>
          <p:cNvSpPr>
            <a:spLocks noChangeArrowheads="1"/>
          </p:cNvSpPr>
          <p:nvPr/>
        </p:nvSpPr>
        <p:spPr bwMode="auto">
          <a:xfrm>
            <a:off x="4621872" y="2436657"/>
            <a:ext cx="292024" cy="289983"/>
          </a:xfrm>
          <a:custGeom>
            <a:avLst/>
            <a:gdLst>
              <a:gd name="T0" fmla="*/ 39468811 w 608"/>
              <a:gd name="T1" fmla="*/ 78441997 h 602"/>
              <a:gd name="T2" fmla="*/ 39468811 w 608"/>
              <a:gd name="T3" fmla="*/ 78441997 h 602"/>
              <a:gd name="T4" fmla="*/ 0 w 608"/>
              <a:gd name="T5" fmla="*/ 38763987 h 602"/>
              <a:gd name="T6" fmla="*/ 39468811 w 608"/>
              <a:gd name="T7" fmla="*/ 0 h 602"/>
              <a:gd name="T8" fmla="*/ 78807547 w 608"/>
              <a:gd name="T9" fmla="*/ 38763987 h 602"/>
              <a:gd name="T10" fmla="*/ 39468811 w 608"/>
              <a:gd name="T11" fmla="*/ 78441997 h 602"/>
              <a:gd name="T12" fmla="*/ 39468811 w 608"/>
              <a:gd name="T13" fmla="*/ 7439717 h 602"/>
              <a:gd name="T14" fmla="*/ 39468811 w 608"/>
              <a:gd name="T15" fmla="*/ 7439717 h 602"/>
              <a:gd name="T16" fmla="*/ 7270552 w 608"/>
              <a:gd name="T17" fmla="*/ 38763987 h 602"/>
              <a:gd name="T18" fmla="*/ 39468811 w 608"/>
              <a:gd name="T19" fmla="*/ 71002280 h 602"/>
              <a:gd name="T20" fmla="*/ 71536996 w 608"/>
              <a:gd name="T21" fmla="*/ 38763987 h 602"/>
              <a:gd name="T22" fmla="*/ 39468811 w 608"/>
              <a:gd name="T23" fmla="*/ 7439717 h 602"/>
              <a:gd name="T24" fmla="*/ 55048359 w 608"/>
              <a:gd name="T25" fmla="*/ 42418636 h 602"/>
              <a:gd name="T26" fmla="*/ 55048359 w 608"/>
              <a:gd name="T27" fmla="*/ 42418636 h 602"/>
              <a:gd name="T28" fmla="*/ 32976913 w 608"/>
              <a:gd name="T29" fmla="*/ 42418636 h 602"/>
              <a:gd name="T30" fmla="*/ 38559722 w 608"/>
              <a:gd name="T31" fmla="*/ 47117366 h 602"/>
              <a:gd name="T32" fmla="*/ 38559722 w 608"/>
              <a:gd name="T33" fmla="*/ 47117366 h 602"/>
              <a:gd name="T34" fmla="*/ 39468811 w 608"/>
              <a:gd name="T35" fmla="*/ 49858353 h 602"/>
              <a:gd name="T36" fmla="*/ 35703460 w 608"/>
              <a:gd name="T37" fmla="*/ 53512640 h 602"/>
              <a:gd name="T38" fmla="*/ 32976913 w 608"/>
              <a:gd name="T39" fmla="*/ 52598978 h 602"/>
              <a:gd name="T40" fmla="*/ 32976913 w 608"/>
              <a:gd name="T41" fmla="*/ 52598978 h 602"/>
              <a:gd name="T42" fmla="*/ 21032641 w 608"/>
              <a:gd name="T43" fmla="*/ 41504973 h 602"/>
              <a:gd name="T44" fmla="*/ 21032641 w 608"/>
              <a:gd name="T45" fmla="*/ 41504973 h 602"/>
              <a:gd name="T46" fmla="*/ 20123912 w 608"/>
              <a:gd name="T47" fmla="*/ 38763987 h 602"/>
              <a:gd name="T48" fmla="*/ 21032641 w 608"/>
              <a:gd name="T49" fmla="*/ 36023362 h 602"/>
              <a:gd name="T50" fmla="*/ 21032641 w 608"/>
              <a:gd name="T51" fmla="*/ 36023362 h 602"/>
              <a:gd name="T52" fmla="*/ 32976913 w 608"/>
              <a:gd name="T53" fmla="*/ 24928996 h 602"/>
              <a:gd name="T54" fmla="*/ 32976913 w 608"/>
              <a:gd name="T55" fmla="*/ 24928996 h 602"/>
              <a:gd name="T56" fmla="*/ 35703460 w 608"/>
              <a:gd name="T57" fmla="*/ 24015334 h 602"/>
              <a:gd name="T58" fmla="*/ 39468811 w 608"/>
              <a:gd name="T59" fmla="*/ 27669982 h 602"/>
              <a:gd name="T60" fmla="*/ 38559722 w 608"/>
              <a:gd name="T61" fmla="*/ 30541389 h 602"/>
              <a:gd name="T62" fmla="*/ 38559722 w 608"/>
              <a:gd name="T63" fmla="*/ 30541389 h 602"/>
              <a:gd name="T64" fmla="*/ 32976913 w 608"/>
              <a:gd name="T65" fmla="*/ 35109700 h 602"/>
              <a:gd name="T66" fmla="*/ 55048359 w 608"/>
              <a:gd name="T67" fmla="*/ 35109700 h 602"/>
              <a:gd name="T68" fmla="*/ 58683635 w 608"/>
              <a:gd name="T69" fmla="*/ 38763987 h 602"/>
              <a:gd name="T70" fmla="*/ 55048359 w 608"/>
              <a:gd name="T71" fmla="*/ 42418636 h 60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608" h="602">
                <a:moveTo>
                  <a:pt x="304" y="601"/>
                </a:moveTo>
                <a:lnTo>
                  <a:pt x="304" y="601"/>
                </a:lnTo>
                <a:cubicBezTo>
                  <a:pt x="134" y="601"/>
                  <a:pt x="0" y="467"/>
                  <a:pt x="0" y="297"/>
                </a:cubicBezTo>
                <a:cubicBezTo>
                  <a:pt x="0" y="135"/>
                  <a:pt x="134" y="0"/>
                  <a:pt x="304" y="0"/>
                </a:cubicBezTo>
                <a:cubicBezTo>
                  <a:pt x="473" y="0"/>
                  <a:pt x="607" y="135"/>
                  <a:pt x="607" y="297"/>
                </a:cubicBezTo>
                <a:cubicBezTo>
                  <a:pt x="607" y="467"/>
                  <a:pt x="473" y="601"/>
                  <a:pt x="304" y="601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69" y="57"/>
                  <a:pt x="56" y="163"/>
                  <a:pt x="56" y="297"/>
                </a:cubicBezTo>
                <a:cubicBezTo>
                  <a:pt x="56" y="431"/>
                  <a:pt x="169" y="544"/>
                  <a:pt x="304" y="544"/>
                </a:cubicBezTo>
                <a:cubicBezTo>
                  <a:pt x="438" y="544"/>
                  <a:pt x="551" y="431"/>
                  <a:pt x="551" y="297"/>
                </a:cubicBezTo>
                <a:cubicBezTo>
                  <a:pt x="551" y="163"/>
                  <a:pt x="438" y="57"/>
                  <a:pt x="304" y="57"/>
                </a:cubicBezTo>
                <a:close/>
                <a:moveTo>
                  <a:pt x="424" y="325"/>
                </a:moveTo>
                <a:lnTo>
                  <a:pt x="424" y="325"/>
                </a:lnTo>
                <a:cubicBezTo>
                  <a:pt x="254" y="325"/>
                  <a:pt x="254" y="325"/>
                  <a:pt x="254" y="325"/>
                </a:cubicBezTo>
                <a:cubicBezTo>
                  <a:pt x="297" y="361"/>
                  <a:pt x="297" y="361"/>
                  <a:pt x="297" y="361"/>
                </a:cubicBezTo>
                <a:cubicBezTo>
                  <a:pt x="297" y="368"/>
                  <a:pt x="304" y="375"/>
                  <a:pt x="304" y="382"/>
                </a:cubicBezTo>
                <a:cubicBezTo>
                  <a:pt x="304" y="403"/>
                  <a:pt x="290" y="410"/>
                  <a:pt x="275" y="410"/>
                </a:cubicBezTo>
                <a:cubicBezTo>
                  <a:pt x="268" y="410"/>
                  <a:pt x="261" y="410"/>
                  <a:pt x="254" y="403"/>
                </a:cubicBezTo>
                <a:cubicBezTo>
                  <a:pt x="162" y="318"/>
                  <a:pt x="162" y="318"/>
                  <a:pt x="162" y="318"/>
                </a:cubicBezTo>
                <a:cubicBezTo>
                  <a:pt x="155" y="318"/>
                  <a:pt x="155" y="311"/>
                  <a:pt x="155" y="297"/>
                </a:cubicBezTo>
                <a:cubicBezTo>
                  <a:pt x="155" y="290"/>
                  <a:pt x="155" y="283"/>
                  <a:pt x="162" y="276"/>
                </a:cubicBezTo>
                <a:cubicBezTo>
                  <a:pt x="254" y="191"/>
                  <a:pt x="254" y="191"/>
                  <a:pt x="254" y="191"/>
                </a:cubicBezTo>
                <a:cubicBezTo>
                  <a:pt x="261" y="191"/>
                  <a:pt x="268" y="184"/>
                  <a:pt x="275" y="184"/>
                </a:cubicBezTo>
                <a:cubicBezTo>
                  <a:pt x="290" y="184"/>
                  <a:pt x="304" y="198"/>
                  <a:pt x="304" y="212"/>
                </a:cubicBezTo>
                <a:cubicBezTo>
                  <a:pt x="304" y="226"/>
                  <a:pt x="297" y="234"/>
                  <a:pt x="297" y="234"/>
                </a:cubicBezTo>
                <a:cubicBezTo>
                  <a:pt x="254" y="269"/>
                  <a:pt x="254" y="269"/>
                  <a:pt x="254" y="269"/>
                </a:cubicBezTo>
                <a:cubicBezTo>
                  <a:pt x="424" y="269"/>
                  <a:pt x="424" y="269"/>
                  <a:pt x="424" y="269"/>
                </a:cubicBezTo>
                <a:cubicBezTo>
                  <a:pt x="445" y="269"/>
                  <a:pt x="452" y="283"/>
                  <a:pt x="452" y="297"/>
                </a:cubicBezTo>
                <a:cubicBezTo>
                  <a:pt x="452" y="318"/>
                  <a:pt x="445" y="325"/>
                  <a:pt x="424" y="32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99" name="Freeform 114"/>
          <p:cNvSpPr>
            <a:spLocks noChangeArrowheads="1"/>
          </p:cNvSpPr>
          <p:nvPr/>
        </p:nvSpPr>
        <p:spPr bwMode="auto">
          <a:xfrm>
            <a:off x="4116120" y="2436657"/>
            <a:ext cx="287792" cy="289983"/>
          </a:xfrm>
          <a:custGeom>
            <a:avLst/>
            <a:gdLst>
              <a:gd name="T0" fmla="*/ 39230934 w 601"/>
              <a:gd name="T1" fmla="*/ 78441997 h 602"/>
              <a:gd name="T2" fmla="*/ 39230934 w 601"/>
              <a:gd name="T3" fmla="*/ 78441997 h 602"/>
              <a:gd name="T4" fmla="*/ 0 w 601"/>
              <a:gd name="T5" fmla="*/ 38763987 h 602"/>
              <a:gd name="T6" fmla="*/ 39230934 w 601"/>
              <a:gd name="T7" fmla="*/ 0 h 602"/>
              <a:gd name="T8" fmla="*/ 77429787 w 601"/>
              <a:gd name="T9" fmla="*/ 38763987 h 602"/>
              <a:gd name="T10" fmla="*/ 39230934 w 601"/>
              <a:gd name="T11" fmla="*/ 78441997 h 602"/>
              <a:gd name="T12" fmla="*/ 39230934 w 601"/>
              <a:gd name="T13" fmla="*/ 7439717 h 602"/>
              <a:gd name="T14" fmla="*/ 39230934 w 601"/>
              <a:gd name="T15" fmla="*/ 7439717 h 602"/>
              <a:gd name="T16" fmla="*/ 7226723 w 601"/>
              <a:gd name="T17" fmla="*/ 38763987 h 602"/>
              <a:gd name="T18" fmla="*/ 39230934 w 601"/>
              <a:gd name="T19" fmla="*/ 71002280 h 602"/>
              <a:gd name="T20" fmla="*/ 70203064 w 601"/>
              <a:gd name="T21" fmla="*/ 38763987 h 602"/>
              <a:gd name="T22" fmla="*/ 39230934 w 601"/>
              <a:gd name="T23" fmla="*/ 7439717 h 602"/>
              <a:gd name="T24" fmla="*/ 50071198 w 601"/>
              <a:gd name="T25" fmla="*/ 38763987 h 602"/>
              <a:gd name="T26" fmla="*/ 50071198 w 601"/>
              <a:gd name="T27" fmla="*/ 38763987 h 602"/>
              <a:gd name="T28" fmla="*/ 47361132 w 601"/>
              <a:gd name="T29" fmla="*/ 37850325 h 602"/>
              <a:gd name="T30" fmla="*/ 47361132 w 601"/>
              <a:gd name="T31" fmla="*/ 37850325 h 602"/>
              <a:gd name="T32" fmla="*/ 42844475 w 601"/>
              <a:gd name="T33" fmla="*/ 32368713 h 602"/>
              <a:gd name="T34" fmla="*/ 42844475 w 601"/>
              <a:gd name="T35" fmla="*/ 55339965 h 602"/>
              <a:gd name="T36" fmla="*/ 39230934 w 601"/>
              <a:gd name="T37" fmla="*/ 59125033 h 602"/>
              <a:gd name="T38" fmla="*/ 35488787 w 601"/>
              <a:gd name="T39" fmla="*/ 55339965 h 602"/>
              <a:gd name="T40" fmla="*/ 35488787 w 601"/>
              <a:gd name="T41" fmla="*/ 32368713 h 602"/>
              <a:gd name="T42" fmla="*/ 30971771 w 601"/>
              <a:gd name="T43" fmla="*/ 37850325 h 602"/>
              <a:gd name="T44" fmla="*/ 30971771 w 601"/>
              <a:gd name="T45" fmla="*/ 37850325 h 602"/>
              <a:gd name="T46" fmla="*/ 28261705 w 601"/>
              <a:gd name="T47" fmla="*/ 38763987 h 602"/>
              <a:gd name="T48" fmla="*/ 24519558 w 601"/>
              <a:gd name="T49" fmla="*/ 35109700 h 602"/>
              <a:gd name="T50" fmla="*/ 25422674 w 601"/>
              <a:gd name="T51" fmla="*/ 33282375 h 602"/>
              <a:gd name="T52" fmla="*/ 25422674 w 601"/>
              <a:gd name="T53" fmla="*/ 33282375 h 602"/>
              <a:gd name="T54" fmla="*/ 36391903 w 601"/>
              <a:gd name="T55" fmla="*/ 20361046 h 602"/>
              <a:gd name="T56" fmla="*/ 36391903 w 601"/>
              <a:gd name="T57" fmla="*/ 20361046 h 602"/>
              <a:gd name="T58" fmla="*/ 39230934 w 601"/>
              <a:gd name="T59" fmla="*/ 19447384 h 602"/>
              <a:gd name="T60" fmla="*/ 41941000 w 601"/>
              <a:gd name="T61" fmla="*/ 20361046 h 602"/>
              <a:gd name="T62" fmla="*/ 41941000 w 601"/>
              <a:gd name="T63" fmla="*/ 20361046 h 602"/>
              <a:gd name="T64" fmla="*/ 52910229 w 601"/>
              <a:gd name="T65" fmla="*/ 33282375 h 602"/>
              <a:gd name="T66" fmla="*/ 52910229 w 601"/>
              <a:gd name="T67" fmla="*/ 33282375 h 602"/>
              <a:gd name="T68" fmla="*/ 53813704 w 601"/>
              <a:gd name="T69" fmla="*/ 35109700 h 602"/>
              <a:gd name="T70" fmla="*/ 50071198 w 601"/>
              <a:gd name="T71" fmla="*/ 38763987 h 60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601" h="602">
                <a:moveTo>
                  <a:pt x="304" y="601"/>
                </a:moveTo>
                <a:lnTo>
                  <a:pt x="304" y="601"/>
                </a:lnTo>
                <a:cubicBezTo>
                  <a:pt x="134" y="601"/>
                  <a:pt x="0" y="467"/>
                  <a:pt x="0" y="297"/>
                </a:cubicBezTo>
                <a:cubicBezTo>
                  <a:pt x="0" y="135"/>
                  <a:pt x="134" y="0"/>
                  <a:pt x="304" y="0"/>
                </a:cubicBezTo>
                <a:cubicBezTo>
                  <a:pt x="466" y="0"/>
                  <a:pt x="600" y="135"/>
                  <a:pt x="600" y="297"/>
                </a:cubicBezTo>
                <a:cubicBezTo>
                  <a:pt x="600" y="467"/>
                  <a:pt x="466" y="601"/>
                  <a:pt x="304" y="601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69" y="57"/>
                  <a:pt x="56" y="163"/>
                  <a:pt x="56" y="297"/>
                </a:cubicBezTo>
                <a:cubicBezTo>
                  <a:pt x="56" y="431"/>
                  <a:pt x="169" y="544"/>
                  <a:pt x="304" y="544"/>
                </a:cubicBezTo>
                <a:cubicBezTo>
                  <a:pt x="438" y="544"/>
                  <a:pt x="544" y="431"/>
                  <a:pt x="544" y="297"/>
                </a:cubicBezTo>
                <a:cubicBezTo>
                  <a:pt x="544" y="163"/>
                  <a:pt x="438" y="57"/>
                  <a:pt x="304" y="57"/>
                </a:cubicBezTo>
                <a:close/>
                <a:moveTo>
                  <a:pt x="388" y="297"/>
                </a:moveTo>
                <a:lnTo>
                  <a:pt x="388" y="297"/>
                </a:lnTo>
                <a:cubicBezTo>
                  <a:pt x="374" y="297"/>
                  <a:pt x="367" y="297"/>
                  <a:pt x="367" y="290"/>
                </a:cubicBezTo>
                <a:cubicBezTo>
                  <a:pt x="332" y="248"/>
                  <a:pt x="332" y="248"/>
                  <a:pt x="332" y="248"/>
                </a:cubicBezTo>
                <a:cubicBezTo>
                  <a:pt x="332" y="424"/>
                  <a:pt x="332" y="424"/>
                  <a:pt x="332" y="424"/>
                </a:cubicBezTo>
                <a:cubicBezTo>
                  <a:pt x="332" y="438"/>
                  <a:pt x="318" y="453"/>
                  <a:pt x="304" y="453"/>
                </a:cubicBezTo>
                <a:cubicBezTo>
                  <a:pt x="282" y="453"/>
                  <a:pt x="275" y="438"/>
                  <a:pt x="275" y="424"/>
                </a:cubicBezTo>
                <a:cubicBezTo>
                  <a:pt x="275" y="248"/>
                  <a:pt x="275" y="248"/>
                  <a:pt x="275" y="248"/>
                </a:cubicBezTo>
                <a:cubicBezTo>
                  <a:pt x="240" y="290"/>
                  <a:pt x="240" y="290"/>
                  <a:pt x="240" y="290"/>
                </a:cubicBezTo>
                <a:cubicBezTo>
                  <a:pt x="233" y="297"/>
                  <a:pt x="226" y="297"/>
                  <a:pt x="219" y="297"/>
                </a:cubicBezTo>
                <a:cubicBezTo>
                  <a:pt x="197" y="297"/>
                  <a:pt x="190" y="290"/>
                  <a:pt x="190" y="269"/>
                </a:cubicBezTo>
                <a:cubicBezTo>
                  <a:pt x="190" y="262"/>
                  <a:pt x="190" y="255"/>
                  <a:pt x="197" y="255"/>
                </a:cubicBezTo>
                <a:cubicBezTo>
                  <a:pt x="282" y="156"/>
                  <a:pt x="282" y="156"/>
                  <a:pt x="282" y="156"/>
                </a:cubicBezTo>
                <a:cubicBezTo>
                  <a:pt x="282" y="156"/>
                  <a:pt x="289" y="149"/>
                  <a:pt x="304" y="149"/>
                </a:cubicBezTo>
                <a:cubicBezTo>
                  <a:pt x="311" y="149"/>
                  <a:pt x="318" y="156"/>
                  <a:pt x="325" y="156"/>
                </a:cubicBezTo>
                <a:cubicBezTo>
                  <a:pt x="410" y="255"/>
                  <a:pt x="410" y="255"/>
                  <a:pt x="410" y="255"/>
                </a:cubicBezTo>
                <a:cubicBezTo>
                  <a:pt x="410" y="255"/>
                  <a:pt x="417" y="262"/>
                  <a:pt x="417" y="269"/>
                </a:cubicBezTo>
                <a:cubicBezTo>
                  <a:pt x="417" y="290"/>
                  <a:pt x="402" y="297"/>
                  <a:pt x="388" y="2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500" name="Freeform 115"/>
          <p:cNvSpPr>
            <a:spLocks noChangeArrowheads="1"/>
          </p:cNvSpPr>
          <p:nvPr/>
        </p:nvSpPr>
        <p:spPr bwMode="auto">
          <a:xfrm>
            <a:off x="3610369" y="2436657"/>
            <a:ext cx="287792" cy="289983"/>
          </a:xfrm>
          <a:custGeom>
            <a:avLst/>
            <a:gdLst>
              <a:gd name="T0" fmla="*/ 38198494 w 601"/>
              <a:gd name="T1" fmla="*/ 78441997 h 602"/>
              <a:gd name="T2" fmla="*/ 38198494 w 601"/>
              <a:gd name="T3" fmla="*/ 78441997 h 602"/>
              <a:gd name="T4" fmla="*/ 0 w 601"/>
              <a:gd name="T5" fmla="*/ 38763987 h 602"/>
              <a:gd name="T6" fmla="*/ 38198494 w 601"/>
              <a:gd name="T7" fmla="*/ 0 h 602"/>
              <a:gd name="T8" fmla="*/ 77429787 w 601"/>
              <a:gd name="T9" fmla="*/ 38763987 h 602"/>
              <a:gd name="T10" fmla="*/ 38198494 w 601"/>
              <a:gd name="T11" fmla="*/ 78441997 h 602"/>
              <a:gd name="T12" fmla="*/ 38198494 w 601"/>
              <a:gd name="T13" fmla="*/ 7439717 h 602"/>
              <a:gd name="T14" fmla="*/ 38198494 w 601"/>
              <a:gd name="T15" fmla="*/ 7439717 h 602"/>
              <a:gd name="T16" fmla="*/ 7226723 w 601"/>
              <a:gd name="T17" fmla="*/ 38763987 h 602"/>
              <a:gd name="T18" fmla="*/ 38198494 w 601"/>
              <a:gd name="T19" fmla="*/ 71002280 h 602"/>
              <a:gd name="T20" fmla="*/ 70203064 w 601"/>
              <a:gd name="T21" fmla="*/ 38763987 h 602"/>
              <a:gd name="T22" fmla="*/ 38198494 w 601"/>
              <a:gd name="T23" fmla="*/ 7439717 h 602"/>
              <a:gd name="T24" fmla="*/ 51877788 w 601"/>
              <a:gd name="T25" fmla="*/ 45290042 h 602"/>
              <a:gd name="T26" fmla="*/ 51877788 w 601"/>
              <a:gd name="T27" fmla="*/ 45290042 h 602"/>
              <a:gd name="T28" fmla="*/ 41037884 w 601"/>
              <a:gd name="T29" fmla="*/ 57167289 h 602"/>
              <a:gd name="T30" fmla="*/ 41037884 w 601"/>
              <a:gd name="T31" fmla="*/ 57167289 h 602"/>
              <a:gd name="T32" fmla="*/ 38198494 w 601"/>
              <a:gd name="T33" fmla="*/ 59125033 h 602"/>
              <a:gd name="T34" fmla="*/ 35488787 w 601"/>
              <a:gd name="T35" fmla="*/ 57167289 h 602"/>
              <a:gd name="T36" fmla="*/ 35488787 w 601"/>
              <a:gd name="T37" fmla="*/ 57167289 h 602"/>
              <a:gd name="T38" fmla="*/ 24519558 w 601"/>
              <a:gd name="T39" fmla="*/ 45290042 h 602"/>
              <a:gd name="T40" fmla="*/ 24519558 w 601"/>
              <a:gd name="T41" fmla="*/ 45290042 h 602"/>
              <a:gd name="T42" fmla="*/ 23616083 w 601"/>
              <a:gd name="T43" fmla="*/ 42418636 h 602"/>
              <a:gd name="T44" fmla="*/ 27229624 w 601"/>
              <a:gd name="T45" fmla="*/ 38763987 h 602"/>
              <a:gd name="T46" fmla="*/ 30068655 w 601"/>
              <a:gd name="T47" fmla="*/ 40591311 h 602"/>
              <a:gd name="T48" fmla="*/ 30068655 w 601"/>
              <a:gd name="T49" fmla="*/ 40591311 h 602"/>
              <a:gd name="T50" fmla="*/ 34585312 w 601"/>
              <a:gd name="T51" fmla="*/ 45290042 h 602"/>
              <a:gd name="T52" fmla="*/ 34585312 w 601"/>
              <a:gd name="T53" fmla="*/ 23102033 h 602"/>
              <a:gd name="T54" fmla="*/ 38198494 w 601"/>
              <a:gd name="T55" fmla="*/ 19447384 h 602"/>
              <a:gd name="T56" fmla="*/ 41941000 w 601"/>
              <a:gd name="T57" fmla="*/ 23102033 h 602"/>
              <a:gd name="T58" fmla="*/ 41941000 w 601"/>
              <a:gd name="T59" fmla="*/ 45290042 h 602"/>
              <a:gd name="T60" fmla="*/ 46457657 w 601"/>
              <a:gd name="T61" fmla="*/ 40591311 h 602"/>
              <a:gd name="T62" fmla="*/ 46457657 w 601"/>
              <a:gd name="T63" fmla="*/ 40591311 h 602"/>
              <a:gd name="T64" fmla="*/ 49167722 w 601"/>
              <a:gd name="T65" fmla="*/ 38763987 h 602"/>
              <a:gd name="T66" fmla="*/ 52781263 w 601"/>
              <a:gd name="T67" fmla="*/ 42418636 h 602"/>
              <a:gd name="T68" fmla="*/ 51877788 w 601"/>
              <a:gd name="T69" fmla="*/ 45290042 h 602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601" h="602">
                <a:moveTo>
                  <a:pt x="296" y="601"/>
                </a:moveTo>
                <a:lnTo>
                  <a:pt x="296" y="601"/>
                </a:lnTo>
                <a:cubicBezTo>
                  <a:pt x="134" y="601"/>
                  <a:pt x="0" y="467"/>
                  <a:pt x="0" y="297"/>
                </a:cubicBezTo>
                <a:cubicBezTo>
                  <a:pt x="0" y="135"/>
                  <a:pt x="134" y="0"/>
                  <a:pt x="296" y="0"/>
                </a:cubicBezTo>
                <a:cubicBezTo>
                  <a:pt x="466" y="0"/>
                  <a:pt x="600" y="135"/>
                  <a:pt x="600" y="297"/>
                </a:cubicBezTo>
                <a:cubicBezTo>
                  <a:pt x="600" y="467"/>
                  <a:pt x="466" y="601"/>
                  <a:pt x="296" y="601"/>
                </a:cubicBezTo>
                <a:close/>
                <a:moveTo>
                  <a:pt x="296" y="57"/>
                </a:moveTo>
                <a:lnTo>
                  <a:pt x="296" y="57"/>
                </a:lnTo>
                <a:cubicBezTo>
                  <a:pt x="162" y="57"/>
                  <a:pt x="56" y="163"/>
                  <a:pt x="56" y="297"/>
                </a:cubicBezTo>
                <a:cubicBezTo>
                  <a:pt x="56" y="431"/>
                  <a:pt x="162" y="544"/>
                  <a:pt x="296" y="544"/>
                </a:cubicBezTo>
                <a:cubicBezTo>
                  <a:pt x="431" y="544"/>
                  <a:pt x="544" y="431"/>
                  <a:pt x="544" y="297"/>
                </a:cubicBezTo>
                <a:cubicBezTo>
                  <a:pt x="544" y="163"/>
                  <a:pt x="431" y="57"/>
                  <a:pt x="296" y="57"/>
                </a:cubicBezTo>
                <a:close/>
                <a:moveTo>
                  <a:pt x="402" y="347"/>
                </a:moveTo>
                <a:lnTo>
                  <a:pt x="402" y="347"/>
                </a:lnTo>
                <a:cubicBezTo>
                  <a:pt x="318" y="438"/>
                  <a:pt x="318" y="438"/>
                  <a:pt x="318" y="438"/>
                </a:cubicBezTo>
                <a:cubicBezTo>
                  <a:pt x="318" y="446"/>
                  <a:pt x="311" y="453"/>
                  <a:pt x="296" y="453"/>
                </a:cubicBezTo>
                <a:cubicBezTo>
                  <a:pt x="289" y="453"/>
                  <a:pt x="282" y="446"/>
                  <a:pt x="275" y="438"/>
                </a:cubicBezTo>
                <a:cubicBezTo>
                  <a:pt x="190" y="347"/>
                  <a:pt x="190" y="347"/>
                  <a:pt x="190" y="347"/>
                </a:cubicBezTo>
                <a:cubicBezTo>
                  <a:pt x="190" y="340"/>
                  <a:pt x="183" y="333"/>
                  <a:pt x="183" y="325"/>
                </a:cubicBezTo>
                <a:cubicBezTo>
                  <a:pt x="183" y="311"/>
                  <a:pt x="197" y="297"/>
                  <a:pt x="211" y="297"/>
                </a:cubicBezTo>
                <a:cubicBezTo>
                  <a:pt x="226" y="297"/>
                  <a:pt x="233" y="304"/>
                  <a:pt x="233" y="311"/>
                </a:cubicBezTo>
                <a:cubicBezTo>
                  <a:pt x="268" y="347"/>
                  <a:pt x="268" y="347"/>
                  <a:pt x="268" y="347"/>
                </a:cubicBezTo>
                <a:cubicBezTo>
                  <a:pt x="268" y="177"/>
                  <a:pt x="268" y="177"/>
                  <a:pt x="268" y="177"/>
                </a:cubicBezTo>
                <a:cubicBezTo>
                  <a:pt x="268" y="163"/>
                  <a:pt x="282" y="149"/>
                  <a:pt x="296" y="149"/>
                </a:cubicBezTo>
                <a:cubicBezTo>
                  <a:pt x="318" y="149"/>
                  <a:pt x="325" y="163"/>
                  <a:pt x="325" y="177"/>
                </a:cubicBezTo>
                <a:cubicBezTo>
                  <a:pt x="325" y="347"/>
                  <a:pt x="325" y="347"/>
                  <a:pt x="325" y="347"/>
                </a:cubicBezTo>
                <a:cubicBezTo>
                  <a:pt x="360" y="311"/>
                  <a:pt x="360" y="311"/>
                  <a:pt x="360" y="311"/>
                </a:cubicBezTo>
                <a:cubicBezTo>
                  <a:pt x="367" y="304"/>
                  <a:pt x="374" y="297"/>
                  <a:pt x="381" y="297"/>
                </a:cubicBezTo>
                <a:cubicBezTo>
                  <a:pt x="402" y="297"/>
                  <a:pt x="409" y="311"/>
                  <a:pt x="409" y="325"/>
                </a:cubicBezTo>
                <a:cubicBezTo>
                  <a:pt x="409" y="333"/>
                  <a:pt x="409" y="340"/>
                  <a:pt x="402" y="34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501" name="Freeform 116"/>
          <p:cNvSpPr>
            <a:spLocks noChangeArrowheads="1"/>
          </p:cNvSpPr>
          <p:nvPr/>
        </p:nvSpPr>
        <p:spPr bwMode="auto">
          <a:xfrm>
            <a:off x="3102501" y="2436657"/>
            <a:ext cx="292024" cy="289983"/>
          </a:xfrm>
          <a:custGeom>
            <a:avLst/>
            <a:gdLst>
              <a:gd name="T0" fmla="*/ 39339251 w 609"/>
              <a:gd name="T1" fmla="*/ 78441997 h 602"/>
              <a:gd name="T2" fmla="*/ 39339251 w 609"/>
              <a:gd name="T3" fmla="*/ 78441997 h 602"/>
              <a:gd name="T4" fmla="*/ 0 w 609"/>
              <a:gd name="T5" fmla="*/ 38763987 h 602"/>
              <a:gd name="T6" fmla="*/ 39339251 w 609"/>
              <a:gd name="T7" fmla="*/ 0 h 602"/>
              <a:gd name="T8" fmla="*/ 78678142 w 609"/>
              <a:gd name="T9" fmla="*/ 38763987 h 602"/>
              <a:gd name="T10" fmla="*/ 39339251 w 609"/>
              <a:gd name="T11" fmla="*/ 78441997 h 602"/>
              <a:gd name="T12" fmla="*/ 7376244 w 609"/>
              <a:gd name="T13" fmla="*/ 38763987 h 602"/>
              <a:gd name="T14" fmla="*/ 7376244 w 609"/>
              <a:gd name="T15" fmla="*/ 38763987 h 602"/>
              <a:gd name="T16" fmla="*/ 39339251 w 609"/>
              <a:gd name="T17" fmla="*/ 71002280 h 602"/>
              <a:gd name="T18" fmla="*/ 59526167 w 609"/>
              <a:gd name="T19" fmla="*/ 63693344 h 602"/>
              <a:gd name="T20" fmla="*/ 14622627 w 609"/>
              <a:gd name="T21" fmla="*/ 19447384 h 602"/>
              <a:gd name="T22" fmla="*/ 7376244 w 609"/>
              <a:gd name="T23" fmla="*/ 38763987 h 602"/>
              <a:gd name="T24" fmla="*/ 39339251 w 609"/>
              <a:gd name="T25" fmla="*/ 7439717 h 602"/>
              <a:gd name="T26" fmla="*/ 39339251 w 609"/>
              <a:gd name="T27" fmla="*/ 7439717 h 602"/>
              <a:gd name="T28" fmla="*/ 19281478 w 609"/>
              <a:gd name="T29" fmla="*/ 13834991 h 602"/>
              <a:gd name="T30" fmla="*/ 64055516 w 609"/>
              <a:gd name="T31" fmla="*/ 59125033 h 602"/>
              <a:gd name="T32" fmla="*/ 71431400 w 609"/>
              <a:gd name="T33" fmla="*/ 38763987 h 602"/>
              <a:gd name="T34" fmla="*/ 39339251 w 609"/>
              <a:gd name="T35" fmla="*/ 7439717 h 60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609" h="602">
                <a:moveTo>
                  <a:pt x="304" y="601"/>
                </a:moveTo>
                <a:lnTo>
                  <a:pt x="304" y="601"/>
                </a:lnTo>
                <a:cubicBezTo>
                  <a:pt x="135" y="601"/>
                  <a:pt x="0" y="467"/>
                  <a:pt x="0" y="297"/>
                </a:cubicBezTo>
                <a:cubicBezTo>
                  <a:pt x="0" y="135"/>
                  <a:pt x="135" y="0"/>
                  <a:pt x="304" y="0"/>
                </a:cubicBezTo>
                <a:cubicBezTo>
                  <a:pt x="474" y="0"/>
                  <a:pt x="608" y="135"/>
                  <a:pt x="608" y="297"/>
                </a:cubicBezTo>
                <a:cubicBezTo>
                  <a:pt x="608" y="467"/>
                  <a:pt x="474" y="601"/>
                  <a:pt x="304" y="601"/>
                </a:cubicBezTo>
                <a:close/>
                <a:moveTo>
                  <a:pt x="57" y="297"/>
                </a:moveTo>
                <a:lnTo>
                  <a:pt x="57" y="297"/>
                </a:lnTo>
                <a:cubicBezTo>
                  <a:pt x="57" y="431"/>
                  <a:pt x="170" y="544"/>
                  <a:pt x="304" y="544"/>
                </a:cubicBezTo>
                <a:cubicBezTo>
                  <a:pt x="361" y="544"/>
                  <a:pt x="417" y="523"/>
                  <a:pt x="460" y="488"/>
                </a:cubicBezTo>
                <a:cubicBezTo>
                  <a:pt x="113" y="149"/>
                  <a:pt x="113" y="149"/>
                  <a:pt x="113" y="149"/>
                </a:cubicBezTo>
                <a:cubicBezTo>
                  <a:pt x="78" y="191"/>
                  <a:pt x="57" y="241"/>
                  <a:pt x="57" y="297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248" y="57"/>
                  <a:pt x="191" y="71"/>
                  <a:pt x="149" y="106"/>
                </a:cubicBezTo>
                <a:cubicBezTo>
                  <a:pt x="495" y="453"/>
                  <a:pt x="495" y="453"/>
                  <a:pt x="495" y="453"/>
                </a:cubicBezTo>
                <a:cubicBezTo>
                  <a:pt x="530" y="410"/>
                  <a:pt x="552" y="354"/>
                  <a:pt x="552" y="297"/>
                </a:cubicBezTo>
                <a:cubicBezTo>
                  <a:pt x="552" y="163"/>
                  <a:pt x="439" y="57"/>
                  <a:pt x="304" y="5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502" name="Freeform 117"/>
          <p:cNvSpPr>
            <a:spLocks noChangeArrowheads="1"/>
          </p:cNvSpPr>
          <p:nvPr/>
        </p:nvSpPr>
        <p:spPr bwMode="auto">
          <a:xfrm>
            <a:off x="2596749" y="2436657"/>
            <a:ext cx="289909" cy="289983"/>
          </a:xfrm>
          <a:custGeom>
            <a:avLst/>
            <a:gdLst>
              <a:gd name="T0" fmla="*/ 39678193 w 602"/>
              <a:gd name="T1" fmla="*/ 78441997 h 602"/>
              <a:gd name="T2" fmla="*/ 39678193 w 602"/>
              <a:gd name="T3" fmla="*/ 78441997 h 602"/>
              <a:gd name="T4" fmla="*/ 0 w 602"/>
              <a:gd name="T5" fmla="*/ 38763987 h 602"/>
              <a:gd name="T6" fmla="*/ 39678193 w 602"/>
              <a:gd name="T7" fmla="*/ 0 h 602"/>
              <a:gd name="T8" fmla="*/ 78442719 w 602"/>
              <a:gd name="T9" fmla="*/ 38763987 h 602"/>
              <a:gd name="T10" fmla="*/ 39678193 w 602"/>
              <a:gd name="T11" fmla="*/ 78441997 h 602"/>
              <a:gd name="T12" fmla="*/ 39678193 w 602"/>
              <a:gd name="T13" fmla="*/ 7439717 h 602"/>
              <a:gd name="T14" fmla="*/ 39678193 w 602"/>
              <a:gd name="T15" fmla="*/ 7439717 h 602"/>
              <a:gd name="T16" fmla="*/ 7439751 w 602"/>
              <a:gd name="T17" fmla="*/ 38763987 h 602"/>
              <a:gd name="T18" fmla="*/ 39678193 w 602"/>
              <a:gd name="T19" fmla="*/ 71002280 h 602"/>
              <a:gd name="T20" fmla="*/ 71002968 w 602"/>
              <a:gd name="T21" fmla="*/ 38763987 h 602"/>
              <a:gd name="T22" fmla="*/ 39678193 w 602"/>
              <a:gd name="T23" fmla="*/ 7439717 h 602"/>
              <a:gd name="T24" fmla="*/ 52599581 w 602"/>
              <a:gd name="T25" fmla="*/ 56253627 h 602"/>
              <a:gd name="T26" fmla="*/ 52599581 w 602"/>
              <a:gd name="T27" fmla="*/ 56253627 h 602"/>
              <a:gd name="T28" fmla="*/ 50772248 w 602"/>
              <a:gd name="T29" fmla="*/ 55339965 h 602"/>
              <a:gd name="T30" fmla="*/ 50772248 w 602"/>
              <a:gd name="T31" fmla="*/ 55339965 h 602"/>
              <a:gd name="T32" fmla="*/ 39678193 w 602"/>
              <a:gd name="T33" fmla="*/ 44376380 h 602"/>
              <a:gd name="T34" fmla="*/ 28583776 w 602"/>
              <a:gd name="T35" fmla="*/ 55339965 h 602"/>
              <a:gd name="T36" fmla="*/ 28583776 w 602"/>
              <a:gd name="T37" fmla="*/ 55339965 h 602"/>
              <a:gd name="T38" fmla="*/ 25843138 w 602"/>
              <a:gd name="T39" fmla="*/ 56253627 h 602"/>
              <a:gd name="T40" fmla="*/ 22188473 w 602"/>
              <a:gd name="T41" fmla="*/ 52598978 h 602"/>
              <a:gd name="T42" fmla="*/ 23102139 w 602"/>
              <a:gd name="T43" fmla="*/ 49858353 h 602"/>
              <a:gd name="T44" fmla="*/ 23102139 w 602"/>
              <a:gd name="T45" fmla="*/ 49858353 h 602"/>
              <a:gd name="T46" fmla="*/ 34196195 w 602"/>
              <a:gd name="T47" fmla="*/ 38763987 h 602"/>
              <a:gd name="T48" fmla="*/ 23102139 w 602"/>
              <a:gd name="T49" fmla="*/ 27669982 h 602"/>
              <a:gd name="T50" fmla="*/ 23102139 w 602"/>
              <a:gd name="T51" fmla="*/ 27669982 h 602"/>
              <a:gd name="T52" fmla="*/ 22188473 w 602"/>
              <a:gd name="T53" fmla="*/ 25842658 h 602"/>
              <a:gd name="T54" fmla="*/ 25843138 w 602"/>
              <a:gd name="T55" fmla="*/ 22188371 h 602"/>
              <a:gd name="T56" fmla="*/ 28583776 w 602"/>
              <a:gd name="T57" fmla="*/ 23102033 h 602"/>
              <a:gd name="T58" fmla="*/ 28583776 w 602"/>
              <a:gd name="T59" fmla="*/ 23102033 h 602"/>
              <a:gd name="T60" fmla="*/ 39678193 w 602"/>
              <a:gd name="T61" fmla="*/ 34196037 h 602"/>
              <a:gd name="T62" fmla="*/ 50772248 w 602"/>
              <a:gd name="T63" fmla="*/ 23102033 h 602"/>
              <a:gd name="T64" fmla="*/ 50772248 w 602"/>
              <a:gd name="T65" fmla="*/ 23102033 h 602"/>
              <a:gd name="T66" fmla="*/ 52599581 w 602"/>
              <a:gd name="T67" fmla="*/ 22188371 h 602"/>
              <a:gd name="T68" fmla="*/ 56254247 w 602"/>
              <a:gd name="T69" fmla="*/ 25842658 h 602"/>
              <a:gd name="T70" fmla="*/ 55340580 w 602"/>
              <a:gd name="T71" fmla="*/ 27669982 h 602"/>
              <a:gd name="T72" fmla="*/ 55340580 w 602"/>
              <a:gd name="T73" fmla="*/ 27669982 h 602"/>
              <a:gd name="T74" fmla="*/ 44376945 w 602"/>
              <a:gd name="T75" fmla="*/ 38763987 h 602"/>
              <a:gd name="T76" fmla="*/ 55340580 w 602"/>
              <a:gd name="T77" fmla="*/ 49858353 h 602"/>
              <a:gd name="T78" fmla="*/ 55340580 w 602"/>
              <a:gd name="T79" fmla="*/ 49858353 h 602"/>
              <a:gd name="T80" fmla="*/ 56254247 w 602"/>
              <a:gd name="T81" fmla="*/ 52598978 h 602"/>
              <a:gd name="T82" fmla="*/ 52599581 w 602"/>
              <a:gd name="T83" fmla="*/ 56253627 h 60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602" h="602">
                <a:moveTo>
                  <a:pt x="304" y="601"/>
                </a:moveTo>
                <a:lnTo>
                  <a:pt x="304" y="601"/>
                </a:lnTo>
                <a:cubicBezTo>
                  <a:pt x="135" y="601"/>
                  <a:pt x="0" y="467"/>
                  <a:pt x="0" y="297"/>
                </a:cubicBezTo>
                <a:cubicBezTo>
                  <a:pt x="0" y="135"/>
                  <a:pt x="135" y="0"/>
                  <a:pt x="304" y="0"/>
                </a:cubicBezTo>
                <a:cubicBezTo>
                  <a:pt x="467" y="0"/>
                  <a:pt x="601" y="135"/>
                  <a:pt x="601" y="297"/>
                </a:cubicBezTo>
                <a:cubicBezTo>
                  <a:pt x="601" y="467"/>
                  <a:pt x="467" y="601"/>
                  <a:pt x="304" y="601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70" y="57"/>
                  <a:pt x="57" y="163"/>
                  <a:pt x="57" y="297"/>
                </a:cubicBezTo>
                <a:cubicBezTo>
                  <a:pt x="57" y="431"/>
                  <a:pt x="170" y="544"/>
                  <a:pt x="304" y="544"/>
                </a:cubicBezTo>
                <a:cubicBezTo>
                  <a:pt x="439" y="544"/>
                  <a:pt x="544" y="431"/>
                  <a:pt x="544" y="297"/>
                </a:cubicBezTo>
                <a:cubicBezTo>
                  <a:pt x="544" y="163"/>
                  <a:pt x="439" y="57"/>
                  <a:pt x="304" y="57"/>
                </a:cubicBezTo>
                <a:close/>
                <a:moveTo>
                  <a:pt x="403" y="431"/>
                </a:moveTo>
                <a:lnTo>
                  <a:pt x="403" y="431"/>
                </a:lnTo>
                <a:cubicBezTo>
                  <a:pt x="396" y="431"/>
                  <a:pt x="389" y="431"/>
                  <a:pt x="389" y="424"/>
                </a:cubicBezTo>
                <a:cubicBezTo>
                  <a:pt x="304" y="340"/>
                  <a:pt x="304" y="340"/>
                  <a:pt x="304" y="340"/>
                </a:cubicBezTo>
                <a:cubicBezTo>
                  <a:pt x="219" y="424"/>
                  <a:pt x="219" y="424"/>
                  <a:pt x="219" y="424"/>
                </a:cubicBezTo>
                <a:cubicBezTo>
                  <a:pt x="212" y="431"/>
                  <a:pt x="205" y="431"/>
                  <a:pt x="198" y="431"/>
                </a:cubicBezTo>
                <a:cubicBezTo>
                  <a:pt x="184" y="431"/>
                  <a:pt x="170" y="417"/>
                  <a:pt x="170" y="403"/>
                </a:cubicBezTo>
                <a:cubicBezTo>
                  <a:pt x="170" y="396"/>
                  <a:pt x="170" y="389"/>
                  <a:pt x="177" y="382"/>
                </a:cubicBezTo>
                <a:cubicBezTo>
                  <a:pt x="262" y="297"/>
                  <a:pt x="262" y="297"/>
                  <a:pt x="262" y="297"/>
                </a:cubicBezTo>
                <a:cubicBezTo>
                  <a:pt x="177" y="212"/>
                  <a:pt x="177" y="212"/>
                  <a:pt x="177" y="212"/>
                </a:cubicBezTo>
                <a:cubicBezTo>
                  <a:pt x="170" y="212"/>
                  <a:pt x="170" y="205"/>
                  <a:pt x="170" y="198"/>
                </a:cubicBezTo>
                <a:cubicBezTo>
                  <a:pt x="170" y="177"/>
                  <a:pt x="184" y="170"/>
                  <a:pt x="198" y="170"/>
                </a:cubicBezTo>
                <a:cubicBezTo>
                  <a:pt x="205" y="170"/>
                  <a:pt x="212" y="170"/>
                  <a:pt x="219" y="177"/>
                </a:cubicBezTo>
                <a:cubicBezTo>
                  <a:pt x="304" y="262"/>
                  <a:pt x="304" y="262"/>
                  <a:pt x="304" y="262"/>
                </a:cubicBezTo>
                <a:cubicBezTo>
                  <a:pt x="389" y="177"/>
                  <a:pt x="389" y="177"/>
                  <a:pt x="389" y="177"/>
                </a:cubicBezTo>
                <a:cubicBezTo>
                  <a:pt x="389" y="170"/>
                  <a:pt x="396" y="170"/>
                  <a:pt x="403" y="170"/>
                </a:cubicBezTo>
                <a:cubicBezTo>
                  <a:pt x="424" y="170"/>
                  <a:pt x="431" y="177"/>
                  <a:pt x="431" y="198"/>
                </a:cubicBezTo>
                <a:cubicBezTo>
                  <a:pt x="431" y="205"/>
                  <a:pt x="431" y="212"/>
                  <a:pt x="424" y="212"/>
                </a:cubicBezTo>
                <a:cubicBezTo>
                  <a:pt x="340" y="297"/>
                  <a:pt x="340" y="297"/>
                  <a:pt x="340" y="297"/>
                </a:cubicBezTo>
                <a:cubicBezTo>
                  <a:pt x="424" y="382"/>
                  <a:pt x="424" y="382"/>
                  <a:pt x="424" y="382"/>
                </a:cubicBezTo>
                <a:cubicBezTo>
                  <a:pt x="431" y="389"/>
                  <a:pt x="431" y="396"/>
                  <a:pt x="431" y="403"/>
                </a:cubicBezTo>
                <a:cubicBezTo>
                  <a:pt x="431" y="417"/>
                  <a:pt x="424" y="431"/>
                  <a:pt x="403" y="43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503" name="Freeform 118"/>
          <p:cNvSpPr>
            <a:spLocks noChangeArrowheads="1"/>
          </p:cNvSpPr>
          <p:nvPr/>
        </p:nvSpPr>
        <p:spPr bwMode="auto">
          <a:xfrm>
            <a:off x="2090998" y="2436657"/>
            <a:ext cx="289907" cy="289983"/>
          </a:xfrm>
          <a:custGeom>
            <a:avLst/>
            <a:gdLst>
              <a:gd name="T0" fmla="*/ 38763987 w 602"/>
              <a:gd name="T1" fmla="*/ 78441997 h 602"/>
              <a:gd name="T2" fmla="*/ 38763987 w 602"/>
              <a:gd name="T3" fmla="*/ 78441997 h 602"/>
              <a:gd name="T4" fmla="*/ 0 w 602"/>
              <a:gd name="T5" fmla="*/ 38763987 h 602"/>
              <a:gd name="T6" fmla="*/ 38763987 w 602"/>
              <a:gd name="T7" fmla="*/ 0 h 602"/>
              <a:gd name="T8" fmla="*/ 78441997 w 602"/>
              <a:gd name="T9" fmla="*/ 38763987 h 602"/>
              <a:gd name="T10" fmla="*/ 38763987 w 602"/>
              <a:gd name="T11" fmla="*/ 78441997 h 602"/>
              <a:gd name="T12" fmla="*/ 38763987 w 602"/>
              <a:gd name="T13" fmla="*/ 7439717 h 602"/>
              <a:gd name="T14" fmla="*/ 38763987 w 602"/>
              <a:gd name="T15" fmla="*/ 7439717 h 602"/>
              <a:gd name="T16" fmla="*/ 7439717 w 602"/>
              <a:gd name="T17" fmla="*/ 38763987 h 602"/>
              <a:gd name="T18" fmla="*/ 38763987 w 602"/>
              <a:gd name="T19" fmla="*/ 71002280 h 602"/>
              <a:gd name="T20" fmla="*/ 71002280 w 602"/>
              <a:gd name="T21" fmla="*/ 38763987 h 602"/>
              <a:gd name="T22" fmla="*/ 38763987 w 602"/>
              <a:gd name="T23" fmla="*/ 7439717 h 602"/>
              <a:gd name="T24" fmla="*/ 56253627 w 602"/>
              <a:gd name="T25" fmla="*/ 31455051 h 602"/>
              <a:gd name="T26" fmla="*/ 56253627 w 602"/>
              <a:gd name="T27" fmla="*/ 31455051 h 602"/>
              <a:gd name="T28" fmla="*/ 36937024 w 602"/>
              <a:gd name="T29" fmla="*/ 51685677 h 602"/>
              <a:gd name="T30" fmla="*/ 36937024 w 602"/>
              <a:gd name="T31" fmla="*/ 51685677 h 602"/>
              <a:gd name="T32" fmla="*/ 34196037 w 602"/>
              <a:gd name="T33" fmla="*/ 52598978 h 602"/>
              <a:gd name="T34" fmla="*/ 31324631 w 602"/>
              <a:gd name="T35" fmla="*/ 51685677 h 602"/>
              <a:gd name="T36" fmla="*/ 31324631 w 602"/>
              <a:gd name="T37" fmla="*/ 51685677 h 602"/>
              <a:gd name="T38" fmla="*/ 20361046 w 602"/>
              <a:gd name="T39" fmla="*/ 40591311 h 602"/>
              <a:gd name="T40" fmla="*/ 20361046 w 602"/>
              <a:gd name="T41" fmla="*/ 40591311 h 602"/>
              <a:gd name="T42" fmla="*/ 19447384 w 602"/>
              <a:gd name="T43" fmla="*/ 37850325 h 602"/>
              <a:gd name="T44" fmla="*/ 23102033 w 602"/>
              <a:gd name="T45" fmla="*/ 34196037 h 602"/>
              <a:gd name="T46" fmla="*/ 25842658 w 602"/>
              <a:gd name="T47" fmla="*/ 35109700 h 602"/>
              <a:gd name="T48" fmla="*/ 25842658 w 602"/>
              <a:gd name="T49" fmla="*/ 35109700 h 602"/>
              <a:gd name="T50" fmla="*/ 34196037 w 602"/>
              <a:gd name="T51" fmla="*/ 43462718 h 602"/>
              <a:gd name="T52" fmla="*/ 51685677 w 602"/>
              <a:gd name="T53" fmla="*/ 26756320 h 602"/>
              <a:gd name="T54" fmla="*/ 51685677 w 602"/>
              <a:gd name="T55" fmla="*/ 26756320 h 602"/>
              <a:gd name="T56" fmla="*/ 53512640 w 602"/>
              <a:gd name="T57" fmla="*/ 25842658 h 602"/>
              <a:gd name="T58" fmla="*/ 57167289 w 602"/>
              <a:gd name="T59" fmla="*/ 29497307 h 602"/>
              <a:gd name="T60" fmla="*/ 56253627 w 602"/>
              <a:gd name="T61" fmla="*/ 31455051 h 602"/>
              <a:gd name="T62" fmla="*/ 56253627 w 602"/>
              <a:gd name="T63" fmla="*/ 25842658 h 602"/>
              <a:gd name="T64" fmla="*/ 56253627 w 602"/>
              <a:gd name="T65" fmla="*/ 25842658 h 602"/>
              <a:gd name="T66" fmla="*/ 25842658 w 602"/>
              <a:gd name="T67" fmla="*/ 56253627 h 602"/>
              <a:gd name="T68" fmla="*/ 25842658 w 602"/>
              <a:gd name="T69" fmla="*/ 56253627 h 602"/>
              <a:gd name="T70" fmla="*/ 52598978 w 602"/>
              <a:gd name="T71" fmla="*/ 56253627 h 602"/>
              <a:gd name="T72" fmla="*/ 52598978 w 602"/>
              <a:gd name="T73" fmla="*/ 56253627 h 602"/>
              <a:gd name="T74" fmla="*/ 56253627 w 602"/>
              <a:gd name="T75" fmla="*/ 52598978 h 602"/>
              <a:gd name="T76" fmla="*/ 56253627 w 602"/>
              <a:gd name="T77" fmla="*/ 52598978 h 60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602" h="602">
                <a:moveTo>
                  <a:pt x="297" y="601"/>
                </a:moveTo>
                <a:lnTo>
                  <a:pt x="297" y="601"/>
                </a:lnTo>
                <a:cubicBezTo>
                  <a:pt x="135" y="601"/>
                  <a:pt x="0" y="467"/>
                  <a:pt x="0" y="297"/>
                </a:cubicBezTo>
                <a:cubicBezTo>
                  <a:pt x="0" y="135"/>
                  <a:pt x="135" y="0"/>
                  <a:pt x="297" y="0"/>
                </a:cubicBezTo>
                <a:cubicBezTo>
                  <a:pt x="467" y="0"/>
                  <a:pt x="601" y="135"/>
                  <a:pt x="601" y="297"/>
                </a:cubicBezTo>
                <a:cubicBezTo>
                  <a:pt x="601" y="467"/>
                  <a:pt x="467" y="601"/>
                  <a:pt x="297" y="601"/>
                </a:cubicBezTo>
                <a:close/>
                <a:moveTo>
                  <a:pt x="297" y="57"/>
                </a:moveTo>
                <a:lnTo>
                  <a:pt x="297" y="57"/>
                </a:lnTo>
                <a:cubicBezTo>
                  <a:pt x="163" y="57"/>
                  <a:pt x="57" y="163"/>
                  <a:pt x="57" y="297"/>
                </a:cubicBezTo>
                <a:cubicBezTo>
                  <a:pt x="57" y="431"/>
                  <a:pt x="163" y="544"/>
                  <a:pt x="297" y="544"/>
                </a:cubicBezTo>
                <a:cubicBezTo>
                  <a:pt x="431" y="544"/>
                  <a:pt x="544" y="431"/>
                  <a:pt x="544" y="297"/>
                </a:cubicBezTo>
                <a:cubicBezTo>
                  <a:pt x="544" y="163"/>
                  <a:pt x="431" y="57"/>
                  <a:pt x="297" y="57"/>
                </a:cubicBezTo>
                <a:close/>
                <a:moveTo>
                  <a:pt x="431" y="241"/>
                </a:moveTo>
                <a:lnTo>
                  <a:pt x="431" y="241"/>
                </a:lnTo>
                <a:cubicBezTo>
                  <a:pt x="283" y="396"/>
                  <a:pt x="283" y="396"/>
                  <a:pt x="283" y="396"/>
                </a:cubicBezTo>
                <a:cubicBezTo>
                  <a:pt x="276" y="403"/>
                  <a:pt x="269" y="403"/>
                  <a:pt x="262" y="403"/>
                </a:cubicBezTo>
                <a:cubicBezTo>
                  <a:pt x="255" y="403"/>
                  <a:pt x="248" y="403"/>
                  <a:pt x="240" y="396"/>
                </a:cubicBezTo>
                <a:cubicBezTo>
                  <a:pt x="156" y="311"/>
                  <a:pt x="156" y="311"/>
                  <a:pt x="156" y="311"/>
                </a:cubicBezTo>
                <a:cubicBezTo>
                  <a:pt x="149" y="304"/>
                  <a:pt x="149" y="297"/>
                  <a:pt x="149" y="290"/>
                </a:cubicBezTo>
                <a:cubicBezTo>
                  <a:pt x="149" y="276"/>
                  <a:pt x="163" y="262"/>
                  <a:pt x="177" y="262"/>
                </a:cubicBezTo>
                <a:cubicBezTo>
                  <a:pt x="184" y="262"/>
                  <a:pt x="191" y="262"/>
                  <a:pt x="198" y="269"/>
                </a:cubicBezTo>
                <a:cubicBezTo>
                  <a:pt x="262" y="333"/>
                  <a:pt x="262" y="333"/>
                  <a:pt x="262" y="333"/>
                </a:cubicBezTo>
                <a:cubicBezTo>
                  <a:pt x="396" y="205"/>
                  <a:pt x="396" y="205"/>
                  <a:pt x="396" y="205"/>
                </a:cubicBezTo>
                <a:cubicBezTo>
                  <a:pt x="396" y="198"/>
                  <a:pt x="403" y="198"/>
                  <a:pt x="410" y="198"/>
                </a:cubicBezTo>
                <a:cubicBezTo>
                  <a:pt x="431" y="198"/>
                  <a:pt x="438" y="205"/>
                  <a:pt x="438" y="226"/>
                </a:cubicBezTo>
                <a:cubicBezTo>
                  <a:pt x="438" y="234"/>
                  <a:pt x="438" y="241"/>
                  <a:pt x="431" y="241"/>
                </a:cubicBezTo>
                <a:close/>
                <a:moveTo>
                  <a:pt x="431" y="198"/>
                </a:moveTo>
                <a:lnTo>
                  <a:pt x="431" y="198"/>
                </a:lnTo>
                <a:close/>
                <a:moveTo>
                  <a:pt x="198" y="431"/>
                </a:moveTo>
                <a:lnTo>
                  <a:pt x="198" y="431"/>
                </a:lnTo>
                <a:close/>
                <a:moveTo>
                  <a:pt x="403" y="431"/>
                </a:moveTo>
                <a:lnTo>
                  <a:pt x="403" y="431"/>
                </a:lnTo>
                <a:close/>
                <a:moveTo>
                  <a:pt x="431" y="403"/>
                </a:moveTo>
                <a:lnTo>
                  <a:pt x="431" y="40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504" name="Freeform 119"/>
          <p:cNvSpPr>
            <a:spLocks noChangeArrowheads="1"/>
          </p:cNvSpPr>
          <p:nvPr/>
        </p:nvSpPr>
        <p:spPr bwMode="auto">
          <a:xfrm>
            <a:off x="1583131" y="2436657"/>
            <a:ext cx="292024" cy="289983"/>
          </a:xfrm>
          <a:custGeom>
            <a:avLst/>
            <a:gdLst>
              <a:gd name="T0" fmla="*/ 39339251 w 609"/>
              <a:gd name="T1" fmla="*/ 78441997 h 602"/>
              <a:gd name="T2" fmla="*/ 39339251 w 609"/>
              <a:gd name="T3" fmla="*/ 78441997 h 602"/>
              <a:gd name="T4" fmla="*/ 0 w 609"/>
              <a:gd name="T5" fmla="*/ 38763987 h 602"/>
              <a:gd name="T6" fmla="*/ 39339251 w 609"/>
              <a:gd name="T7" fmla="*/ 0 h 602"/>
              <a:gd name="T8" fmla="*/ 78678142 w 609"/>
              <a:gd name="T9" fmla="*/ 38763987 h 602"/>
              <a:gd name="T10" fmla="*/ 39339251 w 609"/>
              <a:gd name="T11" fmla="*/ 78441997 h 602"/>
              <a:gd name="T12" fmla="*/ 39339251 w 609"/>
              <a:gd name="T13" fmla="*/ 7439717 h 602"/>
              <a:gd name="T14" fmla="*/ 39339251 w 609"/>
              <a:gd name="T15" fmla="*/ 7439717 h 602"/>
              <a:gd name="T16" fmla="*/ 7376244 w 609"/>
              <a:gd name="T17" fmla="*/ 38763987 h 602"/>
              <a:gd name="T18" fmla="*/ 39339251 w 609"/>
              <a:gd name="T19" fmla="*/ 71002280 h 602"/>
              <a:gd name="T20" fmla="*/ 71302258 w 609"/>
              <a:gd name="T21" fmla="*/ 38763987 h 602"/>
              <a:gd name="T22" fmla="*/ 39339251 w 609"/>
              <a:gd name="T23" fmla="*/ 7439717 h 602"/>
              <a:gd name="T24" fmla="*/ 54867675 w 609"/>
              <a:gd name="T25" fmla="*/ 42418636 h 602"/>
              <a:gd name="T26" fmla="*/ 54867675 w 609"/>
              <a:gd name="T27" fmla="*/ 42418636 h 602"/>
              <a:gd name="T28" fmla="*/ 47620933 w 609"/>
              <a:gd name="T29" fmla="*/ 42418636 h 602"/>
              <a:gd name="T30" fmla="*/ 42962442 w 609"/>
              <a:gd name="T31" fmla="*/ 42418636 h 602"/>
              <a:gd name="T32" fmla="*/ 35715700 w 609"/>
              <a:gd name="T33" fmla="*/ 42418636 h 602"/>
              <a:gd name="T34" fmla="*/ 31057209 w 609"/>
              <a:gd name="T35" fmla="*/ 42418636 h 602"/>
              <a:gd name="T36" fmla="*/ 23810467 w 609"/>
              <a:gd name="T37" fmla="*/ 42418636 h 602"/>
              <a:gd name="T38" fmla="*/ 20187276 w 609"/>
              <a:gd name="T39" fmla="*/ 38763987 h 602"/>
              <a:gd name="T40" fmla="*/ 23810467 w 609"/>
              <a:gd name="T41" fmla="*/ 35109700 h 602"/>
              <a:gd name="T42" fmla="*/ 31963007 w 609"/>
              <a:gd name="T43" fmla="*/ 35109700 h 602"/>
              <a:gd name="T44" fmla="*/ 35715700 w 609"/>
              <a:gd name="T45" fmla="*/ 35109700 h 602"/>
              <a:gd name="T46" fmla="*/ 42962442 w 609"/>
              <a:gd name="T47" fmla="*/ 35109700 h 602"/>
              <a:gd name="T48" fmla="*/ 47620933 w 609"/>
              <a:gd name="T49" fmla="*/ 35109700 h 602"/>
              <a:gd name="T50" fmla="*/ 54867675 w 609"/>
              <a:gd name="T51" fmla="*/ 35109700 h 602"/>
              <a:gd name="T52" fmla="*/ 58491226 w 609"/>
              <a:gd name="T53" fmla="*/ 38763987 h 602"/>
              <a:gd name="T54" fmla="*/ 54867675 w 609"/>
              <a:gd name="T55" fmla="*/ 42418636 h 602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609" h="602">
                <a:moveTo>
                  <a:pt x="304" y="601"/>
                </a:moveTo>
                <a:lnTo>
                  <a:pt x="304" y="601"/>
                </a:lnTo>
                <a:cubicBezTo>
                  <a:pt x="134" y="601"/>
                  <a:pt x="0" y="467"/>
                  <a:pt x="0" y="297"/>
                </a:cubicBezTo>
                <a:cubicBezTo>
                  <a:pt x="0" y="135"/>
                  <a:pt x="134" y="0"/>
                  <a:pt x="304" y="0"/>
                </a:cubicBezTo>
                <a:cubicBezTo>
                  <a:pt x="474" y="0"/>
                  <a:pt x="608" y="135"/>
                  <a:pt x="608" y="297"/>
                </a:cubicBezTo>
                <a:cubicBezTo>
                  <a:pt x="608" y="467"/>
                  <a:pt x="474" y="601"/>
                  <a:pt x="304" y="601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70" y="57"/>
                  <a:pt x="57" y="163"/>
                  <a:pt x="57" y="297"/>
                </a:cubicBezTo>
                <a:cubicBezTo>
                  <a:pt x="57" y="431"/>
                  <a:pt x="170" y="544"/>
                  <a:pt x="304" y="544"/>
                </a:cubicBezTo>
                <a:cubicBezTo>
                  <a:pt x="438" y="544"/>
                  <a:pt x="551" y="431"/>
                  <a:pt x="551" y="297"/>
                </a:cubicBezTo>
                <a:cubicBezTo>
                  <a:pt x="551" y="163"/>
                  <a:pt x="438" y="57"/>
                  <a:pt x="304" y="57"/>
                </a:cubicBezTo>
                <a:close/>
                <a:moveTo>
                  <a:pt x="424" y="325"/>
                </a:moveTo>
                <a:lnTo>
                  <a:pt x="424" y="325"/>
                </a:lnTo>
                <a:cubicBezTo>
                  <a:pt x="368" y="325"/>
                  <a:pt x="368" y="325"/>
                  <a:pt x="368" y="325"/>
                </a:cubicBezTo>
                <a:cubicBezTo>
                  <a:pt x="332" y="325"/>
                  <a:pt x="332" y="325"/>
                  <a:pt x="332" y="325"/>
                </a:cubicBezTo>
                <a:cubicBezTo>
                  <a:pt x="276" y="325"/>
                  <a:pt x="276" y="325"/>
                  <a:pt x="276" y="325"/>
                </a:cubicBezTo>
                <a:cubicBezTo>
                  <a:pt x="240" y="325"/>
                  <a:pt x="240" y="325"/>
                  <a:pt x="240" y="325"/>
                </a:cubicBezTo>
                <a:cubicBezTo>
                  <a:pt x="184" y="325"/>
                  <a:pt x="184" y="325"/>
                  <a:pt x="184" y="325"/>
                </a:cubicBezTo>
                <a:cubicBezTo>
                  <a:pt x="163" y="325"/>
                  <a:pt x="156" y="318"/>
                  <a:pt x="156" y="297"/>
                </a:cubicBezTo>
                <a:cubicBezTo>
                  <a:pt x="156" y="283"/>
                  <a:pt x="163" y="269"/>
                  <a:pt x="184" y="269"/>
                </a:cubicBezTo>
                <a:cubicBezTo>
                  <a:pt x="247" y="269"/>
                  <a:pt x="247" y="269"/>
                  <a:pt x="247" y="269"/>
                </a:cubicBezTo>
                <a:cubicBezTo>
                  <a:pt x="276" y="269"/>
                  <a:pt x="276" y="269"/>
                  <a:pt x="276" y="269"/>
                </a:cubicBezTo>
                <a:cubicBezTo>
                  <a:pt x="332" y="269"/>
                  <a:pt x="332" y="269"/>
                  <a:pt x="332" y="269"/>
                </a:cubicBezTo>
                <a:cubicBezTo>
                  <a:pt x="368" y="269"/>
                  <a:pt x="368" y="269"/>
                  <a:pt x="368" y="269"/>
                </a:cubicBezTo>
                <a:cubicBezTo>
                  <a:pt x="424" y="269"/>
                  <a:pt x="424" y="269"/>
                  <a:pt x="424" y="269"/>
                </a:cubicBezTo>
                <a:cubicBezTo>
                  <a:pt x="445" y="269"/>
                  <a:pt x="452" y="283"/>
                  <a:pt x="452" y="297"/>
                </a:cubicBezTo>
                <a:cubicBezTo>
                  <a:pt x="452" y="318"/>
                  <a:pt x="445" y="325"/>
                  <a:pt x="424" y="32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505" name="Freeform 120"/>
          <p:cNvSpPr>
            <a:spLocks noChangeArrowheads="1"/>
          </p:cNvSpPr>
          <p:nvPr/>
        </p:nvSpPr>
        <p:spPr bwMode="auto">
          <a:xfrm>
            <a:off x="1077379" y="2436657"/>
            <a:ext cx="289909" cy="289983"/>
          </a:xfrm>
          <a:custGeom>
            <a:avLst/>
            <a:gdLst>
              <a:gd name="T0" fmla="*/ 39678193 w 602"/>
              <a:gd name="T1" fmla="*/ 78441997 h 602"/>
              <a:gd name="T2" fmla="*/ 39678193 w 602"/>
              <a:gd name="T3" fmla="*/ 78441997 h 602"/>
              <a:gd name="T4" fmla="*/ 0 w 602"/>
              <a:gd name="T5" fmla="*/ 38763987 h 602"/>
              <a:gd name="T6" fmla="*/ 39678193 w 602"/>
              <a:gd name="T7" fmla="*/ 0 h 602"/>
              <a:gd name="T8" fmla="*/ 78442719 w 602"/>
              <a:gd name="T9" fmla="*/ 38763987 h 602"/>
              <a:gd name="T10" fmla="*/ 39678193 w 602"/>
              <a:gd name="T11" fmla="*/ 78441997 h 602"/>
              <a:gd name="T12" fmla="*/ 39678193 w 602"/>
              <a:gd name="T13" fmla="*/ 7439717 h 602"/>
              <a:gd name="T14" fmla="*/ 39678193 w 602"/>
              <a:gd name="T15" fmla="*/ 7439717 h 602"/>
              <a:gd name="T16" fmla="*/ 7439751 w 602"/>
              <a:gd name="T17" fmla="*/ 38763987 h 602"/>
              <a:gd name="T18" fmla="*/ 39678193 w 602"/>
              <a:gd name="T19" fmla="*/ 71002280 h 602"/>
              <a:gd name="T20" fmla="*/ 71002968 w 602"/>
              <a:gd name="T21" fmla="*/ 38763987 h 602"/>
              <a:gd name="T22" fmla="*/ 39678193 w 602"/>
              <a:gd name="T23" fmla="*/ 7439717 h 602"/>
              <a:gd name="T24" fmla="*/ 55340580 w 602"/>
              <a:gd name="T25" fmla="*/ 42418636 h 602"/>
              <a:gd name="T26" fmla="*/ 55340580 w 602"/>
              <a:gd name="T27" fmla="*/ 42418636 h 602"/>
              <a:gd name="T28" fmla="*/ 43332858 w 602"/>
              <a:gd name="T29" fmla="*/ 42418636 h 602"/>
              <a:gd name="T30" fmla="*/ 43332858 w 602"/>
              <a:gd name="T31" fmla="*/ 55339965 h 602"/>
              <a:gd name="T32" fmla="*/ 39678193 w 602"/>
              <a:gd name="T33" fmla="*/ 59125033 h 602"/>
              <a:gd name="T34" fmla="*/ 36023527 w 602"/>
              <a:gd name="T35" fmla="*/ 55339965 h 602"/>
              <a:gd name="T36" fmla="*/ 36023527 w 602"/>
              <a:gd name="T37" fmla="*/ 42418636 h 602"/>
              <a:gd name="T38" fmla="*/ 23102139 w 602"/>
              <a:gd name="T39" fmla="*/ 42418636 h 602"/>
              <a:gd name="T40" fmla="*/ 19317053 w 602"/>
              <a:gd name="T41" fmla="*/ 38763987 h 602"/>
              <a:gd name="T42" fmla="*/ 23102139 w 602"/>
              <a:gd name="T43" fmla="*/ 35109700 h 602"/>
              <a:gd name="T44" fmla="*/ 36023527 w 602"/>
              <a:gd name="T45" fmla="*/ 35109700 h 602"/>
              <a:gd name="T46" fmla="*/ 36023527 w 602"/>
              <a:gd name="T47" fmla="*/ 23102033 h 602"/>
              <a:gd name="T48" fmla="*/ 39678193 w 602"/>
              <a:gd name="T49" fmla="*/ 19447384 h 602"/>
              <a:gd name="T50" fmla="*/ 43332858 w 602"/>
              <a:gd name="T51" fmla="*/ 23102033 h 602"/>
              <a:gd name="T52" fmla="*/ 43332858 w 602"/>
              <a:gd name="T53" fmla="*/ 35109700 h 602"/>
              <a:gd name="T54" fmla="*/ 55340580 w 602"/>
              <a:gd name="T55" fmla="*/ 35109700 h 602"/>
              <a:gd name="T56" fmla="*/ 58995246 w 602"/>
              <a:gd name="T57" fmla="*/ 38763987 h 602"/>
              <a:gd name="T58" fmla="*/ 55340580 w 602"/>
              <a:gd name="T59" fmla="*/ 42418636 h 602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602" h="602">
                <a:moveTo>
                  <a:pt x="304" y="601"/>
                </a:moveTo>
                <a:lnTo>
                  <a:pt x="304" y="601"/>
                </a:lnTo>
                <a:cubicBezTo>
                  <a:pt x="134" y="601"/>
                  <a:pt x="0" y="467"/>
                  <a:pt x="0" y="297"/>
                </a:cubicBezTo>
                <a:cubicBezTo>
                  <a:pt x="0" y="135"/>
                  <a:pt x="134" y="0"/>
                  <a:pt x="304" y="0"/>
                </a:cubicBezTo>
                <a:cubicBezTo>
                  <a:pt x="467" y="0"/>
                  <a:pt x="601" y="135"/>
                  <a:pt x="601" y="297"/>
                </a:cubicBezTo>
                <a:cubicBezTo>
                  <a:pt x="601" y="467"/>
                  <a:pt x="467" y="601"/>
                  <a:pt x="304" y="601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70" y="57"/>
                  <a:pt x="57" y="163"/>
                  <a:pt x="57" y="297"/>
                </a:cubicBezTo>
                <a:cubicBezTo>
                  <a:pt x="57" y="431"/>
                  <a:pt x="170" y="544"/>
                  <a:pt x="304" y="544"/>
                </a:cubicBezTo>
                <a:cubicBezTo>
                  <a:pt x="438" y="544"/>
                  <a:pt x="544" y="431"/>
                  <a:pt x="544" y="297"/>
                </a:cubicBezTo>
                <a:cubicBezTo>
                  <a:pt x="544" y="163"/>
                  <a:pt x="438" y="57"/>
                  <a:pt x="304" y="57"/>
                </a:cubicBezTo>
                <a:close/>
                <a:moveTo>
                  <a:pt x="424" y="325"/>
                </a:moveTo>
                <a:lnTo>
                  <a:pt x="424" y="325"/>
                </a:lnTo>
                <a:cubicBezTo>
                  <a:pt x="332" y="325"/>
                  <a:pt x="332" y="325"/>
                  <a:pt x="332" y="325"/>
                </a:cubicBezTo>
                <a:cubicBezTo>
                  <a:pt x="332" y="424"/>
                  <a:pt x="332" y="424"/>
                  <a:pt x="332" y="424"/>
                </a:cubicBezTo>
                <a:cubicBezTo>
                  <a:pt x="332" y="438"/>
                  <a:pt x="318" y="453"/>
                  <a:pt x="304" y="453"/>
                </a:cubicBezTo>
                <a:cubicBezTo>
                  <a:pt x="283" y="453"/>
                  <a:pt x="276" y="438"/>
                  <a:pt x="276" y="424"/>
                </a:cubicBezTo>
                <a:cubicBezTo>
                  <a:pt x="276" y="325"/>
                  <a:pt x="276" y="325"/>
                  <a:pt x="276" y="325"/>
                </a:cubicBezTo>
                <a:cubicBezTo>
                  <a:pt x="177" y="325"/>
                  <a:pt x="177" y="325"/>
                  <a:pt x="177" y="325"/>
                </a:cubicBezTo>
                <a:cubicBezTo>
                  <a:pt x="163" y="325"/>
                  <a:pt x="148" y="318"/>
                  <a:pt x="148" y="297"/>
                </a:cubicBezTo>
                <a:cubicBezTo>
                  <a:pt x="148" y="283"/>
                  <a:pt x="163" y="269"/>
                  <a:pt x="177" y="269"/>
                </a:cubicBezTo>
                <a:cubicBezTo>
                  <a:pt x="276" y="269"/>
                  <a:pt x="276" y="269"/>
                  <a:pt x="276" y="269"/>
                </a:cubicBezTo>
                <a:cubicBezTo>
                  <a:pt x="276" y="177"/>
                  <a:pt x="276" y="177"/>
                  <a:pt x="276" y="177"/>
                </a:cubicBezTo>
                <a:cubicBezTo>
                  <a:pt x="276" y="163"/>
                  <a:pt x="283" y="149"/>
                  <a:pt x="304" y="149"/>
                </a:cubicBezTo>
                <a:cubicBezTo>
                  <a:pt x="318" y="149"/>
                  <a:pt x="332" y="163"/>
                  <a:pt x="332" y="177"/>
                </a:cubicBezTo>
                <a:cubicBezTo>
                  <a:pt x="332" y="269"/>
                  <a:pt x="332" y="269"/>
                  <a:pt x="332" y="269"/>
                </a:cubicBezTo>
                <a:cubicBezTo>
                  <a:pt x="424" y="269"/>
                  <a:pt x="424" y="269"/>
                  <a:pt x="424" y="269"/>
                </a:cubicBezTo>
                <a:cubicBezTo>
                  <a:pt x="438" y="269"/>
                  <a:pt x="452" y="283"/>
                  <a:pt x="452" y="297"/>
                </a:cubicBezTo>
                <a:cubicBezTo>
                  <a:pt x="452" y="318"/>
                  <a:pt x="438" y="325"/>
                  <a:pt x="424" y="32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506" name="Freeform 121"/>
          <p:cNvSpPr>
            <a:spLocks noChangeArrowheads="1"/>
          </p:cNvSpPr>
          <p:nvPr/>
        </p:nvSpPr>
        <p:spPr bwMode="auto">
          <a:xfrm>
            <a:off x="6649110" y="1928657"/>
            <a:ext cx="289907" cy="292100"/>
          </a:xfrm>
          <a:custGeom>
            <a:avLst/>
            <a:gdLst>
              <a:gd name="T0" fmla="*/ 8353379 w 602"/>
              <a:gd name="T1" fmla="*/ 46715136 h 609"/>
              <a:gd name="T2" fmla="*/ 25842658 w 602"/>
              <a:gd name="T3" fmla="*/ 10999436 h 609"/>
              <a:gd name="T4" fmla="*/ 25842658 w 602"/>
              <a:gd name="T5" fmla="*/ 11905233 h 609"/>
              <a:gd name="T6" fmla="*/ 26756320 w 602"/>
              <a:gd name="T7" fmla="*/ 13716829 h 609"/>
              <a:gd name="T8" fmla="*/ 24928996 w 602"/>
              <a:gd name="T9" fmla="*/ 15528425 h 609"/>
              <a:gd name="T10" fmla="*/ 25842658 w 602"/>
              <a:gd name="T11" fmla="*/ 16434582 h 609"/>
              <a:gd name="T12" fmla="*/ 23102033 w 602"/>
              <a:gd name="T13" fmla="*/ 18246178 h 609"/>
              <a:gd name="T14" fmla="*/ 22188371 w 602"/>
              <a:gd name="T15" fmla="*/ 21093073 h 609"/>
              <a:gd name="T16" fmla="*/ 20230265 w 602"/>
              <a:gd name="T17" fmla="*/ 22904669 h 609"/>
              <a:gd name="T18" fmla="*/ 18403302 w 602"/>
              <a:gd name="T19" fmla="*/ 21998871 h 609"/>
              <a:gd name="T20" fmla="*/ 17489640 w 602"/>
              <a:gd name="T21" fmla="*/ 20187276 h 609"/>
              <a:gd name="T22" fmla="*/ 16575978 w 602"/>
              <a:gd name="T23" fmla="*/ 19281478 h 609"/>
              <a:gd name="T24" fmla="*/ 17489640 w 602"/>
              <a:gd name="T25" fmla="*/ 17340380 h 609"/>
              <a:gd name="T26" fmla="*/ 13834991 w 602"/>
              <a:gd name="T27" fmla="*/ 20187276 h 609"/>
              <a:gd name="T28" fmla="*/ 13834991 w 602"/>
              <a:gd name="T29" fmla="*/ 23810467 h 609"/>
              <a:gd name="T30" fmla="*/ 17489640 w 602"/>
              <a:gd name="T31" fmla="*/ 27434018 h 609"/>
              <a:gd name="T32" fmla="*/ 14748653 w 602"/>
              <a:gd name="T33" fmla="*/ 31963007 h 609"/>
              <a:gd name="T34" fmla="*/ 12921329 w 602"/>
              <a:gd name="T35" fmla="*/ 31963007 h 609"/>
              <a:gd name="T36" fmla="*/ 10180342 w 602"/>
              <a:gd name="T37" fmla="*/ 33904105 h 609"/>
              <a:gd name="T38" fmla="*/ 10180342 w 602"/>
              <a:gd name="T39" fmla="*/ 34809902 h 609"/>
              <a:gd name="T40" fmla="*/ 10180342 w 602"/>
              <a:gd name="T41" fmla="*/ 35715700 h 609"/>
              <a:gd name="T42" fmla="*/ 10180342 w 602"/>
              <a:gd name="T43" fmla="*/ 41150847 h 609"/>
              <a:gd name="T44" fmla="*/ 12921329 w 602"/>
              <a:gd name="T45" fmla="*/ 46715136 h 609"/>
              <a:gd name="T46" fmla="*/ 22188371 w 602"/>
              <a:gd name="T47" fmla="*/ 52150282 h 609"/>
              <a:gd name="T48" fmla="*/ 69174956 w 602"/>
              <a:gd name="T49" fmla="*/ 42056644 h 609"/>
              <a:gd name="T50" fmla="*/ 64607006 w 602"/>
              <a:gd name="T51" fmla="*/ 39339251 h 609"/>
              <a:gd name="T52" fmla="*/ 54426302 w 602"/>
              <a:gd name="T53" fmla="*/ 36621498 h 609"/>
              <a:gd name="T54" fmla="*/ 55339965 w 602"/>
              <a:gd name="T55" fmla="*/ 38433453 h 609"/>
              <a:gd name="T56" fmla="*/ 45159622 w 602"/>
              <a:gd name="T57" fmla="*/ 32868804 h 609"/>
              <a:gd name="T58" fmla="*/ 45159622 w 602"/>
              <a:gd name="T59" fmla="*/ 30151411 h 609"/>
              <a:gd name="T60" fmla="*/ 46073284 w 602"/>
              <a:gd name="T61" fmla="*/ 28339815 h 609"/>
              <a:gd name="T62" fmla="*/ 42418636 w 602"/>
              <a:gd name="T63" fmla="*/ 31057209 h 609"/>
              <a:gd name="T64" fmla="*/ 40591311 w 602"/>
              <a:gd name="T65" fmla="*/ 30151411 h 609"/>
              <a:gd name="T66" fmla="*/ 39677649 w 602"/>
              <a:gd name="T67" fmla="*/ 31057209 h 609"/>
              <a:gd name="T68" fmla="*/ 30410969 w 602"/>
              <a:gd name="T69" fmla="*/ 31963007 h 609"/>
              <a:gd name="T70" fmla="*/ 34196037 w 602"/>
              <a:gd name="T71" fmla="*/ 26527860 h 609"/>
              <a:gd name="T72" fmla="*/ 37850325 w 602"/>
              <a:gd name="T73" fmla="*/ 23810467 h 609"/>
              <a:gd name="T74" fmla="*/ 43332298 w 602"/>
              <a:gd name="T75" fmla="*/ 21998871 h 609"/>
              <a:gd name="T76" fmla="*/ 43332298 w 602"/>
              <a:gd name="T77" fmla="*/ 19281478 h 609"/>
              <a:gd name="T78" fmla="*/ 39677649 w 602"/>
              <a:gd name="T79" fmla="*/ 23810467 h 609"/>
              <a:gd name="T80" fmla="*/ 36023362 w 602"/>
              <a:gd name="T81" fmla="*/ 21998871 h 609"/>
              <a:gd name="T82" fmla="*/ 38763987 w 602"/>
              <a:gd name="T83" fmla="*/ 18246178 h 609"/>
              <a:gd name="T84" fmla="*/ 45159622 w 602"/>
              <a:gd name="T85" fmla="*/ 16434582 h 609"/>
              <a:gd name="T86" fmla="*/ 53512640 w 602"/>
              <a:gd name="T87" fmla="*/ 17340380 h 609"/>
              <a:gd name="T88" fmla="*/ 54426302 w 602"/>
              <a:gd name="T89" fmla="*/ 12811031 h 609"/>
              <a:gd name="T90" fmla="*/ 51685677 w 602"/>
              <a:gd name="T91" fmla="*/ 30151411 h 609"/>
              <a:gd name="T92" fmla="*/ 54426302 w 602"/>
              <a:gd name="T93" fmla="*/ 15528425 h 609"/>
              <a:gd name="T94" fmla="*/ 39677649 w 602"/>
              <a:gd name="T95" fmla="*/ 10999436 h 609"/>
              <a:gd name="T96" fmla="*/ 33282375 w 602"/>
              <a:gd name="T97" fmla="*/ 26527860 h 609"/>
              <a:gd name="T98" fmla="*/ 33282375 w 602"/>
              <a:gd name="T99" fmla="*/ 23810467 h 609"/>
              <a:gd name="T100" fmla="*/ 31324631 w 602"/>
              <a:gd name="T101" fmla="*/ 24716265 h 609"/>
              <a:gd name="T102" fmla="*/ 43332298 w 602"/>
              <a:gd name="T103" fmla="*/ 34809902 h 609"/>
              <a:gd name="T104" fmla="*/ 52598978 w 602"/>
              <a:gd name="T105" fmla="*/ 42962442 h 609"/>
              <a:gd name="T106" fmla="*/ 42418636 w 602"/>
              <a:gd name="T107" fmla="*/ 58491226 h 609"/>
              <a:gd name="T108" fmla="*/ 37850325 w 602"/>
              <a:gd name="T109" fmla="*/ 45809338 h 609"/>
              <a:gd name="T110" fmla="*/ 28583644 w 602"/>
              <a:gd name="T111" fmla="*/ 41150847 h 609"/>
              <a:gd name="T112" fmla="*/ 26756320 w 602"/>
              <a:gd name="T113" fmla="*/ 18246178 h 609"/>
              <a:gd name="T114" fmla="*/ 52598978 w 602"/>
              <a:gd name="T115" fmla="*/ 52150282 h 609"/>
              <a:gd name="T116" fmla="*/ 36937024 w 602"/>
              <a:gd name="T117" fmla="*/ 30151411 h 609"/>
              <a:gd name="T118" fmla="*/ 17489640 w 602"/>
              <a:gd name="T119" fmla="*/ 31057209 h 609"/>
              <a:gd name="T120" fmla="*/ 17489640 w 602"/>
              <a:gd name="T121" fmla="*/ 31057209 h 609"/>
              <a:gd name="T122" fmla="*/ 11094005 w 602"/>
              <a:gd name="T123" fmla="*/ 42056644 h 609"/>
              <a:gd name="T124" fmla="*/ 38763987 w 602"/>
              <a:gd name="T125" fmla="*/ 24716265 h 609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602" h="609">
                <a:moveTo>
                  <a:pt x="297" y="608"/>
                </a:moveTo>
                <a:lnTo>
                  <a:pt x="297" y="608"/>
                </a:lnTo>
                <a:cubicBezTo>
                  <a:pt x="134" y="608"/>
                  <a:pt x="0" y="474"/>
                  <a:pt x="0" y="304"/>
                </a:cubicBezTo>
                <a:cubicBezTo>
                  <a:pt x="0" y="134"/>
                  <a:pt x="134" y="0"/>
                  <a:pt x="297" y="0"/>
                </a:cubicBezTo>
                <a:cubicBezTo>
                  <a:pt x="466" y="0"/>
                  <a:pt x="601" y="134"/>
                  <a:pt x="601" y="304"/>
                </a:cubicBezTo>
                <a:cubicBezTo>
                  <a:pt x="601" y="474"/>
                  <a:pt x="466" y="608"/>
                  <a:pt x="297" y="608"/>
                </a:cubicBezTo>
                <a:close/>
                <a:moveTo>
                  <a:pt x="466" y="127"/>
                </a:moveTo>
                <a:lnTo>
                  <a:pt x="466" y="127"/>
                </a:lnTo>
                <a:cubicBezTo>
                  <a:pt x="466" y="127"/>
                  <a:pt x="466" y="127"/>
                  <a:pt x="466" y="120"/>
                </a:cubicBezTo>
                <a:lnTo>
                  <a:pt x="459" y="120"/>
                </a:lnTo>
                <a:cubicBezTo>
                  <a:pt x="459" y="120"/>
                  <a:pt x="459" y="120"/>
                  <a:pt x="459" y="127"/>
                </a:cubicBezTo>
                <a:cubicBezTo>
                  <a:pt x="459" y="127"/>
                  <a:pt x="459" y="127"/>
                  <a:pt x="466" y="127"/>
                </a:cubicBezTo>
                <a:cubicBezTo>
                  <a:pt x="466" y="134"/>
                  <a:pt x="466" y="134"/>
                  <a:pt x="459" y="134"/>
                </a:cubicBezTo>
                <a:cubicBezTo>
                  <a:pt x="459" y="141"/>
                  <a:pt x="459" y="141"/>
                  <a:pt x="459" y="141"/>
                </a:cubicBezTo>
                <a:lnTo>
                  <a:pt x="452" y="141"/>
                </a:lnTo>
                <a:cubicBezTo>
                  <a:pt x="452" y="141"/>
                  <a:pt x="452" y="141"/>
                  <a:pt x="459" y="141"/>
                </a:cubicBezTo>
                <a:cubicBezTo>
                  <a:pt x="459" y="141"/>
                  <a:pt x="459" y="141"/>
                  <a:pt x="466" y="141"/>
                </a:cubicBezTo>
                <a:cubicBezTo>
                  <a:pt x="466" y="134"/>
                  <a:pt x="466" y="134"/>
                  <a:pt x="466" y="134"/>
                </a:cubicBezTo>
                <a:cubicBezTo>
                  <a:pt x="466" y="127"/>
                  <a:pt x="466" y="127"/>
                  <a:pt x="474" y="127"/>
                </a:cubicBezTo>
                <a:lnTo>
                  <a:pt x="466" y="127"/>
                </a:lnTo>
                <a:close/>
                <a:moveTo>
                  <a:pt x="474" y="134"/>
                </a:moveTo>
                <a:lnTo>
                  <a:pt x="474" y="134"/>
                </a:lnTo>
                <a:close/>
                <a:moveTo>
                  <a:pt x="544" y="339"/>
                </a:moveTo>
                <a:lnTo>
                  <a:pt x="544" y="339"/>
                </a:lnTo>
                <a:cubicBezTo>
                  <a:pt x="544" y="332"/>
                  <a:pt x="544" y="325"/>
                  <a:pt x="544" y="325"/>
                </a:cubicBezTo>
                <a:cubicBezTo>
                  <a:pt x="544" y="318"/>
                  <a:pt x="544" y="325"/>
                  <a:pt x="537" y="325"/>
                </a:cubicBezTo>
                <a:cubicBezTo>
                  <a:pt x="537" y="318"/>
                  <a:pt x="537" y="318"/>
                  <a:pt x="537" y="318"/>
                </a:cubicBezTo>
                <a:cubicBezTo>
                  <a:pt x="537" y="318"/>
                  <a:pt x="537" y="318"/>
                  <a:pt x="537" y="325"/>
                </a:cubicBezTo>
                <a:cubicBezTo>
                  <a:pt x="537" y="325"/>
                  <a:pt x="530" y="332"/>
                  <a:pt x="537" y="332"/>
                </a:cubicBezTo>
                <a:cubicBezTo>
                  <a:pt x="537" y="339"/>
                  <a:pt x="537" y="339"/>
                  <a:pt x="544" y="339"/>
                </a:cubicBezTo>
                <a:close/>
                <a:moveTo>
                  <a:pt x="64" y="361"/>
                </a:moveTo>
                <a:lnTo>
                  <a:pt x="64" y="361"/>
                </a:lnTo>
                <a:cubicBezTo>
                  <a:pt x="71" y="361"/>
                  <a:pt x="71" y="361"/>
                  <a:pt x="71" y="361"/>
                </a:cubicBezTo>
                <a:cubicBezTo>
                  <a:pt x="71" y="354"/>
                  <a:pt x="71" y="354"/>
                  <a:pt x="71" y="354"/>
                </a:cubicBezTo>
                <a:cubicBezTo>
                  <a:pt x="71" y="354"/>
                  <a:pt x="71" y="354"/>
                  <a:pt x="64" y="354"/>
                </a:cubicBezTo>
                <a:lnTo>
                  <a:pt x="64" y="361"/>
                </a:lnTo>
                <a:cubicBezTo>
                  <a:pt x="64" y="354"/>
                  <a:pt x="64" y="354"/>
                  <a:pt x="64" y="354"/>
                </a:cubicBezTo>
                <a:cubicBezTo>
                  <a:pt x="64" y="354"/>
                  <a:pt x="64" y="354"/>
                  <a:pt x="57" y="354"/>
                </a:cubicBezTo>
                <a:cubicBezTo>
                  <a:pt x="64" y="361"/>
                  <a:pt x="64" y="361"/>
                  <a:pt x="64" y="361"/>
                </a:cubicBezTo>
                <a:close/>
                <a:moveTo>
                  <a:pt x="71" y="269"/>
                </a:moveTo>
                <a:lnTo>
                  <a:pt x="71" y="269"/>
                </a:lnTo>
                <a:close/>
                <a:moveTo>
                  <a:pt x="71" y="226"/>
                </a:moveTo>
                <a:lnTo>
                  <a:pt x="71" y="226"/>
                </a:lnTo>
                <a:lnTo>
                  <a:pt x="71" y="219"/>
                </a:lnTo>
                <a:lnTo>
                  <a:pt x="71" y="226"/>
                </a:lnTo>
                <a:close/>
                <a:moveTo>
                  <a:pt x="134" y="127"/>
                </a:moveTo>
                <a:lnTo>
                  <a:pt x="134" y="127"/>
                </a:lnTo>
                <a:cubicBezTo>
                  <a:pt x="134" y="127"/>
                  <a:pt x="134" y="127"/>
                  <a:pt x="127" y="127"/>
                </a:cubicBezTo>
                <a:cubicBezTo>
                  <a:pt x="134" y="127"/>
                  <a:pt x="134" y="127"/>
                  <a:pt x="134" y="127"/>
                </a:cubicBezTo>
                <a:close/>
                <a:moveTo>
                  <a:pt x="127" y="134"/>
                </a:moveTo>
                <a:lnTo>
                  <a:pt x="127" y="134"/>
                </a:lnTo>
                <a:close/>
                <a:moveTo>
                  <a:pt x="191" y="85"/>
                </a:moveTo>
                <a:lnTo>
                  <a:pt x="191" y="85"/>
                </a:lnTo>
                <a:lnTo>
                  <a:pt x="198" y="85"/>
                </a:lnTo>
                <a:lnTo>
                  <a:pt x="191" y="85"/>
                </a:lnTo>
                <a:cubicBezTo>
                  <a:pt x="198" y="85"/>
                  <a:pt x="198" y="85"/>
                  <a:pt x="198" y="85"/>
                </a:cubicBezTo>
                <a:lnTo>
                  <a:pt x="198" y="92"/>
                </a:lnTo>
                <a:lnTo>
                  <a:pt x="198" y="85"/>
                </a:lnTo>
                <a:cubicBezTo>
                  <a:pt x="191" y="85"/>
                  <a:pt x="191" y="92"/>
                  <a:pt x="191" y="92"/>
                </a:cubicBezTo>
                <a:cubicBezTo>
                  <a:pt x="191" y="92"/>
                  <a:pt x="191" y="92"/>
                  <a:pt x="191" y="85"/>
                </a:cubicBezTo>
                <a:cubicBezTo>
                  <a:pt x="191" y="92"/>
                  <a:pt x="191" y="92"/>
                  <a:pt x="191" y="92"/>
                </a:cubicBezTo>
                <a:cubicBezTo>
                  <a:pt x="191" y="92"/>
                  <a:pt x="191" y="92"/>
                  <a:pt x="198" y="92"/>
                </a:cubicBezTo>
                <a:lnTo>
                  <a:pt x="191" y="92"/>
                </a:lnTo>
                <a:lnTo>
                  <a:pt x="198" y="92"/>
                </a:lnTo>
                <a:lnTo>
                  <a:pt x="191" y="92"/>
                </a:lnTo>
                <a:cubicBezTo>
                  <a:pt x="198" y="92"/>
                  <a:pt x="198" y="92"/>
                  <a:pt x="198" y="92"/>
                </a:cubicBezTo>
                <a:cubicBezTo>
                  <a:pt x="198" y="92"/>
                  <a:pt x="205" y="99"/>
                  <a:pt x="198" y="99"/>
                </a:cubicBezTo>
                <a:lnTo>
                  <a:pt x="191" y="99"/>
                </a:lnTo>
                <a:lnTo>
                  <a:pt x="198" y="99"/>
                </a:lnTo>
                <a:cubicBezTo>
                  <a:pt x="191" y="99"/>
                  <a:pt x="191" y="99"/>
                  <a:pt x="191" y="99"/>
                </a:cubicBezTo>
                <a:cubicBezTo>
                  <a:pt x="191" y="106"/>
                  <a:pt x="184" y="106"/>
                  <a:pt x="191" y="106"/>
                </a:cubicBezTo>
                <a:cubicBezTo>
                  <a:pt x="191" y="99"/>
                  <a:pt x="191" y="99"/>
                  <a:pt x="191" y="99"/>
                </a:cubicBezTo>
                <a:cubicBezTo>
                  <a:pt x="191" y="106"/>
                  <a:pt x="191" y="106"/>
                  <a:pt x="191" y="106"/>
                </a:cubicBezTo>
                <a:lnTo>
                  <a:pt x="198" y="106"/>
                </a:lnTo>
                <a:cubicBezTo>
                  <a:pt x="198" y="106"/>
                  <a:pt x="198" y="106"/>
                  <a:pt x="205" y="106"/>
                </a:cubicBezTo>
                <a:cubicBezTo>
                  <a:pt x="212" y="106"/>
                  <a:pt x="212" y="106"/>
                  <a:pt x="212" y="106"/>
                </a:cubicBezTo>
                <a:cubicBezTo>
                  <a:pt x="212" y="113"/>
                  <a:pt x="212" y="113"/>
                  <a:pt x="212" y="113"/>
                </a:cubicBezTo>
                <a:cubicBezTo>
                  <a:pt x="212" y="113"/>
                  <a:pt x="205" y="113"/>
                  <a:pt x="205" y="106"/>
                </a:cubicBezTo>
                <a:cubicBezTo>
                  <a:pt x="205" y="113"/>
                  <a:pt x="212" y="113"/>
                  <a:pt x="205" y="113"/>
                </a:cubicBezTo>
                <a:cubicBezTo>
                  <a:pt x="198" y="106"/>
                  <a:pt x="198" y="106"/>
                  <a:pt x="198" y="106"/>
                </a:cubicBezTo>
                <a:lnTo>
                  <a:pt x="198" y="113"/>
                </a:lnTo>
                <a:cubicBezTo>
                  <a:pt x="191" y="106"/>
                  <a:pt x="191" y="106"/>
                  <a:pt x="191" y="106"/>
                </a:cubicBezTo>
                <a:cubicBezTo>
                  <a:pt x="191" y="106"/>
                  <a:pt x="191" y="106"/>
                  <a:pt x="191" y="113"/>
                </a:cubicBezTo>
                <a:cubicBezTo>
                  <a:pt x="198" y="113"/>
                  <a:pt x="198" y="113"/>
                  <a:pt x="198" y="113"/>
                </a:cubicBezTo>
                <a:lnTo>
                  <a:pt x="198" y="106"/>
                </a:lnTo>
                <a:cubicBezTo>
                  <a:pt x="198" y="113"/>
                  <a:pt x="198" y="113"/>
                  <a:pt x="198" y="113"/>
                </a:cubicBezTo>
                <a:lnTo>
                  <a:pt x="191" y="113"/>
                </a:lnTo>
                <a:cubicBezTo>
                  <a:pt x="198" y="113"/>
                  <a:pt x="191" y="113"/>
                  <a:pt x="191" y="120"/>
                </a:cubicBezTo>
                <a:cubicBezTo>
                  <a:pt x="191" y="120"/>
                  <a:pt x="191" y="113"/>
                  <a:pt x="198" y="113"/>
                </a:cubicBezTo>
                <a:lnTo>
                  <a:pt x="198" y="120"/>
                </a:lnTo>
                <a:cubicBezTo>
                  <a:pt x="198" y="120"/>
                  <a:pt x="198" y="120"/>
                  <a:pt x="198" y="113"/>
                </a:cubicBezTo>
                <a:lnTo>
                  <a:pt x="205" y="113"/>
                </a:lnTo>
                <a:cubicBezTo>
                  <a:pt x="205" y="113"/>
                  <a:pt x="205" y="113"/>
                  <a:pt x="212" y="113"/>
                </a:cubicBezTo>
                <a:lnTo>
                  <a:pt x="205" y="113"/>
                </a:lnTo>
                <a:cubicBezTo>
                  <a:pt x="205" y="120"/>
                  <a:pt x="205" y="120"/>
                  <a:pt x="212" y="120"/>
                </a:cubicBezTo>
                <a:cubicBezTo>
                  <a:pt x="205" y="120"/>
                  <a:pt x="205" y="120"/>
                  <a:pt x="205" y="120"/>
                </a:cubicBezTo>
                <a:lnTo>
                  <a:pt x="205" y="127"/>
                </a:lnTo>
                <a:cubicBezTo>
                  <a:pt x="198" y="127"/>
                  <a:pt x="198" y="127"/>
                  <a:pt x="198" y="127"/>
                </a:cubicBezTo>
                <a:cubicBezTo>
                  <a:pt x="198" y="127"/>
                  <a:pt x="198" y="127"/>
                  <a:pt x="191" y="127"/>
                </a:cubicBezTo>
                <a:lnTo>
                  <a:pt x="191" y="134"/>
                </a:lnTo>
                <a:cubicBezTo>
                  <a:pt x="191" y="134"/>
                  <a:pt x="191" y="134"/>
                  <a:pt x="191" y="141"/>
                </a:cubicBezTo>
                <a:cubicBezTo>
                  <a:pt x="191" y="141"/>
                  <a:pt x="191" y="141"/>
                  <a:pt x="184" y="141"/>
                </a:cubicBezTo>
                <a:cubicBezTo>
                  <a:pt x="184" y="141"/>
                  <a:pt x="184" y="149"/>
                  <a:pt x="177" y="149"/>
                </a:cubicBezTo>
                <a:cubicBezTo>
                  <a:pt x="177" y="149"/>
                  <a:pt x="177" y="149"/>
                  <a:pt x="177" y="141"/>
                </a:cubicBezTo>
                <a:cubicBezTo>
                  <a:pt x="177" y="141"/>
                  <a:pt x="177" y="141"/>
                  <a:pt x="177" y="149"/>
                </a:cubicBezTo>
                <a:cubicBezTo>
                  <a:pt x="170" y="149"/>
                  <a:pt x="177" y="149"/>
                  <a:pt x="170" y="149"/>
                </a:cubicBezTo>
                <a:cubicBezTo>
                  <a:pt x="170" y="149"/>
                  <a:pt x="170" y="149"/>
                  <a:pt x="177" y="149"/>
                </a:cubicBezTo>
                <a:cubicBezTo>
                  <a:pt x="170" y="149"/>
                  <a:pt x="170" y="149"/>
                  <a:pt x="170" y="149"/>
                </a:cubicBezTo>
                <a:cubicBezTo>
                  <a:pt x="170" y="156"/>
                  <a:pt x="170" y="149"/>
                  <a:pt x="170" y="156"/>
                </a:cubicBezTo>
                <a:lnTo>
                  <a:pt x="177" y="156"/>
                </a:lnTo>
                <a:cubicBezTo>
                  <a:pt x="170" y="156"/>
                  <a:pt x="170" y="156"/>
                  <a:pt x="170" y="156"/>
                </a:cubicBezTo>
                <a:cubicBezTo>
                  <a:pt x="170" y="156"/>
                  <a:pt x="170" y="156"/>
                  <a:pt x="170" y="163"/>
                </a:cubicBezTo>
                <a:cubicBezTo>
                  <a:pt x="170" y="163"/>
                  <a:pt x="170" y="163"/>
                  <a:pt x="170" y="170"/>
                </a:cubicBezTo>
                <a:cubicBezTo>
                  <a:pt x="170" y="170"/>
                  <a:pt x="170" y="170"/>
                  <a:pt x="170" y="177"/>
                </a:cubicBezTo>
                <a:cubicBezTo>
                  <a:pt x="170" y="177"/>
                  <a:pt x="170" y="177"/>
                  <a:pt x="163" y="177"/>
                </a:cubicBezTo>
                <a:lnTo>
                  <a:pt x="170" y="177"/>
                </a:lnTo>
                <a:cubicBezTo>
                  <a:pt x="170" y="177"/>
                  <a:pt x="170" y="177"/>
                  <a:pt x="163" y="177"/>
                </a:cubicBezTo>
                <a:cubicBezTo>
                  <a:pt x="155" y="177"/>
                  <a:pt x="163" y="177"/>
                  <a:pt x="155" y="177"/>
                </a:cubicBezTo>
                <a:lnTo>
                  <a:pt x="163" y="177"/>
                </a:lnTo>
                <a:lnTo>
                  <a:pt x="155" y="177"/>
                </a:lnTo>
                <a:lnTo>
                  <a:pt x="155" y="170"/>
                </a:lnTo>
                <a:lnTo>
                  <a:pt x="155" y="177"/>
                </a:lnTo>
                <a:cubicBezTo>
                  <a:pt x="155" y="177"/>
                  <a:pt x="155" y="177"/>
                  <a:pt x="148" y="177"/>
                </a:cubicBezTo>
                <a:lnTo>
                  <a:pt x="148" y="170"/>
                </a:lnTo>
                <a:cubicBezTo>
                  <a:pt x="148" y="177"/>
                  <a:pt x="148" y="170"/>
                  <a:pt x="148" y="170"/>
                </a:cubicBezTo>
                <a:lnTo>
                  <a:pt x="148" y="177"/>
                </a:lnTo>
                <a:cubicBezTo>
                  <a:pt x="141" y="177"/>
                  <a:pt x="141" y="177"/>
                  <a:pt x="141" y="170"/>
                </a:cubicBezTo>
                <a:cubicBezTo>
                  <a:pt x="141" y="170"/>
                  <a:pt x="148" y="170"/>
                  <a:pt x="141" y="170"/>
                </a:cubicBezTo>
                <a:cubicBezTo>
                  <a:pt x="141" y="163"/>
                  <a:pt x="141" y="163"/>
                  <a:pt x="141" y="163"/>
                </a:cubicBezTo>
                <a:lnTo>
                  <a:pt x="141" y="170"/>
                </a:lnTo>
                <a:cubicBezTo>
                  <a:pt x="141" y="170"/>
                  <a:pt x="141" y="170"/>
                  <a:pt x="141" y="163"/>
                </a:cubicBezTo>
                <a:lnTo>
                  <a:pt x="141" y="170"/>
                </a:lnTo>
                <a:cubicBezTo>
                  <a:pt x="134" y="163"/>
                  <a:pt x="141" y="163"/>
                  <a:pt x="141" y="163"/>
                </a:cubicBezTo>
                <a:cubicBezTo>
                  <a:pt x="141" y="163"/>
                  <a:pt x="141" y="163"/>
                  <a:pt x="134" y="163"/>
                </a:cubicBezTo>
                <a:cubicBezTo>
                  <a:pt x="134" y="163"/>
                  <a:pt x="134" y="163"/>
                  <a:pt x="141" y="163"/>
                </a:cubicBezTo>
                <a:cubicBezTo>
                  <a:pt x="141" y="163"/>
                  <a:pt x="141" y="163"/>
                  <a:pt x="141" y="156"/>
                </a:cubicBezTo>
                <a:cubicBezTo>
                  <a:pt x="141" y="163"/>
                  <a:pt x="141" y="163"/>
                  <a:pt x="141" y="163"/>
                </a:cubicBezTo>
                <a:cubicBezTo>
                  <a:pt x="134" y="163"/>
                  <a:pt x="134" y="163"/>
                  <a:pt x="134" y="163"/>
                </a:cubicBezTo>
                <a:cubicBezTo>
                  <a:pt x="134" y="163"/>
                  <a:pt x="134" y="163"/>
                  <a:pt x="134" y="156"/>
                </a:cubicBezTo>
                <a:cubicBezTo>
                  <a:pt x="134" y="156"/>
                  <a:pt x="134" y="156"/>
                  <a:pt x="141" y="156"/>
                </a:cubicBezTo>
                <a:cubicBezTo>
                  <a:pt x="141" y="156"/>
                  <a:pt x="141" y="156"/>
                  <a:pt x="134" y="156"/>
                </a:cubicBezTo>
                <a:lnTo>
                  <a:pt x="134" y="163"/>
                </a:lnTo>
                <a:cubicBezTo>
                  <a:pt x="134" y="163"/>
                  <a:pt x="134" y="163"/>
                  <a:pt x="134" y="156"/>
                </a:cubicBezTo>
                <a:cubicBezTo>
                  <a:pt x="134" y="156"/>
                  <a:pt x="134" y="156"/>
                  <a:pt x="127" y="156"/>
                </a:cubicBezTo>
                <a:lnTo>
                  <a:pt x="127" y="149"/>
                </a:lnTo>
                <a:lnTo>
                  <a:pt x="134" y="149"/>
                </a:lnTo>
                <a:cubicBezTo>
                  <a:pt x="134" y="149"/>
                  <a:pt x="134" y="149"/>
                  <a:pt x="141" y="149"/>
                </a:cubicBezTo>
                <a:cubicBezTo>
                  <a:pt x="134" y="149"/>
                  <a:pt x="134" y="149"/>
                  <a:pt x="134" y="149"/>
                </a:cubicBezTo>
                <a:lnTo>
                  <a:pt x="127" y="149"/>
                </a:lnTo>
                <a:lnTo>
                  <a:pt x="134" y="149"/>
                </a:lnTo>
                <a:cubicBezTo>
                  <a:pt x="127" y="149"/>
                  <a:pt x="127" y="149"/>
                  <a:pt x="127" y="149"/>
                </a:cubicBezTo>
                <a:cubicBezTo>
                  <a:pt x="127" y="141"/>
                  <a:pt x="134" y="141"/>
                  <a:pt x="134" y="141"/>
                </a:cubicBezTo>
                <a:cubicBezTo>
                  <a:pt x="127" y="141"/>
                  <a:pt x="127" y="141"/>
                  <a:pt x="127" y="141"/>
                </a:cubicBezTo>
                <a:cubicBezTo>
                  <a:pt x="127" y="141"/>
                  <a:pt x="127" y="141"/>
                  <a:pt x="134" y="141"/>
                </a:cubicBezTo>
                <a:lnTo>
                  <a:pt x="127" y="141"/>
                </a:lnTo>
                <a:lnTo>
                  <a:pt x="134" y="141"/>
                </a:lnTo>
                <a:cubicBezTo>
                  <a:pt x="127" y="141"/>
                  <a:pt x="127" y="141"/>
                  <a:pt x="127" y="141"/>
                </a:cubicBezTo>
                <a:cubicBezTo>
                  <a:pt x="127" y="141"/>
                  <a:pt x="127" y="141"/>
                  <a:pt x="134" y="141"/>
                </a:cubicBezTo>
                <a:cubicBezTo>
                  <a:pt x="127" y="141"/>
                  <a:pt x="127" y="141"/>
                  <a:pt x="127" y="141"/>
                </a:cubicBezTo>
                <a:cubicBezTo>
                  <a:pt x="127" y="141"/>
                  <a:pt x="127" y="141"/>
                  <a:pt x="134" y="134"/>
                </a:cubicBezTo>
                <a:cubicBezTo>
                  <a:pt x="134" y="127"/>
                  <a:pt x="134" y="127"/>
                  <a:pt x="134" y="127"/>
                </a:cubicBezTo>
                <a:lnTo>
                  <a:pt x="127" y="127"/>
                </a:lnTo>
                <a:cubicBezTo>
                  <a:pt x="127" y="127"/>
                  <a:pt x="127" y="127"/>
                  <a:pt x="134" y="134"/>
                </a:cubicBezTo>
                <a:cubicBezTo>
                  <a:pt x="134" y="134"/>
                  <a:pt x="134" y="134"/>
                  <a:pt x="127" y="134"/>
                </a:cubicBezTo>
                <a:cubicBezTo>
                  <a:pt x="120" y="141"/>
                  <a:pt x="113" y="149"/>
                  <a:pt x="106" y="156"/>
                </a:cubicBezTo>
                <a:lnTo>
                  <a:pt x="113" y="156"/>
                </a:lnTo>
                <a:cubicBezTo>
                  <a:pt x="113" y="156"/>
                  <a:pt x="113" y="163"/>
                  <a:pt x="120" y="163"/>
                </a:cubicBezTo>
                <a:cubicBezTo>
                  <a:pt x="113" y="163"/>
                  <a:pt x="113" y="163"/>
                  <a:pt x="113" y="163"/>
                </a:cubicBezTo>
                <a:lnTo>
                  <a:pt x="113" y="170"/>
                </a:lnTo>
                <a:lnTo>
                  <a:pt x="106" y="170"/>
                </a:lnTo>
                <a:cubicBezTo>
                  <a:pt x="106" y="163"/>
                  <a:pt x="106" y="163"/>
                  <a:pt x="106" y="163"/>
                </a:cubicBezTo>
                <a:lnTo>
                  <a:pt x="99" y="163"/>
                </a:lnTo>
                <a:lnTo>
                  <a:pt x="99" y="170"/>
                </a:lnTo>
                <a:cubicBezTo>
                  <a:pt x="99" y="170"/>
                  <a:pt x="99" y="170"/>
                  <a:pt x="106" y="170"/>
                </a:cubicBezTo>
                <a:cubicBezTo>
                  <a:pt x="106" y="170"/>
                  <a:pt x="106" y="170"/>
                  <a:pt x="106" y="177"/>
                </a:cubicBezTo>
                <a:lnTo>
                  <a:pt x="106" y="170"/>
                </a:lnTo>
                <a:cubicBezTo>
                  <a:pt x="106" y="177"/>
                  <a:pt x="106" y="177"/>
                  <a:pt x="106" y="177"/>
                </a:cubicBezTo>
                <a:cubicBezTo>
                  <a:pt x="99" y="177"/>
                  <a:pt x="99" y="177"/>
                  <a:pt x="99" y="170"/>
                </a:cubicBezTo>
                <a:lnTo>
                  <a:pt x="99" y="177"/>
                </a:lnTo>
                <a:lnTo>
                  <a:pt x="99" y="170"/>
                </a:lnTo>
                <a:cubicBezTo>
                  <a:pt x="99" y="177"/>
                  <a:pt x="99" y="177"/>
                  <a:pt x="99" y="177"/>
                </a:cubicBezTo>
                <a:cubicBezTo>
                  <a:pt x="99" y="177"/>
                  <a:pt x="106" y="177"/>
                  <a:pt x="106" y="184"/>
                </a:cubicBezTo>
                <a:cubicBezTo>
                  <a:pt x="99" y="184"/>
                  <a:pt x="99" y="177"/>
                  <a:pt x="99" y="177"/>
                </a:cubicBezTo>
                <a:cubicBezTo>
                  <a:pt x="99" y="177"/>
                  <a:pt x="99" y="177"/>
                  <a:pt x="92" y="177"/>
                </a:cubicBezTo>
                <a:cubicBezTo>
                  <a:pt x="92" y="177"/>
                  <a:pt x="85" y="177"/>
                  <a:pt x="85" y="184"/>
                </a:cubicBezTo>
                <a:cubicBezTo>
                  <a:pt x="92" y="184"/>
                  <a:pt x="92" y="184"/>
                  <a:pt x="92" y="184"/>
                </a:cubicBezTo>
                <a:lnTo>
                  <a:pt x="92" y="191"/>
                </a:lnTo>
                <a:cubicBezTo>
                  <a:pt x="92" y="191"/>
                  <a:pt x="92" y="191"/>
                  <a:pt x="92" y="198"/>
                </a:cubicBezTo>
                <a:cubicBezTo>
                  <a:pt x="92" y="191"/>
                  <a:pt x="99" y="191"/>
                  <a:pt x="99" y="198"/>
                </a:cubicBezTo>
                <a:lnTo>
                  <a:pt x="99" y="191"/>
                </a:lnTo>
                <a:cubicBezTo>
                  <a:pt x="106" y="191"/>
                  <a:pt x="106" y="198"/>
                  <a:pt x="106" y="198"/>
                </a:cubicBezTo>
                <a:cubicBezTo>
                  <a:pt x="106" y="191"/>
                  <a:pt x="106" y="191"/>
                  <a:pt x="106" y="191"/>
                </a:cubicBezTo>
                <a:lnTo>
                  <a:pt x="113" y="191"/>
                </a:lnTo>
                <a:cubicBezTo>
                  <a:pt x="113" y="198"/>
                  <a:pt x="113" y="198"/>
                  <a:pt x="113" y="198"/>
                </a:cubicBezTo>
                <a:cubicBezTo>
                  <a:pt x="113" y="198"/>
                  <a:pt x="113" y="198"/>
                  <a:pt x="113" y="205"/>
                </a:cubicBezTo>
                <a:cubicBezTo>
                  <a:pt x="113" y="205"/>
                  <a:pt x="113" y="198"/>
                  <a:pt x="113" y="205"/>
                </a:cubicBezTo>
                <a:cubicBezTo>
                  <a:pt x="120" y="205"/>
                  <a:pt x="120" y="205"/>
                  <a:pt x="120" y="205"/>
                </a:cubicBezTo>
                <a:cubicBezTo>
                  <a:pt x="120" y="205"/>
                  <a:pt x="120" y="212"/>
                  <a:pt x="127" y="212"/>
                </a:cubicBezTo>
                <a:cubicBezTo>
                  <a:pt x="120" y="212"/>
                  <a:pt x="120" y="212"/>
                  <a:pt x="120" y="212"/>
                </a:cubicBezTo>
                <a:cubicBezTo>
                  <a:pt x="127" y="212"/>
                  <a:pt x="127" y="212"/>
                  <a:pt x="127" y="212"/>
                </a:cubicBezTo>
                <a:lnTo>
                  <a:pt x="134" y="212"/>
                </a:lnTo>
                <a:cubicBezTo>
                  <a:pt x="134" y="219"/>
                  <a:pt x="134" y="219"/>
                  <a:pt x="134" y="219"/>
                </a:cubicBezTo>
                <a:lnTo>
                  <a:pt x="127" y="219"/>
                </a:lnTo>
                <a:cubicBezTo>
                  <a:pt x="120" y="226"/>
                  <a:pt x="120" y="226"/>
                  <a:pt x="120" y="226"/>
                </a:cubicBezTo>
                <a:cubicBezTo>
                  <a:pt x="120" y="226"/>
                  <a:pt x="120" y="226"/>
                  <a:pt x="113" y="226"/>
                </a:cubicBezTo>
                <a:lnTo>
                  <a:pt x="106" y="226"/>
                </a:lnTo>
                <a:cubicBezTo>
                  <a:pt x="106" y="226"/>
                  <a:pt x="106" y="226"/>
                  <a:pt x="99" y="226"/>
                </a:cubicBezTo>
                <a:cubicBezTo>
                  <a:pt x="99" y="226"/>
                  <a:pt x="99" y="226"/>
                  <a:pt x="99" y="233"/>
                </a:cubicBezTo>
                <a:cubicBezTo>
                  <a:pt x="92" y="233"/>
                  <a:pt x="92" y="233"/>
                  <a:pt x="92" y="240"/>
                </a:cubicBezTo>
                <a:lnTo>
                  <a:pt x="92" y="233"/>
                </a:lnTo>
                <a:cubicBezTo>
                  <a:pt x="99" y="233"/>
                  <a:pt x="99" y="233"/>
                  <a:pt x="99" y="233"/>
                </a:cubicBezTo>
                <a:cubicBezTo>
                  <a:pt x="106" y="226"/>
                  <a:pt x="106" y="226"/>
                  <a:pt x="106" y="233"/>
                </a:cubicBezTo>
                <a:cubicBezTo>
                  <a:pt x="106" y="233"/>
                  <a:pt x="106" y="233"/>
                  <a:pt x="99" y="233"/>
                </a:cubicBezTo>
                <a:cubicBezTo>
                  <a:pt x="106" y="233"/>
                  <a:pt x="106" y="233"/>
                  <a:pt x="106" y="233"/>
                </a:cubicBezTo>
                <a:cubicBezTo>
                  <a:pt x="106" y="233"/>
                  <a:pt x="106" y="233"/>
                  <a:pt x="106" y="240"/>
                </a:cubicBezTo>
                <a:cubicBezTo>
                  <a:pt x="106" y="240"/>
                  <a:pt x="106" y="240"/>
                  <a:pt x="113" y="240"/>
                </a:cubicBezTo>
                <a:cubicBezTo>
                  <a:pt x="113" y="240"/>
                  <a:pt x="113" y="240"/>
                  <a:pt x="106" y="240"/>
                </a:cubicBezTo>
                <a:cubicBezTo>
                  <a:pt x="106" y="240"/>
                  <a:pt x="106" y="240"/>
                  <a:pt x="113" y="240"/>
                </a:cubicBezTo>
                <a:cubicBezTo>
                  <a:pt x="120" y="240"/>
                  <a:pt x="120" y="240"/>
                  <a:pt x="120" y="240"/>
                </a:cubicBezTo>
                <a:cubicBezTo>
                  <a:pt x="113" y="240"/>
                  <a:pt x="120" y="240"/>
                  <a:pt x="113" y="240"/>
                </a:cubicBezTo>
                <a:cubicBezTo>
                  <a:pt x="113" y="240"/>
                  <a:pt x="113" y="240"/>
                  <a:pt x="113" y="247"/>
                </a:cubicBezTo>
                <a:lnTo>
                  <a:pt x="113" y="240"/>
                </a:lnTo>
                <a:cubicBezTo>
                  <a:pt x="113" y="247"/>
                  <a:pt x="113" y="247"/>
                  <a:pt x="113" y="247"/>
                </a:cubicBezTo>
                <a:cubicBezTo>
                  <a:pt x="113" y="247"/>
                  <a:pt x="113" y="247"/>
                  <a:pt x="106" y="247"/>
                </a:cubicBezTo>
                <a:lnTo>
                  <a:pt x="106" y="240"/>
                </a:lnTo>
                <a:cubicBezTo>
                  <a:pt x="106" y="240"/>
                  <a:pt x="106" y="240"/>
                  <a:pt x="106" y="247"/>
                </a:cubicBezTo>
                <a:lnTo>
                  <a:pt x="106" y="240"/>
                </a:lnTo>
                <a:lnTo>
                  <a:pt x="113" y="240"/>
                </a:lnTo>
                <a:cubicBezTo>
                  <a:pt x="106" y="240"/>
                  <a:pt x="106" y="240"/>
                  <a:pt x="106" y="240"/>
                </a:cubicBezTo>
                <a:cubicBezTo>
                  <a:pt x="106" y="240"/>
                  <a:pt x="106" y="247"/>
                  <a:pt x="99" y="247"/>
                </a:cubicBezTo>
                <a:cubicBezTo>
                  <a:pt x="99" y="240"/>
                  <a:pt x="99" y="240"/>
                  <a:pt x="99" y="247"/>
                </a:cubicBezTo>
                <a:lnTo>
                  <a:pt x="99" y="240"/>
                </a:lnTo>
                <a:cubicBezTo>
                  <a:pt x="99" y="247"/>
                  <a:pt x="99" y="247"/>
                  <a:pt x="99" y="247"/>
                </a:cubicBezTo>
                <a:lnTo>
                  <a:pt x="92" y="247"/>
                </a:lnTo>
                <a:lnTo>
                  <a:pt x="92" y="254"/>
                </a:lnTo>
                <a:cubicBezTo>
                  <a:pt x="85" y="254"/>
                  <a:pt x="85" y="254"/>
                  <a:pt x="85" y="262"/>
                </a:cubicBezTo>
                <a:lnTo>
                  <a:pt x="85" y="254"/>
                </a:lnTo>
                <a:lnTo>
                  <a:pt x="85" y="262"/>
                </a:lnTo>
                <a:cubicBezTo>
                  <a:pt x="78" y="262"/>
                  <a:pt x="78" y="262"/>
                  <a:pt x="78" y="262"/>
                </a:cubicBezTo>
                <a:cubicBezTo>
                  <a:pt x="78" y="262"/>
                  <a:pt x="78" y="262"/>
                  <a:pt x="85" y="262"/>
                </a:cubicBezTo>
                <a:lnTo>
                  <a:pt x="78" y="262"/>
                </a:lnTo>
                <a:cubicBezTo>
                  <a:pt x="78" y="269"/>
                  <a:pt x="78" y="269"/>
                  <a:pt x="78" y="269"/>
                </a:cubicBezTo>
                <a:cubicBezTo>
                  <a:pt x="78" y="262"/>
                  <a:pt x="78" y="262"/>
                  <a:pt x="78" y="269"/>
                </a:cubicBezTo>
                <a:cubicBezTo>
                  <a:pt x="78" y="262"/>
                  <a:pt x="78" y="262"/>
                  <a:pt x="78" y="262"/>
                </a:cubicBezTo>
                <a:cubicBezTo>
                  <a:pt x="78" y="262"/>
                  <a:pt x="78" y="262"/>
                  <a:pt x="78" y="269"/>
                </a:cubicBezTo>
                <a:lnTo>
                  <a:pt x="71" y="269"/>
                </a:lnTo>
                <a:cubicBezTo>
                  <a:pt x="78" y="269"/>
                  <a:pt x="78" y="269"/>
                  <a:pt x="78" y="269"/>
                </a:cubicBezTo>
                <a:lnTo>
                  <a:pt x="71" y="269"/>
                </a:lnTo>
                <a:lnTo>
                  <a:pt x="78" y="269"/>
                </a:lnTo>
                <a:lnTo>
                  <a:pt x="71" y="269"/>
                </a:lnTo>
                <a:lnTo>
                  <a:pt x="78" y="269"/>
                </a:lnTo>
                <a:cubicBezTo>
                  <a:pt x="78" y="269"/>
                  <a:pt x="78" y="269"/>
                  <a:pt x="71" y="269"/>
                </a:cubicBezTo>
                <a:cubicBezTo>
                  <a:pt x="78" y="269"/>
                  <a:pt x="78" y="269"/>
                  <a:pt x="78" y="269"/>
                </a:cubicBezTo>
                <a:lnTo>
                  <a:pt x="71" y="269"/>
                </a:lnTo>
                <a:lnTo>
                  <a:pt x="78" y="269"/>
                </a:lnTo>
                <a:cubicBezTo>
                  <a:pt x="78" y="269"/>
                  <a:pt x="78" y="269"/>
                  <a:pt x="78" y="276"/>
                </a:cubicBezTo>
                <a:lnTo>
                  <a:pt x="71" y="276"/>
                </a:lnTo>
                <a:cubicBezTo>
                  <a:pt x="78" y="276"/>
                  <a:pt x="78" y="276"/>
                  <a:pt x="78" y="276"/>
                </a:cubicBezTo>
                <a:cubicBezTo>
                  <a:pt x="71" y="276"/>
                  <a:pt x="71" y="276"/>
                  <a:pt x="71" y="276"/>
                </a:cubicBezTo>
                <a:lnTo>
                  <a:pt x="78" y="276"/>
                </a:lnTo>
                <a:cubicBezTo>
                  <a:pt x="78" y="276"/>
                  <a:pt x="78" y="276"/>
                  <a:pt x="71" y="276"/>
                </a:cubicBezTo>
                <a:lnTo>
                  <a:pt x="78" y="276"/>
                </a:lnTo>
                <a:cubicBezTo>
                  <a:pt x="71" y="276"/>
                  <a:pt x="71" y="276"/>
                  <a:pt x="71" y="276"/>
                </a:cubicBezTo>
                <a:lnTo>
                  <a:pt x="71" y="283"/>
                </a:lnTo>
                <a:cubicBezTo>
                  <a:pt x="71" y="283"/>
                  <a:pt x="71" y="283"/>
                  <a:pt x="64" y="283"/>
                </a:cubicBezTo>
                <a:lnTo>
                  <a:pt x="64" y="290"/>
                </a:lnTo>
                <a:lnTo>
                  <a:pt x="64" y="297"/>
                </a:lnTo>
                <a:lnTo>
                  <a:pt x="64" y="304"/>
                </a:lnTo>
                <a:cubicBezTo>
                  <a:pt x="57" y="304"/>
                  <a:pt x="64" y="304"/>
                  <a:pt x="57" y="304"/>
                </a:cubicBezTo>
                <a:lnTo>
                  <a:pt x="57" y="297"/>
                </a:lnTo>
                <a:cubicBezTo>
                  <a:pt x="57" y="297"/>
                  <a:pt x="57" y="297"/>
                  <a:pt x="57" y="290"/>
                </a:cubicBezTo>
                <a:cubicBezTo>
                  <a:pt x="57" y="297"/>
                  <a:pt x="57" y="297"/>
                  <a:pt x="57" y="304"/>
                </a:cubicBezTo>
                <a:lnTo>
                  <a:pt x="57" y="311"/>
                </a:lnTo>
                <a:cubicBezTo>
                  <a:pt x="64" y="311"/>
                  <a:pt x="64" y="311"/>
                  <a:pt x="64" y="311"/>
                </a:cubicBezTo>
                <a:cubicBezTo>
                  <a:pt x="64" y="311"/>
                  <a:pt x="64" y="311"/>
                  <a:pt x="64" y="318"/>
                </a:cubicBezTo>
                <a:cubicBezTo>
                  <a:pt x="71" y="318"/>
                  <a:pt x="71" y="318"/>
                  <a:pt x="71" y="318"/>
                </a:cubicBezTo>
                <a:lnTo>
                  <a:pt x="78" y="318"/>
                </a:lnTo>
                <a:lnTo>
                  <a:pt x="78" y="325"/>
                </a:lnTo>
                <a:cubicBezTo>
                  <a:pt x="78" y="325"/>
                  <a:pt x="78" y="325"/>
                  <a:pt x="78" y="318"/>
                </a:cubicBezTo>
                <a:cubicBezTo>
                  <a:pt x="71" y="318"/>
                  <a:pt x="71" y="325"/>
                  <a:pt x="71" y="325"/>
                </a:cubicBezTo>
                <a:lnTo>
                  <a:pt x="71" y="318"/>
                </a:lnTo>
                <a:lnTo>
                  <a:pt x="64" y="318"/>
                </a:lnTo>
                <a:lnTo>
                  <a:pt x="57" y="318"/>
                </a:lnTo>
                <a:cubicBezTo>
                  <a:pt x="57" y="318"/>
                  <a:pt x="57" y="318"/>
                  <a:pt x="57" y="311"/>
                </a:cubicBezTo>
                <a:cubicBezTo>
                  <a:pt x="57" y="311"/>
                  <a:pt x="57" y="311"/>
                  <a:pt x="57" y="318"/>
                </a:cubicBezTo>
                <a:cubicBezTo>
                  <a:pt x="57" y="325"/>
                  <a:pt x="57" y="339"/>
                  <a:pt x="57" y="354"/>
                </a:cubicBezTo>
                <a:cubicBezTo>
                  <a:pt x="57" y="354"/>
                  <a:pt x="57" y="354"/>
                  <a:pt x="64" y="354"/>
                </a:cubicBezTo>
                <a:cubicBezTo>
                  <a:pt x="64" y="354"/>
                  <a:pt x="64" y="354"/>
                  <a:pt x="71" y="354"/>
                </a:cubicBezTo>
                <a:cubicBezTo>
                  <a:pt x="71" y="354"/>
                  <a:pt x="71" y="354"/>
                  <a:pt x="71" y="361"/>
                </a:cubicBezTo>
                <a:cubicBezTo>
                  <a:pt x="71" y="354"/>
                  <a:pt x="71" y="354"/>
                  <a:pt x="71" y="354"/>
                </a:cubicBezTo>
                <a:cubicBezTo>
                  <a:pt x="78" y="354"/>
                  <a:pt x="78" y="354"/>
                  <a:pt x="78" y="354"/>
                </a:cubicBezTo>
                <a:cubicBezTo>
                  <a:pt x="71" y="354"/>
                  <a:pt x="71" y="354"/>
                  <a:pt x="71" y="361"/>
                </a:cubicBezTo>
                <a:cubicBezTo>
                  <a:pt x="71" y="361"/>
                  <a:pt x="71" y="361"/>
                  <a:pt x="71" y="368"/>
                </a:cubicBezTo>
                <a:cubicBezTo>
                  <a:pt x="78" y="368"/>
                  <a:pt x="78" y="361"/>
                  <a:pt x="78" y="361"/>
                </a:cubicBezTo>
                <a:cubicBezTo>
                  <a:pt x="78" y="361"/>
                  <a:pt x="78" y="361"/>
                  <a:pt x="71" y="361"/>
                </a:cubicBezTo>
                <a:cubicBezTo>
                  <a:pt x="78" y="361"/>
                  <a:pt x="78" y="361"/>
                  <a:pt x="78" y="361"/>
                </a:cubicBezTo>
                <a:lnTo>
                  <a:pt x="78" y="354"/>
                </a:lnTo>
                <a:cubicBezTo>
                  <a:pt x="78" y="354"/>
                  <a:pt x="78" y="354"/>
                  <a:pt x="78" y="361"/>
                </a:cubicBezTo>
                <a:lnTo>
                  <a:pt x="85" y="361"/>
                </a:lnTo>
                <a:cubicBezTo>
                  <a:pt x="92" y="361"/>
                  <a:pt x="92" y="361"/>
                  <a:pt x="92" y="361"/>
                </a:cubicBezTo>
                <a:cubicBezTo>
                  <a:pt x="99" y="361"/>
                  <a:pt x="99" y="361"/>
                  <a:pt x="99" y="361"/>
                </a:cubicBezTo>
                <a:lnTo>
                  <a:pt x="106" y="361"/>
                </a:lnTo>
                <a:cubicBezTo>
                  <a:pt x="99" y="361"/>
                  <a:pt x="106" y="368"/>
                  <a:pt x="99" y="368"/>
                </a:cubicBezTo>
                <a:cubicBezTo>
                  <a:pt x="99" y="368"/>
                  <a:pt x="99" y="368"/>
                  <a:pt x="106" y="368"/>
                </a:cubicBezTo>
                <a:cubicBezTo>
                  <a:pt x="113" y="368"/>
                  <a:pt x="113" y="368"/>
                  <a:pt x="113" y="375"/>
                </a:cubicBezTo>
                <a:lnTo>
                  <a:pt x="113" y="368"/>
                </a:lnTo>
                <a:lnTo>
                  <a:pt x="113" y="375"/>
                </a:lnTo>
                <a:cubicBezTo>
                  <a:pt x="113" y="375"/>
                  <a:pt x="113" y="375"/>
                  <a:pt x="120" y="375"/>
                </a:cubicBezTo>
                <a:lnTo>
                  <a:pt x="127" y="375"/>
                </a:lnTo>
                <a:lnTo>
                  <a:pt x="127" y="382"/>
                </a:lnTo>
                <a:lnTo>
                  <a:pt x="134" y="382"/>
                </a:lnTo>
                <a:lnTo>
                  <a:pt x="134" y="389"/>
                </a:lnTo>
                <a:lnTo>
                  <a:pt x="127" y="389"/>
                </a:lnTo>
                <a:lnTo>
                  <a:pt x="127" y="396"/>
                </a:lnTo>
                <a:cubicBezTo>
                  <a:pt x="134" y="396"/>
                  <a:pt x="134" y="396"/>
                  <a:pt x="134" y="396"/>
                </a:cubicBezTo>
                <a:cubicBezTo>
                  <a:pt x="141" y="396"/>
                  <a:pt x="141" y="389"/>
                  <a:pt x="141" y="389"/>
                </a:cubicBezTo>
                <a:cubicBezTo>
                  <a:pt x="141" y="396"/>
                  <a:pt x="148" y="396"/>
                  <a:pt x="148" y="396"/>
                </a:cubicBezTo>
                <a:cubicBezTo>
                  <a:pt x="155" y="396"/>
                  <a:pt x="155" y="396"/>
                  <a:pt x="155" y="396"/>
                </a:cubicBezTo>
                <a:lnTo>
                  <a:pt x="163" y="396"/>
                </a:lnTo>
                <a:cubicBezTo>
                  <a:pt x="163" y="396"/>
                  <a:pt x="163" y="403"/>
                  <a:pt x="170" y="403"/>
                </a:cubicBezTo>
                <a:cubicBezTo>
                  <a:pt x="177" y="403"/>
                  <a:pt x="177" y="410"/>
                  <a:pt x="177" y="410"/>
                </a:cubicBezTo>
                <a:cubicBezTo>
                  <a:pt x="177" y="417"/>
                  <a:pt x="170" y="417"/>
                  <a:pt x="170" y="417"/>
                </a:cubicBezTo>
                <a:cubicBezTo>
                  <a:pt x="170" y="417"/>
                  <a:pt x="170" y="417"/>
                  <a:pt x="170" y="424"/>
                </a:cubicBezTo>
                <a:cubicBezTo>
                  <a:pt x="170" y="424"/>
                  <a:pt x="170" y="424"/>
                  <a:pt x="163" y="424"/>
                </a:cubicBezTo>
                <a:cubicBezTo>
                  <a:pt x="163" y="424"/>
                  <a:pt x="163" y="424"/>
                  <a:pt x="163" y="431"/>
                </a:cubicBezTo>
                <a:lnTo>
                  <a:pt x="163" y="438"/>
                </a:lnTo>
                <a:cubicBezTo>
                  <a:pt x="163" y="438"/>
                  <a:pt x="163" y="438"/>
                  <a:pt x="163" y="445"/>
                </a:cubicBezTo>
                <a:cubicBezTo>
                  <a:pt x="155" y="445"/>
                  <a:pt x="155" y="445"/>
                  <a:pt x="155" y="452"/>
                </a:cubicBezTo>
                <a:cubicBezTo>
                  <a:pt x="155" y="452"/>
                  <a:pt x="155" y="452"/>
                  <a:pt x="148" y="452"/>
                </a:cubicBezTo>
                <a:cubicBezTo>
                  <a:pt x="148" y="452"/>
                  <a:pt x="148" y="452"/>
                  <a:pt x="148" y="460"/>
                </a:cubicBezTo>
                <a:cubicBezTo>
                  <a:pt x="148" y="460"/>
                  <a:pt x="148" y="452"/>
                  <a:pt x="141" y="452"/>
                </a:cubicBezTo>
                <a:cubicBezTo>
                  <a:pt x="141" y="460"/>
                  <a:pt x="141" y="460"/>
                  <a:pt x="141" y="460"/>
                </a:cubicBezTo>
                <a:cubicBezTo>
                  <a:pt x="141" y="460"/>
                  <a:pt x="141" y="460"/>
                  <a:pt x="134" y="460"/>
                </a:cubicBezTo>
                <a:cubicBezTo>
                  <a:pt x="141" y="460"/>
                  <a:pt x="134" y="467"/>
                  <a:pt x="134" y="467"/>
                </a:cubicBezTo>
                <a:cubicBezTo>
                  <a:pt x="141" y="474"/>
                  <a:pt x="134" y="474"/>
                  <a:pt x="134" y="474"/>
                </a:cubicBezTo>
                <a:cubicBezTo>
                  <a:pt x="134" y="481"/>
                  <a:pt x="127" y="481"/>
                  <a:pt x="127" y="481"/>
                </a:cubicBezTo>
                <a:cubicBezTo>
                  <a:pt x="127" y="481"/>
                  <a:pt x="134" y="481"/>
                  <a:pt x="134" y="474"/>
                </a:cubicBezTo>
                <a:lnTo>
                  <a:pt x="127" y="474"/>
                </a:lnTo>
                <a:cubicBezTo>
                  <a:pt x="127" y="474"/>
                  <a:pt x="127" y="474"/>
                  <a:pt x="127" y="481"/>
                </a:cubicBezTo>
                <a:cubicBezTo>
                  <a:pt x="170" y="523"/>
                  <a:pt x="233" y="551"/>
                  <a:pt x="297" y="551"/>
                </a:cubicBezTo>
                <a:cubicBezTo>
                  <a:pt x="417" y="551"/>
                  <a:pt x="516" y="460"/>
                  <a:pt x="537" y="347"/>
                </a:cubicBezTo>
                <a:cubicBezTo>
                  <a:pt x="537" y="339"/>
                  <a:pt x="537" y="339"/>
                  <a:pt x="537" y="339"/>
                </a:cubicBezTo>
                <a:cubicBezTo>
                  <a:pt x="537" y="332"/>
                  <a:pt x="530" y="332"/>
                  <a:pt x="530" y="332"/>
                </a:cubicBezTo>
                <a:cubicBezTo>
                  <a:pt x="530" y="332"/>
                  <a:pt x="530" y="332"/>
                  <a:pt x="530" y="325"/>
                </a:cubicBezTo>
                <a:cubicBezTo>
                  <a:pt x="530" y="325"/>
                  <a:pt x="530" y="325"/>
                  <a:pt x="530" y="318"/>
                </a:cubicBezTo>
                <a:lnTo>
                  <a:pt x="530" y="311"/>
                </a:lnTo>
                <a:cubicBezTo>
                  <a:pt x="530" y="311"/>
                  <a:pt x="530" y="311"/>
                  <a:pt x="523" y="311"/>
                </a:cubicBezTo>
                <a:cubicBezTo>
                  <a:pt x="523" y="304"/>
                  <a:pt x="523" y="304"/>
                  <a:pt x="523" y="304"/>
                </a:cubicBezTo>
                <a:cubicBezTo>
                  <a:pt x="516" y="304"/>
                  <a:pt x="516" y="304"/>
                  <a:pt x="516" y="304"/>
                </a:cubicBezTo>
                <a:cubicBezTo>
                  <a:pt x="516" y="304"/>
                  <a:pt x="516" y="304"/>
                  <a:pt x="523" y="304"/>
                </a:cubicBezTo>
                <a:lnTo>
                  <a:pt x="516" y="304"/>
                </a:lnTo>
                <a:lnTo>
                  <a:pt x="516" y="297"/>
                </a:lnTo>
                <a:cubicBezTo>
                  <a:pt x="516" y="297"/>
                  <a:pt x="516" y="297"/>
                  <a:pt x="516" y="290"/>
                </a:cubicBezTo>
                <a:cubicBezTo>
                  <a:pt x="516" y="297"/>
                  <a:pt x="516" y="297"/>
                  <a:pt x="509" y="297"/>
                </a:cubicBezTo>
                <a:cubicBezTo>
                  <a:pt x="509" y="290"/>
                  <a:pt x="509" y="290"/>
                  <a:pt x="509" y="290"/>
                </a:cubicBezTo>
                <a:cubicBezTo>
                  <a:pt x="509" y="290"/>
                  <a:pt x="509" y="290"/>
                  <a:pt x="509" y="297"/>
                </a:cubicBezTo>
                <a:cubicBezTo>
                  <a:pt x="509" y="297"/>
                  <a:pt x="509" y="297"/>
                  <a:pt x="502" y="297"/>
                </a:cubicBezTo>
                <a:lnTo>
                  <a:pt x="502" y="304"/>
                </a:lnTo>
                <a:cubicBezTo>
                  <a:pt x="495" y="304"/>
                  <a:pt x="495" y="304"/>
                  <a:pt x="495" y="304"/>
                </a:cubicBezTo>
                <a:lnTo>
                  <a:pt x="488" y="311"/>
                </a:lnTo>
                <a:cubicBezTo>
                  <a:pt x="481" y="311"/>
                  <a:pt x="481" y="311"/>
                  <a:pt x="481" y="311"/>
                </a:cubicBezTo>
                <a:cubicBezTo>
                  <a:pt x="481" y="311"/>
                  <a:pt x="481" y="311"/>
                  <a:pt x="481" y="318"/>
                </a:cubicBezTo>
                <a:lnTo>
                  <a:pt x="481" y="325"/>
                </a:lnTo>
                <a:cubicBezTo>
                  <a:pt x="481" y="325"/>
                  <a:pt x="481" y="325"/>
                  <a:pt x="481" y="332"/>
                </a:cubicBezTo>
                <a:cubicBezTo>
                  <a:pt x="481" y="332"/>
                  <a:pt x="481" y="332"/>
                  <a:pt x="474" y="332"/>
                </a:cubicBezTo>
                <a:cubicBezTo>
                  <a:pt x="474" y="325"/>
                  <a:pt x="474" y="325"/>
                  <a:pt x="466" y="325"/>
                </a:cubicBezTo>
                <a:cubicBezTo>
                  <a:pt x="466" y="325"/>
                  <a:pt x="466" y="325"/>
                  <a:pt x="466" y="318"/>
                </a:cubicBezTo>
                <a:lnTo>
                  <a:pt x="466" y="311"/>
                </a:lnTo>
                <a:cubicBezTo>
                  <a:pt x="466" y="311"/>
                  <a:pt x="466" y="304"/>
                  <a:pt x="459" y="304"/>
                </a:cubicBezTo>
                <a:cubicBezTo>
                  <a:pt x="459" y="297"/>
                  <a:pt x="459" y="297"/>
                  <a:pt x="459" y="297"/>
                </a:cubicBezTo>
                <a:cubicBezTo>
                  <a:pt x="466" y="297"/>
                  <a:pt x="459" y="297"/>
                  <a:pt x="459" y="297"/>
                </a:cubicBezTo>
                <a:cubicBezTo>
                  <a:pt x="452" y="297"/>
                  <a:pt x="452" y="297"/>
                  <a:pt x="452" y="297"/>
                </a:cubicBezTo>
                <a:cubicBezTo>
                  <a:pt x="452" y="297"/>
                  <a:pt x="452" y="297"/>
                  <a:pt x="452" y="290"/>
                </a:cubicBezTo>
                <a:cubicBezTo>
                  <a:pt x="452" y="297"/>
                  <a:pt x="452" y="290"/>
                  <a:pt x="452" y="290"/>
                </a:cubicBezTo>
                <a:cubicBezTo>
                  <a:pt x="445" y="290"/>
                  <a:pt x="445" y="290"/>
                  <a:pt x="445" y="290"/>
                </a:cubicBezTo>
                <a:cubicBezTo>
                  <a:pt x="445" y="283"/>
                  <a:pt x="445" y="283"/>
                  <a:pt x="445" y="283"/>
                </a:cubicBezTo>
                <a:cubicBezTo>
                  <a:pt x="445" y="283"/>
                  <a:pt x="438" y="290"/>
                  <a:pt x="438" y="283"/>
                </a:cubicBezTo>
                <a:lnTo>
                  <a:pt x="431" y="283"/>
                </a:lnTo>
                <a:cubicBezTo>
                  <a:pt x="431" y="290"/>
                  <a:pt x="431" y="290"/>
                  <a:pt x="431" y="290"/>
                </a:cubicBezTo>
                <a:lnTo>
                  <a:pt x="431" y="283"/>
                </a:lnTo>
                <a:cubicBezTo>
                  <a:pt x="424" y="283"/>
                  <a:pt x="424" y="283"/>
                  <a:pt x="424" y="283"/>
                </a:cubicBezTo>
                <a:cubicBezTo>
                  <a:pt x="417" y="283"/>
                  <a:pt x="417" y="283"/>
                  <a:pt x="417" y="283"/>
                </a:cubicBezTo>
                <a:lnTo>
                  <a:pt x="410" y="283"/>
                </a:lnTo>
                <a:cubicBezTo>
                  <a:pt x="410" y="283"/>
                  <a:pt x="403" y="283"/>
                  <a:pt x="403" y="276"/>
                </a:cubicBezTo>
                <a:cubicBezTo>
                  <a:pt x="403" y="276"/>
                  <a:pt x="403" y="276"/>
                  <a:pt x="403" y="269"/>
                </a:cubicBezTo>
                <a:cubicBezTo>
                  <a:pt x="396" y="269"/>
                  <a:pt x="396" y="269"/>
                  <a:pt x="396" y="269"/>
                </a:cubicBezTo>
                <a:cubicBezTo>
                  <a:pt x="396" y="269"/>
                  <a:pt x="396" y="269"/>
                  <a:pt x="396" y="276"/>
                </a:cubicBezTo>
                <a:cubicBezTo>
                  <a:pt x="396" y="276"/>
                  <a:pt x="396" y="276"/>
                  <a:pt x="396" y="283"/>
                </a:cubicBezTo>
                <a:cubicBezTo>
                  <a:pt x="396" y="283"/>
                  <a:pt x="396" y="283"/>
                  <a:pt x="403" y="283"/>
                </a:cubicBezTo>
                <a:cubicBezTo>
                  <a:pt x="403" y="283"/>
                  <a:pt x="403" y="283"/>
                  <a:pt x="396" y="283"/>
                </a:cubicBezTo>
                <a:lnTo>
                  <a:pt x="403" y="283"/>
                </a:lnTo>
                <a:cubicBezTo>
                  <a:pt x="396" y="283"/>
                  <a:pt x="396" y="283"/>
                  <a:pt x="403" y="283"/>
                </a:cubicBezTo>
                <a:lnTo>
                  <a:pt x="403" y="290"/>
                </a:lnTo>
                <a:cubicBezTo>
                  <a:pt x="403" y="283"/>
                  <a:pt x="403" y="283"/>
                  <a:pt x="403" y="283"/>
                </a:cubicBezTo>
                <a:lnTo>
                  <a:pt x="403" y="290"/>
                </a:lnTo>
                <a:cubicBezTo>
                  <a:pt x="410" y="290"/>
                  <a:pt x="410" y="290"/>
                  <a:pt x="410" y="290"/>
                </a:cubicBezTo>
                <a:cubicBezTo>
                  <a:pt x="417" y="283"/>
                  <a:pt x="417" y="283"/>
                  <a:pt x="417" y="283"/>
                </a:cubicBezTo>
                <a:lnTo>
                  <a:pt x="417" y="290"/>
                </a:lnTo>
                <a:lnTo>
                  <a:pt x="424" y="290"/>
                </a:lnTo>
                <a:cubicBezTo>
                  <a:pt x="424" y="290"/>
                  <a:pt x="424" y="290"/>
                  <a:pt x="424" y="297"/>
                </a:cubicBezTo>
                <a:cubicBezTo>
                  <a:pt x="424" y="304"/>
                  <a:pt x="424" y="304"/>
                  <a:pt x="424" y="304"/>
                </a:cubicBezTo>
                <a:cubicBezTo>
                  <a:pt x="417" y="304"/>
                  <a:pt x="417" y="304"/>
                  <a:pt x="417" y="304"/>
                </a:cubicBezTo>
                <a:lnTo>
                  <a:pt x="417" y="311"/>
                </a:lnTo>
                <a:cubicBezTo>
                  <a:pt x="410" y="311"/>
                  <a:pt x="410" y="311"/>
                  <a:pt x="410" y="311"/>
                </a:cubicBezTo>
                <a:lnTo>
                  <a:pt x="403" y="311"/>
                </a:lnTo>
                <a:cubicBezTo>
                  <a:pt x="403" y="318"/>
                  <a:pt x="403" y="318"/>
                  <a:pt x="396" y="318"/>
                </a:cubicBezTo>
                <a:lnTo>
                  <a:pt x="389" y="318"/>
                </a:lnTo>
                <a:cubicBezTo>
                  <a:pt x="382" y="325"/>
                  <a:pt x="382" y="325"/>
                  <a:pt x="382" y="318"/>
                </a:cubicBezTo>
                <a:cubicBezTo>
                  <a:pt x="382" y="318"/>
                  <a:pt x="382" y="318"/>
                  <a:pt x="382" y="311"/>
                </a:cubicBezTo>
                <a:cubicBezTo>
                  <a:pt x="382" y="311"/>
                  <a:pt x="375" y="311"/>
                  <a:pt x="375" y="304"/>
                </a:cubicBezTo>
                <a:cubicBezTo>
                  <a:pt x="375" y="304"/>
                  <a:pt x="375" y="304"/>
                  <a:pt x="368" y="297"/>
                </a:cubicBezTo>
                <a:cubicBezTo>
                  <a:pt x="368" y="297"/>
                  <a:pt x="368" y="297"/>
                  <a:pt x="368" y="290"/>
                </a:cubicBezTo>
                <a:cubicBezTo>
                  <a:pt x="368" y="283"/>
                  <a:pt x="361" y="283"/>
                  <a:pt x="361" y="283"/>
                </a:cubicBezTo>
                <a:cubicBezTo>
                  <a:pt x="361" y="276"/>
                  <a:pt x="361" y="276"/>
                  <a:pt x="361" y="276"/>
                </a:cubicBezTo>
                <a:cubicBezTo>
                  <a:pt x="361" y="269"/>
                  <a:pt x="353" y="269"/>
                  <a:pt x="353" y="269"/>
                </a:cubicBezTo>
                <a:cubicBezTo>
                  <a:pt x="353" y="269"/>
                  <a:pt x="353" y="269"/>
                  <a:pt x="361" y="262"/>
                </a:cubicBezTo>
                <a:cubicBezTo>
                  <a:pt x="361" y="254"/>
                  <a:pt x="361" y="254"/>
                  <a:pt x="361" y="254"/>
                </a:cubicBezTo>
                <a:cubicBezTo>
                  <a:pt x="361" y="254"/>
                  <a:pt x="361" y="254"/>
                  <a:pt x="353" y="254"/>
                </a:cubicBezTo>
                <a:cubicBezTo>
                  <a:pt x="353" y="254"/>
                  <a:pt x="353" y="254"/>
                  <a:pt x="346" y="254"/>
                </a:cubicBezTo>
                <a:cubicBezTo>
                  <a:pt x="346" y="254"/>
                  <a:pt x="346" y="247"/>
                  <a:pt x="346" y="254"/>
                </a:cubicBezTo>
                <a:cubicBezTo>
                  <a:pt x="346" y="254"/>
                  <a:pt x="346" y="254"/>
                  <a:pt x="339" y="254"/>
                </a:cubicBezTo>
                <a:cubicBezTo>
                  <a:pt x="339" y="247"/>
                  <a:pt x="339" y="247"/>
                  <a:pt x="339" y="247"/>
                </a:cubicBezTo>
                <a:cubicBezTo>
                  <a:pt x="332" y="247"/>
                  <a:pt x="332" y="247"/>
                  <a:pt x="332" y="247"/>
                </a:cubicBezTo>
                <a:cubicBezTo>
                  <a:pt x="339" y="247"/>
                  <a:pt x="339" y="247"/>
                  <a:pt x="332" y="247"/>
                </a:cubicBezTo>
                <a:lnTo>
                  <a:pt x="339" y="247"/>
                </a:lnTo>
                <a:lnTo>
                  <a:pt x="332" y="247"/>
                </a:lnTo>
                <a:cubicBezTo>
                  <a:pt x="332" y="240"/>
                  <a:pt x="332" y="240"/>
                  <a:pt x="332" y="240"/>
                </a:cubicBezTo>
                <a:cubicBezTo>
                  <a:pt x="332" y="240"/>
                  <a:pt x="332" y="240"/>
                  <a:pt x="339" y="240"/>
                </a:cubicBezTo>
                <a:cubicBezTo>
                  <a:pt x="332" y="240"/>
                  <a:pt x="332" y="240"/>
                  <a:pt x="332" y="240"/>
                </a:cubicBezTo>
                <a:lnTo>
                  <a:pt x="339" y="240"/>
                </a:lnTo>
                <a:lnTo>
                  <a:pt x="346" y="240"/>
                </a:lnTo>
                <a:cubicBezTo>
                  <a:pt x="346" y="240"/>
                  <a:pt x="346" y="240"/>
                  <a:pt x="339" y="240"/>
                </a:cubicBezTo>
                <a:cubicBezTo>
                  <a:pt x="339" y="240"/>
                  <a:pt x="339" y="240"/>
                  <a:pt x="339" y="233"/>
                </a:cubicBezTo>
                <a:lnTo>
                  <a:pt x="346" y="240"/>
                </a:lnTo>
                <a:lnTo>
                  <a:pt x="346" y="233"/>
                </a:lnTo>
                <a:cubicBezTo>
                  <a:pt x="346" y="240"/>
                  <a:pt x="346" y="240"/>
                  <a:pt x="346" y="240"/>
                </a:cubicBezTo>
                <a:cubicBezTo>
                  <a:pt x="346" y="233"/>
                  <a:pt x="346" y="233"/>
                  <a:pt x="346" y="233"/>
                </a:cubicBezTo>
                <a:lnTo>
                  <a:pt x="353" y="233"/>
                </a:lnTo>
                <a:cubicBezTo>
                  <a:pt x="353" y="233"/>
                  <a:pt x="353" y="233"/>
                  <a:pt x="361" y="233"/>
                </a:cubicBezTo>
                <a:cubicBezTo>
                  <a:pt x="361" y="233"/>
                  <a:pt x="361" y="240"/>
                  <a:pt x="368" y="240"/>
                </a:cubicBezTo>
                <a:lnTo>
                  <a:pt x="375" y="240"/>
                </a:lnTo>
                <a:lnTo>
                  <a:pt x="375" y="233"/>
                </a:lnTo>
                <a:cubicBezTo>
                  <a:pt x="375" y="226"/>
                  <a:pt x="375" y="226"/>
                  <a:pt x="375" y="226"/>
                </a:cubicBezTo>
                <a:lnTo>
                  <a:pt x="368" y="226"/>
                </a:lnTo>
                <a:lnTo>
                  <a:pt x="361" y="226"/>
                </a:lnTo>
                <a:cubicBezTo>
                  <a:pt x="361" y="226"/>
                  <a:pt x="368" y="226"/>
                  <a:pt x="368" y="219"/>
                </a:cubicBezTo>
                <a:cubicBezTo>
                  <a:pt x="368" y="219"/>
                  <a:pt x="368" y="219"/>
                  <a:pt x="361" y="219"/>
                </a:cubicBezTo>
                <a:cubicBezTo>
                  <a:pt x="353" y="219"/>
                  <a:pt x="353" y="219"/>
                  <a:pt x="353" y="219"/>
                </a:cubicBezTo>
                <a:cubicBezTo>
                  <a:pt x="353" y="219"/>
                  <a:pt x="361" y="219"/>
                  <a:pt x="361" y="226"/>
                </a:cubicBezTo>
                <a:cubicBezTo>
                  <a:pt x="361" y="226"/>
                  <a:pt x="361" y="226"/>
                  <a:pt x="353" y="226"/>
                </a:cubicBezTo>
                <a:cubicBezTo>
                  <a:pt x="353" y="219"/>
                  <a:pt x="353" y="219"/>
                  <a:pt x="353" y="219"/>
                </a:cubicBezTo>
                <a:cubicBezTo>
                  <a:pt x="353" y="219"/>
                  <a:pt x="353" y="219"/>
                  <a:pt x="346" y="219"/>
                </a:cubicBezTo>
                <a:cubicBezTo>
                  <a:pt x="346" y="219"/>
                  <a:pt x="346" y="219"/>
                  <a:pt x="353" y="219"/>
                </a:cubicBezTo>
                <a:cubicBezTo>
                  <a:pt x="346" y="219"/>
                  <a:pt x="346" y="219"/>
                  <a:pt x="346" y="219"/>
                </a:cubicBezTo>
                <a:cubicBezTo>
                  <a:pt x="346" y="219"/>
                  <a:pt x="339" y="219"/>
                  <a:pt x="346" y="219"/>
                </a:cubicBezTo>
                <a:cubicBezTo>
                  <a:pt x="346" y="226"/>
                  <a:pt x="346" y="226"/>
                  <a:pt x="346" y="226"/>
                </a:cubicBezTo>
                <a:cubicBezTo>
                  <a:pt x="346" y="226"/>
                  <a:pt x="346" y="226"/>
                  <a:pt x="339" y="226"/>
                </a:cubicBezTo>
                <a:cubicBezTo>
                  <a:pt x="339" y="226"/>
                  <a:pt x="339" y="226"/>
                  <a:pt x="339" y="233"/>
                </a:cubicBezTo>
                <a:cubicBezTo>
                  <a:pt x="339" y="240"/>
                  <a:pt x="339" y="240"/>
                  <a:pt x="339" y="240"/>
                </a:cubicBezTo>
                <a:lnTo>
                  <a:pt x="332" y="240"/>
                </a:lnTo>
                <a:cubicBezTo>
                  <a:pt x="332" y="240"/>
                  <a:pt x="332" y="240"/>
                  <a:pt x="325" y="240"/>
                </a:cubicBezTo>
                <a:cubicBezTo>
                  <a:pt x="325" y="240"/>
                  <a:pt x="325" y="240"/>
                  <a:pt x="325" y="247"/>
                </a:cubicBezTo>
                <a:cubicBezTo>
                  <a:pt x="325" y="247"/>
                  <a:pt x="325" y="247"/>
                  <a:pt x="325" y="254"/>
                </a:cubicBezTo>
                <a:lnTo>
                  <a:pt x="325" y="247"/>
                </a:lnTo>
                <a:cubicBezTo>
                  <a:pt x="325" y="247"/>
                  <a:pt x="325" y="247"/>
                  <a:pt x="318" y="254"/>
                </a:cubicBezTo>
                <a:cubicBezTo>
                  <a:pt x="318" y="247"/>
                  <a:pt x="318" y="247"/>
                  <a:pt x="318" y="247"/>
                </a:cubicBezTo>
                <a:lnTo>
                  <a:pt x="325" y="247"/>
                </a:lnTo>
                <a:lnTo>
                  <a:pt x="318" y="247"/>
                </a:lnTo>
                <a:cubicBezTo>
                  <a:pt x="318" y="247"/>
                  <a:pt x="318" y="247"/>
                  <a:pt x="318" y="240"/>
                </a:cubicBezTo>
                <a:cubicBezTo>
                  <a:pt x="318" y="247"/>
                  <a:pt x="318" y="240"/>
                  <a:pt x="318" y="240"/>
                </a:cubicBezTo>
                <a:lnTo>
                  <a:pt x="318" y="233"/>
                </a:lnTo>
                <a:cubicBezTo>
                  <a:pt x="318" y="233"/>
                  <a:pt x="318" y="233"/>
                  <a:pt x="311" y="233"/>
                </a:cubicBezTo>
                <a:lnTo>
                  <a:pt x="304" y="226"/>
                </a:lnTo>
                <a:cubicBezTo>
                  <a:pt x="297" y="226"/>
                  <a:pt x="297" y="226"/>
                  <a:pt x="297" y="226"/>
                </a:cubicBezTo>
                <a:lnTo>
                  <a:pt x="297" y="219"/>
                </a:lnTo>
                <a:lnTo>
                  <a:pt x="297" y="226"/>
                </a:lnTo>
                <a:cubicBezTo>
                  <a:pt x="297" y="233"/>
                  <a:pt x="297" y="233"/>
                  <a:pt x="297" y="233"/>
                </a:cubicBezTo>
                <a:lnTo>
                  <a:pt x="304" y="233"/>
                </a:lnTo>
                <a:cubicBezTo>
                  <a:pt x="311" y="240"/>
                  <a:pt x="311" y="240"/>
                  <a:pt x="311" y="240"/>
                </a:cubicBezTo>
                <a:lnTo>
                  <a:pt x="304" y="240"/>
                </a:lnTo>
                <a:cubicBezTo>
                  <a:pt x="311" y="240"/>
                  <a:pt x="311" y="240"/>
                  <a:pt x="311" y="240"/>
                </a:cubicBezTo>
                <a:cubicBezTo>
                  <a:pt x="311" y="240"/>
                  <a:pt x="311" y="240"/>
                  <a:pt x="311" y="247"/>
                </a:cubicBezTo>
                <a:cubicBezTo>
                  <a:pt x="311" y="247"/>
                  <a:pt x="311" y="247"/>
                  <a:pt x="304" y="247"/>
                </a:cubicBezTo>
                <a:lnTo>
                  <a:pt x="304" y="240"/>
                </a:lnTo>
                <a:cubicBezTo>
                  <a:pt x="304" y="240"/>
                  <a:pt x="304" y="240"/>
                  <a:pt x="297" y="240"/>
                </a:cubicBezTo>
                <a:cubicBezTo>
                  <a:pt x="297" y="233"/>
                  <a:pt x="297" y="240"/>
                  <a:pt x="297" y="233"/>
                </a:cubicBezTo>
                <a:cubicBezTo>
                  <a:pt x="297" y="233"/>
                  <a:pt x="297" y="233"/>
                  <a:pt x="290" y="233"/>
                </a:cubicBezTo>
                <a:lnTo>
                  <a:pt x="290" y="226"/>
                </a:lnTo>
                <a:lnTo>
                  <a:pt x="283" y="226"/>
                </a:lnTo>
                <a:cubicBezTo>
                  <a:pt x="283" y="226"/>
                  <a:pt x="283" y="233"/>
                  <a:pt x="276" y="233"/>
                </a:cubicBezTo>
                <a:cubicBezTo>
                  <a:pt x="276" y="226"/>
                  <a:pt x="276" y="233"/>
                  <a:pt x="276" y="233"/>
                </a:cubicBezTo>
                <a:cubicBezTo>
                  <a:pt x="276" y="233"/>
                  <a:pt x="276" y="226"/>
                  <a:pt x="269" y="233"/>
                </a:cubicBezTo>
                <a:cubicBezTo>
                  <a:pt x="269" y="240"/>
                  <a:pt x="262" y="233"/>
                  <a:pt x="262" y="240"/>
                </a:cubicBezTo>
                <a:cubicBezTo>
                  <a:pt x="262" y="240"/>
                  <a:pt x="262" y="240"/>
                  <a:pt x="262" y="247"/>
                </a:cubicBezTo>
                <a:lnTo>
                  <a:pt x="255" y="247"/>
                </a:lnTo>
                <a:cubicBezTo>
                  <a:pt x="255" y="247"/>
                  <a:pt x="255" y="247"/>
                  <a:pt x="255" y="254"/>
                </a:cubicBezTo>
                <a:lnTo>
                  <a:pt x="248" y="254"/>
                </a:lnTo>
                <a:cubicBezTo>
                  <a:pt x="248" y="254"/>
                  <a:pt x="248" y="254"/>
                  <a:pt x="240" y="254"/>
                </a:cubicBezTo>
                <a:cubicBezTo>
                  <a:pt x="240" y="247"/>
                  <a:pt x="240" y="247"/>
                  <a:pt x="240" y="247"/>
                </a:cubicBezTo>
                <a:cubicBezTo>
                  <a:pt x="233" y="247"/>
                  <a:pt x="240" y="247"/>
                  <a:pt x="240" y="247"/>
                </a:cubicBezTo>
                <a:lnTo>
                  <a:pt x="233" y="247"/>
                </a:lnTo>
                <a:cubicBezTo>
                  <a:pt x="233" y="247"/>
                  <a:pt x="233" y="247"/>
                  <a:pt x="240" y="247"/>
                </a:cubicBezTo>
                <a:cubicBezTo>
                  <a:pt x="240" y="247"/>
                  <a:pt x="240" y="247"/>
                  <a:pt x="233" y="247"/>
                </a:cubicBezTo>
                <a:lnTo>
                  <a:pt x="233" y="240"/>
                </a:lnTo>
                <a:cubicBezTo>
                  <a:pt x="240" y="240"/>
                  <a:pt x="240" y="240"/>
                  <a:pt x="240" y="233"/>
                </a:cubicBezTo>
                <a:cubicBezTo>
                  <a:pt x="240" y="233"/>
                  <a:pt x="240" y="233"/>
                  <a:pt x="233" y="233"/>
                </a:cubicBezTo>
                <a:lnTo>
                  <a:pt x="240" y="233"/>
                </a:lnTo>
                <a:cubicBezTo>
                  <a:pt x="240" y="226"/>
                  <a:pt x="240" y="226"/>
                  <a:pt x="240" y="226"/>
                </a:cubicBezTo>
                <a:lnTo>
                  <a:pt x="248" y="226"/>
                </a:lnTo>
                <a:cubicBezTo>
                  <a:pt x="248" y="226"/>
                  <a:pt x="255" y="233"/>
                  <a:pt x="255" y="226"/>
                </a:cubicBezTo>
                <a:lnTo>
                  <a:pt x="255" y="233"/>
                </a:lnTo>
                <a:cubicBezTo>
                  <a:pt x="255" y="226"/>
                  <a:pt x="255" y="226"/>
                  <a:pt x="255" y="226"/>
                </a:cubicBezTo>
                <a:cubicBezTo>
                  <a:pt x="262" y="226"/>
                  <a:pt x="262" y="226"/>
                  <a:pt x="262" y="226"/>
                </a:cubicBezTo>
                <a:lnTo>
                  <a:pt x="255" y="226"/>
                </a:lnTo>
                <a:cubicBezTo>
                  <a:pt x="255" y="226"/>
                  <a:pt x="255" y="226"/>
                  <a:pt x="262" y="219"/>
                </a:cubicBezTo>
                <a:cubicBezTo>
                  <a:pt x="262" y="226"/>
                  <a:pt x="262" y="226"/>
                  <a:pt x="262" y="226"/>
                </a:cubicBezTo>
                <a:lnTo>
                  <a:pt x="262" y="219"/>
                </a:lnTo>
                <a:cubicBezTo>
                  <a:pt x="255" y="219"/>
                  <a:pt x="262" y="219"/>
                  <a:pt x="255" y="219"/>
                </a:cubicBezTo>
                <a:cubicBezTo>
                  <a:pt x="255" y="212"/>
                  <a:pt x="255" y="212"/>
                  <a:pt x="255" y="212"/>
                </a:cubicBezTo>
                <a:lnTo>
                  <a:pt x="255" y="219"/>
                </a:lnTo>
                <a:cubicBezTo>
                  <a:pt x="255" y="212"/>
                  <a:pt x="255" y="212"/>
                  <a:pt x="248" y="212"/>
                </a:cubicBezTo>
                <a:lnTo>
                  <a:pt x="255" y="212"/>
                </a:lnTo>
                <a:cubicBezTo>
                  <a:pt x="255" y="212"/>
                  <a:pt x="255" y="212"/>
                  <a:pt x="255" y="205"/>
                </a:cubicBezTo>
                <a:cubicBezTo>
                  <a:pt x="255" y="205"/>
                  <a:pt x="255" y="205"/>
                  <a:pt x="262" y="205"/>
                </a:cubicBezTo>
                <a:lnTo>
                  <a:pt x="262" y="212"/>
                </a:lnTo>
                <a:cubicBezTo>
                  <a:pt x="262" y="205"/>
                  <a:pt x="262" y="212"/>
                  <a:pt x="262" y="212"/>
                </a:cubicBezTo>
                <a:cubicBezTo>
                  <a:pt x="262" y="205"/>
                  <a:pt x="262" y="205"/>
                  <a:pt x="262" y="205"/>
                </a:cubicBezTo>
                <a:cubicBezTo>
                  <a:pt x="262" y="205"/>
                  <a:pt x="262" y="205"/>
                  <a:pt x="269" y="205"/>
                </a:cubicBezTo>
                <a:cubicBezTo>
                  <a:pt x="269" y="198"/>
                  <a:pt x="269" y="198"/>
                  <a:pt x="269" y="198"/>
                </a:cubicBezTo>
                <a:lnTo>
                  <a:pt x="276" y="198"/>
                </a:lnTo>
                <a:cubicBezTo>
                  <a:pt x="276" y="198"/>
                  <a:pt x="276" y="191"/>
                  <a:pt x="283" y="198"/>
                </a:cubicBezTo>
                <a:cubicBezTo>
                  <a:pt x="283" y="198"/>
                  <a:pt x="283" y="198"/>
                  <a:pt x="283" y="191"/>
                </a:cubicBezTo>
                <a:cubicBezTo>
                  <a:pt x="283" y="191"/>
                  <a:pt x="283" y="191"/>
                  <a:pt x="283" y="198"/>
                </a:cubicBezTo>
                <a:cubicBezTo>
                  <a:pt x="283" y="198"/>
                  <a:pt x="283" y="198"/>
                  <a:pt x="283" y="191"/>
                </a:cubicBezTo>
                <a:cubicBezTo>
                  <a:pt x="283" y="191"/>
                  <a:pt x="283" y="191"/>
                  <a:pt x="290" y="191"/>
                </a:cubicBezTo>
                <a:lnTo>
                  <a:pt x="283" y="191"/>
                </a:lnTo>
                <a:cubicBezTo>
                  <a:pt x="283" y="191"/>
                  <a:pt x="283" y="191"/>
                  <a:pt x="283" y="184"/>
                </a:cubicBezTo>
                <a:cubicBezTo>
                  <a:pt x="283" y="184"/>
                  <a:pt x="283" y="184"/>
                  <a:pt x="290" y="184"/>
                </a:cubicBezTo>
                <a:lnTo>
                  <a:pt x="290" y="191"/>
                </a:lnTo>
                <a:lnTo>
                  <a:pt x="297" y="191"/>
                </a:lnTo>
                <a:lnTo>
                  <a:pt x="304" y="191"/>
                </a:lnTo>
                <a:cubicBezTo>
                  <a:pt x="304" y="191"/>
                  <a:pt x="304" y="191"/>
                  <a:pt x="311" y="191"/>
                </a:cubicBezTo>
                <a:lnTo>
                  <a:pt x="318" y="191"/>
                </a:lnTo>
                <a:cubicBezTo>
                  <a:pt x="318" y="184"/>
                  <a:pt x="318" y="191"/>
                  <a:pt x="318" y="184"/>
                </a:cubicBezTo>
                <a:lnTo>
                  <a:pt x="318" y="177"/>
                </a:lnTo>
                <a:cubicBezTo>
                  <a:pt x="325" y="177"/>
                  <a:pt x="325" y="177"/>
                  <a:pt x="325" y="177"/>
                </a:cubicBezTo>
                <a:cubicBezTo>
                  <a:pt x="325" y="177"/>
                  <a:pt x="325" y="177"/>
                  <a:pt x="325" y="184"/>
                </a:cubicBezTo>
                <a:cubicBezTo>
                  <a:pt x="325" y="184"/>
                  <a:pt x="325" y="184"/>
                  <a:pt x="325" y="177"/>
                </a:cubicBezTo>
                <a:cubicBezTo>
                  <a:pt x="325" y="177"/>
                  <a:pt x="325" y="177"/>
                  <a:pt x="332" y="177"/>
                </a:cubicBezTo>
                <a:lnTo>
                  <a:pt x="325" y="177"/>
                </a:lnTo>
                <a:cubicBezTo>
                  <a:pt x="325" y="177"/>
                  <a:pt x="325" y="177"/>
                  <a:pt x="325" y="170"/>
                </a:cubicBezTo>
                <a:cubicBezTo>
                  <a:pt x="332" y="170"/>
                  <a:pt x="332" y="170"/>
                  <a:pt x="332" y="170"/>
                </a:cubicBezTo>
                <a:lnTo>
                  <a:pt x="339" y="170"/>
                </a:lnTo>
                <a:lnTo>
                  <a:pt x="346" y="170"/>
                </a:lnTo>
                <a:lnTo>
                  <a:pt x="339" y="170"/>
                </a:lnTo>
                <a:lnTo>
                  <a:pt x="339" y="163"/>
                </a:lnTo>
                <a:lnTo>
                  <a:pt x="339" y="170"/>
                </a:lnTo>
                <a:cubicBezTo>
                  <a:pt x="339" y="170"/>
                  <a:pt x="339" y="170"/>
                  <a:pt x="332" y="170"/>
                </a:cubicBezTo>
                <a:cubicBezTo>
                  <a:pt x="325" y="170"/>
                  <a:pt x="325" y="170"/>
                  <a:pt x="325" y="170"/>
                </a:cubicBezTo>
                <a:cubicBezTo>
                  <a:pt x="318" y="170"/>
                  <a:pt x="318" y="163"/>
                  <a:pt x="318" y="163"/>
                </a:cubicBezTo>
                <a:cubicBezTo>
                  <a:pt x="318" y="163"/>
                  <a:pt x="318" y="163"/>
                  <a:pt x="318" y="156"/>
                </a:cubicBezTo>
                <a:lnTo>
                  <a:pt x="325" y="156"/>
                </a:lnTo>
                <a:lnTo>
                  <a:pt x="332" y="149"/>
                </a:lnTo>
                <a:cubicBezTo>
                  <a:pt x="332" y="141"/>
                  <a:pt x="332" y="141"/>
                  <a:pt x="332" y="141"/>
                </a:cubicBezTo>
                <a:cubicBezTo>
                  <a:pt x="332" y="141"/>
                  <a:pt x="332" y="141"/>
                  <a:pt x="325" y="141"/>
                </a:cubicBezTo>
                <a:cubicBezTo>
                  <a:pt x="325" y="141"/>
                  <a:pt x="325" y="141"/>
                  <a:pt x="325" y="149"/>
                </a:cubicBezTo>
                <a:cubicBezTo>
                  <a:pt x="318" y="149"/>
                  <a:pt x="318" y="149"/>
                  <a:pt x="318" y="149"/>
                </a:cubicBezTo>
                <a:cubicBezTo>
                  <a:pt x="318" y="149"/>
                  <a:pt x="318" y="149"/>
                  <a:pt x="318" y="156"/>
                </a:cubicBezTo>
                <a:cubicBezTo>
                  <a:pt x="311" y="156"/>
                  <a:pt x="311" y="156"/>
                  <a:pt x="311" y="156"/>
                </a:cubicBezTo>
                <a:cubicBezTo>
                  <a:pt x="311" y="163"/>
                  <a:pt x="311" y="163"/>
                  <a:pt x="311" y="163"/>
                </a:cubicBezTo>
                <a:cubicBezTo>
                  <a:pt x="311" y="170"/>
                  <a:pt x="311" y="170"/>
                  <a:pt x="311" y="170"/>
                </a:cubicBezTo>
                <a:lnTo>
                  <a:pt x="304" y="170"/>
                </a:lnTo>
                <a:cubicBezTo>
                  <a:pt x="311" y="170"/>
                  <a:pt x="311" y="170"/>
                  <a:pt x="311" y="170"/>
                </a:cubicBezTo>
                <a:lnTo>
                  <a:pt x="311" y="177"/>
                </a:lnTo>
                <a:lnTo>
                  <a:pt x="304" y="177"/>
                </a:lnTo>
                <a:lnTo>
                  <a:pt x="311" y="177"/>
                </a:lnTo>
                <a:cubicBezTo>
                  <a:pt x="304" y="177"/>
                  <a:pt x="304" y="177"/>
                  <a:pt x="304" y="177"/>
                </a:cubicBezTo>
                <a:cubicBezTo>
                  <a:pt x="304" y="184"/>
                  <a:pt x="304" y="184"/>
                  <a:pt x="304" y="184"/>
                </a:cubicBezTo>
                <a:cubicBezTo>
                  <a:pt x="304" y="184"/>
                  <a:pt x="304" y="184"/>
                  <a:pt x="297" y="184"/>
                </a:cubicBezTo>
                <a:cubicBezTo>
                  <a:pt x="297" y="184"/>
                  <a:pt x="297" y="184"/>
                  <a:pt x="297" y="177"/>
                </a:cubicBezTo>
                <a:cubicBezTo>
                  <a:pt x="297" y="177"/>
                  <a:pt x="297" y="177"/>
                  <a:pt x="290" y="177"/>
                </a:cubicBezTo>
                <a:cubicBezTo>
                  <a:pt x="290" y="177"/>
                  <a:pt x="290" y="177"/>
                  <a:pt x="290" y="170"/>
                </a:cubicBezTo>
                <a:lnTo>
                  <a:pt x="290" y="177"/>
                </a:lnTo>
                <a:cubicBezTo>
                  <a:pt x="283" y="177"/>
                  <a:pt x="283" y="177"/>
                  <a:pt x="283" y="177"/>
                </a:cubicBezTo>
                <a:cubicBezTo>
                  <a:pt x="276" y="177"/>
                  <a:pt x="276" y="177"/>
                  <a:pt x="276" y="177"/>
                </a:cubicBezTo>
                <a:lnTo>
                  <a:pt x="276" y="170"/>
                </a:lnTo>
                <a:cubicBezTo>
                  <a:pt x="276" y="170"/>
                  <a:pt x="276" y="170"/>
                  <a:pt x="276" y="177"/>
                </a:cubicBezTo>
                <a:cubicBezTo>
                  <a:pt x="276" y="170"/>
                  <a:pt x="276" y="170"/>
                  <a:pt x="276" y="170"/>
                </a:cubicBezTo>
                <a:lnTo>
                  <a:pt x="276" y="163"/>
                </a:lnTo>
                <a:cubicBezTo>
                  <a:pt x="276" y="170"/>
                  <a:pt x="276" y="163"/>
                  <a:pt x="276" y="163"/>
                </a:cubicBezTo>
                <a:lnTo>
                  <a:pt x="276" y="156"/>
                </a:lnTo>
                <a:cubicBezTo>
                  <a:pt x="283" y="156"/>
                  <a:pt x="283" y="156"/>
                  <a:pt x="283" y="156"/>
                </a:cubicBezTo>
                <a:cubicBezTo>
                  <a:pt x="283" y="156"/>
                  <a:pt x="283" y="156"/>
                  <a:pt x="290" y="156"/>
                </a:cubicBezTo>
                <a:cubicBezTo>
                  <a:pt x="290" y="156"/>
                  <a:pt x="290" y="156"/>
                  <a:pt x="290" y="149"/>
                </a:cubicBezTo>
                <a:cubicBezTo>
                  <a:pt x="297" y="149"/>
                  <a:pt x="297" y="149"/>
                  <a:pt x="297" y="149"/>
                </a:cubicBezTo>
                <a:cubicBezTo>
                  <a:pt x="297" y="141"/>
                  <a:pt x="297" y="141"/>
                  <a:pt x="297" y="141"/>
                </a:cubicBezTo>
                <a:cubicBezTo>
                  <a:pt x="297" y="134"/>
                  <a:pt x="304" y="134"/>
                  <a:pt x="304" y="134"/>
                </a:cubicBezTo>
                <a:cubicBezTo>
                  <a:pt x="311" y="134"/>
                  <a:pt x="311" y="134"/>
                  <a:pt x="311" y="134"/>
                </a:cubicBezTo>
                <a:cubicBezTo>
                  <a:pt x="311" y="134"/>
                  <a:pt x="311" y="134"/>
                  <a:pt x="311" y="127"/>
                </a:cubicBezTo>
                <a:cubicBezTo>
                  <a:pt x="311" y="127"/>
                  <a:pt x="311" y="127"/>
                  <a:pt x="318" y="127"/>
                </a:cubicBezTo>
                <a:cubicBezTo>
                  <a:pt x="318" y="127"/>
                  <a:pt x="318" y="127"/>
                  <a:pt x="318" y="120"/>
                </a:cubicBezTo>
                <a:cubicBezTo>
                  <a:pt x="318" y="127"/>
                  <a:pt x="318" y="127"/>
                  <a:pt x="325" y="127"/>
                </a:cubicBezTo>
                <a:cubicBezTo>
                  <a:pt x="325" y="120"/>
                  <a:pt x="325" y="120"/>
                  <a:pt x="325" y="120"/>
                </a:cubicBezTo>
                <a:cubicBezTo>
                  <a:pt x="332" y="120"/>
                  <a:pt x="332" y="120"/>
                  <a:pt x="332" y="120"/>
                </a:cubicBezTo>
                <a:cubicBezTo>
                  <a:pt x="339" y="120"/>
                  <a:pt x="339" y="120"/>
                  <a:pt x="339" y="120"/>
                </a:cubicBezTo>
                <a:cubicBezTo>
                  <a:pt x="339" y="120"/>
                  <a:pt x="339" y="120"/>
                  <a:pt x="346" y="120"/>
                </a:cubicBezTo>
                <a:cubicBezTo>
                  <a:pt x="346" y="120"/>
                  <a:pt x="346" y="120"/>
                  <a:pt x="339" y="120"/>
                </a:cubicBezTo>
                <a:cubicBezTo>
                  <a:pt x="339" y="127"/>
                  <a:pt x="339" y="127"/>
                  <a:pt x="346" y="127"/>
                </a:cubicBezTo>
                <a:cubicBezTo>
                  <a:pt x="346" y="127"/>
                  <a:pt x="346" y="127"/>
                  <a:pt x="353" y="127"/>
                </a:cubicBezTo>
                <a:lnTo>
                  <a:pt x="361" y="127"/>
                </a:lnTo>
                <a:cubicBezTo>
                  <a:pt x="361" y="127"/>
                  <a:pt x="361" y="127"/>
                  <a:pt x="368" y="127"/>
                </a:cubicBezTo>
                <a:lnTo>
                  <a:pt x="368" y="134"/>
                </a:lnTo>
                <a:cubicBezTo>
                  <a:pt x="368" y="134"/>
                  <a:pt x="368" y="134"/>
                  <a:pt x="375" y="134"/>
                </a:cubicBezTo>
                <a:cubicBezTo>
                  <a:pt x="375" y="141"/>
                  <a:pt x="375" y="141"/>
                  <a:pt x="375" y="141"/>
                </a:cubicBezTo>
                <a:cubicBezTo>
                  <a:pt x="368" y="141"/>
                  <a:pt x="361" y="141"/>
                  <a:pt x="353" y="141"/>
                </a:cubicBezTo>
                <a:lnTo>
                  <a:pt x="353" y="134"/>
                </a:lnTo>
                <a:cubicBezTo>
                  <a:pt x="353" y="141"/>
                  <a:pt x="353" y="141"/>
                  <a:pt x="353" y="141"/>
                </a:cubicBezTo>
                <a:cubicBezTo>
                  <a:pt x="361" y="141"/>
                  <a:pt x="361" y="141"/>
                  <a:pt x="353" y="141"/>
                </a:cubicBezTo>
                <a:cubicBezTo>
                  <a:pt x="353" y="149"/>
                  <a:pt x="361" y="149"/>
                  <a:pt x="361" y="149"/>
                </a:cubicBezTo>
                <a:cubicBezTo>
                  <a:pt x="368" y="156"/>
                  <a:pt x="368" y="156"/>
                  <a:pt x="368" y="149"/>
                </a:cubicBezTo>
                <a:cubicBezTo>
                  <a:pt x="361" y="149"/>
                  <a:pt x="361" y="149"/>
                  <a:pt x="361" y="149"/>
                </a:cubicBezTo>
                <a:cubicBezTo>
                  <a:pt x="368" y="149"/>
                  <a:pt x="368" y="149"/>
                  <a:pt x="368" y="149"/>
                </a:cubicBezTo>
                <a:cubicBezTo>
                  <a:pt x="368" y="149"/>
                  <a:pt x="368" y="149"/>
                  <a:pt x="375" y="149"/>
                </a:cubicBezTo>
                <a:cubicBezTo>
                  <a:pt x="375" y="149"/>
                  <a:pt x="375" y="149"/>
                  <a:pt x="375" y="141"/>
                </a:cubicBezTo>
                <a:cubicBezTo>
                  <a:pt x="382" y="141"/>
                  <a:pt x="382" y="141"/>
                  <a:pt x="382" y="141"/>
                </a:cubicBezTo>
                <a:cubicBezTo>
                  <a:pt x="382" y="141"/>
                  <a:pt x="382" y="141"/>
                  <a:pt x="382" y="134"/>
                </a:cubicBezTo>
                <a:cubicBezTo>
                  <a:pt x="382" y="134"/>
                  <a:pt x="382" y="134"/>
                  <a:pt x="382" y="127"/>
                </a:cubicBezTo>
                <a:lnTo>
                  <a:pt x="382" y="134"/>
                </a:lnTo>
                <a:cubicBezTo>
                  <a:pt x="382" y="134"/>
                  <a:pt x="389" y="134"/>
                  <a:pt x="389" y="127"/>
                </a:cubicBezTo>
                <a:cubicBezTo>
                  <a:pt x="389" y="134"/>
                  <a:pt x="389" y="134"/>
                  <a:pt x="389" y="134"/>
                </a:cubicBezTo>
                <a:cubicBezTo>
                  <a:pt x="389" y="134"/>
                  <a:pt x="389" y="134"/>
                  <a:pt x="382" y="134"/>
                </a:cubicBezTo>
                <a:cubicBezTo>
                  <a:pt x="389" y="134"/>
                  <a:pt x="389" y="141"/>
                  <a:pt x="389" y="141"/>
                </a:cubicBezTo>
                <a:cubicBezTo>
                  <a:pt x="389" y="141"/>
                  <a:pt x="389" y="141"/>
                  <a:pt x="396" y="141"/>
                </a:cubicBezTo>
                <a:cubicBezTo>
                  <a:pt x="396" y="134"/>
                  <a:pt x="396" y="134"/>
                  <a:pt x="396" y="134"/>
                </a:cubicBezTo>
                <a:lnTo>
                  <a:pt x="403" y="134"/>
                </a:lnTo>
                <a:cubicBezTo>
                  <a:pt x="403" y="134"/>
                  <a:pt x="403" y="134"/>
                  <a:pt x="403" y="127"/>
                </a:cubicBezTo>
                <a:lnTo>
                  <a:pt x="403" y="134"/>
                </a:lnTo>
                <a:cubicBezTo>
                  <a:pt x="410" y="134"/>
                  <a:pt x="403" y="127"/>
                  <a:pt x="410" y="127"/>
                </a:cubicBezTo>
                <a:cubicBezTo>
                  <a:pt x="410" y="127"/>
                  <a:pt x="410" y="127"/>
                  <a:pt x="410" y="134"/>
                </a:cubicBezTo>
                <a:cubicBezTo>
                  <a:pt x="410" y="134"/>
                  <a:pt x="410" y="134"/>
                  <a:pt x="417" y="127"/>
                </a:cubicBezTo>
                <a:cubicBezTo>
                  <a:pt x="417" y="127"/>
                  <a:pt x="417" y="134"/>
                  <a:pt x="417" y="127"/>
                </a:cubicBezTo>
                <a:cubicBezTo>
                  <a:pt x="417" y="127"/>
                  <a:pt x="417" y="127"/>
                  <a:pt x="424" y="127"/>
                </a:cubicBezTo>
                <a:cubicBezTo>
                  <a:pt x="424" y="134"/>
                  <a:pt x="424" y="134"/>
                  <a:pt x="424" y="134"/>
                </a:cubicBezTo>
                <a:lnTo>
                  <a:pt x="424" y="127"/>
                </a:lnTo>
                <a:cubicBezTo>
                  <a:pt x="431" y="127"/>
                  <a:pt x="431" y="127"/>
                  <a:pt x="431" y="127"/>
                </a:cubicBezTo>
                <a:cubicBezTo>
                  <a:pt x="431" y="127"/>
                  <a:pt x="431" y="127"/>
                  <a:pt x="438" y="127"/>
                </a:cubicBezTo>
                <a:cubicBezTo>
                  <a:pt x="438" y="127"/>
                  <a:pt x="445" y="127"/>
                  <a:pt x="452" y="134"/>
                </a:cubicBezTo>
                <a:lnTo>
                  <a:pt x="452" y="127"/>
                </a:lnTo>
                <a:cubicBezTo>
                  <a:pt x="445" y="127"/>
                  <a:pt x="452" y="127"/>
                  <a:pt x="445" y="127"/>
                </a:cubicBezTo>
                <a:cubicBezTo>
                  <a:pt x="445" y="120"/>
                  <a:pt x="445" y="120"/>
                  <a:pt x="445" y="120"/>
                </a:cubicBezTo>
                <a:cubicBezTo>
                  <a:pt x="445" y="120"/>
                  <a:pt x="445" y="113"/>
                  <a:pt x="452" y="113"/>
                </a:cubicBezTo>
                <a:cubicBezTo>
                  <a:pt x="445" y="106"/>
                  <a:pt x="438" y="99"/>
                  <a:pt x="431" y="99"/>
                </a:cubicBezTo>
                <a:cubicBezTo>
                  <a:pt x="424" y="99"/>
                  <a:pt x="424" y="99"/>
                  <a:pt x="424" y="99"/>
                </a:cubicBezTo>
                <a:cubicBezTo>
                  <a:pt x="424" y="99"/>
                  <a:pt x="424" y="99"/>
                  <a:pt x="417" y="99"/>
                </a:cubicBezTo>
                <a:cubicBezTo>
                  <a:pt x="417" y="99"/>
                  <a:pt x="417" y="99"/>
                  <a:pt x="417" y="106"/>
                </a:cubicBezTo>
                <a:cubicBezTo>
                  <a:pt x="417" y="106"/>
                  <a:pt x="417" y="106"/>
                  <a:pt x="424" y="106"/>
                </a:cubicBezTo>
                <a:cubicBezTo>
                  <a:pt x="417" y="106"/>
                  <a:pt x="417" y="106"/>
                  <a:pt x="417" y="106"/>
                </a:cubicBezTo>
                <a:cubicBezTo>
                  <a:pt x="410" y="106"/>
                  <a:pt x="410" y="106"/>
                  <a:pt x="410" y="106"/>
                </a:cubicBezTo>
                <a:cubicBezTo>
                  <a:pt x="410" y="106"/>
                  <a:pt x="410" y="99"/>
                  <a:pt x="417" y="99"/>
                </a:cubicBezTo>
                <a:cubicBezTo>
                  <a:pt x="417" y="99"/>
                  <a:pt x="417" y="99"/>
                  <a:pt x="417" y="92"/>
                </a:cubicBezTo>
                <a:lnTo>
                  <a:pt x="417" y="99"/>
                </a:lnTo>
                <a:cubicBezTo>
                  <a:pt x="424" y="92"/>
                  <a:pt x="424" y="92"/>
                  <a:pt x="424" y="92"/>
                </a:cubicBezTo>
                <a:cubicBezTo>
                  <a:pt x="389" y="71"/>
                  <a:pt x="346" y="57"/>
                  <a:pt x="297" y="57"/>
                </a:cubicBezTo>
                <a:cubicBezTo>
                  <a:pt x="262" y="57"/>
                  <a:pt x="226" y="71"/>
                  <a:pt x="191" y="85"/>
                </a:cubicBezTo>
                <a:close/>
                <a:moveTo>
                  <a:pt x="198" y="92"/>
                </a:moveTo>
                <a:lnTo>
                  <a:pt x="198" y="92"/>
                </a:lnTo>
                <a:close/>
                <a:moveTo>
                  <a:pt x="410" y="233"/>
                </a:moveTo>
                <a:lnTo>
                  <a:pt x="410" y="233"/>
                </a:lnTo>
                <a:cubicBezTo>
                  <a:pt x="410" y="233"/>
                  <a:pt x="410" y="233"/>
                  <a:pt x="403" y="233"/>
                </a:cubicBezTo>
                <a:cubicBezTo>
                  <a:pt x="410" y="233"/>
                  <a:pt x="410" y="233"/>
                  <a:pt x="410" y="233"/>
                </a:cubicBezTo>
                <a:lnTo>
                  <a:pt x="403" y="233"/>
                </a:lnTo>
                <a:cubicBezTo>
                  <a:pt x="403" y="226"/>
                  <a:pt x="403" y="226"/>
                  <a:pt x="403" y="226"/>
                </a:cubicBezTo>
                <a:lnTo>
                  <a:pt x="403" y="219"/>
                </a:lnTo>
                <a:lnTo>
                  <a:pt x="410" y="226"/>
                </a:lnTo>
                <a:cubicBezTo>
                  <a:pt x="410" y="219"/>
                  <a:pt x="410" y="219"/>
                  <a:pt x="410" y="219"/>
                </a:cubicBezTo>
                <a:cubicBezTo>
                  <a:pt x="410" y="219"/>
                  <a:pt x="410" y="219"/>
                  <a:pt x="403" y="219"/>
                </a:cubicBezTo>
                <a:cubicBezTo>
                  <a:pt x="403" y="219"/>
                  <a:pt x="403" y="219"/>
                  <a:pt x="396" y="219"/>
                </a:cubicBezTo>
                <a:lnTo>
                  <a:pt x="389" y="226"/>
                </a:lnTo>
                <a:lnTo>
                  <a:pt x="396" y="226"/>
                </a:lnTo>
                <a:cubicBezTo>
                  <a:pt x="396" y="226"/>
                  <a:pt x="389" y="233"/>
                  <a:pt x="396" y="233"/>
                </a:cubicBezTo>
                <a:cubicBezTo>
                  <a:pt x="396" y="233"/>
                  <a:pt x="396" y="233"/>
                  <a:pt x="396" y="240"/>
                </a:cubicBezTo>
                <a:lnTo>
                  <a:pt x="403" y="240"/>
                </a:lnTo>
                <a:cubicBezTo>
                  <a:pt x="396" y="240"/>
                  <a:pt x="396" y="240"/>
                  <a:pt x="396" y="240"/>
                </a:cubicBezTo>
                <a:cubicBezTo>
                  <a:pt x="396" y="247"/>
                  <a:pt x="396" y="247"/>
                  <a:pt x="396" y="247"/>
                </a:cubicBezTo>
                <a:cubicBezTo>
                  <a:pt x="396" y="247"/>
                  <a:pt x="396" y="247"/>
                  <a:pt x="403" y="247"/>
                </a:cubicBezTo>
                <a:cubicBezTo>
                  <a:pt x="403" y="254"/>
                  <a:pt x="403" y="254"/>
                  <a:pt x="410" y="254"/>
                </a:cubicBezTo>
                <a:cubicBezTo>
                  <a:pt x="410" y="247"/>
                  <a:pt x="410" y="247"/>
                  <a:pt x="410" y="247"/>
                </a:cubicBezTo>
                <a:cubicBezTo>
                  <a:pt x="410" y="240"/>
                  <a:pt x="410" y="240"/>
                  <a:pt x="410" y="240"/>
                </a:cubicBezTo>
                <a:cubicBezTo>
                  <a:pt x="410" y="233"/>
                  <a:pt x="410" y="233"/>
                  <a:pt x="410" y="233"/>
                </a:cubicBezTo>
                <a:cubicBezTo>
                  <a:pt x="410" y="233"/>
                  <a:pt x="410" y="233"/>
                  <a:pt x="410" y="240"/>
                </a:cubicBezTo>
                <a:cubicBezTo>
                  <a:pt x="410" y="233"/>
                  <a:pt x="410" y="233"/>
                  <a:pt x="410" y="233"/>
                </a:cubicBezTo>
                <a:close/>
                <a:moveTo>
                  <a:pt x="332" y="233"/>
                </a:moveTo>
                <a:lnTo>
                  <a:pt x="332" y="233"/>
                </a:lnTo>
                <a:close/>
                <a:moveTo>
                  <a:pt x="417" y="106"/>
                </a:moveTo>
                <a:lnTo>
                  <a:pt x="417" y="106"/>
                </a:lnTo>
                <a:cubicBezTo>
                  <a:pt x="417" y="113"/>
                  <a:pt x="417" y="106"/>
                  <a:pt x="417" y="113"/>
                </a:cubicBezTo>
                <a:lnTo>
                  <a:pt x="417" y="120"/>
                </a:lnTo>
                <a:cubicBezTo>
                  <a:pt x="417" y="120"/>
                  <a:pt x="417" y="120"/>
                  <a:pt x="410" y="120"/>
                </a:cubicBezTo>
                <a:lnTo>
                  <a:pt x="410" y="113"/>
                </a:lnTo>
                <a:cubicBezTo>
                  <a:pt x="403" y="113"/>
                  <a:pt x="403" y="113"/>
                  <a:pt x="403" y="113"/>
                </a:cubicBezTo>
                <a:cubicBezTo>
                  <a:pt x="410" y="113"/>
                  <a:pt x="410" y="113"/>
                  <a:pt x="410" y="113"/>
                </a:cubicBezTo>
                <a:cubicBezTo>
                  <a:pt x="410" y="113"/>
                  <a:pt x="410" y="113"/>
                  <a:pt x="403" y="106"/>
                </a:cubicBezTo>
                <a:lnTo>
                  <a:pt x="410" y="106"/>
                </a:lnTo>
                <a:lnTo>
                  <a:pt x="417" y="106"/>
                </a:lnTo>
                <a:close/>
                <a:moveTo>
                  <a:pt x="332" y="71"/>
                </a:moveTo>
                <a:lnTo>
                  <a:pt x="332" y="71"/>
                </a:lnTo>
                <a:cubicBezTo>
                  <a:pt x="325" y="71"/>
                  <a:pt x="325" y="71"/>
                  <a:pt x="325" y="71"/>
                </a:cubicBezTo>
                <a:cubicBezTo>
                  <a:pt x="325" y="71"/>
                  <a:pt x="325" y="71"/>
                  <a:pt x="318" y="71"/>
                </a:cubicBezTo>
                <a:cubicBezTo>
                  <a:pt x="318" y="71"/>
                  <a:pt x="318" y="71"/>
                  <a:pt x="325" y="71"/>
                </a:cubicBezTo>
                <a:cubicBezTo>
                  <a:pt x="318" y="71"/>
                  <a:pt x="311" y="71"/>
                  <a:pt x="311" y="71"/>
                </a:cubicBezTo>
                <a:cubicBezTo>
                  <a:pt x="311" y="71"/>
                  <a:pt x="311" y="71"/>
                  <a:pt x="311" y="64"/>
                </a:cubicBezTo>
                <a:cubicBezTo>
                  <a:pt x="318" y="64"/>
                  <a:pt x="318" y="64"/>
                  <a:pt x="318" y="64"/>
                </a:cubicBezTo>
                <a:cubicBezTo>
                  <a:pt x="318" y="71"/>
                  <a:pt x="318" y="64"/>
                  <a:pt x="325" y="71"/>
                </a:cubicBezTo>
                <a:lnTo>
                  <a:pt x="325" y="64"/>
                </a:lnTo>
                <a:cubicBezTo>
                  <a:pt x="325" y="64"/>
                  <a:pt x="325" y="64"/>
                  <a:pt x="325" y="71"/>
                </a:cubicBezTo>
                <a:cubicBezTo>
                  <a:pt x="325" y="64"/>
                  <a:pt x="325" y="64"/>
                  <a:pt x="332" y="64"/>
                </a:cubicBezTo>
                <a:cubicBezTo>
                  <a:pt x="332" y="64"/>
                  <a:pt x="332" y="71"/>
                  <a:pt x="339" y="71"/>
                </a:cubicBezTo>
                <a:cubicBezTo>
                  <a:pt x="332" y="71"/>
                  <a:pt x="332" y="71"/>
                  <a:pt x="332" y="71"/>
                </a:cubicBezTo>
                <a:close/>
                <a:moveTo>
                  <a:pt x="311" y="71"/>
                </a:moveTo>
                <a:lnTo>
                  <a:pt x="311" y="71"/>
                </a:lnTo>
                <a:cubicBezTo>
                  <a:pt x="318" y="71"/>
                  <a:pt x="318" y="71"/>
                  <a:pt x="318" y="71"/>
                </a:cubicBezTo>
                <a:lnTo>
                  <a:pt x="318" y="78"/>
                </a:lnTo>
                <a:cubicBezTo>
                  <a:pt x="311" y="78"/>
                  <a:pt x="311" y="78"/>
                  <a:pt x="311" y="78"/>
                </a:cubicBezTo>
                <a:cubicBezTo>
                  <a:pt x="311" y="85"/>
                  <a:pt x="311" y="85"/>
                  <a:pt x="311" y="85"/>
                </a:cubicBezTo>
                <a:cubicBezTo>
                  <a:pt x="304" y="85"/>
                  <a:pt x="304" y="85"/>
                  <a:pt x="304" y="85"/>
                </a:cubicBezTo>
                <a:cubicBezTo>
                  <a:pt x="304" y="85"/>
                  <a:pt x="304" y="85"/>
                  <a:pt x="311" y="85"/>
                </a:cubicBezTo>
                <a:cubicBezTo>
                  <a:pt x="304" y="85"/>
                  <a:pt x="304" y="78"/>
                  <a:pt x="304" y="78"/>
                </a:cubicBezTo>
                <a:lnTo>
                  <a:pt x="304" y="85"/>
                </a:lnTo>
                <a:cubicBezTo>
                  <a:pt x="297" y="85"/>
                  <a:pt x="297" y="78"/>
                  <a:pt x="297" y="78"/>
                </a:cubicBezTo>
                <a:cubicBezTo>
                  <a:pt x="304" y="78"/>
                  <a:pt x="304" y="78"/>
                  <a:pt x="304" y="78"/>
                </a:cubicBezTo>
                <a:cubicBezTo>
                  <a:pt x="304" y="78"/>
                  <a:pt x="304" y="78"/>
                  <a:pt x="297" y="78"/>
                </a:cubicBezTo>
                <a:cubicBezTo>
                  <a:pt x="297" y="78"/>
                  <a:pt x="297" y="78"/>
                  <a:pt x="297" y="71"/>
                </a:cubicBezTo>
                <a:cubicBezTo>
                  <a:pt x="297" y="71"/>
                  <a:pt x="297" y="71"/>
                  <a:pt x="290" y="71"/>
                </a:cubicBezTo>
                <a:cubicBezTo>
                  <a:pt x="290" y="71"/>
                  <a:pt x="290" y="71"/>
                  <a:pt x="297" y="71"/>
                </a:cubicBezTo>
                <a:cubicBezTo>
                  <a:pt x="297" y="71"/>
                  <a:pt x="297" y="71"/>
                  <a:pt x="304" y="71"/>
                </a:cubicBezTo>
                <a:lnTo>
                  <a:pt x="311" y="71"/>
                </a:lnTo>
                <a:close/>
                <a:moveTo>
                  <a:pt x="262" y="205"/>
                </a:moveTo>
                <a:lnTo>
                  <a:pt x="262" y="205"/>
                </a:lnTo>
                <a:lnTo>
                  <a:pt x="269" y="205"/>
                </a:lnTo>
                <a:cubicBezTo>
                  <a:pt x="262" y="205"/>
                  <a:pt x="262" y="205"/>
                  <a:pt x="262" y="205"/>
                </a:cubicBezTo>
                <a:cubicBezTo>
                  <a:pt x="255" y="205"/>
                  <a:pt x="255" y="205"/>
                  <a:pt x="255" y="205"/>
                </a:cubicBezTo>
                <a:cubicBezTo>
                  <a:pt x="255" y="205"/>
                  <a:pt x="255" y="205"/>
                  <a:pt x="248" y="205"/>
                </a:cubicBezTo>
                <a:cubicBezTo>
                  <a:pt x="255" y="205"/>
                  <a:pt x="255" y="205"/>
                  <a:pt x="255" y="205"/>
                </a:cubicBezTo>
                <a:lnTo>
                  <a:pt x="255" y="198"/>
                </a:lnTo>
                <a:lnTo>
                  <a:pt x="255" y="205"/>
                </a:lnTo>
                <a:cubicBezTo>
                  <a:pt x="255" y="198"/>
                  <a:pt x="248" y="198"/>
                  <a:pt x="248" y="198"/>
                </a:cubicBezTo>
                <a:lnTo>
                  <a:pt x="255" y="198"/>
                </a:lnTo>
                <a:cubicBezTo>
                  <a:pt x="255" y="191"/>
                  <a:pt x="255" y="191"/>
                  <a:pt x="255" y="191"/>
                </a:cubicBezTo>
                <a:cubicBezTo>
                  <a:pt x="255" y="191"/>
                  <a:pt x="255" y="191"/>
                  <a:pt x="248" y="191"/>
                </a:cubicBezTo>
                <a:lnTo>
                  <a:pt x="248" y="184"/>
                </a:lnTo>
                <a:cubicBezTo>
                  <a:pt x="248" y="177"/>
                  <a:pt x="248" y="177"/>
                  <a:pt x="248" y="177"/>
                </a:cubicBezTo>
                <a:lnTo>
                  <a:pt x="255" y="177"/>
                </a:lnTo>
                <a:lnTo>
                  <a:pt x="248" y="177"/>
                </a:lnTo>
                <a:cubicBezTo>
                  <a:pt x="255" y="177"/>
                  <a:pt x="255" y="177"/>
                  <a:pt x="255" y="177"/>
                </a:cubicBezTo>
                <a:cubicBezTo>
                  <a:pt x="255" y="184"/>
                  <a:pt x="255" y="184"/>
                  <a:pt x="255" y="184"/>
                </a:cubicBezTo>
                <a:cubicBezTo>
                  <a:pt x="255" y="191"/>
                  <a:pt x="255" y="191"/>
                  <a:pt x="255" y="191"/>
                </a:cubicBezTo>
                <a:cubicBezTo>
                  <a:pt x="262" y="191"/>
                  <a:pt x="262" y="191"/>
                  <a:pt x="262" y="191"/>
                </a:cubicBezTo>
                <a:cubicBezTo>
                  <a:pt x="262" y="198"/>
                  <a:pt x="262" y="198"/>
                  <a:pt x="262" y="198"/>
                </a:cubicBezTo>
                <a:lnTo>
                  <a:pt x="269" y="198"/>
                </a:lnTo>
                <a:cubicBezTo>
                  <a:pt x="269" y="198"/>
                  <a:pt x="262" y="198"/>
                  <a:pt x="262" y="205"/>
                </a:cubicBezTo>
                <a:close/>
                <a:moveTo>
                  <a:pt x="248" y="184"/>
                </a:moveTo>
                <a:lnTo>
                  <a:pt x="248" y="184"/>
                </a:lnTo>
                <a:close/>
                <a:moveTo>
                  <a:pt x="248" y="191"/>
                </a:moveTo>
                <a:lnTo>
                  <a:pt x="248" y="191"/>
                </a:lnTo>
                <a:cubicBezTo>
                  <a:pt x="248" y="191"/>
                  <a:pt x="248" y="191"/>
                  <a:pt x="240" y="191"/>
                </a:cubicBezTo>
                <a:cubicBezTo>
                  <a:pt x="248" y="191"/>
                  <a:pt x="248" y="198"/>
                  <a:pt x="248" y="198"/>
                </a:cubicBezTo>
                <a:cubicBezTo>
                  <a:pt x="240" y="198"/>
                  <a:pt x="240" y="198"/>
                  <a:pt x="240" y="198"/>
                </a:cubicBezTo>
                <a:cubicBezTo>
                  <a:pt x="233" y="198"/>
                  <a:pt x="233" y="205"/>
                  <a:pt x="233" y="205"/>
                </a:cubicBezTo>
                <a:cubicBezTo>
                  <a:pt x="233" y="198"/>
                  <a:pt x="233" y="198"/>
                  <a:pt x="233" y="198"/>
                </a:cubicBezTo>
                <a:cubicBezTo>
                  <a:pt x="233" y="198"/>
                  <a:pt x="233" y="198"/>
                  <a:pt x="240" y="198"/>
                </a:cubicBezTo>
                <a:cubicBezTo>
                  <a:pt x="233" y="198"/>
                  <a:pt x="233" y="198"/>
                  <a:pt x="233" y="191"/>
                </a:cubicBezTo>
                <a:cubicBezTo>
                  <a:pt x="233" y="191"/>
                  <a:pt x="233" y="191"/>
                  <a:pt x="240" y="191"/>
                </a:cubicBezTo>
                <a:cubicBezTo>
                  <a:pt x="240" y="191"/>
                  <a:pt x="240" y="191"/>
                  <a:pt x="240" y="184"/>
                </a:cubicBezTo>
                <a:cubicBezTo>
                  <a:pt x="240" y="191"/>
                  <a:pt x="240" y="191"/>
                  <a:pt x="240" y="191"/>
                </a:cubicBezTo>
                <a:cubicBezTo>
                  <a:pt x="240" y="191"/>
                  <a:pt x="248" y="184"/>
                  <a:pt x="248" y="191"/>
                </a:cubicBezTo>
                <a:close/>
                <a:moveTo>
                  <a:pt x="233" y="269"/>
                </a:moveTo>
                <a:lnTo>
                  <a:pt x="233" y="269"/>
                </a:lnTo>
                <a:lnTo>
                  <a:pt x="233" y="262"/>
                </a:lnTo>
                <a:lnTo>
                  <a:pt x="240" y="262"/>
                </a:lnTo>
                <a:lnTo>
                  <a:pt x="248" y="254"/>
                </a:lnTo>
                <a:lnTo>
                  <a:pt x="255" y="254"/>
                </a:lnTo>
                <a:cubicBezTo>
                  <a:pt x="255" y="254"/>
                  <a:pt x="255" y="254"/>
                  <a:pt x="262" y="254"/>
                </a:cubicBezTo>
                <a:lnTo>
                  <a:pt x="269" y="254"/>
                </a:lnTo>
                <a:cubicBezTo>
                  <a:pt x="269" y="254"/>
                  <a:pt x="269" y="254"/>
                  <a:pt x="269" y="247"/>
                </a:cubicBezTo>
                <a:cubicBezTo>
                  <a:pt x="276" y="247"/>
                  <a:pt x="276" y="254"/>
                  <a:pt x="276" y="254"/>
                </a:cubicBezTo>
                <a:lnTo>
                  <a:pt x="276" y="247"/>
                </a:lnTo>
                <a:cubicBezTo>
                  <a:pt x="283" y="247"/>
                  <a:pt x="283" y="247"/>
                  <a:pt x="283" y="247"/>
                </a:cubicBezTo>
                <a:lnTo>
                  <a:pt x="283" y="254"/>
                </a:lnTo>
                <a:lnTo>
                  <a:pt x="290" y="247"/>
                </a:lnTo>
                <a:cubicBezTo>
                  <a:pt x="290" y="247"/>
                  <a:pt x="290" y="247"/>
                  <a:pt x="290" y="254"/>
                </a:cubicBezTo>
                <a:cubicBezTo>
                  <a:pt x="290" y="247"/>
                  <a:pt x="290" y="247"/>
                  <a:pt x="290" y="247"/>
                </a:cubicBezTo>
                <a:cubicBezTo>
                  <a:pt x="290" y="254"/>
                  <a:pt x="290" y="254"/>
                  <a:pt x="290" y="254"/>
                </a:cubicBezTo>
                <a:lnTo>
                  <a:pt x="290" y="262"/>
                </a:lnTo>
                <a:cubicBezTo>
                  <a:pt x="297" y="262"/>
                  <a:pt x="297" y="262"/>
                  <a:pt x="297" y="262"/>
                </a:cubicBezTo>
                <a:cubicBezTo>
                  <a:pt x="297" y="262"/>
                  <a:pt x="297" y="262"/>
                  <a:pt x="304" y="262"/>
                </a:cubicBezTo>
                <a:cubicBezTo>
                  <a:pt x="304" y="269"/>
                  <a:pt x="304" y="269"/>
                  <a:pt x="304" y="269"/>
                </a:cubicBezTo>
                <a:lnTo>
                  <a:pt x="311" y="269"/>
                </a:lnTo>
                <a:lnTo>
                  <a:pt x="318" y="269"/>
                </a:lnTo>
                <a:cubicBezTo>
                  <a:pt x="318" y="262"/>
                  <a:pt x="318" y="262"/>
                  <a:pt x="325" y="262"/>
                </a:cubicBezTo>
                <a:lnTo>
                  <a:pt x="325" y="269"/>
                </a:lnTo>
                <a:cubicBezTo>
                  <a:pt x="332" y="269"/>
                  <a:pt x="332" y="269"/>
                  <a:pt x="332" y="269"/>
                </a:cubicBezTo>
                <a:lnTo>
                  <a:pt x="339" y="269"/>
                </a:lnTo>
                <a:cubicBezTo>
                  <a:pt x="339" y="269"/>
                  <a:pt x="339" y="269"/>
                  <a:pt x="346" y="269"/>
                </a:cubicBezTo>
                <a:cubicBezTo>
                  <a:pt x="353" y="269"/>
                  <a:pt x="353" y="269"/>
                  <a:pt x="353" y="269"/>
                </a:cubicBezTo>
                <a:cubicBezTo>
                  <a:pt x="353" y="269"/>
                  <a:pt x="353" y="269"/>
                  <a:pt x="361" y="276"/>
                </a:cubicBezTo>
                <a:cubicBezTo>
                  <a:pt x="353" y="276"/>
                  <a:pt x="353" y="276"/>
                  <a:pt x="353" y="276"/>
                </a:cubicBezTo>
                <a:cubicBezTo>
                  <a:pt x="353" y="283"/>
                  <a:pt x="353" y="283"/>
                  <a:pt x="353" y="283"/>
                </a:cubicBezTo>
                <a:lnTo>
                  <a:pt x="361" y="290"/>
                </a:lnTo>
                <a:lnTo>
                  <a:pt x="361" y="297"/>
                </a:lnTo>
                <a:cubicBezTo>
                  <a:pt x="368" y="297"/>
                  <a:pt x="361" y="304"/>
                  <a:pt x="368" y="304"/>
                </a:cubicBezTo>
                <a:cubicBezTo>
                  <a:pt x="368" y="311"/>
                  <a:pt x="368" y="311"/>
                  <a:pt x="375" y="318"/>
                </a:cubicBezTo>
                <a:lnTo>
                  <a:pt x="375" y="311"/>
                </a:lnTo>
                <a:lnTo>
                  <a:pt x="375" y="318"/>
                </a:lnTo>
                <a:cubicBezTo>
                  <a:pt x="375" y="318"/>
                  <a:pt x="375" y="318"/>
                  <a:pt x="382" y="318"/>
                </a:cubicBezTo>
                <a:lnTo>
                  <a:pt x="382" y="325"/>
                </a:lnTo>
                <a:cubicBezTo>
                  <a:pt x="389" y="325"/>
                  <a:pt x="389" y="325"/>
                  <a:pt x="389" y="325"/>
                </a:cubicBezTo>
                <a:cubicBezTo>
                  <a:pt x="396" y="325"/>
                  <a:pt x="396" y="325"/>
                  <a:pt x="396" y="325"/>
                </a:cubicBezTo>
                <a:lnTo>
                  <a:pt x="403" y="325"/>
                </a:lnTo>
                <a:cubicBezTo>
                  <a:pt x="403" y="325"/>
                  <a:pt x="403" y="325"/>
                  <a:pt x="403" y="332"/>
                </a:cubicBezTo>
                <a:lnTo>
                  <a:pt x="396" y="332"/>
                </a:lnTo>
                <a:cubicBezTo>
                  <a:pt x="396" y="332"/>
                  <a:pt x="396" y="332"/>
                  <a:pt x="396" y="339"/>
                </a:cubicBezTo>
                <a:cubicBezTo>
                  <a:pt x="396" y="347"/>
                  <a:pt x="396" y="347"/>
                  <a:pt x="389" y="347"/>
                </a:cubicBezTo>
                <a:cubicBezTo>
                  <a:pt x="389" y="347"/>
                  <a:pt x="389" y="347"/>
                  <a:pt x="389" y="354"/>
                </a:cubicBezTo>
                <a:lnTo>
                  <a:pt x="382" y="354"/>
                </a:lnTo>
                <a:cubicBezTo>
                  <a:pt x="382" y="361"/>
                  <a:pt x="375" y="361"/>
                  <a:pt x="375" y="361"/>
                </a:cubicBezTo>
                <a:cubicBezTo>
                  <a:pt x="375" y="368"/>
                  <a:pt x="375" y="368"/>
                  <a:pt x="375" y="368"/>
                </a:cubicBezTo>
                <a:lnTo>
                  <a:pt x="368" y="368"/>
                </a:lnTo>
                <a:lnTo>
                  <a:pt x="368" y="375"/>
                </a:lnTo>
                <a:cubicBezTo>
                  <a:pt x="368" y="375"/>
                  <a:pt x="368" y="375"/>
                  <a:pt x="368" y="382"/>
                </a:cubicBezTo>
                <a:cubicBezTo>
                  <a:pt x="375" y="389"/>
                  <a:pt x="375" y="389"/>
                  <a:pt x="375" y="389"/>
                </a:cubicBezTo>
                <a:cubicBezTo>
                  <a:pt x="375" y="396"/>
                  <a:pt x="375" y="396"/>
                  <a:pt x="375" y="396"/>
                </a:cubicBezTo>
                <a:lnTo>
                  <a:pt x="375" y="403"/>
                </a:lnTo>
                <a:cubicBezTo>
                  <a:pt x="375" y="403"/>
                  <a:pt x="375" y="403"/>
                  <a:pt x="368" y="403"/>
                </a:cubicBezTo>
                <a:cubicBezTo>
                  <a:pt x="361" y="410"/>
                  <a:pt x="361" y="410"/>
                  <a:pt x="361" y="410"/>
                </a:cubicBezTo>
                <a:lnTo>
                  <a:pt x="361" y="417"/>
                </a:lnTo>
                <a:lnTo>
                  <a:pt x="361" y="424"/>
                </a:lnTo>
                <a:cubicBezTo>
                  <a:pt x="361" y="424"/>
                  <a:pt x="353" y="424"/>
                  <a:pt x="353" y="431"/>
                </a:cubicBezTo>
                <a:lnTo>
                  <a:pt x="353" y="438"/>
                </a:lnTo>
                <a:lnTo>
                  <a:pt x="346" y="438"/>
                </a:lnTo>
                <a:cubicBezTo>
                  <a:pt x="346" y="445"/>
                  <a:pt x="339" y="445"/>
                  <a:pt x="339" y="452"/>
                </a:cubicBezTo>
                <a:cubicBezTo>
                  <a:pt x="332" y="452"/>
                  <a:pt x="332" y="452"/>
                  <a:pt x="332" y="452"/>
                </a:cubicBezTo>
                <a:cubicBezTo>
                  <a:pt x="325" y="452"/>
                  <a:pt x="325" y="452"/>
                  <a:pt x="325" y="452"/>
                </a:cubicBezTo>
                <a:lnTo>
                  <a:pt x="318" y="452"/>
                </a:lnTo>
                <a:cubicBezTo>
                  <a:pt x="318" y="460"/>
                  <a:pt x="318" y="452"/>
                  <a:pt x="318" y="452"/>
                </a:cubicBezTo>
                <a:cubicBezTo>
                  <a:pt x="318" y="460"/>
                  <a:pt x="318" y="460"/>
                  <a:pt x="318" y="460"/>
                </a:cubicBezTo>
                <a:cubicBezTo>
                  <a:pt x="311" y="460"/>
                  <a:pt x="311" y="452"/>
                  <a:pt x="311" y="452"/>
                </a:cubicBezTo>
                <a:cubicBezTo>
                  <a:pt x="311" y="445"/>
                  <a:pt x="311" y="445"/>
                  <a:pt x="311" y="445"/>
                </a:cubicBezTo>
                <a:cubicBezTo>
                  <a:pt x="311" y="445"/>
                  <a:pt x="311" y="438"/>
                  <a:pt x="304" y="438"/>
                </a:cubicBezTo>
                <a:cubicBezTo>
                  <a:pt x="304" y="431"/>
                  <a:pt x="304" y="431"/>
                  <a:pt x="304" y="431"/>
                </a:cubicBezTo>
                <a:cubicBezTo>
                  <a:pt x="304" y="431"/>
                  <a:pt x="304" y="431"/>
                  <a:pt x="304" y="424"/>
                </a:cubicBezTo>
                <a:cubicBezTo>
                  <a:pt x="304" y="417"/>
                  <a:pt x="297" y="417"/>
                  <a:pt x="297" y="417"/>
                </a:cubicBezTo>
                <a:lnTo>
                  <a:pt x="297" y="410"/>
                </a:lnTo>
                <a:cubicBezTo>
                  <a:pt x="297" y="403"/>
                  <a:pt x="297" y="403"/>
                  <a:pt x="297" y="403"/>
                </a:cubicBezTo>
                <a:lnTo>
                  <a:pt x="297" y="396"/>
                </a:lnTo>
                <a:cubicBezTo>
                  <a:pt x="297" y="389"/>
                  <a:pt x="297" y="389"/>
                  <a:pt x="297" y="389"/>
                </a:cubicBezTo>
                <a:cubicBezTo>
                  <a:pt x="297" y="382"/>
                  <a:pt x="297" y="382"/>
                  <a:pt x="297" y="382"/>
                </a:cubicBezTo>
                <a:cubicBezTo>
                  <a:pt x="297" y="382"/>
                  <a:pt x="297" y="382"/>
                  <a:pt x="297" y="375"/>
                </a:cubicBezTo>
                <a:lnTo>
                  <a:pt x="297" y="368"/>
                </a:lnTo>
                <a:cubicBezTo>
                  <a:pt x="290" y="368"/>
                  <a:pt x="290" y="368"/>
                  <a:pt x="290" y="368"/>
                </a:cubicBezTo>
                <a:cubicBezTo>
                  <a:pt x="290" y="361"/>
                  <a:pt x="290" y="361"/>
                  <a:pt x="290" y="361"/>
                </a:cubicBezTo>
                <a:cubicBezTo>
                  <a:pt x="283" y="361"/>
                  <a:pt x="283" y="361"/>
                  <a:pt x="283" y="361"/>
                </a:cubicBezTo>
                <a:cubicBezTo>
                  <a:pt x="290" y="361"/>
                  <a:pt x="290" y="361"/>
                  <a:pt x="290" y="354"/>
                </a:cubicBezTo>
                <a:lnTo>
                  <a:pt x="290" y="347"/>
                </a:lnTo>
                <a:cubicBezTo>
                  <a:pt x="283" y="347"/>
                  <a:pt x="290" y="347"/>
                  <a:pt x="283" y="347"/>
                </a:cubicBezTo>
                <a:cubicBezTo>
                  <a:pt x="283" y="347"/>
                  <a:pt x="276" y="347"/>
                  <a:pt x="276" y="339"/>
                </a:cubicBezTo>
                <a:cubicBezTo>
                  <a:pt x="276" y="339"/>
                  <a:pt x="276" y="339"/>
                  <a:pt x="269" y="339"/>
                </a:cubicBezTo>
                <a:cubicBezTo>
                  <a:pt x="262" y="339"/>
                  <a:pt x="262" y="339"/>
                  <a:pt x="262" y="339"/>
                </a:cubicBezTo>
                <a:lnTo>
                  <a:pt x="255" y="347"/>
                </a:lnTo>
                <a:lnTo>
                  <a:pt x="255" y="339"/>
                </a:lnTo>
                <a:cubicBezTo>
                  <a:pt x="255" y="339"/>
                  <a:pt x="255" y="339"/>
                  <a:pt x="255" y="347"/>
                </a:cubicBezTo>
                <a:cubicBezTo>
                  <a:pt x="255" y="347"/>
                  <a:pt x="255" y="339"/>
                  <a:pt x="248" y="339"/>
                </a:cubicBezTo>
                <a:cubicBezTo>
                  <a:pt x="248" y="347"/>
                  <a:pt x="248" y="347"/>
                  <a:pt x="248" y="347"/>
                </a:cubicBezTo>
                <a:cubicBezTo>
                  <a:pt x="240" y="347"/>
                  <a:pt x="240" y="347"/>
                  <a:pt x="240" y="347"/>
                </a:cubicBezTo>
                <a:cubicBezTo>
                  <a:pt x="233" y="339"/>
                  <a:pt x="233" y="339"/>
                  <a:pt x="233" y="339"/>
                </a:cubicBezTo>
                <a:cubicBezTo>
                  <a:pt x="226" y="339"/>
                  <a:pt x="226" y="339"/>
                  <a:pt x="226" y="339"/>
                </a:cubicBezTo>
                <a:cubicBezTo>
                  <a:pt x="226" y="332"/>
                  <a:pt x="226" y="332"/>
                  <a:pt x="226" y="332"/>
                </a:cubicBezTo>
                <a:cubicBezTo>
                  <a:pt x="226" y="332"/>
                  <a:pt x="219" y="332"/>
                  <a:pt x="219" y="325"/>
                </a:cubicBezTo>
                <a:cubicBezTo>
                  <a:pt x="219" y="325"/>
                  <a:pt x="219" y="325"/>
                  <a:pt x="212" y="325"/>
                </a:cubicBezTo>
                <a:cubicBezTo>
                  <a:pt x="212" y="318"/>
                  <a:pt x="212" y="318"/>
                  <a:pt x="212" y="318"/>
                </a:cubicBezTo>
                <a:cubicBezTo>
                  <a:pt x="219" y="318"/>
                  <a:pt x="219" y="318"/>
                  <a:pt x="219" y="318"/>
                </a:cubicBezTo>
                <a:cubicBezTo>
                  <a:pt x="212" y="318"/>
                  <a:pt x="212" y="318"/>
                  <a:pt x="212" y="318"/>
                </a:cubicBezTo>
                <a:lnTo>
                  <a:pt x="219" y="311"/>
                </a:lnTo>
                <a:lnTo>
                  <a:pt x="219" y="304"/>
                </a:lnTo>
                <a:cubicBezTo>
                  <a:pt x="219" y="304"/>
                  <a:pt x="219" y="297"/>
                  <a:pt x="212" y="297"/>
                </a:cubicBezTo>
                <a:cubicBezTo>
                  <a:pt x="219" y="297"/>
                  <a:pt x="219" y="297"/>
                  <a:pt x="219" y="297"/>
                </a:cubicBezTo>
                <a:cubicBezTo>
                  <a:pt x="219" y="290"/>
                  <a:pt x="219" y="290"/>
                  <a:pt x="219" y="290"/>
                </a:cubicBezTo>
                <a:cubicBezTo>
                  <a:pt x="219" y="283"/>
                  <a:pt x="219" y="283"/>
                  <a:pt x="219" y="283"/>
                </a:cubicBezTo>
                <a:lnTo>
                  <a:pt x="226" y="283"/>
                </a:lnTo>
                <a:lnTo>
                  <a:pt x="226" y="276"/>
                </a:lnTo>
                <a:cubicBezTo>
                  <a:pt x="233" y="276"/>
                  <a:pt x="233" y="276"/>
                  <a:pt x="233" y="276"/>
                </a:cubicBezTo>
                <a:cubicBezTo>
                  <a:pt x="233" y="269"/>
                  <a:pt x="233" y="269"/>
                  <a:pt x="233" y="269"/>
                </a:cubicBezTo>
                <a:close/>
                <a:moveTo>
                  <a:pt x="219" y="149"/>
                </a:moveTo>
                <a:lnTo>
                  <a:pt x="219" y="149"/>
                </a:lnTo>
                <a:cubicBezTo>
                  <a:pt x="219" y="149"/>
                  <a:pt x="219" y="149"/>
                  <a:pt x="219" y="156"/>
                </a:cubicBezTo>
                <a:cubicBezTo>
                  <a:pt x="212" y="156"/>
                  <a:pt x="212" y="156"/>
                  <a:pt x="212" y="156"/>
                </a:cubicBezTo>
                <a:lnTo>
                  <a:pt x="205" y="156"/>
                </a:lnTo>
                <a:lnTo>
                  <a:pt x="198" y="156"/>
                </a:lnTo>
                <a:cubicBezTo>
                  <a:pt x="198" y="149"/>
                  <a:pt x="205" y="149"/>
                  <a:pt x="205" y="149"/>
                </a:cubicBezTo>
                <a:cubicBezTo>
                  <a:pt x="198" y="149"/>
                  <a:pt x="198" y="149"/>
                  <a:pt x="198" y="149"/>
                </a:cubicBezTo>
                <a:cubicBezTo>
                  <a:pt x="198" y="149"/>
                  <a:pt x="198" y="149"/>
                  <a:pt x="205" y="149"/>
                </a:cubicBezTo>
                <a:cubicBezTo>
                  <a:pt x="198" y="149"/>
                  <a:pt x="198" y="149"/>
                  <a:pt x="198" y="141"/>
                </a:cubicBezTo>
                <a:cubicBezTo>
                  <a:pt x="198" y="141"/>
                  <a:pt x="198" y="149"/>
                  <a:pt x="198" y="141"/>
                </a:cubicBezTo>
                <a:lnTo>
                  <a:pt x="205" y="141"/>
                </a:lnTo>
                <a:cubicBezTo>
                  <a:pt x="205" y="149"/>
                  <a:pt x="205" y="149"/>
                  <a:pt x="205" y="149"/>
                </a:cubicBezTo>
                <a:cubicBezTo>
                  <a:pt x="205" y="141"/>
                  <a:pt x="205" y="141"/>
                  <a:pt x="205" y="141"/>
                </a:cubicBezTo>
                <a:lnTo>
                  <a:pt x="212" y="141"/>
                </a:lnTo>
                <a:cubicBezTo>
                  <a:pt x="212" y="141"/>
                  <a:pt x="212" y="141"/>
                  <a:pt x="219" y="141"/>
                </a:cubicBezTo>
                <a:lnTo>
                  <a:pt x="226" y="141"/>
                </a:lnTo>
                <a:cubicBezTo>
                  <a:pt x="226" y="149"/>
                  <a:pt x="226" y="149"/>
                  <a:pt x="226" y="149"/>
                </a:cubicBezTo>
                <a:cubicBezTo>
                  <a:pt x="226" y="149"/>
                  <a:pt x="226" y="149"/>
                  <a:pt x="219" y="149"/>
                </a:cubicBezTo>
                <a:close/>
                <a:moveTo>
                  <a:pt x="283" y="347"/>
                </a:moveTo>
                <a:lnTo>
                  <a:pt x="283" y="347"/>
                </a:lnTo>
                <a:close/>
                <a:moveTo>
                  <a:pt x="382" y="417"/>
                </a:moveTo>
                <a:lnTo>
                  <a:pt x="382" y="417"/>
                </a:lnTo>
                <a:lnTo>
                  <a:pt x="382" y="410"/>
                </a:lnTo>
                <a:cubicBezTo>
                  <a:pt x="382" y="410"/>
                  <a:pt x="382" y="410"/>
                  <a:pt x="382" y="403"/>
                </a:cubicBezTo>
                <a:cubicBezTo>
                  <a:pt x="389" y="403"/>
                  <a:pt x="389" y="403"/>
                  <a:pt x="389" y="403"/>
                </a:cubicBezTo>
                <a:cubicBezTo>
                  <a:pt x="389" y="396"/>
                  <a:pt x="389" y="396"/>
                  <a:pt x="389" y="396"/>
                </a:cubicBezTo>
                <a:cubicBezTo>
                  <a:pt x="389" y="396"/>
                  <a:pt x="389" y="396"/>
                  <a:pt x="396" y="396"/>
                </a:cubicBezTo>
                <a:cubicBezTo>
                  <a:pt x="396" y="396"/>
                  <a:pt x="396" y="396"/>
                  <a:pt x="396" y="389"/>
                </a:cubicBezTo>
                <a:cubicBezTo>
                  <a:pt x="396" y="389"/>
                  <a:pt x="396" y="389"/>
                  <a:pt x="396" y="396"/>
                </a:cubicBezTo>
                <a:cubicBezTo>
                  <a:pt x="403" y="396"/>
                  <a:pt x="396" y="396"/>
                  <a:pt x="403" y="396"/>
                </a:cubicBezTo>
                <a:cubicBezTo>
                  <a:pt x="403" y="396"/>
                  <a:pt x="403" y="396"/>
                  <a:pt x="403" y="403"/>
                </a:cubicBezTo>
                <a:cubicBezTo>
                  <a:pt x="396" y="403"/>
                  <a:pt x="396" y="403"/>
                  <a:pt x="396" y="403"/>
                </a:cubicBezTo>
                <a:lnTo>
                  <a:pt x="396" y="410"/>
                </a:lnTo>
                <a:cubicBezTo>
                  <a:pt x="396" y="410"/>
                  <a:pt x="396" y="417"/>
                  <a:pt x="396" y="424"/>
                </a:cubicBezTo>
                <a:cubicBezTo>
                  <a:pt x="396" y="424"/>
                  <a:pt x="389" y="424"/>
                  <a:pt x="389" y="431"/>
                </a:cubicBezTo>
                <a:cubicBezTo>
                  <a:pt x="382" y="431"/>
                  <a:pt x="382" y="431"/>
                  <a:pt x="382" y="424"/>
                </a:cubicBezTo>
                <a:cubicBezTo>
                  <a:pt x="382" y="424"/>
                  <a:pt x="382" y="424"/>
                  <a:pt x="382" y="417"/>
                </a:cubicBezTo>
                <a:close/>
                <a:moveTo>
                  <a:pt x="353" y="254"/>
                </a:moveTo>
                <a:lnTo>
                  <a:pt x="353" y="254"/>
                </a:lnTo>
                <a:close/>
                <a:moveTo>
                  <a:pt x="332" y="254"/>
                </a:moveTo>
                <a:lnTo>
                  <a:pt x="332" y="254"/>
                </a:lnTo>
                <a:cubicBezTo>
                  <a:pt x="325" y="254"/>
                  <a:pt x="325" y="254"/>
                  <a:pt x="325" y="254"/>
                </a:cubicBezTo>
                <a:cubicBezTo>
                  <a:pt x="332" y="254"/>
                  <a:pt x="332" y="254"/>
                  <a:pt x="332" y="254"/>
                </a:cubicBezTo>
                <a:close/>
                <a:moveTo>
                  <a:pt x="304" y="247"/>
                </a:moveTo>
                <a:lnTo>
                  <a:pt x="304" y="247"/>
                </a:lnTo>
                <a:lnTo>
                  <a:pt x="304" y="254"/>
                </a:lnTo>
                <a:cubicBezTo>
                  <a:pt x="304" y="247"/>
                  <a:pt x="297" y="247"/>
                  <a:pt x="297" y="247"/>
                </a:cubicBezTo>
                <a:lnTo>
                  <a:pt x="304" y="247"/>
                </a:lnTo>
                <a:close/>
                <a:moveTo>
                  <a:pt x="290" y="240"/>
                </a:moveTo>
                <a:lnTo>
                  <a:pt x="290" y="240"/>
                </a:lnTo>
                <a:cubicBezTo>
                  <a:pt x="283" y="240"/>
                  <a:pt x="283" y="247"/>
                  <a:pt x="283" y="247"/>
                </a:cubicBezTo>
                <a:cubicBezTo>
                  <a:pt x="283" y="240"/>
                  <a:pt x="283" y="240"/>
                  <a:pt x="283" y="240"/>
                </a:cubicBezTo>
                <a:cubicBezTo>
                  <a:pt x="283" y="240"/>
                  <a:pt x="283" y="240"/>
                  <a:pt x="290" y="240"/>
                </a:cubicBezTo>
                <a:close/>
                <a:moveTo>
                  <a:pt x="290" y="233"/>
                </a:moveTo>
                <a:lnTo>
                  <a:pt x="290" y="233"/>
                </a:lnTo>
                <a:cubicBezTo>
                  <a:pt x="283" y="233"/>
                  <a:pt x="283" y="233"/>
                  <a:pt x="283" y="233"/>
                </a:cubicBezTo>
                <a:lnTo>
                  <a:pt x="290" y="233"/>
                </a:lnTo>
                <a:close/>
                <a:moveTo>
                  <a:pt x="205" y="106"/>
                </a:moveTo>
                <a:lnTo>
                  <a:pt x="205" y="106"/>
                </a:lnTo>
                <a:lnTo>
                  <a:pt x="198" y="106"/>
                </a:lnTo>
                <a:cubicBezTo>
                  <a:pt x="198" y="106"/>
                  <a:pt x="198" y="106"/>
                  <a:pt x="198" y="99"/>
                </a:cubicBezTo>
                <a:cubicBezTo>
                  <a:pt x="198" y="99"/>
                  <a:pt x="198" y="99"/>
                  <a:pt x="205" y="99"/>
                </a:cubicBezTo>
                <a:cubicBezTo>
                  <a:pt x="205" y="99"/>
                  <a:pt x="198" y="99"/>
                  <a:pt x="198" y="106"/>
                </a:cubicBezTo>
                <a:cubicBezTo>
                  <a:pt x="205" y="106"/>
                  <a:pt x="205" y="106"/>
                  <a:pt x="205" y="106"/>
                </a:cubicBezTo>
                <a:close/>
                <a:moveTo>
                  <a:pt x="198" y="99"/>
                </a:moveTo>
                <a:lnTo>
                  <a:pt x="198" y="99"/>
                </a:lnTo>
                <a:close/>
                <a:moveTo>
                  <a:pt x="191" y="99"/>
                </a:moveTo>
                <a:lnTo>
                  <a:pt x="191" y="99"/>
                </a:lnTo>
                <a:lnTo>
                  <a:pt x="198" y="99"/>
                </a:lnTo>
                <a:lnTo>
                  <a:pt x="191" y="99"/>
                </a:lnTo>
                <a:close/>
                <a:moveTo>
                  <a:pt x="198" y="92"/>
                </a:moveTo>
                <a:lnTo>
                  <a:pt x="198" y="92"/>
                </a:lnTo>
                <a:lnTo>
                  <a:pt x="198" y="85"/>
                </a:lnTo>
                <a:lnTo>
                  <a:pt x="198" y="92"/>
                </a:lnTo>
                <a:close/>
                <a:moveTo>
                  <a:pt x="198" y="92"/>
                </a:moveTo>
                <a:lnTo>
                  <a:pt x="198" y="92"/>
                </a:lnTo>
                <a:close/>
                <a:moveTo>
                  <a:pt x="198" y="92"/>
                </a:moveTo>
                <a:lnTo>
                  <a:pt x="198" y="92"/>
                </a:lnTo>
                <a:close/>
                <a:moveTo>
                  <a:pt x="198" y="92"/>
                </a:moveTo>
                <a:lnTo>
                  <a:pt x="198" y="92"/>
                </a:lnTo>
                <a:close/>
                <a:moveTo>
                  <a:pt x="198" y="113"/>
                </a:moveTo>
                <a:lnTo>
                  <a:pt x="198" y="113"/>
                </a:lnTo>
                <a:close/>
                <a:moveTo>
                  <a:pt x="155" y="177"/>
                </a:moveTo>
                <a:lnTo>
                  <a:pt x="155" y="177"/>
                </a:lnTo>
                <a:close/>
                <a:moveTo>
                  <a:pt x="134" y="240"/>
                </a:moveTo>
                <a:lnTo>
                  <a:pt x="134" y="240"/>
                </a:lnTo>
                <a:cubicBezTo>
                  <a:pt x="134" y="233"/>
                  <a:pt x="134" y="233"/>
                  <a:pt x="134" y="233"/>
                </a:cubicBezTo>
                <a:lnTo>
                  <a:pt x="134" y="240"/>
                </a:lnTo>
                <a:lnTo>
                  <a:pt x="134" y="233"/>
                </a:lnTo>
                <a:cubicBezTo>
                  <a:pt x="127" y="233"/>
                  <a:pt x="127" y="233"/>
                  <a:pt x="127" y="233"/>
                </a:cubicBezTo>
                <a:lnTo>
                  <a:pt x="120" y="233"/>
                </a:lnTo>
                <a:lnTo>
                  <a:pt x="127" y="233"/>
                </a:lnTo>
                <a:cubicBezTo>
                  <a:pt x="127" y="226"/>
                  <a:pt x="127" y="226"/>
                  <a:pt x="127" y="226"/>
                </a:cubicBezTo>
                <a:cubicBezTo>
                  <a:pt x="127" y="226"/>
                  <a:pt x="127" y="226"/>
                  <a:pt x="127" y="219"/>
                </a:cubicBezTo>
                <a:lnTo>
                  <a:pt x="134" y="219"/>
                </a:lnTo>
                <a:cubicBezTo>
                  <a:pt x="134" y="226"/>
                  <a:pt x="127" y="226"/>
                  <a:pt x="127" y="226"/>
                </a:cubicBezTo>
                <a:cubicBezTo>
                  <a:pt x="127" y="226"/>
                  <a:pt x="127" y="226"/>
                  <a:pt x="134" y="226"/>
                </a:cubicBezTo>
                <a:cubicBezTo>
                  <a:pt x="134" y="226"/>
                  <a:pt x="134" y="233"/>
                  <a:pt x="134" y="226"/>
                </a:cubicBezTo>
                <a:cubicBezTo>
                  <a:pt x="134" y="226"/>
                  <a:pt x="134" y="226"/>
                  <a:pt x="141" y="226"/>
                </a:cubicBezTo>
                <a:cubicBezTo>
                  <a:pt x="134" y="233"/>
                  <a:pt x="134" y="233"/>
                  <a:pt x="134" y="233"/>
                </a:cubicBezTo>
                <a:lnTo>
                  <a:pt x="141" y="233"/>
                </a:lnTo>
                <a:cubicBezTo>
                  <a:pt x="141" y="233"/>
                  <a:pt x="141" y="233"/>
                  <a:pt x="134" y="233"/>
                </a:cubicBezTo>
                <a:cubicBezTo>
                  <a:pt x="141" y="233"/>
                  <a:pt x="141" y="233"/>
                  <a:pt x="141" y="233"/>
                </a:cubicBezTo>
                <a:lnTo>
                  <a:pt x="141" y="240"/>
                </a:lnTo>
                <a:cubicBezTo>
                  <a:pt x="141" y="240"/>
                  <a:pt x="141" y="240"/>
                  <a:pt x="134" y="240"/>
                </a:cubicBezTo>
                <a:close/>
                <a:moveTo>
                  <a:pt x="134" y="396"/>
                </a:moveTo>
                <a:lnTo>
                  <a:pt x="134" y="396"/>
                </a:lnTo>
                <a:lnTo>
                  <a:pt x="134" y="389"/>
                </a:lnTo>
                <a:lnTo>
                  <a:pt x="134" y="396"/>
                </a:lnTo>
                <a:close/>
                <a:moveTo>
                  <a:pt x="134" y="127"/>
                </a:moveTo>
                <a:lnTo>
                  <a:pt x="134" y="127"/>
                </a:lnTo>
                <a:cubicBezTo>
                  <a:pt x="134" y="134"/>
                  <a:pt x="134" y="134"/>
                  <a:pt x="134" y="134"/>
                </a:cubicBezTo>
                <a:cubicBezTo>
                  <a:pt x="134" y="134"/>
                  <a:pt x="134" y="134"/>
                  <a:pt x="134" y="127"/>
                </a:cubicBezTo>
                <a:close/>
                <a:moveTo>
                  <a:pt x="113" y="240"/>
                </a:moveTo>
                <a:lnTo>
                  <a:pt x="113" y="240"/>
                </a:lnTo>
                <a:lnTo>
                  <a:pt x="120" y="240"/>
                </a:lnTo>
                <a:cubicBezTo>
                  <a:pt x="120" y="240"/>
                  <a:pt x="120" y="240"/>
                  <a:pt x="113" y="240"/>
                </a:cubicBezTo>
                <a:close/>
                <a:moveTo>
                  <a:pt x="99" y="325"/>
                </a:moveTo>
                <a:lnTo>
                  <a:pt x="99" y="325"/>
                </a:lnTo>
                <a:lnTo>
                  <a:pt x="106" y="325"/>
                </a:lnTo>
                <a:cubicBezTo>
                  <a:pt x="106" y="325"/>
                  <a:pt x="106" y="325"/>
                  <a:pt x="99" y="325"/>
                </a:cubicBezTo>
                <a:close/>
                <a:moveTo>
                  <a:pt x="99" y="361"/>
                </a:moveTo>
                <a:lnTo>
                  <a:pt x="99" y="361"/>
                </a:lnTo>
                <a:lnTo>
                  <a:pt x="106" y="361"/>
                </a:lnTo>
                <a:cubicBezTo>
                  <a:pt x="99" y="361"/>
                  <a:pt x="106" y="361"/>
                  <a:pt x="99" y="361"/>
                </a:cubicBezTo>
                <a:close/>
                <a:moveTo>
                  <a:pt x="92" y="325"/>
                </a:moveTo>
                <a:lnTo>
                  <a:pt x="92" y="325"/>
                </a:lnTo>
                <a:cubicBezTo>
                  <a:pt x="92" y="325"/>
                  <a:pt x="92" y="325"/>
                  <a:pt x="85" y="325"/>
                </a:cubicBezTo>
                <a:cubicBezTo>
                  <a:pt x="85" y="325"/>
                  <a:pt x="85" y="325"/>
                  <a:pt x="78" y="325"/>
                </a:cubicBezTo>
                <a:cubicBezTo>
                  <a:pt x="85" y="325"/>
                  <a:pt x="85" y="325"/>
                  <a:pt x="85" y="325"/>
                </a:cubicBezTo>
                <a:lnTo>
                  <a:pt x="92" y="325"/>
                </a:lnTo>
                <a:lnTo>
                  <a:pt x="99" y="325"/>
                </a:lnTo>
                <a:cubicBezTo>
                  <a:pt x="92" y="325"/>
                  <a:pt x="92" y="325"/>
                  <a:pt x="92" y="325"/>
                </a:cubicBezTo>
                <a:close/>
                <a:moveTo>
                  <a:pt x="78" y="276"/>
                </a:moveTo>
                <a:lnTo>
                  <a:pt x="78" y="276"/>
                </a:lnTo>
                <a:close/>
                <a:moveTo>
                  <a:pt x="78" y="276"/>
                </a:moveTo>
                <a:lnTo>
                  <a:pt x="78" y="276"/>
                </a:lnTo>
                <a:close/>
                <a:moveTo>
                  <a:pt x="78" y="276"/>
                </a:moveTo>
                <a:lnTo>
                  <a:pt x="78" y="276"/>
                </a:lnTo>
                <a:close/>
                <a:moveTo>
                  <a:pt x="71" y="325"/>
                </a:moveTo>
                <a:lnTo>
                  <a:pt x="71" y="325"/>
                </a:lnTo>
                <a:cubicBezTo>
                  <a:pt x="71" y="325"/>
                  <a:pt x="71" y="325"/>
                  <a:pt x="78" y="325"/>
                </a:cubicBezTo>
                <a:cubicBezTo>
                  <a:pt x="71" y="325"/>
                  <a:pt x="71" y="325"/>
                  <a:pt x="71" y="325"/>
                </a:cubicBezTo>
                <a:close/>
                <a:moveTo>
                  <a:pt x="481" y="332"/>
                </a:moveTo>
                <a:lnTo>
                  <a:pt x="481" y="332"/>
                </a:lnTo>
                <a:lnTo>
                  <a:pt x="488" y="332"/>
                </a:lnTo>
                <a:lnTo>
                  <a:pt x="488" y="339"/>
                </a:lnTo>
                <a:cubicBezTo>
                  <a:pt x="488" y="339"/>
                  <a:pt x="488" y="339"/>
                  <a:pt x="481" y="339"/>
                </a:cubicBezTo>
                <a:lnTo>
                  <a:pt x="481" y="332"/>
                </a:lnTo>
                <a:close/>
                <a:moveTo>
                  <a:pt x="290" y="177"/>
                </a:moveTo>
                <a:lnTo>
                  <a:pt x="290" y="177"/>
                </a:lnTo>
                <a:cubicBezTo>
                  <a:pt x="290" y="177"/>
                  <a:pt x="290" y="177"/>
                  <a:pt x="290" y="184"/>
                </a:cubicBezTo>
                <a:cubicBezTo>
                  <a:pt x="290" y="184"/>
                  <a:pt x="290" y="184"/>
                  <a:pt x="283" y="184"/>
                </a:cubicBezTo>
                <a:cubicBezTo>
                  <a:pt x="283" y="184"/>
                  <a:pt x="283" y="184"/>
                  <a:pt x="283" y="177"/>
                </a:cubicBezTo>
                <a:lnTo>
                  <a:pt x="290" y="177"/>
                </a:lnTo>
                <a:close/>
                <a:moveTo>
                  <a:pt x="297" y="184"/>
                </a:moveTo>
                <a:lnTo>
                  <a:pt x="297" y="184"/>
                </a:lnTo>
                <a:cubicBezTo>
                  <a:pt x="297" y="191"/>
                  <a:pt x="297" y="184"/>
                  <a:pt x="297" y="191"/>
                </a:cubicBezTo>
                <a:lnTo>
                  <a:pt x="290" y="191"/>
                </a:lnTo>
                <a:cubicBezTo>
                  <a:pt x="290" y="184"/>
                  <a:pt x="290" y="184"/>
                  <a:pt x="297" y="184"/>
                </a:cubicBezTo>
                <a:close/>
                <a:moveTo>
                  <a:pt x="92" y="254"/>
                </a:moveTo>
                <a:lnTo>
                  <a:pt x="92" y="254"/>
                </a:lnTo>
                <a:close/>
                <a:moveTo>
                  <a:pt x="92" y="254"/>
                </a:moveTo>
                <a:lnTo>
                  <a:pt x="92" y="254"/>
                </a:lnTo>
                <a:close/>
                <a:moveTo>
                  <a:pt x="78" y="269"/>
                </a:moveTo>
                <a:lnTo>
                  <a:pt x="78" y="269"/>
                </a:lnTo>
                <a:close/>
                <a:moveTo>
                  <a:pt x="78" y="276"/>
                </a:moveTo>
                <a:lnTo>
                  <a:pt x="78" y="276"/>
                </a:lnTo>
                <a:cubicBezTo>
                  <a:pt x="78" y="269"/>
                  <a:pt x="78" y="269"/>
                  <a:pt x="78" y="269"/>
                </a:cubicBezTo>
                <a:cubicBezTo>
                  <a:pt x="78" y="269"/>
                  <a:pt x="78" y="269"/>
                  <a:pt x="78" y="276"/>
                </a:cubicBezTo>
                <a:close/>
                <a:moveTo>
                  <a:pt x="78" y="269"/>
                </a:moveTo>
                <a:lnTo>
                  <a:pt x="78" y="269"/>
                </a:lnTo>
                <a:close/>
                <a:moveTo>
                  <a:pt x="78" y="269"/>
                </a:moveTo>
                <a:lnTo>
                  <a:pt x="78" y="26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507" name="Freeform 122"/>
          <p:cNvSpPr>
            <a:spLocks noChangeArrowheads="1"/>
          </p:cNvSpPr>
          <p:nvPr/>
        </p:nvSpPr>
        <p:spPr bwMode="auto">
          <a:xfrm>
            <a:off x="6139126" y="1928657"/>
            <a:ext cx="292024" cy="292100"/>
          </a:xfrm>
          <a:custGeom>
            <a:avLst/>
            <a:gdLst>
              <a:gd name="T0" fmla="*/ 39339251 w 609"/>
              <a:gd name="T1" fmla="*/ 78678142 h 609"/>
              <a:gd name="T2" fmla="*/ 39339251 w 609"/>
              <a:gd name="T3" fmla="*/ 78678142 h 609"/>
              <a:gd name="T4" fmla="*/ 0 w 609"/>
              <a:gd name="T5" fmla="*/ 39339251 h 609"/>
              <a:gd name="T6" fmla="*/ 39339251 w 609"/>
              <a:gd name="T7" fmla="*/ 0 h 609"/>
              <a:gd name="T8" fmla="*/ 78678142 w 609"/>
              <a:gd name="T9" fmla="*/ 39339251 h 609"/>
              <a:gd name="T10" fmla="*/ 39339251 w 609"/>
              <a:gd name="T11" fmla="*/ 78678142 h 609"/>
              <a:gd name="T12" fmla="*/ 39339251 w 609"/>
              <a:gd name="T13" fmla="*/ 7376244 h 609"/>
              <a:gd name="T14" fmla="*/ 39339251 w 609"/>
              <a:gd name="T15" fmla="*/ 7376244 h 609"/>
              <a:gd name="T16" fmla="*/ 7246742 w 609"/>
              <a:gd name="T17" fmla="*/ 39339251 h 609"/>
              <a:gd name="T18" fmla="*/ 39339251 w 609"/>
              <a:gd name="T19" fmla="*/ 71302258 h 609"/>
              <a:gd name="T20" fmla="*/ 71302258 w 609"/>
              <a:gd name="T21" fmla="*/ 39339251 h 609"/>
              <a:gd name="T22" fmla="*/ 39339251 w 609"/>
              <a:gd name="T23" fmla="*/ 7376244 h 609"/>
              <a:gd name="T24" fmla="*/ 31057209 w 609"/>
              <a:gd name="T25" fmla="*/ 46715136 h 609"/>
              <a:gd name="T26" fmla="*/ 31057209 w 609"/>
              <a:gd name="T27" fmla="*/ 46715136 h 609"/>
              <a:gd name="T28" fmla="*/ 20057773 w 609"/>
              <a:gd name="T29" fmla="*/ 20187276 h 609"/>
              <a:gd name="T30" fmla="*/ 47491791 w 609"/>
              <a:gd name="T31" fmla="*/ 31057209 h 609"/>
              <a:gd name="T32" fmla="*/ 58491226 w 609"/>
              <a:gd name="T33" fmla="*/ 58491226 h 609"/>
              <a:gd name="T34" fmla="*/ 58491226 w 609"/>
              <a:gd name="T35" fmla="*/ 58491226 h 609"/>
              <a:gd name="T36" fmla="*/ 31057209 w 609"/>
              <a:gd name="T37" fmla="*/ 46715136 h 609"/>
              <a:gd name="T38" fmla="*/ 39339251 w 609"/>
              <a:gd name="T39" fmla="*/ 35715700 h 609"/>
              <a:gd name="T40" fmla="*/ 39339251 w 609"/>
              <a:gd name="T41" fmla="*/ 35715700 h 609"/>
              <a:gd name="T42" fmla="*/ 35715700 w 609"/>
              <a:gd name="T43" fmla="*/ 39339251 h 609"/>
              <a:gd name="T44" fmla="*/ 39339251 w 609"/>
              <a:gd name="T45" fmla="*/ 42962442 h 609"/>
              <a:gd name="T46" fmla="*/ 42962442 w 609"/>
              <a:gd name="T47" fmla="*/ 39339251 h 609"/>
              <a:gd name="T48" fmla="*/ 39339251 w 609"/>
              <a:gd name="T49" fmla="*/ 35715700 h 609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609" h="609">
                <a:moveTo>
                  <a:pt x="304" y="608"/>
                </a:moveTo>
                <a:lnTo>
                  <a:pt x="304" y="608"/>
                </a:lnTo>
                <a:cubicBezTo>
                  <a:pt x="134" y="608"/>
                  <a:pt x="0" y="474"/>
                  <a:pt x="0" y="304"/>
                </a:cubicBezTo>
                <a:cubicBezTo>
                  <a:pt x="0" y="134"/>
                  <a:pt x="134" y="0"/>
                  <a:pt x="304" y="0"/>
                </a:cubicBezTo>
                <a:cubicBezTo>
                  <a:pt x="473" y="0"/>
                  <a:pt x="608" y="134"/>
                  <a:pt x="608" y="304"/>
                </a:cubicBezTo>
                <a:cubicBezTo>
                  <a:pt x="608" y="474"/>
                  <a:pt x="473" y="608"/>
                  <a:pt x="304" y="608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69" y="57"/>
                  <a:pt x="56" y="170"/>
                  <a:pt x="56" y="304"/>
                </a:cubicBezTo>
                <a:cubicBezTo>
                  <a:pt x="56" y="438"/>
                  <a:pt x="169" y="551"/>
                  <a:pt x="304" y="551"/>
                </a:cubicBezTo>
                <a:cubicBezTo>
                  <a:pt x="438" y="551"/>
                  <a:pt x="551" y="438"/>
                  <a:pt x="551" y="304"/>
                </a:cubicBezTo>
                <a:cubicBezTo>
                  <a:pt x="551" y="170"/>
                  <a:pt x="438" y="57"/>
                  <a:pt x="304" y="57"/>
                </a:cubicBezTo>
                <a:close/>
                <a:moveTo>
                  <a:pt x="240" y="361"/>
                </a:moveTo>
                <a:lnTo>
                  <a:pt x="240" y="361"/>
                </a:lnTo>
                <a:cubicBezTo>
                  <a:pt x="155" y="156"/>
                  <a:pt x="155" y="156"/>
                  <a:pt x="155" y="156"/>
                </a:cubicBezTo>
                <a:cubicBezTo>
                  <a:pt x="367" y="240"/>
                  <a:pt x="367" y="240"/>
                  <a:pt x="367" y="240"/>
                </a:cubicBezTo>
                <a:cubicBezTo>
                  <a:pt x="452" y="452"/>
                  <a:pt x="452" y="452"/>
                  <a:pt x="452" y="452"/>
                </a:cubicBezTo>
                <a:lnTo>
                  <a:pt x="240" y="361"/>
                </a:lnTo>
                <a:close/>
                <a:moveTo>
                  <a:pt x="304" y="276"/>
                </a:moveTo>
                <a:lnTo>
                  <a:pt x="304" y="276"/>
                </a:lnTo>
                <a:cubicBezTo>
                  <a:pt x="290" y="276"/>
                  <a:pt x="276" y="290"/>
                  <a:pt x="276" y="304"/>
                </a:cubicBezTo>
                <a:cubicBezTo>
                  <a:pt x="276" y="318"/>
                  <a:pt x="290" y="332"/>
                  <a:pt x="304" y="332"/>
                </a:cubicBezTo>
                <a:cubicBezTo>
                  <a:pt x="318" y="332"/>
                  <a:pt x="332" y="318"/>
                  <a:pt x="332" y="304"/>
                </a:cubicBezTo>
                <a:cubicBezTo>
                  <a:pt x="332" y="290"/>
                  <a:pt x="318" y="276"/>
                  <a:pt x="304" y="27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508" name="Freeform 123"/>
          <p:cNvSpPr>
            <a:spLocks noChangeArrowheads="1"/>
          </p:cNvSpPr>
          <p:nvPr/>
        </p:nvSpPr>
        <p:spPr bwMode="auto">
          <a:xfrm>
            <a:off x="5635490" y="1928657"/>
            <a:ext cx="289909" cy="292100"/>
          </a:xfrm>
          <a:custGeom>
            <a:avLst/>
            <a:gdLst>
              <a:gd name="T0" fmla="*/ 74657633 w 602"/>
              <a:gd name="T1" fmla="*/ 42962442 h 609"/>
              <a:gd name="T2" fmla="*/ 74657633 w 602"/>
              <a:gd name="T3" fmla="*/ 42962442 h 609"/>
              <a:gd name="T4" fmla="*/ 71002968 w 602"/>
              <a:gd name="T5" fmla="*/ 42962442 h 609"/>
              <a:gd name="T6" fmla="*/ 43332858 w 602"/>
              <a:gd name="T7" fmla="*/ 70396460 h 609"/>
              <a:gd name="T8" fmla="*/ 43332858 w 602"/>
              <a:gd name="T9" fmla="*/ 75054951 h 609"/>
              <a:gd name="T10" fmla="*/ 39678193 w 602"/>
              <a:gd name="T11" fmla="*/ 78678142 h 609"/>
              <a:gd name="T12" fmla="*/ 36023527 w 602"/>
              <a:gd name="T13" fmla="*/ 75054951 h 609"/>
              <a:gd name="T14" fmla="*/ 36023527 w 602"/>
              <a:gd name="T15" fmla="*/ 70396460 h 609"/>
              <a:gd name="T16" fmla="*/ 7308970 w 602"/>
              <a:gd name="T17" fmla="*/ 42962442 h 609"/>
              <a:gd name="T18" fmla="*/ 3654665 w 602"/>
              <a:gd name="T19" fmla="*/ 42962442 h 609"/>
              <a:gd name="T20" fmla="*/ 0 w 602"/>
              <a:gd name="T21" fmla="*/ 39339251 h 609"/>
              <a:gd name="T22" fmla="*/ 3654665 w 602"/>
              <a:gd name="T23" fmla="*/ 35715700 h 609"/>
              <a:gd name="T24" fmla="*/ 7308970 w 602"/>
              <a:gd name="T25" fmla="*/ 35715700 h 609"/>
              <a:gd name="T26" fmla="*/ 36023527 w 602"/>
              <a:gd name="T27" fmla="*/ 8282042 h 609"/>
              <a:gd name="T28" fmla="*/ 36023527 w 602"/>
              <a:gd name="T29" fmla="*/ 3623191 h 609"/>
              <a:gd name="T30" fmla="*/ 39678193 w 602"/>
              <a:gd name="T31" fmla="*/ 0 h 609"/>
              <a:gd name="T32" fmla="*/ 43332858 w 602"/>
              <a:gd name="T33" fmla="*/ 3623191 h 609"/>
              <a:gd name="T34" fmla="*/ 43332858 w 602"/>
              <a:gd name="T35" fmla="*/ 8282042 h 609"/>
              <a:gd name="T36" fmla="*/ 71002968 w 602"/>
              <a:gd name="T37" fmla="*/ 35715700 h 609"/>
              <a:gd name="T38" fmla="*/ 74657633 w 602"/>
              <a:gd name="T39" fmla="*/ 35715700 h 609"/>
              <a:gd name="T40" fmla="*/ 78442719 w 602"/>
              <a:gd name="T41" fmla="*/ 39339251 h 609"/>
              <a:gd name="T42" fmla="*/ 74657633 w 602"/>
              <a:gd name="T43" fmla="*/ 42962442 h 609"/>
              <a:gd name="T44" fmla="*/ 56254247 w 602"/>
              <a:gd name="T45" fmla="*/ 35715700 h 609"/>
              <a:gd name="T46" fmla="*/ 56254247 w 602"/>
              <a:gd name="T47" fmla="*/ 35715700 h 609"/>
              <a:gd name="T48" fmla="*/ 63563216 w 602"/>
              <a:gd name="T49" fmla="*/ 35715700 h 609"/>
              <a:gd name="T50" fmla="*/ 43332858 w 602"/>
              <a:gd name="T51" fmla="*/ 15528425 h 609"/>
              <a:gd name="T52" fmla="*/ 43332858 w 602"/>
              <a:gd name="T53" fmla="*/ 21998871 h 609"/>
              <a:gd name="T54" fmla="*/ 39678193 w 602"/>
              <a:gd name="T55" fmla="*/ 25622062 h 609"/>
              <a:gd name="T56" fmla="*/ 36023527 w 602"/>
              <a:gd name="T57" fmla="*/ 21998871 h 609"/>
              <a:gd name="T58" fmla="*/ 36023527 w 602"/>
              <a:gd name="T59" fmla="*/ 15528425 h 609"/>
              <a:gd name="T60" fmla="*/ 14748721 w 602"/>
              <a:gd name="T61" fmla="*/ 35715700 h 609"/>
              <a:gd name="T62" fmla="*/ 22058052 w 602"/>
              <a:gd name="T63" fmla="*/ 35715700 h 609"/>
              <a:gd name="T64" fmla="*/ 25843138 w 602"/>
              <a:gd name="T65" fmla="*/ 39339251 h 609"/>
              <a:gd name="T66" fmla="*/ 22058052 w 602"/>
              <a:gd name="T67" fmla="*/ 42962442 h 609"/>
              <a:gd name="T68" fmla="*/ 14748721 w 602"/>
              <a:gd name="T69" fmla="*/ 42962442 h 609"/>
              <a:gd name="T70" fmla="*/ 36023527 w 602"/>
              <a:gd name="T71" fmla="*/ 63149718 h 609"/>
              <a:gd name="T72" fmla="*/ 36023527 w 602"/>
              <a:gd name="T73" fmla="*/ 56679271 h 609"/>
              <a:gd name="T74" fmla="*/ 39678193 w 602"/>
              <a:gd name="T75" fmla="*/ 53056080 h 609"/>
              <a:gd name="T76" fmla="*/ 43332858 w 602"/>
              <a:gd name="T77" fmla="*/ 56679271 h 609"/>
              <a:gd name="T78" fmla="*/ 43332858 w 602"/>
              <a:gd name="T79" fmla="*/ 63149718 h 609"/>
              <a:gd name="T80" fmla="*/ 63563216 w 602"/>
              <a:gd name="T81" fmla="*/ 42962442 h 609"/>
              <a:gd name="T82" fmla="*/ 56254247 w 602"/>
              <a:gd name="T83" fmla="*/ 42962442 h 609"/>
              <a:gd name="T84" fmla="*/ 52599581 w 602"/>
              <a:gd name="T85" fmla="*/ 39339251 h 609"/>
              <a:gd name="T86" fmla="*/ 56254247 w 602"/>
              <a:gd name="T87" fmla="*/ 35715700 h 609"/>
              <a:gd name="T88" fmla="*/ 39678193 w 602"/>
              <a:gd name="T89" fmla="*/ 42962442 h 609"/>
              <a:gd name="T90" fmla="*/ 39678193 w 602"/>
              <a:gd name="T91" fmla="*/ 42962442 h 609"/>
              <a:gd name="T92" fmla="*/ 36023527 w 602"/>
              <a:gd name="T93" fmla="*/ 39339251 h 609"/>
              <a:gd name="T94" fmla="*/ 39678193 w 602"/>
              <a:gd name="T95" fmla="*/ 35715700 h 609"/>
              <a:gd name="T96" fmla="*/ 43332858 w 602"/>
              <a:gd name="T97" fmla="*/ 39339251 h 609"/>
              <a:gd name="T98" fmla="*/ 39678193 w 602"/>
              <a:gd name="T99" fmla="*/ 42962442 h 60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602" h="609">
                <a:moveTo>
                  <a:pt x="572" y="332"/>
                </a:moveTo>
                <a:lnTo>
                  <a:pt x="572" y="332"/>
                </a:lnTo>
                <a:cubicBezTo>
                  <a:pt x="544" y="332"/>
                  <a:pt x="544" y="332"/>
                  <a:pt x="544" y="332"/>
                </a:cubicBezTo>
                <a:cubicBezTo>
                  <a:pt x="530" y="445"/>
                  <a:pt x="445" y="537"/>
                  <a:pt x="332" y="544"/>
                </a:cubicBezTo>
                <a:cubicBezTo>
                  <a:pt x="332" y="580"/>
                  <a:pt x="332" y="580"/>
                  <a:pt x="332" y="580"/>
                </a:cubicBezTo>
                <a:cubicBezTo>
                  <a:pt x="332" y="594"/>
                  <a:pt x="318" y="608"/>
                  <a:pt x="304" y="608"/>
                </a:cubicBezTo>
                <a:cubicBezTo>
                  <a:pt x="283" y="608"/>
                  <a:pt x="276" y="594"/>
                  <a:pt x="276" y="580"/>
                </a:cubicBezTo>
                <a:cubicBezTo>
                  <a:pt x="276" y="544"/>
                  <a:pt x="276" y="544"/>
                  <a:pt x="276" y="544"/>
                </a:cubicBezTo>
                <a:cubicBezTo>
                  <a:pt x="162" y="537"/>
                  <a:pt x="71" y="445"/>
                  <a:pt x="56" y="332"/>
                </a:cubicBezTo>
                <a:cubicBezTo>
                  <a:pt x="28" y="332"/>
                  <a:pt x="28" y="332"/>
                  <a:pt x="28" y="332"/>
                </a:cubicBezTo>
                <a:cubicBezTo>
                  <a:pt x="14" y="332"/>
                  <a:pt x="0" y="318"/>
                  <a:pt x="0" y="304"/>
                </a:cubicBezTo>
                <a:cubicBezTo>
                  <a:pt x="0" y="290"/>
                  <a:pt x="14" y="276"/>
                  <a:pt x="28" y="276"/>
                </a:cubicBezTo>
                <a:cubicBezTo>
                  <a:pt x="56" y="276"/>
                  <a:pt x="56" y="276"/>
                  <a:pt x="56" y="276"/>
                </a:cubicBezTo>
                <a:cubicBezTo>
                  <a:pt x="71" y="163"/>
                  <a:pt x="162" y="71"/>
                  <a:pt x="276" y="64"/>
                </a:cubicBezTo>
                <a:cubicBezTo>
                  <a:pt x="276" y="28"/>
                  <a:pt x="276" y="28"/>
                  <a:pt x="276" y="28"/>
                </a:cubicBezTo>
                <a:cubicBezTo>
                  <a:pt x="276" y="14"/>
                  <a:pt x="283" y="0"/>
                  <a:pt x="304" y="0"/>
                </a:cubicBezTo>
                <a:cubicBezTo>
                  <a:pt x="318" y="0"/>
                  <a:pt x="332" y="14"/>
                  <a:pt x="332" y="28"/>
                </a:cubicBezTo>
                <a:cubicBezTo>
                  <a:pt x="332" y="64"/>
                  <a:pt x="332" y="64"/>
                  <a:pt x="332" y="64"/>
                </a:cubicBezTo>
                <a:cubicBezTo>
                  <a:pt x="445" y="71"/>
                  <a:pt x="530" y="163"/>
                  <a:pt x="544" y="276"/>
                </a:cubicBezTo>
                <a:cubicBezTo>
                  <a:pt x="572" y="276"/>
                  <a:pt x="572" y="276"/>
                  <a:pt x="572" y="276"/>
                </a:cubicBezTo>
                <a:cubicBezTo>
                  <a:pt x="594" y="276"/>
                  <a:pt x="601" y="290"/>
                  <a:pt x="601" y="304"/>
                </a:cubicBezTo>
                <a:cubicBezTo>
                  <a:pt x="601" y="318"/>
                  <a:pt x="594" y="332"/>
                  <a:pt x="572" y="332"/>
                </a:cubicBezTo>
                <a:close/>
                <a:moveTo>
                  <a:pt x="431" y="276"/>
                </a:moveTo>
                <a:lnTo>
                  <a:pt x="431" y="276"/>
                </a:lnTo>
                <a:cubicBezTo>
                  <a:pt x="487" y="276"/>
                  <a:pt x="487" y="276"/>
                  <a:pt x="487" y="276"/>
                </a:cubicBezTo>
                <a:cubicBezTo>
                  <a:pt x="473" y="191"/>
                  <a:pt x="410" y="127"/>
                  <a:pt x="332" y="120"/>
                </a:cubicBezTo>
                <a:cubicBezTo>
                  <a:pt x="332" y="170"/>
                  <a:pt x="332" y="170"/>
                  <a:pt x="332" y="170"/>
                </a:cubicBezTo>
                <a:cubicBezTo>
                  <a:pt x="332" y="191"/>
                  <a:pt x="318" y="198"/>
                  <a:pt x="304" y="198"/>
                </a:cubicBezTo>
                <a:cubicBezTo>
                  <a:pt x="283" y="198"/>
                  <a:pt x="276" y="191"/>
                  <a:pt x="276" y="170"/>
                </a:cubicBezTo>
                <a:cubicBezTo>
                  <a:pt x="276" y="120"/>
                  <a:pt x="276" y="120"/>
                  <a:pt x="276" y="120"/>
                </a:cubicBezTo>
                <a:cubicBezTo>
                  <a:pt x="191" y="127"/>
                  <a:pt x="127" y="191"/>
                  <a:pt x="113" y="276"/>
                </a:cubicBezTo>
                <a:cubicBezTo>
                  <a:pt x="169" y="276"/>
                  <a:pt x="169" y="276"/>
                  <a:pt x="169" y="276"/>
                </a:cubicBezTo>
                <a:cubicBezTo>
                  <a:pt x="184" y="276"/>
                  <a:pt x="198" y="290"/>
                  <a:pt x="198" y="304"/>
                </a:cubicBezTo>
                <a:cubicBezTo>
                  <a:pt x="198" y="318"/>
                  <a:pt x="184" y="332"/>
                  <a:pt x="169" y="332"/>
                </a:cubicBezTo>
                <a:cubicBezTo>
                  <a:pt x="113" y="332"/>
                  <a:pt x="113" y="332"/>
                  <a:pt x="113" y="332"/>
                </a:cubicBezTo>
                <a:cubicBezTo>
                  <a:pt x="127" y="417"/>
                  <a:pt x="191" y="481"/>
                  <a:pt x="276" y="488"/>
                </a:cubicBezTo>
                <a:cubicBezTo>
                  <a:pt x="276" y="438"/>
                  <a:pt x="276" y="438"/>
                  <a:pt x="276" y="438"/>
                </a:cubicBezTo>
                <a:cubicBezTo>
                  <a:pt x="276" y="417"/>
                  <a:pt x="283" y="410"/>
                  <a:pt x="304" y="410"/>
                </a:cubicBezTo>
                <a:cubicBezTo>
                  <a:pt x="318" y="410"/>
                  <a:pt x="332" y="417"/>
                  <a:pt x="332" y="438"/>
                </a:cubicBezTo>
                <a:cubicBezTo>
                  <a:pt x="332" y="488"/>
                  <a:pt x="332" y="488"/>
                  <a:pt x="332" y="488"/>
                </a:cubicBezTo>
                <a:cubicBezTo>
                  <a:pt x="410" y="481"/>
                  <a:pt x="473" y="417"/>
                  <a:pt x="487" y="332"/>
                </a:cubicBezTo>
                <a:cubicBezTo>
                  <a:pt x="431" y="332"/>
                  <a:pt x="431" y="332"/>
                  <a:pt x="431" y="332"/>
                </a:cubicBezTo>
                <a:cubicBezTo>
                  <a:pt x="417" y="332"/>
                  <a:pt x="403" y="318"/>
                  <a:pt x="403" y="304"/>
                </a:cubicBezTo>
                <a:cubicBezTo>
                  <a:pt x="403" y="290"/>
                  <a:pt x="417" y="276"/>
                  <a:pt x="431" y="276"/>
                </a:cubicBezTo>
                <a:close/>
                <a:moveTo>
                  <a:pt x="304" y="332"/>
                </a:moveTo>
                <a:lnTo>
                  <a:pt x="304" y="332"/>
                </a:lnTo>
                <a:cubicBezTo>
                  <a:pt x="283" y="332"/>
                  <a:pt x="276" y="318"/>
                  <a:pt x="276" y="304"/>
                </a:cubicBezTo>
                <a:cubicBezTo>
                  <a:pt x="276" y="290"/>
                  <a:pt x="283" y="276"/>
                  <a:pt x="304" y="276"/>
                </a:cubicBezTo>
                <a:cubicBezTo>
                  <a:pt x="318" y="276"/>
                  <a:pt x="332" y="290"/>
                  <a:pt x="332" y="304"/>
                </a:cubicBezTo>
                <a:cubicBezTo>
                  <a:pt x="332" y="318"/>
                  <a:pt x="318" y="332"/>
                  <a:pt x="304" y="3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509" name="Freeform 124"/>
          <p:cNvSpPr>
            <a:spLocks noChangeArrowheads="1"/>
          </p:cNvSpPr>
          <p:nvPr/>
        </p:nvSpPr>
        <p:spPr bwMode="auto">
          <a:xfrm>
            <a:off x="5163597" y="1928657"/>
            <a:ext cx="217959" cy="292100"/>
          </a:xfrm>
          <a:custGeom>
            <a:avLst/>
            <a:gdLst>
              <a:gd name="T0" fmla="*/ 29445126 w 454"/>
              <a:gd name="T1" fmla="*/ 78678142 h 609"/>
              <a:gd name="T2" fmla="*/ 29445126 w 454"/>
              <a:gd name="T3" fmla="*/ 78678142 h 609"/>
              <a:gd name="T4" fmla="*/ 0 w 454"/>
              <a:gd name="T5" fmla="*/ 29245613 h 609"/>
              <a:gd name="T6" fmla="*/ 29445126 w 454"/>
              <a:gd name="T7" fmla="*/ 0 h 609"/>
              <a:gd name="T8" fmla="*/ 58760594 w 454"/>
              <a:gd name="T9" fmla="*/ 29245613 h 609"/>
              <a:gd name="T10" fmla="*/ 29445126 w 454"/>
              <a:gd name="T11" fmla="*/ 78678142 h 609"/>
              <a:gd name="T12" fmla="*/ 29445126 w 454"/>
              <a:gd name="T13" fmla="*/ 10093638 h 609"/>
              <a:gd name="T14" fmla="*/ 29445126 w 454"/>
              <a:gd name="T15" fmla="*/ 10093638 h 609"/>
              <a:gd name="T16" fmla="*/ 10117575 w 454"/>
              <a:gd name="T17" fmla="*/ 29245613 h 609"/>
              <a:gd name="T18" fmla="*/ 29445126 w 454"/>
              <a:gd name="T19" fmla="*/ 49432889 h 609"/>
              <a:gd name="T20" fmla="*/ 49550979 w 454"/>
              <a:gd name="T21" fmla="*/ 29245613 h 609"/>
              <a:gd name="T22" fmla="*/ 29445126 w 454"/>
              <a:gd name="T23" fmla="*/ 10093638 h 609"/>
              <a:gd name="T24" fmla="*/ 39433044 w 454"/>
              <a:gd name="T25" fmla="*/ 32868804 h 609"/>
              <a:gd name="T26" fmla="*/ 39433044 w 454"/>
              <a:gd name="T27" fmla="*/ 32868804 h 609"/>
              <a:gd name="T28" fmla="*/ 20235510 w 454"/>
              <a:gd name="T29" fmla="*/ 32868804 h 609"/>
              <a:gd name="T30" fmla="*/ 16603311 w 454"/>
              <a:gd name="T31" fmla="*/ 29245613 h 609"/>
              <a:gd name="T32" fmla="*/ 20235510 w 454"/>
              <a:gd name="T33" fmla="*/ 25622062 h 609"/>
              <a:gd name="T34" fmla="*/ 39433044 w 454"/>
              <a:gd name="T35" fmla="*/ 25622062 h 609"/>
              <a:gd name="T36" fmla="*/ 43194900 w 454"/>
              <a:gd name="T37" fmla="*/ 29245613 h 609"/>
              <a:gd name="T38" fmla="*/ 39433044 w 454"/>
              <a:gd name="T39" fmla="*/ 32868804 h 609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454" h="609">
                <a:moveTo>
                  <a:pt x="227" y="608"/>
                </a:moveTo>
                <a:lnTo>
                  <a:pt x="227" y="608"/>
                </a:lnTo>
                <a:cubicBezTo>
                  <a:pt x="227" y="608"/>
                  <a:pt x="0" y="354"/>
                  <a:pt x="0" y="226"/>
                </a:cubicBezTo>
                <a:cubicBezTo>
                  <a:pt x="0" y="106"/>
                  <a:pt x="106" y="0"/>
                  <a:pt x="227" y="0"/>
                </a:cubicBezTo>
                <a:cubicBezTo>
                  <a:pt x="354" y="0"/>
                  <a:pt x="453" y="106"/>
                  <a:pt x="453" y="226"/>
                </a:cubicBezTo>
                <a:cubicBezTo>
                  <a:pt x="453" y="354"/>
                  <a:pt x="227" y="608"/>
                  <a:pt x="227" y="608"/>
                </a:cubicBezTo>
                <a:close/>
                <a:moveTo>
                  <a:pt x="227" y="78"/>
                </a:moveTo>
                <a:lnTo>
                  <a:pt x="227" y="78"/>
                </a:lnTo>
                <a:cubicBezTo>
                  <a:pt x="149" y="78"/>
                  <a:pt x="78" y="149"/>
                  <a:pt x="78" y="226"/>
                </a:cubicBezTo>
                <a:cubicBezTo>
                  <a:pt x="78" y="311"/>
                  <a:pt x="149" y="382"/>
                  <a:pt x="227" y="382"/>
                </a:cubicBezTo>
                <a:cubicBezTo>
                  <a:pt x="311" y="382"/>
                  <a:pt x="382" y="311"/>
                  <a:pt x="382" y="226"/>
                </a:cubicBezTo>
                <a:cubicBezTo>
                  <a:pt x="382" y="149"/>
                  <a:pt x="311" y="78"/>
                  <a:pt x="227" y="78"/>
                </a:cubicBezTo>
                <a:close/>
                <a:moveTo>
                  <a:pt x="304" y="254"/>
                </a:moveTo>
                <a:lnTo>
                  <a:pt x="304" y="254"/>
                </a:lnTo>
                <a:cubicBezTo>
                  <a:pt x="156" y="254"/>
                  <a:pt x="156" y="254"/>
                  <a:pt x="156" y="254"/>
                </a:cubicBezTo>
                <a:cubicBezTo>
                  <a:pt x="135" y="254"/>
                  <a:pt x="128" y="247"/>
                  <a:pt x="128" y="226"/>
                </a:cubicBezTo>
                <a:cubicBezTo>
                  <a:pt x="128" y="212"/>
                  <a:pt x="135" y="198"/>
                  <a:pt x="156" y="198"/>
                </a:cubicBezTo>
                <a:cubicBezTo>
                  <a:pt x="304" y="198"/>
                  <a:pt x="304" y="198"/>
                  <a:pt x="304" y="198"/>
                </a:cubicBezTo>
                <a:cubicBezTo>
                  <a:pt x="319" y="198"/>
                  <a:pt x="333" y="212"/>
                  <a:pt x="333" y="226"/>
                </a:cubicBezTo>
                <a:cubicBezTo>
                  <a:pt x="333" y="247"/>
                  <a:pt x="319" y="254"/>
                  <a:pt x="304" y="25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510" name="Freeform 125"/>
          <p:cNvSpPr>
            <a:spLocks noChangeArrowheads="1"/>
          </p:cNvSpPr>
          <p:nvPr/>
        </p:nvSpPr>
        <p:spPr bwMode="auto">
          <a:xfrm>
            <a:off x="4657845" y="1928657"/>
            <a:ext cx="217961" cy="292100"/>
          </a:xfrm>
          <a:custGeom>
            <a:avLst/>
            <a:gdLst>
              <a:gd name="T0" fmla="*/ 29445666 w 454"/>
              <a:gd name="T1" fmla="*/ 78678142 h 609"/>
              <a:gd name="T2" fmla="*/ 29445666 w 454"/>
              <a:gd name="T3" fmla="*/ 78678142 h 609"/>
              <a:gd name="T4" fmla="*/ 0 w 454"/>
              <a:gd name="T5" fmla="*/ 29245613 h 609"/>
              <a:gd name="T6" fmla="*/ 29445666 w 454"/>
              <a:gd name="T7" fmla="*/ 0 h 609"/>
              <a:gd name="T8" fmla="*/ 58761314 w 454"/>
              <a:gd name="T9" fmla="*/ 29245613 h 609"/>
              <a:gd name="T10" fmla="*/ 29445666 w 454"/>
              <a:gd name="T11" fmla="*/ 78678142 h 609"/>
              <a:gd name="T12" fmla="*/ 29445666 w 454"/>
              <a:gd name="T13" fmla="*/ 10093638 h 609"/>
              <a:gd name="T14" fmla="*/ 29445666 w 454"/>
              <a:gd name="T15" fmla="*/ 10093638 h 609"/>
              <a:gd name="T16" fmla="*/ 10117997 w 454"/>
              <a:gd name="T17" fmla="*/ 29245613 h 609"/>
              <a:gd name="T18" fmla="*/ 29445666 w 454"/>
              <a:gd name="T19" fmla="*/ 49432889 h 609"/>
              <a:gd name="T20" fmla="*/ 48643317 w 454"/>
              <a:gd name="T21" fmla="*/ 29245613 h 609"/>
              <a:gd name="T22" fmla="*/ 29445666 w 454"/>
              <a:gd name="T23" fmla="*/ 10093638 h 609"/>
              <a:gd name="T24" fmla="*/ 39433645 w 454"/>
              <a:gd name="T25" fmla="*/ 32868804 h 609"/>
              <a:gd name="T26" fmla="*/ 39433645 w 454"/>
              <a:gd name="T27" fmla="*/ 32868804 h 609"/>
              <a:gd name="T28" fmla="*/ 33077527 w 454"/>
              <a:gd name="T29" fmla="*/ 32868804 h 609"/>
              <a:gd name="T30" fmla="*/ 33077527 w 454"/>
              <a:gd name="T31" fmla="*/ 39339251 h 609"/>
              <a:gd name="T32" fmla="*/ 29445666 w 454"/>
              <a:gd name="T33" fmla="*/ 42962442 h 609"/>
              <a:gd name="T34" fmla="*/ 25683786 w 454"/>
              <a:gd name="T35" fmla="*/ 39339251 h 609"/>
              <a:gd name="T36" fmla="*/ 25683786 w 454"/>
              <a:gd name="T37" fmla="*/ 32868804 h 609"/>
              <a:gd name="T38" fmla="*/ 19327669 w 454"/>
              <a:gd name="T39" fmla="*/ 32868804 h 609"/>
              <a:gd name="T40" fmla="*/ 15565789 w 454"/>
              <a:gd name="T41" fmla="*/ 29245613 h 609"/>
              <a:gd name="T42" fmla="*/ 19327669 w 454"/>
              <a:gd name="T43" fmla="*/ 25622062 h 609"/>
              <a:gd name="T44" fmla="*/ 25683786 w 454"/>
              <a:gd name="T45" fmla="*/ 25622062 h 609"/>
              <a:gd name="T46" fmla="*/ 25683786 w 454"/>
              <a:gd name="T47" fmla="*/ 20187276 h 609"/>
              <a:gd name="T48" fmla="*/ 29445666 w 454"/>
              <a:gd name="T49" fmla="*/ 16434582 h 609"/>
              <a:gd name="T50" fmla="*/ 33077527 w 454"/>
              <a:gd name="T51" fmla="*/ 20187276 h 609"/>
              <a:gd name="T52" fmla="*/ 33077527 w 454"/>
              <a:gd name="T53" fmla="*/ 25622062 h 609"/>
              <a:gd name="T54" fmla="*/ 39433645 w 454"/>
              <a:gd name="T55" fmla="*/ 25622062 h 609"/>
              <a:gd name="T56" fmla="*/ 43195525 w 454"/>
              <a:gd name="T57" fmla="*/ 29245613 h 609"/>
              <a:gd name="T58" fmla="*/ 39433645 w 454"/>
              <a:gd name="T59" fmla="*/ 32868804 h 609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454" h="609">
                <a:moveTo>
                  <a:pt x="227" y="608"/>
                </a:moveTo>
                <a:lnTo>
                  <a:pt x="227" y="608"/>
                </a:lnTo>
                <a:cubicBezTo>
                  <a:pt x="227" y="608"/>
                  <a:pt x="0" y="354"/>
                  <a:pt x="0" y="226"/>
                </a:cubicBezTo>
                <a:cubicBezTo>
                  <a:pt x="0" y="106"/>
                  <a:pt x="99" y="0"/>
                  <a:pt x="227" y="0"/>
                </a:cubicBezTo>
                <a:cubicBezTo>
                  <a:pt x="354" y="0"/>
                  <a:pt x="453" y="106"/>
                  <a:pt x="453" y="226"/>
                </a:cubicBezTo>
                <a:cubicBezTo>
                  <a:pt x="453" y="354"/>
                  <a:pt x="227" y="608"/>
                  <a:pt x="227" y="608"/>
                </a:cubicBezTo>
                <a:close/>
                <a:moveTo>
                  <a:pt x="227" y="78"/>
                </a:moveTo>
                <a:lnTo>
                  <a:pt x="227" y="78"/>
                </a:lnTo>
                <a:cubicBezTo>
                  <a:pt x="142" y="78"/>
                  <a:pt x="78" y="149"/>
                  <a:pt x="78" y="226"/>
                </a:cubicBezTo>
                <a:cubicBezTo>
                  <a:pt x="78" y="311"/>
                  <a:pt x="142" y="382"/>
                  <a:pt x="227" y="382"/>
                </a:cubicBezTo>
                <a:cubicBezTo>
                  <a:pt x="311" y="382"/>
                  <a:pt x="375" y="311"/>
                  <a:pt x="375" y="226"/>
                </a:cubicBezTo>
                <a:cubicBezTo>
                  <a:pt x="375" y="149"/>
                  <a:pt x="311" y="78"/>
                  <a:pt x="227" y="78"/>
                </a:cubicBezTo>
                <a:close/>
                <a:moveTo>
                  <a:pt x="304" y="254"/>
                </a:moveTo>
                <a:lnTo>
                  <a:pt x="304" y="254"/>
                </a:lnTo>
                <a:cubicBezTo>
                  <a:pt x="255" y="254"/>
                  <a:pt x="255" y="254"/>
                  <a:pt x="255" y="254"/>
                </a:cubicBezTo>
                <a:cubicBezTo>
                  <a:pt x="255" y="304"/>
                  <a:pt x="255" y="304"/>
                  <a:pt x="255" y="304"/>
                </a:cubicBezTo>
                <a:cubicBezTo>
                  <a:pt x="255" y="318"/>
                  <a:pt x="241" y="332"/>
                  <a:pt x="227" y="332"/>
                </a:cubicBezTo>
                <a:cubicBezTo>
                  <a:pt x="213" y="332"/>
                  <a:pt x="198" y="318"/>
                  <a:pt x="198" y="304"/>
                </a:cubicBezTo>
                <a:cubicBezTo>
                  <a:pt x="198" y="254"/>
                  <a:pt x="198" y="254"/>
                  <a:pt x="198" y="254"/>
                </a:cubicBezTo>
                <a:cubicBezTo>
                  <a:pt x="149" y="254"/>
                  <a:pt x="149" y="254"/>
                  <a:pt x="149" y="254"/>
                </a:cubicBezTo>
                <a:cubicBezTo>
                  <a:pt x="135" y="254"/>
                  <a:pt x="120" y="247"/>
                  <a:pt x="120" y="226"/>
                </a:cubicBezTo>
                <a:cubicBezTo>
                  <a:pt x="120" y="212"/>
                  <a:pt x="135" y="198"/>
                  <a:pt x="149" y="198"/>
                </a:cubicBezTo>
                <a:cubicBezTo>
                  <a:pt x="198" y="198"/>
                  <a:pt x="198" y="198"/>
                  <a:pt x="198" y="198"/>
                </a:cubicBezTo>
                <a:cubicBezTo>
                  <a:pt x="198" y="156"/>
                  <a:pt x="198" y="156"/>
                  <a:pt x="198" y="156"/>
                </a:cubicBezTo>
                <a:cubicBezTo>
                  <a:pt x="198" y="134"/>
                  <a:pt x="213" y="127"/>
                  <a:pt x="227" y="127"/>
                </a:cubicBezTo>
                <a:cubicBezTo>
                  <a:pt x="241" y="127"/>
                  <a:pt x="255" y="134"/>
                  <a:pt x="255" y="156"/>
                </a:cubicBezTo>
                <a:cubicBezTo>
                  <a:pt x="255" y="198"/>
                  <a:pt x="255" y="198"/>
                  <a:pt x="255" y="198"/>
                </a:cubicBezTo>
                <a:cubicBezTo>
                  <a:pt x="304" y="198"/>
                  <a:pt x="304" y="198"/>
                  <a:pt x="304" y="198"/>
                </a:cubicBezTo>
                <a:cubicBezTo>
                  <a:pt x="318" y="198"/>
                  <a:pt x="333" y="212"/>
                  <a:pt x="333" y="226"/>
                </a:cubicBezTo>
                <a:cubicBezTo>
                  <a:pt x="333" y="247"/>
                  <a:pt x="318" y="254"/>
                  <a:pt x="304" y="25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511" name="Freeform 126"/>
          <p:cNvSpPr>
            <a:spLocks noChangeArrowheads="1"/>
          </p:cNvSpPr>
          <p:nvPr/>
        </p:nvSpPr>
        <p:spPr bwMode="auto">
          <a:xfrm>
            <a:off x="4152094" y="1928657"/>
            <a:ext cx="217959" cy="292100"/>
          </a:xfrm>
          <a:custGeom>
            <a:avLst/>
            <a:gdLst>
              <a:gd name="T0" fmla="*/ 29445126 w 454"/>
              <a:gd name="T1" fmla="*/ 78678142 h 609"/>
              <a:gd name="T2" fmla="*/ 29445126 w 454"/>
              <a:gd name="T3" fmla="*/ 78678142 h 609"/>
              <a:gd name="T4" fmla="*/ 0 w 454"/>
              <a:gd name="T5" fmla="*/ 29245613 h 609"/>
              <a:gd name="T6" fmla="*/ 29445126 w 454"/>
              <a:gd name="T7" fmla="*/ 0 h 609"/>
              <a:gd name="T8" fmla="*/ 58760594 w 454"/>
              <a:gd name="T9" fmla="*/ 29245613 h 609"/>
              <a:gd name="T10" fmla="*/ 29445126 w 454"/>
              <a:gd name="T11" fmla="*/ 78678142 h 609"/>
              <a:gd name="T12" fmla="*/ 29445126 w 454"/>
              <a:gd name="T13" fmla="*/ 10093638 h 609"/>
              <a:gd name="T14" fmla="*/ 29445126 w 454"/>
              <a:gd name="T15" fmla="*/ 10093638 h 609"/>
              <a:gd name="T16" fmla="*/ 9209615 w 454"/>
              <a:gd name="T17" fmla="*/ 29245613 h 609"/>
              <a:gd name="T18" fmla="*/ 29445126 w 454"/>
              <a:gd name="T19" fmla="*/ 49432889 h 609"/>
              <a:gd name="T20" fmla="*/ 48642659 w 454"/>
              <a:gd name="T21" fmla="*/ 29245613 h 609"/>
              <a:gd name="T22" fmla="*/ 29445126 w 454"/>
              <a:gd name="T23" fmla="*/ 10093638 h 609"/>
              <a:gd name="T24" fmla="*/ 29445126 w 454"/>
              <a:gd name="T25" fmla="*/ 39339251 h 609"/>
              <a:gd name="T26" fmla="*/ 29445126 w 454"/>
              <a:gd name="T27" fmla="*/ 39339251 h 609"/>
              <a:gd name="T28" fmla="*/ 19327551 w 454"/>
              <a:gd name="T29" fmla="*/ 29245613 h 609"/>
              <a:gd name="T30" fmla="*/ 29445126 w 454"/>
              <a:gd name="T31" fmla="*/ 20187276 h 609"/>
              <a:gd name="T32" fmla="*/ 38525084 w 454"/>
              <a:gd name="T33" fmla="*/ 29245613 h 609"/>
              <a:gd name="T34" fmla="*/ 29445126 w 454"/>
              <a:gd name="T35" fmla="*/ 39339251 h 609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54" h="609">
                <a:moveTo>
                  <a:pt x="227" y="608"/>
                </a:moveTo>
                <a:lnTo>
                  <a:pt x="227" y="608"/>
                </a:lnTo>
                <a:cubicBezTo>
                  <a:pt x="227" y="608"/>
                  <a:pt x="0" y="354"/>
                  <a:pt x="0" y="226"/>
                </a:cubicBezTo>
                <a:cubicBezTo>
                  <a:pt x="0" y="106"/>
                  <a:pt x="99" y="0"/>
                  <a:pt x="227" y="0"/>
                </a:cubicBezTo>
                <a:cubicBezTo>
                  <a:pt x="347" y="0"/>
                  <a:pt x="453" y="106"/>
                  <a:pt x="453" y="226"/>
                </a:cubicBezTo>
                <a:cubicBezTo>
                  <a:pt x="453" y="354"/>
                  <a:pt x="227" y="608"/>
                  <a:pt x="227" y="608"/>
                </a:cubicBezTo>
                <a:close/>
                <a:moveTo>
                  <a:pt x="227" y="78"/>
                </a:moveTo>
                <a:lnTo>
                  <a:pt x="227" y="78"/>
                </a:lnTo>
                <a:cubicBezTo>
                  <a:pt x="142" y="78"/>
                  <a:pt x="71" y="149"/>
                  <a:pt x="71" y="226"/>
                </a:cubicBezTo>
                <a:cubicBezTo>
                  <a:pt x="71" y="311"/>
                  <a:pt x="142" y="382"/>
                  <a:pt x="227" y="382"/>
                </a:cubicBezTo>
                <a:cubicBezTo>
                  <a:pt x="304" y="382"/>
                  <a:pt x="375" y="311"/>
                  <a:pt x="375" y="226"/>
                </a:cubicBezTo>
                <a:cubicBezTo>
                  <a:pt x="375" y="149"/>
                  <a:pt x="304" y="78"/>
                  <a:pt x="227" y="78"/>
                </a:cubicBezTo>
                <a:close/>
                <a:moveTo>
                  <a:pt x="227" y="304"/>
                </a:moveTo>
                <a:lnTo>
                  <a:pt x="227" y="304"/>
                </a:lnTo>
                <a:cubicBezTo>
                  <a:pt x="184" y="304"/>
                  <a:pt x="149" y="269"/>
                  <a:pt x="149" y="226"/>
                </a:cubicBezTo>
                <a:cubicBezTo>
                  <a:pt x="149" y="184"/>
                  <a:pt x="184" y="156"/>
                  <a:pt x="227" y="156"/>
                </a:cubicBezTo>
                <a:cubicBezTo>
                  <a:pt x="269" y="156"/>
                  <a:pt x="297" y="184"/>
                  <a:pt x="297" y="226"/>
                </a:cubicBezTo>
                <a:cubicBezTo>
                  <a:pt x="297" y="269"/>
                  <a:pt x="269" y="304"/>
                  <a:pt x="227" y="30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512" name="Freeform 127"/>
          <p:cNvSpPr>
            <a:spLocks noChangeArrowheads="1"/>
          </p:cNvSpPr>
          <p:nvPr/>
        </p:nvSpPr>
        <p:spPr bwMode="auto">
          <a:xfrm>
            <a:off x="3644227" y="1928657"/>
            <a:ext cx="217959" cy="292100"/>
          </a:xfrm>
          <a:custGeom>
            <a:avLst/>
            <a:gdLst>
              <a:gd name="T0" fmla="*/ 29445154 w 453"/>
              <a:gd name="T1" fmla="*/ 78678142 h 609"/>
              <a:gd name="T2" fmla="*/ 29445154 w 453"/>
              <a:gd name="T3" fmla="*/ 78678142 h 609"/>
              <a:gd name="T4" fmla="*/ 0 w 453"/>
              <a:gd name="T5" fmla="*/ 29245613 h 609"/>
              <a:gd name="T6" fmla="*/ 29445154 w 453"/>
              <a:gd name="T7" fmla="*/ 0 h 609"/>
              <a:gd name="T8" fmla="*/ 58889948 w 453"/>
              <a:gd name="T9" fmla="*/ 29245613 h 609"/>
              <a:gd name="T10" fmla="*/ 29445154 w 453"/>
              <a:gd name="T11" fmla="*/ 78678142 h 609"/>
              <a:gd name="T12" fmla="*/ 29445154 w 453"/>
              <a:gd name="T13" fmla="*/ 10093638 h 609"/>
              <a:gd name="T14" fmla="*/ 29445154 w 453"/>
              <a:gd name="T15" fmla="*/ 10093638 h 609"/>
              <a:gd name="T16" fmla="*/ 10162289 w 453"/>
              <a:gd name="T17" fmla="*/ 29245613 h 609"/>
              <a:gd name="T18" fmla="*/ 29445154 w 453"/>
              <a:gd name="T19" fmla="*/ 49432889 h 609"/>
              <a:gd name="T20" fmla="*/ 49769732 w 453"/>
              <a:gd name="T21" fmla="*/ 29245613 h 609"/>
              <a:gd name="T22" fmla="*/ 29445154 w 453"/>
              <a:gd name="T23" fmla="*/ 10093638 h 60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453" h="609">
                <a:moveTo>
                  <a:pt x="226" y="608"/>
                </a:moveTo>
                <a:lnTo>
                  <a:pt x="226" y="608"/>
                </a:lnTo>
                <a:cubicBezTo>
                  <a:pt x="226" y="608"/>
                  <a:pt x="0" y="354"/>
                  <a:pt x="0" y="226"/>
                </a:cubicBezTo>
                <a:cubicBezTo>
                  <a:pt x="0" y="106"/>
                  <a:pt x="106" y="0"/>
                  <a:pt x="226" y="0"/>
                </a:cubicBezTo>
                <a:cubicBezTo>
                  <a:pt x="354" y="0"/>
                  <a:pt x="452" y="106"/>
                  <a:pt x="452" y="226"/>
                </a:cubicBezTo>
                <a:cubicBezTo>
                  <a:pt x="452" y="354"/>
                  <a:pt x="226" y="608"/>
                  <a:pt x="226" y="608"/>
                </a:cubicBezTo>
                <a:close/>
                <a:moveTo>
                  <a:pt x="226" y="78"/>
                </a:moveTo>
                <a:lnTo>
                  <a:pt x="226" y="78"/>
                </a:lnTo>
                <a:cubicBezTo>
                  <a:pt x="149" y="78"/>
                  <a:pt x="78" y="149"/>
                  <a:pt x="78" y="226"/>
                </a:cubicBezTo>
                <a:cubicBezTo>
                  <a:pt x="78" y="311"/>
                  <a:pt x="149" y="382"/>
                  <a:pt x="226" y="382"/>
                </a:cubicBezTo>
                <a:cubicBezTo>
                  <a:pt x="311" y="382"/>
                  <a:pt x="382" y="311"/>
                  <a:pt x="382" y="226"/>
                </a:cubicBezTo>
                <a:cubicBezTo>
                  <a:pt x="382" y="149"/>
                  <a:pt x="311" y="78"/>
                  <a:pt x="226" y="7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513" name="Freeform 128"/>
          <p:cNvSpPr>
            <a:spLocks noChangeArrowheads="1"/>
          </p:cNvSpPr>
          <p:nvPr/>
        </p:nvSpPr>
        <p:spPr bwMode="auto">
          <a:xfrm>
            <a:off x="3102501" y="1968873"/>
            <a:ext cx="292024" cy="251884"/>
          </a:xfrm>
          <a:custGeom>
            <a:avLst/>
            <a:gdLst>
              <a:gd name="T0" fmla="*/ 60431965 w 609"/>
              <a:gd name="T1" fmla="*/ 54199644 h 524"/>
              <a:gd name="T2" fmla="*/ 60431965 w 609"/>
              <a:gd name="T3" fmla="*/ 46791299 h 524"/>
              <a:gd name="T4" fmla="*/ 67678707 w 609"/>
              <a:gd name="T5" fmla="*/ 27554619 h 524"/>
              <a:gd name="T6" fmla="*/ 66772909 w 609"/>
              <a:gd name="T7" fmla="*/ 26645025 h 524"/>
              <a:gd name="T8" fmla="*/ 65867111 w 609"/>
              <a:gd name="T9" fmla="*/ 26645025 h 524"/>
              <a:gd name="T10" fmla="*/ 64961313 w 609"/>
              <a:gd name="T11" fmla="*/ 25735070 h 524"/>
              <a:gd name="T12" fmla="*/ 64055516 w 609"/>
              <a:gd name="T13" fmla="*/ 25735070 h 524"/>
              <a:gd name="T14" fmla="*/ 63149718 w 609"/>
              <a:gd name="T15" fmla="*/ 24825476 h 524"/>
              <a:gd name="T16" fmla="*/ 61338122 w 609"/>
              <a:gd name="T17" fmla="*/ 24825476 h 524"/>
              <a:gd name="T18" fmla="*/ 60431965 w 609"/>
              <a:gd name="T19" fmla="*/ 24825476 h 524"/>
              <a:gd name="T20" fmla="*/ 59526167 w 609"/>
              <a:gd name="T21" fmla="*/ 23005566 h 524"/>
              <a:gd name="T22" fmla="*/ 58620369 w 609"/>
              <a:gd name="T23" fmla="*/ 21055868 h 524"/>
              <a:gd name="T24" fmla="*/ 57714571 w 609"/>
              <a:gd name="T25" fmla="*/ 19236319 h 524"/>
              <a:gd name="T26" fmla="*/ 56808774 w 609"/>
              <a:gd name="T27" fmla="*/ 17416769 h 524"/>
              <a:gd name="T28" fmla="*/ 21998871 w 609"/>
              <a:gd name="T29" fmla="*/ 17416769 h 524"/>
              <a:gd name="T30" fmla="*/ 21093073 w 609"/>
              <a:gd name="T31" fmla="*/ 19236319 h 524"/>
              <a:gd name="T32" fmla="*/ 20187276 w 609"/>
              <a:gd name="T33" fmla="*/ 21055868 h 524"/>
              <a:gd name="T34" fmla="*/ 19281478 w 609"/>
              <a:gd name="T35" fmla="*/ 23005566 h 524"/>
              <a:gd name="T36" fmla="*/ 18375680 w 609"/>
              <a:gd name="T37" fmla="*/ 24825476 h 524"/>
              <a:gd name="T38" fmla="*/ 17469523 w 609"/>
              <a:gd name="T39" fmla="*/ 24825476 h 524"/>
              <a:gd name="T40" fmla="*/ 15657927 w 609"/>
              <a:gd name="T41" fmla="*/ 24825476 h 524"/>
              <a:gd name="T42" fmla="*/ 14622627 w 609"/>
              <a:gd name="T43" fmla="*/ 25735070 h 524"/>
              <a:gd name="T44" fmla="*/ 13716829 w 609"/>
              <a:gd name="T45" fmla="*/ 25735070 h 524"/>
              <a:gd name="T46" fmla="*/ 12811031 w 609"/>
              <a:gd name="T47" fmla="*/ 26645025 h 524"/>
              <a:gd name="T48" fmla="*/ 11905233 w 609"/>
              <a:gd name="T49" fmla="*/ 26645025 h 524"/>
              <a:gd name="T50" fmla="*/ 10999436 w 609"/>
              <a:gd name="T51" fmla="*/ 27554619 h 524"/>
              <a:gd name="T52" fmla="*/ 18375680 w 609"/>
              <a:gd name="T53" fmla="*/ 46791299 h 524"/>
              <a:gd name="T54" fmla="*/ 18375680 w 609"/>
              <a:gd name="T55" fmla="*/ 54199644 h 524"/>
              <a:gd name="T56" fmla="*/ 12811031 w 609"/>
              <a:gd name="T57" fmla="*/ 18326364 h 524"/>
              <a:gd name="T58" fmla="*/ 65867111 w 609"/>
              <a:gd name="T59" fmla="*/ 18326364 h 524"/>
              <a:gd name="T60" fmla="*/ 60431965 w 609"/>
              <a:gd name="T61" fmla="*/ 54199644 h 524"/>
              <a:gd name="T62" fmla="*/ 25622062 w 609"/>
              <a:gd name="T63" fmla="*/ 45881344 h 524"/>
              <a:gd name="T64" fmla="*/ 36621498 w 609"/>
              <a:gd name="T65" fmla="*/ 33013628 h 524"/>
              <a:gd name="T66" fmla="*/ 42186147 w 609"/>
              <a:gd name="T67" fmla="*/ 33013628 h 524"/>
              <a:gd name="T68" fmla="*/ 53056080 w 609"/>
              <a:gd name="T69" fmla="*/ 45881344 h 524"/>
              <a:gd name="T70" fmla="*/ 53961878 w 609"/>
              <a:gd name="T71" fmla="*/ 47700893 h 524"/>
              <a:gd name="T72" fmla="*/ 47620933 w 609"/>
              <a:gd name="T73" fmla="*/ 50560546 h 524"/>
              <a:gd name="T74" fmla="*/ 43091945 w 609"/>
              <a:gd name="T75" fmla="*/ 44971389 h 524"/>
              <a:gd name="T76" fmla="*/ 39339251 w 609"/>
              <a:gd name="T77" fmla="*/ 67976954 h 524"/>
              <a:gd name="T78" fmla="*/ 35715700 w 609"/>
              <a:gd name="T79" fmla="*/ 44971389 h 524"/>
              <a:gd name="T80" fmla="*/ 31186711 w 609"/>
              <a:gd name="T81" fmla="*/ 50560546 h 524"/>
              <a:gd name="T82" fmla="*/ 24716265 w 609"/>
              <a:gd name="T83" fmla="*/ 47700893 h 524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609" h="524">
                <a:moveTo>
                  <a:pt x="467" y="417"/>
                </a:moveTo>
                <a:lnTo>
                  <a:pt x="467" y="417"/>
                </a:lnTo>
                <a:cubicBezTo>
                  <a:pt x="446" y="417"/>
                  <a:pt x="439" y="403"/>
                  <a:pt x="439" y="389"/>
                </a:cubicBezTo>
                <a:cubicBezTo>
                  <a:pt x="439" y="375"/>
                  <a:pt x="446" y="360"/>
                  <a:pt x="467" y="360"/>
                </a:cubicBezTo>
                <a:cubicBezTo>
                  <a:pt x="509" y="360"/>
                  <a:pt x="552" y="325"/>
                  <a:pt x="552" y="276"/>
                </a:cubicBezTo>
                <a:cubicBezTo>
                  <a:pt x="552" y="247"/>
                  <a:pt x="537" y="226"/>
                  <a:pt x="523" y="212"/>
                </a:cubicBezTo>
                <a:cubicBezTo>
                  <a:pt x="516" y="212"/>
                  <a:pt x="516" y="212"/>
                  <a:pt x="516" y="205"/>
                </a:cubicBezTo>
                <a:lnTo>
                  <a:pt x="509" y="205"/>
                </a:lnTo>
                <a:lnTo>
                  <a:pt x="502" y="198"/>
                </a:lnTo>
                <a:lnTo>
                  <a:pt x="495" y="198"/>
                </a:lnTo>
                <a:cubicBezTo>
                  <a:pt x="495" y="198"/>
                  <a:pt x="488" y="198"/>
                  <a:pt x="488" y="191"/>
                </a:cubicBezTo>
                <a:cubicBezTo>
                  <a:pt x="481" y="191"/>
                  <a:pt x="481" y="191"/>
                  <a:pt x="481" y="191"/>
                </a:cubicBezTo>
                <a:cubicBezTo>
                  <a:pt x="481" y="191"/>
                  <a:pt x="481" y="191"/>
                  <a:pt x="474" y="191"/>
                </a:cubicBezTo>
                <a:cubicBezTo>
                  <a:pt x="467" y="191"/>
                  <a:pt x="467" y="191"/>
                  <a:pt x="467" y="191"/>
                </a:cubicBezTo>
                <a:lnTo>
                  <a:pt x="460" y="191"/>
                </a:lnTo>
                <a:cubicBezTo>
                  <a:pt x="460" y="184"/>
                  <a:pt x="460" y="184"/>
                  <a:pt x="460" y="177"/>
                </a:cubicBezTo>
                <a:cubicBezTo>
                  <a:pt x="460" y="169"/>
                  <a:pt x="453" y="169"/>
                  <a:pt x="453" y="162"/>
                </a:cubicBezTo>
                <a:cubicBezTo>
                  <a:pt x="453" y="155"/>
                  <a:pt x="453" y="155"/>
                  <a:pt x="446" y="148"/>
                </a:cubicBezTo>
                <a:cubicBezTo>
                  <a:pt x="446" y="141"/>
                  <a:pt x="446" y="141"/>
                  <a:pt x="439" y="134"/>
                </a:cubicBezTo>
                <a:cubicBezTo>
                  <a:pt x="410" y="92"/>
                  <a:pt x="361" y="56"/>
                  <a:pt x="304" y="56"/>
                </a:cubicBezTo>
                <a:cubicBezTo>
                  <a:pt x="248" y="56"/>
                  <a:pt x="198" y="92"/>
                  <a:pt x="170" y="134"/>
                </a:cubicBezTo>
                <a:cubicBezTo>
                  <a:pt x="163" y="141"/>
                  <a:pt x="163" y="141"/>
                  <a:pt x="163" y="148"/>
                </a:cubicBezTo>
                <a:cubicBezTo>
                  <a:pt x="156" y="155"/>
                  <a:pt x="156" y="155"/>
                  <a:pt x="156" y="162"/>
                </a:cubicBezTo>
                <a:cubicBezTo>
                  <a:pt x="156" y="169"/>
                  <a:pt x="149" y="169"/>
                  <a:pt x="149" y="177"/>
                </a:cubicBezTo>
                <a:cubicBezTo>
                  <a:pt x="149" y="184"/>
                  <a:pt x="149" y="184"/>
                  <a:pt x="149" y="191"/>
                </a:cubicBezTo>
                <a:lnTo>
                  <a:pt x="142" y="191"/>
                </a:lnTo>
                <a:cubicBezTo>
                  <a:pt x="142" y="191"/>
                  <a:pt x="142" y="191"/>
                  <a:pt x="135" y="191"/>
                </a:cubicBezTo>
                <a:cubicBezTo>
                  <a:pt x="128" y="191"/>
                  <a:pt x="128" y="191"/>
                  <a:pt x="128" y="191"/>
                </a:cubicBezTo>
                <a:cubicBezTo>
                  <a:pt x="128" y="191"/>
                  <a:pt x="128" y="191"/>
                  <a:pt x="121" y="191"/>
                </a:cubicBezTo>
                <a:cubicBezTo>
                  <a:pt x="121" y="198"/>
                  <a:pt x="113" y="198"/>
                  <a:pt x="113" y="198"/>
                </a:cubicBezTo>
                <a:lnTo>
                  <a:pt x="106" y="198"/>
                </a:lnTo>
                <a:lnTo>
                  <a:pt x="99" y="205"/>
                </a:lnTo>
                <a:lnTo>
                  <a:pt x="92" y="205"/>
                </a:lnTo>
                <a:cubicBezTo>
                  <a:pt x="92" y="212"/>
                  <a:pt x="92" y="212"/>
                  <a:pt x="85" y="212"/>
                </a:cubicBezTo>
                <a:cubicBezTo>
                  <a:pt x="71" y="226"/>
                  <a:pt x="57" y="247"/>
                  <a:pt x="57" y="276"/>
                </a:cubicBezTo>
                <a:cubicBezTo>
                  <a:pt x="57" y="325"/>
                  <a:pt x="99" y="360"/>
                  <a:pt x="142" y="360"/>
                </a:cubicBezTo>
                <a:cubicBezTo>
                  <a:pt x="163" y="360"/>
                  <a:pt x="170" y="375"/>
                  <a:pt x="170" y="389"/>
                </a:cubicBezTo>
                <a:cubicBezTo>
                  <a:pt x="170" y="403"/>
                  <a:pt x="163" y="417"/>
                  <a:pt x="142" y="417"/>
                </a:cubicBezTo>
                <a:cubicBezTo>
                  <a:pt x="64" y="417"/>
                  <a:pt x="0" y="353"/>
                  <a:pt x="0" y="276"/>
                </a:cubicBezTo>
                <a:cubicBezTo>
                  <a:pt x="0" y="212"/>
                  <a:pt x="43" y="155"/>
                  <a:pt x="99" y="141"/>
                </a:cubicBezTo>
                <a:cubicBezTo>
                  <a:pt x="135" y="56"/>
                  <a:pt x="212" y="0"/>
                  <a:pt x="304" y="0"/>
                </a:cubicBezTo>
                <a:cubicBezTo>
                  <a:pt x="396" y="0"/>
                  <a:pt x="474" y="56"/>
                  <a:pt x="509" y="141"/>
                </a:cubicBezTo>
                <a:cubicBezTo>
                  <a:pt x="566" y="155"/>
                  <a:pt x="608" y="212"/>
                  <a:pt x="608" y="276"/>
                </a:cubicBezTo>
                <a:cubicBezTo>
                  <a:pt x="608" y="353"/>
                  <a:pt x="545" y="417"/>
                  <a:pt x="467" y="417"/>
                </a:cubicBezTo>
                <a:close/>
                <a:moveTo>
                  <a:pt x="198" y="353"/>
                </a:moveTo>
                <a:lnTo>
                  <a:pt x="198" y="353"/>
                </a:lnTo>
                <a:cubicBezTo>
                  <a:pt x="283" y="254"/>
                  <a:pt x="283" y="254"/>
                  <a:pt x="283" y="254"/>
                </a:cubicBezTo>
                <a:cubicBezTo>
                  <a:pt x="290" y="254"/>
                  <a:pt x="297" y="247"/>
                  <a:pt x="304" y="247"/>
                </a:cubicBezTo>
                <a:cubicBezTo>
                  <a:pt x="311" y="247"/>
                  <a:pt x="318" y="254"/>
                  <a:pt x="326" y="254"/>
                </a:cubicBezTo>
                <a:cubicBezTo>
                  <a:pt x="410" y="353"/>
                  <a:pt x="410" y="353"/>
                  <a:pt x="410" y="353"/>
                </a:cubicBezTo>
                <a:cubicBezTo>
                  <a:pt x="417" y="353"/>
                  <a:pt x="417" y="360"/>
                  <a:pt x="417" y="367"/>
                </a:cubicBezTo>
                <a:cubicBezTo>
                  <a:pt x="417" y="389"/>
                  <a:pt x="403" y="396"/>
                  <a:pt x="389" y="396"/>
                </a:cubicBezTo>
                <a:cubicBezTo>
                  <a:pt x="382" y="396"/>
                  <a:pt x="375" y="396"/>
                  <a:pt x="368" y="389"/>
                </a:cubicBezTo>
                <a:cubicBezTo>
                  <a:pt x="333" y="346"/>
                  <a:pt x="333" y="346"/>
                  <a:pt x="333" y="346"/>
                </a:cubicBezTo>
                <a:cubicBezTo>
                  <a:pt x="333" y="495"/>
                  <a:pt x="333" y="495"/>
                  <a:pt x="333" y="495"/>
                </a:cubicBezTo>
                <a:cubicBezTo>
                  <a:pt x="333" y="509"/>
                  <a:pt x="318" y="523"/>
                  <a:pt x="304" y="523"/>
                </a:cubicBezTo>
                <a:cubicBezTo>
                  <a:pt x="290" y="523"/>
                  <a:pt x="276" y="509"/>
                  <a:pt x="276" y="495"/>
                </a:cubicBezTo>
                <a:cubicBezTo>
                  <a:pt x="276" y="346"/>
                  <a:pt x="276" y="346"/>
                  <a:pt x="276" y="346"/>
                </a:cubicBezTo>
                <a:cubicBezTo>
                  <a:pt x="241" y="389"/>
                  <a:pt x="241" y="389"/>
                  <a:pt x="241" y="389"/>
                </a:cubicBezTo>
                <a:cubicBezTo>
                  <a:pt x="234" y="396"/>
                  <a:pt x="226" y="396"/>
                  <a:pt x="219" y="396"/>
                </a:cubicBezTo>
                <a:cubicBezTo>
                  <a:pt x="205" y="396"/>
                  <a:pt x="191" y="389"/>
                  <a:pt x="191" y="367"/>
                </a:cubicBezTo>
                <a:cubicBezTo>
                  <a:pt x="191" y="360"/>
                  <a:pt x="191" y="353"/>
                  <a:pt x="198" y="3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514" name="Freeform 129"/>
          <p:cNvSpPr>
            <a:spLocks noChangeArrowheads="1"/>
          </p:cNvSpPr>
          <p:nvPr/>
        </p:nvSpPr>
        <p:spPr bwMode="auto">
          <a:xfrm>
            <a:off x="2596749" y="1968873"/>
            <a:ext cx="289909" cy="251884"/>
          </a:xfrm>
          <a:custGeom>
            <a:avLst/>
            <a:gdLst>
              <a:gd name="T0" fmla="*/ 60039333 w 602"/>
              <a:gd name="T1" fmla="*/ 54199644 h 524"/>
              <a:gd name="T2" fmla="*/ 60039333 w 602"/>
              <a:gd name="T3" fmla="*/ 46791299 h 524"/>
              <a:gd name="T4" fmla="*/ 67348302 w 602"/>
              <a:gd name="T5" fmla="*/ 27554619 h 524"/>
              <a:gd name="T6" fmla="*/ 66434636 w 602"/>
              <a:gd name="T7" fmla="*/ 26645025 h 524"/>
              <a:gd name="T8" fmla="*/ 66434636 w 602"/>
              <a:gd name="T9" fmla="*/ 26645025 h 524"/>
              <a:gd name="T10" fmla="*/ 64607303 w 602"/>
              <a:gd name="T11" fmla="*/ 25735070 h 524"/>
              <a:gd name="T12" fmla="*/ 63693998 w 602"/>
              <a:gd name="T13" fmla="*/ 25735070 h 524"/>
              <a:gd name="T14" fmla="*/ 62780332 w 602"/>
              <a:gd name="T15" fmla="*/ 24825476 h 524"/>
              <a:gd name="T16" fmla="*/ 61866665 w 602"/>
              <a:gd name="T17" fmla="*/ 24825476 h 524"/>
              <a:gd name="T18" fmla="*/ 60039333 w 602"/>
              <a:gd name="T19" fmla="*/ 24825476 h 524"/>
              <a:gd name="T20" fmla="*/ 60039333 w 602"/>
              <a:gd name="T21" fmla="*/ 23005566 h 524"/>
              <a:gd name="T22" fmla="*/ 59125666 w 602"/>
              <a:gd name="T23" fmla="*/ 21055868 h 524"/>
              <a:gd name="T24" fmla="*/ 58212000 w 602"/>
              <a:gd name="T25" fmla="*/ 19236319 h 524"/>
              <a:gd name="T26" fmla="*/ 57298334 w 602"/>
              <a:gd name="T27" fmla="*/ 17416769 h 524"/>
              <a:gd name="T28" fmla="*/ 21274806 w 602"/>
              <a:gd name="T29" fmla="*/ 17416769 h 524"/>
              <a:gd name="T30" fmla="*/ 20361140 w 602"/>
              <a:gd name="T31" fmla="*/ 19236319 h 524"/>
              <a:gd name="T32" fmla="*/ 19447473 w 602"/>
              <a:gd name="T33" fmla="*/ 21055868 h 524"/>
              <a:gd name="T34" fmla="*/ 19447473 w 602"/>
              <a:gd name="T35" fmla="*/ 23005566 h 524"/>
              <a:gd name="T36" fmla="*/ 18533807 w 602"/>
              <a:gd name="T37" fmla="*/ 24825476 h 524"/>
              <a:gd name="T38" fmla="*/ 16706474 w 602"/>
              <a:gd name="T39" fmla="*/ 24825476 h 524"/>
              <a:gd name="T40" fmla="*/ 15662387 w 602"/>
              <a:gd name="T41" fmla="*/ 24825476 h 524"/>
              <a:gd name="T42" fmla="*/ 14748721 w 602"/>
              <a:gd name="T43" fmla="*/ 25735070 h 524"/>
              <a:gd name="T44" fmla="*/ 13835055 w 602"/>
              <a:gd name="T45" fmla="*/ 25735070 h 524"/>
              <a:gd name="T46" fmla="*/ 12921388 w 602"/>
              <a:gd name="T47" fmla="*/ 26645025 h 524"/>
              <a:gd name="T48" fmla="*/ 12007722 w 602"/>
              <a:gd name="T49" fmla="*/ 26645025 h 524"/>
              <a:gd name="T50" fmla="*/ 11094056 w 602"/>
              <a:gd name="T51" fmla="*/ 27554619 h 524"/>
              <a:gd name="T52" fmla="*/ 18533807 w 602"/>
              <a:gd name="T53" fmla="*/ 46791299 h 524"/>
              <a:gd name="T54" fmla="*/ 18533807 w 602"/>
              <a:gd name="T55" fmla="*/ 54199644 h 524"/>
              <a:gd name="T56" fmla="*/ 12921388 w 602"/>
              <a:gd name="T57" fmla="*/ 18326364 h 524"/>
              <a:gd name="T58" fmla="*/ 65520970 w 602"/>
              <a:gd name="T59" fmla="*/ 18326364 h 524"/>
              <a:gd name="T60" fmla="*/ 60039333 w 602"/>
              <a:gd name="T61" fmla="*/ 54199644 h 524"/>
              <a:gd name="T62" fmla="*/ 28583776 w 602"/>
              <a:gd name="T63" fmla="*/ 47700893 h 524"/>
              <a:gd name="T64" fmla="*/ 31455196 w 602"/>
              <a:gd name="T65" fmla="*/ 49650591 h 524"/>
              <a:gd name="T66" fmla="*/ 36023527 w 602"/>
              <a:gd name="T67" fmla="*/ 35873281 h 524"/>
              <a:gd name="T68" fmla="*/ 43463279 w 602"/>
              <a:gd name="T69" fmla="*/ 35873281 h 524"/>
              <a:gd name="T70" fmla="*/ 48031249 w 602"/>
              <a:gd name="T71" fmla="*/ 49650591 h 524"/>
              <a:gd name="T72" fmla="*/ 50772248 w 602"/>
              <a:gd name="T73" fmla="*/ 47700893 h 524"/>
              <a:gd name="T74" fmla="*/ 53513248 w 602"/>
              <a:gd name="T75" fmla="*/ 54199644 h 524"/>
              <a:gd name="T76" fmla="*/ 42419192 w 602"/>
              <a:gd name="T77" fmla="*/ 66157405 h 524"/>
              <a:gd name="T78" fmla="*/ 39678193 w 602"/>
              <a:gd name="T79" fmla="*/ 67976954 h 524"/>
              <a:gd name="T80" fmla="*/ 36937194 w 602"/>
              <a:gd name="T81" fmla="*/ 66157405 h 524"/>
              <a:gd name="T82" fmla="*/ 25843138 w 602"/>
              <a:gd name="T83" fmla="*/ 54199644 h 524"/>
              <a:gd name="T84" fmla="*/ 28583776 w 602"/>
              <a:gd name="T85" fmla="*/ 47700893 h 524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602" h="524">
                <a:moveTo>
                  <a:pt x="460" y="417"/>
                </a:moveTo>
                <a:lnTo>
                  <a:pt x="460" y="417"/>
                </a:lnTo>
                <a:cubicBezTo>
                  <a:pt x="446" y="417"/>
                  <a:pt x="431" y="403"/>
                  <a:pt x="431" y="389"/>
                </a:cubicBezTo>
                <a:cubicBezTo>
                  <a:pt x="431" y="375"/>
                  <a:pt x="446" y="360"/>
                  <a:pt x="460" y="360"/>
                </a:cubicBezTo>
                <a:cubicBezTo>
                  <a:pt x="509" y="360"/>
                  <a:pt x="544" y="325"/>
                  <a:pt x="544" y="276"/>
                </a:cubicBezTo>
                <a:cubicBezTo>
                  <a:pt x="544" y="247"/>
                  <a:pt x="537" y="226"/>
                  <a:pt x="516" y="212"/>
                </a:cubicBezTo>
                <a:cubicBezTo>
                  <a:pt x="516" y="212"/>
                  <a:pt x="516" y="212"/>
                  <a:pt x="509" y="205"/>
                </a:cubicBezTo>
                <a:cubicBezTo>
                  <a:pt x="502" y="205"/>
                  <a:pt x="502" y="198"/>
                  <a:pt x="502" y="198"/>
                </a:cubicBezTo>
                <a:cubicBezTo>
                  <a:pt x="502" y="198"/>
                  <a:pt x="502" y="198"/>
                  <a:pt x="495" y="198"/>
                </a:cubicBezTo>
                <a:cubicBezTo>
                  <a:pt x="495" y="198"/>
                  <a:pt x="495" y="198"/>
                  <a:pt x="488" y="198"/>
                </a:cubicBezTo>
                <a:cubicBezTo>
                  <a:pt x="488" y="198"/>
                  <a:pt x="488" y="198"/>
                  <a:pt x="488" y="191"/>
                </a:cubicBezTo>
                <a:lnTo>
                  <a:pt x="481" y="191"/>
                </a:lnTo>
                <a:cubicBezTo>
                  <a:pt x="474" y="191"/>
                  <a:pt x="474" y="191"/>
                  <a:pt x="474" y="191"/>
                </a:cubicBezTo>
                <a:cubicBezTo>
                  <a:pt x="467" y="191"/>
                  <a:pt x="467" y="191"/>
                  <a:pt x="460" y="191"/>
                </a:cubicBezTo>
                <a:cubicBezTo>
                  <a:pt x="460" y="184"/>
                  <a:pt x="460" y="184"/>
                  <a:pt x="460" y="177"/>
                </a:cubicBezTo>
                <a:cubicBezTo>
                  <a:pt x="453" y="177"/>
                  <a:pt x="453" y="177"/>
                  <a:pt x="453" y="177"/>
                </a:cubicBezTo>
                <a:cubicBezTo>
                  <a:pt x="453" y="169"/>
                  <a:pt x="453" y="169"/>
                  <a:pt x="453" y="162"/>
                </a:cubicBezTo>
                <a:cubicBezTo>
                  <a:pt x="446" y="155"/>
                  <a:pt x="446" y="155"/>
                  <a:pt x="446" y="148"/>
                </a:cubicBezTo>
                <a:cubicBezTo>
                  <a:pt x="446" y="141"/>
                  <a:pt x="439" y="141"/>
                  <a:pt x="439" y="134"/>
                </a:cubicBezTo>
                <a:cubicBezTo>
                  <a:pt x="410" y="92"/>
                  <a:pt x="361" y="56"/>
                  <a:pt x="304" y="56"/>
                </a:cubicBezTo>
                <a:cubicBezTo>
                  <a:pt x="241" y="56"/>
                  <a:pt x="191" y="92"/>
                  <a:pt x="163" y="134"/>
                </a:cubicBezTo>
                <a:cubicBezTo>
                  <a:pt x="163" y="141"/>
                  <a:pt x="163" y="141"/>
                  <a:pt x="156" y="148"/>
                </a:cubicBezTo>
                <a:cubicBezTo>
                  <a:pt x="156" y="155"/>
                  <a:pt x="156" y="155"/>
                  <a:pt x="156" y="162"/>
                </a:cubicBezTo>
                <a:cubicBezTo>
                  <a:pt x="156" y="162"/>
                  <a:pt x="156" y="162"/>
                  <a:pt x="149" y="162"/>
                </a:cubicBezTo>
                <a:cubicBezTo>
                  <a:pt x="149" y="169"/>
                  <a:pt x="149" y="169"/>
                  <a:pt x="149" y="177"/>
                </a:cubicBezTo>
                <a:cubicBezTo>
                  <a:pt x="149" y="184"/>
                  <a:pt x="142" y="184"/>
                  <a:pt x="142" y="191"/>
                </a:cubicBezTo>
                <a:lnTo>
                  <a:pt x="135" y="191"/>
                </a:lnTo>
                <a:cubicBezTo>
                  <a:pt x="135" y="191"/>
                  <a:pt x="135" y="191"/>
                  <a:pt x="128" y="191"/>
                </a:cubicBezTo>
                <a:cubicBezTo>
                  <a:pt x="120" y="191"/>
                  <a:pt x="120" y="191"/>
                  <a:pt x="120" y="191"/>
                </a:cubicBezTo>
                <a:cubicBezTo>
                  <a:pt x="113" y="198"/>
                  <a:pt x="113" y="198"/>
                  <a:pt x="113" y="198"/>
                </a:cubicBezTo>
                <a:cubicBezTo>
                  <a:pt x="106" y="198"/>
                  <a:pt x="106" y="198"/>
                  <a:pt x="106" y="198"/>
                </a:cubicBezTo>
                <a:cubicBezTo>
                  <a:pt x="99" y="198"/>
                  <a:pt x="99" y="205"/>
                  <a:pt x="99" y="205"/>
                </a:cubicBezTo>
                <a:cubicBezTo>
                  <a:pt x="92" y="205"/>
                  <a:pt x="92" y="205"/>
                  <a:pt x="92" y="205"/>
                </a:cubicBezTo>
                <a:cubicBezTo>
                  <a:pt x="92" y="212"/>
                  <a:pt x="85" y="212"/>
                  <a:pt x="85" y="212"/>
                </a:cubicBezTo>
                <a:cubicBezTo>
                  <a:pt x="71" y="226"/>
                  <a:pt x="57" y="247"/>
                  <a:pt x="57" y="276"/>
                </a:cubicBezTo>
                <a:cubicBezTo>
                  <a:pt x="57" y="325"/>
                  <a:pt x="92" y="360"/>
                  <a:pt x="142" y="360"/>
                </a:cubicBezTo>
                <a:cubicBezTo>
                  <a:pt x="156" y="360"/>
                  <a:pt x="170" y="375"/>
                  <a:pt x="170" y="389"/>
                </a:cubicBezTo>
                <a:cubicBezTo>
                  <a:pt x="170" y="403"/>
                  <a:pt x="156" y="417"/>
                  <a:pt x="142" y="417"/>
                </a:cubicBezTo>
                <a:cubicBezTo>
                  <a:pt x="64" y="417"/>
                  <a:pt x="0" y="353"/>
                  <a:pt x="0" y="276"/>
                </a:cubicBezTo>
                <a:cubicBezTo>
                  <a:pt x="0" y="212"/>
                  <a:pt x="43" y="155"/>
                  <a:pt x="99" y="141"/>
                </a:cubicBezTo>
                <a:cubicBezTo>
                  <a:pt x="135" y="56"/>
                  <a:pt x="212" y="0"/>
                  <a:pt x="304" y="0"/>
                </a:cubicBezTo>
                <a:cubicBezTo>
                  <a:pt x="396" y="0"/>
                  <a:pt x="474" y="56"/>
                  <a:pt x="502" y="141"/>
                </a:cubicBezTo>
                <a:cubicBezTo>
                  <a:pt x="559" y="155"/>
                  <a:pt x="601" y="212"/>
                  <a:pt x="601" y="276"/>
                </a:cubicBezTo>
                <a:cubicBezTo>
                  <a:pt x="601" y="353"/>
                  <a:pt x="537" y="417"/>
                  <a:pt x="460" y="417"/>
                </a:cubicBezTo>
                <a:close/>
                <a:moveTo>
                  <a:pt x="219" y="367"/>
                </a:moveTo>
                <a:lnTo>
                  <a:pt x="219" y="367"/>
                </a:lnTo>
                <a:cubicBezTo>
                  <a:pt x="226" y="367"/>
                  <a:pt x="233" y="375"/>
                  <a:pt x="241" y="382"/>
                </a:cubicBezTo>
                <a:cubicBezTo>
                  <a:pt x="276" y="417"/>
                  <a:pt x="276" y="417"/>
                  <a:pt x="276" y="417"/>
                </a:cubicBezTo>
                <a:cubicBezTo>
                  <a:pt x="276" y="276"/>
                  <a:pt x="276" y="276"/>
                  <a:pt x="276" y="276"/>
                </a:cubicBezTo>
                <a:cubicBezTo>
                  <a:pt x="276" y="262"/>
                  <a:pt x="283" y="247"/>
                  <a:pt x="304" y="247"/>
                </a:cubicBezTo>
                <a:cubicBezTo>
                  <a:pt x="318" y="247"/>
                  <a:pt x="333" y="262"/>
                  <a:pt x="333" y="276"/>
                </a:cubicBezTo>
                <a:cubicBezTo>
                  <a:pt x="333" y="417"/>
                  <a:pt x="333" y="417"/>
                  <a:pt x="333" y="417"/>
                </a:cubicBezTo>
                <a:cubicBezTo>
                  <a:pt x="368" y="382"/>
                  <a:pt x="368" y="382"/>
                  <a:pt x="368" y="382"/>
                </a:cubicBezTo>
                <a:cubicBezTo>
                  <a:pt x="368" y="375"/>
                  <a:pt x="375" y="367"/>
                  <a:pt x="389" y="367"/>
                </a:cubicBezTo>
                <a:cubicBezTo>
                  <a:pt x="403" y="367"/>
                  <a:pt x="417" y="382"/>
                  <a:pt x="417" y="396"/>
                </a:cubicBezTo>
                <a:cubicBezTo>
                  <a:pt x="417" y="403"/>
                  <a:pt x="410" y="410"/>
                  <a:pt x="410" y="417"/>
                </a:cubicBezTo>
                <a:cubicBezTo>
                  <a:pt x="325" y="509"/>
                  <a:pt x="325" y="509"/>
                  <a:pt x="325" y="509"/>
                </a:cubicBezTo>
                <a:cubicBezTo>
                  <a:pt x="318" y="516"/>
                  <a:pt x="311" y="523"/>
                  <a:pt x="304" y="523"/>
                </a:cubicBezTo>
                <a:cubicBezTo>
                  <a:pt x="290" y="523"/>
                  <a:pt x="283" y="516"/>
                  <a:pt x="283" y="509"/>
                </a:cubicBezTo>
                <a:cubicBezTo>
                  <a:pt x="198" y="417"/>
                  <a:pt x="198" y="417"/>
                  <a:pt x="198" y="417"/>
                </a:cubicBezTo>
                <a:cubicBezTo>
                  <a:pt x="191" y="410"/>
                  <a:pt x="191" y="403"/>
                  <a:pt x="191" y="396"/>
                </a:cubicBezTo>
                <a:cubicBezTo>
                  <a:pt x="191" y="382"/>
                  <a:pt x="198" y="367"/>
                  <a:pt x="219" y="36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515" name="Freeform 130"/>
          <p:cNvSpPr>
            <a:spLocks noChangeArrowheads="1"/>
          </p:cNvSpPr>
          <p:nvPr/>
        </p:nvSpPr>
        <p:spPr bwMode="auto">
          <a:xfrm>
            <a:off x="2090998" y="1968873"/>
            <a:ext cx="289907" cy="237067"/>
          </a:xfrm>
          <a:custGeom>
            <a:avLst/>
            <a:gdLst>
              <a:gd name="T0" fmla="*/ 60038695 w 602"/>
              <a:gd name="T1" fmla="*/ 53584117 h 496"/>
              <a:gd name="T2" fmla="*/ 60038695 w 602"/>
              <a:gd name="T3" fmla="*/ 46259545 h 496"/>
              <a:gd name="T4" fmla="*/ 67347631 w 602"/>
              <a:gd name="T5" fmla="*/ 27241756 h 496"/>
              <a:gd name="T6" fmla="*/ 66434330 w 602"/>
              <a:gd name="T7" fmla="*/ 26342360 h 496"/>
              <a:gd name="T8" fmla="*/ 65520668 w 602"/>
              <a:gd name="T9" fmla="*/ 26342360 h 496"/>
              <a:gd name="T10" fmla="*/ 64607006 w 602"/>
              <a:gd name="T11" fmla="*/ 25442965 h 496"/>
              <a:gd name="T12" fmla="*/ 63693344 w 602"/>
              <a:gd name="T13" fmla="*/ 25442965 h 496"/>
              <a:gd name="T14" fmla="*/ 62779682 w 602"/>
              <a:gd name="T15" fmla="*/ 24543211 h 496"/>
              <a:gd name="T16" fmla="*/ 61866020 w 602"/>
              <a:gd name="T17" fmla="*/ 24543211 h 496"/>
              <a:gd name="T18" fmla="*/ 60038695 w 602"/>
              <a:gd name="T19" fmla="*/ 24543211 h 496"/>
              <a:gd name="T20" fmla="*/ 59125033 w 602"/>
              <a:gd name="T21" fmla="*/ 22744420 h 496"/>
              <a:gd name="T22" fmla="*/ 59125033 w 602"/>
              <a:gd name="T23" fmla="*/ 20816939 h 496"/>
              <a:gd name="T24" fmla="*/ 58211371 w 602"/>
              <a:gd name="T25" fmla="*/ 19017789 h 496"/>
              <a:gd name="T26" fmla="*/ 57167289 w 602"/>
              <a:gd name="T27" fmla="*/ 17218998 h 496"/>
              <a:gd name="T28" fmla="*/ 21274708 w 602"/>
              <a:gd name="T29" fmla="*/ 17218998 h 496"/>
              <a:gd name="T30" fmla="*/ 20361046 w 602"/>
              <a:gd name="T31" fmla="*/ 19017789 h 496"/>
              <a:gd name="T32" fmla="*/ 19447384 w 602"/>
              <a:gd name="T33" fmla="*/ 20816939 h 496"/>
              <a:gd name="T34" fmla="*/ 18533722 w 602"/>
              <a:gd name="T35" fmla="*/ 22744420 h 496"/>
              <a:gd name="T36" fmla="*/ 18533722 w 602"/>
              <a:gd name="T37" fmla="*/ 24543211 h 496"/>
              <a:gd name="T38" fmla="*/ 16575978 w 602"/>
              <a:gd name="T39" fmla="*/ 24543211 h 496"/>
              <a:gd name="T40" fmla="*/ 15662315 w 602"/>
              <a:gd name="T41" fmla="*/ 24543211 h 496"/>
              <a:gd name="T42" fmla="*/ 14748653 w 602"/>
              <a:gd name="T43" fmla="*/ 25442965 h 496"/>
              <a:gd name="T44" fmla="*/ 13834991 w 602"/>
              <a:gd name="T45" fmla="*/ 25442965 h 496"/>
              <a:gd name="T46" fmla="*/ 12007667 w 602"/>
              <a:gd name="T47" fmla="*/ 26342360 h 496"/>
              <a:gd name="T48" fmla="*/ 12007667 w 602"/>
              <a:gd name="T49" fmla="*/ 26342360 h 496"/>
              <a:gd name="T50" fmla="*/ 11094005 w 602"/>
              <a:gd name="T51" fmla="*/ 27241756 h 496"/>
              <a:gd name="T52" fmla="*/ 18533722 w 602"/>
              <a:gd name="T53" fmla="*/ 46259545 h 496"/>
              <a:gd name="T54" fmla="*/ 18533722 w 602"/>
              <a:gd name="T55" fmla="*/ 53584117 h 496"/>
              <a:gd name="T56" fmla="*/ 12921329 w 602"/>
              <a:gd name="T57" fmla="*/ 18118394 h 496"/>
              <a:gd name="T58" fmla="*/ 65520668 w 602"/>
              <a:gd name="T59" fmla="*/ 18118394 h 496"/>
              <a:gd name="T60" fmla="*/ 60038695 w 602"/>
              <a:gd name="T61" fmla="*/ 53584117 h 496"/>
              <a:gd name="T62" fmla="*/ 29497307 w 602"/>
              <a:gd name="T63" fmla="*/ 36365119 h 496"/>
              <a:gd name="T64" fmla="*/ 31324631 w 602"/>
              <a:gd name="T65" fmla="*/ 38164268 h 496"/>
              <a:gd name="T66" fmla="*/ 46203704 w 602"/>
              <a:gd name="T67" fmla="*/ 38164268 h 496"/>
              <a:gd name="T68" fmla="*/ 48944691 w 602"/>
              <a:gd name="T69" fmla="*/ 36365119 h 496"/>
              <a:gd name="T70" fmla="*/ 51685677 w 602"/>
              <a:gd name="T71" fmla="*/ 42661604 h 496"/>
              <a:gd name="T72" fmla="*/ 44376380 w 602"/>
              <a:gd name="T73" fmla="*/ 49986176 h 496"/>
              <a:gd name="T74" fmla="*/ 51685677 w 602"/>
              <a:gd name="T75" fmla="*/ 57182057 h 496"/>
              <a:gd name="T76" fmla="*/ 48944691 w 602"/>
              <a:gd name="T77" fmla="*/ 63607233 h 496"/>
              <a:gd name="T78" fmla="*/ 46203704 w 602"/>
              <a:gd name="T79" fmla="*/ 61679752 h 496"/>
              <a:gd name="T80" fmla="*/ 31324631 w 602"/>
              <a:gd name="T81" fmla="*/ 61679752 h 496"/>
              <a:gd name="T82" fmla="*/ 29497307 w 602"/>
              <a:gd name="T83" fmla="*/ 63607233 h 496"/>
              <a:gd name="T84" fmla="*/ 26756320 w 602"/>
              <a:gd name="T85" fmla="*/ 57182057 h 496"/>
              <a:gd name="T86" fmla="*/ 34196037 w 602"/>
              <a:gd name="T87" fmla="*/ 49986176 h 496"/>
              <a:gd name="T88" fmla="*/ 26756320 w 602"/>
              <a:gd name="T89" fmla="*/ 42661604 h 496"/>
              <a:gd name="T90" fmla="*/ 29497307 w 602"/>
              <a:gd name="T91" fmla="*/ 36365119 h 49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602" h="496">
                <a:moveTo>
                  <a:pt x="460" y="417"/>
                </a:moveTo>
                <a:lnTo>
                  <a:pt x="460" y="417"/>
                </a:lnTo>
                <a:cubicBezTo>
                  <a:pt x="446" y="417"/>
                  <a:pt x="431" y="403"/>
                  <a:pt x="431" y="389"/>
                </a:cubicBezTo>
                <a:cubicBezTo>
                  <a:pt x="431" y="375"/>
                  <a:pt x="446" y="360"/>
                  <a:pt x="460" y="360"/>
                </a:cubicBezTo>
                <a:cubicBezTo>
                  <a:pt x="509" y="360"/>
                  <a:pt x="544" y="325"/>
                  <a:pt x="544" y="276"/>
                </a:cubicBezTo>
                <a:cubicBezTo>
                  <a:pt x="544" y="247"/>
                  <a:pt x="530" y="226"/>
                  <a:pt x="516" y="212"/>
                </a:cubicBezTo>
                <a:cubicBezTo>
                  <a:pt x="516" y="212"/>
                  <a:pt x="509" y="212"/>
                  <a:pt x="509" y="205"/>
                </a:cubicBezTo>
                <a:cubicBezTo>
                  <a:pt x="509" y="205"/>
                  <a:pt x="509" y="205"/>
                  <a:pt x="502" y="205"/>
                </a:cubicBezTo>
                <a:cubicBezTo>
                  <a:pt x="502" y="205"/>
                  <a:pt x="502" y="198"/>
                  <a:pt x="495" y="198"/>
                </a:cubicBezTo>
                <a:cubicBezTo>
                  <a:pt x="495" y="198"/>
                  <a:pt x="495" y="198"/>
                  <a:pt x="488" y="198"/>
                </a:cubicBezTo>
                <a:cubicBezTo>
                  <a:pt x="488" y="198"/>
                  <a:pt x="488" y="198"/>
                  <a:pt x="481" y="191"/>
                </a:cubicBezTo>
                <a:cubicBezTo>
                  <a:pt x="481" y="191"/>
                  <a:pt x="481" y="191"/>
                  <a:pt x="474" y="191"/>
                </a:cubicBezTo>
                <a:cubicBezTo>
                  <a:pt x="467" y="191"/>
                  <a:pt x="467" y="191"/>
                  <a:pt x="467" y="191"/>
                </a:cubicBezTo>
                <a:lnTo>
                  <a:pt x="460" y="191"/>
                </a:lnTo>
                <a:cubicBezTo>
                  <a:pt x="460" y="184"/>
                  <a:pt x="453" y="184"/>
                  <a:pt x="453" y="177"/>
                </a:cubicBezTo>
                <a:cubicBezTo>
                  <a:pt x="453" y="169"/>
                  <a:pt x="453" y="169"/>
                  <a:pt x="453" y="162"/>
                </a:cubicBezTo>
                <a:cubicBezTo>
                  <a:pt x="446" y="162"/>
                  <a:pt x="446" y="162"/>
                  <a:pt x="446" y="162"/>
                </a:cubicBezTo>
                <a:cubicBezTo>
                  <a:pt x="446" y="155"/>
                  <a:pt x="446" y="155"/>
                  <a:pt x="446" y="148"/>
                </a:cubicBezTo>
                <a:cubicBezTo>
                  <a:pt x="438" y="141"/>
                  <a:pt x="438" y="141"/>
                  <a:pt x="438" y="134"/>
                </a:cubicBezTo>
                <a:cubicBezTo>
                  <a:pt x="410" y="92"/>
                  <a:pt x="361" y="56"/>
                  <a:pt x="297" y="56"/>
                </a:cubicBezTo>
                <a:cubicBezTo>
                  <a:pt x="240" y="56"/>
                  <a:pt x="191" y="92"/>
                  <a:pt x="163" y="134"/>
                </a:cubicBezTo>
                <a:cubicBezTo>
                  <a:pt x="163" y="141"/>
                  <a:pt x="156" y="141"/>
                  <a:pt x="156" y="148"/>
                </a:cubicBezTo>
                <a:cubicBezTo>
                  <a:pt x="156" y="155"/>
                  <a:pt x="156" y="155"/>
                  <a:pt x="149" y="162"/>
                </a:cubicBezTo>
                <a:cubicBezTo>
                  <a:pt x="149" y="169"/>
                  <a:pt x="149" y="169"/>
                  <a:pt x="149" y="177"/>
                </a:cubicBezTo>
                <a:cubicBezTo>
                  <a:pt x="149" y="177"/>
                  <a:pt x="149" y="177"/>
                  <a:pt x="142" y="177"/>
                </a:cubicBezTo>
                <a:cubicBezTo>
                  <a:pt x="142" y="184"/>
                  <a:pt x="142" y="184"/>
                  <a:pt x="142" y="191"/>
                </a:cubicBezTo>
                <a:cubicBezTo>
                  <a:pt x="135" y="191"/>
                  <a:pt x="135" y="191"/>
                  <a:pt x="127" y="191"/>
                </a:cubicBezTo>
                <a:cubicBezTo>
                  <a:pt x="127" y="191"/>
                  <a:pt x="127" y="191"/>
                  <a:pt x="120" y="191"/>
                </a:cubicBezTo>
                <a:lnTo>
                  <a:pt x="113" y="191"/>
                </a:lnTo>
                <a:cubicBezTo>
                  <a:pt x="113" y="198"/>
                  <a:pt x="113" y="198"/>
                  <a:pt x="113" y="198"/>
                </a:cubicBezTo>
                <a:cubicBezTo>
                  <a:pt x="106" y="198"/>
                  <a:pt x="106" y="198"/>
                  <a:pt x="106" y="198"/>
                </a:cubicBezTo>
                <a:cubicBezTo>
                  <a:pt x="99" y="198"/>
                  <a:pt x="99" y="198"/>
                  <a:pt x="99" y="198"/>
                </a:cubicBezTo>
                <a:cubicBezTo>
                  <a:pt x="99" y="198"/>
                  <a:pt x="99" y="205"/>
                  <a:pt x="92" y="205"/>
                </a:cubicBezTo>
                <a:cubicBezTo>
                  <a:pt x="85" y="212"/>
                  <a:pt x="85" y="212"/>
                  <a:pt x="85" y="212"/>
                </a:cubicBezTo>
                <a:cubicBezTo>
                  <a:pt x="64" y="226"/>
                  <a:pt x="57" y="247"/>
                  <a:pt x="57" y="276"/>
                </a:cubicBezTo>
                <a:cubicBezTo>
                  <a:pt x="57" y="325"/>
                  <a:pt x="92" y="360"/>
                  <a:pt x="142" y="360"/>
                </a:cubicBezTo>
                <a:cubicBezTo>
                  <a:pt x="156" y="360"/>
                  <a:pt x="170" y="375"/>
                  <a:pt x="170" y="389"/>
                </a:cubicBezTo>
                <a:cubicBezTo>
                  <a:pt x="170" y="403"/>
                  <a:pt x="156" y="417"/>
                  <a:pt x="142" y="417"/>
                </a:cubicBezTo>
                <a:cubicBezTo>
                  <a:pt x="64" y="417"/>
                  <a:pt x="0" y="353"/>
                  <a:pt x="0" y="276"/>
                </a:cubicBezTo>
                <a:cubicBezTo>
                  <a:pt x="0" y="212"/>
                  <a:pt x="43" y="155"/>
                  <a:pt x="99" y="141"/>
                </a:cubicBezTo>
                <a:cubicBezTo>
                  <a:pt x="127" y="56"/>
                  <a:pt x="205" y="0"/>
                  <a:pt x="297" y="0"/>
                </a:cubicBezTo>
                <a:cubicBezTo>
                  <a:pt x="389" y="0"/>
                  <a:pt x="467" y="56"/>
                  <a:pt x="502" y="141"/>
                </a:cubicBezTo>
                <a:cubicBezTo>
                  <a:pt x="559" y="155"/>
                  <a:pt x="601" y="212"/>
                  <a:pt x="601" y="276"/>
                </a:cubicBezTo>
                <a:cubicBezTo>
                  <a:pt x="601" y="353"/>
                  <a:pt x="537" y="417"/>
                  <a:pt x="460" y="417"/>
                </a:cubicBezTo>
                <a:close/>
                <a:moveTo>
                  <a:pt x="226" y="283"/>
                </a:moveTo>
                <a:lnTo>
                  <a:pt x="226" y="283"/>
                </a:lnTo>
                <a:cubicBezTo>
                  <a:pt x="233" y="283"/>
                  <a:pt x="240" y="290"/>
                  <a:pt x="240" y="297"/>
                </a:cubicBezTo>
                <a:cubicBezTo>
                  <a:pt x="297" y="346"/>
                  <a:pt x="297" y="346"/>
                  <a:pt x="297" y="346"/>
                </a:cubicBezTo>
                <a:cubicBezTo>
                  <a:pt x="354" y="297"/>
                  <a:pt x="354" y="297"/>
                  <a:pt x="354" y="297"/>
                </a:cubicBezTo>
                <a:cubicBezTo>
                  <a:pt x="361" y="290"/>
                  <a:pt x="368" y="283"/>
                  <a:pt x="375" y="283"/>
                </a:cubicBezTo>
                <a:cubicBezTo>
                  <a:pt x="389" y="283"/>
                  <a:pt x="403" y="297"/>
                  <a:pt x="403" y="311"/>
                </a:cubicBezTo>
                <a:cubicBezTo>
                  <a:pt x="403" y="318"/>
                  <a:pt x="403" y="325"/>
                  <a:pt x="396" y="332"/>
                </a:cubicBezTo>
                <a:cubicBezTo>
                  <a:pt x="340" y="389"/>
                  <a:pt x="340" y="389"/>
                  <a:pt x="340" y="389"/>
                </a:cubicBezTo>
                <a:cubicBezTo>
                  <a:pt x="396" y="445"/>
                  <a:pt x="396" y="445"/>
                  <a:pt x="396" y="445"/>
                </a:cubicBezTo>
                <a:cubicBezTo>
                  <a:pt x="403" y="452"/>
                  <a:pt x="403" y="459"/>
                  <a:pt x="403" y="466"/>
                </a:cubicBezTo>
                <a:cubicBezTo>
                  <a:pt x="403" y="480"/>
                  <a:pt x="389" y="495"/>
                  <a:pt x="375" y="495"/>
                </a:cubicBezTo>
                <a:cubicBezTo>
                  <a:pt x="368" y="495"/>
                  <a:pt x="361" y="488"/>
                  <a:pt x="354" y="480"/>
                </a:cubicBezTo>
                <a:cubicBezTo>
                  <a:pt x="297" y="431"/>
                  <a:pt x="297" y="431"/>
                  <a:pt x="297" y="431"/>
                </a:cubicBezTo>
                <a:cubicBezTo>
                  <a:pt x="240" y="480"/>
                  <a:pt x="240" y="480"/>
                  <a:pt x="240" y="480"/>
                </a:cubicBezTo>
                <a:cubicBezTo>
                  <a:pt x="240" y="488"/>
                  <a:pt x="233" y="495"/>
                  <a:pt x="226" y="495"/>
                </a:cubicBezTo>
                <a:cubicBezTo>
                  <a:pt x="205" y="495"/>
                  <a:pt x="198" y="480"/>
                  <a:pt x="198" y="466"/>
                </a:cubicBezTo>
                <a:cubicBezTo>
                  <a:pt x="198" y="459"/>
                  <a:pt x="198" y="452"/>
                  <a:pt x="205" y="445"/>
                </a:cubicBezTo>
                <a:cubicBezTo>
                  <a:pt x="262" y="389"/>
                  <a:pt x="262" y="389"/>
                  <a:pt x="262" y="389"/>
                </a:cubicBezTo>
                <a:cubicBezTo>
                  <a:pt x="205" y="332"/>
                  <a:pt x="205" y="332"/>
                  <a:pt x="205" y="332"/>
                </a:cubicBezTo>
                <a:cubicBezTo>
                  <a:pt x="198" y="325"/>
                  <a:pt x="198" y="318"/>
                  <a:pt x="198" y="311"/>
                </a:cubicBezTo>
                <a:cubicBezTo>
                  <a:pt x="198" y="297"/>
                  <a:pt x="205" y="283"/>
                  <a:pt x="226" y="28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516" name="Freeform 131"/>
          <p:cNvSpPr>
            <a:spLocks noChangeArrowheads="1"/>
          </p:cNvSpPr>
          <p:nvPr/>
        </p:nvSpPr>
        <p:spPr bwMode="auto">
          <a:xfrm>
            <a:off x="1583131" y="1968873"/>
            <a:ext cx="292024" cy="237067"/>
          </a:xfrm>
          <a:custGeom>
            <a:avLst/>
            <a:gdLst>
              <a:gd name="T0" fmla="*/ 60431965 w 609"/>
              <a:gd name="T1" fmla="*/ 53584117 h 496"/>
              <a:gd name="T2" fmla="*/ 60431965 w 609"/>
              <a:gd name="T3" fmla="*/ 46259545 h 496"/>
              <a:gd name="T4" fmla="*/ 67678707 w 609"/>
              <a:gd name="T5" fmla="*/ 27241756 h 496"/>
              <a:gd name="T6" fmla="*/ 66772909 w 609"/>
              <a:gd name="T7" fmla="*/ 26342360 h 496"/>
              <a:gd name="T8" fmla="*/ 65867111 w 609"/>
              <a:gd name="T9" fmla="*/ 26342360 h 496"/>
              <a:gd name="T10" fmla="*/ 64961313 w 609"/>
              <a:gd name="T11" fmla="*/ 25442965 h 496"/>
              <a:gd name="T12" fmla="*/ 64055516 w 609"/>
              <a:gd name="T13" fmla="*/ 25442965 h 496"/>
              <a:gd name="T14" fmla="*/ 63149718 w 609"/>
              <a:gd name="T15" fmla="*/ 24543211 h 496"/>
              <a:gd name="T16" fmla="*/ 61338122 w 609"/>
              <a:gd name="T17" fmla="*/ 24543211 h 496"/>
              <a:gd name="T18" fmla="*/ 60431965 w 609"/>
              <a:gd name="T19" fmla="*/ 24543211 h 496"/>
              <a:gd name="T20" fmla="*/ 59397024 w 609"/>
              <a:gd name="T21" fmla="*/ 22744420 h 496"/>
              <a:gd name="T22" fmla="*/ 58491226 w 609"/>
              <a:gd name="T23" fmla="*/ 20816939 h 496"/>
              <a:gd name="T24" fmla="*/ 57585069 w 609"/>
              <a:gd name="T25" fmla="*/ 19017789 h 496"/>
              <a:gd name="T26" fmla="*/ 56679271 w 609"/>
              <a:gd name="T27" fmla="*/ 17218998 h 496"/>
              <a:gd name="T28" fmla="*/ 21998871 w 609"/>
              <a:gd name="T29" fmla="*/ 17218998 h 496"/>
              <a:gd name="T30" fmla="*/ 21093073 w 609"/>
              <a:gd name="T31" fmla="*/ 19017789 h 496"/>
              <a:gd name="T32" fmla="*/ 20187276 w 609"/>
              <a:gd name="T33" fmla="*/ 20816939 h 496"/>
              <a:gd name="T34" fmla="*/ 19281478 w 609"/>
              <a:gd name="T35" fmla="*/ 22744420 h 496"/>
              <a:gd name="T36" fmla="*/ 18246178 w 609"/>
              <a:gd name="T37" fmla="*/ 24543211 h 496"/>
              <a:gd name="T38" fmla="*/ 17340380 w 609"/>
              <a:gd name="T39" fmla="*/ 24543211 h 496"/>
              <a:gd name="T40" fmla="*/ 15528425 w 609"/>
              <a:gd name="T41" fmla="*/ 24543211 h 496"/>
              <a:gd name="T42" fmla="*/ 14622627 w 609"/>
              <a:gd name="T43" fmla="*/ 25442965 h 496"/>
              <a:gd name="T44" fmla="*/ 13716829 w 609"/>
              <a:gd name="T45" fmla="*/ 25442965 h 496"/>
              <a:gd name="T46" fmla="*/ 12811031 w 609"/>
              <a:gd name="T47" fmla="*/ 26342360 h 496"/>
              <a:gd name="T48" fmla="*/ 11905233 w 609"/>
              <a:gd name="T49" fmla="*/ 26342360 h 496"/>
              <a:gd name="T50" fmla="*/ 10999436 w 609"/>
              <a:gd name="T51" fmla="*/ 27241756 h 496"/>
              <a:gd name="T52" fmla="*/ 18246178 w 609"/>
              <a:gd name="T53" fmla="*/ 46259545 h 496"/>
              <a:gd name="T54" fmla="*/ 18246178 w 609"/>
              <a:gd name="T55" fmla="*/ 53584117 h 496"/>
              <a:gd name="T56" fmla="*/ 12811031 w 609"/>
              <a:gd name="T57" fmla="*/ 18118394 h 496"/>
              <a:gd name="T58" fmla="*/ 65867111 w 609"/>
              <a:gd name="T59" fmla="*/ 18118394 h 496"/>
              <a:gd name="T60" fmla="*/ 60431965 w 609"/>
              <a:gd name="T61" fmla="*/ 53584117 h 496"/>
              <a:gd name="T62" fmla="*/ 29245613 w 609"/>
              <a:gd name="T63" fmla="*/ 46259545 h 496"/>
              <a:gd name="T64" fmla="*/ 31963007 w 609"/>
              <a:gd name="T65" fmla="*/ 47159299 h 496"/>
              <a:gd name="T66" fmla="*/ 49432889 w 609"/>
              <a:gd name="T67" fmla="*/ 38164268 h 496"/>
              <a:gd name="T68" fmla="*/ 56679271 w 609"/>
              <a:gd name="T69" fmla="*/ 39963059 h 496"/>
              <a:gd name="T70" fmla="*/ 42056644 w 609"/>
              <a:gd name="T71" fmla="*/ 61679752 h 496"/>
              <a:gd name="T72" fmla="*/ 36621498 w 609"/>
              <a:gd name="T73" fmla="*/ 61679752 h 496"/>
              <a:gd name="T74" fmla="*/ 27434018 w 609"/>
              <a:gd name="T75" fmla="*/ 52684721 h 496"/>
              <a:gd name="T76" fmla="*/ 25622062 w 609"/>
              <a:gd name="T77" fmla="*/ 49986176 h 49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609" h="496">
                <a:moveTo>
                  <a:pt x="467" y="417"/>
                </a:moveTo>
                <a:lnTo>
                  <a:pt x="467" y="417"/>
                </a:lnTo>
                <a:cubicBezTo>
                  <a:pt x="445" y="417"/>
                  <a:pt x="438" y="403"/>
                  <a:pt x="438" y="389"/>
                </a:cubicBezTo>
                <a:cubicBezTo>
                  <a:pt x="438" y="375"/>
                  <a:pt x="445" y="360"/>
                  <a:pt x="467" y="360"/>
                </a:cubicBezTo>
                <a:cubicBezTo>
                  <a:pt x="509" y="360"/>
                  <a:pt x="551" y="325"/>
                  <a:pt x="551" y="276"/>
                </a:cubicBezTo>
                <a:cubicBezTo>
                  <a:pt x="551" y="247"/>
                  <a:pt x="537" y="226"/>
                  <a:pt x="523" y="212"/>
                </a:cubicBezTo>
                <a:cubicBezTo>
                  <a:pt x="516" y="212"/>
                  <a:pt x="516" y="212"/>
                  <a:pt x="516" y="205"/>
                </a:cubicBezTo>
                <a:lnTo>
                  <a:pt x="509" y="205"/>
                </a:lnTo>
                <a:lnTo>
                  <a:pt x="502" y="198"/>
                </a:lnTo>
                <a:lnTo>
                  <a:pt x="495" y="198"/>
                </a:lnTo>
                <a:cubicBezTo>
                  <a:pt x="495" y="198"/>
                  <a:pt x="488" y="198"/>
                  <a:pt x="488" y="191"/>
                </a:cubicBezTo>
                <a:cubicBezTo>
                  <a:pt x="481" y="191"/>
                  <a:pt x="481" y="191"/>
                  <a:pt x="481" y="191"/>
                </a:cubicBezTo>
                <a:cubicBezTo>
                  <a:pt x="481" y="191"/>
                  <a:pt x="481" y="191"/>
                  <a:pt x="474" y="191"/>
                </a:cubicBezTo>
                <a:cubicBezTo>
                  <a:pt x="467" y="191"/>
                  <a:pt x="467" y="191"/>
                  <a:pt x="467" y="191"/>
                </a:cubicBezTo>
                <a:lnTo>
                  <a:pt x="459" y="191"/>
                </a:lnTo>
                <a:cubicBezTo>
                  <a:pt x="459" y="184"/>
                  <a:pt x="459" y="184"/>
                  <a:pt x="459" y="177"/>
                </a:cubicBezTo>
                <a:cubicBezTo>
                  <a:pt x="459" y="169"/>
                  <a:pt x="452" y="169"/>
                  <a:pt x="452" y="162"/>
                </a:cubicBezTo>
                <a:cubicBezTo>
                  <a:pt x="452" y="155"/>
                  <a:pt x="452" y="155"/>
                  <a:pt x="445" y="148"/>
                </a:cubicBezTo>
                <a:cubicBezTo>
                  <a:pt x="445" y="141"/>
                  <a:pt x="445" y="141"/>
                  <a:pt x="438" y="134"/>
                </a:cubicBezTo>
                <a:cubicBezTo>
                  <a:pt x="410" y="92"/>
                  <a:pt x="361" y="56"/>
                  <a:pt x="304" y="56"/>
                </a:cubicBezTo>
                <a:cubicBezTo>
                  <a:pt x="247" y="56"/>
                  <a:pt x="198" y="92"/>
                  <a:pt x="170" y="134"/>
                </a:cubicBezTo>
                <a:cubicBezTo>
                  <a:pt x="163" y="141"/>
                  <a:pt x="163" y="141"/>
                  <a:pt x="163" y="148"/>
                </a:cubicBezTo>
                <a:cubicBezTo>
                  <a:pt x="156" y="155"/>
                  <a:pt x="156" y="155"/>
                  <a:pt x="156" y="162"/>
                </a:cubicBezTo>
                <a:cubicBezTo>
                  <a:pt x="156" y="169"/>
                  <a:pt x="149" y="169"/>
                  <a:pt x="149" y="177"/>
                </a:cubicBezTo>
                <a:cubicBezTo>
                  <a:pt x="149" y="184"/>
                  <a:pt x="149" y="184"/>
                  <a:pt x="149" y="191"/>
                </a:cubicBezTo>
                <a:lnTo>
                  <a:pt x="141" y="191"/>
                </a:lnTo>
                <a:cubicBezTo>
                  <a:pt x="141" y="191"/>
                  <a:pt x="141" y="191"/>
                  <a:pt x="134" y="191"/>
                </a:cubicBezTo>
                <a:cubicBezTo>
                  <a:pt x="127" y="191"/>
                  <a:pt x="127" y="191"/>
                  <a:pt x="127" y="191"/>
                </a:cubicBezTo>
                <a:cubicBezTo>
                  <a:pt x="127" y="191"/>
                  <a:pt x="127" y="191"/>
                  <a:pt x="120" y="191"/>
                </a:cubicBezTo>
                <a:cubicBezTo>
                  <a:pt x="120" y="198"/>
                  <a:pt x="113" y="198"/>
                  <a:pt x="113" y="198"/>
                </a:cubicBezTo>
                <a:lnTo>
                  <a:pt x="106" y="198"/>
                </a:lnTo>
                <a:lnTo>
                  <a:pt x="99" y="205"/>
                </a:lnTo>
                <a:lnTo>
                  <a:pt x="92" y="205"/>
                </a:lnTo>
                <a:cubicBezTo>
                  <a:pt x="92" y="212"/>
                  <a:pt x="92" y="212"/>
                  <a:pt x="85" y="212"/>
                </a:cubicBezTo>
                <a:cubicBezTo>
                  <a:pt x="71" y="226"/>
                  <a:pt x="57" y="247"/>
                  <a:pt x="57" y="276"/>
                </a:cubicBezTo>
                <a:cubicBezTo>
                  <a:pt x="57" y="325"/>
                  <a:pt x="99" y="360"/>
                  <a:pt x="141" y="360"/>
                </a:cubicBezTo>
                <a:cubicBezTo>
                  <a:pt x="163" y="360"/>
                  <a:pt x="170" y="375"/>
                  <a:pt x="170" y="389"/>
                </a:cubicBezTo>
                <a:cubicBezTo>
                  <a:pt x="170" y="403"/>
                  <a:pt x="163" y="417"/>
                  <a:pt x="141" y="417"/>
                </a:cubicBezTo>
                <a:cubicBezTo>
                  <a:pt x="64" y="417"/>
                  <a:pt x="0" y="353"/>
                  <a:pt x="0" y="276"/>
                </a:cubicBezTo>
                <a:cubicBezTo>
                  <a:pt x="0" y="212"/>
                  <a:pt x="43" y="155"/>
                  <a:pt x="99" y="141"/>
                </a:cubicBezTo>
                <a:cubicBezTo>
                  <a:pt x="134" y="56"/>
                  <a:pt x="212" y="0"/>
                  <a:pt x="304" y="0"/>
                </a:cubicBezTo>
                <a:cubicBezTo>
                  <a:pt x="396" y="0"/>
                  <a:pt x="474" y="56"/>
                  <a:pt x="509" y="141"/>
                </a:cubicBezTo>
                <a:cubicBezTo>
                  <a:pt x="565" y="155"/>
                  <a:pt x="608" y="212"/>
                  <a:pt x="608" y="276"/>
                </a:cubicBezTo>
                <a:cubicBezTo>
                  <a:pt x="608" y="353"/>
                  <a:pt x="544" y="417"/>
                  <a:pt x="467" y="417"/>
                </a:cubicBezTo>
                <a:close/>
                <a:moveTo>
                  <a:pt x="226" y="360"/>
                </a:moveTo>
                <a:lnTo>
                  <a:pt x="226" y="360"/>
                </a:lnTo>
                <a:cubicBezTo>
                  <a:pt x="233" y="360"/>
                  <a:pt x="240" y="360"/>
                  <a:pt x="247" y="367"/>
                </a:cubicBezTo>
                <a:cubicBezTo>
                  <a:pt x="297" y="417"/>
                  <a:pt x="297" y="417"/>
                  <a:pt x="297" y="417"/>
                </a:cubicBezTo>
                <a:cubicBezTo>
                  <a:pt x="382" y="297"/>
                  <a:pt x="382" y="297"/>
                  <a:pt x="382" y="297"/>
                </a:cubicBezTo>
                <a:cubicBezTo>
                  <a:pt x="389" y="290"/>
                  <a:pt x="396" y="283"/>
                  <a:pt x="410" y="283"/>
                </a:cubicBezTo>
                <a:cubicBezTo>
                  <a:pt x="424" y="283"/>
                  <a:pt x="438" y="297"/>
                  <a:pt x="438" y="311"/>
                </a:cubicBezTo>
                <a:cubicBezTo>
                  <a:pt x="438" y="318"/>
                  <a:pt x="431" y="325"/>
                  <a:pt x="431" y="332"/>
                </a:cubicBezTo>
                <a:cubicBezTo>
                  <a:pt x="325" y="480"/>
                  <a:pt x="325" y="480"/>
                  <a:pt x="325" y="480"/>
                </a:cubicBezTo>
                <a:cubicBezTo>
                  <a:pt x="325" y="488"/>
                  <a:pt x="311" y="495"/>
                  <a:pt x="304" y="495"/>
                </a:cubicBezTo>
                <a:cubicBezTo>
                  <a:pt x="297" y="495"/>
                  <a:pt x="290" y="488"/>
                  <a:pt x="283" y="480"/>
                </a:cubicBezTo>
                <a:cubicBezTo>
                  <a:pt x="212" y="410"/>
                  <a:pt x="212" y="410"/>
                  <a:pt x="212" y="410"/>
                </a:cubicBezTo>
                <a:cubicBezTo>
                  <a:pt x="205" y="403"/>
                  <a:pt x="198" y="396"/>
                  <a:pt x="198" y="389"/>
                </a:cubicBezTo>
                <a:cubicBezTo>
                  <a:pt x="198" y="375"/>
                  <a:pt x="212" y="360"/>
                  <a:pt x="226" y="36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517" name="Freeform 132"/>
          <p:cNvSpPr>
            <a:spLocks noChangeArrowheads="1"/>
          </p:cNvSpPr>
          <p:nvPr/>
        </p:nvSpPr>
        <p:spPr bwMode="auto">
          <a:xfrm>
            <a:off x="1077379" y="1968873"/>
            <a:ext cx="289909" cy="201084"/>
          </a:xfrm>
          <a:custGeom>
            <a:avLst/>
            <a:gdLst>
              <a:gd name="T0" fmla="*/ 59908912 w 602"/>
              <a:gd name="T1" fmla="*/ 54282578 h 418"/>
              <a:gd name="T2" fmla="*/ 59908912 w 602"/>
              <a:gd name="T3" fmla="*/ 54282578 h 418"/>
              <a:gd name="T4" fmla="*/ 18403387 w 602"/>
              <a:gd name="T5" fmla="*/ 54282578 h 418"/>
              <a:gd name="T6" fmla="*/ 0 w 602"/>
              <a:gd name="T7" fmla="*/ 35928130 h 418"/>
              <a:gd name="T8" fmla="*/ 12921388 w 602"/>
              <a:gd name="T9" fmla="*/ 18354447 h 418"/>
              <a:gd name="T10" fmla="*/ 39678193 w 602"/>
              <a:gd name="T11" fmla="*/ 0 h 418"/>
              <a:gd name="T12" fmla="*/ 65520970 w 602"/>
              <a:gd name="T13" fmla="*/ 18354447 h 418"/>
              <a:gd name="T14" fmla="*/ 78442719 w 602"/>
              <a:gd name="T15" fmla="*/ 35928130 h 418"/>
              <a:gd name="T16" fmla="*/ 59908912 w 602"/>
              <a:gd name="T17" fmla="*/ 54282578 h 418"/>
              <a:gd name="T18" fmla="*/ 67348302 w 602"/>
              <a:gd name="T19" fmla="*/ 27596975 h 418"/>
              <a:gd name="T20" fmla="*/ 67348302 w 602"/>
              <a:gd name="T21" fmla="*/ 27596975 h 418"/>
              <a:gd name="T22" fmla="*/ 66434636 w 602"/>
              <a:gd name="T23" fmla="*/ 26685603 h 418"/>
              <a:gd name="T24" fmla="*/ 66434636 w 602"/>
              <a:gd name="T25" fmla="*/ 26685603 h 418"/>
              <a:gd name="T26" fmla="*/ 66434636 w 602"/>
              <a:gd name="T27" fmla="*/ 26685603 h 418"/>
              <a:gd name="T28" fmla="*/ 66434636 w 602"/>
              <a:gd name="T29" fmla="*/ 26685603 h 418"/>
              <a:gd name="T30" fmla="*/ 65520970 w 602"/>
              <a:gd name="T31" fmla="*/ 25774591 h 418"/>
              <a:gd name="T32" fmla="*/ 64607303 w 602"/>
              <a:gd name="T33" fmla="*/ 25774591 h 418"/>
              <a:gd name="T34" fmla="*/ 64607303 w 602"/>
              <a:gd name="T35" fmla="*/ 25774591 h 418"/>
              <a:gd name="T36" fmla="*/ 63693998 w 602"/>
              <a:gd name="T37" fmla="*/ 25774591 h 418"/>
              <a:gd name="T38" fmla="*/ 63693998 w 602"/>
              <a:gd name="T39" fmla="*/ 24863219 h 418"/>
              <a:gd name="T40" fmla="*/ 62780332 w 602"/>
              <a:gd name="T41" fmla="*/ 24863219 h 418"/>
              <a:gd name="T42" fmla="*/ 62780332 w 602"/>
              <a:gd name="T43" fmla="*/ 24863219 h 418"/>
              <a:gd name="T44" fmla="*/ 61866665 w 602"/>
              <a:gd name="T45" fmla="*/ 24863219 h 418"/>
              <a:gd name="T46" fmla="*/ 61866665 w 602"/>
              <a:gd name="T47" fmla="*/ 24863219 h 418"/>
              <a:gd name="T48" fmla="*/ 59908912 w 602"/>
              <a:gd name="T49" fmla="*/ 24863219 h 418"/>
              <a:gd name="T50" fmla="*/ 59908912 w 602"/>
              <a:gd name="T51" fmla="*/ 24863219 h 418"/>
              <a:gd name="T52" fmla="*/ 59908912 w 602"/>
              <a:gd name="T53" fmla="*/ 23040835 h 418"/>
              <a:gd name="T54" fmla="*/ 58995246 w 602"/>
              <a:gd name="T55" fmla="*/ 23040835 h 418"/>
              <a:gd name="T56" fmla="*/ 58995246 w 602"/>
              <a:gd name="T57" fmla="*/ 21088203 h 418"/>
              <a:gd name="T58" fmla="*/ 58995246 w 602"/>
              <a:gd name="T59" fmla="*/ 21088203 h 418"/>
              <a:gd name="T60" fmla="*/ 58081579 w 602"/>
              <a:gd name="T61" fmla="*/ 19265820 h 418"/>
              <a:gd name="T62" fmla="*/ 58081579 w 602"/>
              <a:gd name="T63" fmla="*/ 19265820 h 418"/>
              <a:gd name="T64" fmla="*/ 57167913 w 602"/>
              <a:gd name="T65" fmla="*/ 17443436 h 418"/>
              <a:gd name="T66" fmla="*/ 39678193 w 602"/>
              <a:gd name="T67" fmla="*/ 7289896 h 418"/>
              <a:gd name="T68" fmla="*/ 21274806 w 602"/>
              <a:gd name="T69" fmla="*/ 17443436 h 418"/>
              <a:gd name="T70" fmla="*/ 20361140 w 602"/>
              <a:gd name="T71" fmla="*/ 19265820 h 418"/>
              <a:gd name="T72" fmla="*/ 20361140 w 602"/>
              <a:gd name="T73" fmla="*/ 19265820 h 418"/>
              <a:gd name="T74" fmla="*/ 20361140 w 602"/>
              <a:gd name="T75" fmla="*/ 21088203 h 418"/>
              <a:gd name="T76" fmla="*/ 19317053 w 602"/>
              <a:gd name="T77" fmla="*/ 21088203 h 418"/>
              <a:gd name="T78" fmla="*/ 19317053 w 602"/>
              <a:gd name="T79" fmla="*/ 23040835 h 418"/>
              <a:gd name="T80" fmla="*/ 19317053 w 602"/>
              <a:gd name="T81" fmla="*/ 23040835 h 418"/>
              <a:gd name="T82" fmla="*/ 18403387 w 602"/>
              <a:gd name="T83" fmla="*/ 24863219 h 418"/>
              <a:gd name="T84" fmla="*/ 18403387 w 602"/>
              <a:gd name="T85" fmla="*/ 24863219 h 418"/>
              <a:gd name="T86" fmla="*/ 17489720 w 602"/>
              <a:gd name="T87" fmla="*/ 24863219 h 418"/>
              <a:gd name="T88" fmla="*/ 16576054 w 602"/>
              <a:gd name="T89" fmla="*/ 24863219 h 418"/>
              <a:gd name="T90" fmla="*/ 16576054 w 602"/>
              <a:gd name="T91" fmla="*/ 24863219 h 418"/>
              <a:gd name="T92" fmla="*/ 15662387 w 602"/>
              <a:gd name="T93" fmla="*/ 24863219 h 418"/>
              <a:gd name="T94" fmla="*/ 15662387 w 602"/>
              <a:gd name="T95" fmla="*/ 24863219 h 418"/>
              <a:gd name="T96" fmla="*/ 14748721 w 602"/>
              <a:gd name="T97" fmla="*/ 25774591 h 418"/>
              <a:gd name="T98" fmla="*/ 14748721 w 602"/>
              <a:gd name="T99" fmla="*/ 25774591 h 418"/>
              <a:gd name="T100" fmla="*/ 13835055 w 602"/>
              <a:gd name="T101" fmla="*/ 25774591 h 418"/>
              <a:gd name="T102" fmla="*/ 13835055 w 602"/>
              <a:gd name="T103" fmla="*/ 25774591 h 418"/>
              <a:gd name="T104" fmla="*/ 12921388 w 602"/>
              <a:gd name="T105" fmla="*/ 26685603 h 418"/>
              <a:gd name="T106" fmla="*/ 12921388 w 602"/>
              <a:gd name="T107" fmla="*/ 26685603 h 418"/>
              <a:gd name="T108" fmla="*/ 12007722 w 602"/>
              <a:gd name="T109" fmla="*/ 26685603 h 418"/>
              <a:gd name="T110" fmla="*/ 12007722 w 602"/>
              <a:gd name="T111" fmla="*/ 26685603 h 418"/>
              <a:gd name="T112" fmla="*/ 11094056 w 602"/>
              <a:gd name="T113" fmla="*/ 27596975 h 418"/>
              <a:gd name="T114" fmla="*/ 7439751 w 602"/>
              <a:gd name="T115" fmla="*/ 35928130 h 418"/>
              <a:gd name="T116" fmla="*/ 18403387 w 602"/>
              <a:gd name="T117" fmla="*/ 46862795 h 418"/>
              <a:gd name="T118" fmla="*/ 59908912 w 602"/>
              <a:gd name="T119" fmla="*/ 46862795 h 418"/>
              <a:gd name="T120" fmla="*/ 71002968 w 602"/>
              <a:gd name="T121" fmla="*/ 35928130 h 418"/>
              <a:gd name="T122" fmla="*/ 67348302 w 602"/>
              <a:gd name="T123" fmla="*/ 27596975 h 41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602" h="418">
                <a:moveTo>
                  <a:pt x="459" y="417"/>
                </a:moveTo>
                <a:lnTo>
                  <a:pt x="459" y="417"/>
                </a:lnTo>
                <a:cubicBezTo>
                  <a:pt x="141" y="417"/>
                  <a:pt x="141" y="417"/>
                  <a:pt x="141" y="417"/>
                </a:cubicBezTo>
                <a:cubicBezTo>
                  <a:pt x="64" y="417"/>
                  <a:pt x="0" y="353"/>
                  <a:pt x="0" y="276"/>
                </a:cubicBezTo>
                <a:cubicBezTo>
                  <a:pt x="0" y="212"/>
                  <a:pt x="42" y="155"/>
                  <a:pt x="99" y="141"/>
                </a:cubicBezTo>
                <a:cubicBezTo>
                  <a:pt x="134" y="56"/>
                  <a:pt x="212" y="0"/>
                  <a:pt x="304" y="0"/>
                </a:cubicBezTo>
                <a:cubicBezTo>
                  <a:pt x="396" y="0"/>
                  <a:pt x="474" y="56"/>
                  <a:pt x="502" y="141"/>
                </a:cubicBezTo>
                <a:cubicBezTo>
                  <a:pt x="558" y="155"/>
                  <a:pt x="601" y="212"/>
                  <a:pt x="601" y="276"/>
                </a:cubicBezTo>
                <a:cubicBezTo>
                  <a:pt x="601" y="353"/>
                  <a:pt x="537" y="417"/>
                  <a:pt x="459" y="417"/>
                </a:cubicBezTo>
                <a:close/>
                <a:moveTo>
                  <a:pt x="516" y="212"/>
                </a:moveTo>
                <a:lnTo>
                  <a:pt x="516" y="212"/>
                </a:lnTo>
                <a:cubicBezTo>
                  <a:pt x="516" y="212"/>
                  <a:pt x="516" y="212"/>
                  <a:pt x="509" y="205"/>
                </a:cubicBezTo>
                <a:cubicBezTo>
                  <a:pt x="502" y="205"/>
                  <a:pt x="502" y="198"/>
                  <a:pt x="502" y="198"/>
                </a:cubicBezTo>
                <a:cubicBezTo>
                  <a:pt x="502" y="198"/>
                  <a:pt x="502" y="198"/>
                  <a:pt x="495" y="198"/>
                </a:cubicBezTo>
                <a:cubicBezTo>
                  <a:pt x="495" y="198"/>
                  <a:pt x="495" y="198"/>
                  <a:pt x="488" y="198"/>
                </a:cubicBezTo>
                <a:cubicBezTo>
                  <a:pt x="488" y="198"/>
                  <a:pt x="488" y="198"/>
                  <a:pt x="488" y="191"/>
                </a:cubicBezTo>
                <a:lnTo>
                  <a:pt x="481" y="191"/>
                </a:lnTo>
                <a:cubicBezTo>
                  <a:pt x="474" y="191"/>
                  <a:pt x="474" y="191"/>
                  <a:pt x="474" y="191"/>
                </a:cubicBezTo>
                <a:cubicBezTo>
                  <a:pt x="467" y="191"/>
                  <a:pt x="467" y="191"/>
                  <a:pt x="459" y="191"/>
                </a:cubicBezTo>
                <a:cubicBezTo>
                  <a:pt x="459" y="184"/>
                  <a:pt x="459" y="184"/>
                  <a:pt x="459" y="177"/>
                </a:cubicBezTo>
                <a:cubicBezTo>
                  <a:pt x="452" y="177"/>
                  <a:pt x="452" y="177"/>
                  <a:pt x="452" y="177"/>
                </a:cubicBezTo>
                <a:cubicBezTo>
                  <a:pt x="452" y="169"/>
                  <a:pt x="452" y="169"/>
                  <a:pt x="452" y="162"/>
                </a:cubicBezTo>
                <a:cubicBezTo>
                  <a:pt x="445" y="155"/>
                  <a:pt x="445" y="155"/>
                  <a:pt x="445" y="148"/>
                </a:cubicBezTo>
                <a:cubicBezTo>
                  <a:pt x="445" y="141"/>
                  <a:pt x="438" y="141"/>
                  <a:pt x="438" y="134"/>
                </a:cubicBezTo>
                <a:cubicBezTo>
                  <a:pt x="410" y="92"/>
                  <a:pt x="361" y="56"/>
                  <a:pt x="304" y="56"/>
                </a:cubicBezTo>
                <a:cubicBezTo>
                  <a:pt x="240" y="56"/>
                  <a:pt x="191" y="92"/>
                  <a:pt x="163" y="134"/>
                </a:cubicBezTo>
                <a:cubicBezTo>
                  <a:pt x="163" y="141"/>
                  <a:pt x="163" y="141"/>
                  <a:pt x="156" y="148"/>
                </a:cubicBezTo>
                <a:cubicBezTo>
                  <a:pt x="156" y="155"/>
                  <a:pt x="156" y="155"/>
                  <a:pt x="156" y="162"/>
                </a:cubicBezTo>
                <a:cubicBezTo>
                  <a:pt x="156" y="162"/>
                  <a:pt x="156" y="162"/>
                  <a:pt x="148" y="162"/>
                </a:cubicBezTo>
                <a:cubicBezTo>
                  <a:pt x="148" y="169"/>
                  <a:pt x="148" y="169"/>
                  <a:pt x="148" y="177"/>
                </a:cubicBezTo>
                <a:cubicBezTo>
                  <a:pt x="148" y="184"/>
                  <a:pt x="141" y="184"/>
                  <a:pt x="141" y="191"/>
                </a:cubicBezTo>
                <a:lnTo>
                  <a:pt x="134" y="191"/>
                </a:lnTo>
                <a:cubicBezTo>
                  <a:pt x="134" y="191"/>
                  <a:pt x="134" y="191"/>
                  <a:pt x="127" y="191"/>
                </a:cubicBezTo>
                <a:cubicBezTo>
                  <a:pt x="120" y="191"/>
                  <a:pt x="120" y="191"/>
                  <a:pt x="120" y="191"/>
                </a:cubicBezTo>
                <a:cubicBezTo>
                  <a:pt x="113" y="198"/>
                  <a:pt x="113" y="198"/>
                  <a:pt x="113" y="198"/>
                </a:cubicBezTo>
                <a:cubicBezTo>
                  <a:pt x="106" y="198"/>
                  <a:pt x="106" y="198"/>
                  <a:pt x="106" y="198"/>
                </a:cubicBezTo>
                <a:cubicBezTo>
                  <a:pt x="99" y="198"/>
                  <a:pt x="99" y="205"/>
                  <a:pt x="99" y="205"/>
                </a:cubicBezTo>
                <a:cubicBezTo>
                  <a:pt x="92" y="205"/>
                  <a:pt x="92" y="205"/>
                  <a:pt x="92" y="205"/>
                </a:cubicBezTo>
                <a:cubicBezTo>
                  <a:pt x="92" y="212"/>
                  <a:pt x="85" y="212"/>
                  <a:pt x="85" y="212"/>
                </a:cubicBezTo>
                <a:cubicBezTo>
                  <a:pt x="71" y="226"/>
                  <a:pt x="57" y="247"/>
                  <a:pt x="57" y="276"/>
                </a:cubicBezTo>
                <a:cubicBezTo>
                  <a:pt x="57" y="325"/>
                  <a:pt x="92" y="360"/>
                  <a:pt x="141" y="360"/>
                </a:cubicBezTo>
                <a:cubicBezTo>
                  <a:pt x="459" y="360"/>
                  <a:pt x="459" y="360"/>
                  <a:pt x="459" y="360"/>
                </a:cubicBezTo>
                <a:cubicBezTo>
                  <a:pt x="509" y="360"/>
                  <a:pt x="544" y="325"/>
                  <a:pt x="544" y="276"/>
                </a:cubicBezTo>
                <a:cubicBezTo>
                  <a:pt x="544" y="247"/>
                  <a:pt x="537" y="226"/>
                  <a:pt x="516" y="2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43" name="TextBox 142"/>
          <p:cNvSpPr txBox="1"/>
          <p:nvPr/>
        </p:nvSpPr>
        <p:spPr>
          <a:xfrm>
            <a:off x="5561664" y="398579"/>
            <a:ext cx="122696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217">
              <a:defRPr/>
            </a:pPr>
            <a:r>
              <a:rPr lang="en-US" sz="1000" kern="0" dirty="0">
                <a:solidFill>
                  <a:schemeClr val="bg1"/>
                </a:solidFill>
                <a:latin typeface="Calibri Light" panose="020F0302020204030204" pitchFamily="34" charset="0"/>
                <a:cs typeface="Source Sans Pro"/>
              </a:rPr>
              <a:t>E-LOGISTICS FIRM</a:t>
            </a:r>
          </a:p>
        </p:txBody>
      </p:sp>
      <p:grpSp>
        <p:nvGrpSpPr>
          <p:cNvPr id="144" name="Group 143"/>
          <p:cNvGrpSpPr>
            <a:grpSpLocks/>
          </p:cNvGrpSpPr>
          <p:nvPr/>
        </p:nvGrpSpPr>
        <p:grpSpPr bwMode="auto">
          <a:xfrm>
            <a:off x="5835553" y="1132499"/>
            <a:ext cx="520894" cy="91199"/>
            <a:chOff x="1703388" y="2006913"/>
            <a:chExt cx="1478230" cy="258682"/>
          </a:xfrm>
        </p:grpSpPr>
        <p:sp>
          <p:nvSpPr>
            <p:cNvPr id="145" name="Oval 144"/>
            <p:cNvSpPr/>
            <p:nvPr/>
          </p:nvSpPr>
          <p:spPr>
            <a:xfrm>
              <a:off x="1703388" y="2006913"/>
              <a:ext cx="258809" cy="25868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17">
                <a:defRPr/>
              </a:pPr>
              <a:endParaRPr lang="en-US" sz="900" kern="0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6" name="Oval 145"/>
            <p:cNvSpPr/>
            <p:nvPr/>
          </p:nvSpPr>
          <p:spPr>
            <a:xfrm>
              <a:off x="2008243" y="2006913"/>
              <a:ext cx="258809" cy="25868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17">
                <a:defRPr/>
              </a:pPr>
              <a:endParaRPr lang="en-US" sz="900" kern="0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7" name="Oval 146"/>
            <p:cNvSpPr/>
            <p:nvPr/>
          </p:nvSpPr>
          <p:spPr>
            <a:xfrm>
              <a:off x="2313099" y="2006913"/>
              <a:ext cx="258809" cy="25868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17">
                <a:defRPr/>
              </a:pPr>
              <a:endParaRPr lang="en-US" sz="900" kern="0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8" name="Oval 147"/>
            <p:cNvSpPr/>
            <p:nvPr/>
          </p:nvSpPr>
          <p:spPr>
            <a:xfrm>
              <a:off x="2617954" y="2006913"/>
              <a:ext cx="258809" cy="25868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17">
                <a:defRPr/>
              </a:pPr>
              <a:endParaRPr lang="en-US" sz="900" kern="0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9" name="Oval 148"/>
            <p:cNvSpPr/>
            <p:nvPr/>
          </p:nvSpPr>
          <p:spPr>
            <a:xfrm>
              <a:off x="2922809" y="2006913"/>
              <a:ext cx="258809" cy="25868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17">
                <a:defRPr/>
              </a:pPr>
              <a:endParaRPr lang="en-US" sz="900" kern="0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150" name="TextBox 72"/>
          <p:cNvSpPr txBox="1">
            <a:spLocks noChangeArrowheads="1"/>
          </p:cNvSpPr>
          <p:nvPr/>
        </p:nvSpPr>
        <p:spPr bwMode="auto">
          <a:xfrm>
            <a:off x="5241641" y="573179"/>
            <a:ext cx="1708802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9pPr>
          </a:lstStyle>
          <a:p>
            <a:pPr algn="ctr" defTabSz="457200"/>
            <a:r>
              <a:rPr lang="en-US" sz="3300" b="1" kern="0" spc="-150" dirty="0">
                <a:solidFill>
                  <a:schemeClr val="bg1"/>
                </a:solidFill>
                <a:latin typeface="Calibri" panose="020F0502020204030204" pitchFamily="34" charset="0"/>
                <a:cs typeface="Source Sans Pro"/>
              </a:rPr>
              <a:t>ICONS LIST</a:t>
            </a:r>
          </a:p>
        </p:txBody>
      </p:sp>
    </p:spTree>
    <p:extLst>
      <p:ext uri="{BB962C8B-B14F-4D97-AF65-F5344CB8AC3E}">
        <p14:creationId xmlns:p14="http://schemas.microsoft.com/office/powerpoint/2010/main" val="4171227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Freeform 37"/>
          <p:cNvSpPr>
            <a:spLocks noChangeArrowheads="1"/>
          </p:cNvSpPr>
          <p:nvPr/>
        </p:nvSpPr>
        <p:spPr bwMode="auto">
          <a:xfrm>
            <a:off x="10264749" y="4965701"/>
            <a:ext cx="275096" cy="245534"/>
          </a:xfrm>
          <a:custGeom>
            <a:avLst/>
            <a:gdLst>
              <a:gd name="T0" fmla="*/ 509 w 574"/>
              <a:gd name="T1" fmla="*/ 304 h 510"/>
              <a:gd name="T2" fmla="*/ 509 w 574"/>
              <a:gd name="T3" fmla="*/ 304 h 510"/>
              <a:gd name="T4" fmla="*/ 318 w 574"/>
              <a:gd name="T5" fmla="*/ 495 h 510"/>
              <a:gd name="T6" fmla="*/ 283 w 574"/>
              <a:gd name="T7" fmla="*/ 495 h 510"/>
              <a:gd name="T8" fmla="*/ 283 w 574"/>
              <a:gd name="T9" fmla="*/ 452 h 510"/>
              <a:gd name="T10" fmla="*/ 467 w 574"/>
              <a:gd name="T11" fmla="*/ 268 h 510"/>
              <a:gd name="T12" fmla="*/ 467 w 574"/>
              <a:gd name="T13" fmla="*/ 268 h 510"/>
              <a:gd name="T14" fmla="*/ 467 w 574"/>
              <a:gd name="T15" fmla="*/ 106 h 510"/>
              <a:gd name="T16" fmla="*/ 311 w 574"/>
              <a:gd name="T17" fmla="*/ 106 h 510"/>
              <a:gd name="T18" fmla="*/ 85 w 574"/>
              <a:gd name="T19" fmla="*/ 325 h 510"/>
              <a:gd name="T20" fmla="*/ 85 w 574"/>
              <a:gd name="T21" fmla="*/ 417 h 510"/>
              <a:gd name="T22" fmla="*/ 184 w 574"/>
              <a:gd name="T23" fmla="*/ 417 h 510"/>
              <a:gd name="T24" fmla="*/ 389 w 574"/>
              <a:gd name="T25" fmla="*/ 212 h 510"/>
              <a:gd name="T26" fmla="*/ 389 w 574"/>
              <a:gd name="T27" fmla="*/ 184 h 510"/>
              <a:gd name="T28" fmla="*/ 361 w 574"/>
              <a:gd name="T29" fmla="*/ 184 h 510"/>
              <a:gd name="T30" fmla="*/ 191 w 574"/>
              <a:gd name="T31" fmla="*/ 360 h 510"/>
              <a:gd name="T32" fmla="*/ 149 w 574"/>
              <a:gd name="T33" fmla="*/ 360 h 510"/>
              <a:gd name="T34" fmla="*/ 149 w 574"/>
              <a:gd name="T35" fmla="*/ 318 h 510"/>
              <a:gd name="T36" fmla="*/ 318 w 574"/>
              <a:gd name="T37" fmla="*/ 148 h 510"/>
              <a:gd name="T38" fmla="*/ 431 w 574"/>
              <a:gd name="T39" fmla="*/ 148 h 510"/>
              <a:gd name="T40" fmla="*/ 431 w 574"/>
              <a:gd name="T41" fmla="*/ 254 h 510"/>
              <a:gd name="T42" fmla="*/ 219 w 574"/>
              <a:gd name="T43" fmla="*/ 459 h 510"/>
              <a:gd name="T44" fmla="*/ 50 w 574"/>
              <a:gd name="T45" fmla="*/ 459 h 510"/>
              <a:gd name="T46" fmla="*/ 50 w 574"/>
              <a:gd name="T47" fmla="*/ 290 h 510"/>
              <a:gd name="T48" fmla="*/ 50 w 574"/>
              <a:gd name="T49" fmla="*/ 290 h 510"/>
              <a:gd name="T50" fmla="*/ 269 w 574"/>
              <a:gd name="T51" fmla="*/ 63 h 510"/>
              <a:gd name="T52" fmla="*/ 269 w 574"/>
              <a:gd name="T53" fmla="*/ 63 h 510"/>
              <a:gd name="T54" fmla="*/ 509 w 574"/>
              <a:gd name="T55" fmla="*/ 63 h 510"/>
              <a:gd name="T56" fmla="*/ 509 w 574"/>
              <a:gd name="T57" fmla="*/ 304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574" h="510">
                <a:moveTo>
                  <a:pt x="509" y="304"/>
                </a:moveTo>
                <a:lnTo>
                  <a:pt x="509" y="304"/>
                </a:lnTo>
                <a:cubicBezTo>
                  <a:pt x="318" y="495"/>
                  <a:pt x="318" y="495"/>
                  <a:pt x="318" y="495"/>
                </a:cubicBezTo>
                <a:cubicBezTo>
                  <a:pt x="311" y="502"/>
                  <a:pt x="290" y="502"/>
                  <a:pt x="283" y="495"/>
                </a:cubicBezTo>
                <a:cubicBezTo>
                  <a:pt x="269" y="480"/>
                  <a:pt x="269" y="466"/>
                  <a:pt x="283" y="452"/>
                </a:cubicBezTo>
                <a:cubicBezTo>
                  <a:pt x="467" y="268"/>
                  <a:pt x="467" y="268"/>
                  <a:pt x="467" y="268"/>
                </a:cubicBezTo>
                <a:lnTo>
                  <a:pt x="467" y="268"/>
                </a:lnTo>
                <a:cubicBezTo>
                  <a:pt x="509" y="226"/>
                  <a:pt x="509" y="148"/>
                  <a:pt x="467" y="106"/>
                </a:cubicBezTo>
                <a:cubicBezTo>
                  <a:pt x="424" y="63"/>
                  <a:pt x="354" y="63"/>
                  <a:pt x="311" y="106"/>
                </a:cubicBezTo>
                <a:cubicBezTo>
                  <a:pt x="85" y="325"/>
                  <a:pt x="85" y="325"/>
                  <a:pt x="85" y="325"/>
                </a:cubicBezTo>
                <a:cubicBezTo>
                  <a:pt x="64" y="353"/>
                  <a:pt x="64" y="396"/>
                  <a:pt x="85" y="417"/>
                </a:cubicBezTo>
                <a:cubicBezTo>
                  <a:pt x="113" y="445"/>
                  <a:pt x="156" y="445"/>
                  <a:pt x="184" y="417"/>
                </a:cubicBezTo>
                <a:cubicBezTo>
                  <a:pt x="389" y="212"/>
                  <a:pt x="389" y="212"/>
                  <a:pt x="389" y="212"/>
                </a:cubicBezTo>
                <a:cubicBezTo>
                  <a:pt x="396" y="205"/>
                  <a:pt x="396" y="198"/>
                  <a:pt x="389" y="184"/>
                </a:cubicBezTo>
                <a:cubicBezTo>
                  <a:pt x="382" y="176"/>
                  <a:pt x="368" y="176"/>
                  <a:pt x="361" y="184"/>
                </a:cubicBezTo>
                <a:cubicBezTo>
                  <a:pt x="191" y="360"/>
                  <a:pt x="191" y="360"/>
                  <a:pt x="191" y="360"/>
                </a:cubicBezTo>
                <a:cubicBezTo>
                  <a:pt x="177" y="374"/>
                  <a:pt x="156" y="374"/>
                  <a:pt x="149" y="360"/>
                </a:cubicBezTo>
                <a:cubicBezTo>
                  <a:pt x="134" y="346"/>
                  <a:pt x="134" y="332"/>
                  <a:pt x="149" y="318"/>
                </a:cubicBezTo>
                <a:cubicBezTo>
                  <a:pt x="318" y="148"/>
                  <a:pt x="318" y="148"/>
                  <a:pt x="318" y="148"/>
                </a:cubicBezTo>
                <a:cubicBezTo>
                  <a:pt x="354" y="120"/>
                  <a:pt x="396" y="120"/>
                  <a:pt x="431" y="148"/>
                </a:cubicBezTo>
                <a:cubicBezTo>
                  <a:pt x="460" y="176"/>
                  <a:pt x="460" y="226"/>
                  <a:pt x="431" y="254"/>
                </a:cubicBezTo>
                <a:cubicBezTo>
                  <a:pt x="219" y="459"/>
                  <a:pt x="219" y="459"/>
                  <a:pt x="219" y="459"/>
                </a:cubicBezTo>
                <a:cubicBezTo>
                  <a:pt x="177" y="509"/>
                  <a:pt x="99" y="509"/>
                  <a:pt x="50" y="459"/>
                </a:cubicBezTo>
                <a:cubicBezTo>
                  <a:pt x="0" y="410"/>
                  <a:pt x="0" y="332"/>
                  <a:pt x="50" y="290"/>
                </a:cubicBezTo>
                <a:lnTo>
                  <a:pt x="50" y="290"/>
                </a:lnTo>
                <a:cubicBezTo>
                  <a:pt x="269" y="63"/>
                  <a:pt x="269" y="63"/>
                  <a:pt x="269" y="63"/>
                </a:cubicBezTo>
                <a:lnTo>
                  <a:pt x="269" y="63"/>
                </a:lnTo>
                <a:cubicBezTo>
                  <a:pt x="332" y="0"/>
                  <a:pt x="438" y="0"/>
                  <a:pt x="509" y="63"/>
                </a:cubicBezTo>
                <a:cubicBezTo>
                  <a:pt x="573" y="134"/>
                  <a:pt x="573" y="240"/>
                  <a:pt x="509" y="304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04" name="Freeform 38"/>
          <p:cNvSpPr>
            <a:spLocks noChangeArrowheads="1"/>
          </p:cNvSpPr>
          <p:nvPr/>
        </p:nvSpPr>
        <p:spPr bwMode="auto">
          <a:xfrm>
            <a:off x="9748417" y="4944534"/>
            <a:ext cx="292024" cy="292100"/>
          </a:xfrm>
          <a:custGeom>
            <a:avLst/>
            <a:gdLst>
              <a:gd name="T0" fmla="*/ 601 w 609"/>
              <a:gd name="T1" fmla="*/ 43 h 609"/>
              <a:gd name="T2" fmla="*/ 601 w 609"/>
              <a:gd name="T3" fmla="*/ 43 h 609"/>
              <a:gd name="T4" fmla="*/ 601 w 609"/>
              <a:gd name="T5" fmla="*/ 43 h 609"/>
              <a:gd name="T6" fmla="*/ 396 w 609"/>
              <a:gd name="T7" fmla="*/ 587 h 609"/>
              <a:gd name="T8" fmla="*/ 396 w 609"/>
              <a:gd name="T9" fmla="*/ 587 h 609"/>
              <a:gd name="T10" fmla="*/ 367 w 609"/>
              <a:gd name="T11" fmla="*/ 608 h 609"/>
              <a:gd name="T12" fmla="*/ 339 w 609"/>
              <a:gd name="T13" fmla="*/ 587 h 609"/>
              <a:gd name="T14" fmla="*/ 339 w 609"/>
              <a:gd name="T15" fmla="*/ 587 h 609"/>
              <a:gd name="T16" fmla="*/ 283 w 609"/>
              <a:gd name="T17" fmla="*/ 326 h 609"/>
              <a:gd name="T18" fmla="*/ 21 w 609"/>
              <a:gd name="T19" fmla="*/ 269 h 609"/>
              <a:gd name="T20" fmla="*/ 21 w 609"/>
              <a:gd name="T21" fmla="*/ 269 h 609"/>
              <a:gd name="T22" fmla="*/ 0 w 609"/>
              <a:gd name="T23" fmla="*/ 241 h 609"/>
              <a:gd name="T24" fmla="*/ 21 w 609"/>
              <a:gd name="T25" fmla="*/ 212 h 609"/>
              <a:gd name="T26" fmla="*/ 21 w 609"/>
              <a:gd name="T27" fmla="*/ 212 h 609"/>
              <a:gd name="T28" fmla="*/ 565 w 609"/>
              <a:gd name="T29" fmla="*/ 8 h 609"/>
              <a:gd name="T30" fmla="*/ 565 w 609"/>
              <a:gd name="T31" fmla="*/ 8 h 609"/>
              <a:gd name="T32" fmla="*/ 579 w 609"/>
              <a:gd name="T33" fmla="*/ 0 h 609"/>
              <a:gd name="T34" fmla="*/ 608 w 609"/>
              <a:gd name="T35" fmla="*/ 29 h 609"/>
              <a:gd name="T36" fmla="*/ 601 w 609"/>
              <a:gd name="T37" fmla="*/ 43 h 609"/>
              <a:gd name="T38" fmla="*/ 127 w 609"/>
              <a:gd name="T39" fmla="*/ 234 h 609"/>
              <a:gd name="T40" fmla="*/ 127 w 609"/>
              <a:gd name="T41" fmla="*/ 234 h 609"/>
              <a:gd name="T42" fmla="*/ 311 w 609"/>
              <a:gd name="T43" fmla="*/ 276 h 609"/>
              <a:gd name="T44" fmla="*/ 311 w 609"/>
              <a:gd name="T45" fmla="*/ 276 h 609"/>
              <a:gd name="T46" fmla="*/ 332 w 609"/>
              <a:gd name="T47" fmla="*/ 297 h 609"/>
              <a:gd name="T48" fmla="*/ 332 w 609"/>
              <a:gd name="T49" fmla="*/ 297 h 609"/>
              <a:gd name="T50" fmla="*/ 375 w 609"/>
              <a:gd name="T51" fmla="*/ 481 h 609"/>
              <a:gd name="T52" fmla="*/ 530 w 609"/>
              <a:gd name="T53" fmla="*/ 78 h 609"/>
              <a:gd name="T54" fmla="*/ 127 w 609"/>
              <a:gd name="T55" fmla="*/ 234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609" h="609">
                <a:moveTo>
                  <a:pt x="601" y="43"/>
                </a:moveTo>
                <a:lnTo>
                  <a:pt x="601" y="43"/>
                </a:lnTo>
                <a:lnTo>
                  <a:pt x="601" y="43"/>
                </a:lnTo>
                <a:cubicBezTo>
                  <a:pt x="396" y="587"/>
                  <a:pt x="396" y="587"/>
                  <a:pt x="396" y="587"/>
                </a:cubicBezTo>
                <a:lnTo>
                  <a:pt x="396" y="587"/>
                </a:lnTo>
                <a:cubicBezTo>
                  <a:pt x="389" y="601"/>
                  <a:pt x="382" y="608"/>
                  <a:pt x="367" y="608"/>
                </a:cubicBezTo>
                <a:cubicBezTo>
                  <a:pt x="353" y="608"/>
                  <a:pt x="346" y="594"/>
                  <a:pt x="339" y="587"/>
                </a:cubicBezTo>
                <a:lnTo>
                  <a:pt x="339" y="587"/>
                </a:lnTo>
                <a:cubicBezTo>
                  <a:pt x="283" y="326"/>
                  <a:pt x="283" y="326"/>
                  <a:pt x="283" y="326"/>
                </a:cubicBezTo>
                <a:cubicBezTo>
                  <a:pt x="21" y="269"/>
                  <a:pt x="21" y="269"/>
                  <a:pt x="21" y="269"/>
                </a:cubicBezTo>
                <a:lnTo>
                  <a:pt x="21" y="269"/>
                </a:lnTo>
                <a:cubicBezTo>
                  <a:pt x="14" y="262"/>
                  <a:pt x="0" y="255"/>
                  <a:pt x="0" y="241"/>
                </a:cubicBezTo>
                <a:cubicBezTo>
                  <a:pt x="0" y="227"/>
                  <a:pt x="7" y="219"/>
                  <a:pt x="21" y="212"/>
                </a:cubicBezTo>
                <a:lnTo>
                  <a:pt x="21" y="212"/>
                </a:lnTo>
                <a:cubicBezTo>
                  <a:pt x="565" y="8"/>
                  <a:pt x="565" y="8"/>
                  <a:pt x="565" y="8"/>
                </a:cubicBezTo>
                <a:lnTo>
                  <a:pt x="565" y="8"/>
                </a:lnTo>
                <a:cubicBezTo>
                  <a:pt x="572" y="0"/>
                  <a:pt x="572" y="0"/>
                  <a:pt x="579" y="0"/>
                </a:cubicBezTo>
                <a:cubicBezTo>
                  <a:pt x="594" y="0"/>
                  <a:pt x="608" y="15"/>
                  <a:pt x="608" y="29"/>
                </a:cubicBezTo>
                <a:cubicBezTo>
                  <a:pt x="608" y="36"/>
                  <a:pt x="608" y="36"/>
                  <a:pt x="601" y="43"/>
                </a:cubicBezTo>
                <a:close/>
                <a:moveTo>
                  <a:pt x="127" y="234"/>
                </a:moveTo>
                <a:lnTo>
                  <a:pt x="127" y="234"/>
                </a:lnTo>
                <a:cubicBezTo>
                  <a:pt x="311" y="276"/>
                  <a:pt x="311" y="276"/>
                  <a:pt x="311" y="276"/>
                </a:cubicBezTo>
                <a:lnTo>
                  <a:pt x="311" y="276"/>
                </a:lnTo>
                <a:cubicBezTo>
                  <a:pt x="318" y="276"/>
                  <a:pt x="332" y="290"/>
                  <a:pt x="332" y="297"/>
                </a:cubicBezTo>
                <a:lnTo>
                  <a:pt x="332" y="297"/>
                </a:lnTo>
                <a:cubicBezTo>
                  <a:pt x="375" y="481"/>
                  <a:pt x="375" y="481"/>
                  <a:pt x="375" y="481"/>
                </a:cubicBezTo>
                <a:cubicBezTo>
                  <a:pt x="530" y="78"/>
                  <a:pt x="530" y="78"/>
                  <a:pt x="530" y="78"/>
                </a:cubicBezTo>
                <a:lnTo>
                  <a:pt x="127" y="23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05" name="Freeform 39"/>
          <p:cNvSpPr>
            <a:spLocks noChangeArrowheads="1"/>
          </p:cNvSpPr>
          <p:nvPr/>
        </p:nvSpPr>
        <p:spPr bwMode="auto">
          <a:xfrm>
            <a:off x="9244780" y="4944534"/>
            <a:ext cx="289909" cy="292100"/>
          </a:xfrm>
          <a:custGeom>
            <a:avLst/>
            <a:gdLst>
              <a:gd name="T0" fmla="*/ 594 w 602"/>
              <a:gd name="T1" fmla="*/ 50 h 609"/>
              <a:gd name="T2" fmla="*/ 594 w 602"/>
              <a:gd name="T3" fmla="*/ 50 h 609"/>
              <a:gd name="T4" fmla="*/ 516 w 602"/>
              <a:gd name="T5" fmla="*/ 128 h 609"/>
              <a:gd name="T6" fmla="*/ 516 w 602"/>
              <a:gd name="T7" fmla="*/ 467 h 609"/>
              <a:gd name="T8" fmla="*/ 572 w 602"/>
              <a:gd name="T9" fmla="*/ 467 h 609"/>
              <a:gd name="T10" fmla="*/ 601 w 602"/>
              <a:gd name="T11" fmla="*/ 495 h 609"/>
              <a:gd name="T12" fmla="*/ 572 w 602"/>
              <a:gd name="T13" fmla="*/ 523 h 609"/>
              <a:gd name="T14" fmla="*/ 516 w 602"/>
              <a:gd name="T15" fmla="*/ 523 h 609"/>
              <a:gd name="T16" fmla="*/ 516 w 602"/>
              <a:gd name="T17" fmla="*/ 580 h 609"/>
              <a:gd name="T18" fmla="*/ 516 w 602"/>
              <a:gd name="T19" fmla="*/ 580 h 609"/>
              <a:gd name="T20" fmla="*/ 487 w 602"/>
              <a:gd name="T21" fmla="*/ 608 h 609"/>
              <a:gd name="T22" fmla="*/ 459 w 602"/>
              <a:gd name="T23" fmla="*/ 580 h 609"/>
              <a:gd name="T24" fmla="*/ 459 w 602"/>
              <a:gd name="T25" fmla="*/ 523 h 609"/>
              <a:gd name="T26" fmla="*/ 127 w 602"/>
              <a:gd name="T27" fmla="*/ 523 h 609"/>
              <a:gd name="T28" fmla="*/ 120 w 602"/>
              <a:gd name="T29" fmla="*/ 523 h 609"/>
              <a:gd name="T30" fmla="*/ 120 w 602"/>
              <a:gd name="T31" fmla="*/ 523 h 609"/>
              <a:gd name="T32" fmla="*/ 120 w 602"/>
              <a:gd name="T33" fmla="*/ 523 h 609"/>
              <a:gd name="T34" fmla="*/ 106 w 602"/>
              <a:gd name="T35" fmla="*/ 523 h 609"/>
              <a:gd name="T36" fmla="*/ 85 w 602"/>
              <a:gd name="T37" fmla="*/ 495 h 609"/>
              <a:gd name="T38" fmla="*/ 85 w 602"/>
              <a:gd name="T39" fmla="*/ 488 h 609"/>
              <a:gd name="T40" fmla="*/ 85 w 602"/>
              <a:gd name="T41" fmla="*/ 481 h 609"/>
              <a:gd name="T42" fmla="*/ 85 w 602"/>
              <a:gd name="T43" fmla="*/ 481 h 609"/>
              <a:gd name="T44" fmla="*/ 85 w 602"/>
              <a:gd name="T45" fmla="*/ 481 h 609"/>
              <a:gd name="T46" fmla="*/ 85 w 602"/>
              <a:gd name="T47" fmla="*/ 142 h 609"/>
              <a:gd name="T48" fmla="*/ 28 w 602"/>
              <a:gd name="T49" fmla="*/ 142 h 609"/>
              <a:gd name="T50" fmla="*/ 0 w 602"/>
              <a:gd name="T51" fmla="*/ 113 h 609"/>
              <a:gd name="T52" fmla="*/ 28 w 602"/>
              <a:gd name="T53" fmla="*/ 85 h 609"/>
              <a:gd name="T54" fmla="*/ 85 w 602"/>
              <a:gd name="T55" fmla="*/ 85 h 609"/>
              <a:gd name="T56" fmla="*/ 85 w 602"/>
              <a:gd name="T57" fmla="*/ 29 h 609"/>
              <a:gd name="T58" fmla="*/ 113 w 602"/>
              <a:gd name="T59" fmla="*/ 0 h 609"/>
              <a:gd name="T60" fmla="*/ 141 w 602"/>
              <a:gd name="T61" fmla="*/ 29 h 609"/>
              <a:gd name="T62" fmla="*/ 141 w 602"/>
              <a:gd name="T63" fmla="*/ 85 h 609"/>
              <a:gd name="T64" fmla="*/ 480 w 602"/>
              <a:gd name="T65" fmla="*/ 85 h 609"/>
              <a:gd name="T66" fmla="*/ 558 w 602"/>
              <a:gd name="T67" fmla="*/ 15 h 609"/>
              <a:gd name="T68" fmla="*/ 558 w 602"/>
              <a:gd name="T69" fmla="*/ 15 h 609"/>
              <a:gd name="T70" fmla="*/ 572 w 602"/>
              <a:gd name="T71" fmla="*/ 0 h 609"/>
              <a:gd name="T72" fmla="*/ 601 w 602"/>
              <a:gd name="T73" fmla="*/ 29 h 609"/>
              <a:gd name="T74" fmla="*/ 594 w 602"/>
              <a:gd name="T75" fmla="*/ 50 h 609"/>
              <a:gd name="T76" fmla="*/ 141 w 602"/>
              <a:gd name="T77" fmla="*/ 142 h 609"/>
              <a:gd name="T78" fmla="*/ 141 w 602"/>
              <a:gd name="T79" fmla="*/ 142 h 609"/>
              <a:gd name="T80" fmla="*/ 141 w 602"/>
              <a:gd name="T81" fmla="*/ 424 h 609"/>
              <a:gd name="T82" fmla="*/ 424 w 602"/>
              <a:gd name="T83" fmla="*/ 142 h 609"/>
              <a:gd name="T84" fmla="*/ 141 w 602"/>
              <a:gd name="T85" fmla="*/ 142 h 609"/>
              <a:gd name="T86" fmla="*/ 459 w 602"/>
              <a:gd name="T87" fmla="*/ 184 h 609"/>
              <a:gd name="T88" fmla="*/ 459 w 602"/>
              <a:gd name="T89" fmla="*/ 184 h 609"/>
              <a:gd name="T90" fmla="*/ 184 w 602"/>
              <a:gd name="T91" fmla="*/ 467 h 609"/>
              <a:gd name="T92" fmla="*/ 459 w 602"/>
              <a:gd name="T93" fmla="*/ 467 h 609"/>
              <a:gd name="T94" fmla="*/ 459 w 602"/>
              <a:gd name="T95" fmla="*/ 184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602" h="609">
                <a:moveTo>
                  <a:pt x="594" y="50"/>
                </a:moveTo>
                <a:lnTo>
                  <a:pt x="594" y="50"/>
                </a:lnTo>
                <a:cubicBezTo>
                  <a:pt x="516" y="128"/>
                  <a:pt x="516" y="128"/>
                  <a:pt x="516" y="128"/>
                </a:cubicBezTo>
                <a:cubicBezTo>
                  <a:pt x="516" y="467"/>
                  <a:pt x="516" y="467"/>
                  <a:pt x="516" y="467"/>
                </a:cubicBezTo>
                <a:cubicBezTo>
                  <a:pt x="572" y="467"/>
                  <a:pt x="572" y="467"/>
                  <a:pt x="572" y="467"/>
                </a:cubicBezTo>
                <a:cubicBezTo>
                  <a:pt x="594" y="467"/>
                  <a:pt x="601" y="474"/>
                  <a:pt x="601" y="495"/>
                </a:cubicBezTo>
                <a:cubicBezTo>
                  <a:pt x="601" y="509"/>
                  <a:pt x="594" y="523"/>
                  <a:pt x="572" y="523"/>
                </a:cubicBezTo>
                <a:cubicBezTo>
                  <a:pt x="516" y="523"/>
                  <a:pt x="516" y="523"/>
                  <a:pt x="516" y="523"/>
                </a:cubicBezTo>
                <a:cubicBezTo>
                  <a:pt x="516" y="580"/>
                  <a:pt x="516" y="580"/>
                  <a:pt x="516" y="580"/>
                </a:cubicBezTo>
                <a:lnTo>
                  <a:pt x="516" y="580"/>
                </a:lnTo>
                <a:cubicBezTo>
                  <a:pt x="516" y="594"/>
                  <a:pt x="509" y="608"/>
                  <a:pt x="487" y="608"/>
                </a:cubicBezTo>
                <a:cubicBezTo>
                  <a:pt x="473" y="608"/>
                  <a:pt x="459" y="594"/>
                  <a:pt x="459" y="580"/>
                </a:cubicBezTo>
                <a:cubicBezTo>
                  <a:pt x="459" y="523"/>
                  <a:pt x="459" y="523"/>
                  <a:pt x="459" y="523"/>
                </a:cubicBezTo>
                <a:cubicBezTo>
                  <a:pt x="127" y="523"/>
                  <a:pt x="127" y="523"/>
                  <a:pt x="127" y="523"/>
                </a:cubicBezTo>
                <a:cubicBezTo>
                  <a:pt x="120" y="523"/>
                  <a:pt x="120" y="523"/>
                  <a:pt x="120" y="523"/>
                </a:cubicBezTo>
                <a:lnTo>
                  <a:pt x="120" y="523"/>
                </a:lnTo>
                <a:lnTo>
                  <a:pt x="120" y="523"/>
                </a:lnTo>
                <a:cubicBezTo>
                  <a:pt x="106" y="523"/>
                  <a:pt x="106" y="523"/>
                  <a:pt x="106" y="523"/>
                </a:cubicBezTo>
                <a:cubicBezTo>
                  <a:pt x="92" y="523"/>
                  <a:pt x="85" y="509"/>
                  <a:pt x="85" y="495"/>
                </a:cubicBezTo>
                <a:cubicBezTo>
                  <a:pt x="85" y="488"/>
                  <a:pt x="85" y="488"/>
                  <a:pt x="85" y="488"/>
                </a:cubicBezTo>
                <a:cubicBezTo>
                  <a:pt x="85" y="481"/>
                  <a:pt x="85" y="481"/>
                  <a:pt x="85" y="481"/>
                </a:cubicBezTo>
                <a:lnTo>
                  <a:pt x="85" y="481"/>
                </a:lnTo>
                <a:lnTo>
                  <a:pt x="85" y="481"/>
                </a:lnTo>
                <a:cubicBezTo>
                  <a:pt x="85" y="142"/>
                  <a:pt x="85" y="142"/>
                  <a:pt x="85" y="142"/>
                </a:cubicBezTo>
                <a:cubicBezTo>
                  <a:pt x="28" y="142"/>
                  <a:pt x="28" y="142"/>
                  <a:pt x="28" y="142"/>
                </a:cubicBezTo>
                <a:cubicBezTo>
                  <a:pt x="14" y="142"/>
                  <a:pt x="0" y="135"/>
                  <a:pt x="0" y="113"/>
                </a:cubicBezTo>
                <a:cubicBezTo>
                  <a:pt x="0" y="99"/>
                  <a:pt x="14" y="85"/>
                  <a:pt x="28" y="85"/>
                </a:cubicBezTo>
                <a:cubicBezTo>
                  <a:pt x="85" y="85"/>
                  <a:pt x="85" y="85"/>
                  <a:pt x="85" y="85"/>
                </a:cubicBezTo>
                <a:cubicBezTo>
                  <a:pt x="85" y="29"/>
                  <a:pt x="85" y="29"/>
                  <a:pt x="85" y="29"/>
                </a:cubicBezTo>
                <a:cubicBezTo>
                  <a:pt x="85" y="15"/>
                  <a:pt x="99" y="0"/>
                  <a:pt x="113" y="0"/>
                </a:cubicBezTo>
                <a:cubicBezTo>
                  <a:pt x="127" y="0"/>
                  <a:pt x="141" y="15"/>
                  <a:pt x="141" y="29"/>
                </a:cubicBezTo>
                <a:cubicBezTo>
                  <a:pt x="141" y="85"/>
                  <a:pt x="141" y="85"/>
                  <a:pt x="141" y="85"/>
                </a:cubicBezTo>
                <a:cubicBezTo>
                  <a:pt x="480" y="85"/>
                  <a:pt x="480" y="85"/>
                  <a:pt x="480" y="85"/>
                </a:cubicBezTo>
                <a:cubicBezTo>
                  <a:pt x="558" y="15"/>
                  <a:pt x="558" y="15"/>
                  <a:pt x="558" y="15"/>
                </a:cubicBezTo>
                <a:lnTo>
                  <a:pt x="558" y="15"/>
                </a:lnTo>
                <a:cubicBezTo>
                  <a:pt x="558" y="8"/>
                  <a:pt x="565" y="0"/>
                  <a:pt x="572" y="0"/>
                </a:cubicBezTo>
                <a:cubicBezTo>
                  <a:pt x="594" y="0"/>
                  <a:pt x="601" y="15"/>
                  <a:pt x="601" y="29"/>
                </a:cubicBezTo>
                <a:cubicBezTo>
                  <a:pt x="601" y="36"/>
                  <a:pt x="601" y="43"/>
                  <a:pt x="594" y="50"/>
                </a:cubicBezTo>
                <a:close/>
                <a:moveTo>
                  <a:pt x="141" y="142"/>
                </a:moveTo>
                <a:lnTo>
                  <a:pt x="141" y="142"/>
                </a:lnTo>
                <a:cubicBezTo>
                  <a:pt x="141" y="424"/>
                  <a:pt x="141" y="424"/>
                  <a:pt x="141" y="424"/>
                </a:cubicBezTo>
                <a:cubicBezTo>
                  <a:pt x="424" y="142"/>
                  <a:pt x="424" y="142"/>
                  <a:pt x="424" y="142"/>
                </a:cubicBezTo>
                <a:lnTo>
                  <a:pt x="141" y="142"/>
                </a:lnTo>
                <a:close/>
                <a:moveTo>
                  <a:pt x="459" y="184"/>
                </a:moveTo>
                <a:lnTo>
                  <a:pt x="459" y="184"/>
                </a:lnTo>
                <a:cubicBezTo>
                  <a:pt x="184" y="467"/>
                  <a:pt x="184" y="467"/>
                  <a:pt x="184" y="467"/>
                </a:cubicBezTo>
                <a:cubicBezTo>
                  <a:pt x="459" y="467"/>
                  <a:pt x="459" y="467"/>
                  <a:pt x="459" y="467"/>
                </a:cubicBezTo>
                <a:lnTo>
                  <a:pt x="459" y="18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06" name="Freeform 40"/>
          <p:cNvSpPr>
            <a:spLocks noChangeArrowheads="1"/>
          </p:cNvSpPr>
          <p:nvPr/>
        </p:nvSpPr>
        <p:spPr bwMode="auto">
          <a:xfrm>
            <a:off x="8739030" y="4959352"/>
            <a:ext cx="287792" cy="264583"/>
          </a:xfrm>
          <a:custGeom>
            <a:avLst/>
            <a:gdLst>
              <a:gd name="T0" fmla="*/ 572 w 601"/>
              <a:gd name="T1" fmla="*/ 551 h 552"/>
              <a:gd name="T2" fmla="*/ 572 w 601"/>
              <a:gd name="T3" fmla="*/ 551 h 552"/>
              <a:gd name="T4" fmla="*/ 523 w 601"/>
              <a:gd name="T5" fmla="*/ 551 h 552"/>
              <a:gd name="T6" fmla="*/ 523 w 601"/>
              <a:gd name="T7" fmla="*/ 551 h 552"/>
              <a:gd name="T8" fmla="*/ 494 w 601"/>
              <a:gd name="T9" fmla="*/ 551 h 552"/>
              <a:gd name="T10" fmla="*/ 494 w 601"/>
              <a:gd name="T11" fmla="*/ 551 h 552"/>
              <a:gd name="T12" fmla="*/ 99 w 601"/>
              <a:gd name="T13" fmla="*/ 551 h 552"/>
              <a:gd name="T14" fmla="*/ 99 w 601"/>
              <a:gd name="T15" fmla="*/ 551 h 552"/>
              <a:gd name="T16" fmla="*/ 70 w 601"/>
              <a:gd name="T17" fmla="*/ 551 h 552"/>
              <a:gd name="T18" fmla="*/ 70 w 601"/>
              <a:gd name="T19" fmla="*/ 551 h 552"/>
              <a:gd name="T20" fmla="*/ 28 w 601"/>
              <a:gd name="T21" fmla="*/ 551 h 552"/>
              <a:gd name="T22" fmla="*/ 0 w 601"/>
              <a:gd name="T23" fmla="*/ 523 h 552"/>
              <a:gd name="T24" fmla="*/ 0 w 601"/>
              <a:gd name="T25" fmla="*/ 466 h 552"/>
              <a:gd name="T26" fmla="*/ 0 w 601"/>
              <a:gd name="T27" fmla="*/ 353 h 552"/>
              <a:gd name="T28" fmla="*/ 0 w 601"/>
              <a:gd name="T29" fmla="*/ 169 h 552"/>
              <a:gd name="T30" fmla="*/ 28 w 601"/>
              <a:gd name="T31" fmla="*/ 141 h 552"/>
              <a:gd name="T32" fmla="*/ 63 w 601"/>
              <a:gd name="T33" fmla="*/ 141 h 552"/>
              <a:gd name="T34" fmla="*/ 120 w 601"/>
              <a:gd name="T35" fmla="*/ 141 h 552"/>
              <a:gd name="T36" fmla="*/ 155 w 601"/>
              <a:gd name="T37" fmla="*/ 141 h 552"/>
              <a:gd name="T38" fmla="*/ 297 w 601"/>
              <a:gd name="T39" fmla="*/ 0 h 552"/>
              <a:gd name="T40" fmla="*/ 438 w 601"/>
              <a:gd name="T41" fmla="*/ 141 h 552"/>
              <a:gd name="T42" fmla="*/ 487 w 601"/>
              <a:gd name="T43" fmla="*/ 141 h 552"/>
              <a:gd name="T44" fmla="*/ 544 w 601"/>
              <a:gd name="T45" fmla="*/ 141 h 552"/>
              <a:gd name="T46" fmla="*/ 572 w 601"/>
              <a:gd name="T47" fmla="*/ 141 h 552"/>
              <a:gd name="T48" fmla="*/ 600 w 601"/>
              <a:gd name="T49" fmla="*/ 169 h 552"/>
              <a:gd name="T50" fmla="*/ 600 w 601"/>
              <a:gd name="T51" fmla="*/ 353 h 552"/>
              <a:gd name="T52" fmla="*/ 600 w 601"/>
              <a:gd name="T53" fmla="*/ 466 h 552"/>
              <a:gd name="T54" fmla="*/ 600 w 601"/>
              <a:gd name="T55" fmla="*/ 523 h 552"/>
              <a:gd name="T56" fmla="*/ 572 w 601"/>
              <a:gd name="T57" fmla="*/ 551 h 552"/>
              <a:gd name="T58" fmla="*/ 297 w 601"/>
              <a:gd name="T59" fmla="*/ 56 h 552"/>
              <a:gd name="T60" fmla="*/ 297 w 601"/>
              <a:gd name="T61" fmla="*/ 56 h 552"/>
              <a:gd name="T62" fmla="*/ 212 w 601"/>
              <a:gd name="T63" fmla="*/ 141 h 552"/>
              <a:gd name="T64" fmla="*/ 381 w 601"/>
              <a:gd name="T65" fmla="*/ 141 h 552"/>
              <a:gd name="T66" fmla="*/ 297 w 601"/>
              <a:gd name="T67" fmla="*/ 56 h 552"/>
              <a:gd name="T68" fmla="*/ 403 w 601"/>
              <a:gd name="T69" fmla="*/ 311 h 552"/>
              <a:gd name="T70" fmla="*/ 403 w 601"/>
              <a:gd name="T71" fmla="*/ 311 h 552"/>
              <a:gd name="T72" fmla="*/ 325 w 601"/>
              <a:gd name="T73" fmla="*/ 311 h 552"/>
              <a:gd name="T74" fmla="*/ 325 w 601"/>
              <a:gd name="T75" fmla="*/ 240 h 552"/>
              <a:gd name="T76" fmla="*/ 297 w 601"/>
              <a:gd name="T77" fmla="*/ 212 h 552"/>
              <a:gd name="T78" fmla="*/ 268 w 601"/>
              <a:gd name="T79" fmla="*/ 240 h 552"/>
              <a:gd name="T80" fmla="*/ 268 w 601"/>
              <a:gd name="T81" fmla="*/ 311 h 552"/>
              <a:gd name="T82" fmla="*/ 198 w 601"/>
              <a:gd name="T83" fmla="*/ 311 h 552"/>
              <a:gd name="T84" fmla="*/ 169 w 601"/>
              <a:gd name="T85" fmla="*/ 339 h 552"/>
              <a:gd name="T86" fmla="*/ 198 w 601"/>
              <a:gd name="T87" fmla="*/ 367 h 552"/>
              <a:gd name="T88" fmla="*/ 268 w 601"/>
              <a:gd name="T89" fmla="*/ 367 h 552"/>
              <a:gd name="T90" fmla="*/ 268 w 601"/>
              <a:gd name="T91" fmla="*/ 445 h 552"/>
              <a:gd name="T92" fmla="*/ 297 w 601"/>
              <a:gd name="T93" fmla="*/ 473 h 552"/>
              <a:gd name="T94" fmla="*/ 325 w 601"/>
              <a:gd name="T95" fmla="*/ 445 h 552"/>
              <a:gd name="T96" fmla="*/ 325 w 601"/>
              <a:gd name="T97" fmla="*/ 367 h 552"/>
              <a:gd name="T98" fmla="*/ 403 w 601"/>
              <a:gd name="T99" fmla="*/ 367 h 552"/>
              <a:gd name="T100" fmla="*/ 431 w 601"/>
              <a:gd name="T101" fmla="*/ 339 h 552"/>
              <a:gd name="T102" fmla="*/ 403 w 601"/>
              <a:gd name="T103" fmla="*/ 311 h 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601" h="552">
                <a:moveTo>
                  <a:pt x="572" y="551"/>
                </a:moveTo>
                <a:lnTo>
                  <a:pt x="572" y="551"/>
                </a:lnTo>
                <a:cubicBezTo>
                  <a:pt x="523" y="551"/>
                  <a:pt x="523" y="551"/>
                  <a:pt x="523" y="551"/>
                </a:cubicBezTo>
                <a:lnTo>
                  <a:pt x="523" y="551"/>
                </a:lnTo>
                <a:cubicBezTo>
                  <a:pt x="494" y="551"/>
                  <a:pt x="494" y="551"/>
                  <a:pt x="494" y="551"/>
                </a:cubicBezTo>
                <a:lnTo>
                  <a:pt x="494" y="551"/>
                </a:lnTo>
                <a:cubicBezTo>
                  <a:pt x="99" y="551"/>
                  <a:pt x="99" y="551"/>
                  <a:pt x="99" y="551"/>
                </a:cubicBezTo>
                <a:lnTo>
                  <a:pt x="99" y="551"/>
                </a:lnTo>
                <a:cubicBezTo>
                  <a:pt x="70" y="551"/>
                  <a:pt x="70" y="551"/>
                  <a:pt x="70" y="551"/>
                </a:cubicBezTo>
                <a:lnTo>
                  <a:pt x="70" y="551"/>
                </a:lnTo>
                <a:cubicBezTo>
                  <a:pt x="28" y="551"/>
                  <a:pt x="28" y="551"/>
                  <a:pt x="28" y="551"/>
                </a:cubicBezTo>
                <a:cubicBezTo>
                  <a:pt x="7" y="551"/>
                  <a:pt x="0" y="537"/>
                  <a:pt x="0" y="523"/>
                </a:cubicBezTo>
                <a:cubicBezTo>
                  <a:pt x="0" y="466"/>
                  <a:pt x="0" y="466"/>
                  <a:pt x="0" y="466"/>
                </a:cubicBezTo>
                <a:cubicBezTo>
                  <a:pt x="0" y="353"/>
                  <a:pt x="0" y="353"/>
                  <a:pt x="0" y="353"/>
                </a:cubicBezTo>
                <a:cubicBezTo>
                  <a:pt x="0" y="169"/>
                  <a:pt x="0" y="169"/>
                  <a:pt x="0" y="169"/>
                </a:cubicBezTo>
                <a:cubicBezTo>
                  <a:pt x="0" y="155"/>
                  <a:pt x="7" y="141"/>
                  <a:pt x="28" y="141"/>
                </a:cubicBezTo>
                <a:cubicBezTo>
                  <a:pt x="63" y="141"/>
                  <a:pt x="63" y="141"/>
                  <a:pt x="63" y="141"/>
                </a:cubicBezTo>
                <a:cubicBezTo>
                  <a:pt x="120" y="141"/>
                  <a:pt x="120" y="141"/>
                  <a:pt x="120" y="141"/>
                </a:cubicBezTo>
                <a:cubicBezTo>
                  <a:pt x="155" y="141"/>
                  <a:pt x="155" y="141"/>
                  <a:pt x="155" y="141"/>
                </a:cubicBezTo>
                <a:cubicBezTo>
                  <a:pt x="155" y="63"/>
                  <a:pt x="219" y="0"/>
                  <a:pt x="297" y="0"/>
                </a:cubicBezTo>
                <a:cubicBezTo>
                  <a:pt x="374" y="0"/>
                  <a:pt x="438" y="63"/>
                  <a:pt x="438" y="141"/>
                </a:cubicBezTo>
                <a:cubicBezTo>
                  <a:pt x="487" y="141"/>
                  <a:pt x="487" y="141"/>
                  <a:pt x="487" y="141"/>
                </a:cubicBezTo>
                <a:cubicBezTo>
                  <a:pt x="544" y="141"/>
                  <a:pt x="544" y="141"/>
                  <a:pt x="544" y="141"/>
                </a:cubicBezTo>
                <a:cubicBezTo>
                  <a:pt x="572" y="141"/>
                  <a:pt x="572" y="141"/>
                  <a:pt x="572" y="141"/>
                </a:cubicBezTo>
                <a:cubicBezTo>
                  <a:pt x="586" y="141"/>
                  <a:pt x="600" y="155"/>
                  <a:pt x="600" y="169"/>
                </a:cubicBezTo>
                <a:cubicBezTo>
                  <a:pt x="600" y="353"/>
                  <a:pt x="600" y="353"/>
                  <a:pt x="600" y="353"/>
                </a:cubicBezTo>
                <a:cubicBezTo>
                  <a:pt x="600" y="466"/>
                  <a:pt x="600" y="466"/>
                  <a:pt x="600" y="466"/>
                </a:cubicBezTo>
                <a:cubicBezTo>
                  <a:pt x="600" y="523"/>
                  <a:pt x="600" y="523"/>
                  <a:pt x="600" y="523"/>
                </a:cubicBezTo>
                <a:cubicBezTo>
                  <a:pt x="600" y="537"/>
                  <a:pt x="586" y="551"/>
                  <a:pt x="572" y="551"/>
                </a:cubicBezTo>
                <a:close/>
                <a:moveTo>
                  <a:pt x="297" y="56"/>
                </a:moveTo>
                <a:lnTo>
                  <a:pt x="297" y="56"/>
                </a:lnTo>
                <a:cubicBezTo>
                  <a:pt x="254" y="56"/>
                  <a:pt x="212" y="99"/>
                  <a:pt x="212" y="141"/>
                </a:cubicBezTo>
                <a:cubicBezTo>
                  <a:pt x="381" y="141"/>
                  <a:pt x="381" y="141"/>
                  <a:pt x="381" y="141"/>
                </a:cubicBezTo>
                <a:cubicBezTo>
                  <a:pt x="381" y="99"/>
                  <a:pt x="346" y="56"/>
                  <a:pt x="297" y="56"/>
                </a:cubicBezTo>
                <a:close/>
                <a:moveTo>
                  <a:pt x="403" y="311"/>
                </a:moveTo>
                <a:lnTo>
                  <a:pt x="403" y="311"/>
                </a:lnTo>
                <a:cubicBezTo>
                  <a:pt x="325" y="311"/>
                  <a:pt x="325" y="311"/>
                  <a:pt x="325" y="311"/>
                </a:cubicBezTo>
                <a:cubicBezTo>
                  <a:pt x="325" y="240"/>
                  <a:pt x="325" y="240"/>
                  <a:pt x="325" y="240"/>
                </a:cubicBezTo>
                <a:cubicBezTo>
                  <a:pt x="325" y="219"/>
                  <a:pt x="318" y="212"/>
                  <a:pt x="297" y="212"/>
                </a:cubicBezTo>
                <a:cubicBezTo>
                  <a:pt x="283" y="212"/>
                  <a:pt x="268" y="219"/>
                  <a:pt x="268" y="240"/>
                </a:cubicBezTo>
                <a:cubicBezTo>
                  <a:pt x="268" y="311"/>
                  <a:pt x="268" y="311"/>
                  <a:pt x="268" y="311"/>
                </a:cubicBezTo>
                <a:cubicBezTo>
                  <a:pt x="198" y="311"/>
                  <a:pt x="198" y="311"/>
                  <a:pt x="198" y="311"/>
                </a:cubicBezTo>
                <a:cubicBezTo>
                  <a:pt x="176" y="311"/>
                  <a:pt x="169" y="325"/>
                  <a:pt x="169" y="339"/>
                </a:cubicBezTo>
                <a:cubicBezTo>
                  <a:pt x="169" y="360"/>
                  <a:pt x="176" y="367"/>
                  <a:pt x="198" y="367"/>
                </a:cubicBezTo>
                <a:cubicBezTo>
                  <a:pt x="268" y="367"/>
                  <a:pt x="268" y="367"/>
                  <a:pt x="268" y="367"/>
                </a:cubicBezTo>
                <a:cubicBezTo>
                  <a:pt x="268" y="445"/>
                  <a:pt x="268" y="445"/>
                  <a:pt x="268" y="445"/>
                </a:cubicBezTo>
                <a:cubicBezTo>
                  <a:pt x="268" y="459"/>
                  <a:pt x="283" y="473"/>
                  <a:pt x="297" y="473"/>
                </a:cubicBezTo>
                <a:cubicBezTo>
                  <a:pt x="318" y="473"/>
                  <a:pt x="325" y="459"/>
                  <a:pt x="325" y="445"/>
                </a:cubicBezTo>
                <a:cubicBezTo>
                  <a:pt x="325" y="367"/>
                  <a:pt x="325" y="367"/>
                  <a:pt x="325" y="367"/>
                </a:cubicBezTo>
                <a:cubicBezTo>
                  <a:pt x="403" y="367"/>
                  <a:pt x="403" y="367"/>
                  <a:pt x="403" y="367"/>
                </a:cubicBezTo>
                <a:cubicBezTo>
                  <a:pt x="417" y="367"/>
                  <a:pt x="431" y="360"/>
                  <a:pt x="431" y="339"/>
                </a:cubicBezTo>
                <a:cubicBezTo>
                  <a:pt x="431" y="325"/>
                  <a:pt x="417" y="311"/>
                  <a:pt x="403" y="31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07" name="Freeform 41"/>
          <p:cNvSpPr>
            <a:spLocks noChangeArrowheads="1"/>
          </p:cNvSpPr>
          <p:nvPr/>
        </p:nvSpPr>
        <p:spPr bwMode="auto">
          <a:xfrm>
            <a:off x="8229046" y="4944534"/>
            <a:ext cx="292024" cy="292100"/>
          </a:xfrm>
          <a:custGeom>
            <a:avLst/>
            <a:gdLst>
              <a:gd name="T0" fmla="*/ 579 w 608"/>
              <a:gd name="T1" fmla="*/ 608 h 609"/>
              <a:gd name="T2" fmla="*/ 579 w 608"/>
              <a:gd name="T3" fmla="*/ 608 h 609"/>
              <a:gd name="T4" fmla="*/ 28 w 608"/>
              <a:gd name="T5" fmla="*/ 608 h 609"/>
              <a:gd name="T6" fmla="*/ 0 w 608"/>
              <a:gd name="T7" fmla="*/ 580 h 609"/>
              <a:gd name="T8" fmla="*/ 0 w 608"/>
              <a:gd name="T9" fmla="*/ 29 h 609"/>
              <a:gd name="T10" fmla="*/ 28 w 608"/>
              <a:gd name="T11" fmla="*/ 0 h 609"/>
              <a:gd name="T12" fmla="*/ 579 w 608"/>
              <a:gd name="T13" fmla="*/ 0 h 609"/>
              <a:gd name="T14" fmla="*/ 607 w 608"/>
              <a:gd name="T15" fmla="*/ 29 h 609"/>
              <a:gd name="T16" fmla="*/ 607 w 608"/>
              <a:gd name="T17" fmla="*/ 580 h 609"/>
              <a:gd name="T18" fmla="*/ 579 w 608"/>
              <a:gd name="T19" fmla="*/ 608 h 609"/>
              <a:gd name="T20" fmla="*/ 56 w 608"/>
              <a:gd name="T21" fmla="*/ 57 h 609"/>
              <a:gd name="T22" fmla="*/ 56 w 608"/>
              <a:gd name="T23" fmla="*/ 57 h 609"/>
              <a:gd name="T24" fmla="*/ 56 w 608"/>
              <a:gd name="T25" fmla="*/ 538 h 609"/>
              <a:gd name="T26" fmla="*/ 113 w 608"/>
              <a:gd name="T27" fmla="*/ 474 h 609"/>
              <a:gd name="T28" fmla="*/ 183 w 608"/>
              <a:gd name="T29" fmla="*/ 446 h 609"/>
              <a:gd name="T30" fmla="*/ 247 w 608"/>
              <a:gd name="T31" fmla="*/ 417 h 609"/>
              <a:gd name="T32" fmla="*/ 247 w 608"/>
              <a:gd name="T33" fmla="*/ 368 h 609"/>
              <a:gd name="T34" fmla="*/ 226 w 608"/>
              <a:gd name="T35" fmla="*/ 311 h 609"/>
              <a:gd name="T36" fmla="*/ 205 w 608"/>
              <a:gd name="T37" fmla="*/ 290 h 609"/>
              <a:gd name="T38" fmla="*/ 219 w 608"/>
              <a:gd name="T39" fmla="*/ 248 h 609"/>
              <a:gd name="T40" fmla="*/ 212 w 608"/>
              <a:gd name="T41" fmla="*/ 191 h 609"/>
              <a:gd name="T42" fmla="*/ 304 w 608"/>
              <a:gd name="T43" fmla="*/ 113 h 609"/>
              <a:gd name="T44" fmla="*/ 395 w 608"/>
              <a:gd name="T45" fmla="*/ 191 h 609"/>
              <a:gd name="T46" fmla="*/ 395 w 608"/>
              <a:gd name="T47" fmla="*/ 248 h 609"/>
              <a:gd name="T48" fmla="*/ 403 w 608"/>
              <a:gd name="T49" fmla="*/ 290 h 609"/>
              <a:gd name="T50" fmla="*/ 381 w 608"/>
              <a:gd name="T51" fmla="*/ 311 h 609"/>
              <a:gd name="T52" fmla="*/ 360 w 608"/>
              <a:gd name="T53" fmla="*/ 368 h 609"/>
              <a:gd name="T54" fmla="*/ 360 w 608"/>
              <a:gd name="T55" fmla="*/ 417 h 609"/>
              <a:gd name="T56" fmla="*/ 424 w 608"/>
              <a:gd name="T57" fmla="*/ 446 h 609"/>
              <a:gd name="T58" fmla="*/ 494 w 608"/>
              <a:gd name="T59" fmla="*/ 474 h 609"/>
              <a:gd name="T60" fmla="*/ 551 w 608"/>
              <a:gd name="T61" fmla="*/ 538 h 609"/>
              <a:gd name="T62" fmla="*/ 551 w 608"/>
              <a:gd name="T63" fmla="*/ 57 h 609"/>
              <a:gd name="T64" fmla="*/ 56 w 608"/>
              <a:gd name="T65" fmla="*/ 57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608" h="609">
                <a:moveTo>
                  <a:pt x="579" y="608"/>
                </a:moveTo>
                <a:lnTo>
                  <a:pt x="579" y="608"/>
                </a:lnTo>
                <a:cubicBezTo>
                  <a:pt x="28" y="608"/>
                  <a:pt x="28" y="608"/>
                  <a:pt x="28" y="608"/>
                </a:cubicBezTo>
                <a:cubicBezTo>
                  <a:pt x="14" y="608"/>
                  <a:pt x="0" y="594"/>
                  <a:pt x="0" y="580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15"/>
                  <a:pt x="14" y="0"/>
                  <a:pt x="28" y="0"/>
                </a:cubicBezTo>
                <a:cubicBezTo>
                  <a:pt x="579" y="0"/>
                  <a:pt x="579" y="0"/>
                  <a:pt x="579" y="0"/>
                </a:cubicBezTo>
                <a:cubicBezTo>
                  <a:pt x="593" y="0"/>
                  <a:pt x="607" y="15"/>
                  <a:pt x="607" y="29"/>
                </a:cubicBezTo>
                <a:cubicBezTo>
                  <a:pt x="607" y="580"/>
                  <a:pt x="607" y="580"/>
                  <a:pt x="607" y="580"/>
                </a:cubicBezTo>
                <a:cubicBezTo>
                  <a:pt x="607" y="594"/>
                  <a:pt x="593" y="608"/>
                  <a:pt x="579" y="608"/>
                </a:cubicBezTo>
                <a:close/>
                <a:moveTo>
                  <a:pt x="56" y="57"/>
                </a:moveTo>
                <a:lnTo>
                  <a:pt x="56" y="57"/>
                </a:lnTo>
                <a:cubicBezTo>
                  <a:pt x="56" y="538"/>
                  <a:pt x="56" y="538"/>
                  <a:pt x="56" y="538"/>
                </a:cubicBezTo>
                <a:cubicBezTo>
                  <a:pt x="70" y="516"/>
                  <a:pt x="84" y="488"/>
                  <a:pt x="113" y="474"/>
                </a:cubicBezTo>
                <a:cubicBezTo>
                  <a:pt x="155" y="453"/>
                  <a:pt x="134" y="467"/>
                  <a:pt x="183" y="446"/>
                </a:cubicBezTo>
                <a:cubicBezTo>
                  <a:pt x="233" y="424"/>
                  <a:pt x="247" y="417"/>
                  <a:pt x="247" y="417"/>
                </a:cubicBezTo>
                <a:cubicBezTo>
                  <a:pt x="247" y="368"/>
                  <a:pt x="247" y="368"/>
                  <a:pt x="247" y="368"/>
                </a:cubicBezTo>
                <a:cubicBezTo>
                  <a:pt x="247" y="368"/>
                  <a:pt x="233" y="354"/>
                  <a:pt x="226" y="311"/>
                </a:cubicBezTo>
                <a:cubicBezTo>
                  <a:pt x="212" y="319"/>
                  <a:pt x="212" y="297"/>
                  <a:pt x="205" y="290"/>
                </a:cubicBezTo>
                <a:cubicBezTo>
                  <a:pt x="205" y="276"/>
                  <a:pt x="205" y="241"/>
                  <a:pt x="219" y="248"/>
                </a:cubicBezTo>
                <a:cubicBezTo>
                  <a:pt x="212" y="227"/>
                  <a:pt x="212" y="205"/>
                  <a:pt x="212" y="191"/>
                </a:cubicBezTo>
                <a:cubicBezTo>
                  <a:pt x="212" y="156"/>
                  <a:pt x="247" y="121"/>
                  <a:pt x="304" y="113"/>
                </a:cubicBezTo>
                <a:cubicBezTo>
                  <a:pt x="367" y="121"/>
                  <a:pt x="395" y="156"/>
                  <a:pt x="395" y="191"/>
                </a:cubicBezTo>
                <a:cubicBezTo>
                  <a:pt x="395" y="205"/>
                  <a:pt x="395" y="227"/>
                  <a:pt x="395" y="248"/>
                </a:cubicBezTo>
                <a:cubicBezTo>
                  <a:pt x="410" y="241"/>
                  <a:pt x="403" y="276"/>
                  <a:pt x="403" y="290"/>
                </a:cubicBezTo>
                <a:cubicBezTo>
                  <a:pt x="395" y="297"/>
                  <a:pt x="395" y="311"/>
                  <a:pt x="381" y="311"/>
                </a:cubicBezTo>
                <a:cubicBezTo>
                  <a:pt x="374" y="354"/>
                  <a:pt x="360" y="368"/>
                  <a:pt x="360" y="368"/>
                </a:cubicBezTo>
                <a:cubicBezTo>
                  <a:pt x="360" y="417"/>
                  <a:pt x="360" y="417"/>
                  <a:pt x="360" y="417"/>
                </a:cubicBezTo>
                <a:cubicBezTo>
                  <a:pt x="360" y="417"/>
                  <a:pt x="374" y="424"/>
                  <a:pt x="424" y="446"/>
                </a:cubicBezTo>
                <a:cubicBezTo>
                  <a:pt x="473" y="467"/>
                  <a:pt x="452" y="453"/>
                  <a:pt x="494" y="474"/>
                </a:cubicBezTo>
                <a:cubicBezTo>
                  <a:pt x="523" y="488"/>
                  <a:pt x="537" y="516"/>
                  <a:pt x="551" y="538"/>
                </a:cubicBezTo>
                <a:cubicBezTo>
                  <a:pt x="551" y="57"/>
                  <a:pt x="551" y="57"/>
                  <a:pt x="551" y="57"/>
                </a:cubicBezTo>
                <a:lnTo>
                  <a:pt x="56" y="5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08" name="Freeform 42"/>
          <p:cNvSpPr>
            <a:spLocks noChangeArrowheads="1"/>
          </p:cNvSpPr>
          <p:nvPr/>
        </p:nvSpPr>
        <p:spPr bwMode="auto">
          <a:xfrm>
            <a:off x="7725410" y="4944534"/>
            <a:ext cx="287792" cy="292100"/>
          </a:xfrm>
          <a:custGeom>
            <a:avLst/>
            <a:gdLst>
              <a:gd name="T0" fmla="*/ 572 w 601"/>
              <a:gd name="T1" fmla="*/ 608 h 609"/>
              <a:gd name="T2" fmla="*/ 431 w 601"/>
              <a:gd name="T3" fmla="*/ 580 h 609"/>
              <a:gd name="T4" fmla="*/ 544 w 601"/>
              <a:gd name="T5" fmla="*/ 552 h 609"/>
              <a:gd name="T6" fmla="*/ 544 w 601"/>
              <a:gd name="T7" fmla="*/ 467 h 609"/>
              <a:gd name="T8" fmla="*/ 600 w 601"/>
              <a:gd name="T9" fmla="*/ 467 h 609"/>
              <a:gd name="T10" fmla="*/ 572 w 601"/>
              <a:gd name="T11" fmla="*/ 608 h 609"/>
              <a:gd name="T12" fmla="*/ 572 w 601"/>
              <a:gd name="T13" fmla="*/ 227 h 609"/>
              <a:gd name="T14" fmla="*/ 600 w 601"/>
              <a:gd name="T15" fmla="*/ 354 h 609"/>
              <a:gd name="T16" fmla="*/ 544 w 601"/>
              <a:gd name="T17" fmla="*/ 354 h 609"/>
              <a:gd name="T18" fmla="*/ 572 w 601"/>
              <a:gd name="T19" fmla="*/ 227 h 609"/>
              <a:gd name="T20" fmla="*/ 572 w 601"/>
              <a:gd name="T21" fmla="*/ 170 h 609"/>
              <a:gd name="T22" fmla="*/ 544 w 601"/>
              <a:gd name="T23" fmla="*/ 142 h 609"/>
              <a:gd name="T24" fmla="*/ 459 w 601"/>
              <a:gd name="T25" fmla="*/ 57 h 609"/>
              <a:gd name="T26" fmla="*/ 431 w 601"/>
              <a:gd name="T27" fmla="*/ 29 h 609"/>
              <a:gd name="T28" fmla="*/ 459 w 601"/>
              <a:gd name="T29" fmla="*/ 0 h 609"/>
              <a:gd name="T30" fmla="*/ 600 w 601"/>
              <a:gd name="T31" fmla="*/ 29 h 609"/>
              <a:gd name="T32" fmla="*/ 572 w 601"/>
              <a:gd name="T33" fmla="*/ 170 h 609"/>
              <a:gd name="T34" fmla="*/ 346 w 601"/>
              <a:gd name="T35" fmla="*/ 57 h 609"/>
              <a:gd name="T36" fmla="*/ 226 w 601"/>
              <a:gd name="T37" fmla="*/ 29 h 609"/>
              <a:gd name="T38" fmla="*/ 346 w 601"/>
              <a:gd name="T39" fmla="*/ 0 h 609"/>
              <a:gd name="T40" fmla="*/ 346 w 601"/>
              <a:gd name="T41" fmla="*/ 57 h 609"/>
              <a:gd name="T42" fmla="*/ 311 w 601"/>
              <a:gd name="T43" fmla="*/ 241 h 609"/>
              <a:gd name="T44" fmla="*/ 304 w 601"/>
              <a:gd name="T45" fmla="*/ 219 h 609"/>
              <a:gd name="T46" fmla="*/ 346 w 601"/>
              <a:gd name="T47" fmla="*/ 198 h 609"/>
              <a:gd name="T48" fmla="*/ 445 w 601"/>
              <a:gd name="T49" fmla="*/ 283 h 609"/>
              <a:gd name="T50" fmla="*/ 452 w 601"/>
              <a:gd name="T51" fmla="*/ 304 h 609"/>
              <a:gd name="T52" fmla="*/ 445 w 601"/>
              <a:gd name="T53" fmla="*/ 326 h 609"/>
              <a:gd name="T54" fmla="*/ 346 w 601"/>
              <a:gd name="T55" fmla="*/ 410 h 609"/>
              <a:gd name="T56" fmla="*/ 304 w 601"/>
              <a:gd name="T57" fmla="*/ 389 h 609"/>
              <a:gd name="T58" fmla="*/ 311 w 601"/>
              <a:gd name="T59" fmla="*/ 368 h 609"/>
              <a:gd name="T60" fmla="*/ 176 w 601"/>
              <a:gd name="T61" fmla="*/ 333 h 609"/>
              <a:gd name="T62" fmla="*/ 176 w 601"/>
              <a:gd name="T63" fmla="*/ 276 h 609"/>
              <a:gd name="T64" fmla="*/ 311 w 601"/>
              <a:gd name="T65" fmla="*/ 241 h 609"/>
              <a:gd name="T66" fmla="*/ 141 w 601"/>
              <a:gd name="T67" fmla="*/ 57 h 609"/>
              <a:gd name="T68" fmla="*/ 56 w 601"/>
              <a:gd name="T69" fmla="*/ 57 h 609"/>
              <a:gd name="T70" fmla="*/ 28 w 601"/>
              <a:gd name="T71" fmla="*/ 170 h 609"/>
              <a:gd name="T72" fmla="*/ 0 w 601"/>
              <a:gd name="T73" fmla="*/ 142 h 609"/>
              <a:gd name="T74" fmla="*/ 28 w 601"/>
              <a:gd name="T75" fmla="*/ 0 h 609"/>
              <a:gd name="T76" fmla="*/ 141 w 601"/>
              <a:gd name="T77" fmla="*/ 0 h 609"/>
              <a:gd name="T78" fmla="*/ 141 w 601"/>
              <a:gd name="T79" fmla="*/ 57 h 609"/>
              <a:gd name="T80" fmla="*/ 28 w 601"/>
              <a:gd name="T81" fmla="*/ 382 h 609"/>
              <a:gd name="T82" fmla="*/ 0 w 601"/>
              <a:gd name="T83" fmla="*/ 255 h 609"/>
              <a:gd name="T84" fmla="*/ 56 w 601"/>
              <a:gd name="T85" fmla="*/ 255 h 609"/>
              <a:gd name="T86" fmla="*/ 28 w 601"/>
              <a:gd name="T87" fmla="*/ 382 h 609"/>
              <a:gd name="T88" fmla="*/ 28 w 601"/>
              <a:gd name="T89" fmla="*/ 439 h 609"/>
              <a:gd name="T90" fmla="*/ 56 w 601"/>
              <a:gd name="T91" fmla="*/ 552 h 609"/>
              <a:gd name="T92" fmla="*/ 169 w 601"/>
              <a:gd name="T93" fmla="*/ 580 h 609"/>
              <a:gd name="T94" fmla="*/ 28 w 601"/>
              <a:gd name="T95" fmla="*/ 608 h 609"/>
              <a:gd name="T96" fmla="*/ 0 w 601"/>
              <a:gd name="T97" fmla="*/ 467 h 609"/>
              <a:gd name="T98" fmla="*/ 28 w 601"/>
              <a:gd name="T99" fmla="*/ 439 h 609"/>
              <a:gd name="T100" fmla="*/ 254 w 601"/>
              <a:gd name="T101" fmla="*/ 552 h 609"/>
              <a:gd name="T102" fmla="*/ 374 w 601"/>
              <a:gd name="T103" fmla="*/ 580 h 609"/>
              <a:gd name="T104" fmla="*/ 254 w 601"/>
              <a:gd name="T105" fmla="*/ 608 h 609"/>
              <a:gd name="T106" fmla="*/ 254 w 601"/>
              <a:gd name="T107" fmla="*/ 552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601" h="609">
                <a:moveTo>
                  <a:pt x="572" y="608"/>
                </a:moveTo>
                <a:lnTo>
                  <a:pt x="572" y="608"/>
                </a:lnTo>
                <a:cubicBezTo>
                  <a:pt x="459" y="608"/>
                  <a:pt x="459" y="608"/>
                  <a:pt x="459" y="608"/>
                </a:cubicBezTo>
                <a:cubicBezTo>
                  <a:pt x="445" y="608"/>
                  <a:pt x="431" y="594"/>
                  <a:pt x="431" y="580"/>
                </a:cubicBezTo>
                <a:cubicBezTo>
                  <a:pt x="431" y="559"/>
                  <a:pt x="445" y="552"/>
                  <a:pt x="459" y="552"/>
                </a:cubicBezTo>
                <a:cubicBezTo>
                  <a:pt x="544" y="552"/>
                  <a:pt x="544" y="552"/>
                  <a:pt x="544" y="552"/>
                </a:cubicBezTo>
                <a:cubicBezTo>
                  <a:pt x="544" y="467"/>
                  <a:pt x="544" y="467"/>
                  <a:pt x="544" y="467"/>
                </a:cubicBezTo>
                <a:lnTo>
                  <a:pt x="544" y="467"/>
                </a:lnTo>
                <a:cubicBezTo>
                  <a:pt x="544" y="446"/>
                  <a:pt x="558" y="439"/>
                  <a:pt x="572" y="439"/>
                </a:cubicBezTo>
                <a:cubicBezTo>
                  <a:pt x="593" y="439"/>
                  <a:pt x="600" y="446"/>
                  <a:pt x="600" y="467"/>
                </a:cubicBezTo>
                <a:cubicBezTo>
                  <a:pt x="600" y="580"/>
                  <a:pt x="600" y="580"/>
                  <a:pt x="600" y="580"/>
                </a:cubicBezTo>
                <a:cubicBezTo>
                  <a:pt x="600" y="594"/>
                  <a:pt x="593" y="608"/>
                  <a:pt x="572" y="608"/>
                </a:cubicBezTo>
                <a:close/>
                <a:moveTo>
                  <a:pt x="572" y="227"/>
                </a:moveTo>
                <a:lnTo>
                  <a:pt x="572" y="227"/>
                </a:lnTo>
                <a:cubicBezTo>
                  <a:pt x="593" y="227"/>
                  <a:pt x="600" y="241"/>
                  <a:pt x="600" y="255"/>
                </a:cubicBezTo>
                <a:cubicBezTo>
                  <a:pt x="600" y="354"/>
                  <a:pt x="600" y="354"/>
                  <a:pt x="600" y="354"/>
                </a:cubicBezTo>
                <a:cubicBezTo>
                  <a:pt x="600" y="368"/>
                  <a:pt x="593" y="382"/>
                  <a:pt x="572" y="382"/>
                </a:cubicBezTo>
                <a:cubicBezTo>
                  <a:pt x="558" y="382"/>
                  <a:pt x="544" y="368"/>
                  <a:pt x="544" y="354"/>
                </a:cubicBezTo>
                <a:cubicBezTo>
                  <a:pt x="544" y="255"/>
                  <a:pt x="544" y="255"/>
                  <a:pt x="544" y="255"/>
                </a:cubicBezTo>
                <a:cubicBezTo>
                  <a:pt x="544" y="241"/>
                  <a:pt x="558" y="227"/>
                  <a:pt x="572" y="227"/>
                </a:cubicBezTo>
                <a:close/>
                <a:moveTo>
                  <a:pt x="572" y="170"/>
                </a:moveTo>
                <a:lnTo>
                  <a:pt x="572" y="170"/>
                </a:lnTo>
                <a:cubicBezTo>
                  <a:pt x="558" y="170"/>
                  <a:pt x="544" y="163"/>
                  <a:pt x="544" y="142"/>
                </a:cubicBezTo>
                <a:lnTo>
                  <a:pt x="544" y="142"/>
                </a:lnTo>
                <a:cubicBezTo>
                  <a:pt x="544" y="57"/>
                  <a:pt x="544" y="57"/>
                  <a:pt x="544" y="57"/>
                </a:cubicBezTo>
                <a:cubicBezTo>
                  <a:pt x="459" y="57"/>
                  <a:pt x="459" y="57"/>
                  <a:pt x="459" y="57"/>
                </a:cubicBezTo>
                <a:lnTo>
                  <a:pt x="459" y="57"/>
                </a:lnTo>
                <a:cubicBezTo>
                  <a:pt x="445" y="57"/>
                  <a:pt x="431" y="50"/>
                  <a:pt x="431" y="29"/>
                </a:cubicBezTo>
                <a:cubicBezTo>
                  <a:pt x="431" y="15"/>
                  <a:pt x="445" y="0"/>
                  <a:pt x="459" y="0"/>
                </a:cubicBezTo>
                <a:lnTo>
                  <a:pt x="459" y="0"/>
                </a:lnTo>
                <a:cubicBezTo>
                  <a:pt x="572" y="0"/>
                  <a:pt x="572" y="0"/>
                  <a:pt x="572" y="0"/>
                </a:cubicBezTo>
                <a:cubicBezTo>
                  <a:pt x="593" y="0"/>
                  <a:pt x="600" y="15"/>
                  <a:pt x="600" y="29"/>
                </a:cubicBezTo>
                <a:cubicBezTo>
                  <a:pt x="600" y="142"/>
                  <a:pt x="600" y="142"/>
                  <a:pt x="600" y="142"/>
                </a:cubicBezTo>
                <a:cubicBezTo>
                  <a:pt x="600" y="163"/>
                  <a:pt x="593" y="170"/>
                  <a:pt x="572" y="170"/>
                </a:cubicBezTo>
                <a:close/>
                <a:moveTo>
                  <a:pt x="346" y="57"/>
                </a:moveTo>
                <a:lnTo>
                  <a:pt x="346" y="57"/>
                </a:lnTo>
                <a:cubicBezTo>
                  <a:pt x="254" y="57"/>
                  <a:pt x="254" y="57"/>
                  <a:pt x="254" y="57"/>
                </a:cubicBezTo>
                <a:cubicBezTo>
                  <a:pt x="240" y="57"/>
                  <a:pt x="226" y="50"/>
                  <a:pt x="226" y="29"/>
                </a:cubicBezTo>
                <a:cubicBezTo>
                  <a:pt x="226" y="15"/>
                  <a:pt x="240" y="0"/>
                  <a:pt x="254" y="0"/>
                </a:cubicBezTo>
                <a:cubicBezTo>
                  <a:pt x="346" y="0"/>
                  <a:pt x="346" y="0"/>
                  <a:pt x="346" y="0"/>
                </a:cubicBezTo>
                <a:cubicBezTo>
                  <a:pt x="367" y="0"/>
                  <a:pt x="374" y="15"/>
                  <a:pt x="374" y="29"/>
                </a:cubicBezTo>
                <a:cubicBezTo>
                  <a:pt x="374" y="50"/>
                  <a:pt x="367" y="57"/>
                  <a:pt x="346" y="57"/>
                </a:cubicBezTo>
                <a:close/>
                <a:moveTo>
                  <a:pt x="311" y="241"/>
                </a:moveTo>
                <a:lnTo>
                  <a:pt x="311" y="241"/>
                </a:lnTo>
                <a:lnTo>
                  <a:pt x="311" y="241"/>
                </a:lnTo>
                <a:cubicBezTo>
                  <a:pt x="304" y="234"/>
                  <a:pt x="304" y="227"/>
                  <a:pt x="304" y="219"/>
                </a:cubicBezTo>
                <a:cubicBezTo>
                  <a:pt x="304" y="205"/>
                  <a:pt x="311" y="191"/>
                  <a:pt x="332" y="191"/>
                </a:cubicBezTo>
                <a:cubicBezTo>
                  <a:pt x="339" y="191"/>
                  <a:pt x="346" y="191"/>
                  <a:pt x="346" y="198"/>
                </a:cubicBezTo>
                <a:lnTo>
                  <a:pt x="346" y="198"/>
                </a:lnTo>
                <a:cubicBezTo>
                  <a:pt x="445" y="283"/>
                  <a:pt x="445" y="283"/>
                  <a:pt x="445" y="283"/>
                </a:cubicBezTo>
                <a:lnTo>
                  <a:pt x="445" y="283"/>
                </a:lnTo>
                <a:cubicBezTo>
                  <a:pt x="445" y="290"/>
                  <a:pt x="452" y="297"/>
                  <a:pt x="452" y="304"/>
                </a:cubicBezTo>
                <a:cubicBezTo>
                  <a:pt x="452" y="311"/>
                  <a:pt x="445" y="319"/>
                  <a:pt x="445" y="326"/>
                </a:cubicBezTo>
                <a:lnTo>
                  <a:pt x="445" y="326"/>
                </a:lnTo>
                <a:cubicBezTo>
                  <a:pt x="346" y="410"/>
                  <a:pt x="346" y="410"/>
                  <a:pt x="346" y="410"/>
                </a:cubicBezTo>
                <a:lnTo>
                  <a:pt x="346" y="410"/>
                </a:lnTo>
                <a:cubicBezTo>
                  <a:pt x="346" y="417"/>
                  <a:pt x="339" y="417"/>
                  <a:pt x="332" y="417"/>
                </a:cubicBezTo>
                <a:cubicBezTo>
                  <a:pt x="311" y="417"/>
                  <a:pt x="304" y="403"/>
                  <a:pt x="304" y="389"/>
                </a:cubicBezTo>
                <a:cubicBezTo>
                  <a:pt x="304" y="382"/>
                  <a:pt x="304" y="375"/>
                  <a:pt x="311" y="368"/>
                </a:cubicBezTo>
                <a:lnTo>
                  <a:pt x="311" y="368"/>
                </a:lnTo>
                <a:cubicBezTo>
                  <a:pt x="353" y="333"/>
                  <a:pt x="353" y="333"/>
                  <a:pt x="353" y="333"/>
                </a:cubicBezTo>
                <a:cubicBezTo>
                  <a:pt x="176" y="333"/>
                  <a:pt x="176" y="333"/>
                  <a:pt x="176" y="333"/>
                </a:cubicBezTo>
                <a:cubicBezTo>
                  <a:pt x="162" y="333"/>
                  <a:pt x="148" y="319"/>
                  <a:pt x="148" y="304"/>
                </a:cubicBezTo>
                <a:cubicBezTo>
                  <a:pt x="148" y="290"/>
                  <a:pt x="162" y="276"/>
                  <a:pt x="176" y="276"/>
                </a:cubicBezTo>
                <a:cubicBezTo>
                  <a:pt x="353" y="276"/>
                  <a:pt x="353" y="276"/>
                  <a:pt x="353" y="276"/>
                </a:cubicBezTo>
                <a:lnTo>
                  <a:pt x="311" y="241"/>
                </a:lnTo>
                <a:close/>
                <a:moveTo>
                  <a:pt x="141" y="57"/>
                </a:moveTo>
                <a:lnTo>
                  <a:pt x="141" y="57"/>
                </a:lnTo>
                <a:lnTo>
                  <a:pt x="141" y="57"/>
                </a:lnTo>
                <a:cubicBezTo>
                  <a:pt x="56" y="57"/>
                  <a:pt x="56" y="57"/>
                  <a:pt x="56" y="57"/>
                </a:cubicBezTo>
                <a:cubicBezTo>
                  <a:pt x="56" y="142"/>
                  <a:pt x="56" y="142"/>
                  <a:pt x="56" y="142"/>
                </a:cubicBezTo>
                <a:cubicBezTo>
                  <a:pt x="56" y="163"/>
                  <a:pt x="42" y="170"/>
                  <a:pt x="28" y="170"/>
                </a:cubicBezTo>
                <a:cubicBezTo>
                  <a:pt x="14" y="170"/>
                  <a:pt x="0" y="163"/>
                  <a:pt x="0" y="142"/>
                </a:cubicBezTo>
                <a:lnTo>
                  <a:pt x="0" y="142"/>
                </a:lnTo>
                <a:cubicBezTo>
                  <a:pt x="0" y="29"/>
                  <a:pt x="0" y="29"/>
                  <a:pt x="0" y="29"/>
                </a:cubicBezTo>
                <a:cubicBezTo>
                  <a:pt x="0" y="15"/>
                  <a:pt x="14" y="0"/>
                  <a:pt x="28" y="0"/>
                </a:cubicBezTo>
                <a:cubicBezTo>
                  <a:pt x="141" y="0"/>
                  <a:pt x="141" y="0"/>
                  <a:pt x="141" y="0"/>
                </a:cubicBezTo>
                <a:lnTo>
                  <a:pt x="141" y="0"/>
                </a:lnTo>
                <a:cubicBezTo>
                  <a:pt x="155" y="0"/>
                  <a:pt x="169" y="15"/>
                  <a:pt x="169" y="29"/>
                </a:cubicBezTo>
                <a:cubicBezTo>
                  <a:pt x="169" y="50"/>
                  <a:pt x="155" y="57"/>
                  <a:pt x="141" y="57"/>
                </a:cubicBezTo>
                <a:close/>
                <a:moveTo>
                  <a:pt x="28" y="382"/>
                </a:moveTo>
                <a:lnTo>
                  <a:pt x="28" y="382"/>
                </a:lnTo>
                <a:cubicBezTo>
                  <a:pt x="14" y="382"/>
                  <a:pt x="0" y="368"/>
                  <a:pt x="0" y="354"/>
                </a:cubicBezTo>
                <a:cubicBezTo>
                  <a:pt x="0" y="255"/>
                  <a:pt x="0" y="255"/>
                  <a:pt x="0" y="255"/>
                </a:cubicBezTo>
                <a:cubicBezTo>
                  <a:pt x="0" y="241"/>
                  <a:pt x="14" y="227"/>
                  <a:pt x="28" y="227"/>
                </a:cubicBezTo>
                <a:cubicBezTo>
                  <a:pt x="42" y="227"/>
                  <a:pt x="56" y="241"/>
                  <a:pt x="56" y="255"/>
                </a:cubicBezTo>
                <a:cubicBezTo>
                  <a:pt x="56" y="354"/>
                  <a:pt x="56" y="354"/>
                  <a:pt x="56" y="354"/>
                </a:cubicBezTo>
                <a:cubicBezTo>
                  <a:pt x="56" y="368"/>
                  <a:pt x="42" y="382"/>
                  <a:pt x="28" y="382"/>
                </a:cubicBezTo>
                <a:close/>
                <a:moveTo>
                  <a:pt x="28" y="439"/>
                </a:moveTo>
                <a:lnTo>
                  <a:pt x="28" y="439"/>
                </a:lnTo>
                <a:cubicBezTo>
                  <a:pt x="42" y="439"/>
                  <a:pt x="56" y="446"/>
                  <a:pt x="56" y="467"/>
                </a:cubicBezTo>
                <a:cubicBezTo>
                  <a:pt x="56" y="552"/>
                  <a:pt x="56" y="552"/>
                  <a:pt x="56" y="552"/>
                </a:cubicBezTo>
                <a:cubicBezTo>
                  <a:pt x="141" y="552"/>
                  <a:pt x="141" y="552"/>
                  <a:pt x="141" y="552"/>
                </a:cubicBezTo>
                <a:cubicBezTo>
                  <a:pt x="155" y="552"/>
                  <a:pt x="169" y="559"/>
                  <a:pt x="169" y="580"/>
                </a:cubicBezTo>
                <a:cubicBezTo>
                  <a:pt x="169" y="594"/>
                  <a:pt x="155" y="608"/>
                  <a:pt x="141" y="608"/>
                </a:cubicBezTo>
                <a:cubicBezTo>
                  <a:pt x="28" y="608"/>
                  <a:pt x="28" y="608"/>
                  <a:pt x="28" y="608"/>
                </a:cubicBezTo>
                <a:cubicBezTo>
                  <a:pt x="14" y="608"/>
                  <a:pt x="0" y="594"/>
                  <a:pt x="0" y="580"/>
                </a:cubicBezTo>
                <a:cubicBezTo>
                  <a:pt x="0" y="467"/>
                  <a:pt x="0" y="467"/>
                  <a:pt x="0" y="467"/>
                </a:cubicBezTo>
                <a:lnTo>
                  <a:pt x="0" y="467"/>
                </a:lnTo>
                <a:cubicBezTo>
                  <a:pt x="0" y="446"/>
                  <a:pt x="14" y="439"/>
                  <a:pt x="28" y="439"/>
                </a:cubicBezTo>
                <a:close/>
                <a:moveTo>
                  <a:pt x="254" y="552"/>
                </a:moveTo>
                <a:lnTo>
                  <a:pt x="254" y="552"/>
                </a:lnTo>
                <a:cubicBezTo>
                  <a:pt x="346" y="552"/>
                  <a:pt x="346" y="552"/>
                  <a:pt x="346" y="552"/>
                </a:cubicBezTo>
                <a:cubicBezTo>
                  <a:pt x="367" y="552"/>
                  <a:pt x="374" y="559"/>
                  <a:pt x="374" y="580"/>
                </a:cubicBezTo>
                <a:cubicBezTo>
                  <a:pt x="374" y="594"/>
                  <a:pt x="367" y="608"/>
                  <a:pt x="346" y="608"/>
                </a:cubicBezTo>
                <a:cubicBezTo>
                  <a:pt x="254" y="608"/>
                  <a:pt x="254" y="608"/>
                  <a:pt x="254" y="608"/>
                </a:cubicBezTo>
                <a:cubicBezTo>
                  <a:pt x="240" y="608"/>
                  <a:pt x="226" y="594"/>
                  <a:pt x="226" y="580"/>
                </a:cubicBezTo>
                <a:cubicBezTo>
                  <a:pt x="226" y="559"/>
                  <a:pt x="240" y="552"/>
                  <a:pt x="254" y="55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09" name="Freeform 43"/>
          <p:cNvSpPr>
            <a:spLocks noChangeArrowheads="1"/>
          </p:cNvSpPr>
          <p:nvPr/>
        </p:nvSpPr>
        <p:spPr bwMode="auto">
          <a:xfrm>
            <a:off x="7151943" y="4936068"/>
            <a:ext cx="287792" cy="292100"/>
          </a:xfrm>
          <a:custGeom>
            <a:avLst/>
            <a:gdLst>
              <a:gd name="T0" fmla="*/ 572 w 601"/>
              <a:gd name="T1" fmla="*/ 608 h 609"/>
              <a:gd name="T2" fmla="*/ 431 w 601"/>
              <a:gd name="T3" fmla="*/ 580 h 609"/>
              <a:gd name="T4" fmla="*/ 544 w 601"/>
              <a:gd name="T5" fmla="*/ 552 h 609"/>
              <a:gd name="T6" fmla="*/ 544 w 601"/>
              <a:gd name="T7" fmla="*/ 467 h 609"/>
              <a:gd name="T8" fmla="*/ 600 w 601"/>
              <a:gd name="T9" fmla="*/ 467 h 609"/>
              <a:gd name="T10" fmla="*/ 572 w 601"/>
              <a:gd name="T11" fmla="*/ 608 h 609"/>
              <a:gd name="T12" fmla="*/ 572 w 601"/>
              <a:gd name="T13" fmla="*/ 227 h 609"/>
              <a:gd name="T14" fmla="*/ 600 w 601"/>
              <a:gd name="T15" fmla="*/ 354 h 609"/>
              <a:gd name="T16" fmla="*/ 544 w 601"/>
              <a:gd name="T17" fmla="*/ 354 h 609"/>
              <a:gd name="T18" fmla="*/ 572 w 601"/>
              <a:gd name="T19" fmla="*/ 227 h 609"/>
              <a:gd name="T20" fmla="*/ 572 w 601"/>
              <a:gd name="T21" fmla="*/ 170 h 609"/>
              <a:gd name="T22" fmla="*/ 544 w 601"/>
              <a:gd name="T23" fmla="*/ 142 h 609"/>
              <a:gd name="T24" fmla="*/ 459 w 601"/>
              <a:gd name="T25" fmla="*/ 57 h 609"/>
              <a:gd name="T26" fmla="*/ 431 w 601"/>
              <a:gd name="T27" fmla="*/ 29 h 609"/>
              <a:gd name="T28" fmla="*/ 459 w 601"/>
              <a:gd name="T29" fmla="*/ 0 h 609"/>
              <a:gd name="T30" fmla="*/ 600 w 601"/>
              <a:gd name="T31" fmla="*/ 29 h 609"/>
              <a:gd name="T32" fmla="*/ 572 w 601"/>
              <a:gd name="T33" fmla="*/ 170 h 609"/>
              <a:gd name="T34" fmla="*/ 452 w 601"/>
              <a:gd name="T35" fmla="*/ 304 h 609"/>
              <a:gd name="T36" fmla="*/ 247 w 601"/>
              <a:gd name="T37" fmla="*/ 333 h 609"/>
              <a:gd name="T38" fmla="*/ 289 w 601"/>
              <a:gd name="T39" fmla="*/ 368 h 609"/>
              <a:gd name="T40" fmla="*/ 268 w 601"/>
              <a:gd name="T41" fmla="*/ 417 h 609"/>
              <a:gd name="T42" fmla="*/ 254 w 601"/>
              <a:gd name="T43" fmla="*/ 410 h 609"/>
              <a:gd name="T44" fmla="*/ 155 w 601"/>
              <a:gd name="T45" fmla="*/ 326 h 609"/>
              <a:gd name="T46" fmla="*/ 155 w 601"/>
              <a:gd name="T47" fmla="*/ 283 h 609"/>
              <a:gd name="T48" fmla="*/ 254 w 601"/>
              <a:gd name="T49" fmla="*/ 198 h 609"/>
              <a:gd name="T50" fmla="*/ 268 w 601"/>
              <a:gd name="T51" fmla="*/ 191 h 609"/>
              <a:gd name="T52" fmla="*/ 289 w 601"/>
              <a:gd name="T53" fmla="*/ 241 h 609"/>
              <a:gd name="T54" fmla="*/ 247 w 601"/>
              <a:gd name="T55" fmla="*/ 276 h 609"/>
              <a:gd name="T56" fmla="*/ 452 w 601"/>
              <a:gd name="T57" fmla="*/ 304 h 609"/>
              <a:gd name="T58" fmla="*/ 346 w 601"/>
              <a:gd name="T59" fmla="*/ 57 h 609"/>
              <a:gd name="T60" fmla="*/ 226 w 601"/>
              <a:gd name="T61" fmla="*/ 29 h 609"/>
              <a:gd name="T62" fmla="*/ 346 w 601"/>
              <a:gd name="T63" fmla="*/ 0 h 609"/>
              <a:gd name="T64" fmla="*/ 346 w 601"/>
              <a:gd name="T65" fmla="*/ 57 h 609"/>
              <a:gd name="T66" fmla="*/ 141 w 601"/>
              <a:gd name="T67" fmla="*/ 57 h 609"/>
              <a:gd name="T68" fmla="*/ 56 w 601"/>
              <a:gd name="T69" fmla="*/ 57 h 609"/>
              <a:gd name="T70" fmla="*/ 28 w 601"/>
              <a:gd name="T71" fmla="*/ 170 h 609"/>
              <a:gd name="T72" fmla="*/ 0 w 601"/>
              <a:gd name="T73" fmla="*/ 142 h 609"/>
              <a:gd name="T74" fmla="*/ 28 w 601"/>
              <a:gd name="T75" fmla="*/ 0 h 609"/>
              <a:gd name="T76" fmla="*/ 141 w 601"/>
              <a:gd name="T77" fmla="*/ 0 h 609"/>
              <a:gd name="T78" fmla="*/ 141 w 601"/>
              <a:gd name="T79" fmla="*/ 57 h 609"/>
              <a:gd name="T80" fmla="*/ 28 w 601"/>
              <a:gd name="T81" fmla="*/ 382 h 609"/>
              <a:gd name="T82" fmla="*/ 0 w 601"/>
              <a:gd name="T83" fmla="*/ 255 h 609"/>
              <a:gd name="T84" fmla="*/ 56 w 601"/>
              <a:gd name="T85" fmla="*/ 255 h 609"/>
              <a:gd name="T86" fmla="*/ 28 w 601"/>
              <a:gd name="T87" fmla="*/ 382 h 609"/>
              <a:gd name="T88" fmla="*/ 28 w 601"/>
              <a:gd name="T89" fmla="*/ 439 h 609"/>
              <a:gd name="T90" fmla="*/ 56 w 601"/>
              <a:gd name="T91" fmla="*/ 552 h 609"/>
              <a:gd name="T92" fmla="*/ 169 w 601"/>
              <a:gd name="T93" fmla="*/ 580 h 609"/>
              <a:gd name="T94" fmla="*/ 28 w 601"/>
              <a:gd name="T95" fmla="*/ 608 h 609"/>
              <a:gd name="T96" fmla="*/ 0 w 601"/>
              <a:gd name="T97" fmla="*/ 467 h 609"/>
              <a:gd name="T98" fmla="*/ 28 w 601"/>
              <a:gd name="T99" fmla="*/ 439 h 609"/>
              <a:gd name="T100" fmla="*/ 254 w 601"/>
              <a:gd name="T101" fmla="*/ 552 h 609"/>
              <a:gd name="T102" fmla="*/ 374 w 601"/>
              <a:gd name="T103" fmla="*/ 580 h 609"/>
              <a:gd name="T104" fmla="*/ 254 w 601"/>
              <a:gd name="T105" fmla="*/ 608 h 609"/>
              <a:gd name="T106" fmla="*/ 254 w 601"/>
              <a:gd name="T107" fmla="*/ 552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601" h="609">
                <a:moveTo>
                  <a:pt x="572" y="608"/>
                </a:moveTo>
                <a:lnTo>
                  <a:pt x="572" y="608"/>
                </a:lnTo>
                <a:cubicBezTo>
                  <a:pt x="459" y="608"/>
                  <a:pt x="459" y="608"/>
                  <a:pt x="459" y="608"/>
                </a:cubicBezTo>
                <a:cubicBezTo>
                  <a:pt x="445" y="608"/>
                  <a:pt x="431" y="594"/>
                  <a:pt x="431" y="580"/>
                </a:cubicBezTo>
                <a:cubicBezTo>
                  <a:pt x="431" y="559"/>
                  <a:pt x="445" y="552"/>
                  <a:pt x="459" y="552"/>
                </a:cubicBezTo>
                <a:cubicBezTo>
                  <a:pt x="544" y="552"/>
                  <a:pt x="544" y="552"/>
                  <a:pt x="544" y="552"/>
                </a:cubicBezTo>
                <a:cubicBezTo>
                  <a:pt x="544" y="467"/>
                  <a:pt x="544" y="467"/>
                  <a:pt x="544" y="467"/>
                </a:cubicBezTo>
                <a:lnTo>
                  <a:pt x="544" y="467"/>
                </a:lnTo>
                <a:cubicBezTo>
                  <a:pt x="544" y="446"/>
                  <a:pt x="558" y="439"/>
                  <a:pt x="572" y="439"/>
                </a:cubicBezTo>
                <a:cubicBezTo>
                  <a:pt x="586" y="439"/>
                  <a:pt x="600" y="446"/>
                  <a:pt x="600" y="467"/>
                </a:cubicBezTo>
                <a:cubicBezTo>
                  <a:pt x="600" y="580"/>
                  <a:pt x="600" y="580"/>
                  <a:pt x="600" y="580"/>
                </a:cubicBezTo>
                <a:cubicBezTo>
                  <a:pt x="600" y="594"/>
                  <a:pt x="586" y="608"/>
                  <a:pt x="572" y="608"/>
                </a:cubicBezTo>
                <a:close/>
                <a:moveTo>
                  <a:pt x="572" y="227"/>
                </a:moveTo>
                <a:lnTo>
                  <a:pt x="572" y="227"/>
                </a:lnTo>
                <a:cubicBezTo>
                  <a:pt x="586" y="227"/>
                  <a:pt x="600" y="241"/>
                  <a:pt x="600" y="255"/>
                </a:cubicBezTo>
                <a:cubicBezTo>
                  <a:pt x="600" y="354"/>
                  <a:pt x="600" y="354"/>
                  <a:pt x="600" y="354"/>
                </a:cubicBezTo>
                <a:cubicBezTo>
                  <a:pt x="600" y="368"/>
                  <a:pt x="586" y="382"/>
                  <a:pt x="572" y="382"/>
                </a:cubicBezTo>
                <a:cubicBezTo>
                  <a:pt x="558" y="382"/>
                  <a:pt x="544" y="368"/>
                  <a:pt x="544" y="354"/>
                </a:cubicBezTo>
                <a:cubicBezTo>
                  <a:pt x="544" y="255"/>
                  <a:pt x="544" y="255"/>
                  <a:pt x="544" y="255"/>
                </a:cubicBezTo>
                <a:cubicBezTo>
                  <a:pt x="544" y="241"/>
                  <a:pt x="558" y="227"/>
                  <a:pt x="572" y="227"/>
                </a:cubicBezTo>
                <a:close/>
                <a:moveTo>
                  <a:pt x="572" y="170"/>
                </a:moveTo>
                <a:lnTo>
                  <a:pt x="572" y="170"/>
                </a:lnTo>
                <a:cubicBezTo>
                  <a:pt x="558" y="170"/>
                  <a:pt x="544" y="163"/>
                  <a:pt x="544" y="142"/>
                </a:cubicBezTo>
                <a:lnTo>
                  <a:pt x="544" y="142"/>
                </a:lnTo>
                <a:cubicBezTo>
                  <a:pt x="544" y="57"/>
                  <a:pt x="544" y="57"/>
                  <a:pt x="544" y="57"/>
                </a:cubicBezTo>
                <a:cubicBezTo>
                  <a:pt x="459" y="57"/>
                  <a:pt x="459" y="57"/>
                  <a:pt x="459" y="57"/>
                </a:cubicBezTo>
                <a:lnTo>
                  <a:pt x="459" y="57"/>
                </a:lnTo>
                <a:cubicBezTo>
                  <a:pt x="445" y="57"/>
                  <a:pt x="431" y="50"/>
                  <a:pt x="431" y="29"/>
                </a:cubicBezTo>
                <a:cubicBezTo>
                  <a:pt x="431" y="15"/>
                  <a:pt x="445" y="0"/>
                  <a:pt x="459" y="0"/>
                </a:cubicBezTo>
                <a:lnTo>
                  <a:pt x="459" y="0"/>
                </a:lnTo>
                <a:cubicBezTo>
                  <a:pt x="572" y="0"/>
                  <a:pt x="572" y="0"/>
                  <a:pt x="572" y="0"/>
                </a:cubicBezTo>
                <a:cubicBezTo>
                  <a:pt x="586" y="0"/>
                  <a:pt x="600" y="15"/>
                  <a:pt x="600" y="29"/>
                </a:cubicBezTo>
                <a:cubicBezTo>
                  <a:pt x="600" y="142"/>
                  <a:pt x="600" y="142"/>
                  <a:pt x="600" y="142"/>
                </a:cubicBezTo>
                <a:cubicBezTo>
                  <a:pt x="600" y="163"/>
                  <a:pt x="586" y="170"/>
                  <a:pt x="572" y="170"/>
                </a:cubicBezTo>
                <a:close/>
                <a:moveTo>
                  <a:pt x="452" y="304"/>
                </a:moveTo>
                <a:lnTo>
                  <a:pt x="452" y="304"/>
                </a:lnTo>
                <a:cubicBezTo>
                  <a:pt x="452" y="319"/>
                  <a:pt x="438" y="333"/>
                  <a:pt x="424" y="333"/>
                </a:cubicBezTo>
                <a:cubicBezTo>
                  <a:pt x="247" y="333"/>
                  <a:pt x="247" y="333"/>
                  <a:pt x="247" y="333"/>
                </a:cubicBezTo>
                <a:cubicBezTo>
                  <a:pt x="289" y="368"/>
                  <a:pt x="289" y="368"/>
                  <a:pt x="289" y="368"/>
                </a:cubicBezTo>
                <a:lnTo>
                  <a:pt x="289" y="368"/>
                </a:lnTo>
                <a:cubicBezTo>
                  <a:pt x="296" y="375"/>
                  <a:pt x="296" y="382"/>
                  <a:pt x="296" y="389"/>
                </a:cubicBezTo>
                <a:cubicBezTo>
                  <a:pt x="296" y="403"/>
                  <a:pt x="289" y="417"/>
                  <a:pt x="268" y="417"/>
                </a:cubicBezTo>
                <a:cubicBezTo>
                  <a:pt x="261" y="417"/>
                  <a:pt x="254" y="417"/>
                  <a:pt x="254" y="410"/>
                </a:cubicBezTo>
                <a:lnTo>
                  <a:pt x="254" y="410"/>
                </a:lnTo>
                <a:cubicBezTo>
                  <a:pt x="155" y="326"/>
                  <a:pt x="155" y="326"/>
                  <a:pt x="155" y="326"/>
                </a:cubicBezTo>
                <a:lnTo>
                  <a:pt x="155" y="326"/>
                </a:lnTo>
                <a:cubicBezTo>
                  <a:pt x="155" y="319"/>
                  <a:pt x="148" y="311"/>
                  <a:pt x="148" y="304"/>
                </a:cubicBezTo>
                <a:cubicBezTo>
                  <a:pt x="148" y="297"/>
                  <a:pt x="155" y="290"/>
                  <a:pt x="155" y="283"/>
                </a:cubicBezTo>
                <a:lnTo>
                  <a:pt x="155" y="283"/>
                </a:lnTo>
                <a:cubicBezTo>
                  <a:pt x="254" y="198"/>
                  <a:pt x="254" y="198"/>
                  <a:pt x="254" y="198"/>
                </a:cubicBezTo>
                <a:lnTo>
                  <a:pt x="254" y="198"/>
                </a:lnTo>
                <a:cubicBezTo>
                  <a:pt x="254" y="191"/>
                  <a:pt x="261" y="191"/>
                  <a:pt x="268" y="191"/>
                </a:cubicBezTo>
                <a:cubicBezTo>
                  <a:pt x="289" y="191"/>
                  <a:pt x="296" y="205"/>
                  <a:pt x="296" y="219"/>
                </a:cubicBezTo>
                <a:cubicBezTo>
                  <a:pt x="296" y="227"/>
                  <a:pt x="296" y="234"/>
                  <a:pt x="289" y="241"/>
                </a:cubicBezTo>
                <a:lnTo>
                  <a:pt x="289" y="241"/>
                </a:lnTo>
                <a:cubicBezTo>
                  <a:pt x="247" y="276"/>
                  <a:pt x="247" y="276"/>
                  <a:pt x="247" y="276"/>
                </a:cubicBezTo>
                <a:cubicBezTo>
                  <a:pt x="424" y="276"/>
                  <a:pt x="424" y="276"/>
                  <a:pt x="424" y="276"/>
                </a:cubicBezTo>
                <a:cubicBezTo>
                  <a:pt x="438" y="276"/>
                  <a:pt x="452" y="290"/>
                  <a:pt x="452" y="304"/>
                </a:cubicBezTo>
                <a:close/>
                <a:moveTo>
                  <a:pt x="346" y="57"/>
                </a:moveTo>
                <a:lnTo>
                  <a:pt x="346" y="57"/>
                </a:lnTo>
                <a:cubicBezTo>
                  <a:pt x="254" y="57"/>
                  <a:pt x="254" y="57"/>
                  <a:pt x="254" y="57"/>
                </a:cubicBezTo>
                <a:cubicBezTo>
                  <a:pt x="233" y="57"/>
                  <a:pt x="226" y="50"/>
                  <a:pt x="226" y="29"/>
                </a:cubicBezTo>
                <a:cubicBezTo>
                  <a:pt x="226" y="15"/>
                  <a:pt x="233" y="0"/>
                  <a:pt x="254" y="0"/>
                </a:cubicBezTo>
                <a:cubicBezTo>
                  <a:pt x="346" y="0"/>
                  <a:pt x="346" y="0"/>
                  <a:pt x="346" y="0"/>
                </a:cubicBezTo>
                <a:cubicBezTo>
                  <a:pt x="360" y="0"/>
                  <a:pt x="374" y="15"/>
                  <a:pt x="374" y="29"/>
                </a:cubicBezTo>
                <a:cubicBezTo>
                  <a:pt x="374" y="50"/>
                  <a:pt x="360" y="57"/>
                  <a:pt x="346" y="57"/>
                </a:cubicBezTo>
                <a:close/>
                <a:moveTo>
                  <a:pt x="141" y="57"/>
                </a:moveTo>
                <a:lnTo>
                  <a:pt x="141" y="57"/>
                </a:lnTo>
                <a:lnTo>
                  <a:pt x="141" y="57"/>
                </a:lnTo>
                <a:cubicBezTo>
                  <a:pt x="56" y="57"/>
                  <a:pt x="56" y="57"/>
                  <a:pt x="56" y="57"/>
                </a:cubicBezTo>
                <a:cubicBezTo>
                  <a:pt x="56" y="142"/>
                  <a:pt x="56" y="142"/>
                  <a:pt x="56" y="142"/>
                </a:cubicBezTo>
                <a:cubicBezTo>
                  <a:pt x="56" y="163"/>
                  <a:pt x="42" y="170"/>
                  <a:pt x="28" y="170"/>
                </a:cubicBezTo>
                <a:cubicBezTo>
                  <a:pt x="7" y="170"/>
                  <a:pt x="0" y="163"/>
                  <a:pt x="0" y="142"/>
                </a:cubicBezTo>
                <a:lnTo>
                  <a:pt x="0" y="142"/>
                </a:lnTo>
                <a:cubicBezTo>
                  <a:pt x="0" y="29"/>
                  <a:pt x="0" y="29"/>
                  <a:pt x="0" y="29"/>
                </a:cubicBezTo>
                <a:cubicBezTo>
                  <a:pt x="0" y="15"/>
                  <a:pt x="7" y="0"/>
                  <a:pt x="28" y="0"/>
                </a:cubicBezTo>
                <a:cubicBezTo>
                  <a:pt x="141" y="0"/>
                  <a:pt x="141" y="0"/>
                  <a:pt x="141" y="0"/>
                </a:cubicBezTo>
                <a:lnTo>
                  <a:pt x="141" y="0"/>
                </a:lnTo>
                <a:cubicBezTo>
                  <a:pt x="155" y="0"/>
                  <a:pt x="169" y="15"/>
                  <a:pt x="169" y="29"/>
                </a:cubicBezTo>
                <a:cubicBezTo>
                  <a:pt x="169" y="50"/>
                  <a:pt x="155" y="57"/>
                  <a:pt x="141" y="57"/>
                </a:cubicBezTo>
                <a:close/>
                <a:moveTo>
                  <a:pt x="28" y="382"/>
                </a:moveTo>
                <a:lnTo>
                  <a:pt x="28" y="382"/>
                </a:lnTo>
                <a:cubicBezTo>
                  <a:pt x="7" y="382"/>
                  <a:pt x="0" y="368"/>
                  <a:pt x="0" y="354"/>
                </a:cubicBezTo>
                <a:cubicBezTo>
                  <a:pt x="0" y="255"/>
                  <a:pt x="0" y="255"/>
                  <a:pt x="0" y="255"/>
                </a:cubicBezTo>
                <a:cubicBezTo>
                  <a:pt x="0" y="241"/>
                  <a:pt x="7" y="227"/>
                  <a:pt x="28" y="227"/>
                </a:cubicBezTo>
                <a:cubicBezTo>
                  <a:pt x="42" y="227"/>
                  <a:pt x="56" y="241"/>
                  <a:pt x="56" y="255"/>
                </a:cubicBezTo>
                <a:cubicBezTo>
                  <a:pt x="56" y="354"/>
                  <a:pt x="56" y="354"/>
                  <a:pt x="56" y="354"/>
                </a:cubicBezTo>
                <a:cubicBezTo>
                  <a:pt x="56" y="368"/>
                  <a:pt x="42" y="382"/>
                  <a:pt x="28" y="382"/>
                </a:cubicBezTo>
                <a:close/>
                <a:moveTo>
                  <a:pt x="28" y="439"/>
                </a:moveTo>
                <a:lnTo>
                  <a:pt x="28" y="439"/>
                </a:lnTo>
                <a:cubicBezTo>
                  <a:pt x="42" y="439"/>
                  <a:pt x="56" y="446"/>
                  <a:pt x="56" y="467"/>
                </a:cubicBezTo>
                <a:cubicBezTo>
                  <a:pt x="56" y="552"/>
                  <a:pt x="56" y="552"/>
                  <a:pt x="56" y="552"/>
                </a:cubicBezTo>
                <a:cubicBezTo>
                  <a:pt x="141" y="552"/>
                  <a:pt x="141" y="552"/>
                  <a:pt x="141" y="552"/>
                </a:cubicBezTo>
                <a:cubicBezTo>
                  <a:pt x="155" y="552"/>
                  <a:pt x="169" y="559"/>
                  <a:pt x="169" y="580"/>
                </a:cubicBezTo>
                <a:cubicBezTo>
                  <a:pt x="169" y="594"/>
                  <a:pt x="155" y="608"/>
                  <a:pt x="141" y="608"/>
                </a:cubicBezTo>
                <a:cubicBezTo>
                  <a:pt x="28" y="608"/>
                  <a:pt x="28" y="608"/>
                  <a:pt x="28" y="608"/>
                </a:cubicBezTo>
                <a:cubicBezTo>
                  <a:pt x="7" y="608"/>
                  <a:pt x="0" y="594"/>
                  <a:pt x="0" y="580"/>
                </a:cubicBezTo>
                <a:cubicBezTo>
                  <a:pt x="0" y="467"/>
                  <a:pt x="0" y="467"/>
                  <a:pt x="0" y="467"/>
                </a:cubicBezTo>
                <a:lnTo>
                  <a:pt x="0" y="467"/>
                </a:lnTo>
                <a:cubicBezTo>
                  <a:pt x="0" y="446"/>
                  <a:pt x="7" y="439"/>
                  <a:pt x="28" y="439"/>
                </a:cubicBezTo>
                <a:close/>
                <a:moveTo>
                  <a:pt x="254" y="552"/>
                </a:moveTo>
                <a:lnTo>
                  <a:pt x="254" y="552"/>
                </a:lnTo>
                <a:cubicBezTo>
                  <a:pt x="346" y="552"/>
                  <a:pt x="346" y="552"/>
                  <a:pt x="346" y="552"/>
                </a:cubicBezTo>
                <a:cubicBezTo>
                  <a:pt x="360" y="552"/>
                  <a:pt x="374" y="559"/>
                  <a:pt x="374" y="580"/>
                </a:cubicBezTo>
                <a:cubicBezTo>
                  <a:pt x="374" y="594"/>
                  <a:pt x="360" y="608"/>
                  <a:pt x="346" y="608"/>
                </a:cubicBezTo>
                <a:cubicBezTo>
                  <a:pt x="254" y="608"/>
                  <a:pt x="254" y="608"/>
                  <a:pt x="254" y="608"/>
                </a:cubicBezTo>
                <a:cubicBezTo>
                  <a:pt x="233" y="608"/>
                  <a:pt x="226" y="594"/>
                  <a:pt x="226" y="580"/>
                </a:cubicBezTo>
                <a:cubicBezTo>
                  <a:pt x="226" y="559"/>
                  <a:pt x="233" y="552"/>
                  <a:pt x="254" y="55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10" name="Freeform 44"/>
          <p:cNvSpPr>
            <a:spLocks noChangeArrowheads="1"/>
          </p:cNvSpPr>
          <p:nvPr/>
        </p:nvSpPr>
        <p:spPr bwMode="auto">
          <a:xfrm>
            <a:off x="6641959" y="4936068"/>
            <a:ext cx="292024" cy="292100"/>
          </a:xfrm>
          <a:custGeom>
            <a:avLst/>
            <a:gdLst>
              <a:gd name="T0" fmla="*/ 580 w 609"/>
              <a:gd name="T1" fmla="*/ 608 h 609"/>
              <a:gd name="T2" fmla="*/ 439 w 609"/>
              <a:gd name="T3" fmla="*/ 580 h 609"/>
              <a:gd name="T4" fmla="*/ 552 w 609"/>
              <a:gd name="T5" fmla="*/ 552 h 609"/>
              <a:gd name="T6" fmla="*/ 552 w 609"/>
              <a:gd name="T7" fmla="*/ 467 h 609"/>
              <a:gd name="T8" fmla="*/ 608 w 609"/>
              <a:gd name="T9" fmla="*/ 467 h 609"/>
              <a:gd name="T10" fmla="*/ 580 w 609"/>
              <a:gd name="T11" fmla="*/ 608 h 609"/>
              <a:gd name="T12" fmla="*/ 580 w 609"/>
              <a:gd name="T13" fmla="*/ 227 h 609"/>
              <a:gd name="T14" fmla="*/ 608 w 609"/>
              <a:gd name="T15" fmla="*/ 354 h 609"/>
              <a:gd name="T16" fmla="*/ 552 w 609"/>
              <a:gd name="T17" fmla="*/ 354 h 609"/>
              <a:gd name="T18" fmla="*/ 580 w 609"/>
              <a:gd name="T19" fmla="*/ 227 h 609"/>
              <a:gd name="T20" fmla="*/ 580 w 609"/>
              <a:gd name="T21" fmla="*/ 170 h 609"/>
              <a:gd name="T22" fmla="*/ 552 w 609"/>
              <a:gd name="T23" fmla="*/ 142 h 609"/>
              <a:gd name="T24" fmla="*/ 467 w 609"/>
              <a:gd name="T25" fmla="*/ 57 h 609"/>
              <a:gd name="T26" fmla="*/ 439 w 609"/>
              <a:gd name="T27" fmla="*/ 29 h 609"/>
              <a:gd name="T28" fmla="*/ 467 w 609"/>
              <a:gd name="T29" fmla="*/ 0 h 609"/>
              <a:gd name="T30" fmla="*/ 608 w 609"/>
              <a:gd name="T31" fmla="*/ 29 h 609"/>
              <a:gd name="T32" fmla="*/ 580 w 609"/>
              <a:gd name="T33" fmla="*/ 170 h 609"/>
              <a:gd name="T34" fmla="*/ 389 w 609"/>
              <a:gd name="T35" fmla="*/ 304 h 609"/>
              <a:gd name="T36" fmla="*/ 368 w 609"/>
              <a:gd name="T37" fmla="*/ 297 h 609"/>
              <a:gd name="T38" fmla="*/ 333 w 609"/>
              <a:gd name="T39" fmla="*/ 424 h 609"/>
              <a:gd name="T40" fmla="*/ 276 w 609"/>
              <a:gd name="T41" fmla="*/ 424 h 609"/>
              <a:gd name="T42" fmla="*/ 241 w 609"/>
              <a:gd name="T43" fmla="*/ 297 h 609"/>
              <a:gd name="T44" fmla="*/ 219 w 609"/>
              <a:gd name="T45" fmla="*/ 304 h 609"/>
              <a:gd name="T46" fmla="*/ 198 w 609"/>
              <a:gd name="T47" fmla="*/ 255 h 609"/>
              <a:gd name="T48" fmla="*/ 283 w 609"/>
              <a:gd name="T49" fmla="*/ 163 h 609"/>
              <a:gd name="T50" fmla="*/ 304 w 609"/>
              <a:gd name="T51" fmla="*/ 156 h 609"/>
              <a:gd name="T52" fmla="*/ 326 w 609"/>
              <a:gd name="T53" fmla="*/ 163 h 609"/>
              <a:gd name="T54" fmla="*/ 410 w 609"/>
              <a:gd name="T55" fmla="*/ 255 h 609"/>
              <a:gd name="T56" fmla="*/ 389 w 609"/>
              <a:gd name="T57" fmla="*/ 304 h 609"/>
              <a:gd name="T58" fmla="*/ 354 w 609"/>
              <a:gd name="T59" fmla="*/ 57 h 609"/>
              <a:gd name="T60" fmla="*/ 226 w 609"/>
              <a:gd name="T61" fmla="*/ 29 h 609"/>
              <a:gd name="T62" fmla="*/ 354 w 609"/>
              <a:gd name="T63" fmla="*/ 0 h 609"/>
              <a:gd name="T64" fmla="*/ 354 w 609"/>
              <a:gd name="T65" fmla="*/ 57 h 609"/>
              <a:gd name="T66" fmla="*/ 142 w 609"/>
              <a:gd name="T67" fmla="*/ 608 h 609"/>
              <a:gd name="T68" fmla="*/ 0 w 609"/>
              <a:gd name="T69" fmla="*/ 580 h 609"/>
              <a:gd name="T70" fmla="*/ 0 w 609"/>
              <a:gd name="T71" fmla="*/ 467 h 609"/>
              <a:gd name="T72" fmla="*/ 57 w 609"/>
              <a:gd name="T73" fmla="*/ 467 h 609"/>
              <a:gd name="T74" fmla="*/ 142 w 609"/>
              <a:gd name="T75" fmla="*/ 552 h 609"/>
              <a:gd name="T76" fmla="*/ 142 w 609"/>
              <a:gd name="T77" fmla="*/ 608 h 609"/>
              <a:gd name="T78" fmla="*/ 57 w 609"/>
              <a:gd name="T79" fmla="*/ 255 h 609"/>
              <a:gd name="T80" fmla="*/ 29 w 609"/>
              <a:gd name="T81" fmla="*/ 382 h 609"/>
              <a:gd name="T82" fmla="*/ 0 w 609"/>
              <a:gd name="T83" fmla="*/ 255 h 609"/>
              <a:gd name="T84" fmla="*/ 57 w 609"/>
              <a:gd name="T85" fmla="*/ 255 h 609"/>
              <a:gd name="T86" fmla="*/ 142 w 609"/>
              <a:gd name="T87" fmla="*/ 57 h 609"/>
              <a:gd name="T88" fmla="*/ 57 w 609"/>
              <a:gd name="T89" fmla="*/ 57 h 609"/>
              <a:gd name="T90" fmla="*/ 29 w 609"/>
              <a:gd name="T91" fmla="*/ 170 h 609"/>
              <a:gd name="T92" fmla="*/ 0 w 609"/>
              <a:gd name="T93" fmla="*/ 142 h 609"/>
              <a:gd name="T94" fmla="*/ 29 w 609"/>
              <a:gd name="T95" fmla="*/ 0 h 609"/>
              <a:gd name="T96" fmla="*/ 142 w 609"/>
              <a:gd name="T97" fmla="*/ 0 h 609"/>
              <a:gd name="T98" fmla="*/ 142 w 609"/>
              <a:gd name="T99" fmla="*/ 57 h 609"/>
              <a:gd name="T100" fmla="*/ 255 w 609"/>
              <a:gd name="T101" fmla="*/ 552 h 609"/>
              <a:gd name="T102" fmla="*/ 382 w 609"/>
              <a:gd name="T103" fmla="*/ 580 h 609"/>
              <a:gd name="T104" fmla="*/ 255 w 609"/>
              <a:gd name="T105" fmla="*/ 608 h 609"/>
              <a:gd name="T106" fmla="*/ 255 w 609"/>
              <a:gd name="T107" fmla="*/ 552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609" h="609">
                <a:moveTo>
                  <a:pt x="580" y="608"/>
                </a:moveTo>
                <a:lnTo>
                  <a:pt x="580" y="608"/>
                </a:lnTo>
                <a:cubicBezTo>
                  <a:pt x="467" y="608"/>
                  <a:pt x="467" y="608"/>
                  <a:pt x="467" y="608"/>
                </a:cubicBezTo>
                <a:cubicBezTo>
                  <a:pt x="446" y="608"/>
                  <a:pt x="439" y="594"/>
                  <a:pt x="439" y="580"/>
                </a:cubicBezTo>
                <a:cubicBezTo>
                  <a:pt x="439" y="559"/>
                  <a:pt x="446" y="552"/>
                  <a:pt x="467" y="552"/>
                </a:cubicBezTo>
                <a:cubicBezTo>
                  <a:pt x="552" y="552"/>
                  <a:pt x="552" y="552"/>
                  <a:pt x="552" y="552"/>
                </a:cubicBezTo>
                <a:cubicBezTo>
                  <a:pt x="552" y="467"/>
                  <a:pt x="552" y="467"/>
                  <a:pt x="552" y="467"/>
                </a:cubicBezTo>
                <a:lnTo>
                  <a:pt x="552" y="467"/>
                </a:lnTo>
                <a:cubicBezTo>
                  <a:pt x="552" y="446"/>
                  <a:pt x="559" y="439"/>
                  <a:pt x="580" y="439"/>
                </a:cubicBezTo>
                <a:cubicBezTo>
                  <a:pt x="594" y="439"/>
                  <a:pt x="608" y="446"/>
                  <a:pt x="608" y="467"/>
                </a:cubicBezTo>
                <a:cubicBezTo>
                  <a:pt x="608" y="580"/>
                  <a:pt x="608" y="580"/>
                  <a:pt x="608" y="580"/>
                </a:cubicBezTo>
                <a:cubicBezTo>
                  <a:pt x="608" y="594"/>
                  <a:pt x="594" y="608"/>
                  <a:pt x="580" y="608"/>
                </a:cubicBezTo>
                <a:close/>
                <a:moveTo>
                  <a:pt x="580" y="227"/>
                </a:moveTo>
                <a:lnTo>
                  <a:pt x="580" y="227"/>
                </a:lnTo>
                <a:cubicBezTo>
                  <a:pt x="594" y="227"/>
                  <a:pt x="608" y="241"/>
                  <a:pt x="608" y="255"/>
                </a:cubicBezTo>
                <a:cubicBezTo>
                  <a:pt x="608" y="354"/>
                  <a:pt x="608" y="354"/>
                  <a:pt x="608" y="354"/>
                </a:cubicBezTo>
                <a:cubicBezTo>
                  <a:pt x="608" y="368"/>
                  <a:pt x="594" y="382"/>
                  <a:pt x="580" y="382"/>
                </a:cubicBezTo>
                <a:cubicBezTo>
                  <a:pt x="559" y="382"/>
                  <a:pt x="552" y="368"/>
                  <a:pt x="552" y="354"/>
                </a:cubicBezTo>
                <a:cubicBezTo>
                  <a:pt x="552" y="255"/>
                  <a:pt x="552" y="255"/>
                  <a:pt x="552" y="255"/>
                </a:cubicBezTo>
                <a:cubicBezTo>
                  <a:pt x="552" y="241"/>
                  <a:pt x="559" y="227"/>
                  <a:pt x="580" y="227"/>
                </a:cubicBezTo>
                <a:close/>
                <a:moveTo>
                  <a:pt x="580" y="170"/>
                </a:moveTo>
                <a:lnTo>
                  <a:pt x="580" y="170"/>
                </a:lnTo>
                <a:cubicBezTo>
                  <a:pt x="559" y="170"/>
                  <a:pt x="552" y="163"/>
                  <a:pt x="552" y="142"/>
                </a:cubicBezTo>
                <a:lnTo>
                  <a:pt x="552" y="142"/>
                </a:lnTo>
                <a:cubicBezTo>
                  <a:pt x="552" y="57"/>
                  <a:pt x="552" y="57"/>
                  <a:pt x="552" y="57"/>
                </a:cubicBezTo>
                <a:cubicBezTo>
                  <a:pt x="467" y="57"/>
                  <a:pt x="467" y="57"/>
                  <a:pt x="467" y="57"/>
                </a:cubicBezTo>
                <a:lnTo>
                  <a:pt x="467" y="57"/>
                </a:lnTo>
                <a:cubicBezTo>
                  <a:pt x="446" y="57"/>
                  <a:pt x="439" y="50"/>
                  <a:pt x="439" y="29"/>
                </a:cubicBezTo>
                <a:cubicBezTo>
                  <a:pt x="439" y="15"/>
                  <a:pt x="446" y="0"/>
                  <a:pt x="467" y="0"/>
                </a:cubicBezTo>
                <a:lnTo>
                  <a:pt x="467" y="0"/>
                </a:lnTo>
                <a:cubicBezTo>
                  <a:pt x="580" y="0"/>
                  <a:pt x="580" y="0"/>
                  <a:pt x="580" y="0"/>
                </a:cubicBezTo>
                <a:cubicBezTo>
                  <a:pt x="594" y="0"/>
                  <a:pt x="608" y="15"/>
                  <a:pt x="608" y="29"/>
                </a:cubicBezTo>
                <a:cubicBezTo>
                  <a:pt x="608" y="142"/>
                  <a:pt x="608" y="142"/>
                  <a:pt x="608" y="142"/>
                </a:cubicBezTo>
                <a:cubicBezTo>
                  <a:pt x="608" y="163"/>
                  <a:pt x="594" y="170"/>
                  <a:pt x="580" y="170"/>
                </a:cubicBezTo>
                <a:close/>
                <a:moveTo>
                  <a:pt x="389" y="304"/>
                </a:moveTo>
                <a:lnTo>
                  <a:pt x="389" y="304"/>
                </a:lnTo>
                <a:cubicBezTo>
                  <a:pt x="382" y="304"/>
                  <a:pt x="375" y="297"/>
                  <a:pt x="368" y="297"/>
                </a:cubicBezTo>
                <a:lnTo>
                  <a:pt x="368" y="297"/>
                </a:lnTo>
                <a:cubicBezTo>
                  <a:pt x="333" y="255"/>
                  <a:pt x="333" y="255"/>
                  <a:pt x="333" y="255"/>
                </a:cubicBezTo>
                <a:cubicBezTo>
                  <a:pt x="333" y="424"/>
                  <a:pt x="333" y="424"/>
                  <a:pt x="333" y="424"/>
                </a:cubicBezTo>
                <a:cubicBezTo>
                  <a:pt x="333" y="446"/>
                  <a:pt x="318" y="453"/>
                  <a:pt x="304" y="453"/>
                </a:cubicBezTo>
                <a:cubicBezTo>
                  <a:pt x="290" y="453"/>
                  <a:pt x="276" y="446"/>
                  <a:pt x="276" y="424"/>
                </a:cubicBezTo>
                <a:cubicBezTo>
                  <a:pt x="276" y="255"/>
                  <a:pt x="276" y="255"/>
                  <a:pt x="276" y="255"/>
                </a:cubicBezTo>
                <a:cubicBezTo>
                  <a:pt x="241" y="297"/>
                  <a:pt x="241" y="297"/>
                  <a:pt x="241" y="297"/>
                </a:cubicBezTo>
                <a:lnTo>
                  <a:pt x="241" y="297"/>
                </a:lnTo>
                <a:cubicBezTo>
                  <a:pt x="234" y="297"/>
                  <a:pt x="226" y="304"/>
                  <a:pt x="219" y="304"/>
                </a:cubicBezTo>
                <a:cubicBezTo>
                  <a:pt x="205" y="304"/>
                  <a:pt x="191" y="290"/>
                  <a:pt x="191" y="276"/>
                </a:cubicBezTo>
                <a:cubicBezTo>
                  <a:pt x="191" y="269"/>
                  <a:pt x="191" y="262"/>
                  <a:pt x="198" y="255"/>
                </a:cubicBezTo>
                <a:lnTo>
                  <a:pt x="198" y="255"/>
                </a:lnTo>
                <a:cubicBezTo>
                  <a:pt x="283" y="163"/>
                  <a:pt x="283" y="163"/>
                  <a:pt x="283" y="163"/>
                </a:cubicBezTo>
                <a:lnTo>
                  <a:pt x="283" y="163"/>
                </a:lnTo>
                <a:cubicBezTo>
                  <a:pt x="290" y="156"/>
                  <a:pt x="297" y="156"/>
                  <a:pt x="304" y="156"/>
                </a:cubicBezTo>
                <a:cubicBezTo>
                  <a:pt x="311" y="156"/>
                  <a:pt x="318" y="156"/>
                  <a:pt x="326" y="163"/>
                </a:cubicBezTo>
                <a:lnTo>
                  <a:pt x="326" y="163"/>
                </a:lnTo>
                <a:cubicBezTo>
                  <a:pt x="410" y="255"/>
                  <a:pt x="410" y="255"/>
                  <a:pt x="410" y="255"/>
                </a:cubicBezTo>
                <a:lnTo>
                  <a:pt x="410" y="255"/>
                </a:lnTo>
                <a:cubicBezTo>
                  <a:pt x="417" y="262"/>
                  <a:pt x="417" y="269"/>
                  <a:pt x="417" y="276"/>
                </a:cubicBezTo>
                <a:cubicBezTo>
                  <a:pt x="417" y="290"/>
                  <a:pt x="403" y="304"/>
                  <a:pt x="389" y="304"/>
                </a:cubicBezTo>
                <a:close/>
                <a:moveTo>
                  <a:pt x="354" y="57"/>
                </a:moveTo>
                <a:lnTo>
                  <a:pt x="354" y="57"/>
                </a:lnTo>
                <a:cubicBezTo>
                  <a:pt x="255" y="57"/>
                  <a:pt x="255" y="57"/>
                  <a:pt x="255" y="57"/>
                </a:cubicBezTo>
                <a:cubicBezTo>
                  <a:pt x="241" y="57"/>
                  <a:pt x="226" y="50"/>
                  <a:pt x="226" y="29"/>
                </a:cubicBezTo>
                <a:cubicBezTo>
                  <a:pt x="226" y="15"/>
                  <a:pt x="241" y="0"/>
                  <a:pt x="255" y="0"/>
                </a:cubicBezTo>
                <a:cubicBezTo>
                  <a:pt x="354" y="0"/>
                  <a:pt x="354" y="0"/>
                  <a:pt x="354" y="0"/>
                </a:cubicBezTo>
                <a:cubicBezTo>
                  <a:pt x="368" y="0"/>
                  <a:pt x="382" y="15"/>
                  <a:pt x="382" y="29"/>
                </a:cubicBezTo>
                <a:cubicBezTo>
                  <a:pt x="382" y="50"/>
                  <a:pt x="368" y="57"/>
                  <a:pt x="354" y="57"/>
                </a:cubicBezTo>
                <a:close/>
                <a:moveTo>
                  <a:pt x="142" y="608"/>
                </a:moveTo>
                <a:lnTo>
                  <a:pt x="142" y="608"/>
                </a:lnTo>
                <a:cubicBezTo>
                  <a:pt x="29" y="608"/>
                  <a:pt x="29" y="608"/>
                  <a:pt x="29" y="608"/>
                </a:cubicBezTo>
                <a:cubicBezTo>
                  <a:pt x="15" y="608"/>
                  <a:pt x="0" y="594"/>
                  <a:pt x="0" y="580"/>
                </a:cubicBezTo>
                <a:cubicBezTo>
                  <a:pt x="0" y="467"/>
                  <a:pt x="0" y="467"/>
                  <a:pt x="0" y="467"/>
                </a:cubicBezTo>
                <a:lnTo>
                  <a:pt x="0" y="467"/>
                </a:lnTo>
                <a:cubicBezTo>
                  <a:pt x="0" y="446"/>
                  <a:pt x="15" y="439"/>
                  <a:pt x="29" y="439"/>
                </a:cubicBezTo>
                <a:cubicBezTo>
                  <a:pt x="50" y="439"/>
                  <a:pt x="57" y="446"/>
                  <a:pt x="57" y="467"/>
                </a:cubicBezTo>
                <a:cubicBezTo>
                  <a:pt x="57" y="552"/>
                  <a:pt x="57" y="552"/>
                  <a:pt x="57" y="552"/>
                </a:cubicBezTo>
                <a:cubicBezTo>
                  <a:pt x="142" y="552"/>
                  <a:pt x="142" y="552"/>
                  <a:pt x="142" y="552"/>
                </a:cubicBezTo>
                <a:cubicBezTo>
                  <a:pt x="163" y="552"/>
                  <a:pt x="170" y="559"/>
                  <a:pt x="170" y="580"/>
                </a:cubicBezTo>
                <a:cubicBezTo>
                  <a:pt x="170" y="594"/>
                  <a:pt x="163" y="608"/>
                  <a:pt x="142" y="608"/>
                </a:cubicBezTo>
                <a:close/>
                <a:moveTo>
                  <a:pt x="57" y="255"/>
                </a:moveTo>
                <a:lnTo>
                  <a:pt x="57" y="255"/>
                </a:lnTo>
                <a:cubicBezTo>
                  <a:pt x="57" y="354"/>
                  <a:pt x="57" y="354"/>
                  <a:pt x="57" y="354"/>
                </a:cubicBezTo>
                <a:cubicBezTo>
                  <a:pt x="57" y="368"/>
                  <a:pt x="50" y="382"/>
                  <a:pt x="29" y="382"/>
                </a:cubicBezTo>
                <a:cubicBezTo>
                  <a:pt x="15" y="382"/>
                  <a:pt x="0" y="368"/>
                  <a:pt x="0" y="354"/>
                </a:cubicBezTo>
                <a:cubicBezTo>
                  <a:pt x="0" y="255"/>
                  <a:pt x="0" y="255"/>
                  <a:pt x="0" y="255"/>
                </a:cubicBezTo>
                <a:cubicBezTo>
                  <a:pt x="0" y="241"/>
                  <a:pt x="15" y="227"/>
                  <a:pt x="29" y="227"/>
                </a:cubicBezTo>
                <a:cubicBezTo>
                  <a:pt x="50" y="227"/>
                  <a:pt x="57" y="241"/>
                  <a:pt x="57" y="255"/>
                </a:cubicBezTo>
                <a:close/>
                <a:moveTo>
                  <a:pt x="142" y="57"/>
                </a:moveTo>
                <a:lnTo>
                  <a:pt x="142" y="57"/>
                </a:lnTo>
                <a:lnTo>
                  <a:pt x="142" y="57"/>
                </a:lnTo>
                <a:cubicBezTo>
                  <a:pt x="57" y="57"/>
                  <a:pt x="57" y="57"/>
                  <a:pt x="57" y="57"/>
                </a:cubicBezTo>
                <a:cubicBezTo>
                  <a:pt x="57" y="142"/>
                  <a:pt x="57" y="142"/>
                  <a:pt x="57" y="142"/>
                </a:cubicBezTo>
                <a:cubicBezTo>
                  <a:pt x="57" y="163"/>
                  <a:pt x="50" y="170"/>
                  <a:pt x="29" y="170"/>
                </a:cubicBezTo>
                <a:cubicBezTo>
                  <a:pt x="15" y="170"/>
                  <a:pt x="0" y="163"/>
                  <a:pt x="0" y="142"/>
                </a:cubicBezTo>
                <a:lnTo>
                  <a:pt x="0" y="142"/>
                </a:lnTo>
                <a:cubicBezTo>
                  <a:pt x="0" y="29"/>
                  <a:pt x="0" y="29"/>
                  <a:pt x="0" y="29"/>
                </a:cubicBezTo>
                <a:cubicBezTo>
                  <a:pt x="0" y="15"/>
                  <a:pt x="15" y="0"/>
                  <a:pt x="29" y="0"/>
                </a:cubicBezTo>
                <a:cubicBezTo>
                  <a:pt x="142" y="0"/>
                  <a:pt x="142" y="0"/>
                  <a:pt x="142" y="0"/>
                </a:cubicBezTo>
                <a:lnTo>
                  <a:pt x="142" y="0"/>
                </a:lnTo>
                <a:cubicBezTo>
                  <a:pt x="163" y="0"/>
                  <a:pt x="170" y="15"/>
                  <a:pt x="170" y="29"/>
                </a:cubicBezTo>
                <a:cubicBezTo>
                  <a:pt x="170" y="50"/>
                  <a:pt x="163" y="57"/>
                  <a:pt x="142" y="57"/>
                </a:cubicBezTo>
                <a:close/>
                <a:moveTo>
                  <a:pt x="255" y="552"/>
                </a:moveTo>
                <a:lnTo>
                  <a:pt x="255" y="552"/>
                </a:lnTo>
                <a:cubicBezTo>
                  <a:pt x="354" y="552"/>
                  <a:pt x="354" y="552"/>
                  <a:pt x="354" y="552"/>
                </a:cubicBezTo>
                <a:cubicBezTo>
                  <a:pt x="368" y="552"/>
                  <a:pt x="382" y="559"/>
                  <a:pt x="382" y="580"/>
                </a:cubicBezTo>
                <a:cubicBezTo>
                  <a:pt x="382" y="594"/>
                  <a:pt x="368" y="608"/>
                  <a:pt x="354" y="608"/>
                </a:cubicBezTo>
                <a:cubicBezTo>
                  <a:pt x="255" y="608"/>
                  <a:pt x="255" y="608"/>
                  <a:pt x="255" y="608"/>
                </a:cubicBezTo>
                <a:cubicBezTo>
                  <a:pt x="241" y="608"/>
                  <a:pt x="226" y="594"/>
                  <a:pt x="226" y="580"/>
                </a:cubicBezTo>
                <a:cubicBezTo>
                  <a:pt x="226" y="559"/>
                  <a:pt x="241" y="552"/>
                  <a:pt x="255" y="55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11" name="Freeform 45"/>
          <p:cNvSpPr>
            <a:spLocks noChangeArrowheads="1"/>
          </p:cNvSpPr>
          <p:nvPr/>
        </p:nvSpPr>
        <p:spPr bwMode="auto">
          <a:xfrm>
            <a:off x="6138324" y="4936068"/>
            <a:ext cx="289909" cy="292100"/>
          </a:xfrm>
          <a:custGeom>
            <a:avLst/>
            <a:gdLst>
              <a:gd name="T0" fmla="*/ 573 w 602"/>
              <a:gd name="T1" fmla="*/ 608 h 609"/>
              <a:gd name="T2" fmla="*/ 431 w 602"/>
              <a:gd name="T3" fmla="*/ 580 h 609"/>
              <a:gd name="T4" fmla="*/ 544 w 602"/>
              <a:gd name="T5" fmla="*/ 552 h 609"/>
              <a:gd name="T6" fmla="*/ 544 w 602"/>
              <a:gd name="T7" fmla="*/ 467 h 609"/>
              <a:gd name="T8" fmla="*/ 601 w 602"/>
              <a:gd name="T9" fmla="*/ 467 h 609"/>
              <a:gd name="T10" fmla="*/ 573 w 602"/>
              <a:gd name="T11" fmla="*/ 608 h 609"/>
              <a:gd name="T12" fmla="*/ 573 w 602"/>
              <a:gd name="T13" fmla="*/ 227 h 609"/>
              <a:gd name="T14" fmla="*/ 601 w 602"/>
              <a:gd name="T15" fmla="*/ 354 h 609"/>
              <a:gd name="T16" fmla="*/ 544 w 602"/>
              <a:gd name="T17" fmla="*/ 354 h 609"/>
              <a:gd name="T18" fmla="*/ 573 w 602"/>
              <a:gd name="T19" fmla="*/ 227 h 609"/>
              <a:gd name="T20" fmla="*/ 573 w 602"/>
              <a:gd name="T21" fmla="*/ 170 h 609"/>
              <a:gd name="T22" fmla="*/ 544 w 602"/>
              <a:gd name="T23" fmla="*/ 142 h 609"/>
              <a:gd name="T24" fmla="*/ 460 w 602"/>
              <a:gd name="T25" fmla="*/ 57 h 609"/>
              <a:gd name="T26" fmla="*/ 431 w 602"/>
              <a:gd name="T27" fmla="*/ 29 h 609"/>
              <a:gd name="T28" fmla="*/ 460 w 602"/>
              <a:gd name="T29" fmla="*/ 0 h 609"/>
              <a:gd name="T30" fmla="*/ 601 w 602"/>
              <a:gd name="T31" fmla="*/ 29 h 609"/>
              <a:gd name="T32" fmla="*/ 573 w 602"/>
              <a:gd name="T33" fmla="*/ 170 h 609"/>
              <a:gd name="T34" fmla="*/ 410 w 602"/>
              <a:gd name="T35" fmla="*/ 354 h 609"/>
              <a:gd name="T36" fmla="*/ 325 w 602"/>
              <a:gd name="T37" fmla="*/ 446 h 609"/>
              <a:gd name="T38" fmla="*/ 283 w 602"/>
              <a:gd name="T39" fmla="*/ 446 h 609"/>
              <a:gd name="T40" fmla="*/ 198 w 602"/>
              <a:gd name="T41" fmla="*/ 354 h 609"/>
              <a:gd name="T42" fmla="*/ 191 w 602"/>
              <a:gd name="T43" fmla="*/ 333 h 609"/>
              <a:gd name="T44" fmla="*/ 241 w 602"/>
              <a:gd name="T45" fmla="*/ 311 h 609"/>
              <a:gd name="T46" fmla="*/ 276 w 602"/>
              <a:gd name="T47" fmla="*/ 354 h 609"/>
              <a:gd name="T48" fmla="*/ 304 w 602"/>
              <a:gd name="T49" fmla="*/ 156 h 609"/>
              <a:gd name="T50" fmla="*/ 333 w 602"/>
              <a:gd name="T51" fmla="*/ 354 h 609"/>
              <a:gd name="T52" fmla="*/ 368 w 602"/>
              <a:gd name="T53" fmla="*/ 311 h 609"/>
              <a:gd name="T54" fmla="*/ 417 w 602"/>
              <a:gd name="T55" fmla="*/ 333 h 609"/>
              <a:gd name="T56" fmla="*/ 347 w 602"/>
              <a:gd name="T57" fmla="*/ 57 h 609"/>
              <a:gd name="T58" fmla="*/ 255 w 602"/>
              <a:gd name="T59" fmla="*/ 57 h 609"/>
              <a:gd name="T60" fmla="*/ 255 w 602"/>
              <a:gd name="T61" fmla="*/ 0 h 609"/>
              <a:gd name="T62" fmla="*/ 375 w 602"/>
              <a:gd name="T63" fmla="*/ 29 h 609"/>
              <a:gd name="T64" fmla="*/ 142 w 602"/>
              <a:gd name="T65" fmla="*/ 608 h 609"/>
              <a:gd name="T66" fmla="*/ 29 w 602"/>
              <a:gd name="T67" fmla="*/ 608 h 609"/>
              <a:gd name="T68" fmla="*/ 0 w 602"/>
              <a:gd name="T69" fmla="*/ 467 h 609"/>
              <a:gd name="T70" fmla="*/ 29 w 602"/>
              <a:gd name="T71" fmla="*/ 439 h 609"/>
              <a:gd name="T72" fmla="*/ 57 w 602"/>
              <a:gd name="T73" fmla="*/ 552 h 609"/>
              <a:gd name="T74" fmla="*/ 170 w 602"/>
              <a:gd name="T75" fmla="*/ 580 h 609"/>
              <a:gd name="T76" fmla="*/ 57 w 602"/>
              <a:gd name="T77" fmla="*/ 255 h 609"/>
              <a:gd name="T78" fmla="*/ 57 w 602"/>
              <a:gd name="T79" fmla="*/ 354 h 609"/>
              <a:gd name="T80" fmla="*/ 0 w 602"/>
              <a:gd name="T81" fmla="*/ 354 h 609"/>
              <a:gd name="T82" fmla="*/ 29 w 602"/>
              <a:gd name="T83" fmla="*/ 227 h 609"/>
              <a:gd name="T84" fmla="*/ 142 w 602"/>
              <a:gd name="T85" fmla="*/ 57 h 609"/>
              <a:gd name="T86" fmla="*/ 142 w 602"/>
              <a:gd name="T87" fmla="*/ 57 h 609"/>
              <a:gd name="T88" fmla="*/ 57 w 602"/>
              <a:gd name="T89" fmla="*/ 142 h 609"/>
              <a:gd name="T90" fmla="*/ 0 w 602"/>
              <a:gd name="T91" fmla="*/ 142 h 609"/>
              <a:gd name="T92" fmla="*/ 0 w 602"/>
              <a:gd name="T93" fmla="*/ 29 h 609"/>
              <a:gd name="T94" fmla="*/ 142 w 602"/>
              <a:gd name="T95" fmla="*/ 0 h 609"/>
              <a:gd name="T96" fmla="*/ 170 w 602"/>
              <a:gd name="T97" fmla="*/ 29 h 609"/>
              <a:gd name="T98" fmla="*/ 255 w 602"/>
              <a:gd name="T99" fmla="*/ 552 h 609"/>
              <a:gd name="T100" fmla="*/ 347 w 602"/>
              <a:gd name="T101" fmla="*/ 552 h 609"/>
              <a:gd name="T102" fmla="*/ 347 w 602"/>
              <a:gd name="T103" fmla="*/ 608 h 609"/>
              <a:gd name="T104" fmla="*/ 226 w 602"/>
              <a:gd name="T105" fmla="*/ 580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02" h="609">
                <a:moveTo>
                  <a:pt x="573" y="608"/>
                </a:moveTo>
                <a:lnTo>
                  <a:pt x="573" y="608"/>
                </a:lnTo>
                <a:cubicBezTo>
                  <a:pt x="460" y="608"/>
                  <a:pt x="460" y="608"/>
                  <a:pt x="460" y="608"/>
                </a:cubicBezTo>
                <a:cubicBezTo>
                  <a:pt x="446" y="608"/>
                  <a:pt x="431" y="594"/>
                  <a:pt x="431" y="580"/>
                </a:cubicBezTo>
                <a:cubicBezTo>
                  <a:pt x="431" y="559"/>
                  <a:pt x="446" y="552"/>
                  <a:pt x="460" y="552"/>
                </a:cubicBezTo>
                <a:cubicBezTo>
                  <a:pt x="544" y="552"/>
                  <a:pt x="544" y="552"/>
                  <a:pt x="544" y="552"/>
                </a:cubicBezTo>
                <a:cubicBezTo>
                  <a:pt x="544" y="467"/>
                  <a:pt x="544" y="467"/>
                  <a:pt x="544" y="467"/>
                </a:cubicBezTo>
                <a:lnTo>
                  <a:pt x="544" y="467"/>
                </a:lnTo>
                <a:cubicBezTo>
                  <a:pt x="544" y="446"/>
                  <a:pt x="559" y="439"/>
                  <a:pt x="573" y="439"/>
                </a:cubicBezTo>
                <a:cubicBezTo>
                  <a:pt x="594" y="439"/>
                  <a:pt x="601" y="446"/>
                  <a:pt x="601" y="467"/>
                </a:cubicBezTo>
                <a:cubicBezTo>
                  <a:pt x="601" y="580"/>
                  <a:pt x="601" y="580"/>
                  <a:pt x="601" y="580"/>
                </a:cubicBezTo>
                <a:cubicBezTo>
                  <a:pt x="601" y="594"/>
                  <a:pt x="594" y="608"/>
                  <a:pt x="573" y="608"/>
                </a:cubicBezTo>
                <a:close/>
                <a:moveTo>
                  <a:pt x="573" y="227"/>
                </a:moveTo>
                <a:lnTo>
                  <a:pt x="573" y="227"/>
                </a:lnTo>
                <a:cubicBezTo>
                  <a:pt x="594" y="227"/>
                  <a:pt x="601" y="241"/>
                  <a:pt x="601" y="255"/>
                </a:cubicBezTo>
                <a:cubicBezTo>
                  <a:pt x="601" y="354"/>
                  <a:pt x="601" y="354"/>
                  <a:pt x="601" y="354"/>
                </a:cubicBezTo>
                <a:cubicBezTo>
                  <a:pt x="601" y="368"/>
                  <a:pt x="594" y="382"/>
                  <a:pt x="573" y="382"/>
                </a:cubicBezTo>
                <a:cubicBezTo>
                  <a:pt x="559" y="382"/>
                  <a:pt x="544" y="368"/>
                  <a:pt x="544" y="354"/>
                </a:cubicBezTo>
                <a:cubicBezTo>
                  <a:pt x="544" y="255"/>
                  <a:pt x="544" y="255"/>
                  <a:pt x="544" y="255"/>
                </a:cubicBezTo>
                <a:cubicBezTo>
                  <a:pt x="544" y="241"/>
                  <a:pt x="559" y="227"/>
                  <a:pt x="573" y="227"/>
                </a:cubicBezTo>
                <a:close/>
                <a:moveTo>
                  <a:pt x="573" y="170"/>
                </a:moveTo>
                <a:lnTo>
                  <a:pt x="573" y="170"/>
                </a:lnTo>
                <a:cubicBezTo>
                  <a:pt x="559" y="170"/>
                  <a:pt x="544" y="163"/>
                  <a:pt x="544" y="142"/>
                </a:cubicBezTo>
                <a:lnTo>
                  <a:pt x="544" y="142"/>
                </a:lnTo>
                <a:cubicBezTo>
                  <a:pt x="544" y="57"/>
                  <a:pt x="544" y="57"/>
                  <a:pt x="544" y="57"/>
                </a:cubicBezTo>
                <a:cubicBezTo>
                  <a:pt x="460" y="57"/>
                  <a:pt x="460" y="57"/>
                  <a:pt x="460" y="57"/>
                </a:cubicBezTo>
                <a:lnTo>
                  <a:pt x="460" y="57"/>
                </a:lnTo>
                <a:cubicBezTo>
                  <a:pt x="446" y="57"/>
                  <a:pt x="431" y="50"/>
                  <a:pt x="431" y="29"/>
                </a:cubicBezTo>
                <a:cubicBezTo>
                  <a:pt x="431" y="15"/>
                  <a:pt x="446" y="0"/>
                  <a:pt x="460" y="0"/>
                </a:cubicBezTo>
                <a:lnTo>
                  <a:pt x="460" y="0"/>
                </a:lnTo>
                <a:cubicBezTo>
                  <a:pt x="573" y="0"/>
                  <a:pt x="573" y="0"/>
                  <a:pt x="573" y="0"/>
                </a:cubicBezTo>
                <a:cubicBezTo>
                  <a:pt x="594" y="0"/>
                  <a:pt x="601" y="15"/>
                  <a:pt x="601" y="29"/>
                </a:cubicBezTo>
                <a:cubicBezTo>
                  <a:pt x="601" y="142"/>
                  <a:pt x="601" y="142"/>
                  <a:pt x="601" y="142"/>
                </a:cubicBezTo>
                <a:cubicBezTo>
                  <a:pt x="601" y="163"/>
                  <a:pt x="594" y="170"/>
                  <a:pt x="573" y="170"/>
                </a:cubicBezTo>
                <a:close/>
                <a:moveTo>
                  <a:pt x="410" y="354"/>
                </a:moveTo>
                <a:lnTo>
                  <a:pt x="410" y="354"/>
                </a:lnTo>
                <a:cubicBezTo>
                  <a:pt x="325" y="446"/>
                  <a:pt x="325" y="446"/>
                  <a:pt x="325" y="446"/>
                </a:cubicBezTo>
                <a:lnTo>
                  <a:pt x="325" y="446"/>
                </a:lnTo>
                <a:cubicBezTo>
                  <a:pt x="318" y="453"/>
                  <a:pt x="311" y="453"/>
                  <a:pt x="304" y="453"/>
                </a:cubicBezTo>
                <a:cubicBezTo>
                  <a:pt x="290" y="453"/>
                  <a:pt x="283" y="453"/>
                  <a:pt x="283" y="446"/>
                </a:cubicBezTo>
                <a:lnTo>
                  <a:pt x="283" y="446"/>
                </a:lnTo>
                <a:cubicBezTo>
                  <a:pt x="198" y="354"/>
                  <a:pt x="198" y="354"/>
                  <a:pt x="198" y="354"/>
                </a:cubicBezTo>
                <a:lnTo>
                  <a:pt x="198" y="354"/>
                </a:lnTo>
                <a:cubicBezTo>
                  <a:pt x="191" y="347"/>
                  <a:pt x="191" y="340"/>
                  <a:pt x="191" y="333"/>
                </a:cubicBezTo>
                <a:cubicBezTo>
                  <a:pt x="191" y="319"/>
                  <a:pt x="198" y="304"/>
                  <a:pt x="219" y="304"/>
                </a:cubicBezTo>
                <a:cubicBezTo>
                  <a:pt x="226" y="304"/>
                  <a:pt x="233" y="311"/>
                  <a:pt x="241" y="311"/>
                </a:cubicBezTo>
                <a:lnTo>
                  <a:pt x="241" y="311"/>
                </a:lnTo>
                <a:cubicBezTo>
                  <a:pt x="276" y="354"/>
                  <a:pt x="276" y="354"/>
                  <a:pt x="276" y="354"/>
                </a:cubicBezTo>
                <a:cubicBezTo>
                  <a:pt x="276" y="184"/>
                  <a:pt x="276" y="184"/>
                  <a:pt x="276" y="184"/>
                </a:cubicBezTo>
                <a:cubicBezTo>
                  <a:pt x="276" y="163"/>
                  <a:pt x="283" y="156"/>
                  <a:pt x="304" y="156"/>
                </a:cubicBezTo>
                <a:cubicBezTo>
                  <a:pt x="318" y="156"/>
                  <a:pt x="333" y="163"/>
                  <a:pt x="333" y="184"/>
                </a:cubicBezTo>
                <a:cubicBezTo>
                  <a:pt x="333" y="354"/>
                  <a:pt x="333" y="354"/>
                  <a:pt x="333" y="354"/>
                </a:cubicBezTo>
                <a:cubicBezTo>
                  <a:pt x="368" y="311"/>
                  <a:pt x="368" y="311"/>
                  <a:pt x="368" y="311"/>
                </a:cubicBezTo>
                <a:lnTo>
                  <a:pt x="368" y="311"/>
                </a:lnTo>
                <a:cubicBezTo>
                  <a:pt x="368" y="311"/>
                  <a:pt x="375" y="304"/>
                  <a:pt x="389" y="304"/>
                </a:cubicBezTo>
                <a:cubicBezTo>
                  <a:pt x="403" y="304"/>
                  <a:pt x="417" y="319"/>
                  <a:pt x="417" y="333"/>
                </a:cubicBezTo>
                <a:cubicBezTo>
                  <a:pt x="417" y="340"/>
                  <a:pt x="410" y="347"/>
                  <a:pt x="410" y="354"/>
                </a:cubicBezTo>
                <a:close/>
                <a:moveTo>
                  <a:pt x="347" y="57"/>
                </a:moveTo>
                <a:lnTo>
                  <a:pt x="347" y="57"/>
                </a:lnTo>
                <a:cubicBezTo>
                  <a:pt x="255" y="57"/>
                  <a:pt x="255" y="57"/>
                  <a:pt x="255" y="57"/>
                </a:cubicBezTo>
                <a:cubicBezTo>
                  <a:pt x="241" y="57"/>
                  <a:pt x="226" y="50"/>
                  <a:pt x="226" y="29"/>
                </a:cubicBezTo>
                <a:cubicBezTo>
                  <a:pt x="226" y="15"/>
                  <a:pt x="241" y="0"/>
                  <a:pt x="255" y="0"/>
                </a:cubicBezTo>
                <a:cubicBezTo>
                  <a:pt x="347" y="0"/>
                  <a:pt x="347" y="0"/>
                  <a:pt x="347" y="0"/>
                </a:cubicBezTo>
                <a:cubicBezTo>
                  <a:pt x="368" y="0"/>
                  <a:pt x="375" y="15"/>
                  <a:pt x="375" y="29"/>
                </a:cubicBezTo>
                <a:cubicBezTo>
                  <a:pt x="375" y="50"/>
                  <a:pt x="368" y="57"/>
                  <a:pt x="347" y="57"/>
                </a:cubicBezTo>
                <a:close/>
                <a:moveTo>
                  <a:pt x="142" y="608"/>
                </a:moveTo>
                <a:lnTo>
                  <a:pt x="142" y="608"/>
                </a:lnTo>
                <a:cubicBezTo>
                  <a:pt x="29" y="608"/>
                  <a:pt x="29" y="608"/>
                  <a:pt x="29" y="608"/>
                </a:cubicBezTo>
                <a:cubicBezTo>
                  <a:pt x="15" y="608"/>
                  <a:pt x="0" y="594"/>
                  <a:pt x="0" y="580"/>
                </a:cubicBezTo>
                <a:cubicBezTo>
                  <a:pt x="0" y="467"/>
                  <a:pt x="0" y="467"/>
                  <a:pt x="0" y="467"/>
                </a:cubicBezTo>
                <a:lnTo>
                  <a:pt x="0" y="467"/>
                </a:lnTo>
                <a:cubicBezTo>
                  <a:pt x="0" y="446"/>
                  <a:pt x="15" y="439"/>
                  <a:pt x="29" y="439"/>
                </a:cubicBezTo>
                <a:cubicBezTo>
                  <a:pt x="43" y="439"/>
                  <a:pt x="57" y="446"/>
                  <a:pt x="57" y="467"/>
                </a:cubicBezTo>
                <a:cubicBezTo>
                  <a:pt x="57" y="552"/>
                  <a:pt x="57" y="552"/>
                  <a:pt x="57" y="552"/>
                </a:cubicBezTo>
                <a:cubicBezTo>
                  <a:pt x="142" y="552"/>
                  <a:pt x="142" y="552"/>
                  <a:pt x="142" y="552"/>
                </a:cubicBezTo>
                <a:cubicBezTo>
                  <a:pt x="156" y="552"/>
                  <a:pt x="170" y="559"/>
                  <a:pt x="170" y="580"/>
                </a:cubicBezTo>
                <a:cubicBezTo>
                  <a:pt x="170" y="594"/>
                  <a:pt x="156" y="608"/>
                  <a:pt x="142" y="608"/>
                </a:cubicBezTo>
                <a:close/>
                <a:moveTo>
                  <a:pt x="57" y="255"/>
                </a:moveTo>
                <a:lnTo>
                  <a:pt x="57" y="255"/>
                </a:lnTo>
                <a:cubicBezTo>
                  <a:pt x="57" y="354"/>
                  <a:pt x="57" y="354"/>
                  <a:pt x="57" y="354"/>
                </a:cubicBezTo>
                <a:cubicBezTo>
                  <a:pt x="57" y="368"/>
                  <a:pt x="43" y="382"/>
                  <a:pt x="29" y="382"/>
                </a:cubicBezTo>
                <a:cubicBezTo>
                  <a:pt x="15" y="382"/>
                  <a:pt x="0" y="368"/>
                  <a:pt x="0" y="354"/>
                </a:cubicBezTo>
                <a:cubicBezTo>
                  <a:pt x="0" y="255"/>
                  <a:pt x="0" y="255"/>
                  <a:pt x="0" y="255"/>
                </a:cubicBezTo>
                <a:cubicBezTo>
                  <a:pt x="0" y="241"/>
                  <a:pt x="15" y="227"/>
                  <a:pt x="29" y="227"/>
                </a:cubicBezTo>
                <a:cubicBezTo>
                  <a:pt x="43" y="227"/>
                  <a:pt x="57" y="241"/>
                  <a:pt x="57" y="255"/>
                </a:cubicBezTo>
                <a:close/>
                <a:moveTo>
                  <a:pt x="142" y="57"/>
                </a:moveTo>
                <a:lnTo>
                  <a:pt x="142" y="57"/>
                </a:lnTo>
                <a:lnTo>
                  <a:pt x="142" y="57"/>
                </a:lnTo>
                <a:cubicBezTo>
                  <a:pt x="57" y="57"/>
                  <a:pt x="57" y="57"/>
                  <a:pt x="57" y="57"/>
                </a:cubicBezTo>
                <a:cubicBezTo>
                  <a:pt x="57" y="142"/>
                  <a:pt x="57" y="142"/>
                  <a:pt x="57" y="142"/>
                </a:cubicBezTo>
                <a:cubicBezTo>
                  <a:pt x="57" y="163"/>
                  <a:pt x="43" y="170"/>
                  <a:pt x="29" y="170"/>
                </a:cubicBezTo>
                <a:cubicBezTo>
                  <a:pt x="15" y="170"/>
                  <a:pt x="0" y="163"/>
                  <a:pt x="0" y="142"/>
                </a:cubicBezTo>
                <a:lnTo>
                  <a:pt x="0" y="142"/>
                </a:lnTo>
                <a:cubicBezTo>
                  <a:pt x="0" y="29"/>
                  <a:pt x="0" y="29"/>
                  <a:pt x="0" y="29"/>
                </a:cubicBezTo>
                <a:cubicBezTo>
                  <a:pt x="0" y="15"/>
                  <a:pt x="15" y="0"/>
                  <a:pt x="29" y="0"/>
                </a:cubicBezTo>
                <a:cubicBezTo>
                  <a:pt x="142" y="0"/>
                  <a:pt x="142" y="0"/>
                  <a:pt x="142" y="0"/>
                </a:cubicBezTo>
                <a:lnTo>
                  <a:pt x="142" y="0"/>
                </a:lnTo>
                <a:cubicBezTo>
                  <a:pt x="156" y="0"/>
                  <a:pt x="170" y="15"/>
                  <a:pt x="170" y="29"/>
                </a:cubicBezTo>
                <a:cubicBezTo>
                  <a:pt x="170" y="50"/>
                  <a:pt x="156" y="57"/>
                  <a:pt x="142" y="57"/>
                </a:cubicBezTo>
                <a:close/>
                <a:moveTo>
                  <a:pt x="255" y="552"/>
                </a:moveTo>
                <a:lnTo>
                  <a:pt x="255" y="552"/>
                </a:lnTo>
                <a:cubicBezTo>
                  <a:pt x="347" y="552"/>
                  <a:pt x="347" y="552"/>
                  <a:pt x="347" y="552"/>
                </a:cubicBezTo>
                <a:cubicBezTo>
                  <a:pt x="368" y="552"/>
                  <a:pt x="375" y="559"/>
                  <a:pt x="375" y="580"/>
                </a:cubicBezTo>
                <a:cubicBezTo>
                  <a:pt x="375" y="594"/>
                  <a:pt x="368" y="608"/>
                  <a:pt x="347" y="608"/>
                </a:cubicBezTo>
                <a:cubicBezTo>
                  <a:pt x="255" y="608"/>
                  <a:pt x="255" y="608"/>
                  <a:pt x="255" y="608"/>
                </a:cubicBezTo>
                <a:cubicBezTo>
                  <a:pt x="241" y="608"/>
                  <a:pt x="226" y="594"/>
                  <a:pt x="226" y="580"/>
                </a:cubicBezTo>
                <a:cubicBezTo>
                  <a:pt x="226" y="559"/>
                  <a:pt x="241" y="552"/>
                  <a:pt x="255" y="55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12" name="Freeform 46"/>
          <p:cNvSpPr>
            <a:spLocks noChangeArrowheads="1"/>
          </p:cNvSpPr>
          <p:nvPr/>
        </p:nvSpPr>
        <p:spPr bwMode="auto">
          <a:xfrm>
            <a:off x="5632572" y="4936068"/>
            <a:ext cx="289907" cy="292100"/>
          </a:xfrm>
          <a:custGeom>
            <a:avLst/>
            <a:gdLst>
              <a:gd name="T0" fmla="*/ 573 w 602"/>
              <a:gd name="T1" fmla="*/ 608 h 609"/>
              <a:gd name="T2" fmla="*/ 431 w 602"/>
              <a:gd name="T3" fmla="*/ 580 h 609"/>
              <a:gd name="T4" fmla="*/ 544 w 602"/>
              <a:gd name="T5" fmla="*/ 552 h 609"/>
              <a:gd name="T6" fmla="*/ 544 w 602"/>
              <a:gd name="T7" fmla="*/ 467 h 609"/>
              <a:gd name="T8" fmla="*/ 601 w 602"/>
              <a:gd name="T9" fmla="*/ 467 h 609"/>
              <a:gd name="T10" fmla="*/ 573 w 602"/>
              <a:gd name="T11" fmla="*/ 608 h 609"/>
              <a:gd name="T12" fmla="*/ 573 w 602"/>
              <a:gd name="T13" fmla="*/ 227 h 609"/>
              <a:gd name="T14" fmla="*/ 601 w 602"/>
              <a:gd name="T15" fmla="*/ 354 h 609"/>
              <a:gd name="T16" fmla="*/ 544 w 602"/>
              <a:gd name="T17" fmla="*/ 354 h 609"/>
              <a:gd name="T18" fmla="*/ 573 w 602"/>
              <a:gd name="T19" fmla="*/ 227 h 609"/>
              <a:gd name="T20" fmla="*/ 573 w 602"/>
              <a:gd name="T21" fmla="*/ 170 h 609"/>
              <a:gd name="T22" fmla="*/ 544 w 602"/>
              <a:gd name="T23" fmla="*/ 142 h 609"/>
              <a:gd name="T24" fmla="*/ 460 w 602"/>
              <a:gd name="T25" fmla="*/ 57 h 609"/>
              <a:gd name="T26" fmla="*/ 431 w 602"/>
              <a:gd name="T27" fmla="*/ 29 h 609"/>
              <a:gd name="T28" fmla="*/ 460 w 602"/>
              <a:gd name="T29" fmla="*/ 0 h 609"/>
              <a:gd name="T30" fmla="*/ 601 w 602"/>
              <a:gd name="T31" fmla="*/ 29 h 609"/>
              <a:gd name="T32" fmla="*/ 573 w 602"/>
              <a:gd name="T33" fmla="*/ 170 h 609"/>
              <a:gd name="T34" fmla="*/ 347 w 602"/>
              <a:gd name="T35" fmla="*/ 608 h 609"/>
              <a:gd name="T36" fmla="*/ 226 w 602"/>
              <a:gd name="T37" fmla="*/ 580 h 609"/>
              <a:gd name="T38" fmla="*/ 347 w 602"/>
              <a:gd name="T39" fmla="*/ 552 h 609"/>
              <a:gd name="T40" fmla="*/ 347 w 602"/>
              <a:gd name="T41" fmla="*/ 608 h 609"/>
              <a:gd name="T42" fmla="*/ 347 w 602"/>
              <a:gd name="T43" fmla="*/ 57 h 609"/>
              <a:gd name="T44" fmla="*/ 226 w 602"/>
              <a:gd name="T45" fmla="*/ 29 h 609"/>
              <a:gd name="T46" fmla="*/ 347 w 602"/>
              <a:gd name="T47" fmla="*/ 0 h 609"/>
              <a:gd name="T48" fmla="*/ 347 w 602"/>
              <a:gd name="T49" fmla="*/ 57 h 609"/>
              <a:gd name="T50" fmla="*/ 142 w 602"/>
              <a:gd name="T51" fmla="*/ 608 h 609"/>
              <a:gd name="T52" fmla="*/ 0 w 602"/>
              <a:gd name="T53" fmla="*/ 580 h 609"/>
              <a:gd name="T54" fmla="*/ 0 w 602"/>
              <a:gd name="T55" fmla="*/ 467 h 609"/>
              <a:gd name="T56" fmla="*/ 57 w 602"/>
              <a:gd name="T57" fmla="*/ 467 h 609"/>
              <a:gd name="T58" fmla="*/ 142 w 602"/>
              <a:gd name="T59" fmla="*/ 552 h 609"/>
              <a:gd name="T60" fmla="*/ 142 w 602"/>
              <a:gd name="T61" fmla="*/ 608 h 609"/>
              <a:gd name="T62" fmla="*/ 57 w 602"/>
              <a:gd name="T63" fmla="*/ 255 h 609"/>
              <a:gd name="T64" fmla="*/ 29 w 602"/>
              <a:gd name="T65" fmla="*/ 382 h 609"/>
              <a:gd name="T66" fmla="*/ 0 w 602"/>
              <a:gd name="T67" fmla="*/ 255 h 609"/>
              <a:gd name="T68" fmla="*/ 57 w 602"/>
              <a:gd name="T69" fmla="*/ 255 h 609"/>
              <a:gd name="T70" fmla="*/ 142 w 602"/>
              <a:gd name="T71" fmla="*/ 57 h 609"/>
              <a:gd name="T72" fmla="*/ 57 w 602"/>
              <a:gd name="T73" fmla="*/ 57 h 609"/>
              <a:gd name="T74" fmla="*/ 29 w 602"/>
              <a:gd name="T75" fmla="*/ 170 h 609"/>
              <a:gd name="T76" fmla="*/ 0 w 602"/>
              <a:gd name="T77" fmla="*/ 142 h 609"/>
              <a:gd name="T78" fmla="*/ 29 w 602"/>
              <a:gd name="T79" fmla="*/ 0 h 609"/>
              <a:gd name="T80" fmla="*/ 142 w 602"/>
              <a:gd name="T81" fmla="*/ 0 h 609"/>
              <a:gd name="T82" fmla="*/ 142 w 602"/>
              <a:gd name="T83" fmla="*/ 57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602" h="609">
                <a:moveTo>
                  <a:pt x="573" y="608"/>
                </a:moveTo>
                <a:lnTo>
                  <a:pt x="573" y="608"/>
                </a:lnTo>
                <a:cubicBezTo>
                  <a:pt x="460" y="608"/>
                  <a:pt x="460" y="608"/>
                  <a:pt x="460" y="608"/>
                </a:cubicBezTo>
                <a:cubicBezTo>
                  <a:pt x="446" y="608"/>
                  <a:pt x="431" y="594"/>
                  <a:pt x="431" y="580"/>
                </a:cubicBezTo>
                <a:cubicBezTo>
                  <a:pt x="431" y="559"/>
                  <a:pt x="446" y="552"/>
                  <a:pt x="460" y="552"/>
                </a:cubicBezTo>
                <a:cubicBezTo>
                  <a:pt x="544" y="552"/>
                  <a:pt x="544" y="552"/>
                  <a:pt x="544" y="552"/>
                </a:cubicBezTo>
                <a:cubicBezTo>
                  <a:pt x="544" y="467"/>
                  <a:pt x="544" y="467"/>
                  <a:pt x="544" y="467"/>
                </a:cubicBezTo>
                <a:lnTo>
                  <a:pt x="544" y="467"/>
                </a:lnTo>
                <a:cubicBezTo>
                  <a:pt x="544" y="446"/>
                  <a:pt x="559" y="439"/>
                  <a:pt x="573" y="439"/>
                </a:cubicBezTo>
                <a:cubicBezTo>
                  <a:pt x="587" y="439"/>
                  <a:pt x="601" y="446"/>
                  <a:pt x="601" y="467"/>
                </a:cubicBezTo>
                <a:cubicBezTo>
                  <a:pt x="601" y="580"/>
                  <a:pt x="601" y="580"/>
                  <a:pt x="601" y="580"/>
                </a:cubicBezTo>
                <a:cubicBezTo>
                  <a:pt x="601" y="594"/>
                  <a:pt x="587" y="608"/>
                  <a:pt x="573" y="608"/>
                </a:cubicBezTo>
                <a:close/>
                <a:moveTo>
                  <a:pt x="573" y="227"/>
                </a:moveTo>
                <a:lnTo>
                  <a:pt x="573" y="227"/>
                </a:lnTo>
                <a:cubicBezTo>
                  <a:pt x="587" y="227"/>
                  <a:pt x="601" y="241"/>
                  <a:pt x="601" y="255"/>
                </a:cubicBezTo>
                <a:cubicBezTo>
                  <a:pt x="601" y="354"/>
                  <a:pt x="601" y="354"/>
                  <a:pt x="601" y="354"/>
                </a:cubicBezTo>
                <a:cubicBezTo>
                  <a:pt x="601" y="368"/>
                  <a:pt x="587" y="382"/>
                  <a:pt x="573" y="382"/>
                </a:cubicBezTo>
                <a:cubicBezTo>
                  <a:pt x="559" y="382"/>
                  <a:pt x="544" y="368"/>
                  <a:pt x="544" y="354"/>
                </a:cubicBezTo>
                <a:cubicBezTo>
                  <a:pt x="544" y="255"/>
                  <a:pt x="544" y="255"/>
                  <a:pt x="544" y="255"/>
                </a:cubicBezTo>
                <a:cubicBezTo>
                  <a:pt x="544" y="241"/>
                  <a:pt x="559" y="227"/>
                  <a:pt x="573" y="227"/>
                </a:cubicBezTo>
                <a:close/>
                <a:moveTo>
                  <a:pt x="573" y="170"/>
                </a:moveTo>
                <a:lnTo>
                  <a:pt x="573" y="170"/>
                </a:lnTo>
                <a:cubicBezTo>
                  <a:pt x="559" y="170"/>
                  <a:pt x="544" y="163"/>
                  <a:pt x="544" y="142"/>
                </a:cubicBezTo>
                <a:lnTo>
                  <a:pt x="544" y="142"/>
                </a:lnTo>
                <a:cubicBezTo>
                  <a:pt x="544" y="57"/>
                  <a:pt x="544" y="57"/>
                  <a:pt x="544" y="57"/>
                </a:cubicBezTo>
                <a:cubicBezTo>
                  <a:pt x="460" y="57"/>
                  <a:pt x="460" y="57"/>
                  <a:pt x="460" y="57"/>
                </a:cubicBezTo>
                <a:lnTo>
                  <a:pt x="460" y="57"/>
                </a:lnTo>
                <a:cubicBezTo>
                  <a:pt x="446" y="57"/>
                  <a:pt x="431" y="50"/>
                  <a:pt x="431" y="29"/>
                </a:cubicBezTo>
                <a:cubicBezTo>
                  <a:pt x="431" y="15"/>
                  <a:pt x="446" y="0"/>
                  <a:pt x="460" y="0"/>
                </a:cubicBezTo>
                <a:lnTo>
                  <a:pt x="460" y="0"/>
                </a:lnTo>
                <a:cubicBezTo>
                  <a:pt x="573" y="0"/>
                  <a:pt x="573" y="0"/>
                  <a:pt x="573" y="0"/>
                </a:cubicBezTo>
                <a:cubicBezTo>
                  <a:pt x="587" y="0"/>
                  <a:pt x="601" y="15"/>
                  <a:pt x="601" y="29"/>
                </a:cubicBezTo>
                <a:cubicBezTo>
                  <a:pt x="601" y="142"/>
                  <a:pt x="601" y="142"/>
                  <a:pt x="601" y="142"/>
                </a:cubicBezTo>
                <a:cubicBezTo>
                  <a:pt x="601" y="163"/>
                  <a:pt x="587" y="170"/>
                  <a:pt x="573" y="170"/>
                </a:cubicBezTo>
                <a:close/>
                <a:moveTo>
                  <a:pt x="347" y="608"/>
                </a:moveTo>
                <a:lnTo>
                  <a:pt x="347" y="608"/>
                </a:lnTo>
                <a:cubicBezTo>
                  <a:pt x="255" y="608"/>
                  <a:pt x="255" y="608"/>
                  <a:pt x="255" y="608"/>
                </a:cubicBezTo>
                <a:cubicBezTo>
                  <a:pt x="233" y="608"/>
                  <a:pt x="226" y="594"/>
                  <a:pt x="226" y="580"/>
                </a:cubicBezTo>
                <a:cubicBezTo>
                  <a:pt x="226" y="559"/>
                  <a:pt x="233" y="552"/>
                  <a:pt x="255" y="552"/>
                </a:cubicBezTo>
                <a:cubicBezTo>
                  <a:pt x="347" y="552"/>
                  <a:pt x="347" y="552"/>
                  <a:pt x="347" y="552"/>
                </a:cubicBezTo>
                <a:cubicBezTo>
                  <a:pt x="361" y="552"/>
                  <a:pt x="375" y="559"/>
                  <a:pt x="375" y="580"/>
                </a:cubicBezTo>
                <a:cubicBezTo>
                  <a:pt x="375" y="594"/>
                  <a:pt x="361" y="608"/>
                  <a:pt x="347" y="608"/>
                </a:cubicBezTo>
                <a:close/>
                <a:moveTo>
                  <a:pt x="347" y="57"/>
                </a:moveTo>
                <a:lnTo>
                  <a:pt x="347" y="57"/>
                </a:lnTo>
                <a:cubicBezTo>
                  <a:pt x="255" y="57"/>
                  <a:pt x="255" y="57"/>
                  <a:pt x="255" y="57"/>
                </a:cubicBezTo>
                <a:cubicBezTo>
                  <a:pt x="233" y="57"/>
                  <a:pt x="226" y="50"/>
                  <a:pt x="226" y="29"/>
                </a:cubicBezTo>
                <a:cubicBezTo>
                  <a:pt x="226" y="15"/>
                  <a:pt x="233" y="0"/>
                  <a:pt x="255" y="0"/>
                </a:cubicBezTo>
                <a:cubicBezTo>
                  <a:pt x="347" y="0"/>
                  <a:pt x="347" y="0"/>
                  <a:pt x="347" y="0"/>
                </a:cubicBezTo>
                <a:cubicBezTo>
                  <a:pt x="361" y="0"/>
                  <a:pt x="375" y="15"/>
                  <a:pt x="375" y="29"/>
                </a:cubicBezTo>
                <a:cubicBezTo>
                  <a:pt x="375" y="50"/>
                  <a:pt x="361" y="57"/>
                  <a:pt x="347" y="57"/>
                </a:cubicBezTo>
                <a:close/>
                <a:moveTo>
                  <a:pt x="142" y="608"/>
                </a:moveTo>
                <a:lnTo>
                  <a:pt x="142" y="608"/>
                </a:lnTo>
                <a:cubicBezTo>
                  <a:pt x="29" y="608"/>
                  <a:pt x="29" y="608"/>
                  <a:pt x="29" y="608"/>
                </a:cubicBezTo>
                <a:cubicBezTo>
                  <a:pt x="7" y="608"/>
                  <a:pt x="0" y="594"/>
                  <a:pt x="0" y="580"/>
                </a:cubicBezTo>
                <a:cubicBezTo>
                  <a:pt x="0" y="467"/>
                  <a:pt x="0" y="467"/>
                  <a:pt x="0" y="467"/>
                </a:cubicBezTo>
                <a:lnTo>
                  <a:pt x="0" y="467"/>
                </a:lnTo>
                <a:cubicBezTo>
                  <a:pt x="0" y="446"/>
                  <a:pt x="7" y="439"/>
                  <a:pt x="29" y="439"/>
                </a:cubicBezTo>
                <a:cubicBezTo>
                  <a:pt x="43" y="439"/>
                  <a:pt x="57" y="446"/>
                  <a:pt x="57" y="467"/>
                </a:cubicBezTo>
                <a:cubicBezTo>
                  <a:pt x="57" y="552"/>
                  <a:pt x="57" y="552"/>
                  <a:pt x="57" y="552"/>
                </a:cubicBezTo>
                <a:cubicBezTo>
                  <a:pt x="142" y="552"/>
                  <a:pt x="142" y="552"/>
                  <a:pt x="142" y="552"/>
                </a:cubicBezTo>
                <a:cubicBezTo>
                  <a:pt x="156" y="552"/>
                  <a:pt x="170" y="559"/>
                  <a:pt x="170" y="580"/>
                </a:cubicBezTo>
                <a:cubicBezTo>
                  <a:pt x="170" y="594"/>
                  <a:pt x="156" y="608"/>
                  <a:pt x="142" y="608"/>
                </a:cubicBezTo>
                <a:close/>
                <a:moveTo>
                  <a:pt x="57" y="255"/>
                </a:moveTo>
                <a:lnTo>
                  <a:pt x="57" y="255"/>
                </a:lnTo>
                <a:cubicBezTo>
                  <a:pt x="57" y="354"/>
                  <a:pt x="57" y="354"/>
                  <a:pt x="57" y="354"/>
                </a:cubicBezTo>
                <a:cubicBezTo>
                  <a:pt x="57" y="368"/>
                  <a:pt x="43" y="382"/>
                  <a:pt x="29" y="382"/>
                </a:cubicBezTo>
                <a:cubicBezTo>
                  <a:pt x="7" y="382"/>
                  <a:pt x="0" y="368"/>
                  <a:pt x="0" y="354"/>
                </a:cubicBezTo>
                <a:cubicBezTo>
                  <a:pt x="0" y="255"/>
                  <a:pt x="0" y="255"/>
                  <a:pt x="0" y="255"/>
                </a:cubicBezTo>
                <a:cubicBezTo>
                  <a:pt x="0" y="241"/>
                  <a:pt x="7" y="227"/>
                  <a:pt x="29" y="227"/>
                </a:cubicBezTo>
                <a:cubicBezTo>
                  <a:pt x="43" y="227"/>
                  <a:pt x="57" y="241"/>
                  <a:pt x="57" y="255"/>
                </a:cubicBezTo>
                <a:close/>
                <a:moveTo>
                  <a:pt x="142" y="57"/>
                </a:moveTo>
                <a:lnTo>
                  <a:pt x="142" y="57"/>
                </a:lnTo>
                <a:lnTo>
                  <a:pt x="142" y="57"/>
                </a:lnTo>
                <a:cubicBezTo>
                  <a:pt x="57" y="57"/>
                  <a:pt x="57" y="57"/>
                  <a:pt x="57" y="57"/>
                </a:cubicBezTo>
                <a:cubicBezTo>
                  <a:pt x="57" y="142"/>
                  <a:pt x="57" y="142"/>
                  <a:pt x="57" y="142"/>
                </a:cubicBezTo>
                <a:cubicBezTo>
                  <a:pt x="57" y="163"/>
                  <a:pt x="43" y="170"/>
                  <a:pt x="29" y="170"/>
                </a:cubicBezTo>
                <a:cubicBezTo>
                  <a:pt x="7" y="170"/>
                  <a:pt x="0" y="163"/>
                  <a:pt x="0" y="142"/>
                </a:cubicBezTo>
                <a:lnTo>
                  <a:pt x="0" y="142"/>
                </a:lnTo>
                <a:cubicBezTo>
                  <a:pt x="0" y="29"/>
                  <a:pt x="0" y="29"/>
                  <a:pt x="0" y="29"/>
                </a:cubicBezTo>
                <a:cubicBezTo>
                  <a:pt x="0" y="15"/>
                  <a:pt x="7" y="0"/>
                  <a:pt x="29" y="0"/>
                </a:cubicBezTo>
                <a:cubicBezTo>
                  <a:pt x="142" y="0"/>
                  <a:pt x="142" y="0"/>
                  <a:pt x="142" y="0"/>
                </a:cubicBezTo>
                <a:lnTo>
                  <a:pt x="142" y="0"/>
                </a:lnTo>
                <a:cubicBezTo>
                  <a:pt x="156" y="0"/>
                  <a:pt x="170" y="15"/>
                  <a:pt x="170" y="29"/>
                </a:cubicBezTo>
                <a:cubicBezTo>
                  <a:pt x="170" y="50"/>
                  <a:pt x="156" y="57"/>
                  <a:pt x="142" y="5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13" name="Freeform 47"/>
          <p:cNvSpPr>
            <a:spLocks noChangeArrowheads="1"/>
          </p:cNvSpPr>
          <p:nvPr/>
        </p:nvSpPr>
        <p:spPr bwMode="auto">
          <a:xfrm>
            <a:off x="5124705" y="4944534"/>
            <a:ext cx="292024" cy="279400"/>
          </a:xfrm>
          <a:custGeom>
            <a:avLst/>
            <a:gdLst>
              <a:gd name="T0" fmla="*/ 608 w 609"/>
              <a:gd name="T1" fmla="*/ 551 h 580"/>
              <a:gd name="T2" fmla="*/ 608 w 609"/>
              <a:gd name="T3" fmla="*/ 551 h 580"/>
              <a:gd name="T4" fmla="*/ 580 w 609"/>
              <a:gd name="T5" fmla="*/ 579 h 580"/>
              <a:gd name="T6" fmla="*/ 28 w 609"/>
              <a:gd name="T7" fmla="*/ 579 h 580"/>
              <a:gd name="T8" fmla="*/ 0 w 609"/>
              <a:gd name="T9" fmla="*/ 551 h 580"/>
              <a:gd name="T10" fmla="*/ 0 w 609"/>
              <a:gd name="T11" fmla="*/ 28 h 580"/>
              <a:gd name="T12" fmla="*/ 28 w 609"/>
              <a:gd name="T13" fmla="*/ 0 h 580"/>
              <a:gd name="T14" fmla="*/ 57 w 609"/>
              <a:gd name="T15" fmla="*/ 0 h 580"/>
              <a:gd name="T16" fmla="*/ 85 w 609"/>
              <a:gd name="T17" fmla="*/ 0 h 580"/>
              <a:gd name="T18" fmla="*/ 113 w 609"/>
              <a:gd name="T19" fmla="*/ 0 h 580"/>
              <a:gd name="T20" fmla="*/ 113 w 609"/>
              <a:gd name="T21" fmla="*/ 28 h 580"/>
              <a:gd name="T22" fmla="*/ 113 w 609"/>
              <a:gd name="T23" fmla="*/ 35 h 580"/>
              <a:gd name="T24" fmla="*/ 113 w 609"/>
              <a:gd name="T25" fmla="*/ 35 h 580"/>
              <a:gd name="T26" fmla="*/ 113 w 609"/>
              <a:gd name="T27" fmla="*/ 141 h 580"/>
              <a:gd name="T28" fmla="*/ 113 w 609"/>
              <a:gd name="T29" fmla="*/ 141 h 580"/>
              <a:gd name="T30" fmla="*/ 113 w 609"/>
              <a:gd name="T31" fmla="*/ 169 h 580"/>
              <a:gd name="T32" fmla="*/ 113 w 609"/>
              <a:gd name="T33" fmla="*/ 226 h 580"/>
              <a:gd name="T34" fmla="*/ 170 w 609"/>
              <a:gd name="T35" fmla="*/ 282 h 580"/>
              <a:gd name="T36" fmla="*/ 417 w 609"/>
              <a:gd name="T37" fmla="*/ 282 h 580"/>
              <a:gd name="T38" fmla="*/ 474 w 609"/>
              <a:gd name="T39" fmla="*/ 226 h 580"/>
              <a:gd name="T40" fmla="*/ 474 w 609"/>
              <a:gd name="T41" fmla="*/ 169 h 580"/>
              <a:gd name="T42" fmla="*/ 474 w 609"/>
              <a:gd name="T43" fmla="*/ 141 h 580"/>
              <a:gd name="T44" fmla="*/ 474 w 609"/>
              <a:gd name="T45" fmla="*/ 141 h 580"/>
              <a:gd name="T46" fmla="*/ 474 w 609"/>
              <a:gd name="T47" fmla="*/ 56 h 580"/>
              <a:gd name="T48" fmla="*/ 474 w 609"/>
              <a:gd name="T49" fmla="*/ 35 h 580"/>
              <a:gd name="T50" fmla="*/ 474 w 609"/>
              <a:gd name="T51" fmla="*/ 35 h 580"/>
              <a:gd name="T52" fmla="*/ 474 w 609"/>
              <a:gd name="T53" fmla="*/ 28 h 580"/>
              <a:gd name="T54" fmla="*/ 474 w 609"/>
              <a:gd name="T55" fmla="*/ 0 h 580"/>
              <a:gd name="T56" fmla="*/ 481 w 609"/>
              <a:gd name="T57" fmla="*/ 0 h 580"/>
              <a:gd name="T58" fmla="*/ 495 w 609"/>
              <a:gd name="T59" fmla="*/ 0 h 580"/>
              <a:gd name="T60" fmla="*/ 495 w 609"/>
              <a:gd name="T61" fmla="*/ 0 h 580"/>
              <a:gd name="T62" fmla="*/ 509 w 609"/>
              <a:gd name="T63" fmla="*/ 7 h 580"/>
              <a:gd name="T64" fmla="*/ 509 w 609"/>
              <a:gd name="T65" fmla="*/ 7 h 580"/>
              <a:gd name="T66" fmla="*/ 594 w 609"/>
              <a:gd name="T67" fmla="*/ 91 h 580"/>
              <a:gd name="T68" fmla="*/ 594 w 609"/>
              <a:gd name="T69" fmla="*/ 91 h 580"/>
              <a:gd name="T70" fmla="*/ 608 w 609"/>
              <a:gd name="T71" fmla="*/ 113 h 580"/>
              <a:gd name="T72" fmla="*/ 608 w 609"/>
              <a:gd name="T73" fmla="*/ 551 h 580"/>
              <a:gd name="T74" fmla="*/ 445 w 609"/>
              <a:gd name="T75" fmla="*/ 226 h 580"/>
              <a:gd name="T76" fmla="*/ 445 w 609"/>
              <a:gd name="T77" fmla="*/ 226 h 580"/>
              <a:gd name="T78" fmla="*/ 417 w 609"/>
              <a:gd name="T79" fmla="*/ 254 h 580"/>
              <a:gd name="T80" fmla="*/ 382 w 609"/>
              <a:gd name="T81" fmla="*/ 254 h 580"/>
              <a:gd name="T82" fmla="*/ 382 w 609"/>
              <a:gd name="T83" fmla="*/ 254 h 580"/>
              <a:gd name="T84" fmla="*/ 212 w 609"/>
              <a:gd name="T85" fmla="*/ 254 h 580"/>
              <a:gd name="T86" fmla="*/ 212 w 609"/>
              <a:gd name="T87" fmla="*/ 254 h 580"/>
              <a:gd name="T88" fmla="*/ 170 w 609"/>
              <a:gd name="T89" fmla="*/ 254 h 580"/>
              <a:gd name="T90" fmla="*/ 141 w 609"/>
              <a:gd name="T91" fmla="*/ 226 h 580"/>
              <a:gd name="T92" fmla="*/ 141 w 609"/>
              <a:gd name="T93" fmla="*/ 169 h 580"/>
              <a:gd name="T94" fmla="*/ 141 w 609"/>
              <a:gd name="T95" fmla="*/ 169 h 580"/>
              <a:gd name="T96" fmla="*/ 141 w 609"/>
              <a:gd name="T97" fmla="*/ 0 h 580"/>
              <a:gd name="T98" fmla="*/ 445 w 609"/>
              <a:gd name="T99" fmla="*/ 0 h 580"/>
              <a:gd name="T100" fmla="*/ 445 w 609"/>
              <a:gd name="T101" fmla="*/ 169 h 580"/>
              <a:gd name="T102" fmla="*/ 445 w 609"/>
              <a:gd name="T103" fmla="*/ 169 h 580"/>
              <a:gd name="T104" fmla="*/ 445 w 609"/>
              <a:gd name="T105" fmla="*/ 226 h 580"/>
              <a:gd name="T106" fmla="*/ 389 w 609"/>
              <a:gd name="T107" fmla="*/ 35 h 580"/>
              <a:gd name="T108" fmla="*/ 389 w 609"/>
              <a:gd name="T109" fmla="*/ 35 h 580"/>
              <a:gd name="T110" fmla="*/ 304 w 609"/>
              <a:gd name="T111" fmla="*/ 35 h 580"/>
              <a:gd name="T112" fmla="*/ 304 w 609"/>
              <a:gd name="T113" fmla="*/ 212 h 580"/>
              <a:gd name="T114" fmla="*/ 389 w 609"/>
              <a:gd name="T115" fmla="*/ 212 h 580"/>
              <a:gd name="T116" fmla="*/ 389 w 609"/>
              <a:gd name="T117" fmla="*/ 35 h 5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609" h="580">
                <a:moveTo>
                  <a:pt x="608" y="551"/>
                </a:moveTo>
                <a:lnTo>
                  <a:pt x="608" y="551"/>
                </a:lnTo>
                <a:cubicBezTo>
                  <a:pt x="608" y="572"/>
                  <a:pt x="594" y="579"/>
                  <a:pt x="580" y="579"/>
                </a:cubicBezTo>
                <a:cubicBezTo>
                  <a:pt x="28" y="579"/>
                  <a:pt x="28" y="579"/>
                  <a:pt x="28" y="579"/>
                </a:cubicBezTo>
                <a:cubicBezTo>
                  <a:pt x="14" y="579"/>
                  <a:pt x="0" y="572"/>
                  <a:pt x="0" y="551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7"/>
                  <a:pt x="14" y="0"/>
                  <a:pt x="28" y="0"/>
                </a:cubicBezTo>
                <a:cubicBezTo>
                  <a:pt x="57" y="0"/>
                  <a:pt x="57" y="0"/>
                  <a:pt x="57" y="0"/>
                </a:cubicBezTo>
                <a:cubicBezTo>
                  <a:pt x="85" y="0"/>
                  <a:pt x="85" y="0"/>
                  <a:pt x="85" y="0"/>
                </a:cubicBezTo>
                <a:cubicBezTo>
                  <a:pt x="113" y="0"/>
                  <a:pt x="113" y="0"/>
                  <a:pt x="113" y="0"/>
                </a:cubicBezTo>
                <a:cubicBezTo>
                  <a:pt x="113" y="28"/>
                  <a:pt x="113" y="28"/>
                  <a:pt x="113" y="28"/>
                </a:cubicBezTo>
                <a:cubicBezTo>
                  <a:pt x="113" y="35"/>
                  <a:pt x="113" y="35"/>
                  <a:pt x="113" y="35"/>
                </a:cubicBezTo>
                <a:lnTo>
                  <a:pt x="113" y="35"/>
                </a:lnTo>
                <a:cubicBezTo>
                  <a:pt x="113" y="141"/>
                  <a:pt x="113" y="141"/>
                  <a:pt x="113" y="141"/>
                </a:cubicBezTo>
                <a:lnTo>
                  <a:pt x="113" y="141"/>
                </a:lnTo>
                <a:cubicBezTo>
                  <a:pt x="113" y="169"/>
                  <a:pt x="113" y="169"/>
                  <a:pt x="113" y="169"/>
                </a:cubicBezTo>
                <a:cubicBezTo>
                  <a:pt x="113" y="226"/>
                  <a:pt x="113" y="226"/>
                  <a:pt x="113" y="226"/>
                </a:cubicBezTo>
                <a:cubicBezTo>
                  <a:pt x="113" y="254"/>
                  <a:pt x="141" y="282"/>
                  <a:pt x="170" y="282"/>
                </a:cubicBezTo>
                <a:cubicBezTo>
                  <a:pt x="417" y="282"/>
                  <a:pt x="417" y="282"/>
                  <a:pt x="417" y="282"/>
                </a:cubicBezTo>
                <a:cubicBezTo>
                  <a:pt x="452" y="282"/>
                  <a:pt x="474" y="254"/>
                  <a:pt x="474" y="226"/>
                </a:cubicBezTo>
                <a:cubicBezTo>
                  <a:pt x="474" y="169"/>
                  <a:pt x="474" y="169"/>
                  <a:pt x="474" y="169"/>
                </a:cubicBezTo>
                <a:cubicBezTo>
                  <a:pt x="474" y="141"/>
                  <a:pt x="474" y="141"/>
                  <a:pt x="474" y="141"/>
                </a:cubicBezTo>
                <a:lnTo>
                  <a:pt x="474" y="141"/>
                </a:lnTo>
                <a:cubicBezTo>
                  <a:pt x="474" y="56"/>
                  <a:pt x="474" y="56"/>
                  <a:pt x="474" y="56"/>
                </a:cubicBezTo>
                <a:cubicBezTo>
                  <a:pt x="474" y="35"/>
                  <a:pt x="474" y="35"/>
                  <a:pt x="474" y="35"/>
                </a:cubicBezTo>
                <a:lnTo>
                  <a:pt x="474" y="35"/>
                </a:lnTo>
                <a:cubicBezTo>
                  <a:pt x="474" y="28"/>
                  <a:pt x="474" y="28"/>
                  <a:pt x="474" y="28"/>
                </a:cubicBezTo>
                <a:cubicBezTo>
                  <a:pt x="474" y="0"/>
                  <a:pt x="474" y="0"/>
                  <a:pt x="474" y="0"/>
                </a:cubicBezTo>
                <a:cubicBezTo>
                  <a:pt x="481" y="0"/>
                  <a:pt x="481" y="0"/>
                  <a:pt x="481" y="0"/>
                </a:cubicBezTo>
                <a:cubicBezTo>
                  <a:pt x="495" y="0"/>
                  <a:pt x="495" y="0"/>
                  <a:pt x="495" y="0"/>
                </a:cubicBezTo>
                <a:lnTo>
                  <a:pt x="495" y="0"/>
                </a:lnTo>
                <a:cubicBezTo>
                  <a:pt x="502" y="0"/>
                  <a:pt x="509" y="0"/>
                  <a:pt x="509" y="7"/>
                </a:cubicBezTo>
                <a:lnTo>
                  <a:pt x="509" y="7"/>
                </a:lnTo>
                <a:cubicBezTo>
                  <a:pt x="594" y="91"/>
                  <a:pt x="594" y="91"/>
                  <a:pt x="594" y="91"/>
                </a:cubicBezTo>
                <a:lnTo>
                  <a:pt x="594" y="91"/>
                </a:lnTo>
                <a:cubicBezTo>
                  <a:pt x="601" y="98"/>
                  <a:pt x="608" y="106"/>
                  <a:pt x="608" y="113"/>
                </a:cubicBezTo>
                <a:lnTo>
                  <a:pt x="608" y="551"/>
                </a:lnTo>
                <a:close/>
                <a:moveTo>
                  <a:pt x="445" y="226"/>
                </a:moveTo>
                <a:lnTo>
                  <a:pt x="445" y="226"/>
                </a:lnTo>
                <a:cubicBezTo>
                  <a:pt x="445" y="240"/>
                  <a:pt x="431" y="254"/>
                  <a:pt x="417" y="254"/>
                </a:cubicBezTo>
                <a:cubicBezTo>
                  <a:pt x="382" y="254"/>
                  <a:pt x="382" y="254"/>
                  <a:pt x="382" y="254"/>
                </a:cubicBezTo>
                <a:lnTo>
                  <a:pt x="382" y="254"/>
                </a:lnTo>
                <a:cubicBezTo>
                  <a:pt x="212" y="254"/>
                  <a:pt x="212" y="254"/>
                  <a:pt x="212" y="254"/>
                </a:cubicBezTo>
                <a:lnTo>
                  <a:pt x="212" y="254"/>
                </a:lnTo>
                <a:cubicBezTo>
                  <a:pt x="170" y="254"/>
                  <a:pt x="170" y="254"/>
                  <a:pt x="170" y="254"/>
                </a:cubicBezTo>
                <a:cubicBezTo>
                  <a:pt x="156" y="254"/>
                  <a:pt x="141" y="240"/>
                  <a:pt x="141" y="226"/>
                </a:cubicBezTo>
                <a:cubicBezTo>
                  <a:pt x="141" y="169"/>
                  <a:pt x="141" y="169"/>
                  <a:pt x="141" y="169"/>
                </a:cubicBezTo>
                <a:lnTo>
                  <a:pt x="141" y="169"/>
                </a:lnTo>
                <a:cubicBezTo>
                  <a:pt x="141" y="0"/>
                  <a:pt x="141" y="0"/>
                  <a:pt x="141" y="0"/>
                </a:cubicBezTo>
                <a:cubicBezTo>
                  <a:pt x="445" y="0"/>
                  <a:pt x="445" y="0"/>
                  <a:pt x="445" y="0"/>
                </a:cubicBezTo>
                <a:cubicBezTo>
                  <a:pt x="445" y="169"/>
                  <a:pt x="445" y="169"/>
                  <a:pt x="445" y="169"/>
                </a:cubicBezTo>
                <a:lnTo>
                  <a:pt x="445" y="169"/>
                </a:lnTo>
                <a:lnTo>
                  <a:pt x="445" y="226"/>
                </a:lnTo>
                <a:close/>
                <a:moveTo>
                  <a:pt x="389" y="35"/>
                </a:moveTo>
                <a:lnTo>
                  <a:pt x="389" y="35"/>
                </a:lnTo>
                <a:cubicBezTo>
                  <a:pt x="304" y="35"/>
                  <a:pt x="304" y="35"/>
                  <a:pt x="304" y="35"/>
                </a:cubicBezTo>
                <a:cubicBezTo>
                  <a:pt x="304" y="212"/>
                  <a:pt x="304" y="212"/>
                  <a:pt x="304" y="212"/>
                </a:cubicBezTo>
                <a:cubicBezTo>
                  <a:pt x="389" y="212"/>
                  <a:pt x="389" y="212"/>
                  <a:pt x="389" y="212"/>
                </a:cubicBezTo>
                <a:lnTo>
                  <a:pt x="389" y="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14" name="Freeform 48"/>
          <p:cNvSpPr>
            <a:spLocks noChangeArrowheads="1"/>
          </p:cNvSpPr>
          <p:nvPr/>
        </p:nvSpPr>
        <p:spPr bwMode="auto">
          <a:xfrm>
            <a:off x="4618953" y="4978401"/>
            <a:ext cx="289909" cy="211667"/>
          </a:xfrm>
          <a:custGeom>
            <a:avLst/>
            <a:gdLst>
              <a:gd name="T0" fmla="*/ 572 w 602"/>
              <a:gd name="T1" fmla="*/ 438 h 439"/>
              <a:gd name="T2" fmla="*/ 572 w 602"/>
              <a:gd name="T3" fmla="*/ 438 h 439"/>
              <a:gd name="T4" fmla="*/ 544 w 602"/>
              <a:gd name="T5" fmla="*/ 438 h 439"/>
              <a:gd name="T6" fmla="*/ 537 w 602"/>
              <a:gd name="T7" fmla="*/ 438 h 439"/>
              <a:gd name="T8" fmla="*/ 495 w 602"/>
              <a:gd name="T9" fmla="*/ 438 h 439"/>
              <a:gd name="T10" fmla="*/ 452 w 602"/>
              <a:gd name="T11" fmla="*/ 325 h 439"/>
              <a:gd name="T12" fmla="*/ 452 w 602"/>
              <a:gd name="T13" fmla="*/ 325 h 439"/>
              <a:gd name="T14" fmla="*/ 424 w 602"/>
              <a:gd name="T15" fmla="*/ 304 h 439"/>
              <a:gd name="T16" fmla="*/ 177 w 602"/>
              <a:gd name="T17" fmla="*/ 304 h 439"/>
              <a:gd name="T18" fmla="*/ 156 w 602"/>
              <a:gd name="T19" fmla="*/ 325 h 439"/>
              <a:gd name="T20" fmla="*/ 156 w 602"/>
              <a:gd name="T21" fmla="*/ 325 h 439"/>
              <a:gd name="T22" fmla="*/ 106 w 602"/>
              <a:gd name="T23" fmla="*/ 438 h 439"/>
              <a:gd name="T24" fmla="*/ 64 w 602"/>
              <a:gd name="T25" fmla="*/ 438 h 439"/>
              <a:gd name="T26" fmla="*/ 57 w 602"/>
              <a:gd name="T27" fmla="*/ 438 h 439"/>
              <a:gd name="T28" fmla="*/ 28 w 602"/>
              <a:gd name="T29" fmla="*/ 438 h 439"/>
              <a:gd name="T30" fmla="*/ 0 w 602"/>
              <a:gd name="T31" fmla="*/ 410 h 439"/>
              <a:gd name="T32" fmla="*/ 0 w 602"/>
              <a:gd name="T33" fmla="*/ 28 h 439"/>
              <a:gd name="T34" fmla="*/ 28 w 602"/>
              <a:gd name="T35" fmla="*/ 0 h 439"/>
              <a:gd name="T36" fmla="*/ 572 w 602"/>
              <a:gd name="T37" fmla="*/ 0 h 439"/>
              <a:gd name="T38" fmla="*/ 601 w 602"/>
              <a:gd name="T39" fmla="*/ 28 h 439"/>
              <a:gd name="T40" fmla="*/ 601 w 602"/>
              <a:gd name="T41" fmla="*/ 410 h 439"/>
              <a:gd name="T42" fmla="*/ 572 w 602"/>
              <a:gd name="T43" fmla="*/ 438 h 439"/>
              <a:gd name="T44" fmla="*/ 148 w 602"/>
              <a:gd name="T45" fmla="*/ 142 h 439"/>
              <a:gd name="T46" fmla="*/ 148 w 602"/>
              <a:gd name="T47" fmla="*/ 142 h 439"/>
              <a:gd name="T48" fmla="*/ 113 w 602"/>
              <a:gd name="T49" fmla="*/ 184 h 439"/>
              <a:gd name="T50" fmla="*/ 148 w 602"/>
              <a:gd name="T51" fmla="*/ 219 h 439"/>
              <a:gd name="T52" fmla="*/ 191 w 602"/>
              <a:gd name="T53" fmla="*/ 184 h 439"/>
              <a:gd name="T54" fmla="*/ 148 w 602"/>
              <a:gd name="T55" fmla="*/ 142 h 439"/>
              <a:gd name="T56" fmla="*/ 375 w 602"/>
              <a:gd name="T57" fmla="*/ 142 h 439"/>
              <a:gd name="T58" fmla="*/ 375 w 602"/>
              <a:gd name="T59" fmla="*/ 142 h 439"/>
              <a:gd name="T60" fmla="*/ 226 w 602"/>
              <a:gd name="T61" fmla="*/ 142 h 439"/>
              <a:gd name="T62" fmla="*/ 226 w 602"/>
              <a:gd name="T63" fmla="*/ 219 h 439"/>
              <a:gd name="T64" fmla="*/ 375 w 602"/>
              <a:gd name="T65" fmla="*/ 219 h 439"/>
              <a:gd name="T66" fmla="*/ 375 w 602"/>
              <a:gd name="T67" fmla="*/ 142 h 439"/>
              <a:gd name="T68" fmla="*/ 452 w 602"/>
              <a:gd name="T69" fmla="*/ 142 h 439"/>
              <a:gd name="T70" fmla="*/ 452 w 602"/>
              <a:gd name="T71" fmla="*/ 142 h 439"/>
              <a:gd name="T72" fmla="*/ 417 w 602"/>
              <a:gd name="T73" fmla="*/ 184 h 439"/>
              <a:gd name="T74" fmla="*/ 452 w 602"/>
              <a:gd name="T75" fmla="*/ 219 h 439"/>
              <a:gd name="T76" fmla="*/ 488 w 602"/>
              <a:gd name="T77" fmla="*/ 184 h 439"/>
              <a:gd name="T78" fmla="*/ 452 w 602"/>
              <a:gd name="T79" fmla="*/ 142 h 439"/>
              <a:gd name="T80" fmla="*/ 170 w 602"/>
              <a:gd name="T81" fmla="*/ 354 h 439"/>
              <a:gd name="T82" fmla="*/ 170 w 602"/>
              <a:gd name="T83" fmla="*/ 354 h 439"/>
              <a:gd name="T84" fmla="*/ 198 w 602"/>
              <a:gd name="T85" fmla="*/ 332 h 439"/>
              <a:gd name="T86" fmla="*/ 403 w 602"/>
              <a:gd name="T87" fmla="*/ 332 h 439"/>
              <a:gd name="T88" fmla="*/ 431 w 602"/>
              <a:gd name="T89" fmla="*/ 354 h 439"/>
              <a:gd name="T90" fmla="*/ 431 w 602"/>
              <a:gd name="T91" fmla="*/ 354 h 439"/>
              <a:gd name="T92" fmla="*/ 459 w 602"/>
              <a:gd name="T93" fmla="*/ 438 h 439"/>
              <a:gd name="T94" fmla="*/ 403 w 602"/>
              <a:gd name="T95" fmla="*/ 438 h 439"/>
              <a:gd name="T96" fmla="*/ 403 w 602"/>
              <a:gd name="T97" fmla="*/ 438 h 439"/>
              <a:gd name="T98" fmla="*/ 198 w 602"/>
              <a:gd name="T99" fmla="*/ 438 h 439"/>
              <a:gd name="T100" fmla="*/ 198 w 602"/>
              <a:gd name="T101" fmla="*/ 438 h 439"/>
              <a:gd name="T102" fmla="*/ 141 w 602"/>
              <a:gd name="T103" fmla="*/ 438 h 439"/>
              <a:gd name="T104" fmla="*/ 170 w 602"/>
              <a:gd name="T105" fmla="*/ 354 h 4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02" h="439">
                <a:moveTo>
                  <a:pt x="572" y="438"/>
                </a:moveTo>
                <a:lnTo>
                  <a:pt x="572" y="438"/>
                </a:lnTo>
                <a:cubicBezTo>
                  <a:pt x="544" y="438"/>
                  <a:pt x="544" y="438"/>
                  <a:pt x="544" y="438"/>
                </a:cubicBezTo>
                <a:cubicBezTo>
                  <a:pt x="537" y="438"/>
                  <a:pt x="537" y="438"/>
                  <a:pt x="537" y="438"/>
                </a:cubicBezTo>
                <a:cubicBezTo>
                  <a:pt x="495" y="438"/>
                  <a:pt x="495" y="438"/>
                  <a:pt x="495" y="438"/>
                </a:cubicBezTo>
                <a:cubicBezTo>
                  <a:pt x="452" y="325"/>
                  <a:pt x="452" y="325"/>
                  <a:pt x="452" y="325"/>
                </a:cubicBezTo>
                <a:lnTo>
                  <a:pt x="452" y="325"/>
                </a:lnTo>
                <a:cubicBezTo>
                  <a:pt x="445" y="311"/>
                  <a:pt x="438" y="304"/>
                  <a:pt x="424" y="304"/>
                </a:cubicBezTo>
                <a:cubicBezTo>
                  <a:pt x="177" y="304"/>
                  <a:pt x="177" y="304"/>
                  <a:pt x="177" y="304"/>
                </a:cubicBezTo>
                <a:cubicBezTo>
                  <a:pt x="170" y="304"/>
                  <a:pt x="156" y="311"/>
                  <a:pt x="156" y="325"/>
                </a:cubicBezTo>
                <a:lnTo>
                  <a:pt x="156" y="325"/>
                </a:lnTo>
                <a:cubicBezTo>
                  <a:pt x="106" y="438"/>
                  <a:pt x="106" y="438"/>
                  <a:pt x="106" y="438"/>
                </a:cubicBezTo>
                <a:cubicBezTo>
                  <a:pt x="64" y="438"/>
                  <a:pt x="64" y="438"/>
                  <a:pt x="64" y="438"/>
                </a:cubicBezTo>
                <a:cubicBezTo>
                  <a:pt x="57" y="438"/>
                  <a:pt x="57" y="438"/>
                  <a:pt x="57" y="438"/>
                </a:cubicBezTo>
                <a:cubicBezTo>
                  <a:pt x="28" y="438"/>
                  <a:pt x="28" y="438"/>
                  <a:pt x="28" y="438"/>
                </a:cubicBezTo>
                <a:cubicBezTo>
                  <a:pt x="14" y="438"/>
                  <a:pt x="0" y="424"/>
                  <a:pt x="0" y="410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572" y="0"/>
                  <a:pt x="572" y="0"/>
                  <a:pt x="572" y="0"/>
                </a:cubicBezTo>
                <a:cubicBezTo>
                  <a:pt x="594" y="0"/>
                  <a:pt x="601" y="14"/>
                  <a:pt x="601" y="28"/>
                </a:cubicBezTo>
                <a:cubicBezTo>
                  <a:pt x="601" y="410"/>
                  <a:pt x="601" y="410"/>
                  <a:pt x="601" y="410"/>
                </a:cubicBezTo>
                <a:cubicBezTo>
                  <a:pt x="601" y="424"/>
                  <a:pt x="594" y="438"/>
                  <a:pt x="572" y="438"/>
                </a:cubicBezTo>
                <a:close/>
                <a:moveTo>
                  <a:pt x="148" y="142"/>
                </a:moveTo>
                <a:lnTo>
                  <a:pt x="148" y="142"/>
                </a:lnTo>
                <a:cubicBezTo>
                  <a:pt x="127" y="142"/>
                  <a:pt x="113" y="163"/>
                  <a:pt x="113" y="184"/>
                </a:cubicBezTo>
                <a:cubicBezTo>
                  <a:pt x="113" y="205"/>
                  <a:pt x="127" y="219"/>
                  <a:pt x="148" y="219"/>
                </a:cubicBezTo>
                <a:cubicBezTo>
                  <a:pt x="170" y="219"/>
                  <a:pt x="191" y="205"/>
                  <a:pt x="191" y="184"/>
                </a:cubicBezTo>
                <a:cubicBezTo>
                  <a:pt x="191" y="163"/>
                  <a:pt x="170" y="142"/>
                  <a:pt x="148" y="142"/>
                </a:cubicBezTo>
                <a:close/>
                <a:moveTo>
                  <a:pt x="375" y="142"/>
                </a:moveTo>
                <a:lnTo>
                  <a:pt x="375" y="142"/>
                </a:lnTo>
                <a:cubicBezTo>
                  <a:pt x="226" y="142"/>
                  <a:pt x="226" y="142"/>
                  <a:pt x="226" y="142"/>
                </a:cubicBezTo>
                <a:cubicBezTo>
                  <a:pt x="226" y="219"/>
                  <a:pt x="226" y="219"/>
                  <a:pt x="226" y="219"/>
                </a:cubicBezTo>
                <a:cubicBezTo>
                  <a:pt x="375" y="219"/>
                  <a:pt x="375" y="219"/>
                  <a:pt x="375" y="219"/>
                </a:cubicBezTo>
                <a:lnTo>
                  <a:pt x="375" y="142"/>
                </a:lnTo>
                <a:close/>
                <a:moveTo>
                  <a:pt x="452" y="142"/>
                </a:moveTo>
                <a:lnTo>
                  <a:pt x="452" y="142"/>
                </a:lnTo>
                <a:cubicBezTo>
                  <a:pt x="431" y="142"/>
                  <a:pt x="417" y="163"/>
                  <a:pt x="417" y="184"/>
                </a:cubicBezTo>
                <a:cubicBezTo>
                  <a:pt x="417" y="205"/>
                  <a:pt x="431" y="219"/>
                  <a:pt x="452" y="219"/>
                </a:cubicBezTo>
                <a:cubicBezTo>
                  <a:pt x="474" y="219"/>
                  <a:pt x="488" y="205"/>
                  <a:pt x="488" y="184"/>
                </a:cubicBezTo>
                <a:cubicBezTo>
                  <a:pt x="488" y="163"/>
                  <a:pt x="474" y="142"/>
                  <a:pt x="452" y="142"/>
                </a:cubicBezTo>
                <a:close/>
                <a:moveTo>
                  <a:pt x="170" y="354"/>
                </a:moveTo>
                <a:lnTo>
                  <a:pt x="170" y="354"/>
                </a:lnTo>
                <a:cubicBezTo>
                  <a:pt x="177" y="339"/>
                  <a:pt x="184" y="332"/>
                  <a:pt x="198" y="332"/>
                </a:cubicBezTo>
                <a:cubicBezTo>
                  <a:pt x="403" y="332"/>
                  <a:pt x="403" y="332"/>
                  <a:pt x="403" y="332"/>
                </a:cubicBezTo>
                <a:cubicBezTo>
                  <a:pt x="417" y="332"/>
                  <a:pt x="431" y="339"/>
                  <a:pt x="431" y="354"/>
                </a:cubicBezTo>
                <a:lnTo>
                  <a:pt x="431" y="354"/>
                </a:lnTo>
                <a:cubicBezTo>
                  <a:pt x="459" y="438"/>
                  <a:pt x="459" y="438"/>
                  <a:pt x="459" y="438"/>
                </a:cubicBezTo>
                <a:cubicBezTo>
                  <a:pt x="403" y="438"/>
                  <a:pt x="403" y="438"/>
                  <a:pt x="403" y="438"/>
                </a:cubicBezTo>
                <a:lnTo>
                  <a:pt x="403" y="438"/>
                </a:lnTo>
                <a:cubicBezTo>
                  <a:pt x="198" y="438"/>
                  <a:pt x="198" y="438"/>
                  <a:pt x="198" y="438"/>
                </a:cubicBezTo>
                <a:lnTo>
                  <a:pt x="198" y="438"/>
                </a:lnTo>
                <a:cubicBezTo>
                  <a:pt x="141" y="438"/>
                  <a:pt x="141" y="438"/>
                  <a:pt x="141" y="438"/>
                </a:cubicBezTo>
                <a:cubicBezTo>
                  <a:pt x="170" y="354"/>
                  <a:pt x="170" y="354"/>
                  <a:pt x="170" y="3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15" name="Freeform 49"/>
          <p:cNvSpPr>
            <a:spLocks noChangeArrowheads="1"/>
          </p:cNvSpPr>
          <p:nvPr/>
        </p:nvSpPr>
        <p:spPr bwMode="auto">
          <a:xfrm>
            <a:off x="10258401" y="4440768"/>
            <a:ext cx="289907" cy="289984"/>
          </a:xfrm>
          <a:custGeom>
            <a:avLst/>
            <a:gdLst>
              <a:gd name="T0" fmla="*/ 601 w 602"/>
              <a:gd name="T1" fmla="*/ 304 h 602"/>
              <a:gd name="T2" fmla="*/ 601 w 602"/>
              <a:gd name="T3" fmla="*/ 304 h 602"/>
              <a:gd name="T4" fmla="*/ 601 w 602"/>
              <a:gd name="T5" fmla="*/ 573 h 602"/>
              <a:gd name="T6" fmla="*/ 573 w 602"/>
              <a:gd name="T7" fmla="*/ 601 h 602"/>
              <a:gd name="T8" fmla="*/ 297 w 602"/>
              <a:gd name="T9" fmla="*/ 601 h 602"/>
              <a:gd name="T10" fmla="*/ 297 w 602"/>
              <a:gd name="T11" fmla="*/ 601 h 602"/>
              <a:gd name="T12" fmla="*/ 0 w 602"/>
              <a:gd name="T13" fmla="*/ 304 h 602"/>
              <a:gd name="T14" fmla="*/ 297 w 602"/>
              <a:gd name="T15" fmla="*/ 0 h 602"/>
              <a:gd name="T16" fmla="*/ 601 w 602"/>
              <a:gd name="T17" fmla="*/ 304 h 602"/>
              <a:gd name="T18" fmla="*/ 297 w 602"/>
              <a:gd name="T19" fmla="*/ 57 h 602"/>
              <a:gd name="T20" fmla="*/ 297 w 602"/>
              <a:gd name="T21" fmla="*/ 57 h 602"/>
              <a:gd name="T22" fmla="*/ 57 w 602"/>
              <a:gd name="T23" fmla="*/ 304 h 602"/>
              <a:gd name="T24" fmla="*/ 297 w 602"/>
              <a:gd name="T25" fmla="*/ 544 h 602"/>
              <a:gd name="T26" fmla="*/ 297 w 602"/>
              <a:gd name="T27" fmla="*/ 544 h 602"/>
              <a:gd name="T28" fmla="*/ 297 w 602"/>
              <a:gd name="T29" fmla="*/ 544 h 602"/>
              <a:gd name="T30" fmla="*/ 544 w 602"/>
              <a:gd name="T31" fmla="*/ 304 h 602"/>
              <a:gd name="T32" fmla="*/ 544 w 602"/>
              <a:gd name="T33" fmla="*/ 304 h 602"/>
              <a:gd name="T34" fmla="*/ 544 w 602"/>
              <a:gd name="T35" fmla="*/ 304 h 602"/>
              <a:gd name="T36" fmla="*/ 297 w 602"/>
              <a:gd name="T37" fmla="*/ 57 h 602"/>
              <a:gd name="T38" fmla="*/ 424 w 602"/>
              <a:gd name="T39" fmla="*/ 333 h 602"/>
              <a:gd name="T40" fmla="*/ 424 w 602"/>
              <a:gd name="T41" fmla="*/ 333 h 602"/>
              <a:gd name="T42" fmla="*/ 403 w 602"/>
              <a:gd name="T43" fmla="*/ 333 h 602"/>
              <a:gd name="T44" fmla="*/ 403 w 602"/>
              <a:gd name="T45" fmla="*/ 333 h 602"/>
              <a:gd name="T46" fmla="*/ 226 w 602"/>
              <a:gd name="T47" fmla="*/ 333 h 602"/>
              <a:gd name="T48" fmla="*/ 226 w 602"/>
              <a:gd name="T49" fmla="*/ 333 h 602"/>
              <a:gd name="T50" fmla="*/ 177 w 602"/>
              <a:gd name="T51" fmla="*/ 333 h 602"/>
              <a:gd name="T52" fmla="*/ 148 w 602"/>
              <a:gd name="T53" fmla="*/ 304 h 602"/>
              <a:gd name="T54" fmla="*/ 177 w 602"/>
              <a:gd name="T55" fmla="*/ 276 h 602"/>
              <a:gd name="T56" fmla="*/ 269 w 602"/>
              <a:gd name="T57" fmla="*/ 276 h 602"/>
              <a:gd name="T58" fmla="*/ 269 w 602"/>
              <a:gd name="T59" fmla="*/ 276 h 602"/>
              <a:gd name="T60" fmla="*/ 325 w 602"/>
              <a:gd name="T61" fmla="*/ 276 h 602"/>
              <a:gd name="T62" fmla="*/ 325 w 602"/>
              <a:gd name="T63" fmla="*/ 276 h 602"/>
              <a:gd name="T64" fmla="*/ 424 w 602"/>
              <a:gd name="T65" fmla="*/ 276 h 602"/>
              <a:gd name="T66" fmla="*/ 452 w 602"/>
              <a:gd name="T67" fmla="*/ 304 h 602"/>
              <a:gd name="T68" fmla="*/ 424 w 602"/>
              <a:gd name="T69" fmla="*/ 333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602" h="602">
                <a:moveTo>
                  <a:pt x="601" y="304"/>
                </a:moveTo>
                <a:lnTo>
                  <a:pt x="601" y="304"/>
                </a:lnTo>
                <a:cubicBezTo>
                  <a:pt x="601" y="573"/>
                  <a:pt x="601" y="573"/>
                  <a:pt x="601" y="573"/>
                </a:cubicBezTo>
                <a:cubicBezTo>
                  <a:pt x="601" y="594"/>
                  <a:pt x="587" y="601"/>
                  <a:pt x="573" y="601"/>
                </a:cubicBezTo>
                <a:cubicBezTo>
                  <a:pt x="297" y="601"/>
                  <a:pt x="297" y="601"/>
                  <a:pt x="297" y="601"/>
                </a:cubicBezTo>
                <a:lnTo>
                  <a:pt x="297" y="601"/>
                </a:lnTo>
                <a:cubicBezTo>
                  <a:pt x="134" y="601"/>
                  <a:pt x="0" y="467"/>
                  <a:pt x="0" y="304"/>
                </a:cubicBezTo>
                <a:cubicBezTo>
                  <a:pt x="0" y="135"/>
                  <a:pt x="134" y="0"/>
                  <a:pt x="297" y="0"/>
                </a:cubicBezTo>
                <a:cubicBezTo>
                  <a:pt x="466" y="0"/>
                  <a:pt x="601" y="135"/>
                  <a:pt x="601" y="304"/>
                </a:cubicBezTo>
                <a:close/>
                <a:moveTo>
                  <a:pt x="297" y="57"/>
                </a:moveTo>
                <a:lnTo>
                  <a:pt x="297" y="57"/>
                </a:lnTo>
                <a:cubicBezTo>
                  <a:pt x="163" y="57"/>
                  <a:pt x="57" y="170"/>
                  <a:pt x="57" y="304"/>
                </a:cubicBezTo>
                <a:cubicBezTo>
                  <a:pt x="57" y="439"/>
                  <a:pt x="163" y="544"/>
                  <a:pt x="297" y="544"/>
                </a:cubicBezTo>
                <a:lnTo>
                  <a:pt x="297" y="544"/>
                </a:lnTo>
                <a:lnTo>
                  <a:pt x="297" y="544"/>
                </a:lnTo>
                <a:cubicBezTo>
                  <a:pt x="431" y="544"/>
                  <a:pt x="544" y="439"/>
                  <a:pt x="544" y="304"/>
                </a:cubicBezTo>
                <a:lnTo>
                  <a:pt x="544" y="304"/>
                </a:lnTo>
                <a:lnTo>
                  <a:pt x="544" y="304"/>
                </a:lnTo>
                <a:cubicBezTo>
                  <a:pt x="544" y="170"/>
                  <a:pt x="431" y="57"/>
                  <a:pt x="297" y="57"/>
                </a:cubicBezTo>
                <a:close/>
                <a:moveTo>
                  <a:pt x="424" y="333"/>
                </a:moveTo>
                <a:lnTo>
                  <a:pt x="424" y="333"/>
                </a:lnTo>
                <a:cubicBezTo>
                  <a:pt x="403" y="333"/>
                  <a:pt x="403" y="333"/>
                  <a:pt x="403" y="333"/>
                </a:cubicBezTo>
                <a:lnTo>
                  <a:pt x="403" y="333"/>
                </a:lnTo>
                <a:cubicBezTo>
                  <a:pt x="226" y="333"/>
                  <a:pt x="226" y="333"/>
                  <a:pt x="226" y="333"/>
                </a:cubicBezTo>
                <a:lnTo>
                  <a:pt x="226" y="333"/>
                </a:lnTo>
                <a:cubicBezTo>
                  <a:pt x="177" y="333"/>
                  <a:pt x="177" y="333"/>
                  <a:pt x="177" y="333"/>
                </a:cubicBezTo>
                <a:cubicBezTo>
                  <a:pt x="163" y="333"/>
                  <a:pt x="148" y="318"/>
                  <a:pt x="148" y="304"/>
                </a:cubicBezTo>
                <a:cubicBezTo>
                  <a:pt x="148" y="283"/>
                  <a:pt x="163" y="276"/>
                  <a:pt x="177" y="276"/>
                </a:cubicBezTo>
                <a:cubicBezTo>
                  <a:pt x="269" y="276"/>
                  <a:pt x="269" y="276"/>
                  <a:pt x="269" y="276"/>
                </a:cubicBezTo>
                <a:lnTo>
                  <a:pt x="269" y="276"/>
                </a:lnTo>
                <a:cubicBezTo>
                  <a:pt x="325" y="276"/>
                  <a:pt x="325" y="276"/>
                  <a:pt x="325" y="276"/>
                </a:cubicBezTo>
                <a:lnTo>
                  <a:pt x="325" y="276"/>
                </a:lnTo>
                <a:cubicBezTo>
                  <a:pt x="424" y="276"/>
                  <a:pt x="424" y="276"/>
                  <a:pt x="424" y="276"/>
                </a:cubicBezTo>
                <a:cubicBezTo>
                  <a:pt x="438" y="276"/>
                  <a:pt x="452" y="283"/>
                  <a:pt x="452" y="304"/>
                </a:cubicBezTo>
                <a:cubicBezTo>
                  <a:pt x="452" y="318"/>
                  <a:pt x="438" y="333"/>
                  <a:pt x="424" y="33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16" name="Freeform 50"/>
          <p:cNvSpPr>
            <a:spLocks noChangeArrowheads="1"/>
          </p:cNvSpPr>
          <p:nvPr/>
        </p:nvSpPr>
        <p:spPr bwMode="auto">
          <a:xfrm>
            <a:off x="9748417" y="4440768"/>
            <a:ext cx="292024" cy="289984"/>
          </a:xfrm>
          <a:custGeom>
            <a:avLst/>
            <a:gdLst>
              <a:gd name="T0" fmla="*/ 608 w 609"/>
              <a:gd name="T1" fmla="*/ 304 h 602"/>
              <a:gd name="T2" fmla="*/ 608 w 609"/>
              <a:gd name="T3" fmla="*/ 304 h 602"/>
              <a:gd name="T4" fmla="*/ 608 w 609"/>
              <a:gd name="T5" fmla="*/ 573 h 602"/>
              <a:gd name="T6" fmla="*/ 579 w 609"/>
              <a:gd name="T7" fmla="*/ 601 h 602"/>
              <a:gd name="T8" fmla="*/ 304 w 609"/>
              <a:gd name="T9" fmla="*/ 601 h 602"/>
              <a:gd name="T10" fmla="*/ 304 w 609"/>
              <a:gd name="T11" fmla="*/ 601 h 602"/>
              <a:gd name="T12" fmla="*/ 0 w 609"/>
              <a:gd name="T13" fmla="*/ 304 h 602"/>
              <a:gd name="T14" fmla="*/ 304 w 609"/>
              <a:gd name="T15" fmla="*/ 0 h 602"/>
              <a:gd name="T16" fmla="*/ 608 w 609"/>
              <a:gd name="T17" fmla="*/ 304 h 602"/>
              <a:gd name="T18" fmla="*/ 304 w 609"/>
              <a:gd name="T19" fmla="*/ 57 h 602"/>
              <a:gd name="T20" fmla="*/ 304 w 609"/>
              <a:gd name="T21" fmla="*/ 57 h 602"/>
              <a:gd name="T22" fmla="*/ 56 w 609"/>
              <a:gd name="T23" fmla="*/ 304 h 602"/>
              <a:gd name="T24" fmla="*/ 304 w 609"/>
              <a:gd name="T25" fmla="*/ 544 h 602"/>
              <a:gd name="T26" fmla="*/ 304 w 609"/>
              <a:gd name="T27" fmla="*/ 544 h 602"/>
              <a:gd name="T28" fmla="*/ 304 w 609"/>
              <a:gd name="T29" fmla="*/ 544 h 602"/>
              <a:gd name="T30" fmla="*/ 551 w 609"/>
              <a:gd name="T31" fmla="*/ 304 h 602"/>
              <a:gd name="T32" fmla="*/ 551 w 609"/>
              <a:gd name="T33" fmla="*/ 304 h 602"/>
              <a:gd name="T34" fmla="*/ 551 w 609"/>
              <a:gd name="T35" fmla="*/ 304 h 602"/>
              <a:gd name="T36" fmla="*/ 304 w 609"/>
              <a:gd name="T37" fmla="*/ 57 h 602"/>
              <a:gd name="T38" fmla="*/ 424 w 609"/>
              <a:gd name="T39" fmla="*/ 333 h 602"/>
              <a:gd name="T40" fmla="*/ 424 w 609"/>
              <a:gd name="T41" fmla="*/ 333 h 602"/>
              <a:gd name="T42" fmla="*/ 332 w 609"/>
              <a:gd name="T43" fmla="*/ 333 h 602"/>
              <a:gd name="T44" fmla="*/ 332 w 609"/>
              <a:gd name="T45" fmla="*/ 424 h 602"/>
              <a:gd name="T46" fmla="*/ 304 w 609"/>
              <a:gd name="T47" fmla="*/ 453 h 602"/>
              <a:gd name="T48" fmla="*/ 276 w 609"/>
              <a:gd name="T49" fmla="*/ 424 h 602"/>
              <a:gd name="T50" fmla="*/ 276 w 609"/>
              <a:gd name="T51" fmla="*/ 333 h 602"/>
              <a:gd name="T52" fmla="*/ 184 w 609"/>
              <a:gd name="T53" fmla="*/ 333 h 602"/>
              <a:gd name="T54" fmla="*/ 155 w 609"/>
              <a:gd name="T55" fmla="*/ 304 h 602"/>
              <a:gd name="T56" fmla="*/ 184 w 609"/>
              <a:gd name="T57" fmla="*/ 276 h 602"/>
              <a:gd name="T58" fmla="*/ 276 w 609"/>
              <a:gd name="T59" fmla="*/ 276 h 602"/>
              <a:gd name="T60" fmla="*/ 276 w 609"/>
              <a:gd name="T61" fmla="*/ 177 h 602"/>
              <a:gd name="T62" fmla="*/ 304 w 609"/>
              <a:gd name="T63" fmla="*/ 149 h 602"/>
              <a:gd name="T64" fmla="*/ 332 w 609"/>
              <a:gd name="T65" fmla="*/ 177 h 602"/>
              <a:gd name="T66" fmla="*/ 332 w 609"/>
              <a:gd name="T67" fmla="*/ 276 h 602"/>
              <a:gd name="T68" fmla="*/ 424 w 609"/>
              <a:gd name="T69" fmla="*/ 276 h 602"/>
              <a:gd name="T70" fmla="*/ 452 w 609"/>
              <a:gd name="T71" fmla="*/ 304 h 602"/>
              <a:gd name="T72" fmla="*/ 424 w 609"/>
              <a:gd name="T73" fmla="*/ 333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609" h="602">
                <a:moveTo>
                  <a:pt x="608" y="304"/>
                </a:moveTo>
                <a:lnTo>
                  <a:pt x="608" y="304"/>
                </a:lnTo>
                <a:cubicBezTo>
                  <a:pt x="608" y="573"/>
                  <a:pt x="608" y="573"/>
                  <a:pt x="608" y="573"/>
                </a:cubicBezTo>
                <a:cubicBezTo>
                  <a:pt x="608" y="594"/>
                  <a:pt x="594" y="601"/>
                  <a:pt x="579" y="601"/>
                </a:cubicBezTo>
                <a:cubicBezTo>
                  <a:pt x="304" y="601"/>
                  <a:pt x="304" y="601"/>
                  <a:pt x="304" y="601"/>
                </a:cubicBezTo>
                <a:lnTo>
                  <a:pt x="304" y="601"/>
                </a:lnTo>
                <a:cubicBezTo>
                  <a:pt x="134" y="601"/>
                  <a:pt x="0" y="467"/>
                  <a:pt x="0" y="304"/>
                </a:cubicBezTo>
                <a:cubicBezTo>
                  <a:pt x="0" y="135"/>
                  <a:pt x="134" y="0"/>
                  <a:pt x="304" y="0"/>
                </a:cubicBezTo>
                <a:cubicBezTo>
                  <a:pt x="473" y="0"/>
                  <a:pt x="608" y="135"/>
                  <a:pt x="608" y="304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69" y="57"/>
                  <a:pt x="56" y="170"/>
                  <a:pt x="56" y="304"/>
                </a:cubicBezTo>
                <a:cubicBezTo>
                  <a:pt x="56" y="439"/>
                  <a:pt x="169" y="544"/>
                  <a:pt x="304" y="544"/>
                </a:cubicBezTo>
                <a:lnTo>
                  <a:pt x="304" y="544"/>
                </a:lnTo>
                <a:lnTo>
                  <a:pt x="304" y="544"/>
                </a:lnTo>
                <a:cubicBezTo>
                  <a:pt x="438" y="544"/>
                  <a:pt x="551" y="439"/>
                  <a:pt x="551" y="304"/>
                </a:cubicBezTo>
                <a:lnTo>
                  <a:pt x="551" y="304"/>
                </a:lnTo>
                <a:lnTo>
                  <a:pt x="551" y="304"/>
                </a:lnTo>
                <a:cubicBezTo>
                  <a:pt x="551" y="170"/>
                  <a:pt x="438" y="57"/>
                  <a:pt x="304" y="57"/>
                </a:cubicBezTo>
                <a:close/>
                <a:moveTo>
                  <a:pt x="424" y="333"/>
                </a:moveTo>
                <a:lnTo>
                  <a:pt x="424" y="333"/>
                </a:lnTo>
                <a:cubicBezTo>
                  <a:pt x="332" y="333"/>
                  <a:pt x="332" y="333"/>
                  <a:pt x="332" y="333"/>
                </a:cubicBezTo>
                <a:cubicBezTo>
                  <a:pt x="332" y="424"/>
                  <a:pt x="332" y="424"/>
                  <a:pt x="332" y="424"/>
                </a:cubicBezTo>
                <a:cubicBezTo>
                  <a:pt x="332" y="439"/>
                  <a:pt x="318" y="453"/>
                  <a:pt x="304" y="453"/>
                </a:cubicBezTo>
                <a:cubicBezTo>
                  <a:pt x="290" y="453"/>
                  <a:pt x="276" y="439"/>
                  <a:pt x="276" y="424"/>
                </a:cubicBezTo>
                <a:cubicBezTo>
                  <a:pt x="276" y="333"/>
                  <a:pt x="276" y="333"/>
                  <a:pt x="276" y="333"/>
                </a:cubicBezTo>
                <a:cubicBezTo>
                  <a:pt x="184" y="333"/>
                  <a:pt x="184" y="333"/>
                  <a:pt x="184" y="333"/>
                </a:cubicBezTo>
                <a:cubicBezTo>
                  <a:pt x="162" y="333"/>
                  <a:pt x="155" y="318"/>
                  <a:pt x="155" y="304"/>
                </a:cubicBezTo>
                <a:cubicBezTo>
                  <a:pt x="155" y="283"/>
                  <a:pt x="162" y="276"/>
                  <a:pt x="184" y="276"/>
                </a:cubicBezTo>
                <a:cubicBezTo>
                  <a:pt x="276" y="276"/>
                  <a:pt x="276" y="276"/>
                  <a:pt x="276" y="276"/>
                </a:cubicBezTo>
                <a:cubicBezTo>
                  <a:pt x="276" y="177"/>
                  <a:pt x="276" y="177"/>
                  <a:pt x="276" y="177"/>
                </a:cubicBezTo>
                <a:cubicBezTo>
                  <a:pt x="276" y="163"/>
                  <a:pt x="290" y="149"/>
                  <a:pt x="304" y="149"/>
                </a:cubicBezTo>
                <a:cubicBezTo>
                  <a:pt x="318" y="149"/>
                  <a:pt x="332" y="163"/>
                  <a:pt x="332" y="177"/>
                </a:cubicBezTo>
                <a:cubicBezTo>
                  <a:pt x="332" y="276"/>
                  <a:pt x="332" y="276"/>
                  <a:pt x="332" y="276"/>
                </a:cubicBezTo>
                <a:cubicBezTo>
                  <a:pt x="424" y="276"/>
                  <a:pt x="424" y="276"/>
                  <a:pt x="424" y="276"/>
                </a:cubicBezTo>
                <a:cubicBezTo>
                  <a:pt x="445" y="276"/>
                  <a:pt x="452" y="283"/>
                  <a:pt x="452" y="304"/>
                </a:cubicBezTo>
                <a:cubicBezTo>
                  <a:pt x="452" y="318"/>
                  <a:pt x="445" y="333"/>
                  <a:pt x="424" y="33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17" name="Freeform 51"/>
          <p:cNvSpPr>
            <a:spLocks noChangeArrowheads="1"/>
          </p:cNvSpPr>
          <p:nvPr/>
        </p:nvSpPr>
        <p:spPr bwMode="auto">
          <a:xfrm>
            <a:off x="9244780" y="4470401"/>
            <a:ext cx="289909" cy="226484"/>
          </a:xfrm>
          <a:custGeom>
            <a:avLst/>
            <a:gdLst>
              <a:gd name="T0" fmla="*/ 572 w 602"/>
              <a:gd name="T1" fmla="*/ 269 h 474"/>
              <a:gd name="T2" fmla="*/ 572 w 602"/>
              <a:gd name="T3" fmla="*/ 269 h 474"/>
              <a:gd name="T4" fmla="*/ 403 w 602"/>
              <a:gd name="T5" fmla="*/ 269 h 474"/>
              <a:gd name="T6" fmla="*/ 374 w 602"/>
              <a:gd name="T7" fmla="*/ 240 h 474"/>
              <a:gd name="T8" fmla="*/ 403 w 602"/>
              <a:gd name="T9" fmla="*/ 212 h 474"/>
              <a:gd name="T10" fmla="*/ 572 w 602"/>
              <a:gd name="T11" fmla="*/ 212 h 474"/>
              <a:gd name="T12" fmla="*/ 601 w 602"/>
              <a:gd name="T13" fmla="*/ 240 h 474"/>
              <a:gd name="T14" fmla="*/ 572 w 602"/>
              <a:gd name="T15" fmla="*/ 269 h 474"/>
              <a:gd name="T16" fmla="*/ 374 w 602"/>
              <a:gd name="T17" fmla="*/ 445 h 474"/>
              <a:gd name="T18" fmla="*/ 374 w 602"/>
              <a:gd name="T19" fmla="*/ 445 h 474"/>
              <a:gd name="T20" fmla="*/ 346 w 602"/>
              <a:gd name="T21" fmla="*/ 473 h 474"/>
              <a:gd name="T22" fmla="*/ 325 w 602"/>
              <a:gd name="T23" fmla="*/ 452 h 474"/>
              <a:gd name="T24" fmla="*/ 325 w 602"/>
              <a:gd name="T25" fmla="*/ 452 h 474"/>
              <a:gd name="T26" fmla="*/ 283 w 602"/>
              <a:gd name="T27" fmla="*/ 360 h 474"/>
              <a:gd name="T28" fmla="*/ 92 w 602"/>
              <a:gd name="T29" fmla="*/ 360 h 474"/>
              <a:gd name="T30" fmla="*/ 56 w 602"/>
              <a:gd name="T31" fmla="*/ 452 h 474"/>
              <a:gd name="T32" fmla="*/ 56 w 602"/>
              <a:gd name="T33" fmla="*/ 452 h 474"/>
              <a:gd name="T34" fmla="*/ 28 w 602"/>
              <a:gd name="T35" fmla="*/ 473 h 474"/>
              <a:gd name="T36" fmla="*/ 0 w 602"/>
              <a:gd name="T37" fmla="*/ 445 h 474"/>
              <a:gd name="T38" fmla="*/ 0 w 602"/>
              <a:gd name="T39" fmla="*/ 438 h 474"/>
              <a:gd name="T40" fmla="*/ 0 w 602"/>
              <a:gd name="T41" fmla="*/ 438 h 474"/>
              <a:gd name="T42" fmla="*/ 162 w 602"/>
              <a:gd name="T43" fmla="*/ 21 h 474"/>
              <a:gd name="T44" fmla="*/ 162 w 602"/>
              <a:gd name="T45" fmla="*/ 21 h 474"/>
              <a:gd name="T46" fmla="*/ 191 w 602"/>
              <a:gd name="T47" fmla="*/ 0 h 474"/>
              <a:gd name="T48" fmla="*/ 212 w 602"/>
              <a:gd name="T49" fmla="*/ 21 h 474"/>
              <a:gd name="T50" fmla="*/ 212 w 602"/>
              <a:gd name="T51" fmla="*/ 21 h 474"/>
              <a:gd name="T52" fmla="*/ 374 w 602"/>
              <a:gd name="T53" fmla="*/ 438 h 474"/>
              <a:gd name="T54" fmla="*/ 374 w 602"/>
              <a:gd name="T55" fmla="*/ 438 h 474"/>
              <a:gd name="T56" fmla="*/ 374 w 602"/>
              <a:gd name="T57" fmla="*/ 445 h 474"/>
              <a:gd name="T58" fmla="*/ 191 w 602"/>
              <a:gd name="T59" fmla="*/ 106 h 474"/>
              <a:gd name="T60" fmla="*/ 191 w 602"/>
              <a:gd name="T61" fmla="*/ 106 h 474"/>
              <a:gd name="T62" fmla="*/ 113 w 602"/>
              <a:gd name="T63" fmla="*/ 304 h 474"/>
              <a:gd name="T64" fmla="*/ 261 w 602"/>
              <a:gd name="T65" fmla="*/ 304 h 474"/>
              <a:gd name="T66" fmla="*/ 191 w 602"/>
              <a:gd name="T67" fmla="*/ 106 h 4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602" h="474">
                <a:moveTo>
                  <a:pt x="572" y="269"/>
                </a:moveTo>
                <a:lnTo>
                  <a:pt x="572" y="269"/>
                </a:lnTo>
                <a:cubicBezTo>
                  <a:pt x="403" y="269"/>
                  <a:pt x="403" y="269"/>
                  <a:pt x="403" y="269"/>
                </a:cubicBezTo>
                <a:cubicBezTo>
                  <a:pt x="389" y="269"/>
                  <a:pt x="374" y="254"/>
                  <a:pt x="374" y="240"/>
                </a:cubicBezTo>
                <a:cubicBezTo>
                  <a:pt x="374" y="219"/>
                  <a:pt x="389" y="212"/>
                  <a:pt x="403" y="212"/>
                </a:cubicBezTo>
                <a:cubicBezTo>
                  <a:pt x="572" y="212"/>
                  <a:pt x="572" y="212"/>
                  <a:pt x="572" y="212"/>
                </a:cubicBezTo>
                <a:cubicBezTo>
                  <a:pt x="594" y="212"/>
                  <a:pt x="601" y="219"/>
                  <a:pt x="601" y="240"/>
                </a:cubicBezTo>
                <a:cubicBezTo>
                  <a:pt x="601" y="254"/>
                  <a:pt x="594" y="269"/>
                  <a:pt x="572" y="269"/>
                </a:cubicBezTo>
                <a:close/>
                <a:moveTo>
                  <a:pt x="374" y="445"/>
                </a:moveTo>
                <a:lnTo>
                  <a:pt x="374" y="445"/>
                </a:lnTo>
                <a:cubicBezTo>
                  <a:pt x="374" y="459"/>
                  <a:pt x="367" y="473"/>
                  <a:pt x="346" y="473"/>
                </a:cubicBezTo>
                <a:cubicBezTo>
                  <a:pt x="339" y="473"/>
                  <a:pt x="325" y="466"/>
                  <a:pt x="325" y="452"/>
                </a:cubicBezTo>
                <a:lnTo>
                  <a:pt x="325" y="452"/>
                </a:lnTo>
                <a:cubicBezTo>
                  <a:pt x="283" y="360"/>
                  <a:pt x="283" y="360"/>
                  <a:pt x="283" y="360"/>
                </a:cubicBezTo>
                <a:cubicBezTo>
                  <a:pt x="92" y="360"/>
                  <a:pt x="92" y="360"/>
                  <a:pt x="92" y="360"/>
                </a:cubicBezTo>
                <a:cubicBezTo>
                  <a:pt x="56" y="452"/>
                  <a:pt x="56" y="452"/>
                  <a:pt x="56" y="452"/>
                </a:cubicBezTo>
                <a:lnTo>
                  <a:pt x="56" y="452"/>
                </a:lnTo>
                <a:cubicBezTo>
                  <a:pt x="49" y="466"/>
                  <a:pt x="42" y="473"/>
                  <a:pt x="28" y="473"/>
                </a:cubicBezTo>
                <a:cubicBezTo>
                  <a:pt x="14" y="473"/>
                  <a:pt x="0" y="459"/>
                  <a:pt x="0" y="445"/>
                </a:cubicBezTo>
                <a:cubicBezTo>
                  <a:pt x="0" y="438"/>
                  <a:pt x="0" y="438"/>
                  <a:pt x="0" y="438"/>
                </a:cubicBezTo>
                <a:lnTo>
                  <a:pt x="0" y="438"/>
                </a:lnTo>
                <a:cubicBezTo>
                  <a:pt x="162" y="21"/>
                  <a:pt x="162" y="21"/>
                  <a:pt x="162" y="21"/>
                </a:cubicBezTo>
                <a:lnTo>
                  <a:pt x="162" y="21"/>
                </a:lnTo>
                <a:cubicBezTo>
                  <a:pt x="169" y="7"/>
                  <a:pt x="176" y="0"/>
                  <a:pt x="191" y="0"/>
                </a:cubicBezTo>
                <a:cubicBezTo>
                  <a:pt x="198" y="0"/>
                  <a:pt x="212" y="7"/>
                  <a:pt x="212" y="21"/>
                </a:cubicBezTo>
                <a:lnTo>
                  <a:pt x="212" y="21"/>
                </a:lnTo>
                <a:cubicBezTo>
                  <a:pt x="374" y="438"/>
                  <a:pt x="374" y="438"/>
                  <a:pt x="374" y="438"/>
                </a:cubicBezTo>
                <a:lnTo>
                  <a:pt x="374" y="438"/>
                </a:lnTo>
                <a:cubicBezTo>
                  <a:pt x="374" y="438"/>
                  <a:pt x="374" y="438"/>
                  <a:pt x="374" y="445"/>
                </a:cubicBezTo>
                <a:close/>
                <a:moveTo>
                  <a:pt x="191" y="106"/>
                </a:moveTo>
                <a:lnTo>
                  <a:pt x="191" y="106"/>
                </a:lnTo>
                <a:cubicBezTo>
                  <a:pt x="113" y="304"/>
                  <a:pt x="113" y="304"/>
                  <a:pt x="113" y="304"/>
                </a:cubicBezTo>
                <a:cubicBezTo>
                  <a:pt x="261" y="304"/>
                  <a:pt x="261" y="304"/>
                  <a:pt x="261" y="304"/>
                </a:cubicBezTo>
                <a:lnTo>
                  <a:pt x="191" y="10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18" name="Freeform 52"/>
          <p:cNvSpPr>
            <a:spLocks noChangeArrowheads="1"/>
          </p:cNvSpPr>
          <p:nvPr/>
        </p:nvSpPr>
        <p:spPr bwMode="auto">
          <a:xfrm>
            <a:off x="8739030" y="4470401"/>
            <a:ext cx="287792" cy="226484"/>
          </a:xfrm>
          <a:custGeom>
            <a:avLst/>
            <a:gdLst>
              <a:gd name="T0" fmla="*/ 572 w 601"/>
              <a:gd name="T1" fmla="*/ 269 h 474"/>
              <a:gd name="T2" fmla="*/ 572 w 601"/>
              <a:gd name="T3" fmla="*/ 269 h 474"/>
              <a:gd name="T4" fmla="*/ 516 w 601"/>
              <a:gd name="T5" fmla="*/ 269 h 474"/>
              <a:gd name="T6" fmla="*/ 516 w 601"/>
              <a:gd name="T7" fmla="*/ 325 h 474"/>
              <a:gd name="T8" fmla="*/ 487 w 601"/>
              <a:gd name="T9" fmla="*/ 353 h 474"/>
              <a:gd name="T10" fmla="*/ 459 w 601"/>
              <a:gd name="T11" fmla="*/ 325 h 474"/>
              <a:gd name="T12" fmla="*/ 459 w 601"/>
              <a:gd name="T13" fmla="*/ 269 h 474"/>
              <a:gd name="T14" fmla="*/ 403 w 601"/>
              <a:gd name="T15" fmla="*/ 269 h 474"/>
              <a:gd name="T16" fmla="*/ 374 w 601"/>
              <a:gd name="T17" fmla="*/ 240 h 474"/>
              <a:gd name="T18" fmla="*/ 403 w 601"/>
              <a:gd name="T19" fmla="*/ 212 h 474"/>
              <a:gd name="T20" fmla="*/ 459 w 601"/>
              <a:gd name="T21" fmla="*/ 212 h 474"/>
              <a:gd name="T22" fmla="*/ 459 w 601"/>
              <a:gd name="T23" fmla="*/ 155 h 474"/>
              <a:gd name="T24" fmla="*/ 487 w 601"/>
              <a:gd name="T25" fmla="*/ 127 h 474"/>
              <a:gd name="T26" fmla="*/ 516 w 601"/>
              <a:gd name="T27" fmla="*/ 155 h 474"/>
              <a:gd name="T28" fmla="*/ 516 w 601"/>
              <a:gd name="T29" fmla="*/ 212 h 474"/>
              <a:gd name="T30" fmla="*/ 572 w 601"/>
              <a:gd name="T31" fmla="*/ 212 h 474"/>
              <a:gd name="T32" fmla="*/ 600 w 601"/>
              <a:gd name="T33" fmla="*/ 240 h 474"/>
              <a:gd name="T34" fmla="*/ 572 w 601"/>
              <a:gd name="T35" fmla="*/ 269 h 474"/>
              <a:gd name="T36" fmla="*/ 374 w 601"/>
              <a:gd name="T37" fmla="*/ 445 h 474"/>
              <a:gd name="T38" fmla="*/ 374 w 601"/>
              <a:gd name="T39" fmla="*/ 445 h 474"/>
              <a:gd name="T40" fmla="*/ 346 w 601"/>
              <a:gd name="T41" fmla="*/ 473 h 474"/>
              <a:gd name="T42" fmla="*/ 318 w 601"/>
              <a:gd name="T43" fmla="*/ 452 h 474"/>
              <a:gd name="T44" fmla="*/ 318 w 601"/>
              <a:gd name="T45" fmla="*/ 452 h 474"/>
              <a:gd name="T46" fmla="*/ 283 w 601"/>
              <a:gd name="T47" fmla="*/ 360 h 474"/>
              <a:gd name="T48" fmla="*/ 92 w 601"/>
              <a:gd name="T49" fmla="*/ 360 h 474"/>
              <a:gd name="T50" fmla="*/ 49 w 601"/>
              <a:gd name="T51" fmla="*/ 452 h 474"/>
              <a:gd name="T52" fmla="*/ 49 w 601"/>
              <a:gd name="T53" fmla="*/ 452 h 474"/>
              <a:gd name="T54" fmla="*/ 28 w 601"/>
              <a:gd name="T55" fmla="*/ 473 h 474"/>
              <a:gd name="T56" fmla="*/ 0 w 601"/>
              <a:gd name="T57" fmla="*/ 445 h 474"/>
              <a:gd name="T58" fmla="*/ 0 w 601"/>
              <a:gd name="T59" fmla="*/ 438 h 474"/>
              <a:gd name="T60" fmla="*/ 0 w 601"/>
              <a:gd name="T61" fmla="*/ 438 h 474"/>
              <a:gd name="T62" fmla="*/ 162 w 601"/>
              <a:gd name="T63" fmla="*/ 21 h 474"/>
              <a:gd name="T64" fmla="*/ 162 w 601"/>
              <a:gd name="T65" fmla="*/ 21 h 474"/>
              <a:gd name="T66" fmla="*/ 183 w 601"/>
              <a:gd name="T67" fmla="*/ 0 h 474"/>
              <a:gd name="T68" fmla="*/ 212 w 601"/>
              <a:gd name="T69" fmla="*/ 21 h 474"/>
              <a:gd name="T70" fmla="*/ 212 w 601"/>
              <a:gd name="T71" fmla="*/ 21 h 474"/>
              <a:gd name="T72" fmla="*/ 374 w 601"/>
              <a:gd name="T73" fmla="*/ 438 h 474"/>
              <a:gd name="T74" fmla="*/ 374 w 601"/>
              <a:gd name="T75" fmla="*/ 438 h 474"/>
              <a:gd name="T76" fmla="*/ 374 w 601"/>
              <a:gd name="T77" fmla="*/ 445 h 474"/>
              <a:gd name="T78" fmla="*/ 183 w 601"/>
              <a:gd name="T79" fmla="*/ 106 h 474"/>
              <a:gd name="T80" fmla="*/ 183 w 601"/>
              <a:gd name="T81" fmla="*/ 106 h 474"/>
              <a:gd name="T82" fmla="*/ 113 w 601"/>
              <a:gd name="T83" fmla="*/ 304 h 474"/>
              <a:gd name="T84" fmla="*/ 261 w 601"/>
              <a:gd name="T85" fmla="*/ 304 h 474"/>
              <a:gd name="T86" fmla="*/ 183 w 601"/>
              <a:gd name="T87" fmla="*/ 106 h 4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601" h="474">
                <a:moveTo>
                  <a:pt x="572" y="269"/>
                </a:moveTo>
                <a:lnTo>
                  <a:pt x="572" y="269"/>
                </a:lnTo>
                <a:cubicBezTo>
                  <a:pt x="516" y="269"/>
                  <a:pt x="516" y="269"/>
                  <a:pt x="516" y="269"/>
                </a:cubicBezTo>
                <a:cubicBezTo>
                  <a:pt x="516" y="325"/>
                  <a:pt x="516" y="325"/>
                  <a:pt x="516" y="325"/>
                </a:cubicBezTo>
                <a:cubicBezTo>
                  <a:pt x="516" y="339"/>
                  <a:pt x="502" y="353"/>
                  <a:pt x="487" y="353"/>
                </a:cubicBezTo>
                <a:cubicBezTo>
                  <a:pt x="473" y="353"/>
                  <a:pt x="459" y="339"/>
                  <a:pt x="459" y="325"/>
                </a:cubicBezTo>
                <a:cubicBezTo>
                  <a:pt x="459" y="269"/>
                  <a:pt x="459" y="269"/>
                  <a:pt x="459" y="269"/>
                </a:cubicBezTo>
                <a:cubicBezTo>
                  <a:pt x="403" y="269"/>
                  <a:pt x="403" y="269"/>
                  <a:pt x="403" y="269"/>
                </a:cubicBezTo>
                <a:cubicBezTo>
                  <a:pt x="389" y="269"/>
                  <a:pt x="374" y="254"/>
                  <a:pt x="374" y="240"/>
                </a:cubicBezTo>
                <a:cubicBezTo>
                  <a:pt x="374" y="219"/>
                  <a:pt x="389" y="212"/>
                  <a:pt x="403" y="212"/>
                </a:cubicBezTo>
                <a:cubicBezTo>
                  <a:pt x="459" y="212"/>
                  <a:pt x="459" y="212"/>
                  <a:pt x="459" y="212"/>
                </a:cubicBezTo>
                <a:cubicBezTo>
                  <a:pt x="459" y="155"/>
                  <a:pt x="459" y="155"/>
                  <a:pt x="459" y="155"/>
                </a:cubicBezTo>
                <a:cubicBezTo>
                  <a:pt x="459" y="134"/>
                  <a:pt x="473" y="127"/>
                  <a:pt x="487" y="127"/>
                </a:cubicBezTo>
                <a:cubicBezTo>
                  <a:pt x="502" y="127"/>
                  <a:pt x="516" y="134"/>
                  <a:pt x="516" y="155"/>
                </a:cubicBezTo>
                <a:cubicBezTo>
                  <a:pt x="516" y="212"/>
                  <a:pt x="516" y="212"/>
                  <a:pt x="516" y="212"/>
                </a:cubicBezTo>
                <a:cubicBezTo>
                  <a:pt x="572" y="212"/>
                  <a:pt x="572" y="212"/>
                  <a:pt x="572" y="212"/>
                </a:cubicBezTo>
                <a:cubicBezTo>
                  <a:pt x="586" y="212"/>
                  <a:pt x="600" y="219"/>
                  <a:pt x="600" y="240"/>
                </a:cubicBezTo>
                <a:cubicBezTo>
                  <a:pt x="600" y="254"/>
                  <a:pt x="586" y="269"/>
                  <a:pt x="572" y="269"/>
                </a:cubicBezTo>
                <a:close/>
                <a:moveTo>
                  <a:pt x="374" y="445"/>
                </a:moveTo>
                <a:lnTo>
                  <a:pt x="374" y="445"/>
                </a:lnTo>
                <a:cubicBezTo>
                  <a:pt x="374" y="459"/>
                  <a:pt x="360" y="473"/>
                  <a:pt x="346" y="473"/>
                </a:cubicBezTo>
                <a:cubicBezTo>
                  <a:pt x="332" y="473"/>
                  <a:pt x="325" y="466"/>
                  <a:pt x="318" y="452"/>
                </a:cubicBezTo>
                <a:lnTo>
                  <a:pt x="318" y="452"/>
                </a:lnTo>
                <a:cubicBezTo>
                  <a:pt x="283" y="360"/>
                  <a:pt x="283" y="360"/>
                  <a:pt x="283" y="360"/>
                </a:cubicBezTo>
                <a:cubicBezTo>
                  <a:pt x="92" y="360"/>
                  <a:pt x="92" y="360"/>
                  <a:pt x="92" y="360"/>
                </a:cubicBezTo>
                <a:cubicBezTo>
                  <a:pt x="49" y="452"/>
                  <a:pt x="49" y="452"/>
                  <a:pt x="49" y="452"/>
                </a:cubicBezTo>
                <a:lnTo>
                  <a:pt x="49" y="452"/>
                </a:lnTo>
                <a:cubicBezTo>
                  <a:pt x="49" y="466"/>
                  <a:pt x="35" y="473"/>
                  <a:pt x="28" y="473"/>
                </a:cubicBezTo>
                <a:cubicBezTo>
                  <a:pt x="7" y="473"/>
                  <a:pt x="0" y="459"/>
                  <a:pt x="0" y="445"/>
                </a:cubicBezTo>
                <a:cubicBezTo>
                  <a:pt x="0" y="438"/>
                  <a:pt x="0" y="438"/>
                  <a:pt x="0" y="438"/>
                </a:cubicBezTo>
                <a:lnTo>
                  <a:pt x="0" y="438"/>
                </a:lnTo>
                <a:cubicBezTo>
                  <a:pt x="162" y="21"/>
                  <a:pt x="162" y="21"/>
                  <a:pt x="162" y="21"/>
                </a:cubicBezTo>
                <a:lnTo>
                  <a:pt x="162" y="21"/>
                </a:lnTo>
                <a:cubicBezTo>
                  <a:pt x="162" y="7"/>
                  <a:pt x="176" y="0"/>
                  <a:pt x="183" y="0"/>
                </a:cubicBezTo>
                <a:cubicBezTo>
                  <a:pt x="198" y="0"/>
                  <a:pt x="205" y="7"/>
                  <a:pt x="212" y="21"/>
                </a:cubicBezTo>
                <a:lnTo>
                  <a:pt x="212" y="21"/>
                </a:lnTo>
                <a:cubicBezTo>
                  <a:pt x="374" y="438"/>
                  <a:pt x="374" y="438"/>
                  <a:pt x="374" y="438"/>
                </a:cubicBezTo>
                <a:lnTo>
                  <a:pt x="374" y="438"/>
                </a:lnTo>
                <a:cubicBezTo>
                  <a:pt x="374" y="438"/>
                  <a:pt x="374" y="438"/>
                  <a:pt x="374" y="445"/>
                </a:cubicBezTo>
                <a:close/>
                <a:moveTo>
                  <a:pt x="183" y="106"/>
                </a:moveTo>
                <a:lnTo>
                  <a:pt x="183" y="106"/>
                </a:lnTo>
                <a:cubicBezTo>
                  <a:pt x="113" y="304"/>
                  <a:pt x="113" y="304"/>
                  <a:pt x="113" y="304"/>
                </a:cubicBezTo>
                <a:cubicBezTo>
                  <a:pt x="261" y="304"/>
                  <a:pt x="261" y="304"/>
                  <a:pt x="261" y="304"/>
                </a:cubicBezTo>
                <a:lnTo>
                  <a:pt x="183" y="10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19" name="Freeform 53"/>
          <p:cNvSpPr>
            <a:spLocks noChangeArrowheads="1"/>
          </p:cNvSpPr>
          <p:nvPr/>
        </p:nvSpPr>
        <p:spPr bwMode="auto">
          <a:xfrm>
            <a:off x="8294645" y="4440768"/>
            <a:ext cx="162941" cy="289984"/>
          </a:xfrm>
          <a:custGeom>
            <a:avLst/>
            <a:gdLst>
              <a:gd name="T0" fmla="*/ 332 w 340"/>
              <a:gd name="T1" fmla="*/ 191 h 602"/>
              <a:gd name="T2" fmla="*/ 332 w 340"/>
              <a:gd name="T3" fmla="*/ 191 h 602"/>
              <a:gd name="T4" fmla="*/ 332 w 340"/>
              <a:gd name="T5" fmla="*/ 191 h 602"/>
              <a:gd name="T6" fmla="*/ 219 w 340"/>
              <a:gd name="T7" fmla="*/ 304 h 602"/>
              <a:gd name="T8" fmla="*/ 332 w 340"/>
              <a:gd name="T9" fmla="*/ 417 h 602"/>
              <a:gd name="T10" fmla="*/ 332 w 340"/>
              <a:gd name="T11" fmla="*/ 417 h 602"/>
              <a:gd name="T12" fmla="*/ 339 w 340"/>
              <a:gd name="T13" fmla="*/ 431 h 602"/>
              <a:gd name="T14" fmla="*/ 332 w 340"/>
              <a:gd name="T15" fmla="*/ 453 h 602"/>
              <a:gd name="T16" fmla="*/ 332 w 340"/>
              <a:gd name="T17" fmla="*/ 453 h 602"/>
              <a:gd name="T18" fmla="*/ 191 w 340"/>
              <a:gd name="T19" fmla="*/ 594 h 602"/>
              <a:gd name="T20" fmla="*/ 191 w 340"/>
              <a:gd name="T21" fmla="*/ 594 h 602"/>
              <a:gd name="T22" fmla="*/ 170 w 340"/>
              <a:gd name="T23" fmla="*/ 601 h 602"/>
              <a:gd name="T24" fmla="*/ 141 w 340"/>
              <a:gd name="T25" fmla="*/ 573 h 602"/>
              <a:gd name="T26" fmla="*/ 141 w 340"/>
              <a:gd name="T27" fmla="*/ 382 h 602"/>
              <a:gd name="T28" fmla="*/ 49 w 340"/>
              <a:gd name="T29" fmla="*/ 474 h 602"/>
              <a:gd name="T30" fmla="*/ 49 w 340"/>
              <a:gd name="T31" fmla="*/ 474 h 602"/>
              <a:gd name="T32" fmla="*/ 28 w 340"/>
              <a:gd name="T33" fmla="*/ 481 h 602"/>
              <a:gd name="T34" fmla="*/ 0 w 340"/>
              <a:gd name="T35" fmla="*/ 453 h 602"/>
              <a:gd name="T36" fmla="*/ 7 w 340"/>
              <a:gd name="T37" fmla="*/ 431 h 602"/>
              <a:gd name="T38" fmla="*/ 7 w 340"/>
              <a:gd name="T39" fmla="*/ 431 h 602"/>
              <a:gd name="T40" fmla="*/ 141 w 340"/>
              <a:gd name="T41" fmla="*/ 304 h 602"/>
              <a:gd name="T42" fmla="*/ 7 w 340"/>
              <a:gd name="T43" fmla="*/ 170 h 602"/>
              <a:gd name="T44" fmla="*/ 7 w 340"/>
              <a:gd name="T45" fmla="*/ 170 h 602"/>
              <a:gd name="T46" fmla="*/ 0 w 340"/>
              <a:gd name="T47" fmla="*/ 149 h 602"/>
              <a:gd name="T48" fmla="*/ 28 w 340"/>
              <a:gd name="T49" fmla="*/ 120 h 602"/>
              <a:gd name="T50" fmla="*/ 49 w 340"/>
              <a:gd name="T51" fmla="*/ 135 h 602"/>
              <a:gd name="T52" fmla="*/ 49 w 340"/>
              <a:gd name="T53" fmla="*/ 135 h 602"/>
              <a:gd name="T54" fmla="*/ 141 w 340"/>
              <a:gd name="T55" fmla="*/ 226 h 602"/>
              <a:gd name="T56" fmla="*/ 141 w 340"/>
              <a:gd name="T57" fmla="*/ 29 h 602"/>
              <a:gd name="T58" fmla="*/ 170 w 340"/>
              <a:gd name="T59" fmla="*/ 0 h 602"/>
              <a:gd name="T60" fmla="*/ 191 w 340"/>
              <a:gd name="T61" fmla="*/ 7 h 602"/>
              <a:gd name="T62" fmla="*/ 191 w 340"/>
              <a:gd name="T63" fmla="*/ 7 h 602"/>
              <a:gd name="T64" fmla="*/ 332 w 340"/>
              <a:gd name="T65" fmla="*/ 149 h 602"/>
              <a:gd name="T66" fmla="*/ 332 w 340"/>
              <a:gd name="T67" fmla="*/ 149 h 602"/>
              <a:gd name="T68" fmla="*/ 339 w 340"/>
              <a:gd name="T69" fmla="*/ 170 h 602"/>
              <a:gd name="T70" fmla="*/ 332 w 340"/>
              <a:gd name="T71" fmla="*/ 191 h 602"/>
              <a:gd name="T72" fmla="*/ 198 w 340"/>
              <a:gd name="T73" fmla="*/ 509 h 602"/>
              <a:gd name="T74" fmla="*/ 198 w 340"/>
              <a:gd name="T75" fmla="*/ 509 h 602"/>
              <a:gd name="T76" fmla="*/ 269 w 340"/>
              <a:gd name="T77" fmla="*/ 431 h 602"/>
              <a:gd name="T78" fmla="*/ 198 w 340"/>
              <a:gd name="T79" fmla="*/ 361 h 602"/>
              <a:gd name="T80" fmla="*/ 198 w 340"/>
              <a:gd name="T81" fmla="*/ 509 h 602"/>
              <a:gd name="T82" fmla="*/ 198 w 340"/>
              <a:gd name="T83" fmla="*/ 99 h 602"/>
              <a:gd name="T84" fmla="*/ 198 w 340"/>
              <a:gd name="T85" fmla="*/ 99 h 602"/>
              <a:gd name="T86" fmla="*/ 198 w 340"/>
              <a:gd name="T87" fmla="*/ 241 h 602"/>
              <a:gd name="T88" fmla="*/ 269 w 340"/>
              <a:gd name="T89" fmla="*/ 170 h 602"/>
              <a:gd name="T90" fmla="*/ 198 w 340"/>
              <a:gd name="T91" fmla="*/ 99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40" h="602">
                <a:moveTo>
                  <a:pt x="332" y="191"/>
                </a:moveTo>
                <a:lnTo>
                  <a:pt x="332" y="191"/>
                </a:lnTo>
                <a:lnTo>
                  <a:pt x="332" y="191"/>
                </a:lnTo>
                <a:cubicBezTo>
                  <a:pt x="219" y="304"/>
                  <a:pt x="219" y="304"/>
                  <a:pt x="219" y="304"/>
                </a:cubicBezTo>
                <a:cubicBezTo>
                  <a:pt x="332" y="417"/>
                  <a:pt x="332" y="417"/>
                  <a:pt x="332" y="417"/>
                </a:cubicBezTo>
                <a:lnTo>
                  <a:pt x="332" y="417"/>
                </a:lnTo>
                <a:cubicBezTo>
                  <a:pt x="339" y="417"/>
                  <a:pt x="339" y="424"/>
                  <a:pt x="339" y="431"/>
                </a:cubicBezTo>
                <a:cubicBezTo>
                  <a:pt x="339" y="439"/>
                  <a:pt x="339" y="446"/>
                  <a:pt x="332" y="453"/>
                </a:cubicBezTo>
                <a:lnTo>
                  <a:pt x="332" y="453"/>
                </a:lnTo>
                <a:cubicBezTo>
                  <a:pt x="191" y="594"/>
                  <a:pt x="191" y="594"/>
                  <a:pt x="191" y="594"/>
                </a:cubicBezTo>
                <a:lnTo>
                  <a:pt x="191" y="594"/>
                </a:lnTo>
                <a:cubicBezTo>
                  <a:pt x="184" y="601"/>
                  <a:pt x="177" y="601"/>
                  <a:pt x="170" y="601"/>
                </a:cubicBezTo>
                <a:cubicBezTo>
                  <a:pt x="156" y="601"/>
                  <a:pt x="141" y="594"/>
                  <a:pt x="141" y="573"/>
                </a:cubicBezTo>
                <a:cubicBezTo>
                  <a:pt x="141" y="382"/>
                  <a:pt x="141" y="382"/>
                  <a:pt x="141" y="382"/>
                </a:cubicBezTo>
                <a:cubicBezTo>
                  <a:pt x="49" y="474"/>
                  <a:pt x="49" y="474"/>
                  <a:pt x="49" y="474"/>
                </a:cubicBezTo>
                <a:lnTo>
                  <a:pt x="49" y="474"/>
                </a:lnTo>
                <a:cubicBezTo>
                  <a:pt x="42" y="481"/>
                  <a:pt x="35" y="481"/>
                  <a:pt x="28" y="481"/>
                </a:cubicBezTo>
                <a:cubicBezTo>
                  <a:pt x="14" y="481"/>
                  <a:pt x="0" y="467"/>
                  <a:pt x="0" y="453"/>
                </a:cubicBezTo>
                <a:cubicBezTo>
                  <a:pt x="0" y="446"/>
                  <a:pt x="0" y="439"/>
                  <a:pt x="7" y="431"/>
                </a:cubicBezTo>
                <a:lnTo>
                  <a:pt x="7" y="431"/>
                </a:lnTo>
                <a:cubicBezTo>
                  <a:pt x="141" y="304"/>
                  <a:pt x="141" y="304"/>
                  <a:pt x="141" y="304"/>
                </a:cubicBezTo>
                <a:cubicBezTo>
                  <a:pt x="7" y="170"/>
                  <a:pt x="7" y="170"/>
                  <a:pt x="7" y="170"/>
                </a:cubicBezTo>
                <a:lnTo>
                  <a:pt x="7" y="170"/>
                </a:lnTo>
                <a:cubicBezTo>
                  <a:pt x="0" y="163"/>
                  <a:pt x="0" y="156"/>
                  <a:pt x="0" y="149"/>
                </a:cubicBezTo>
                <a:cubicBezTo>
                  <a:pt x="0" y="135"/>
                  <a:pt x="14" y="120"/>
                  <a:pt x="28" y="120"/>
                </a:cubicBezTo>
                <a:cubicBezTo>
                  <a:pt x="35" y="120"/>
                  <a:pt x="42" y="128"/>
                  <a:pt x="49" y="135"/>
                </a:cubicBezTo>
                <a:lnTo>
                  <a:pt x="49" y="135"/>
                </a:lnTo>
                <a:cubicBezTo>
                  <a:pt x="141" y="226"/>
                  <a:pt x="141" y="226"/>
                  <a:pt x="141" y="226"/>
                </a:cubicBezTo>
                <a:cubicBezTo>
                  <a:pt x="141" y="29"/>
                  <a:pt x="141" y="29"/>
                  <a:pt x="141" y="29"/>
                </a:cubicBezTo>
                <a:cubicBezTo>
                  <a:pt x="141" y="15"/>
                  <a:pt x="156" y="0"/>
                  <a:pt x="170" y="0"/>
                </a:cubicBezTo>
                <a:cubicBezTo>
                  <a:pt x="177" y="0"/>
                  <a:pt x="184" y="0"/>
                  <a:pt x="191" y="7"/>
                </a:cubicBezTo>
                <a:lnTo>
                  <a:pt x="191" y="7"/>
                </a:lnTo>
                <a:cubicBezTo>
                  <a:pt x="332" y="149"/>
                  <a:pt x="332" y="149"/>
                  <a:pt x="332" y="149"/>
                </a:cubicBezTo>
                <a:lnTo>
                  <a:pt x="332" y="149"/>
                </a:lnTo>
                <a:cubicBezTo>
                  <a:pt x="339" y="156"/>
                  <a:pt x="339" y="163"/>
                  <a:pt x="339" y="170"/>
                </a:cubicBezTo>
                <a:cubicBezTo>
                  <a:pt x="339" y="177"/>
                  <a:pt x="339" y="184"/>
                  <a:pt x="332" y="191"/>
                </a:cubicBezTo>
                <a:close/>
                <a:moveTo>
                  <a:pt x="198" y="509"/>
                </a:moveTo>
                <a:lnTo>
                  <a:pt x="198" y="509"/>
                </a:lnTo>
                <a:cubicBezTo>
                  <a:pt x="269" y="431"/>
                  <a:pt x="269" y="431"/>
                  <a:pt x="269" y="431"/>
                </a:cubicBezTo>
                <a:cubicBezTo>
                  <a:pt x="198" y="361"/>
                  <a:pt x="198" y="361"/>
                  <a:pt x="198" y="361"/>
                </a:cubicBezTo>
                <a:lnTo>
                  <a:pt x="198" y="509"/>
                </a:lnTo>
                <a:close/>
                <a:moveTo>
                  <a:pt x="198" y="99"/>
                </a:moveTo>
                <a:lnTo>
                  <a:pt x="198" y="99"/>
                </a:lnTo>
                <a:cubicBezTo>
                  <a:pt x="198" y="241"/>
                  <a:pt x="198" y="241"/>
                  <a:pt x="198" y="241"/>
                </a:cubicBezTo>
                <a:cubicBezTo>
                  <a:pt x="269" y="170"/>
                  <a:pt x="269" y="170"/>
                  <a:pt x="269" y="170"/>
                </a:cubicBezTo>
                <a:lnTo>
                  <a:pt x="198" y="9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20" name="Freeform 54"/>
          <p:cNvSpPr>
            <a:spLocks noChangeArrowheads="1"/>
          </p:cNvSpPr>
          <p:nvPr/>
        </p:nvSpPr>
        <p:spPr bwMode="auto">
          <a:xfrm>
            <a:off x="7761385" y="4476752"/>
            <a:ext cx="217959" cy="218016"/>
          </a:xfrm>
          <a:custGeom>
            <a:avLst/>
            <a:gdLst>
              <a:gd name="T0" fmla="*/ 354 w 454"/>
              <a:gd name="T1" fmla="*/ 332 h 453"/>
              <a:gd name="T2" fmla="*/ 354 w 454"/>
              <a:gd name="T3" fmla="*/ 332 h 453"/>
              <a:gd name="T4" fmla="*/ 142 w 454"/>
              <a:gd name="T5" fmla="*/ 346 h 453"/>
              <a:gd name="T6" fmla="*/ 50 w 454"/>
              <a:gd name="T7" fmla="*/ 438 h 453"/>
              <a:gd name="T8" fmla="*/ 7 w 454"/>
              <a:gd name="T9" fmla="*/ 438 h 453"/>
              <a:gd name="T10" fmla="*/ 7 w 454"/>
              <a:gd name="T11" fmla="*/ 396 h 453"/>
              <a:gd name="T12" fmla="*/ 106 w 454"/>
              <a:gd name="T13" fmla="*/ 304 h 453"/>
              <a:gd name="T14" fmla="*/ 120 w 454"/>
              <a:gd name="T15" fmla="*/ 92 h 453"/>
              <a:gd name="T16" fmla="*/ 177 w 454"/>
              <a:gd name="T17" fmla="*/ 35 h 453"/>
              <a:gd name="T18" fmla="*/ 212 w 454"/>
              <a:gd name="T19" fmla="*/ 78 h 453"/>
              <a:gd name="T20" fmla="*/ 283 w 454"/>
              <a:gd name="T21" fmla="*/ 7 h 453"/>
              <a:gd name="T22" fmla="*/ 318 w 454"/>
              <a:gd name="T23" fmla="*/ 7 h 453"/>
              <a:gd name="T24" fmla="*/ 318 w 454"/>
              <a:gd name="T25" fmla="*/ 50 h 453"/>
              <a:gd name="T26" fmla="*/ 255 w 454"/>
              <a:gd name="T27" fmla="*/ 113 h 453"/>
              <a:gd name="T28" fmla="*/ 333 w 454"/>
              <a:gd name="T29" fmla="*/ 191 h 453"/>
              <a:gd name="T30" fmla="*/ 396 w 454"/>
              <a:gd name="T31" fmla="*/ 127 h 453"/>
              <a:gd name="T32" fmla="*/ 438 w 454"/>
              <a:gd name="T33" fmla="*/ 127 h 453"/>
              <a:gd name="T34" fmla="*/ 438 w 454"/>
              <a:gd name="T35" fmla="*/ 170 h 453"/>
              <a:gd name="T36" fmla="*/ 375 w 454"/>
              <a:gd name="T37" fmla="*/ 233 h 453"/>
              <a:gd name="T38" fmla="*/ 410 w 454"/>
              <a:gd name="T39" fmla="*/ 276 h 453"/>
              <a:gd name="T40" fmla="*/ 354 w 454"/>
              <a:gd name="T41" fmla="*/ 332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54" h="453">
                <a:moveTo>
                  <a:pt x="354" y="332"/>
                </a:moveTo>
                <a:lnTo>
                  <a:pt x="354" y="332"/>
                </a:lnTo>
                <a:cubicBezTo>
                  <a:pt x="297" y="389"/>
                  <a:pt x="205" y="396"/>
                  <a:pt x="142" y="346"/>
                </a:cubicBezTo>
                <a:cubicBezTo>
                  <a:pt x="50" y="438"/>
                  <a:pt x="50" y="438"/>
                  <a:pt x="50" y="438"/>
                </a:cubicBezTo>
                <a:cubicBezTo>
                  <a:pt x="36" y="452"/>
                  <a:pt x="22" y="452"/>
                  <a:pt x="7" y="438"/>
                </a:cubicBezTo>
                <a:cubicBezTo>
                  <a:pt x="0" y="431"/>
                  <a:pt x="0" y="410"/>
                  <a:pt x="7" y="396"/>
                </a:cubicBezTo>
                <a:cubicBezTo>
                  <a:pt x="106" y="304"/>
                  <a:pt x="106" y="304"/>
                  <a:pt x="106" y="304"/>
                </a:cubicBezTo>
                <a:cubicBezTo>
                  <a:pt x="57" y="240"/>
                  <a:pt x="57" y="148"/>
                  <a:pt x="120" y="92"/>
                </a:cubicBezTo>
                <a:cubicBezTo>
                  <a:pt x="177" y="35"/>
                  <a:pt x="177" y="35"/>
                  <a:pt x="177" y="35"/>
                </a:cubicBezTo>
                <a:cubicBezTo>
                  <a:pt x="212" y="78"/>
                  <a:pt x="212" y="78"/>
                  <a:pt x="212" y="78"/>
                </a:cubicBezTo>
                <a:cubicBezTo>
                  <a:pt x="283" y="7"/>
                  <a:pt x="283" y="7"/>
                  <a:pt x="283" y="7"/>
                </a:cubicBezTo>
                <a:cubicBezTo>
                  <a:pt x="290" y="0"/>
                  <a:pt x="311" y="0"/>
                  <a:pt x="318" y="7"/>
                </a:cubicBezTo>
                <a:cubicBezTo>
                  <a:pt x="333" y="21"/>
                  <a:pt x="333" y="35"/>
                  <a:pt x="318" y="50"/>
                </a:cubicBezTo>
                <a:cubicBezTo>
                  <a:pt x="255" y="113"/>
                  <a:pt x="255" y="113"/>
                  <a:pt x="255" y="113"/>
                </a:cubicBezTo>
                <a:cubicBezTo>
                  <a:pt x="333" y="191"/>
                  <a:pt x="333" y="191"/>
                  <a:pt x="333" y="191"/>
                </a:cubicBezTo>
                <a:cubicBezTo>
                  <a:pt x="396" y="127"/>
                  <a:pt x="396" y="127"/>
                  <a:pt x="396" y="127"/>
                </a:cubicBezTo>
                <a:cubicBezTo>
                  <a:pt x="410" y="120"/>
                  <a:pt x="431" y="120"/>
                  <a:pt x="438" y="127"/>
                </a:cubicBezTo>
                <a:cubicBezTo>
                  <a:pt x="453" y="141"/>
                  <a:pt x="453" y="155"/>
                  <a:pt x="438" y="170"/>
                </a:cubicBezTo>
                <a:cubicBezTo>
                  <a:pt x="375" y="233"/>
                  <a:pt x="375" y="233"/>
                  <a:pt x="375" y="233"/>
                </a:cubicBezTo>
                <a:cubicBezTo>
                  <a:pt x="410" y="276"/>
                  <a:pt x="410" y="276"/>
                  <a:pt x="410" y="276"/>
                </a:cubicBezTo>
                <a:lnTo>
                  <a:pt x="354" y="332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21" name="Freeform 55"/>
          <p:cNvSpPr>
            <a:spLocks noChangeArrowheads="1"/>
          </p:cNvSpPr>
          <p:nvPr/>
        </p:nvSpPr>
        <p:spPr bwMode="auto">
          <a:xfrm>
            <a:off x="4125898" y="5456768"/>
            <a:ext cx="268747" cy="268818"/>
          </a:xfrm>
          <a:custGeom>
            <a:avLst/>
            <a:gdLst>
              <a:gd name="T0" fmla="*/ 70 w 559"/>
              <a:gd name="T1" fmla="*/ 494 h 559"/>
              <a:gd name="T2" fmla="*/ 70 w 559"/>
              <a:gd name="T3" fmla="*/ 494 h 559"/>
              <a:gd name="T4" fmla="*/ 63 w 559"/>
              <a:gd name="T5" fmla="*/ 487 h 559"/>
              <a:gd name="T6" fmla="*/ 63 w 559"/>
              <a:gd name="T7" fmla="*/ 254 h 559"/>
              <a:gd name="T8" fmla="*/ 254 w 559"/>
              <a:gd name="T9" fmla="*/ 63 h 559"/>
              <a:gd name="T10" fmla="*/ 487 w 559"/>
              <a:gd name="T11" fmla="*/ 63 h 559"/>
              <a:gd name="T12" fmla="*/ 494 w 559"/>
              <a:gd name="T13" fmla="*/ 70 h 559"/>
              <a:gd name="T14" fmla="*/ 494 w 559"/>
              <a:gd name="T15" fmla="*/ 303 h 559"/>
              <a:gd name="T16" fmla="*/ 304 w 559"/>
              <a:gd name="T17" fmla="*/ 494 h 559"/>
              <a:gd name="T18" fmla="*/ 70 w 559"/>
              <a:gd name="T19" fmla="*/ 494 h 559"/>
              <a:gd name="T20" fmla="*/ 360 w 559"/>
              <a:gd name="T21" fmla="*/ 360 h 559"/>
              <a:gd name="T22" fmla="*/ 360 w 559"/>
              <a:gd name="T23" fmla="*/ 360 h 559"/>
              <a:gd name="T24" fmla="*/ 198 w 559"/>
              <a:gd name="T25" fmla="*/ 197 h 559"/>
              <a:gd name="T26" fmla="*/ 99 w 559"/>
              <a:gd name="T27" fmla="*/ 296 h 559"/>
              <a:gd name="T28" fmla="*/ 99 w 559"/>
              <a:gd name="T29" fmla="*/ 452 h 559"/>
              <a:gd name="T30" fmla="*/ 106 w 559"/>
              <a:gd name="T31" fmla="*/ 459 h 559"/>
              <a:gd name="T32" fmla="*/ 261 w 559"/>
              <a:gd name="T33" fmla="*/ 459 h 559"/>
              <a:gd name="T34" fmla="*/ 360 w 559"/>
              <a:gd name="T35" fmla="*/ 360 h 5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559" h="559">
                <a:moveTo>
                  <a:pt x="70" y="494"/>
                </a:moveTo>
                <a:lnTo>
                  <a:pt x="70" y="494"/>
                </a:lnTo>
                <a:cubicBezTo>
                  <a:pt x="63" y="487"/>
                  <a:pt x="63" y="487"/>
                  <a:pt x="63" y="487"/>
                </a:cubicBezTo>
                <a:cubicBezTo>
                  <a:pt x="0" y="424"/>
                  <a:pt x="0" y="318"/>
                  <a:pt x="63" y="254"/>
                </a:cubicBezTo>
                <a:cubicBezTo>
                  <a:pt x="254" y="63"/>
                  <a:pt x="254" y="63"/>
                  <a:pt x="254" y="63"/>
                </a:cubicBezTo>
                <a:cubicBezTo>
                  <a:pt x="318" y="0"/>
                  <a:pt x="424" y="0"/>
                  <a:pt x="487" y="63"/>
                </a:cubicBezTo>
                <a:cubicBezTo>
                  <a:pt x="494" y="70"/>
                  <a:pt x="494" y="70"/>
                  <a:pt x="494" y="70"/>
                </a:cubicBezTo>
                <a:cubicBezTo>
                  <a:pt x="558" y="134"/>
                  <a:pt x="558" y="240"/>
                  <a:pt x="494" y="303"/>
                </a:cubicBezTo>
                <a:cubicBezTo>
                  <a:pt x="304" y="494"/>
                  <a:pt x="304" y="494"/>
                  <a:pt x="304" y="494"/>
                </a:cubicBezTo>
                <a:cubicBezTo>
                  <a:pt x="240" y="558"/>
                  <a:pt x="134" y="558"/>
                  <a:pt x="70" y="494"/>
                </a:cubicBezTo>
                <a:close/>
                <a:moveTo>
                  <a:pt x="360" y="360"/>
                </a:moveTo>
                <a:lnTo>
                  <a:pt x="360" y="360"/>
                </a:lnTo>
                <a:cubicBezTo>
                  <a:pt x="198" y="197"/>
                  <a:pt x="198" y="197"/>
                  <a:pt x="198" y="197"/>
                </a:cubicBezTo>
                <a:cubicBezTo>
                  <a:pt x="99" y="296"/>
                  <a:pt x="99" y="296"/>
                  <a:pt x="99" y="296"/>
                </a:cubicBezTo>
                <a:cubicBezTo>
                  <a:pt x="56" y="339"/>
                  <a:pt x="56" y="409"/>
                  <a:pt x="99" y="452"/>
                </a:cubicBezTo>
                <a:cubicBezTo>
                  <a:pt x="106" y="459"/>
                  <a:pt x="106" y="459"/>
                  <a:pt x="106" y="459"/>
                </a:cubicBezTo>
                <a:cubicBezTo>
                  <a:pt x="148" y="501"/>
                  <a:pt x="219" y="501"/>
                  <a:pt x="261" y="459"/>
                </a:cubicBezTo>
                <a:lnTo>
                  <a:pt x="360" y="3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22" name="Freeform 56"/>
          <p:cNvSpPr>
            <a:spLocks noChangeArrowheads="1"/>
          </p:cNvSpPr>
          <p:nvPr/>
        </p:nvSpPr>
        <p:spPr bwMode="auto">
          <a:xfrm>
            <a:off x="3660353" y="5463118"/>
            <a:ext cx="184102" cy="254000"/>
          </a:xfrm>
          <a:custGeom>
            <a:avLst/>
            <a:gdLst>
              <a:gd name="T0" fmla="*/ 191 w 383"/>
              <a:gd name="T1" fmla="*/ 530 h 531"/>
              <a:gd name="T2" fmla="*/ 191 w 383"/>
              <a:gd name="T3" fmla="*/ 530 h 531"/>
              <a:gd name="T4" fmla="*/ 0 w 383"/>
              <a:gd name="T5" fmla="*/ 339 h 531"/>
              <a:gd name="T6" fmla="*/ 184 w 383"/>
              <a:gd name="T7" fmla="*/ 0 h 531"/>
              <a:gd name="T8" fmla="*/ 382 w 383"/>
              <a:gd name="T9" fmla="*/ 339 h 531"/>
              <a:gd name="T10" fmla="*/ 191 w 383"/>
              <a:gd name="T11" fmla="*/ 530 h 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83" h="531">
                <a:moveTo>
                  <a:pt x="191" y="530"/>
                </a:moveTo>
                <a:lnTo>
                  <a:pt x="191" y="530"/>
                </a:lnTo>
                <a:cubicBezTo>
                  <a:pt x="92" y="530"/>
                  <a:pt x="0" y="445"/>
                  <a:pt x="0" y="339"/>
                </a:cubicBezTo>
                <a:cubicBezTo>
                  <a:pt x="0" y="240"/>
                  <a:pt x="184" y="0"/>
                  <a:pt x="184" y="0"/>
                </a:cubicBezTo>
                <a:cubicBezTo>
                  <a:pt x="184" y="0"/>
                  <a:pt x="382" y="233"/>
                  <a:pt x="382" y="339"/>
                </a:cubicBezTo>
                <a:cubicBezTo>
                  <a:pt x="382" y="445"/>
                  <a:pt x="290" y="530"/>
                  <a:pt x="191" y="530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23" name="Freeform 57"/>
          <p:cNvSpPr>
            <a:spLocks noChangeArrowheads="1"/>
          </p:cNvSpPr>
          <p:nvPr/>
        </p:nvSpPr>
        <p:spPr bwMode="auto">
          <a:xfrm>
            <a:off x="3101698" y="5463118"/>
            <a:ext cx="289907" cy="254000"/>
          </a:xfrm>
          <a:custGeom>
            <a:avLst/>
            <a:gdLst>
              <a:gd name="T0" fmla="*/ 587 w 602"/>
              <a:gd name="T1" fmla="*/ 289 h 531"/>
              <a:gd name="T2" fmla="*/ 311 w 602"/>
              <a:gd name="T3" fmla="*/ 403 h 531"/>
              <a:gd name="T4" fmla="*/ 311 w 602"/>
              <a:gd name="T5" fmla="*/ 403 h 531"/>
              <a:gd name="T6" fmla="*/ 304 w 602"/>
              <a:gd name="T7" fmla="*/ 410 h 531"/>
              <a:gd name="T8" fmla="*/ 290 w 602"/>
              <a:gd name="T9" fmla="*/ 403 h 531"/>
              <a:gd name="T10" fmla="*/ 290 w 602"/>
              <a:gd name="T11" fmla="*/ 403 h 531"/>
              <a:gd name="T12" fmla="*/ 15 w 602"/>
              <a:gd name="T13" fmla="*/ 289 h 531"/>
              <a:gd name="T14" fmla="*/ 29 w 602"/>
              <a:gd name="T15" fmla="*/ 240 h 531"/>
              <a:gd name="T16" fmla="*/ 43 w 602"/>
              <a:gd name="T17" fmla="*/ 240 h 531"/>
              <a:gd name="T18" fmla="*/ 43 w 602"/>
              <a:gd name="T19" fmla="*/ 240 h 531"/>
              <a:gd name="T20" fmla="*/ 566 w 602"/>
              <a:gd name="T21" fmla="*/ 240 h 531"/>
              <a:gd name="T22" fmla="*/ 566 w 602"/>
              <a:gd name="T23" fmla="*/ 240 h 531"/>
              <a:gd name="T24" fmla="*/ 573 w 602"/>
              <a:gd name="T25" fmla="*/ 240 h 531"/>
              <a:gd name="T26" fmla="*/ 587 w 602"/>
              <a:gd name="T27" fmla="*/ 289 h 531"/>
              <a:gd name="T28" fmla="*/ 587 w 602"/>
              <a:gd name="T29" fmla="*/ 169 h 531"/>
              <a:gd name="T30" fmla="*/ 311 w 602"/>
              <a:gd name="T31" fmla="*/ 282 h 531"/>
              <a:gd name="T32" fmla="*/ 311 w 602"/>
              <a:gd name="T33" fmla="*/ 282 h 531"/>
              <a:gd name="T34" fmla="*/ 304 w 602"/>
              <a:gd name="T35" fmla="*/ 282 h 531"/>
              <a:gd name="T36" fmla="*/ 290 w 602"/>
              <a:gd name="T37" fmla="*/ 282 h 531"/>
              <a:gd name="T38" fmla="*/ 290 w 602"/>
              <a:gd name="T39" fmla="*/ 282 h 531"/>
              <a:gd name="T40" fmla="*/ 15 w 602"/>
              <a:gd name="T41" fmla="*/ 169 h 531"/>
              <a:gd name="T42" fmla="*/ 15 w 602"/>
              <a:gd name="T43" fmla="*/ 120 h 531"/>
              <a:gd name="T44" fmla="*/ 290 w 602"/>
              <a:gd name="T45" fmla="*/ 7 h 531"/>
              <a:gd name="T46" fmla="*/ 290 w 602"/>
              <a:gd name="T47" fmla="*/ 7 h 531"/>
              <a:gd name="T48" fmla="*/ 304 w 602"/>
              <a:gd name="T49" fmla="*/ 0 h 531"/>
              <a:gd name="T50" fmla="*/ 311 w 602"/>
              <a:gd name="T51" fmla="*/ 7 h 531"/>
              <a:gd name="T52" fmla="*/ 311 w 602"/>
              <a:gd name="T53" fmla="*/ 7 h 531"/>
              <a:gd name="T54" fmla="*/ 587 w 602"/>
              <a:gd name="T55" fmla="*/ 120 h 531"/>
              <a:gd name="T56" fmla="*/ 587 w 602"/>
              <a:gd name="T57" fmla="*/ 169 h 531"/>
              <a:gd name="T58" fmla="*/ 29 w 602"/>
              <a:gd name="T59" fmla="*/ 360 h 531"/>
              <a:gd name="T60" fmla="*/ 43 w 602"/>
              <a:gd name="T61" fmla="*/ 360 h 531"/>
              <a:gd name="T62" fmla="*/ 43 w 602"/>
              <a:gd name="T63" fmla="*/ 360 h 531"/>
              <a:gd name="T64" fmla="*/ 566 w 602"/>
              <a:gd name="T65" fmla="*/ 360 h 531"/>
              <a:gd name="T66" fmla="*/ 566 w 602"/>
              <a:gd name="T67" fmla="*/ 360 h 531"/>
              <a:gd name="T68" fmla="*/ 573 w 602"/>
              <a:gd name="T69" fmla="*/ 360 h 531"/>
              <a:gd name="T70" fmla="*/ 587 w 602"/>
              <a:gd name="T71" fmla="*/ 417 h 531"/>
              <a:gd name="T72" fmla="*/ 311 w 602"/>
              <a:gd name="T73" fmla="*/ 530 h 531"/>
              <a:gd name="T74" fmla="*/ 311 w 602"/>
              <a:gd name="T75" fmla="*/ 530 h 531"/>
              <a:gd name="T76" fmla="*/ 304 w 602"/>
              <a:gd name="T77" fmla="*/ 530 h 531"/>
              <a:gd name="T78" fmla="*/ 290 w 602"/>
              <a:gd name="T79" fmla="*/ 530 h 531"/>
              <a:gd name="T80" fmla="*/ 290 w 602"/>
              <a:gd name="T81" fmla="*/ 530 h 531"/>
              <a:gd name="T82" fmla="*/ 15 w 602"/>
              <a:gd name="T83" fmla="*/ 417 h 531"/>
              <a:gd name="T84" fmla="*/ 29 w 602"/>
              <a:gd name="T85" fmla="*/ 360 h 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602" h="531">
                <a:moveTo>
                  <a:pt x="587" y="289"/>
                </a:moveTo>
                <a:lnTo>
                  <a:pt x="587" y="289"/>
                </a:lnTo>
                <a:lnTo>
                  <a:pt x="587" y="289"/>
                </a:lnTo>
                <a:cubicBezTo>
                  <a:pt x="311" y="403"/>
                  <a:pt x="311" y="403"/>
                  <a:pt x="311" y="403"/>
                </a:cubicBezTo>
                <a:lnTo>
                  <a:pt x="311" y="403"/>
                </a:lnTo>
                <a:lnTo>
                  <a:pt x="311" y="403"/>
                </a:lnTo>
                <a:lnTo>
                  <a:pt x="311" y="403"/>
                </a:lnTo>
                <a:cubicBezTo>
                  <a:pt x="311" y="410"/>
                  <a:pt x="304" y="410"/>
                  <a:pt x="304" y="410"/>
                </a:cubicBezTo>
                <a:cubicBezTo>
                  <a:pt x="297" y="410"/>
                  <a:pt x="297" y="410"/>
                  <a:pt x="290" y="403"/>
                </a:cubicBezTo>
                <a:lnTo>
                  <a:pt x="290" y="403"/>
                </a:lnTo>
                <a:lnTo>
                  <a:pt x="290" y="403"/>
                </a:lnTo>
                <a:lnTo>
                  <a:pt x="290" y="403"/>
                </a:lnTo>
                <a:cubicBezTo>
                  <a:pt x="15" y="289"/>
                  <a:pt x="15" y="289"/>
                  <a:pt x="15" y="289"/>
                </a:cubicBezTo>
                <a:lnTo>
                  <a:pt x="15" y="289"/>
                </a:lnTo>
                <a:cubicBezTo>
                  <a:pt x="7" y="289"/>
                  <a:pt x="0" y="275"/>
                  <a:pt x="0" y="268"/>
                </a:cubicBezTo>
                <a:cubicBezTo>
                  <a:pt x="0" y="247"/>
                  <a:pt x="15" y="240"/>
                  <a:pt x="29" y="240"/>
                </a:cubicBezTo>
                <a:cubicBezTo>
                  <a:pt x="36" y="240"/>
                  <a:pt x="36" y="240"/>
                  <a:pt x="43" y="240"/>
                </a:cubicBezTo>
                <a:lnTo>
                  <a:pt x="43" y="240"/>
                </a:lnTo>
                <a:lnTo>
                  <a:pt x="43" y="240"/>
                </a:lnTo>
                <a:lnTo>
                  <a:pt x="43" y="240"/>
                </a:lnTo>
                <a:cubicBezTo>
                  <a:pt x="304" y="346"/>
                  <a:pt x="304" y="346"/>
                  <a:pt x="304" y="346"/>
                </a:cubicBezTo>
                <a:cubicBezTo>
                  <a:pt x="566" y="240"/>
                  <a:pt x="566" y="240"/>
                  <a:pt x="566" y="240"/>
                </a:cubicBezTo>
                <a:lnTo>
                  <a:pt x="566" y="240"/>
                </a:lnTo>
                <a:lnTo>
                  <a:pt x="566" y="240"/>
                </a:lnTo>
                <a:lnTo>
                  <a:pt x="566" y="240"/>
                </a:lnTo>
                <a:lnTo>
                  <a:pt x="573" y="240"/>
                </a:lnTo>
                <a:cubicBezTo>
                  <a:pt x="594" y="240"/>
                  <a:pt x="601" y="247"/>
                  <a:pt x="601" y="268"/>
                </a:cubicBezTo>
                <a:cubicBezTo>
                  <a:pt x="601" y="275"/>
                  <a:pt x="594" y="289"/>
                  <a:pt x="587" y="289"/>
                </a:cubicBezTo>
                <a:close/>
                <a:moveTo>
                  <a:pt x="587" y="169"/>
                </a:moveTo>
                <a:lnTo>
                  <a:pt x="587" y="169"/>
                </a:lnTo>
                <a:lnTo>
                  <a:pt x="587" y="169"/>
                </a:lnTo>
                <a:cubicBezTo>
                  <a:pt x="311" y="282"/>
                  <a:pt x="311" y="282"/>
                  <a:pt x="311" y="282"/>
                </a:cubicBezTo>
                <a:lnTo>
                  <a:pt x="311" y="282"/>
                </a:lnTo>
                <a:lnTo>
                  <a:pt x="311" y="282"/>
                </a:lnTo>
                <a:lnTo>
                  <a:pt x="311" y="282"/>
                </a:lnTo>
                <a:lnTo>
                  <a:pt x="304" y="282"/>
                </a:lnTo>
                <a:cubicBezTo>
                  <a:pt x="297" y="282"/>
                  <a:pt x="297" y="282"/>
                  <a:pt x="290" y="282"/>
                </a:cubicBezTo>
                <a:lnTo>
                  <a:pt x="290" y="282"/>
                </a:lnTo>
                <a:lnTo>
                  <a:pt x="290" y="282"/>
                </a:lnTo>
                <a:lnTo>
                  <a:pt x="290" y="282"/>
                </a:lnTo>
                <a:cubicBezTo>
                  <a:pt x="15" y="169"/>
                  <a:pt x="15" y="169"/>
                  <a:pt x="15" y="169"/>
                </a:cubicBezTo>
                <a:lnTo>
                  <a:pt x="15" y="169"/>
                </a:lnTo>
                <a:cubicBezTo>
                  <a:pt x="7" y="162"/>
                  <a:pt x="0" y="155"/>
                  <a:pt x="0" y="141"/>
                </a:cubicBezTo>
                <a:cubicBezTo>
                  <a:pt x="0" y="134"/>
                  <a:pt x="7" y="120"/>
                  <a:pt x="15" y="120"/>
                </a:cubicBezTo>
                <a:lnTo>
                  <a:pt x="15" y="120"/>
                </a:lnTo>
                <a:cubicBezTo>
                  <a:pt x="290" y="7"/>
                  <a:pt x="290" y="7"/>
                  <a:pt x="290" y="7"/>
                </a:cubicBezTo>
                <a:lnTo>
                  <a:pt x="290" y="7"/>
                </a:lnTo>
                <a:lnTo>
                  <a:pt x="290" y="7"/>
                </a:lnTo>
                <a:lnTo>
                  <a:pt x="290" y="7"/>
                </a:lnTo>
                <a:cubicBezTo>
                  <a:pt x="297" y="0"/>
                  <a:pt x="297" y="0"/>
                  <a:pt x="304" y="0"/>
                </a:cubicBezTo>
                <a:cubicBezTo>
                  <a:pt x="304" y="0"/>
                  <a:pt x="311" y="0"/>
                  <a:pt x="311" y="7"/>
                </a:cubicBezTo>
                <a:lnTo>
                  <a:pt x="311" y="7"/>
                </a:lnTo>
                <a:lnTo>
                  <a:pt x="311" y="7"/>
                </a:lnTo>
                <a:lnTo>
                  <a:pt x="311" y="7"/>
                </a:lnTo>
                <a:cubicBezTo>
                  <a:pt x="587" y="120"/>
                  <a:pt x="587" y="120"/>
                  <a:pt x="587" y="120"/>
                </a:cubicBezTo>
                <a:lnTo>
                  <a:pt x="587" y="120"/>
                </a:lnTo>
                <a:cubicBezTo>
                  <a:pt x="594" y="120"/>
                  <a:pt x="601" y="134"/>
                  <a:pt x="601" y="141"/>
                </a:cubicBezTo>
                <a:cubicBezTo>
                  <a:pt x="601" y="155"/>
                  <a:pt x="594" y="162"/>
                  <a:pt x="587" y="169"/>
                </a:cubicBezTo>
                <a:close/>
                <a:moveTo>
                  <a:pt x="29" y="360"/>
                </a:moveTo>
                <a:lnTo>
                  <a:pt x="29" y="360"/>
                </a:lnTo>
                <a:cubicBezTo>
                  <a:pt x="36" y="360"/>
                  <a:pt x="36" y="360"/>
                  <a:pt x="43" y="360"/>
                </a:cubicBezTo>
                <a:lnTo>
                  <a:pt x="43" y="360"/>
                </a:lnTo>
                <a:lnTo>
                  <a:pt x="43" y="360"/>
                </a:lnTo>
                <a:lnTo>
                  <a:pt x="43" y="360"/>
                </a:lnTo>
                <a:cubicBezTo>
                  <a:pt x="304" y="473"/>
                  <a:pt x="304" y="473"/>
                  <a:pt x="304" y="473"/>
                </a:cubicBezTo>
                <a:cubicBezTo>
                  <a:pt x="566" y="360"/>
                  <a:pt x="566" y="360"/>
                  <a:pt x="566" y="360"/>
                </a:cubicBezTo>
                <a:lnTo>
                  <a:pt x="566" y="360"/>
                </a:lnTo>
                <a:lnTo>
                  <a:pt x="566" y="360"/>
                </a:lnTo>
                <a:lnTo>
                  <a:pt x="566" y="360"/>
                </a:lnTo>
                <a:lnTo>
                  <a:pt x="573" y="360"/>
                </a:lnTo>
                <a:cubicBezTo>
                  <a:pt x="594" y="360"/>
                  <a:pt x="601" y="374"/>
                  <a:pt x="601" y="388"/>
                </a:cubicBezTo>
                <a:cubicBezTo>
                  <a:pt x="601" y="403"/>
                  <a:pt x="594" y="410"/>
                  <a:pt x="587" y="417"/>
                </a:cubicBezTo>
                <a:lnTo>
                  <a:pt x="587" y="417"/>
                </a:lnTo>
                <a:cubicBezTo>
                  <a:pt x="311" y="530"/>
                  <a:pt x="311" y="530"/>
                  <a:pt x="311" y="530"/>
                </a:cubicBezTo>
                <a:lnTo>
                  <a:pt x="311" y="530"/>
                </a:lnTo>
                <a:lnTo>
                  <a:pt x="311" y="530"/>
                </a:lnTo>
                <a:lnTo>
                  <a:pt x="311" y="530"/>
                </a:lnTo>
                <a:lnTo>
                  <a:pt x="304" y="530"/>
                </a:lnTo>
                <a:cubicBezTo>
                  <a:pt x="297" y="530"/>
                  <a:pt x="297" y="530"/>
                  <a:pt x="290" y="530"/>
                </a:cubicBezTo>
                <a:lnTo>
                  <a:pt x="290" y="530"/>
                </a:lnTo>
                <a:lnTo>
                  <a:pt x="290" y="530"/>
                </a:lnTo>
                <a:lnTo>
                  <a:pt x="290" y="530"/>
                </a:lnTo>
                <a:cubicBezTo>
                  <a:pt x="15" y="417"/>
                  <a:pt x="15" y="417"/>
                  <a:pt x="15" y="417"/>
                </a:cubicBezTo>
                <a:lnTo>
                  <a:pt x="15" y="417"/>
                </a:lnTo>
                <a:cubicBezTo>
                  <a:pt x="7" y="410"/>
                  <a:pt x="0" y="403"/>
                  <a:pt x="0" y="388"/>
                </a:cubicBezTo>
                <a:cubicBezTo>
                  <a:pt x="0" y="374"/>
                  <a:pt x="15" y="360"/>
                  <a:pt x="29" y="36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24" name="Freeform 58"/>
          <p:cNvSpPr>
            <a:spLocks noChangeArrowheads="1"/>
          </p:cNvSpPr>
          <p:nvPr/>
        </p:nvSpPr>
        <p:spPr bwMode="auto">
          <a:xfrm>
            <a:off x="2595947" y="5446185"/>
            <a:ext cx="289909" cy="289983"/>
          </a:xfrm>
          <a:custGeom>
            <a:avLst/>
            <a:gdLst>
              <a:gd name="T0" fmla="*/ 297 w 602"/>
              <a:gd name="T1" fmla="*/ 601 h 602"/>
              <a:gd name="T2" fmla="*/ 297 w 602"/>
              <a:gd name="T3" fmla="*/ 601 h 602"/>
              <a:gd name="T4" fmla="*/ 0 w 602"/>
              <a:gd name="T5" fmla="*/ 304 h 602"/>
              <a:gd name="T6" fmla="*/ 297 w 602"/>
              <a:gd name="T7" fmla="*/ 0 h 602"/>
              <a:gd name="T8" fmla="*/ 601 w 602"/>
              <a:gd name="T9" fmla="*/ 304 h 602"/>
              <a:gd name="T10" fmla="*/ 297 w 602"/>
              <a:gd name="T11" fmla="*/ 601 h 602"/>
              <a:gd name="T12" fmla="*/ 297 w 602"/>
              <a:gd name="T13" fmla="*/ 57 h 602"/>
              <a:gd name="T14" fmla="*/ 297 w 602"/>
              <a:gd name="T15" fmla="*/ 57 h 602"/>
              <a:gd name="T16" fmla="*/ 57 w 602"/>
              <a:gd name="T17" fmla="*/ 304 h 602"/>
              <a:gd name="T18" fmla="*/ 297 w 602"/>
              <a:gd name="T19" fmla="*/ 544 h 602"/>
              <a:gd name="T20" fmla="*/ 544 w 602"/>
              <a:gd name="T21" fmla="*/ 304 h 602"/>
              <a:gd name="T22" fmla="*/ 297 w 602"/>
              <a:gd name="T23" fmla="*/ 57 h 602"/>
              <a:gd name="T24" fmla="*/ 297 w 602"/>
              <a:gd name="T25" fmla="*/ 481 h 602"/>
              <a:gd name="T26" fmla="*/ 297 w 602"/>
              <a:gd name="T27" fmla="*/ 481 h 602"/>
              <a:gd name="T28" fmla="*/ 120 w 602"/>
              <a:gd name="T29" fmla="*/ 304 h 602"/>
              <a:gd name="T30" fmla="*/ 297 w 602"/>
              <a:gd name="T31" fmla="*/ 120 h 602"/>
              <a:gd name="T32" fmla="*/ 481 w 602"/>
              <a:gd name="T33" fmla="*/ 304 h 602"/>
              <a:gd name="T34" fmla="*/ 297 w 602"/>
              <a:gd name="T35" fmla="*/ 481 h 602"/>
              <a:gd name="T36" fmla="*/ 297 w 602"/>
              <a:gd name="T37" fmla="*/ 177 h 602"/>
              <a:gd name="T38" fmla="*/ 297 w 602"/>
              <a:gd name="T39" fmla="*/ 177 h 602"/>
              <a:gd name="T40" fmla="*/ 177 w 602"/>
              <a:gd name="T41" fmla="*/ 304 h 602"/>
              <a:gd name="T42" fmla="*/ 297 w 602"/>
              <a:gd name="T43" fmla="*/ 424 h 602"/>
              <a:gd name="T44" fmla="*/ 424 w 602"/>
              <a:gd name="T45" fmla="*/ 304 h 602"/>
              <a:gd name="T46" fmla="*/ 297 w 602"/>
              <a:gd name="T47" fmla="*/ 177 h 602"/>
              <a:gd name="T48" fmla="*/ 297 w 602"/>
              <a:gd name="T49" fmla="*/ 361 h 602"/>
              <a:gd name="T50" fmla="*/ 297 w 602"/>
              <a:gd name="T51" fmla="*/ 361 h 602"/>
              <a:gd name="T52" fmla="*/ 240 w 602"/>
              <a:gd name="T53" fmla="*/ 304 h 602"/>
              <a:gd name="T54" fmla="*/ 297 w 602"/>
              <a:gd name="T55" fmla="*/ 248 h 602"/>
              <a:gd name="T56" fmla="*/ 354 w 602"/>
              <a:gd name="T57" fmla="*/ 304 h 602"/>
              <a:gd name="T58" fmla="*/ 297 w 602"/>
              <a:gd name="T59" fmla="*/ 361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602" h="602">
                <a:moveTo>
                  <a:pt x="297" y="601"/>
                </a:moveTo>
                <a:lnTo>
                  <a:pt x="297" y="601"/>
                </a:lnTo>
                <a:cubicBezTo>
                  <a:pt x="135" y="601"/>
                  <a:pt x="0" y="467"/>
                  <a:pt x="0" y="304"/>
                </a:cubicBezTo>
                <a:cubicBezTo>
                  <a:pt x="0" y="135"/>
                  <a:pt x="135" y="0"/>
                  <a:pt x="297" y="0"/>
                </a:cubicBezTo>
                <a:cubicBezTo>
                  <a:pt x="467" y="0"/>
                  <a:pt x="601" y="135"/>
                  <a:pt x="601" y="304"/>
                </a:cubicBezTo>
                <a:cubicBezTo>
                  <a:pt x="601" y="467"/>
                  <a:pt x="467" y="601"/>
                  <a:pt x="297" y="601"/>
                </a:cubicBezTo>
                <a:close/>
                <a:moveTo>
                  <a:pt x="297" y="57"/>
                </a:moveTo>
                <a:lnTo>
                  <a:pt x="297" y="57"/>
                </a:lnTo>
                <a:cubicBezTo>
                  <a:pt x="163" y="57"/>
                  <a:pt x="57" y="170"/>
                  <a:pt x="57" y="304"/>
                </a:cubicBezTo>
                <a:cubicBezTo>
                  <a:pt x="57" y="439"/>
                  <a:pt x="163" y="544"/>
                  <a:pt x="297" y="544"/>
                </a:cubicBezTo>
                <a:cubicBezTo>
                  <a:pt x="431" y="544"/>
                  <a:pt x="544" y="439"/>
                  <a:pt x="544" y="304"/>
                </a:cubicBezTo>
                <a:cubicBezTo>
                  <a:pt x="544" y="170"/>
                  <a:pt x="431" y="57"/>
                  <a:pt x="297" y="57"/>
                </a:cubicBezTo>
                <a:close/>
                <a:moveTo>
                  <a:pt x="297" y="481"/>
                </a:moveTo>
                <a:lnTo>
                  <a:pt x="297" y="481"/>
                </a:lnTo>
                <a:cubicBezTo>
                  <a:pt x="198" y="481"/>
                  <a:pt x="120" y="403"/>
                  <a:pt x="120" y="304"/>
                </a:cubicBezTo>
                <a:cubicBezTo>
                  <a:pt x="120" y="205"/>
                  <a:pt x="198" y="120"/>
                  <a:pt x="297" y="120"/>
                </a:cubicBezTo>
                <a:cubicBezTo>
                  <a:pt x="396" y="120"/>
                  <a:pt x="481" y="205"/>
                  <a:pt x="481" y="304"/>
                </a:cubicBezTo>
                <a:cubicBezTo>
                  <a:pt x="481" y="403"/>
                  <a:pt x="396" y="481"/>
                  <a:pt x="297" y="481"/>
                </a:cubicBezTo>
                <a:close/>
                <a:moveTo>
                  <a:pt x="297" y="177"/>
                </a:moveTo>
                <a:lnTo>
                  <a:pt x="297" y="177"/>
                </a:lnTo>
                <a:cubicBezTo>
                  <a:pt x="233" y="177"/>
                  <a:pt x="177" y="233"/>
                  <a:pt x="177" y="304"/>
                </a:cubicBezTo>
                <a:cubicBezTo>
                  <a:pt x="177" y="368"/>
                  <a:pt x="233" y="424"/>
                  <a:pt x="297" y="424"/>
                </a:cubicBezTo>
                <a:cubicBezTo>
                  <a:pt x="368" y="424"/>
                  <a:pt x="424" y="368"/>
                  <a:pt x="424" y="304"/>
                </a:cubicBezTo>
                <a:cubicBezTo>
                  <a:pt x="424" y="233"/>
                  <a:pt x="368" y="177"/>
                  <a:pt x="297" y="177"/>
                </a:cubicBezTo>
                <a:close/>
                <a:moveTo>
                  <a:pt x="297" y="361"/>
                </a:moveTo>
                <a:lnTo>
                  <a:pt x="297" y="361"/>
                </a:lnTo>
                <a:cubicBezTo>
                  <a:pt x="269" y="361"/>
                  <a:pt x="240" y="333"/>
                  <a:pt x="240" y="304"/>
                </a:cubicBezTo>
                <a:cubicBezTo>
                  <a:pt x="240" y="269"/>
                  <a:pt x="269" y="248"/>
                  <a:pt x="297" y="248"/>
                </a:cubicBezTo>
                <a:cubicBezTo>
                  <a:pt x="332" y="248"/>
                  <a:pt x="354" y="269"/>
                  <a:pt x="354" y="304"/>
                </a:cubicBezTo>
                <a:cubicBezTo>
                  <a:pt x="354" y="333"/>
                  <a:pt x="332" y="361"/>
                  <a:pt x="297" y="36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25" name="Freeform 59"/>
          <p:cNvSpPr>
            <a:spLocks noChangeArrowheads="1"/>
          </p:cNvSpPr>
          <p:nvPr/>
        </p:nvSpPr>
        <p:spPr bwMode="auto">
          <a:xfrm>
            <a:off x="2088078" y="5446185"/>
            <a:ext cx="292024" cy="289983"/>
          </a:xfrm>
          <a:custGeom>
            <a:avLst/>
            <a:gdLst>
              <a:gd name="T0" fmla="*/ 580 w 609"/>
              <a:gd name="T1" fmla="*/ 333 h 602"/>
              <a:gd name="T2" fmla="*/ 474 w 609"/>
              <a:gd name="T3" fmla="*/ 304 h 602"/>
              <a:gd name="T4" fmla="*/ 580 w 609"/>
              <a:gd name="T5" fmla="*/ 276 h 602"/>
              <a:gd name="T6" fmla="*/ 580 w 609"/>
              <a:gd name="T7" fmla="*/ 333 h 602"/>
              <a:gd name="T8" fmla="*/ 523 w 609"/>
              <a:gd name="T9" fmla="*/ 120 h 602"/>
              <a:gd name="T10" fmla="*/ 467 w 609"/>
              <a:gd name="T11" fmla="*/ 177 h 602"/>
              <a:gd name="T12" fmla="*/ 417 w 609"/>
              <a:gd name="T13" fmla="*/ 163 h 602"/>
              <a:gd name="T14" fmla="*/ 424 w 609"/>
              <a:gd name="T15" fmla="*/ 142 h 602"/>
              <a:gd name="T16" fmla="*/ 481 w 609"/>
              <a:gd name="T17" fmla="*/ 85 h 602"/>
              <a:gd name="T18" fmla="*/ 530 w 609"/>
              <a:gd name="T19" fmla="*/ 106 h 602"/>
              <a:gd name="T20" fmla="*/ 304 w 609"/>
              <a:gd name="T21" fmla="*/ 601 h 602"/>
              <a:gd name="T22" fmla="*/ 276 w 609"/>
              <a:gd name="T23" fmla="*/ 573 h 602"/>
              <a:gd name="T24" fmla="*/ 304 w 609"/>
              <a:gd name="T25" fmla="*/ 474 h 602"/>
              <a:gd name="T26" fmla="*/ 332 w 609"/>
              <a:gd name="T27" fmla="*/ 573 h 602"/>
              <a:gd name="T28" fmla="*/ 304 w 609"/>
              <a:gd name="T29" fmla="*/ 135 h 602"/>
              <a:gd name="T30" fmla="*/ 276 w 609"/>
              <a:gd name="T31" fmla="*/ 106 h 602"/>
              <a:gd name="T32" fmla="*/ 304 w 609"/>
              <a:gd name="T33" fmla="*/ 0 h 602"/>
              <a:gd name="T34" fmla="*/ 332 w 609"/>
              <a:gd name="T35" fmla="*/ 106 h 602"/>
              <a:gd name="T36" fmla="*/ 184 w 609"/>
              <a:gd name="T37" fmla="*/ 460 h 602"/>
              <a:gd name="T38" fmla="*/ 127 w 609"/>
              <a:gd name="T39" fmla="*/ 516 h 602"/>
              <a:gd name="T40" fmla="*/ 106 w 609"/>
              <a:gd name="T41" fmla="*/ 530 h 602"/>
              <a:gd name="T42" fmla="*/ 85 w 609"/>
              <a:gd name="T43" fmla="*/ 481 h 602"/>
              <a:gd name="T44" fmla="*/ 141 w 609"/>
              <a:gd name="T45" fmla="*/ 424 h 602"/>
              <a:gd name="T46" fmla="*/ 163 w 609"/>
              <a:gd name="T47" fmla="*/ 417 h 602"/>
              <a:gd name="T48" fmla="*/ 184 w 609"/>
              <a:gd name="T49" fmla="*/ 460 h 602"/>
              <a:gd name="T50" fmla="*/ 163 w 609"/>
              <a:gd name="T51" fmla="*/ 191 h 602"/>
              <a:gd name="T52" fmla="*/ 141 w 609"/>
              <a:gd name="T53" fmla="*/ 177 h 602"/>
              <a:gd name="T54" fmla="*/ 85 w 609"/>
              <a:gd name="T55" fmla="*/ 120 h 602"/>
              <a:gd name="T56" fmla="*/ 106 w 609"/>
              <a:gd name="T57" fmla="*/ 78 h 602"/>
              <a:gd name="T58" fmla="*/ 127 w 609"/>
              <a:gd name="T59" fmla="*/ 85 h 602"/>
              <a:gd name="T60" fmla="*/ 184 w 609"/>
              <a:gd name="T61" fmla="*/ 142 h 602"/>
              <a:gd name="T62" fmla="*/ 163 w 609"/>
              <a:gd name="T63" fmla="*/ 191 h 602"/>
              <a:gd name="T64" fmla="*/ 134 w 609"/>
              <a:gd name="T65" fmla="*/ 304 h 602"/>
              <a:gd name="T66" fmla="*/ 28 w 609"/>
              <a:gd name="T67" fmla="*/ 333 h 602"/>
              <a:gd name="T68" fmla="*/ 28 w 609"/>
              <a:gd name="T69" fmla="*/ 276 h 602"/>
              <a:gd name="T70" fmla="*/ 134 w 609"/>
              <a:gd name="T71" fmla="*/ 304 h 602"/>
              <a:gd name="T72" fmla="*/ 445 w 609"/>
              <a:gd name="T73" fmla="*/ 417 h 602"/>
              <a:gd name="T74" fmla="*/ 467 w 609"/>
              <a:gd name="T75" fmla="*/ 424 h 602"/>
              <a:gd name="T76" fmla="*/ 523 w 609"/>
              <a:gd name="T77" fmla="*/ 481 h 602"/>
              <a:gd name="T78" fmla="*/ 502 w 609"/>
              <a:gd name="T79" fmla="*/ 530 h 602"/>
              <a:gd name="T80" fmla="*/ 481 w 609"/>
              <a:gd name="T81" fmla="*/ 516 h 602"/>
              <a:gd name="T82" fmla="*/ 424 w 609"/>
              <a:gd name="T83" fmla="*/ 460 h 602"/>
              <a:gd name="T84" fmla="*/ 445 w 609"/>
              <a:gd name="T85" fmla="*/ 417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609" h="602">
                <a:moveTo>
                  <a:pt x="580" y="333"/>
                </a:moveTo>
                <a:lnTo>
                  <a:pt x="580" y="333"/>
                </a:lnTo>
                <a:cubicBezTo>
                  <a:pt x="502" y="333"/>
                  <a:pt x="502" y="333"/>
                  <a:pt x="502" y="333"/>
                </a:cubicBezTo>
                <a:cubicBezTo>
                  <a:pt x="488" y="333"/>
                  <a:pt x="474" y="318"/>
                  <a:pt x="474" y="304"/>
                </a:cubicBezTo>
                <a:cubicBezTo>
                  <a:pt x="474" y="283"/>
                  <a:pt x="488" y="276"/>
                  <a:pt x="502" y="276"/>
                </a:cubicBezTo>
                <a:cubicBezTo>
                  <a:pt x="580" y="276"/>
                  <a:pt x="580" y="276"/>
                  <a:pt x="580" y="276"/>
                </a:cubicBezTo>
                <a:cubicBezTo>
                  <a:pt x="594" y="276"/>
                  <a:pt x="608" y="283"/>
                  <a:pt x="608" y="304"/>
                </a:cubicBezTo>
                <a:cubicBezTo>
                  <a:pt x="608" y="318"/>
                  <a:pt x="594" y="333"/>
                  <a:pt x="580" y="333"/>
                </a:cubicBezTo>
                <a:close/>
                <a:moveTo>
                  <a:pt x="523" y="120"/>
                </a:moveTo>
                <a:lnTo>
                  <a:pt x="523" y="120"/>
                </a:lnTo>
                <a:cubicBezTo>
                  <a:pt x="467" y="177"/>
                  <a:pt x="467" y="177"/>
                  <a:pt x="467" y="177"/>
                </a:cubicBezTo>
                <a:lnTo>
                  <a:pt x="467" y="177"/>
                </a:lnTo>
                <a:cubicBezTo>
                  <a:pt x="459" y="184"/>
                  <a:pt x="452" y="191"/>
                  <a:pt x="445" y="191"/>
                </a:cubicBezTo>
                <a:cubicBezTo>
                  <a:pt x="431" y="191"/>
                  <a:pt x="417" y="177"/>
                  <a:pt x="417" y="163"/>
                </a:cubicBezTo>
                <a:cubicBezTo>
                  <a:pt x="417" y="156"/>
                  <a:pt x="417" y="149"/>
                  <a:pt x="424" y="142"/>
                </a:cubicBezTo>
                <a:lnTo>
                  <a:pt x="424" y="142"/>
                </a:lnTo>
                <a:cubicBezTo>
                  <a:pt x="481" y="85"/>
                  <a:pt x="481" y="85"/>
                  <a:pt x="481" y="85"/>
                </a:cubicBezTo>
                <a:lnTo>
                  <a:pt x="481" y="85"/>
                </a:lnTo>
                <a:cubicBezTo>
                  <a:pt x="488" y="78"/>
                  <a:pt x="495" y="78"/>
                  <a:pt x="502" y="78"/>
                </a:cubicBezTo>
                <a:cubicBezTo>
                  <a:pt x="516" y="78"/>
                  <a:pt x="530" y="85"/>
                  <a:pt x="530" y="106"/>
                </a:cubicBezTo>
                <a:cubicBezTo>
                  <a:pt x="530" y="113"/>
                  <a:pt x="530" y="120"/>
                  <a:pt x="523" y="120"/>
                </a:cubicBezTo>
                <a:close/>
                <a:moveTo>
                  <a:pt x="304" y="601"/>
                </a:moveTo>
                <a:lnTo>
                  <a:pt x="304" y="601"/>
                </a:lnTo>
                <a:cubicBezTo>
                  <a:pt x="290" y="601"/>
                  <a:pt x="276" y="594"/>
                  <a:pt x="276" y="573"/>
                </a:cubicBezTo>
                <a:cubicBezTo>
                  <a:pt x="276" y="502"/>
                  <a:pt x="276" y="502"/>
                  <a:pt x="276" y="502"/>
                </a:cubicBezTo>
                <a:cubicBezTo>
                  <a:pt x="276" y="481"/>
                  <a:pt x="290" y="474"/>
                  <a:pt x="304" y="474"/>
                </a:cubicBezTo>
                <a:cubicBezTo>
                  <a:pt x="318" y="474"/>
                  <a:pt x="332" y="481"/>
                  <a:pt x="332" y="502"/>
                </a:cubicBezTo>
                <a:cubicBezTo>
                  <a:pt x="332" y="573"/>
                  <a:pt x="332" y="573"/>
                  <a:pt x="332" y="573"/>
                </a:cubicBezTo>
                <a:cubicBezTo>
                  <a:pt x="332" y="594"/>
                  <a:pt x="318" y="601"/>
                  <a:pt x="304" y="601"/>
                </a:cubicBezTo>
                <a:close/>
                <a:moveTo>
                  <a:pt x="304" y="135"/>
                </a:moveTo>
                <a:lnTo>
                  <a:pt x="304" y="135"/>
                </a:lnTo>
                <a:cubicBezTo>
                  <a:pt x="290" y="135"/>
                  <a:pt x="276" y="120"/>
                  <a:pt x="276" y="106"/>
                </a:cubicBezTo>
                <a:cubicBezTo>
                  <a:pt x="276" y="29"/>
                  <a:pt x="276" y="29"/>
                  <a:pt x="276" y="29"/>
                </a:cubicBezTo>
                <a:cubicBezTo>
                  <a:pt x="276" y="15"/>
                  <a:pt x="290" y="0"/>
                  <a:pt x="304" y="0"/>
                </a:cubicBezTo>
                <a:cubicBezTo>
                  <a:pt x="318" y="0"/>
                  <a:pt x="332" y="15"/>
                  <a:pt x="332" y="29"/>
                </a:cubicBezTo>
                <a:cubicBezTo>
                  <a:pt x="332" y="106"/>
                  <a:pt x="332" y="106"/>
                  <a:pt x="332" y="106"/>
                </a:cubicBezTo>
                <a:cubicBezTo>
                  <a:pt x="332" y="120"/>
                  <a:pt x="318" y="135"/>
                  <a:pt x="304" y="135"/>
                </a:cubicBezTo>
                <a:close/>
                <a:moveTo>
                  <a:pt x="184" y="460"/>
                </a:moveTo>
                <a:lnTo>
                  <a:pt x="184" y="460"/>
                </a:lnTo>
                <a:cubicBezTo>
                  <a:pt x="127" y="516"/>
                  <a:pt x="127" y="516"/>
                  <a:pt x="127" y="516"/>
                </a:cubicBezTo>
                <a:lnTo>
                  <a:pt x="127" y="516"/>
                </a:lnTo>
                <a:cubicBezTo>
                  <a:pt x="120" y="523"/>
                  <a:pt x="113" y="530"/>
                  <a:pt x="106" y="530"/>
                </a:cubicBezTo>
                <a:cubicBezTo>
                  <a:pt x="92" y="530"/>
                  <a:pt x="78" y="516"/>
                  <a:pt x="78" y="502"/>
                </a:cubicBezTo>
                <a:cubicBezTo>
                  <a:pt x="78" y="495"/>
                  <a:pt x="78" y="488"/>
                  <a:pt x="85" y="481"/>
                </a:cubicBezTo>
                <a:lnTo>
                  <a:pt x="85" y="481"/>
                </a:lnTo>
                <a:cubicBezTo>
                  <a:pt x="141" y="424"/>
                  <a:pt x="141" y="424"/>
                  <a:pt x="141" y="424"/>
                </a:cubicBezTo>
                <a:lnTo>
                  <a:pt x="141" y="424"/>
                </a:lnTo>
                <a:cubicBezTo>
                  <a:pt x="149" y="417"/>
                  <a:pt x="156" y="417"/>
                  <a:pt x="163" y="417"/>
                </a:cubicBezTo>
                <a:cubicBezTo>
                  <a:pt x="177" y="417"/>
                  <a:pt x="191" y="424"/>
                  <a:pt x="191" y="446"/>
                </a:cubicBezTo>
                <a:cubicBezTo>
                  <a:pt x="191" y="453"/>
                  <a:pt x="191" y="460"/>
                  <a:pt x="184" y="460"/>
                </a:cubicBezTo>
                <a:close/>
                <a:moveTo>
                  <a:pt x="163" y="191"/>
                </a:moveTo>
                <a:lnTo>
                  <a:pt x="163" y="191"/>
                </a:lnTo>
                <a:cubicBezTo>
                  <a:pt x="156" y="191"/>
                  <a:pt x="149" y="184"/>
                  <a:pt x="141" y="177"/>
                </a:cubicBezTo>
                <a:lnTo>
                  <a:pt x="141" y="177"/>
                </a:lnTo>
                <a:cubicBezTo>
                  <a:pt x="85" y="120"/>
                  <a:pt x="85" y="120"/>
                  <a:pt x="85" y="120"/>
                </a:cubicBezTo>
                <a:lnTo>
                  <a:pt x="85" y="120"/>
                </a:lnTo>
                <a:cubicBezTo>
                  <a:pt x="78" y="120"/>
                  <a:pt x="78" y="113"/>
                  <a:pt x="78" y="106"/>
                </a:cubicBezTo>
                <a:cubicBezTo>
                  <a:pt x="78" y="85"/>
                  <a:pt x="92" y="78"/>
                  <a:pt x="106" y="78"/>
                </a:cubicBezTo>
                <a:cubicBezTo>
                  <a:pt x="113" y="78"/>
                  <a:pt x="120" y="78"/>
                  <a:pt x="127" y="85"/>
                </a:cubicBezTo>
                <a:lnTo>
                  <a:pt x="127" y="85"/>
                </a:lnTo>
                <a:cubicBezTo>
                  <a:pt x="184" y="142"/>
                  <a:pt x="184" y="142"/>
                  <a:pt x="184" y="142"/>
                </a:cubicBezTo>
                <a:lnTo>
                  <a:pt x="184" y="142"/>
                </a:lnTo>
                <a:cubicBezTo>
                  <a:pt x="191" y="149"/>
                  <a:pt x="191" y="156"/>
                  <a:pt x="191" y="163"/>
                </a:cubicBezTo>
                <a:cubicBezTo>
                  <a:pt x="191" y="177"/>
                  <a:pt x="177" y="191"/>
                  <a:pt x="163" y="191"/>
                </a:cubicBezTo>
                <a:close/>
                <a:moveTo>
                  <a:pt x="134" y="304"/>
                </a:moveTo>
                <a:lnTo>
                  <a:pt x="134" y="304"/>
                </a:lnTo>
                <a:cubicBezTo>
                  <a:pt x="134" y="318"/>
                  <a:pt x="120" y="333"/>
                  <a:pt x="106" y="333"/>
                </a:cubicBezTo>
                <a:cubicBezTo>
                  <a:pt x="28" y="333"/>
                  <a:pt x="28" y="333"/>
                  <a:pt x="28" y="333"/>
                </a:cubicBezTo>
                <a:cubicBezTo>
                  <a:pt x="14" y="333"/>
                  <a:pt x="0" y="318"/>
                  <a:pt x="0" y="304"/>
                </a:cubicBezTo>
                <a:cubicBezTo>
                  <a:pt x="0" y="283"/>
                  <a:pt x="14" y="276"/>
                  <a:pt x="28" y="276"/>
                </a:cubicBezTo>
                <a:cubicBezTo>
                  <a:pt x="106" y="276"/>
                  <a:pt x="106" y="276"/>
                  <a:pt x="106" y="276"/>
                </a:cubicBezTo>
                <a:cubicBezTo>
                  <a:pt x="120" y="276"/>
                  <a:pt x="134" y="283"/>
                  <a:pt x="134" y="304"/>
                </a:cubicBezTo>
                <a:close/>
                <a:moveTo>
                  <a:pt x="445" y="417"/>
                </a:moveTo>
                <a:lnTo>
                  <a:pt x="445" y="417"/>
                </a:lnTo>
                <a:cubicBezTo>
                  <a:pt x="452" y="417"/>
                  <a:pt x="459" y="417"/>
                  <a:pt x="467" y="424"/>
                </a:cubicBezTo>
                <a:lnTo>
                  <a:pt x="467" y="424"/>
                </a:lnTo>
                <a:cubicBezTo>
                  <a:pt x="523" y="481"/>
                  <a:pt x="523" y="481"/>
                  <a:pt x="523" y="481"/>
                </a:cubicBezTo>
                <a:lnTo>
                  <a:pt x="523" y="481"/>
                </a:lnTo>
                <a:cubicBezTo>
                  <a:pt x="530" y="488"/>
                  <a:pt x="530" y="495"/>
                  <a:pt x="530" y="502"/>
                </a:cubicBezTo>
                <a:cubicBezTo>
                  <a:pt x="530" y="516"/>
                  <a:pt x="516" y="530"/>
                  <a:pt x="502" y="530"/>
                </a:cubicBezTo>
                <a:cubicBezTo>
                  <a:pt x="495" y="530"/>
                  <a:pt x="488" y="523"/>
                  <a:pt x="481" y="516"/>
                </a:cubicBezTo>
                <a:lnTo>
                  <a:pt x="481" y="516"/>
                </a:lnTo>
                <a:cubicBezTo>
                  <a:pt x="424" y="460"/>
                  <a:pt x="424" y="460"/>
                  <a:pt x="424" y="460"/>
                </a:cubicBezTo>
                <a:lnTo>
                  <a:pt x="424" y="460"/>
                </a:lnTo>
                <a:cubicBezTo>
                  <a:pt x="417" y="460"/>
                  <a:pt x="417" y="453"/>
                  <a:pt x="417" y="446"/>
                </a:cubicBezTo>
                <a:cubicBezTo>
                  <a:pt x="417" y="424"/>
                  <a:pt x="431" y="417"/>
                  <a:pt x="445" y="41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26" name="Freeform 60"/>
          <p:cNvSpPr>
            <a:spLocks noChangeArrowheads="1"/>
          </p:cNvSpPr>
          <p:nvPr/>
        </p:nvSpPr>
        <p:spPr bwMode="auto">
          <a:xfrm>
            <a:off x="1582327" y="5446185"/>
            <a:ext cx="289907" cy="289983"/>
          </a:xfrm>
          <a:custGeom>
            <a:avLst/>
            <a:gdLst>
              <a:gd name="T0" fmla="*/ 304 w 602"/>
              <a:gd name="T1" fmla="*/ 601 h 602"/>
              <a:gd name="T2" fmla="*/ 304 w 602"/>
              <a:gd name="T3" fmla="*/ 601 h 602"/>
              <a:gd name="T4" fmla="*/ 0 w 602"/>
              <a:gd name="T5" fmla="*/ 304 h 602"/>
              <a:gd name="T6" fmla="*/ 304 w 602"/>
              <a:gd name="T7" fmla="*/ 0 h 602"/>
              <a:gd name="T8" fmla="*/ 601 w 602"/>
              <a:gd name="T9" fmla="*/ 304 h 602"/>
              <a:gd name="T10" fmla="*/ 304 w 602"/>
              <a:gd name="T11" fmla="*/ 601 h 602"/>
              <a:gd name="T12" fmla="*/ 304 w 602"/>
              <a:gd name="T13" fmla="*/ 57 h 602"/>
              <a:gd name="T14" fmla="*/ 304 w 602"/>
              <a:gd name="T15" fmla="*/ 57 h 602"/>
              <a:gd name="T16" fmla="*/ 57 w 602"/>
              <a:gd name="T17" fmla="*/ 304 h 602"/>
              <a:gd name="T18" fmla="*/ 304 w 602"/>
              <a:gd name="T19" fmla="*/ 544 h 602"/>
              <a:gd name="T20" fmla="*/ 544 w 602"/>
              <a:gd name="T21" fmla="*/ 304 h 602"/>
              <a:gd name="T22" fmla="*/ 304 w 602"/>
              <a:gd name="T23" fmla="*/ 57 h 602"/>
              <a:gd name="T24" fmla="*/ 304 w 602"/>
              <a:gd name="T25" fmla="*/ 431 h 602"/>
              <a:gd name="T26" fmla="*/ 304 w 602"/>
              <a:gd name="T27" fmla="*/ 431 h 602"/>
              <a:gd name="T28" fmla="*/ 247 w 602"/>
              <a:gd name="T29" fmla="*/ 354 h 602"/>
              <a:gd name="T30" fmla="*/ 304 w 602"/>
              <a:gd name="T31" fmla="*/ 149 h 602"/>
              <a:gd name="T32" fmla="*/ 353 w 602"/>
              <a:gd name="T33" fmla="*/ 354 h 602"/>
              <a:gd name="T34" fmla="*/ 304 w 602"/>
              <a:gd name="T35" fmla="*/ 431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602" h="602">
                <a:moveTo>
                  <a:pt x="304" y="601"/>
                </a:moveTo>
                <a:lnTo>
                  <a:pt x="304" y="601"/>
                </a:lnTo>
                <a:cubicBezTo>
                  <a:pt x="134" y="601"/>
                  <a:pt x="0" y="467"/>
                  <a:pt x="0" y="304"/>
                </a:cubicBezTo>
                <a:cubicBezTo>
                  <a:pt x="0" y="135"/>
                  <a:pt x="134" y="0"/>
                  <a:pt x="304" y="0"/>
                </a:cubicBezTo>
                <a:cubicBezTo>
                  <a:pt x="467" y="0"/>
                  <a:pt x="601" y="135"/>
                  <a:pt x="601" y="304"/>
                </a:cubicBezTo>
                <a:cubicBezTo>
                  <a:pt x="601" y="467"/>
                  <a:pt x="467" y="601"/>
                  <a:pt x="304" y="601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70" y="57"/>
                  <a:pt x="57" y="170"/>
                  <a:pt x="57" y="304"/>
                </a:cubicBezTo>
                <a:cubicBezTo>
                  <a:pt x="57" y="439"/>
                  <a:pt x="170" y="544"/>
                  <a:pt x="304" y="544"/>
                </a:cubicBezTo>
                <a:cubicBezTo>
                  <a:pt x="438" y="544"/>
                  <a:pt x="544" y="439"/>
                  <a:pt x="544" y="304"/>
                </a:cubicBezTo>
                <a:cubicBezTo>
                  <a:pt x="544" y="170"/>
                  <a:pt x="438" y="57"/>
                  <a:pt x="304" y="57"/>
                </a:cubicBezTo>
                <a:close/>
                <a:moveTo>
                  <a:pt x="304" y="431"/>
                </a:moveTo>
                <a:lnTo>
                  <a:pt x="304" y="431"/>
                </a:lnTo>
                <a:cubicBezTo>
                  <a:pt x="226" y="431"/>
                  <a:pt x="247" y="354"/>
                  <a:pt x="247" y="354"/>
                </a:cubicBezTo>
                <a:cubicBezTo>
                  <a:pt x="304" y="149"/>
                  <a:pt x="304" y="149"/>
                  <a:pt x="304" y="149"/>
                </a:cubicBezTo>
                <a:cubicBezTo>
                  <a:pt x="353" y="354"/>
                  <a:pt x="353" y="354"/>
                  <a:pt x="353" y="354"/>
                </a:cubicBezTo>
                <a:cubicBezTo>
                  <a:pt x="375" y="431"/>
                  <a:pt x="304" y="431"/>
                  <a:pt x="304" y="43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55" name="Freeform 61"/>
          <p:cNvSpPr>
            <a:spLocks noChangeArrowheads="1"/>
          </p:cNvSpPr>
          <p:nvPr/>
        </p:nvSpPr>
        <p:spPr bwMode="auto">
          <a:xfrm>
            <a:off x="10258401" y="3934885"/>
            <a:ext cx="289907" cy="289983"/>
          </a:xfrm>
          <a:custGeom>
            <a:avLst/>
            <a:gdLst>
              <a:gd name="T0" fmla="*/ 495 w 602"/>
              <a:gd name="T1" fmla="*/ 601 h 602"/>
              <a:gd name="T2" fmla="*/ 495 w 602"/>
              <a:gd name="T3" fmla="*/ 601 h 602"/>
              <a:gd name="T4" fmla="*/ 0 w 602"/>
              <a:gd name="T5" fmla="*/ 99 h 602"/>
              <a:gd name="T6" fmla="*/ 0 w 602"/>
              <a:gd name="T7" fmla="*/ 0 h 602"/>
              <a:gd name="T8" fmla="*/ 601 w 602"/>
              <a:gd name="T9" fmla="*/ 601 h 602"/>
              <a:gd name="T10" fmla="*/ 495 w 602"/>
              <a:gd name="T11" fmla="*/ 601 h 602"/>
              <a:gd name="T12" fmla="*/ 382 w 602"/>
              <a:gd name="T13" fmla="*/ 601 h 602"/>
              <a:gd name="T14" fmla="*/ 382 w 602"/>
              <a:gd name="T15" fmla="*/ 601 h 602"/>
              <a:gd name="T16" fmla="*/ 283 w 602"/>
              <a:gd name="T17" fmla="*/ 601 h 602"/>
              <a:gd name="T18" fmla="*/ 0 w 602"/>
              <a:gd name="T19" fmla="*/ 318 h 602"/>
              <a:gd name="T20" fmla="*/ 0 w 602"/>
              <a:gd name="T21" fmla="*/ 212 h 602"/>
              <a:gd name="T22" fmla="*/ 382 w 602"/>
              <a:gd name="T23" fmla="*/ 601 h 602"/>
              <a:gd name="T24" fmla="*/ 71 w 602"/>
              <a:gd name="T25" fmla="*/ 453 h 602"/>
              <a:gd name="T26" fmla="*/ 71 w 602"/>
              <a:gd name="T27" fmla="*/ 453 h 602"/>
              <a:gd name="T28" fmla="*/ 148 w 602"/>
              <a:gd name="T29" fmla="*/ 523 h 602"/>
              <a:gd name="T30" fmla="*/ 71 w 602"/>
              <a:gd name="T31" fmla="*/ 601 h 602"/>
              <a:gd name="T32" fmla="*/ 0 w 602"/>
              <a:gd name="T33" fmla="*/ 523 h 602"/>
              <a:gd name="T34" fmla="*/ 71 w 602"/>
              <a:gd name="T35" fmla="*/ 453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602" h="602">
                <a:moveTo>
                  <a:pt x="495" y="601"/>
                </a:moveTo>
                <a:lnTo>
                  <a:pt x="495" y="601"/>
                </a:lnTo>
                <a:cubicBezTo>
                  <a:pt x="495" y="325"/>
                  <a:pt x="276" y="99"/>
                  <a:pt x="0" y="99"/>
                </a:cubicBezTo>
                <a:cubicBezTo>
                  <a:pt x="0" y="0"/>
                  <a:pt x="0" y="0"/>
                  <a:pt x="0" y="0"/>
                </a:cubicBezTo>
                <a:cubicBezTo>
                  <a:pt x="332" y="0"/>
                  <a:pt x="601" y="269"/>
                  <a:pt x="601" y="601"/>
                </a:cubicBezTo>
                <a:lnTo>
                  <a:pt x="495" y="601"/>
                </a:lnTo>
                <a:close/>
                <a:moveTo>
                  <a:pt x="382" y="601"/>
                </a:moveTo>
                <a:lnTo>
                  <a:pt x="382" y="601"/>
                </a:lnTo>
                <a:cubicBezTo>
                  <a:pt x="283" y="601"/>
                  <a:pt x="283" y="601"/>
                  <a:pt x="283" y="601"/>
                </a:cubicBezTo>
                <a:cubicBezTo>
                  <a:pt x="283" y="446"/>
                  <a:pt x="155" y="318"/>
                  <a:pt x="0" y="318"/>
                </a:cubicBezTo>
                <a:cubicBezTo>
                  <a:pt x="0" y="212"/>
                  <a:pt x="0" y="212"/>
                  <a:pt x="0" y="212"/>
                </a:cubicBezTo>
                <a:cubicBezTo>
                  <a:pt x="212" y="212"/>
                  <a:pt x="382" y="389"/>
                  <a:pt x="382" y="601"/>
                </a:cubicBezTo>
                <a:close/>
                <a:moveTo>
                  <a:pt x="71" y="453"/>
                </a:moveTo>
                <a:lnTo>
                  <a:pt x="71" y="453"/>
                </a:lnTo>
                <a:cubicBezTo>
                  <a:pt x="113" y="453"/>
                  <a:pt x="148" y="481"/>
                  <a:pt x="148" y="523"/>
                </a:cubicBezTo>
                <a:cubicBezTo>
                  <a:pt x="148" y="566"/>
                  <a:pt x="113" y="601"/>
                  <a:pt x="71" y="601"/>
                </a:cubicBezTo>
                <a:cubicBezTo>
                  <a:pt x="28" y="601"/>
                  <a:pt x="0" y="566"/>
                  <a:pt x="0" y="523"/>
                </a:cubicBezTo>
                <a:cubicBezTo>
                  <a:pt x="0" y="481"/>
                  <a:pt x="28" y="453"/>
                  <a:pt x="71" y="45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56" name="Freeform 62"/>
          <p:cNvSpPr>
            <a:spLocks noChangeArrowheads="1"/>
          </p:cNvSpPr>
          <p:nvPr/>
        </p:nvSpPr>
        <p:spPr bwMode="auto">
          <a:xfrm>
            <a:off x="9763229" y="3947585"/>
            <a:ext cx="264514" cy="262467"/>
          </a:xfrm>
          <a:custGeom>
            <a:avLst/>
            <a:gdLst>
              <a:gd name="T0" fmla="*/ 523 w 552"/>
              <a:gd name="T1" fmla="*/ 198 h 546"/>
              <a:gd name="T2" fmla="*/ 523 w 552"/>
              <a:gd name="T3" fmla="*/ 198 h 546"/>
              <a:gd name="T4" fmla="*/ 424 w 552"/>
              <a:gd name="T5" fmla="*/ 198 h 546"/>
              <a:gd name="T6" fmla="*/ 389 w 552"/>
              <a:gd name="T7" fmla="*/ 347 h 546"/>
              <a:gd name="T8" fmla="*/ 467 w 552"/>
              <a:gd name="T9" fmla="*/ 347 h 546"/>
              <a:gd name="T10" fmla="*/ 495 w 552"/>
              <a:gd name="T11" fmla="*/ 375 h 546"/>
              <a:gd name="T12" fmla="*/ 467 w 552"/>
              <a:gd name="T13" fmla="*/ 403 h 546"/>
              <a:gd name="T14" fmla="*/ 375 w 552"/>
              <a:gd name="T15" fmla="*/ 403 h 546"/>
              <a:gd name="T16" fmla="*/ 354 w 552"/>
              <a:gd name="T17" fmla="*/ 523 h 546"/>
              <a:gd name="T18" fmla="*/ 354 w 552"/>
              <a:gd name="T19" fmla="*/ 523 h 546"/>
              <a:gd name="T20" fmla="*/ 325 w 552"/>
              <a:gd name="T21" fmla="*/ 545 h 546"/>
              <a:gd name="T22" fmla="*/ 297 w 552"/>
              <a:gd name="T23" fmla="*/ 516 h 546"/>
              <a:gd name="T24" fmla="*/ 297 w 552"/>
              <a:gd name="T25" fmla="*/ 509 h 546"/>
              <a:gd name="T26" fmla="*/ 297 w 552"/>
              <a:gd name="T27" fmla="*/ 509 h 546"/>
              <a:gd name="T28" fmla="*/ 318 w 552"/>
              <a:gd name="T29" fmla="*/ 403 h 546"/>
              <a:gd name="T30" fmla="*/ 170 w 552"/>
              <a:gd name="T31" fmla="*/ 403 h 546"/>
              <a:gd name="T32" fmla="*/ 141 w 552"/>
              <a:gd name="T33" fmla="*/ 523 h 546"/>
              <a:gd name="T34" fmla="*/ 141 w 552"/>
              <a:gd name="T35" fmla="*/ 523 h 546"/>
              <a:gd name="T36" fmla="*/ 113 w 552"/>
              <a:gd name="T37" fmla="*/ 545 h 546"/>
              <a:gd name="T38" fmla="*/ 85 w 552"/>
              <a:gd name="T39" fmla="*/ 516 h 546"/>
              <a:gd name="T40" fmla="*/ 85 w 552"/>
              <a:gd name="T41" fmla="*/ 509 h 546"/>
              <a:gd name="T42" fmla="*/ 85 w 552"/>
              <a:gd name="T43" fmla="*/ 509 h 546"/>
              <a:gd name="T44" fmla="*/ 113 w 552"/>
              <a:gd name="T45" fmla="*/ 403 h 546"/>
              <a:gd name="T46" fmla="*/ 28 w 552"/>
              <a:gd name="T47" fmla="*/ 403 h 546"/>
              <a:gd name="T48" fmla="*/ 0 w 552"/>
              <a:gd name="T49" fmla="*/ 375 h 546"/>
              <a:gd name="T50" fmla="*/ 28 w 552"/>
              <a:gd name="T51" fmla="*/ 347 h 546"/>
              <a:gd name="T52" fmla="*/ 127 w 552"/>
              <a:gd name="T53" fmla="*/ 347 h 546"/>
              <a:gd name="T54" fmla="*/ 163 w 552"/>
              <a:gd name="T55" fmla="*/ 198 h 546"/>
              <a:gd name="T56" fmla="*/ 85 w 552"/>
              <a:gd name="T57" fmla="*/ 198 h 546"/>
              <a:gd name="T58" fmla="*/ 57 w 552"/>
              <a:gd name="T59" fmla="*/ 170 h 546"/>
              <a:gd name="T60" fmla="*/ 85 w 552"/>
              <a:gd name="T61" fmla="*/ 142 h 546"/>
              <a:gd name="T62" fmla="*/ 177 w 552"/>
              <a:gd name="T63" fmla="*/ 142 h 546"/>
              <a:gd name="T64" fmla="*/ 198 w 552"/>
              <a:gd name="T65" fmla="*/ 22 h 546"/>
              <a:gd name="T66" fmla="*/ 198 w 552"/>
              <a:gd name="T67" fmla="*/ 22 h 546"/>
              <a:gd name="T68" fmla="*/ 226 w 552"/>
              <a:gd name="T69" fmla="*/ 0 h 546"/>
              <a:gd name="T70" fmla="*/ 255 w 552"/>
              <a:gd name="T71" fmla="*/ 29 h 546"/>
              <a:gd name="T72" fmla="*/ 255 w 552"/>
              <a:gd name="T73" fmla="*/ 36 h 546"/>
              <a:gd name="T74" fmla="*/ 255 w 552"/>
              <a:gd name="T75" fmla="*/ 36 h 546"/>
              <a:gd name="T76" fmla="*/ 234 w 552"/>
              <a:gd name="T77" fmla="*/ 142 h 546"/>
              <a:gd name="T78" fmla="*/ 382 w 552"/>
              <a:gd name="T79" fmla="*/ 142 h 546"/>
              <a:gd name="T80" fmla="*/ 410 w 552"/>
              <a:gd name="T81" fmla="*/ 22 h 546"/>
              <a:gd name="T82" fmla="*/ 410 w 552"/>
              <a:gd name="T83" fmla="*/ 22 h 546"/>
              <a:gd name="T84" fmla="*/ 438 w 552"/>
              <a:gd name="T85" fmla="*/ 0 h 546"/>
              <a:gd name="T86" fmla="*/ 467 w 552"/>
              <a:gd name="T87" fmla="*/ 29 h 546"/>
              <a:gd name="T88" fmla="*/ 467 w 552"/>
              <a:gd name="T89" fmla="*/ 36 h 546"/>
              <a:gd name="T90" fmla="*/ 467 w 552"/>
              <a:gd name="T91" fmla="*/ 36 h 546"/>
              <a:gd name="T92" fmla="*/ 438 w 552"/>
              <a:gd name="T93" fmla="*/ 142 h 546"/>
              <a:gd name="T94" fmla="*/ 523 w 552"/>
              <a:gd name="T95" fmla="*/ 142 h 546"/>
              <a:gd name="T96" fmla="*/ 551 w 552"/>
              <a:gd name="T97" fmla="*/ 170 h 546"/>
              <a:gd name="T98" fmla="*/ 523 w 552"/>
              <a:gd name="T99" fmla="*/ 198 h 546"/>
              <a:gd name="T100" fmla="*/ 219 w 552"/>
              <a:gd name="T101" fmla="*/ 198 h 546"/>
              <a:gd name="T102" fmla="*/ 219 w 552"/>
              <a:gd name="T103" fmla="*/ 198 h 546"/>
              <a:gd name="T104" fmla="*/ 184 w 552"/>
              <a:gd name="T105" fmla="*/ 347 h 546"/>
              <a:gd name="T106" fmla="*/ 332 w 552"/>
              <a:gd name="T107" fmla="*/ 347 h 546"/>
              <a:gd name="T108" fmla="*/ 368 w 552"/>
              <a:gd name="T109" fmla="*/ 198 h 546"/>
              <a:gd name="T110" fmla="*/ 219 w 552"/>
              <a:gd name="T111" fmla="*/ 198 h 5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552" h="546">
                <a:moveTo>
                  <a:pt x="523" y="198"/>
                </a:moveTo>
                <a:lnTo>
                  <a:pt x="523" y="198"/>
                </a:lnTo>
                <a:cubicBezTo>
                  <a:pt x="424" y="198"/>
                  <a:pt x="424" y="198"/>
                  <a:pt x="424" y="198"/>
                </a:cubicBezTo>
                <a:cubicBezTo>
                  <a:pt x="389" y="347"/>
                  <a:pt x="389" y="347"/>
                  <a:pt x="389" y="347"/>
                </a:cubicBezTo>
                <a:cubicBezTo>
                  <a:pt x="467" y="347"/>
                  <a:pt x="467" y="347"/>
                  <a:pt x="467" y="347"/>
                </a:cubicBezTo>
                <a:cubicBezTo>
                  <a:pt x="481" y="347"/>
                  <a:pt x="495" y="361"/>
                  <a:pt x="495" y="375"/>
                </a:cubicBezTo>
                <a:cubicBezTo>
                  <a:pt x="495" y="389"/>
                  <a:pt x="481" y="403"/>
                  <a:pt x="467" y="403"/>
                </a:cubicBezTo>
                <a:cubicBezTo>
                  <a:pt x="375" y="403"/>
                  <a:pt x="375" y="403"/>
                  <a:pt x="375" y="403"/>
                </a:cubicBezTo>
                <a:cubicBezTo>
                  <a:pt x="354" y="523"/>
                  <a:pt x="354" y="523"/>
                  <a:pt x="354" y="523"/>
                </a:cubicBezTo>
                <a:lnTo>
                  <a:pt x="354" y="523"/>
                </a:lnTo>
                <a:cubicBezTo>
                  <a:pt x="347" y="538"/>
                  <a:pt x="339" y="545"/>
                  <a:pt x="325" y="545"/>
                </a:cubicBezTo>
                <a:cubicBezTo>
                  <a:pt x="304" y="545"/>
                  <a:pt x="297" y="531"/>
                  <a:pt x="297" y="516"/>
                </a:cubicBezTo>
                <a:lnTo>
                  <a:pt x="297" y="509"/>
                </a:lnTo>
                <a:lnTo>
                  <a:pt x="297" y="509"/>
                </a:lnTo>
                <a:cubicBezTo>
                  <a:pt x="318" y="403"/>
                  <a:pt x="318" y="403"/>
                  <a:pt x="318" y="403"/>
                </a:cubicBezTo>
                <a:cubicBezTo>
                  <a:pt x="170" y="403"/>
                  <a:pt x="170" y="403"/>
                  <a:pt x="170" y="403"/>
                </a:cubicBezTo>
                <a:cubicBezTo>
                  <a:pt x="141" y="523"/>
                  <a:pt x="141" y="523"/>
                  <a:pt x="141" y="523"/>
                </a:cubicBezTo>
                <a:lnTo>
                  <a:pt x="141" y="523"/>
                </a:lnTo>
                <a:cubicBezTo>
                  <a:pt x="141" y="538"/>
                  <a:pt x="127" y="545"/>
                  <a:pt x="113" y="545"/>
                </a:cubicBezTo>
                <a:cubicBezTo>
                  <a:pt x="99" y="545"/>
                  <a:pt x="85" y="531"/>
                  <a:pt x="85" y="516"/>
                </a:cubicBezTo>
                <a:lnTo>
                  <a:pt x="85" y="509"/>
                </a:lnTo>
                <a:lnTo>
                  <a:pt x="85" y="509"/>
                </a:lnTo>
                <a:cubicBezTo>
                  <a:pt x="113" y="403"/>
                  <a:pt x="113" y="403"/>
                  <a:pt x="113" y="403"/>
                </a:cubicBezTo>
                <a:cubicBezTo>
                  <a:pt x="28" y="403"/>
                  <a:pt x="28" y="403"/>
                  <a:pt x="28" y="403"/>
                </a:cubicBezTo>
                <a:cubicBezTo>
                  <a:pt x="14" y="403"/>
                  <a:pt x="0" y="389"/>
                  <a:pt x="0" y="375"/>
                </a:cubicBezTo>
                <a:cubicBezTo>
                  <a:pt x="0" y="361"/>
                  <a:pt x="14" y="347"/>
                  <a:pt x="28" y="347"/>
                </a:cubicBezTo>
                <a:cubicBezTo>
                  <a:pt x="127" y="347"/>
                  <a:pt x="127" y="347"/>
                  <a:pt x="127" y="347"/>
                </a:cubicBezTo>
                <a:cubicBezTo>
                  <a:pt x="163" y="198"/>
                  <a:pt x="163" y="198"/>
                  <a:pt x="163" y="198"/>
                </a:cubicBezTo>
                <a:cubicBezTo>
                  <a:pt x="85" y="198"/>
                  <a:pt x="85" y="198"/>
                  <a:pt x="85" y="198"/>
                </a:cubicBezTo>
                <a:cubicBezTo>
                  <a:pt x="71" y="198"/>
                  <a:pt x="57" y="184"/>
                  <a:pt x="57" y="170"/>
                </a:cubicBezTo>
                <a:cubicBezTo>
                  <a:pt x="57" y="149"/>
                  <a:pt x="71" y="142"/>
                  <a:pt x="85" y="142"/>
                </a:cubicBezTo>
                <a:cubicBezTo>
                  <a:pt x="177" y="142"/>
                  <a:pt x="177" y="142"/>
                  <a:pt x="177" y="142"/>
                </a:cubicBezTo>
                <a:cubicBezTo>
                  <a:pt x="198" y="22"/>
                  <a:pt x="198" y="22"/>
                  <a:pt x="198" y="22"/>
                </a:cubicBezTo>
                <a:lnTo>
                  <a:pt x="198" y="22"/>
                </a:lnTo>
                <a:cubicBezTo>
                  <a:pt x="205" y="7"/>
                  <a:pt x="212" y="0"/>
                  <a:pt x="226" y="0"/>
                </a:cubicBezTo>
                <a:cubicBezTo>
                  <a:pt x="248" y="0"/>
                  <a:pt x="255" y="7"/>
                  <a:pt x="255" y="29"/>
                </a:cubicBezTo>
                <a:cubicBezTo>
                  <a:pt x="255" y="29"/>
                  <a:pt x="255" y="29"/>
                  <a:pt x="255" y="36"/>
                </a:cubicBezTo>
                <a:lnTo>
                  <a:pt x="255" y="36"/>
                </a:lnTo>
                <a:cubicBezTo>
                  <a:pt x="234" y="142"/>
                  <a:pt x="234" y="142"/>
                  <a:pt x="234" y="142"/>
                </a:cubicBezTo>
                <a:cubicBezTo>
                  <a:pt x="382" y="142"/>
                  <a:pt x="382" y="142"/>
                  <a:pt x="382" y="142"/>
                </a:cubicBezTo>
                <a:cubicBezTo>
                  <a:pt x="410" y="22"/>
                  <a:pt x="410" y="22"/>
                  <a:pt x="410" y="22"/>
                </a:cubicBezTo>
                <a:lnTo>
                  <a:pt x="410" y="22"/>
                </a:lnTo>
                <a:cubicBezTo>
                  <a:pt x="410" y="7"/>
                  <a:pt x="424" y="0"/>
                  <a:pt x="438" y="0"/>
                </a:cubicBezTo>
                <a:cubicBezTo>
                  <a:pt x="452" y="0"/>
                  <a:pt x="467" y="7"/>
                  <a:pt x="467" y="29"/>
                </a:cubicBezTo>
                <a:cubicBezTo>
                  <a:pt x="467" y="29"/>
                  <a:pt x="467" y="29"/>
                  <a:pt x="467" y="36"/>
                </a:cubicBezTo>
                <a:lnTo>
                  <a:pt x="467" y="36"/>
                </a:lnTo>
                <a:cubicBezTo>
                  <a:pt x="438" y="142"/>
                  <a:pt x="438" y="142"/>
                  <a:pt x="438" y="142"/>
                </a:cubicBezTo>
                <a:cubicBezTo>
                  <a:pt x="523" y="142"/>
                  <a:pt x="523" y="142"/>
                  <a:pt x="523" y="142"/>
                </a:cubicBezTo>
                <a:cubicBezTo>
                  <a:pt x="537" y="142"/>
                  <a:pt x="551" y="149"/>
                  <a:pt x="551" y="170"/>
                </a:cubicBezTo>
                <a:cubicBezTo>
                  <a:pt x="551" y="184"/>
                  <a:pt x="537" y="198"/>
                  <a:pt x="523" y="198"/>
                </a:cubicBezTo>
                <a:close/>
                <a:moveTo>
                  <a:pt x="219" y="198"/>
                </a:moveTo>
                <a:lnTo>
                  <a:pt x="219" y="198"/>
                </a:lnTo>
                <a:cubicBezTo>
                  <a:pt x="184" y="347"/>
                  <a:pt x="184" y="347"/>
                  <a:pt x="184" y="347"/>
                </a:cubicBezTo>
                <a:cubicBezTo>
                  <a:pt x="332" y="347"/>
                  <a:pt x="332" y="347"/>
                  <a:pt x="332" y="347"/>
                </a:cubicBezTo>
                <a:cubicBezTo>
                  <a:pt x="368" y="198"/>
                  <a:pt x="368" y="198"/>
                  <a:pt x="368" y="198"/>
                </a:cubicBezTo>
                <a:lnTo>
                  <a:pt x="219" y="19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57" name="Freeform 63"/>
          <p:cNvSpPr>
            <a:spLocks noChangeArrowheads="1"/>
          </p:cNvSpPr>
          <p:nvPr/>
        </p:nvSpPr>
        <p:spPr bwMode="auto">
          <a:xfrm>
            <a:off x="9244780" y="3962401"/>
            <a:ext cx="289909" cy="234951"/>
          </a:xfrm>
          <a:custGeom>
            <a:avLst/>
            <a:gdLst>
              <a:gd name="T0" fmla="*/ 572 w 602"/>
              <a:gd name="T1" fmla="*/ 487 h 488"/>
              <a:gd name="T2" fmla="*/ 572 w 602"/>
              <a:gd name="T3" fmla="*/ 487 h 488"/>
              <a:gd name="T4" fmla="*/ 28 w 602"/>
              <a:gd name="T5" fmla="*/ 487 h 488"/>
              <a:gd name="T6" fmla="*/ 0 w 602"/>
              <a:gd name="T7" fmla="*/ 459 h 488"/>
              <a:gd name="T8" fmla="*/ 0 w 602"/>
              <a:gd name="T9" fmla="*/ 28 h 488"/>
              <a:gd name="T10" fmla="*/ 28 w 602"/>
              <a:gd name="T11" fmla="*/ 0 h 488"/>
              <a:gd name="T12" fmla="*/ 572 w 602"/>
              <a:gd name="T13" fmla="*/ 0 h 488"/>
              <a:gd name="T14" fmla="*/ 601 w 602"/>
              <a:gd name="T15" fmla="*/ 28 h 488"/>
              <a:gd name="T16" fmla="*/ 601 w 602"/>
              <a:gd name="T17" fmla="*/ 459 h 488"/>
              <a:gd name="T18" fmla="*/ 572 w 602"/>
              <a:gd name="T19" fmla="*/ 487 h 488"/>
              <a:gd name="T20" fmla="*/ 198 w 602"/>
              <a:gd name="T21" fmla="*/ 56 h 488"/>
              <a:gd name="T22" fmla="*/ 198 w 602"/>
              <a:gd name="T23" fmla="*/ 56 h 488"/>
              <a:gd name="T24" fmla="*/ 56 w 602"/>
              <a:gd name="T25" fmla="*/ 56 h 488"/>
              <a:gd name="T26" fmla="*/ 56 w 602"/>
              <a:gd name="T27" fmla="*/ 431 h 488"/>
              <a:gd name="T28" fmla="*/ 198 w 602"/>
              <a:gd name="T29" fmla="*/ 431 h 488"/>
              <a:gd name="T30" fmla="*/ 198 w 602"/>
              <a:gd name="T31" fmla="*/ 56 h 488"/>
              <a:gd name="T32" fmla="*/ 226 w 602"/>
              <a:gd name="T33" fmla="*/ 56 h 488"/>
              <a:gd name="T34" fmla="*/ 226 w 602"/>
              <a:gd name="T35" fmla="*/ 56 h 488"/>
              <a:gd name="T36" fmla="*/ 226 w 602"/>
              <a:gd name="T37" fmla="*/ 431 h 488"/>
              <a:gd name="T38" fmla="*/ 374 w 602"/>
              <a:gd name="T39" fmla="*/ 431 h 488"/>
              <a:gd name="T40" fmla="*/ 374 w 602"/>
              <a:gd name="T41" fmla="*/ 56 h 488"/>
              <a:gd name="T42" fmla="*/ 226 w 602"/>
              <a:gd name="T43" fmla="*/ 56 h 488"/>
              <a:gd name="T44" fmla="*/ 544 w 602"/>
              <a:gd name="T45" fmla="*/ 56 h 488"/>
              <a:gd name="T46" fmla="*/ 544 w 602"/>
              <a:gd name="T47" fmla="*/ 56 h 488"/>
              <a:gd name="T48" fmla="*/ 403 w 602"/>
              <a:gd name="T49" fmla="*/ 56 h 488"/>
              <a:gd name="T50" fmla="*/ 403 w 602"/>
              <a:gd name="T51" fmla="*/ 431 h 488"/>
              <a:gd name="T52" fmla="*/ 544 w 602"/>
              <a:gd name="T53" fmla="*/ 431 h 488"/>
              <a:gd name="T54" fmla="*/ 544 w 602"/>
              <a:gd name="T55" fmla="*/ 56 h 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602" h="488">
                <a:moveTo>
                  <a:pt x="572" y="487"/>
                </a:moveTo>
                <a:lnTo>
                  <a:pt x="572" y="487"/>
                </a:lnTo>
                <a:cubicBezTo>
                  <a:pt x="28" y="487"/>
                  <a:pt x="28" y="487"/>
                  <a:pt x="28" y="487"/>
                </a:cubicBezTo>
                <a:cubicBezTo>
                  <a:pt x="14" y="487"/>
                  <a:pt x="0" y="473"/>
                  <a:pt x="0" y="459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7"/>
                  <a:pt x="14" y="0"/>
                  <a:pt x="28" y="0"/>
                </a:cubicBezTo>
                <a:cubicBezTo>
                  <a:pt x="572" y="0"/>
                  <a:pt x="572" y="0"/>
                  <a:pt x="572" y="0"/>
                </a:cubicBezTo>
                <a:cubicBezTo>
                  <a:pt x="594" y="0"/>
                  <a:pt x="601" y="7"/>
                  <a:pt x="601" y="28"/>
                </a:cubicBezTo>
                <a:cubicBezTo>
                  <a:pt x="601" y="459"/>
                  <a:pt x="601" y="459"/>
                  <a:pt x="601" y="459"/>
                </a:cubicBezTo>
                <a:cubicBezTo>
                  <a:pt x="601" y="473"/>
                  <a:pt x="594" y="487"/>
                  <a:pt x="572" y="487"/>
                </a:cubicBezTo>
                <a:close/>
                <a:moveTo>
                  <a:pt x="198" y="56"/>
                </a:moveTo>
                <a:lnTo>
                  <a:pt x="198" y="56"/>
                </a:lnTo>
                <a:cubicBezTo>
                  <a:pt x="56" y="56"/>
                  <a:pt x="56" y="56"/>
                  <a:pt x="56" y="56"/>
                </a:cubicBezTo>
                <a:cubicBezTo>
                  <a:pt x="56" y="431"/>
                  <a:pt x="56" y="431"/>
                  <a:pt x="56" y="431"/>
                </a:cubicBezTo>
                <a:cubicBezTo>
                  <a:pt x="198" y="431"/>
                  <a:pt x="198" y="431"/>
                  <a:pt x="198" y="431"/>
                </a:cubicBezTo>
                <a:lnTo>
                  <a:pt x="198" y="56"/>
                </a:lnTo>
                <a:close/>
                <a:moveTo>
                  <a:pt x="226" y="56"/>
                </a:moveTo>
                <a:lnTo>
                  <a:pt x="226" y="56"/>
                </a:lnTo>
                <a:cubicBezTo>
                  <a:pt x="226" y="431"/>
                  <a:pt x="226" y="431"/>
                  <a:pt x="226" y="431"/>
                </a:cubicBezTo>
                <a:cubicBezTo>
                  <a:pt x="374" y="431"/>
                  <a:pt x="374" y="431"/>
                  <a:pt x="374" y="431"/>
                </a:cubicBezTo>
                <a:cubicBezTo>
                  <a:pt x="374" y="56"/>
                  <a:pt x="374" y="56"/>
                  <a:pt x="374" y="56"/>
                </a:cubicBezTo>
                <a:lnTo>
                  <a:pt x="226" y="56"/>
                </a:lnTo>
                <a:close/>
                <a:moveTo>
                  <a:pt x="544" y="56"/>
                </a:moveTo>
                <a:lnTo>
                  <a:pt x="544" y="56"/>
                </a:lnTo>
                <a:cubicBezTo>
                  <a:pt x="403" y="56"/>
                  <a:pt x="403" y="56"/>
                  <a:pt x="403" y="56"/>
                </a:cubicBezTo>
                <a:cubicBezTo>
                  <a:pt x="403" y="431"/>
                  <a:pt x="403" y="431"/>
                  <a:pt x="403" y="431"/>
                </a:cubicBezTo>
                <a:cubicBezTo>
                  <a:pt x="544" y="431"/>
                  <a:pt x="544" y="431"/>
                  <a:pt x="544" y="431"/>
                </a:cubicBezTo>
                <a:lnTo>
                  <a:pt x="544" y="5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58" name="Freeform 64"/>
          <p:cNvSpPr>
            <a:spLocks noChangeArrowheads="1"/>
          </p:cNvSpPr>
          <p:nvPr/>
        </p:nvSpPr>
        <p:spPr bwMode="auto">
          <a:xfrm>
            <a:off x="8745378" y="3941234"/>
            <a:ext cx="279327" cy="279400"/>
          </a:xfrm>
          <a:custGeom>
            <a:avLst/>
            <a:gdLst>
              <a:gd name="T0" fmla="*/ 572 w 580"/>
              <a:gd name="T1" fmla="*/ 92 h 581"/>
              <a:gd name="T2" fmla="*/ 572 w 580"/>
              <a:gd name="T3" fmla="*/ 92 h 581"/>
              <a:gd name="T4" fmla="*/ 509 w 580"/>
              <a:gd name="T5" fmla="*/ 149 h 581"/>
              <a:gd name="T6" fmla="*/ 431 w 580"/>
              <a:gd name="T7" fmla="*/ 71 h 581"/>
              <a:gd name="T8" fmla="*/ 488 w 580"/>
              <a:gd name="T9" fmla="*/ 7 h 581"/>
              <a:gd name="T10" fmla="*/ 530 w 580"/>
              <a:gd name="T11" fmla="*/ 7 h 581"/>
              <a:gd name="T12" fmla="*/ 572 w 580"/>
              <a:gd name="T13" fmla="*/ 50 h 581"/>
              <a:gd name="T14" fmla="*/ 572 w 580"/>
              <a:gd name="T15" fmla="*/ 92 h 581"/>
              <a:gd name="T16" fmla="*/ 148 w 580"/>
              <a:gd name="T17" fmla="*/ 347 h 581"/>
              <a:gd name="T18" fmla="*/ 148 w 580"/>
              <a:gd name="T19" fmla="*/ 347 h 581"/>
              <a:gd name="T20" fmla="*/ 233 w 580"/>
              <a:gd name="T21" fmla="*/ 424 h 581"/>
              <a:gd name="T22" fmla="*/ 127 w 580"/>
              <a:gd name="T23" fmla="*/ 453 h 581"/>
              <a:gd name="T24" fmla="*/ 148 w 580"/>
              <a:gd name="T25" fmla="*/ 347 h 581"/>
              <a:gd name="T26" fmla="*/ 488 w 580"/>
              <a:gd name="T27" fmla="*/ 170 h 581"/>
              <a:gd name="T28" fmla="*/ 488 w 580"/>
              <a:gd name="T29" fmla="*/ 170 h 581"/>
              <a:gd name="T30" fmla="*/ 254 w 580"/>
              <a:gd name="T31" fmla="*/ 410 h 581"/>
              <a:gd name="T32" fmla="*/ 169 w 580"/>
              <a:gd name="T33" fmla="*/ 325 h 581"/>
              <a:gd name="T34" fmla="*/ 410 w 580"/>
              <a:gd name="T35" fmla="*/ 92 h 581"/>
              <a:gd name="T36" fmla="*/ 488 w 580"/>
              <a:gd name="T37" fmla="*/ 170 h 581"/>
              <a:gd name="T38" fmla="*/ 56 w 580"/>
              <a:gd name="T39" fmla="*/ 85 h 581"/>
              <a:gd name="T40" fmla="*/ 56 w 580"/>
              <a:gd name="T41" fmla="*/ 85 h 581"/>
              <a:gd name="T42" fmla="*/ 56 w 580"/>
              <a:gd name="T43" fmla="*/ 523 h 581"/>
              <a:gd name="T44" fmla="*/ 495 w 580"/>
              <a:gd name="T45" fmla="*/ 523 h 581"/>
              <a:gd name="T46" fmla="*/ 495 w 580"/>
              <a:gd name="T47" fmla="*/ 205 h 581"/>
              <a:gd name="T48" fmla="*/ 551 w 580"/>
              <a:gd name="T49" fmla="*/ 149 h 581"/>
              <a:gd name="T50" fmla="*/ 551 w 580"/>
              <a:gd name="T51" fmla="*/ 552 h 581"/>
              <a:gd name="T52" fmla="*/ 523 w 580"/>
              <a:gd name="T53" fmla="*/ 580 h 581"/>
              <a:gd name="T54" fmla="*/ 28 w 580"/>
              <a:gd name="T55" fmla="*/ 580 h 581"/>
              <a:gd name="T56" fmla="*/ 0 w 580"/>
              <a:gd name="T57" fmla="*/ 552 h 581"/>
              <a:gd name="T58" fmla="*/ 0 w 580"/>
              <a:gd name="T59" fmla="*/ 57 h 581"/>
              <a:gd name="T60" fmla="*/ 28 w 580"/>
              <a:gd name="T61" fmla="*/ 28 h 581"/>
              <a:gd name="T62" fmla="*/ 431 w 580"/>
              <a:gd name="T63" fmla="*/ 28 h 581"/>
              <a:gd name="T64" fmla="*/ 375 w 580"/>
              <a:gd name="T65" fmla="*/ 85 h 581"/>
              <a:gd name="T66" fmla="*/ 56 w 580"/>
              <a:gd name="T67" fmla="*/ 85 h 5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580" h="581">
                <a:moveTo>
                  <a:pt x="572" y="92"/>
                </a:moveTo>
                <a:lnTo>
                  <a:pt x="572" y="92"/>
                </a:lnTo>
                <a:cubicBezTo>
                  <a:pt x="509" y="149"/>
                  <a:pt x="509" y="149"/>
                  <a:pt x="509" y="149"/>
                </a:cubicBezTo>
                <a:cubicBezTo>
                  <a:pt x="431" y="71"/>
                  <a:pt x="431" y="71"/>
                  <a:pt x="431" y="71"/>
                </a:cubicBezTo>
                <a:cubicBezTo>
                  <a:pt x="488" y="7"/>
                  <a:pt x="488" y="7"/>
                  <a:pt x="488" y="7"/>
                </a:cubicBezTo>
                <a:cubicBezTo>
                  <a:pt x="502" y="0"/>
                  <a:pt x="516" y="0"/>
                  <a:pt x="530" y="7"/>
                </a:cubicBezTo>
                <a:cubicBezTo>
                  <a:pt x="572" y="50"/>
                  <a:pt x="572" y="50"/>
                  <a:pt x="572" y="50"/>
                </a:cubicBezTo>
                <a:cubicBezTo>
                  <a:pt x="579" y="64"/>
                  <a:pt x="579" y="78"/>
                  <a:pt x="572" y="92"/>
                </a:cubicBezTo>
                <a:close/>
                <a:moveTo>
                  <a:pt x="148" y="347"/>
                </a:moveTo>
                <a:lnTo>
                  <a:pt x="148" y="347"/>
                </a:lnTo>
                <a:cubicBezTo>
                  <a:pt x="233" y="424"/>
                  <a:pt x="233" y="424"/>
                  <a:pt x="233" y="424"/>
                </a:cubicBezTo>
                <a:cubicBezTo>
                  <a:pt x="127" y="453"/>
                  <a:pt x="127" y="453"/>
                  <a:pt x="127" y="453"/>
                </a:cubicBezTo>
                <a:lnTo>
                  <a:pt x="148" y="347"/>
                </a:lnTo>
                <a:close/>
                <a:moveTo>
                  <a:pt x="488" y="170"/>
                </a:moveTo>
                <a:lnTo>
                  <a:pt x="488" y="170"/>
                </a:lnTo>
                <a:cubicBezTo>
                  <a:pt x="254" y="410"/>
                  <a:pt x="254" y="410"/>
                  <a:pt x="254" y="410"/>
                </a:cubicBezTo>
                <a:cubicBezTo>
                  <a:pt x="169" y="325"/>
                  <a:pt x="169" y="325"/>
                  <a:pt x="169" y="325"/>
                </a:cubicBezTo>
                <a:cubicBezTo>
                  <a:pt x="410" y="92"/>
                  <a:pt x="410" y="92"/>
                  <a:pt x="410" y="92"/>
                </a:cubicBezTo>
                <a:lnTo>
                  <a:pt x="488" y="170"/>
                </a:lnTo>
                <a:close/>
                <a:moveTo>
                  <a:pt x="56" y="85"/>
                </a:moveTo>
                <a:lnTo>
                  <a:pt x="56" y="85"/>
                </a:lnTo>
                <a:cubicBezTo>
                  <a:pt x="56" y="523"/>
                  <a:pt x="56" y="523"/>
                  <a:pt x="56" y="523"/>
                </a:cubicBezTo>
                <a:cubicBezTo>
                  <a:pt x="495" y="523"/>
                  <a:pt x="495" y="523"/>
                  <a:pt x="495" y="523"/>
                </a:cubicBezTo>
                <a:cubicBezTo>
                  <a:pt x="495" y="205"/>
                  <a:pt x="495" y="205"/>
                  <a:pt x="495" y="205"/>
                </a:cubicBezTo>
                <a:cubicBezTo>
                  <a:pt x="551" y="149"/>
                  <a:pt x="551" y="149"/>
                  <a:pt x="551" y="149"/>
                </a:cubicBezTo>
                <a:cubicBezTo>
                  <a:pt x="551" y="552"/>
                  <a:pt x="551" y="552"/>
                  <a:pt x="551" y="552"/>
                </a:cubicBezTo>
                <a:cubicBezTo>
                  <a:pt x="551" y="566"/>
                  <a:pt x="537" y="580"/>
                  <a:pt x="523" y="580"/>
                </a:cubicBezTo>
                <a:cubicBezTo>
                  <a:pt x="28" y="580"/>
                  <a:pt x="28" y="580"/>
                  <a:pt x="28" y="580"/>
                </a:cubicBezTo>
                <a:cubicBezTo>
                  <a:pt x="14" y="580"/>
                  <a:pt x="0" y="566"/>
                  <a:pt x="0" y="552"/>
                </a:cubicBezTo>
                <a:cubicBezTo>
                  <a:pt x="0" y="57"/>
                  <a:pt x="0" y="57"/>
                  <a:pt x="0" y="57"/>
                </a:cubicBezTo>
                <a:cubicBezTo>
                  <a:pt x="0" y="43"/>
                  <a:pt x="14" y="28"/>
                  <a:pt x="28" y="28"/>
                </a:cubicBezTo>
                <a:cubicBezTo>
                  <a:pt x="431" y="28"/>
                  <a:pt x="431" y="28"/>
                  <a:pt x="431" y="28"/>
                </a:cubicBezTo>
                <a:cubicBezTo>
                  <a:pt x="375" y="85"/>
                  <a:pt x="375" y="85"/>
                  <a:pt x="375" y="85"/>
                </a:cubicBezTo>
                <a:lnTo>
                  <a:pt x="56" y="8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59" name="Freeform 65"/>
          <p:cNvSpPr>
            <a:spLocks noChangeArrowheads="1"/>
          </p:cNvSpPr>
          <p:nvPr/>
        </p:nvSpPr>
        <p:spPr bwMode="auto">
          <a:xfrm>
            <a:off x="8229046" y="3941234"/>
            <a:ext cx="292024" cy="273051"/>
          </a:xfrm>
          <a:custGeom>
            <a:avLst/>
            <a:gdLst>
              <a:gd name="T0" fmla="*/ 579 w 608"/>
              <a:gd name="T1" fmla="*/ 566 h 567"/>
              <a:gd name="T2" fmla="*/ 579 w 608"/>
              <a:gd name="T3" fmla="*/ 566 h 567"/>
              <a:gd name="T4" fmla="*/ 28 w 608"/>
              <a:gd name="T5" fmla="*/ 566 h 567"/>
              <a:gd name="T6" fmla="*/ 0 w 608"/>
              <a:gd name="T7" fmla="*/ 537 h 567"/>
              <a:gd name="T8" fmla="*/ 28 w 608"/>
              <a:gd name="T9" fmla="*/ 509 h 567"/>
              <a:gd name="T10" fmla="*/ 579 w 608"/>
              <a:gd name="T11" fmla="*/ 509 h 567"/>
              <a:gd name="T12" fmla="*/ 607 w 608"/>
              <a:gd name="T13" fmla="*/ 537 h 567"/>
              <a:gd name="T14" fmla="*/ 579 w 608"/>
              <a:gd name="T15" fmla="*/ 566 h 567"/>
              <a:gd name="T16" fmla="*/ 459 w 608"/>
              <a:gd name="T17" fmla="*/ 149 h 567"/>
              <a:gd name="T18" fmla="*/ 459 w 608"/>
              <a:gd name="T19" fmla="*/ 149 h 567"/>
              <a:gd name="T20" fmla="*/ 381 w 608"/>
              <a:gd name="T21" fmla="*/ 71 h 567"/>
              <a:gd name="T22" fmla="*/ 445 w 608"/>
              <a:gd name="T23" fmla="*/ 7 h 567"/>
              <a:gd name="T24" fmla="*/ 480 w 608"/>
              <a:gd name="T25" fmla="*/ 7 h 567"/>
              <a:gd name="T26" fmla="*/ 523 w 608"/>
              <a:gd name="T27" fmla="*/ 50 h 567"/>
              <a:gd name="T28" fmla="*/ 523 w 608"/>
              <a:gd name="T29" fmla="*/ 92 h 567"/>
              <a:gd name="T30" fmla="*/ 459 w 608"/>
              <a:gd name="T31" fmla="*/ 149 h 567"/>
              <a:gd name="T32" fmla="*/ 205 w 608"/>
              <a:gd name="T33" fmla="*/ 410 h 567"/>
              <a:gd name="T34" fmla="*/ 205 w 608"/>
              <a:gd name="T35" fmla="*/ 410 h 567"/>
              <a:gd name="T36" fmla="*/ 127 w 608"/>
              <a:gd name="T37" fmla="*/ 325 h 567"/>
              <a:gd name="T38" fmla="*/ 360 w 608"/>
              <a:gd name="T39" fmla="*/ 92 h 567"/>
              <a:gd name="T40" fmla="*/ 445 w 608"/>
              <a:gd name="T41" fmla="*/ 170 h 567"/>
              <a:gd name="T42" fmla="*/ 205 w 608"/>
              <a:gd name="T43" fmla="*/ 410 h 567"/>
              <a:gd name="T44" fmla="*/ 77 w 608"/>
              <a:gd name="T45" fmla="*/ 453 h 567"/>
              <a:gd name="T46" fmla="*/ 77 w 608"/>
              <a:gd name="T47" fmla="*/ 453 h 567"/>
              <a:gd name="T48" fmla="*/ 106 w 608"/>
              <a:gd name="T49" fmla="*/ 347 h 567"/>
              <a:gd name="T50" fmla="*/ 183 w 608"/>
              <a:gd name="T51" fmla="*/ 424 h 567"/>
              <a:gd name="T52" fmla="*/ 77 w 608"/>
              <a:gd name="T53" fmla="*/ 453 h 5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608" h="567">
                <a:moveTo>
                  <a:pt x="579" y="566"/>
                </a:moveTo>
                <a:lnTo>
                  <a:pt x="579" y="566"/>
                </a:lnTo>
                <a:cubicBezTo>
                  <a:pt x="28" y="566"/>
                  <a:pt x="28" y="566"/>
                  <a:pt x="28" y="566"/>
                </a:cubicBezTo>
                <a:cubicBezTo>
                  <a:pt x="14" y="566"/>
                  <a:pt x="0" y="559"/>
                  <a:pt x="0" y="537"/>
                </a:cubicBezTo>
                <a:cubicBezTo>
                  <a:pt x="0" y="523"/>
                  <a:pt x="14" y="509"/>
                  <a:pt x="28" y="509"/>
                </a:cubicBezTo>
                <a:cubicBezTo>
                  <a:pt x="579" y="509"/>
                  <a:pt x="579" y="509"/>
                  <a:pt x="579" y="509"/>
                </a:cubicBezTo>
                <a:cubicBezTo>
                  <a:pt x="593" y="509"/>
                  <a:pt x="607" y="523"/>
                  <a:pt x="607" y="537"/>
                </a:cubicBezTo>
                <a:cubicBezTo>
                  <a:pt x="607" y="559"/>
                  <a:pt x="593" y="566"/>
                  <a:pt x="579" y="566"/>
                </a:cubicBezTo>
                <a:close/>
                <a:moveTo>
                  <a:pt x="459" y="149"/>
                </a:moveTo>
                <a:lnTo>
                  <a:pt x="459" y="149"/>
                </a:lnTo>
                <a:cubicBezTo>
                  <a:pt x="381" y="71"/>
                  <a:pt x="381" y="71"/>
                  <a:pt x="381" y="71"/>
                </a:cubicBezTo>
                <a:cubicBezTo>
                  <a:pt x="445" y="7"/>
                  <a:pt x="445" y="7"/>
                  <a:pt x="445" y="7"/>
                </a:cubicBezTo>
                <a:cubicBezTo>
                  <a:pt x="452" y="0"/>
                  <a:pt x="473" y="0"/>
                  <a:pt x="480" y="7"/>
                </a:cubicBezTo>
                <a:cubicBezTo>
                  <a:pt x="523" y="50"/>
                  <a:pt x="523" y="50"/>
                  <a:pt x="523" y="50"/>
                </a:cubicBezTo>
                <a:cubicBezTo>
                  <a:pt x="530" y="64"/>
                  <a:pt x="530" y="78"/>
                  <a:pt x="523" y="92"/>
                </a:cubicBezTo>
                <a:lnTo>
                  <a:pt x="459" y="149"/>
                </a:lnTo>
                <a:close/>
                <a:moveTo>
                  <a:pt x="205" y="410"/>
                </a:moveTo>
                <a:lnTo>
                  <a:pt x="205" y="410"/>
                </a:lnTo>
                <a:cubicBezTo>
                  <a:pt x="127" y="325"/>
                  <a:pt x="127" y="325"/>
                  <a:pt x="127" y="325"/>
                </a:cubicBezTo>
                <a:cubicBezTo>
                  <a:pt x="360" y="92"/>
                  <a:pt x="360" y="92"/>
                  <a:pt x="360" y="92"/>
                </a:cubicBezTo>
                <a:cubicBezTo>
                  <a:pt x="445" y="170"/>
                  <a:pt x="445" y="170"/>
                  <a:pt x="445" y="170"/>
                </a:cubicBezTo>
                <a:lnTo>
                  <a:pt x="205" y="410"/>
                </a:lnTo>
                <a:close/>
                <a:moveTo>
                  <a:pt x="77" y="453"/>
                </a:moveTo>
                <a:lnTo>
                  <a:pt x="77" y="453"/>
                </a:lnTo>
                <a:cubicBezTo>
                  <a:pt x="106" y="347"/>
                  <a:pt x="106" y="347"/>
                  <a:pt x="106" y="347"/>
                </a:cubicBezTo>
                <a:cubicBezTo>
                  <a:pt x="183" y="424"/>
                  <a:pt x="183" y="424"/>
                  <a:pt x="183" y="424"/>
                </a:cubicBezTo>
                <a:lnTo>
                  <a:pt x="77" y="45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60" name="Freeform 66"/>
          <p:cNvSpPr>
            <a:spLocks noChangeArrowheads="1"/>
          </p:cNvSpPr>
          <p:nvPr/>
        </p:nvSpPr>
        <p:spPr bwMode="auto">
          <a:xfrm>
            <a:off x="7761385" y="3968752"/>
            <a:ext cx="217959" cy="218016"/>
          </a:xfrm>
          <a:custGeom>
            <a:avLst/>
            <a:gdLst>
              <a:gd name="T0" fmla="*/ 43 w 454"/>
              <a:gd name="T1" fmla="*/ 325 h 453"/>
              <a:gd name="T2" fmla="*/ 43 w 454"/>
              <a:gd name="T3" fmla="*/ 325 h 453"/>
              <a:gd name="T4" fmla="*/ 283 w 454"/>
              <a:gd name="T5" fmla="*/ 92 h 453"/>
              <a:gd name="T6" fmla="*/ 361 w 454"/>
              <a:gd name="T7" fmla="*/ 169 h 453"/>
              <a:gd name="T8" fmla="*/ 127 w 454"/>
              <a:gd name="T9" fmla="*/ 410 h 453"/>
              <a:gd name="T10" fmla="*/ 43 w 454"/>
              <a:gd name="T11" fmla="*/ 325 h 453"/>
              <a:gd name="T12" fmla="*/ 361 w 454"/>
              <a:gd name="T13" fmla="*/ 7 h 453"/>
              <a:gd name="T14" fmla="*/ 361 w 454"/>
              <a:gd name="T15" fmla="*/ 7 h 453"/>
              <a:gd name="T16" fmla="*/ 403 w 454"/>
              <a:gd name="T17" fmla="*/ 7 h 453"/>
              <a:gd name="T18" fmla="*/ 446 w 454"/>
              <a:gd name="T19" fmla="*/ 49 h 453"/>
              <a:gd name="T20" fmla="*/ 446 w 454"/>
              <a:gd name="T21" fmla="*/ 92 h 453"/>
              <a:gd name="T22" fmla="*/ 382 w 454"/>
              <a:gd name="T23" fmla="*/ 148 h 453"/>
              <a:gd name="T24" fmla="*/ 304 w 454"/>
              <a:gd name="T25" fmla="*/ 71 h 453"/>
              <a:gd name="T26" fmla="*/ 361 w 454"/>
              <a:gd name="T27" fmla="*/ 7 h 453"/>
              <a:gd name="T28" fmla="*/ 0 w 454"/>
              <a:gd name="T29" fmla="*/ 452 h 453"/>
              <a:gd name="T30" fmla="*/ 0 w 454"/>
              <a:gd name="T31" fmla="*/ 452 h 453"/>
              <a:gd name="T32" fmla="*/ 22 w 454"/>
              <a:gd name="T33" fmla="*/ 346 h 453"/>
              <a:gd name="T34" fmla="*/ 106 w 454"/>
              <a:gd name="T35" fmla="*/ 424 h 453"/>
              <a:gd name="T36" fmla="*/ 0 w 454"/>
              <a:gd name="T37" fmla="*/ 452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54" h="453">
                <a:moveTo>
                  <a:pt x="43" y="325"/>
                </a:moveTo>
                <a:lnTo>
                  <a:pt x="43" y="325"/>
                </a:lnTo>
                <a:cubicBezTo>
                  <a:pt x="283" y="92"/>
                  <a:pt x="283" y="92"/>
                  <a:pt x="283" y="92"/>
                </a:cubicBezTo>
                <a:cubicBezTo>
                  <a:pt x="361" y="169"/>
                  <a:pt x="361" y="169"/>
                  <a:pt x="361" y="169"/>
                </a:cubicBezTo>
                <a:cubicBezTo>
                  <a:pt x="127" y="410"/>
                  <a:pt x="127" y="410"/>
                  <a:pt x="127" y="410"/>
                </a:cubicBezTo>
                <a:lnTo>
                  <a:pt x="43" y="325"/>
                </a:lnTo>
                <a:close/>
                <a:moveTo>
                  <a:pt x="361" y="7"/>
                </a:moveTo>
                <a:lnTo>
                  <a:pt x="361" y="7"/>
                </a:lnTo>
                <a:cubicBezTo>
                  <a:pt x="375" y="0"/>
                  <a:pt x="389" y="0"/>
                  <a:pt x="403" y="7"/>
                </a:cubicBezTo>
                <a:cubicBezTo>
                  <a:pt x="446" y="49"/>
                  <a:pt x="446" y="49"/>
                  <a:pt x="446" y="49"/>
                </a:cubicBezTo>
                <a:cubicBezTo>
                  <a:pt x="453" y="64"/>
                  <a:pt x="453" y="78"/>
                  <a:pt x="446" y="92"/>
                </a:cubicBezTo>
                <a:cubicBezTo>
                  <a:pt x="382" y="148"/>
                  <a:pt x="382" y="148"/>
                  <a:pt x="382" y="148"/>
                </a:cubicBezTo>
                <a:cubicBezTo>
                  <a:pt x="304" y="71"/>
                  <a:pt x="304" y="71"/>
                  <a:pt x="304" y="71"/>
                </a:cubicBezTo>
                <a:lnTo>
                  <a:pt x="361" y="7"/>
                </a:lnTo>
                <a:close/>
                <a:moveTo>
                  <a:pt x="0" y="452"/>
                </a:moveTo>
                <a:lnTo>
                  <a:pt x="0" y="452"/>
                </a:lnTo>
                <a:cubicBezTo>
                  <a:pt x="22" y="346"/>
                  <a:pt x="22" y="346"/>
                  <a:pt x="22" y="346"/>
                </a:cubicBezTo>
                <a:cubicBezTo>
                  <a:pt x="106" y="424"/>
                  <a:pt x="106" y="424"/>
                  <a:pt x="106" y="424"/>
                </a:cubicBezTo>
                <a:lnTo>
                  <a:pt x="0" y="45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61" name="Freeform 67"/>
          <p:cNvSpPr>
            <a:spLocks noChangeArrowheads="1"/>
          </p:cNvSpPr>
          <p:nvPr/>
        </p:nvSpPr>
        <p:spPr bwMode="auto">
          <a:xfrm>
            <a:off x="4115316" y="4940301"/>
            <a:ext cx="287792" cy="289984"/>
          </a:xfrm>
          <a:custGeom>
            <a:avLst/>
            <a:gdLst>
              <a:gd name="T0" fmla="*/ 593 w 601"/>
              <a:gd name="T1" fmla="*/ 42 h 602"/>
              <a:gd name="T2" fmla="*/ 593 w 601"/>
              <a:gd name="T3" fmla="*/ 42 h 602"/>
              <a:gd name="T4" fmla="*/ 501 w 601"/>
              <a:gd name="T5" fmla="*/ 142 h 602"/>
              <a:gd name="T6" fmla="*/ 544 w 601"/>
              <a:gd name="T7" fmla="*/ 142 h 602"/>
              <a:gd name="T8" fmla="*/ 572 w 601"/>
              <a:gd name="T9" fmla="*/ 170 h 602"/>
              <a:gd name="T10" fmla="*/ 544 w 601"/>
              <a:gd name="T11" fmla="*/ 198 h 602"/>
              <a:gd name="T12" fmla="*/ 431 w 601"/>
              <a:gd name="T13" fmla="*/ 198 h 602"/>
              <a:gd name="T14" fmla="*/ 402 w 601"/>
              <a:gd name="T15" fmla="*/ 170 h 602"/>
              <a:gd name="T16" fmla="*/ 402 w 601"/>
              <a:gd name="T17" fmla="*/ 57 h 602"/>
              <a:gd name="T18" fmla="*/ 431 w 601"/>
              <a:gd name="T19" fmla="*/ 28 h 602"/>
              <a:gd name="T20" fmla="*/ 459 w 601"/>
              <a:gd name="T21" fmla="*/ 57 h 602"/>
              <a:gd name="T22" fmla="*/ 459 w 601"/>
              <a:gd name="T23" fmla="*/ 99 h 602"/>
              <a:gd name="T24" fmla="*/ 551 w 601"/>
              <a:gd name="T25" fmla="*/ 7 h 602"/>
              <a:gd name="T26" fmla="*/ 572 w 601"/>
              <a:gd name="T27" fmla="*/ 0 h 602"/>
              <a:gd name="T28" fmla="*/ 600 w 601"/>
              <a:gd name="T29" fmla="*/ 28 h 602"/>
              <a:gd name="T30" fmla="*/ 593 w 601"/>
              <a:gd name="T31" fmla="*/ 42 h 602"/>
              <a:gd name="T32" fmla="*/ 296 w 601"/>
              <a:gd name="T33" fmla="*/ 382 h 602"/>
              <a:gd name="T34" fmla="*/ 296 w 601"/>
              <a:gd name="T35" fmla="*/ 382 h 602"/>
              <a:gd name="T36" fmla="*/ 211 w 601"/>
              <a:gd name="T37" fmla="*/ 297 h 602"/>
              <a:gd name="T38" fmla="*/ 296 w 601"/>
              <a:gd name="T39" fmla="*/ 212 h 602"/>
              <a:gd name="T40" fmla="*/ 381 w 601"/>
              <a:gd name="T41" fmla="*/ 297 h 602"/>
              <a:gd name="T42" fmla="*/ 296 w 601"/>
              <a:gd name="T43" fmla="*/ 382 h 602"/>
              <a:gd name="T44" fmla="*/ 169 w 601"/>
              <a:gd name="T45" fmla="*/ 573 h 602"/>
              <a:gd name="T46" fmla="*/ 169 w 601"/>
              <a:gd name="T47" fmla="*/ 573 h 602"/>
              <a:gd name="T48" fmla="*/ 141 w 601"/>
              <a:gd name="T49" fmla="*/ 544 h 602"/>
              <a:gd name="T50" fmla="*/ 141 w 601"/>
              <a:gd name="T51" fmla="*/ 502 h 602"/>
              <a:gd name="T52" fmla="*/ 42 w 601"/>
              <a:gd name="T53" fmla="*/ 594 h 602"/>
              <a:gd name="T54" fmla="*/ 28 w 601"/>
              <a:gd name="T55" fmla="*/ 601 h 602"/>
              <a:gd name="T56" fmla="*/ 0 w 601"/>
              <a:gd name="T57" fmla="*/ 573 h 602"/>
              <a:gd name="T58" fmla="*/ 7 w 601"/>
              <a:gd name="T59" fmla="*/ 551 h 602"/>
              <a:gd name="T60" fmla="*/ 98 w 601"/>
              <a:gd name="T61" fmla="*/ 460 h 602"/>
              <a:gd name="T62" fmla="*/ 56 w 601"/>
              <a:gd name="T63" fmla="*/ 460 h 602"/>
              <a:gd name="T64" fmla="*/ 28 w 601"/>
              <a:gd name="T65" fmla="*/ 431 h 602"/>
              <a:gd name="T66" fmla="*/ 56 w 601"/>
              <a:gd name="T67" fmla="*/ 403 h 602"/>
              <a:gd name="T68" fmla="*/ 169 w 601"/>
              <a:gd name="T69" fmla="*/ 403 h 602"/>
              <a:gd name="T70" fmla="*/ 197 w 601"/>
              <a:gd name="T71" fmla="*/ 431 h 602"/>
              <a:gd name="T72" fmla="*/ 197 w 601"/>
              <a:gd name="T73" fmla="*/ 544 h 602"/>
              <a:gd name="T74" fmla="*/ 169 w 601"/>
              <a:gd name="T75" fmla="*/ 573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601" h="602">
                <a:moveTo>
                  <a:pt x="593" y="42"/>
                </a:moveTo>
                <a:lnTo>
                  <a:pt x="593" y="42"/>
                </a:lnTo>
                <a:cubicBezTo>
                  <a:pt x="501" y="142"/>
                  <a:pt x="501" y="142"/>
                  <a:pt x="501" y="142"/>
                </a:cubicBezTo>
                <a:cubicBezTo>
                  <a:pt x="544" y="142"/>
                  <a:pt x="544" y="142"/>
                  <a:pt x="544" y="142"/>
                </a:cubicBezTo>
                <a:cubicBezTo>
                  <a:pt x="558" y="142"/>
                  <a:pt x="572" y="149"/>
                  <a:pt x="572" y="170"/>
                </a:cubicBezTo>
                <a:cubicBezTo>
                  <a:pt x="572" y="184"/>
                  <a:pt x="558" y="198"/>
                  <a:pt x="544" y="198"/>
                </a:cubicBezTo>
                <a:cubicBezTo>
                  <a:pt x="431" y="198"/>
                  <a:pt x="431" y="198"/>
                  <a:pt x="431" y="198"/>
                </a:cubicBezTo>
                <a:cubicBezTo>
                  <a:pt x="417" y="198"/>
                  <a:pt x="402" y="184"/>
                  <a:pt x="402" y="170"/>
                </a:cubicBezTo>
                <a:cubicBezTo>
                  <a:pt x="402" y="57"/>
                  <a:pt x="402" y="57"/>
                  <a:pt x="402" y="57"/>
                </a:cubicBezTo>
                <a:cubicBezTo>
                  <a:pt x="402" y="35"/>
                  <a:pt x="417" y="28"/>
                  <a:pt x="431" y="28"/>
                </a:cubicBezTo>
                <a:cubicBezTo>
                  <a:pt x="445" y="28"/>
                  <a:pt x="459" y="35"/>
                  <a:pt x="459" y="57"/>
                </a:cubicBezTo>
                <a:cubicBezTo>
                  <a:pt x="459" y="99"/>
                  <a:pt x="459" y="99"/>
                  <a:pt x="459" y="99"/>
                </a:cubicBezTo>
                <a:cubicBezTo>
                  <a:pt x="551" y="7"/>
                  <a:pt x="551" y="7"/>
                  <a:pt x="551" y="7"/>
                </a:cubicBezTo>
                <a:cubicBezTo>
                  <a:pt x="558" y="0"/>
                  <a:pt x="565" y="0"/>
                  <a:pt x="572" y="0"/>
                </a:cubicBezTo>
                <a:cubicBezTo>
                  <a:pt x="586" y="0"/>
                  <a:pt x="600" y="7"/>
                  <a:pt x="600" y="28"/>
                </a:cubicBezTo>
                <a:cubicBezTo>
                  <a:pt x="600" y="35"/>
                  <a:pt x="600" y="42"/>
                  <a:pt x="593" y="42"/>
                </a:cubicBezTo>
                <a:close/>
                <a:moveTo>
                  <a:pt x="296" y="382"/>
                </a:moveTo>
                <a:lnTo>
                  <a:pt x="296" y="382"/>
                </a:lnTo>
                <a:cubicBezTo>
                  <a:pt x="254" y="382"/>
                  <a:pt x="211" y="346"/>
                  <a:pt x="211" y="297"/>
                </a:cubicBezTo>
                <a:cubicBezTo>
                  <a:pt x="211" y="255"/>
                  <a:pt x="254" y="212"/>
                  <a:pt x="296" y="212"/>
                </a:cubicBezTo>
                <a:cubicBezTo>
                  <a:pt x="346" y="212"/>
                  <a:pt x="381" y="255"/>
                  <a:pt x="381" y="297"/>
                </a:cubicBezTo>
                <a:cubicBezTo>
                  <a:pt x="381" y="346"/>
                  <a:pt x="346" y="382"/>
                  <a:pt x="296" y="382"/>
                </a:cubicBezTo>
                <a:close/>
                <a:moveTo>
                  <a:pt x="169" y="573"/>
                </a:moveTo>
                <a:lnTo>
                  <a:pt x="169" y="573"/>
                </a:lnTo>
                <a:cubicBezTo>
                  <a:pt x="148" y="573"/>
                  <a:pt x="141" y="559"/>
                  <a:pt x="141" y="544"/>
                </a:cubicBezTo>
                <a:cubicBezTo>
                  <a:pt x="141" y="502"/>
                  <a:pt x="141" y="502"/>
                  <a:pt x="141" y="502"/>
                </a:cubicBezTo>
                <a:cubicBezTo>
                  <a:pt x="42" y="594"/>
                  <a:pt x="42" y="594"/>
                  <a:pt x="42" y="594"/>
                </a:cubicBezTo>
                <a:cubicBezTo>
                  <a:pt x="42" y="601"/>
                  <a:pt x="35" y="601"/>
                  <a:pt x="28" y="601"/>
                </a:cubicBezTo>
                <a:cubicBezTo>
                  <a:pt x="7" y="601"/>
                  <a:pt x="0" y="587"/>
                  <a:pt x="0" y="573"/>
                </a:cubicBezTo>
                <a:cubicBezTo>
                  <a:pt x="0" y="566"/>
                  <a:pt x="0" y="559"/>
                  <a:pt x="7" y="551"/>
                </a:cubicBezTo>
                <a:cubicBezTo>
                  <a:pt x="98" y="460"/>
                  <a:pt x="98" y="460"/>
                  <a:pt x="98" y="460"/>
                </a:cubicBezTo>
                <a:cubicBezTo>
                  <a:pt x="56" y="460"/>
                  <a:pt x="56" y="460"/>
                  <a:pt x="56" y="460"/>
                </a:cubicBezTo>
                <a:cubicBezTo>
                  <a:pt x="35" y="460"/>
                  <a:pt x="28" y="446"/>
                  <a:pt x="28" y="431"/>
                </a:cubicBezTo>
                <a:cubicBezTo>
                  <a:pt x="28" y="417"/>
                  <a:pt x="35" y="403"/>
                  <a:pt x="56" y="403"/>
                </a:cubicBezTo>
                <a:cubicBezTo>
                  <a:pt x="169" y="403"/>
                  <a:pt x="169" y="403"/>
                  <a:pt x="169" y="403"/>
                </a:cubicBezTo>
                <a:cubicBezTo>
                  <a:pt x="183" y="403"/>
                  <a:pt x="197" y="417"/>
                  <a:pt x="197" y="431"/>
                </a:cubicBezTo>
                <a:cubicBezTo>
                  <a:pt x="197" y="544"/>
                  <a:pt x="197" y="544"/>
                  <a:pt x="197" y="544"/>
                </a:cubicBezTo>
                <a:cubicBezTo>
                  <a:pt x="197" y="559"/>
                  <a:pt x="183" y="573"/>
                  <a:pt x="169" y="57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62" name="Freeform 68"/>
          <p:cNvSpPr>
            <a:spLocks noChangeArrowheads="1"/>
          </p:cNvSpPr>
          <p:nvPr/>
        </p:nvSpPr>
        <p:spPr bwMode="auto">
          <a:xfrm>
            <a:off x="3605333" y="4940301"/>
            <a:ext cx="292024" cy="289984"/>
          </a:xfrm>
          <a:custGeom>
            <a:avLst/>
            <a:gdLst>
              <a:gd name="T0" fmla="*/ 580 w 609"/>
              <a:gd name="T1" fmla="*/ 170 h 602"/>
              <a:gd name="T2" fmla="*/ 580 w 609"/>
              <a:gd name="T3" fmla="*/ 170 h 602"/>
              <a:gd name="T4" fmla="*/ 552 w 609"/>
              <a:gd name="T5" fmla="*/ 142 h 602"/>
              <a:gd name="T6" fmla="*/ 552 w 609"/>
              <a:gd name="T7" fmla="*/ 92 h 602"/>
              <a:gd name="T8" fmla="*/ 453 w 609"/>
              <a:gd name="T9" fmla="*/ 184 h 602"/>
              <a:gd name="T10" fmla="*/ 439 w 609"/>
              <a:gd name="T11" fmla="*/ 198 h 602"/>
              <a:gd name="T12" fmla="*/ 410 w 609"/>
              <a:gd name="T13" fmla="*/ 170 h 602"/>
              <a:gd name="T14" fmla="*/ 417 w 609"/>
              <a:gd name="T15" fmla="*/ 149 h 602"/>
              <a:gd name="T16" fmla="*/ 509 w 609"/>
              <a:gd name="T17" fmla="*/ 57 h 602"/>
              <a:gd name="T18" fmla="*/ 467 w 609"/>
              <a:gd name="T19" fmla="*/ 57 h 602"/>
              <a:gd name="T20" fmla="*/ 439 w 609"/>
              <a:gd name="T21" fmla="*/ 28 h 602"/>
              <a:gd name="T22" fmla="*/ 467 w 609"/>
              <a:gd name="T23" fmla="*/ 0 h 602"/>
              <a:gd name="T24" fmla="*/ 580 w 609"/>
              <a:gd name="T25" fmla="*/ 0 h 602"/>
              <a:gd name="T26" fmla="*/ 608 w 609"/>
              <a:gd name="T27" fmla="*/ 28 h 602"/>
              <a:gd name="T28" fmla="*/ 608 w 609"/>
              <a:gd name="T29" fmla="*/ 142 h 602"/>
              <a:gd name="T30" fmla="*/ 580 w 609"/>
              <a:gd name="T31" fmla="*/ 170 h 602"/>
              <a:gd name="T32" fmla="*/ 304 w 609"/>
              <a:gd name="T33" fmla="*/ 382 h 602"/>
              <a:gd name="T34" fmla="*/ 304 w 609"/>
              <a:gd name="T35" fmla="*/ 382 h 602"/>
              <a:gd name="T36" fmla="*/ 219 w 609"/>
              <a:gd name="T37" fmla="*/ 297 h 602"/>
              <a:gd name="T38" fmla="*/ 304 w 609"/>
              <a:gd name="T39" fmla="*/ 212 h 602"/>
              <a:gd name="T40" fmla="*/ 389 w 609"/>
              <a:gd name="T41" fmla="*/ 297 h 602"/>
              <a:gd name="T42" fmla="*/ 304 w 609"/>
              <a:gd name="T43" fmla="*/ 382 h 602"/>
              <a:gd name="T44" fmla="*/ 99 w 609"/>
              <a:gd name="T45" fmla="*/ 544 h 602"/>
              <a:gd name="T46" fmla="*/ 99 w 609"/>
              <a:gd name="T47" fmla="*/ 544 h 602"/>
              <a:gd name="T48" fmla="*/ 142 w 609"/>
              <a:gd name="T49" fmla="*/ 544 h 602"/>
              <a:gd name="T50" fmla="*/ 170 w 609"/>
              <a:gd name="T51" fmla="*/ 573 h 602"/>
              <a:gd name="T52" fmla="*/ 142 w 609"/>
              <a:gd name="T53" fmla="*/ 601 h 602"/>
              <a:gd name="T54" fmla="*/ 29 w 609"/>
              <a:gd name="T55" fmla="*/ 601 h 602"/>
              <a:gd name="T56" fmla="*/ 0 w 609"/>
              <a:gd name="T57" fmla="*/ 573 h 602"/>
              <a:gd name="T58" fmla="*/ 0 w 609"/>
              <a:gd name="T59" fmla="*/ 460 h 602"/>
              <a:gd name="T60" fmla="*/ 29 w 609"/>
              <a:gd name="T61" fmla="*/ 431 h 602"/>
              <a:gd name="T62" fmla="*/ 57 w 609"/>
              <a:gd name="T63" fmla="*/ 460 h 602"/>
              <a:gd name="T64" fmla="*/ 57 w 609"/>
              <a:gd name="T65" fmla="*/ 502 h 602"/>
              <a:gd name="T66" fmla="*/ 156 w 609"/>
              <a:gd name="T67" fmla="*/ 410 h 602"/>
              <a:gd name="T68" fmla="*/ 170 w 609"/>
              <a:gd name="T69" fmla="*/ 403 h 602"/>
              <a:gd name="T70" fmla="*/ 198 w 609"/>
              <a:gd name="T71" fmla="*/ 431 h 602"/>
              <a:gd name="T72" fmla="*/ 191 w 609"/>
              <a:gd name="T73" fmla="*/ 453 h 602"/>
              <a:gd name="T74" fmla="*/ 99 w 609"/>
              <a:gd name="T75" fmla="*/ 544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609" h="602">
                <a:moveTo>
                  <a:pt x="580" y="170"/>
                </a:moveTo>
                <a:lnTo>
                  <a:pt x="580" y="170"/>
                </a:lnTo>
                <a:cubicBezTo>
                  <a:pt x="559" y="170"/>
                  <a:pt x="552" y="156"/>
                  <a:pt x="552" y="142"/>
                </a:cubicBezTo>
                <a:cubicBezTo>
                  <a:pt x="552" y="92"/>
                  <a:pt x="552" y="92"/>
                  <a:pt x="552" y="92"/>
                </a:cubicBezTo>
                <a:cubicBezTo>
                  <a:pt x="453" y="184"/>
                  <a:pt x="453" y="184"/>
                  <a:pt x="453" y="184"/>
                </a:cubicBezTo>
                <a:cubicBezTo>
                  <a:pt x="453" y="191"/>
                  <a:pt x="446" y="198"/>
                  <a:pt x="439" y="198"/>
                </a:cubicBezTo>
                <a:cubicBezTo>
                  <a:pt x="417" y="198"/>
                  <a:pt x="410" y="184"/>
                  <a:pt x="410" y="170"/>
                </a:cubicBezTo>
                <a:cubicBezTo>
                  <a:pt x="410" y="163"/>
                  <a:pt x="410" y="156"/>
                  <a:pt x="417" y="149"/>
                </a:cubicBezTo>
                <a:cubicBezTo>
                  <a:pt x="509" y="57"/>
                  <a:pt x="509" y="57"/>
                  <a:pt x="509" y="57"/>
                </a:cubicBezTo>
                <a:cubicBezTo>
                  <a:pt x="467" y="57"/>
                  <a:pt x="467" y="57"/>
                  <a:pt x="467" y="57"/>
                </a:cubicBezTo>
                <a:cubicBezTo>
                  <a:pt x="446" y="57"/>
                  <a:pt x="439" y="42"/>
                  <a:pt x="439" y="28"/>
                </a:cubicBezTo>
                <a:cubicBezTo>
                  <a:pt x="439" y="7"/>
                  <a:pt x="446" y="0"/>
                  <a:pt x="467" y="0"/>
                </a:cubicBezTo>
                <a:cubicBezTo>
                  <a:pt x="580" y="0"/>
                  <a:pt x="580" y="0"/>
                  <a:pt x="580" y="0"/>
                </a:cubicBezTo>
                <a:cubicBezTo>
                  <a:pt x="594" y="0"/>
                  <a:pt x="608" y="7"/>
                  <a:pt x="608" y="28"/>
                </a:cubicBezTo>
                <a:cubicBezTo>
                  <a:pt x="608" y="142"/>
                  <a:pt x="608" y="142"/>
                  <a:pt x="608" y="142"/>
                </a:cubicBezTo>
                <a:cubicBezTo>
                  <a:pt x="608" y="156"/>
                  <a:pt x="594" y="170"/>
                  <a:pt x="580" y="170"/>
                </a:cubicBezTo>
                <a:close/>
                <a:moveTo>
                  <a:pt x="304" y="382"/>
                </a:moveTo>
                <a:lnTo>
                  <a:pt x="304" y="382"/>
                </a:lnTo>
                <a:cubicBezTo>
                  <a:pt x="255" y="382"/>
                  <a:pt x="219" y="346"/>
                  <a:pt x="219" y="297"/>
                </a:cubicBezTo>
                <a:cubicBezTo>
                  <a:pt x="219" y="255"/>
                  <a:pt x="255" y="212"/>
                  <a:pt x="304" y="212"/>
                </a:cubicBezTo>
                <a:cubicBezTo>
                  <a:pt x="354" y="212"/>
                  <a:pt x="389" y="255"/>
                  <a:pt x="389" y="297"/>
                </a:cubicBezTo>
                <a:cubicBezTo>
                  <a:pt x="389" y="346"/>
                  <a:pt x="354" y="382"/>
                  <a:pt x="304" y="382"/>
                </a:cubicBezTo>
                <a:close/>
                <a:moveTo>
                  <a:pt x="99" y="544"/>
                </a:moveTo>
                <a:lnTo>
                  <a:pt x="99" y="544"/>
                </a:lnTo>
                <a:cubicBezTo>
                  <a:pt x="142" y="544"/>
                  <a:pt x="142" y="544"/>
                  <a:pt x="142" y="544"/>
                </a:cubicBezTo>
                <a:cubicBezTo>
                  <a:pt x="163" y="544"/>
                  <a:pt x="170" y="559"/>
                  <a:pt x="170" y="573"/>
                </a:cubicBezTo>
                <a:cubicBezTo>
                  <a:pt x="170" y="587"/>
                  <a:pt x="163" y="601"/>
                  <a:pt x="142" y="601"/>
                </a:cubicBezTo>
                <a:cubicBezTo>
                  <a:pt x="29" y="601"/>
                  <a:pt x="29" y="601"/>
                  <a:pt x="29" y="601"/>
                </a:cubicBezTo>
                <a:cubicBezTo>
                  <a:pt x="15" y="601"/>
                  <a:pt x="0" y="587"/>
                  <a:pt x="0" y="573"/>
                </a:cubicBezTo>
                <a:cubicBezTo>
                  <a:pt x="0" y="460"/>
                  <a:pt x="0" y="460"/>
                  <a:pt x="0" y="460"/>
                </a:cubicBezTo>
                <a:cubicBezTo>
                  <a:pt x="0" y="446"/>
                  <a:pt x="15" y="431"/>
                  <a:pt x="29" y="431"/>
                </a:cubicBezTo>
                <a:cubicBezTo>
                  <a:pt x="50" y="431"/>
                  <a:pt x="57" y="446"/>
                  <a:pt x="57" y="460"/>
                </a:cubicBezTo>
                <a:cubicBezTo>
                  <a:pt x="57" y="502"/>
                  <a:pt x="57" y="502"/>
                  <a:pt x="57" y="502"/>
                </a:cubicBezTo>
                <a:cubicBezTo>
                  <a:pt x="156" y="410"/>
                  <a:pt x="156" y="410"/>
                  <a:pt x="156" y="410"/>
                </a:cubicBezTo>
                <a:cubicBezTo>
                  <a:pt x="156" y="403"/>
                  <a:pt x="163" y="403"/>
                  <a:pt x="170" y="403"/>
                </a:cubicBezTo>
                <a:cubicBezTo>
                  <a:pt x="191" y="403"/>
                  <a:pt x="198" y="417"/>
                  <a:pt x="198" y="431"/>
                </a:cubicBezTo>
                <a:cubicBezTo>
                  <a:pt x="198" y="438"/>
                  <a:pt x="198" y="446"/>
                  <a:pt x="191" y="453"/>
                </a:cubicBezTo>
                <a:lnTo>
                  <a:pt x="99" y="54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63" name="Freeform 69"/>
          <p:cNvSpPr>
            <a:spLocks noChangeArrowheads="1"/>
          </p:cNvSpPr>
          <p:nvPr/>
        </p:nvSpPr>
        <p:spPr bwMode="auto">
          <a:xfrm>
            <a:off x="3114394" y="4953001"/>
            <a:ext cx="262399" cy="262467"/>
          </a:xfrm>
          <a:custGeom>
            <a:avLst/>
            <a:gdLst>
              <a:gd name="T0" fmla="*/ 537 w 545"/>
              <a:gd name="T1" fmla="*/ 43 h 546"/>
              <a:gd name="T2" fmla="*/ 537 w 545"/>
              <a:gd name="T3" fmla="*/ 43 h 546"/>
              <a:gd name="T4" fmla="*/ 395 w 545"/>
              <a:gd name="T5" fmla="*/ 184 h 546"/>
              <a:gd name="T6" fmla="*/ 445 w 545"/>
              <a:gd name="T7" fmla="*/ 184 h 546"/>
              <a:gd name="T8" fmla="*/ 473 w 545"/>
              <a:gd name="T9" fmla="*/ 212 h 546"/>
              <a:gd name="T10" fmla="*/ 445 w 545"/>
              <a:gd name="T11" fmla="*/ 241 h 546"/>
              <a:gd name="T12" fmla="*/ 332 w 545"/>
              <a:gd name="T13" fmla="*/ 241 h 546"/>
              <a:gd name="T14" fmla="*/ 304 w 545"/>
              <a:gd name="T15" fmla="*/ 212 h 546"/>
              <a:gd name="T16" fmla="*/ 304 w 545"/>
              <a:gd name="T17" fmla="*/ 99 h 546"/>
              <a:gd name="T18" fmla="*/ 332 w 545"/>
              <a:gd name="T19" fmla="*/ 71 h 546"/>
              <a:gd name="T20" fmla="*/ 360 w 545"/>
              <a:gd name="T21" fmla="*/ 99 h 546"/>
              <a:gd name="T22" fmla="*/ 360 w 545"/>
              <a:gd name="T23" fmla="*/ 149 h 546"/>
              <a:gd name="T24" fmla="*/ 501 w 545"/>
              <a:gd name="T25" fmla="*/ 7 h 546"/>
              <a:gd name="T26" fmla="*/ 515 w 545"/>
              <a:gd name="T27" fmla="*/ 0 h 546"/>
              <a:gd name="T28" fmla="*/ 544 w 545"/>
              <a:gd name="T29" fmla="*/ 29 h 546"/>
              <a:gd name="T30" fmla="*/ 537 w 545"/>
              <a:gd name="T31" fmla="*/ 43 h 546"/>
              <a:gd name="T32" fmla="*/ 219 w 545"/>
              <a:gd name="T33" fmla="*/ 467 h 546"/>
              <a:gd name="T34" fmla="*/ 219 w 545"/>
              <a:gd name="T35" fmla="*/ 467 h 546"/>
              <a:gd name="T36" fmla="*/ 190 w 545"/>
              <a:gd name="T37" fmla="*/ 439 h 546"/>
              <a:gd name="T38" fmla="*/ 190 w 545"/>
              <a:gd name="T39" fmla="*/ 396 h 546"/>
              <a:gd name="T40" fmla="*/ 49 w 545"/>
              <a:gd name="T41" fmla="*/ 538 h 546"/>
              <a:gd name="T42" fmla="*/ 28 w 545"/>
              <a:gd name="T43" fmla="*/ 545 h 546"/>
              <a:gd name="T44" fmla="*/ 0 w 545"/>
              <a:gd name="T45" fmla="*/ 516 h 546"/>
              <a:gd name="T46" fmla="*/ 7 w 545"/>
              <a:gd name="T47" fmla="*/ 495 h 546"/>
              <a:gd name="T48" fmla="*/ 148 w 545"/>
              <a:gd name="T49" fmla="*/ 354 h 546"/>
              <a:gd name="T50" fmla="*/ 106 w 545"/>
              <a:gd name="T51" fmla="*/ 354 h 546"/>
              <a:gd name="T52" fmla="*/ 77 w 545"/>
              <a:gd name="T53" fmla="*/ 325 h 546"/>
              <a:gd name="T54" fmla="*/ 106 w 545"/>
              <a:gd name="T55" fmla="*/ 297 h 546"/>
              <a:gd name="T56" fmla="*/ 219 w 545"/>
              <a:gd name="T57" fmla="*/ 297 h 546"/>
              <a:gd name="T58" fmla="*/ 247 w 545"/>
              <a:gd name="T59" fmla="*/ 325 h 546"/>
              <a:gd name="T60" fmla="*/ 247 w 545"/>
              <a:gd name="T61" fmla="*/ 439 h 546"/>
              <a:gd name="T62" fmla="*/ 219 w 545"/>
              <a:gd name="T63" fmla="*/ 467 h 5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545" h="546">
                <a:moveTo>
                  <a:pt x="537" y="43"/>
                </a:moveTo>
                <a:lnTo>
                  <a:pt x="537" y="43"/>
                </a:lnTo>
                <a:cubicBezTo>
                  <a:pt x="395" y="184"/>
                  <a:pt x="395" y="184"/>
                  <a:pt x="395" y="184"/>
                </a:cubicBezTo>
                <a:cubicBezTo>
                  <a:pt x="445" y="184"/>
                  <a:pt x="445" y="184"/>
                  <a:pt x="445" y="184"/>
                </a:cubicBezTo>
                <a:cubicBezTo>
                  <a:pt x="459" y="184"/>
                  <a:pt x="473" y="198"/>
                  <a:pt x="473" y="212"/>
                </a:cubicBezTo>
                <a:cubicBezTo>
                  <a:pt x="473" y="234"/>
                  <a:pt x="459" y="241"/>
                  <a:pt x="445" y="241"/>
                </a:cubicBezTo>
                <a:cubicBezTo>
                  <a:pt x="332" y="241"/>
                  <a:pt x="332" y="241"/>
                  <a:pt x="332" y="241"/>
                </a:cubicBezTo>
                <a:cubicBezTo>
                  <a:pt x="311" y="241"/>
                  <a:pt x="304" y="234"/>
                  <a:pt x="304" y="212"/>
                </a:cubicBezTo>
                <a:cubicBezTo>
                  <a:pt x="304" y="99"/>
                  <a:pt x="304" y="99"/>
                  <a:pt x="304" y="99"/>
                </a:cubicBezTo>
                <a:cubicBezTo>
                  <a:pt x="304" y="85"/>
                  <a:pt x="311" y="71"/>
                  <a:pt x="332" y="71"/>
                </a:cubicBezTo>
                <a:cubicBezTo>
                  <a:pt x="346" y="71"/>
                  <a:pt x="360" y="85"/>
                  <a:pt x="360" y="99"/>
                </a:cubicBezTo>
                <a:cubicBezTo>
                  <a:pt x="360" y="149"/>
                  <a:pt x="360" y="149"/>
                  <a:pt x="360" y="149"/>
                </a:cubicBezTo>
                <a:cubicBezTo>
                  <a:pt x="501" y="7"/>
                  <a:pt x="501" y="7"/>
                  <a:pt x="501" y="7"/>
                </a:cubicBezTo>
                <a:cubicBezTo>
                  <a:pt x="501" y="0"/>
                  <a:pt x="508" y="0"/>
                  <a:pt x="515" y="0"/>
                </a:cubicBezTo>
                <a:cubicBezTo>
                  <a:pt x="537" y="0"/>
                  <a:pt x="544" y="7"/>
                  <a:pt x="544" y="29"/>
                </a:cubicBezTo>
                <a:cubicBezTo>
                  <a:pt x="544" y="36"/>
                  <a:pt x="544" y="43"/>
                  <a:pt x="537" y="43"/>
                </a:cubicBezTo>
                <a:close/>
                <a:moveTo>
                  <a:pt x="219" y="467"/>
                </a:moveTo>
                <a:lnTo>
                  <a:pt x="219" y="467"/>
                </a:lnTo>
                <a:cubicBezTo>
                  <a:pt x="197" y="467"/>
                  <a:pt x="190" y="460"/>
                  <a:pt x="190" y="439"/>
                </a:cubicBezTo>
                <a:cubicBezTo>
                  <a:pt x="190" y="396"/>
                  <a:pt x="190" y="396"/>
                  <a:pt x="190" y="396"/>
                </a:cubicBezTo>
                <a:cubicBezTo>
                  <a:pt x="49" y="538"/>
                  <a:pt x="49" y="538"/>
                  <a:pt x="49" y="538"/>
                </a:cubicBezTo>
                <a:cubicBezTo>
                  <a:pt x="42" y="545"/>
                  <a:pt x="35" y="545"/>
                  <a:pt x="28" y="545"/>
                </a:cubicBezTo>
                <a:cubicBezTo>
                  <a:pt x="14" y="545"/>
                  <a:pt x="0" y="531"/>
                  <a:pt x="0" y="516"/>
                </a:cubicBezTo>
                <a:cubicBezTo>
                  <a:pt x="0" y="509"/>
                  <a:pt x="0" y="502"/>
                  <a:pt x="7" y="495"/>
                </a:cubicBezTo>
                <a:cubicBezTo>
                  <a:pt x="148" y="354"/>
                  <a:pt x="148" y="354"/>
                  <a:pt x="148" y="354"/>
                </a:cubicBezTo>
                <a:cubicBezTo>
                  <a:pt x="106" y="354"/>
                  <a:pt x="106" y="354"/>
                  <a:pt x="106" y="354"/>
                </a:cubicBezTo>
                <a:cubicBezTo>
                  <a:pt x="84" y="354"/>
                  <a:pt x="77" y="347"/>
                  <a:pt x="77" y="325"/>
                </a:cubicBezTo>
                <a:cubicBezTo>
                  <a:pt x="77" y="311"/>
                  <a:pt x="84" y="297"/>
                  <a:pt x="106" y="297"/>
                </a:cubicBezTo>
                <a:cubicBezTo>
                  <a:pt x="219" y="297"/>
                  <a:pt x="219" y="297"/>
                  <a:pt x="219" y="297"/>
                </a:cubicBezTo>
                <a:cubicBezTo>
                  <a:pt x="233" y="297"/>
                  <a:pt x="247" y="311"/>
                  <a:pt x="247" y="325"/>
                </a:cubicBezTo>
                <a:cubicBezTo>
                  <a:pt x="247" y="439"/>
                  <a:pt x="247" y="439"/>
                  <a:pt x="247" y="439"/>
                </a:cubicBezTo>
                <a:cubicBezTo>
                  <a:pt x="247" y="460"/>
                  <a:pt x="233" y="467"/>
                  <a:pt x="219" y="46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64" name="Freeform 70"/>
          <p:cNvSpPr>
            <a:spLocks noChangeArrowheads="1"/>
          </p:cNvSpPr>
          <p:nvPr/>
        </p:nvSpPr>
        <p:spPr bwMode="auto">
          <a:xfrm>
            <a:off x="2608642" y="4953001"/>
            <a:ext cx="262399" cy="262467"/>
          </a:xfrm>
          <a:custGeom>
            <a:avLst/>
            <a:gdLst>
              <a:gd name="T0" fmla="*/ 544 w 545"/>
              <a:gd name="T1" fmla="*/ 142 h 546"/>
              <a:gd name="T2" fmla="*/ 544 w 545"/>
              <a:gd name="T3" fmla="*/ 142 h 546"/>
              <a:gd name="T4" fmla="*/ 544 w 545"/>
              <a:gd name="T5" fmla="*/ 142 h 546"/>
              <a:gd name="T6" fmla="*/ 515 w 545"/>
              <a:gd name="T7" fmla="*/ 170 h 546"/>
              <a:gd name="T8" fmla="*/ 487 w 545"/>
              <a:gd name="T9" fmla="*/ 142 h 546"/>
              <a:gd name="T10" fmla="*/ 487 w 545"/>
              <a:gd name="T11" fmla="*/ 142 h 546"/>
              <a:gd name="T12" fmla="*/ 487 w 545"/>
              <a:gd name="T13" fmla="*/ 92 h 546"/>
              <a:gd name="T14" fmla="*/ 346 w 545"/>
              <a:gd name="T15" fmla="*/ 234 h 546"/>
              <a:gd name="T16" fmla="*/ 325 w 545"/>
              <a:gd name="T17" fmla="*/ 241 h 546"/>
              <a:gd name="T18" fmla="*/ 296 w 545"/>
              <a:gd name="T19" fmla="*/ 212 h 546"/>
              <a:gd name="T20" fmla="*/ 311 w 545"/>
              <a:gd name="T21" fmla="*/ 198 h 546"/>
              <a:gd name="T22" fmla="*/ 311 w 545"/>
              <a:gd name="T23" fmla="*/ 198 h 546"/>
              <a:gd name="T24" fmla="*/ 445 w 545"/>
              <a:gd name="T25" fmla="*/ 57 h 546"/>
              <a:gd name="T26" fmla="*/ 402 w 545"/>
              <a:gd name="T27" fmla="*/ 57 h 546"/>
              <a:gd name="T28" fmla="*/ 402 w 545"/>
              <a:gd name="T29" fmla="*/ 57 h 546"/>
              <a:gd name="T30" fmla="*/ 374 w 545"/>
              <a:gd name="T31" fmla="*/ 29 h 546"/>
              <a:gd name="T32" fmla="*/ 402 w 545"/>
              <a:gd name="T33" fmla="*/ 0 h 546"/>
              <a:gd name="T34" fmla="*/ 402 w 545"/>
              <a:gd name="T35" fmla="*/ 0 h 546"/>
              <a:gd name="T36" fmla="*/ 515 w 545"/>
              <a:gd name="T37" fmla="*/ 0 h 546"/>
              <a:gd name="T38" fmla="*/ 515 w 545"/>
              <a:gd name="T39" fmla="*/ 0 h 546"/>
              <a:gd name="T40" fmla="*/ 544 w 545"/>
              <a:gd name="T41" fmla="*/ 29 h 546"/>
              <a:gd name="T42" fmla="*/ 544 w 545"/>
              <a:gd name="T43" fmla="*/ 29 h 546"/>
              <a:gd name="T44" fmla="*/ 544 w 545"/>
              <a:gd name="T45" fmla="*/ 142 h 546"/>
              <a:gd name="T46" fmla="*/ 233 w 545"/>
              <a:gd name="T47" fmla="*/ 347 h 546"/>
              <a:gd name="T48" fmla="*/ 233 w 545"/>
              <a:gd name="T49" fmla="*/ 347 h 546"/>
              <a:gd name="T50" fmla="*/ 91 w 545"/>
              <a:gd name="T51" fmla="*/ 488 h 546"/>
              <a:gd name="T52" fmla="*/ 141 w 545"/>
              <a:gd name="T53" fmla="*/ 488 h 546"/>
              <a:gd name="T54" fmla="*/ 141 w 545"/>
              <a:gd name="T55" fmla="*/ 488 h 546"/>
              <a:gd name="T56" fmla="*/ 169 w 545"/>
              <a:gd name="T57" fmla="*/ 516 h 546"/>
              <a:gd name="T58" fmla="*/ 141 w 545"/>
              <a:gd name="T59" fmla="*/ 545 h 546"/>
              <a:gd name="T60" fmla="*/ 141 w 545"/>
              <a:gd name="T61" fmla="*/ 545 h 546"/>
              <a:gd name="T62" fmla="*/ 28 w 545"/>
              <a:gd name="T63" fmla="*/ 545 h 546"/>
              <a:gd name="T64" fmla="*/ 28 w 545"/>
              <a:gd name="T65" fmla="*/ 545 h 546"/>
              <a:gd name="T66" fmla="*/ 0 w 545"/>
              <a:gd name="T67" fmla="*/ 516 h 546"/>
              <a:gd name="T68" fmla="*/ 0 w 545"/>
              <a:gd name="T69" fmla="*/ 516 h 546"/>
              <a:gd name="T70" fmla="*/ 0 w 545"/>
              <a:gd name="T71" fmla="*/ 403 h 546"/>
              <a:gd name="T72" fmla="*/ 0 w 545"/>
              <a:gd name="T73" fmla="*/ 403 h 546"/>
              <a:gd name="T74" fmla="*/ 28 w 545"/>
              <a:gd name="T75" fmla="*/ 375 h 546"/>
              <a:gd name="T76" fmla="*/ 56 w 545"/>
              <a:gd name="T77" fmla="*/ 403 h 546"/>
              <a:gd name="T78" fmla="*/ 56 w 545"/>
              <a:gd name="T79" fmla="*/ 403 h 546"/>
              <a:gd name="T80" fmla="*/ 56 w 545"/>
              <a:gd name="T81" fmla="*/ 446 h 546"/>
              <a:gd name="T82" fmla="*/ 197 w 545"/>
              <a:gd name="T83" fmla="*/ 311 h 546"/>
              <a:gd name="T84" fmla="*/ 211 w 545"/>
              <a:gd name="T85" fmla="*/ 297 h 546"/>
              <a:gd name="T86" fmla="*/ 240 w 545"/>
              <a:gd name="T87" fmla="*/ 325 h 546"/>
              <a:gd name="T88" fmla="*/ 233 w 545"/>
              <a:gd name="T89" fmla="*/ 347 h 5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545" h="546">
                <a:moveTo>
                  <a:pt x="544" y="142"/>
                </a:moveTo>
                <a:lnTo>
                  <a:pt x="544" y="142"/>
                </a:lnTo>
                <a:lnTo>
                  <a:pt x="544" y="142"/>
                </a:lnTo>
                <a:cubicBezTo>
                  <a:pt x="544" y="156"/>
                  <a:pt x="530" y="170"/>
                  <a:pt x="515" y="170"/>
                </a:cubicBezTo>
                <a:cubicBezTo>
                  <a:pt x="501" y="170"/>
                  <a:pt x="487" y="156"/>
                  <a:pt x="487" y="142"/>
                </a:cubicBezTo>
                <a:lnTo>
                  <a:pt x="487" y="142"/>
                </a:lnTo>
                <a:cubicBezTo>
                  <a:pt x="487" y="92"/>
                  <a:pt x="487" y="92"/>
                  <a:pt x="487" y="92"/>
                </a:cubicBezTo>
                <a:cubicBezTo>
                  <a:pt x="346" y="234"/>
                  <a:pt x="346" y="234"/>
                  <a:pt x="346" y="234"/>
                </a:cubicBezTo>
                <a:cubicBezTo>
                  <a:pt x="339" y="241"/>
                  <a:pt x="332" y="241"/>
                  <a:pt x="325" y="241"/>
                </a:cubicBezTo>
                <a:cubicBezTo>
                  <a:pt x="311" y="241"/>
                  <a:pt x="296" y="234"/>
                  <a:pt x="296" y="212"/>
                </a:cubicBezTo>
                <a:cubicBezTo>
                  <a:pt x="296" y="205"/>
                  <a:pt x="303" y="198"/>
                  <a:pt x="311" y="198"/>
                </a:cubicBezTo>
                <a:lnTo>
                  <a:pt x="311" y="198"/>
                </a:lnTo>
                <a:cubicBezTo>
                  <a:pt x="445" y="57"/>
                  <a:pt x="445" y="57"/>
                  <a:pt x="445" y="57"/>
                </a:cubicBezTo>
                <a:cubicBezTo>
                  <a:pt x="402" y="57"/>
                  <a:pt x="402" y="57"/>
                  <a:pt x="402" y="57"/>
                </a:cubicBezTo>
                <a:lnTo>
                  <a:pt x="402" y="57"/>
                </a:lnTo>
                <a:cubicBezTo>
                  <a:pt x="388" y="57"/>
                  <a:pt x="374" y="43"/>
                  <a:pt x="374" y="29"/>
                </a:cubicBezTo>
                <a:cubicBezTo>
                  <a:pt x="374" y="7"/>
                  <a:pt x="388" y="0"/>
                  <a:pt x="402" y="0"/>
                </a:cubicBezTo>
                <a:lnTo>
                  <a:pt x="402" y="0"/>
                </a:lnTo>
                <a:cubicBezTo>
                  <a:pt x="515" y="0"/>
                  <a:pt x="515" y="0"/>
                  <a:pt x="515" y="0"/>
                </a:cubicBezTo>
                <a:lnTo>
                  <a:pt x="515" y="0"/>
                </a:lnTo>
                <a:cubicBezTo>
                  <a:pt x="530" y="0"/>
                  <a:pt x="544" y="7"/>
                  <a:pt x="544" y="29"/>
                </a:cubicBezTo>
                <a:lnTo>
                  <a:pt x="544" y="29"/>
                </a:lnTo>
                <a:lnTo>
                  <a:pt x="544" y="142"/>
                </a:lnTo>
                <a:close/>
                <a:moveTo>
                  <a:pt x="233" y="347"/>
                </a:moveTo>
                <a:lnTo>
                  <a:pt x="233" y="347"/>
                </a:lnTo>
                <a:cubicBezTo>
                  <a:pt x="91" y="488"/>
                  <a:pt x="91" y="488"/>
                  <a:pt x="91" y="488"/>
                </a:cubicBezTo>
                <a:cubicBezTo>
                  <a:pt x="141" y="488"/>
                  <a:pt x="141" y="488"/>
                  <a:pt x="141" y="488"/>
                </a:cubicBezTo>
                <a:lnTo>
                  <a:pt x="141" y="488"/>
                </a:lnTo>
                <a:cubicBezTo>
                  <a:pt x="155" y="488"/>
                  <a:pt x="169" y="502"/>
                  <a:pt x="169" y="516"/>
                </a:cubicBezTo>
                <a:cubicBezTo>
                  <a:pt x="169" y="531"/>
                  <a:pt x="155" y="545"/>
                  <a:pt x="141" y="545"/>
                </a:cubicBezTo>
                <a:lnTo>
                  <a:pt x="141" y="545"/>
                </a:lnTo>
                <a:cubicBezTo>
                  <a:pt x="28" y="545"/>
                  <a:pt x="28" y="545"/>
                  <a:pt x="28" y="545"/>
                </a:cubicBezTo>
                <a:lnTo>
                  <a:pt x="28" y="545"/>
                </a:lnTo>
                <a:cubicBezTo>
                  <a:pt x="7" y="545"/>
                  <a:pt x="0" y="531"/>
                  <a:pt x="0" y="516"/>
                </a:cubicBezTo>
                <a:lnTo>
                  <a:pt x="0" y="516"/>
                </a:lnTo>
                <a:cubicBezTo>
                  <a:pt x="0" y="403"/>
                  <a:pt x="0" y="403"/>
                  <a:pt x="0" y="403"/>
                </a:cubicBezTo>
                <a:lnTo>
                  <a:pt x="0" y="403"/>
                </a:lnTo>
                <a:cubicBezTo>
                  <a:pt x="0" y="389"/>
                  <a:pt x="7" y="375"/>
                  <a:pt x="28" y="375"/>
                </a:cubicBezTo>
                <a:cubicBezTo>
                  <a:pt x="42" y="375"/>
                  <a:pt x="56" y="389"/>
                  <a:pt x="56" y="403"/>
                </a:cubicBezTo>
                <a:lnTo>
                  <a:pt x="56" y="403"/>
                </a:lnTo>
                <a:cubicBezTo>
                  <a:pt x="56" y="446"/>
                  <a:pt x="56" y="446"/>
                  <a:pt x="56" y="446"/>
                </a:cubicBezTo>
                <a:cubicBezTo>
                  <a:pt x="197" y="311"/>
                  <a:pt x="197" y="311"/>
                  <a:pt x="197" y="311"/>
                </a:cubicBezTo>
                <a:cubicBezTo>
                  <a:pt x="197" y="304"/>
                  <a:pt x="204" y="297"/>
                  <a:pt x="211" y="297"/>
                </a:cubicBezTo>
                <a:cubicBezTo>
                  <a:pt x="233" y="297"/>
                  <a:pt x="240" y="311"/>
                  <a:pt x="240" y="325"/>
                </a:cubicBezTo>
                <a:cubicBezTo>
                  <a:pt x="240" y="333"/>
                  <a:pt x="240" y="340"/>
                  <a:pt x="233" y="34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65" name="Freeform 71"/>
          <p:cNvSpPr>
            <a:spLocks noChangeArrowheads="1"/>
          </p:cNvSpPr>
          <p:nvPr/>
        </p:nvSpPr>
        <p:spPr bwMode="auto">
          <a:xfrm>
            <a:off x="2088078" y="4940301"/>
            <a:ext cx="292024" cy="289984"/>
          </a:xfrm>
          <a:custGeom>
            <a:avLst/>
            <a:gdLst>
              <a:gd name="T0" fmla="*/ 523 w 609"/>
              <a:gd name="T1" fmla="*/ 361 h 602"/>
              <a:gd name="T2" fmla="*/ 523 w 609"/>
              <a:gd name="T3" fmla="*/ 361 h 602"/>
              <a:gd name="T4" fmla="*/ 502 w 609"/>
              <a:gd name="T5" fmla="*/ 410 h 602"/>
              <a:gd name="T6" fmla="*/ 523 w 609"/>
              <a:gd name="T7" fmla="*/ 502 h 602"/>
              <a:gd name="T8" fmla="*/ 509 w 609"/>
              <a:gd name="T9" fmla="*/ 523 h 602"/>
              <a:gd name="T10" fmla="*/ 417 w 609"/>
              <a:gd name="T11" fmla="*/ 495 h 602"/>
              <a:gd name="T12" fmla="*/ 361 w 609"/>
              <a:gd name="T13" fmla="*/ 523 h 602"/>
              <a:gd name="T14" fmla="*/ 368 w 609"/>
              <a:gd name="T15" fmla="*/ 523 h 602"/>
              <a:gd name="T16" fmla="*/ 311 w 609"/>
              <a:gd name="T17" fmla="*/ 601 h 602"/>
              <a:gd name="T18" fmla="*/ 297 w 609"/>
              <a:gd name="T19" fmla="*/ 601 h 602"/>
              <a:gd name="T20" fmla="*/ 240 w 609"/>
              <a:gd name="T21" fmla="*/ 516 h 602"/>
              <a:gd name="T22" fmla="*/ 191 w 609"/>
              <a:gd name="T23" fmla="*/ 495 h 602"/>
              <a:gd name="T24" fmla="*/ 191 w 609"/>
              <a:gd name="T25" fmla="*/ 502 h 602"/>
              <a:gd name="T26" fmla="*/ 99 w 609"/>
              <a:gd name="T27" fmla="*/ 516 h 602"/>
              <a:gd name="T28" fmla="*/ 85 w 609"/>
              <a:gd name="T29" fmla="*/ 509 h 602"/>
              <a:gd name="T30" fmla="*/ 106 w 609"/>
              <a:gd name="T31" fmla="*/ 410 h 602"/>
              <a:gd name="T32" fmla="*/ 85 w 609"/>
              <a:gd name="T33" fmla="*/ 361 h 602"/>
              <a:gd name="T34" fmla="*/ 0 w 609"/>
              <a:gd name="T35" fmla="*/ 304 h 602"/>
              <a:gd name="T36" fmla="*/ 0 w 609"/>
              <a:gd name="T37" fmla="*/ 290 h 602"/>
              <a:gd name="T38" fmla="*/ 85 w 609"/>
              <a:gd name="T39" fmla="*/ 240 h 602"/>
              <a:gd name="T40" fmla="*/ 106 w 609"/>
              <a:gd name="T41" fmla="*/ 184 h 602"/>
              <a:gd name="T42" fmla="*/ 85 w 609"/>
              <a:gd name="T43" fmla="*/ 92 h 602"/>
              <a:gd name="T44" fmla="*/ 99 w 609"/>
              <a:gd name="T45" fmla="*/ 78 h 602"/>
              <a:gd name="T46" fmla="*/ 191 w 609"/>
              <a:gd name="T47" fmla="*/ 99 h 602"/>
              <a:gd name="T48" fmla="*/ 240 w 609"/>
              <a:gd name="T49" fmla="*/ 78 h 602"/>
              <a:gd name="T50" fmla="*/ 297 w 609"/>
              <a:gd name="T51" fmla="*/ 0 h 602"/>
              <a:gd name="T52" fmla="*/ 311 w 609"/>
              <a:gd name="T53" fmla="*/ 0 h 602"/>
              <a:gd name="T54" fmla="*/ 368 w 609"/>
              <a:gd name="T55" fmla="*/ 78 h 602"/>
              <a:gd name="T56" fmla="*/ 417 w 609"/>
              <a:gd name="T57" fmla="*/ 99 h 602"/>
              <a:gd name="T58" fmla="*/ 509 w 609"/>
              <a:gd name="T59" fmla="*/ 78 h 602"/>
              <a:gd name="T60" fmla="*/ 523 w 609"/>
              <a:gd name="T61" fmla="*/ 92 h 602"/>
              <a:gd name="T62" fmla="*/ 502 w 609"/>
              <a:gd name="T63" fmla="*/ 184 h 602"/>
              <a:gd name="T64" fmla="*/ 523 w 609"/>
              <a:gd name="T65" fmla="*/ 240 h 602"/>
              <a:gd name="T66" fmla="*/ 608 w 609"/>
              <a:gd name="T67" fmla="*/ 290 h 602"/>
              <a:gd name="T68" fmla="*/ 608 w 609"/>
              <a:gd name="T69" fmla="*/ 304 h 602"/>
              <a:gd name="T70" fmla="*/ 523 w 609"/>
              <a:gd name="T71" fmla="*/ 361 h 602"/>
              <a:gd name="T72" fmla="*/ 304 w 609"/>
              <a:gd name="T73" fmla="*/ 127 h 602"/>
              <a:gd name="T74" fmla="*/ 304 w 609"/>
              <a:gd name="T75" fmla="*/ 127 h 602"/>
              <a:gd name="T76" fmla="*/ 134 w 609"/>
              <a:gd name="T77" fmla="*/ 297 h 602"/>
              <a:gd name="T78" fmla="*/ 304 w 609"/>
              <a:gd name="T79" fmla="*/ 467 h 602"/>
              <a:gd name="T80" fmla="*/ 474 w 609"/>
              <a:gd name="T81" fmla="*/ 297 h 602"/>
              <a:gd name="T82" fmla="*/ 304 w 609"/>
              <a:gd name="T83" fmla="*/ 127 h 602"/>
              <a:gd name="T84" fmla="*/ 304 w 609"/>
              <a:gd name="T85" fmla="*/ 410 h 602"/>
              <a:gd name="T86" fmla="*/ 304 w 609"/>
              <a:gd name="T87" fmla="*/ 410 h 602"/>
              <a:gd name="T88" fmla="*/ 191 w 609"/>
              <a:gd name="T89" fmla="*/ 297 h 602"/>
              <a:gd name="T90" fmla="*/ 304 w 609"/>
              <a:gd name="T91" fmla="*/ 184 h 602"/>
              <a:gd name="T92" fmla="*/ 417 w 609"/>
              <a:gd name="T93" fmla="*/ 297 h 602"/>
              <a:gd name="T94" fmla="*/ 304 w 609"/>
              <a:gd name="T95" fmla="*/ 410 h 602"/>
              <a:gd name="T96" fmla="*/ 304 w 609"/>
              <a:gd name="T97" fmla="*/ 240 h 602"/>
              <a:gd name="T98" fmla="*/ 304 w 609"/>
              <a:gd name="T99" fmla="*/ 240 h 602"/>
              <a:gd name="T100" fmla="*/ 247 w 609"/>
              <a:gd name="T101" fmla="*/ 297 h 602"/>
              <a:gd name="T102" fmla="*/ 304 w 609"/>
              <a:gd name="T103" fmla="*/ 353 h 602"/>
              <a:gd name="T104" fmla="*/ 361 w 609"/>
              <a:gd name="T105" fmla="*/ 297 h 602"/>
              <a:gd name="T106" fmla="*/ 304 w 609"/>
              <a:gd name="T107" fmla="*/ 240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609" h="602">
                <a:moveTo>
                  <a:pt x="523" y="361"/>
                </a:moveTo>
                <a:lnTo>
                  <a:pt x="523" y="361"/>
                </a:lnTo>
                <a:cubicBezTo>
                  <a:pt x="523" y="382"/>
                  <a:pt x="516" y="396"/>
                  <a:pt x="502" y="410"/>
                </a:cubicBezTo>
                <a:cubicBezTo>
                  <a:pt x="502" y="417"/>
                  <a:pt x="551" y="474"/>
                  <a:pt x="523" y="502"/>
                </a:cubicBezTo>
                <a:cubicBezTo>
                  <a:pt x="509" y="523"/>
                  <a:pt x="509" y="523"/>
                  <a:pt x="509" y="523"/>
                </a:cubicBezTo>
                <a:cubicBezTo>
                  <a:pt x="488" y="544"/>
                  <a:pt x="431" y="509"/>
                  <a:pt x="417" y="495"/>
                </a:cubicBezTo>
                <a:cubicBezTo>
                  <a:pt x="403" y="509"/>
                  <a:pt x="382" y="516"/>
                  <a:pt x="361" y="523"/>
                </a:cubicBezTo>
                <a:cubicBezTo>
                  <a:pt x="368" y="523"/>
                  <a:pt x="368" y="523"/>
                  <a:pt x="368" y="523"/>
                </a:cubicBezTo>
                <a:cubicBezTo>
                  <a:pt x="368" y="523"/>
                  <a:pt x="354" y="601"/>
                  <a:pt x="311" y="601"/>
                </a:cubicBezTo>
                <a:cubicBezTo>
                  <a:pt x="297" y="601"/>
                  <a:pt x="297" y="601"/>
                  <a:pt x="297" y="601"/>
                </a:cubicBezTo>
                <a:cubicBezTo>
                  <a:pt x="262" y="601"/>
                  <a:pt x="247" y="530"/>
                  <a:pt x="240" y="516"/>
                </a:cubicBezTo>
                <a:cubicBezTo>
                  <a:pt x="226" y="516"/>
                  <a:pt x="205" y="509"/>
                  <a:pt x="191" y="495"/>
                </a:cubicBezTo>
                <a:cubicBezTo>
                  <a:pt x="191" y="502"/>
                  <a:pt x="191" y="502"/>
                  <a:pt x="191" y="502"/>
                </a:cubicBezTo>
                <a:cubicBezTo>
                  <a:pt x="191" y="502"/>
                  <a:pt x="127" y="551"/>
                  <a:pt x="99" y="516"/>
                </a:cubicBezTo>
                <a:cubicBezTo>
                  <a:pt x="85" y="509"/>
                  <a:pt x="85" y="509"/>
                  <a:pt x="85" y="509"/>
                </a:cubicBezTo>
                <a:cubicBezTo>
                  <a:pt x="64" y="481"/>
                  <a:pt x="99" y="424"/>
                  <a:pt x="106" y="410"/>
                </a:cubicBezTo>
                <a:cubicBezTo>
                  <a:pt x="99" y="396"/>
                  <a:pt x="92" y="382"/>
                  <a:pt x="85" y="361"/>
                </a:cubicBezTo>
                <a:cubicBezTo>
                  <a:pt x="71" y="361"/>
                  <a:pt x="0" y="339"/>
                  <a:pt x="0" y="304"/>
                </a:cubicBezTo>
                <a:cubicBezTo>
                  <a:pt x="0" y="290"/>
                  <a:pt x="0" y="290"/>
                  <a:pt x="0" y="290"/>
                </a:cubicBezTo>
                <a:cubicBezTo>
                  <a:pt x="0" y="255"/>
                  <a:pt x="71" y="240"/>
                  <a:pt x="85" y="240"/>
                </a:cubicBezTo>
                <a:cubicBezTo>
                  <a:pt x="92" y="219"/>
                  <a:pt x="99" y="205"/>
                  <a:pt x="106" y="184"/>
                </a:cubicBezTo>
                <a:cubicBezTo>
                  <a:pt x="99" y="177"/>
                  <a:pt x="57" y="113"/>
                  <a:pt x="85" y="92"/>
                </a:cubicBezTo>
                <a:cubicBezTo>
                  <a:pt x="99" y="78"/>
                  <a:pt x="99" y="78"/>
                  <a:pt x="99" y="78"/>
                </a:cubicBezTo>
                <a:cubicBezTo>
                  <a:pt x="120" y="50"/>
                  <a:pt x="177" y="92"/>
                  <a:pt x="191" y="99"/>
                </a:cubicBezTo>
                <a:cubicBezTo>
                  <a:pt x="205" y="92"/>
                  <a:pt x="226" y="85"/>
                  <a:pt x="240" y="78"/>
                </a:cubicBezTo>
                <a:cubicBezTo>
                  <a:pt x="247" y="64"/>
                  <a:pt x="269" y="0"/>
                  <a:pt x="297" y="0"/>
                </a:cubicBezTo>
                <a:cubicBezTo>
                  <a:pt x="311" y="0"/>
                  <a:pt x="311" y="0"/>
                  <a:pt x="311" y="0"/>
                </a:cubicBezTo>
                <a:cubicBezTo>
                  <a:pt x="346" y="0"/>
                  <a:pt x="361" y="57"/>
                  <a:pt x="368" y="78"/>
                </a:cubicBezTo>
                <a:cubicBezTo>
                  <a:pt x="382" y="85"/>
                  <a:pt x="403" y="92"/>
                  <a:pt x="417" y="99"/>
                </a:cubicBezTo>
                <a:cubicBezTo>
                  <a:pt x="431" y="92"/>
                  <a:pt x="488" y="57"/>
                  <a:pt x="509" y="78"/>
                </a:cubicBezTo>
                <a:cubicBezTo>
                  <a:pt x="523" y="92"/>
                  <a:pt x="523" y="92"/>
                  <a:pt x="523" y="92"/>
                </a:cubicBezTo>
                <a:cubicBezTo>
                  <a:pt x="551" y="120"/>
                  <a:pt x="516" y="170"/>
                  <a:pt x="502" y="184"/>
                </a:cubicBezTo>
                <a:cubicBezTo>
                  <a:pt x="516" y="205"/>
                  <a:pt x="523" y="219"/>
                  <a:pt x="523" y="240"/>
                </a:cubicBezTo>
                <a:cubicBezTo>
                  <a:pt x="530" y="240"/>
                  <a:pt x="608" y="248"/>
                  <a:pt x="608" y="290"/>
                </a:cubicBezTo>
                <a:cubicBezTo>
                  <a:pt x="608" y="304"/>
                  <a:pt x="608" y="304"/>
                  <a:pt x="608" y="304"/>
                </a:cubicBezTo>
                <a:cubicBezTo>
                  <a:pt x="608" y="339"/>
                  <a:pt x="544" y="353"/>
                  <a:pt x="523" y="361"/>
                </a:cubicBezTo>
                <a:close/>
                <a:moveTo>
                  <a:pt x="304" y="127"/>
                </a:moveTo>
                <a:lnTo>
                  <a:pt x="304" y="127"/>
                </a:lnTo>
                <a:cubicBezTo>
                  <a:pt x="212" y="127"/>
                  <a:pt x="134" y="205"/>
                  <a:pt x="134" y="297"/>
                </a:cubicBezTo>
                <a:cubicBezTo>
                  <a:pt x="134" y="396"/>
                  <a:pt x="212" y="467"/>
                  <a:pt x="304" y="467"/>
                </a:cubicBezTo>
                <a:cubicBezTo>
                  <a:pt x="396" y="467"/>
                  <a:pt x="474" y="396"/>
                  <a:pt x="474" y="297"/>
                </a:cubicBezTo>
                <a:cubicBezTo>
                  <a:pt x="474" y="205"/>
                  <a:pt x="396" y="127"/>
                  <a:pt x="304" y="127"/>
                </a:cubicBezTo>
                <a:close/>
                <a:moveTo>
                  <a:pt x="304" y="410"/>
                </a:moveTo>
                <a:lnTo>
                  <a:pt x="304" y="410"/>
                </a:lnTo>
                <a:cubicBezTo>
                  <a:pt x="240" y="410"/>
                  <a:pt x="191" y="361"/>
                  <a:pt x="191" y="297"/>
                </a:cubicBezTo>
                <a:cubicBezTo>
                  <a:pt x="191" y="233"/>
                  <a:pt x="240" y="184"/>
                  <a:pt x="304" y="184"/>
                </a:cubicBezTo>
                <a:cubicBezTo>
                  <a:pt x="368" y="184"/>
                  <a:pt x="417" y="233"/>
                  <a:pt x="417" y="297"/>
                </a:cubicBezTo>
                <a:cubicBezTo>
                  <a:pt x="417" y="361"/>
                  <a:pt x="368" y="410"/>
                  <a:pt x="304" y="410"/>
                </a:cubicBezTo>
                <a:close/>
                <a:moveTo>
                  <a:pt x="304" y="240"/>
                </a:moveTo>
                <a:lnTo>
                  <a:pt x="304" y="240"/>
                </a:lnTo>
                <a:cubicBezTo>
                  <a:pt x="276" y="240"/>
                  <a:pt x="247" y="269"/>
                  <a:pt x="247" y="297"/>
                </a:cubicBezTo>
                <a:cubicBezTo>
                  <a:pt x="247" y="332"/>
                  <a:pt x="276" y="353"/>
                  <a:pt x="304" y="353"/>
                </a:cubicBezTo>
                <a:cubicBezTo>
                  <a:pt x="332" y="353"/>
                  <a:pt x="361" y="332"/>
                  <a:pt x="361" y="297"/>
                </a:cubicBezTo>
                <a:cubicBezTo>
                  <a:pt x="361" y="269"/>
                  <a:pt x="332" y="240"/>
                  <a:pt x="304" y="24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66" name="Freeform 72"/>
          <p:cNvSpPr>
            <a:spLocks noChangeArrowheads="1"/>
          </p:cNvSpPr>
          <p:nvPr/>
        </p:nvSpPr>
        <p:spPr bwMode="auto">
          <a:xfrm>
            <a:off x="1582327" y="4967818"/>
            <a:ext cx="289907" cy="237067"/>
          </a:xfrm>
          <a:custGeom>
            <a:avLst/>
            <a:gdLst>
              <a:gd name="T0" fmla="*/ 601 w 602"/>
              <a:gd name="T1" fmla="*/ 466 h 495"/>
              <a:gd name="T2" fmla="*/ 601 w 602"/>
              <a:gd name="T3" fmla="*/ 466 h 495"/>
              <a:gd name="T4" fmla="*/ 572 w 602"/>
              <a:gd name="T5" fmla="*/ 494 h 495"/>
              <a:gd name="T6" fmla="*/ 572 w 602"/>
              <a:gd name="T7" fmla="*/ 494 h 495"/>
              <a:gd name="T8" fmla="*/ 28 w 602"/>
              <a:gd name="T9" fmla="*/ 494 h 495"/>
              <a:gd name="T10" fmla="*/ 28 w 602"/>
              <a:gd name="T11" fmla="*/ 494 h 495"/>
              <a:gd name="T12" fmla="*/ 28 w 602"/>
              <a:gd name="T13" fmla="*/ 494 h 495"/>
              <a:gd name="T14" fmla="*/ 0 w 602"/>
              <a:gd name="T15" fmla="*/ 466 h 495"/>
              <a:gd name="T16" fmla="*/ 7 w 602"/>
              <a:gd name="T17" fmla="*/ 452 h 495"/>
              <a:gd name="T18" fmla="*/ 7 w 602"/>
              <a:gd name="T19" fmla="*/ 452 h 495"/>
              <a:gd name="T20" fmla="*/ 276 w 602"/>
              <a:gd name="T21" fmla="*/ 7 h 495"/>
              <a:gd name="T22" fmla="*/ 276 w 602"/>
              <a:gd name="T23" fmla="*/ 7 h 495"/>
              <a:gd name="T24" fmla="*/ 304 w 602"/>
              <a:gd name="T25" fmla="*/ 0 h 495"/>
              <a:gd name="T26" fmla="*/ 325 w 602"/>
              <a:gd name="T27" fmla="*/ 14 h 495"/>
              <a:gd name="T28" fmla="*/ 325 w 602"/>
              <a:gd name="T29" fmla="*/ 14 h 495"/>
              <a:gd name="T30" fmla="*/ 601 w 602"/>
              <a:gd name="T31" fmla="*/ 452 h 495"/>
              <a:gd name="T32" fmla="*/ 601 w 602"/>
              <a:gd name="T33" fmla="*/ 452 h 495"/>
              <a:gd name="T34" fmla="*/ 601 w 602"/>
              <a:gd name="T35" fmla="*/ 466 h 495"/>
              <a:gd name="T36" fmla="*/ 339 w 602"/>
              <a:gd name="T37" fmla="*/ 155 h 495"/>
              <a:gd name="T38" fmla="*/ 339 w 602"/>
              <a:gd name="T39" fmla="*/ 155 h 495"/>
              <a:gd name="T40" fmla="*/ 304 w 602"/>
              <a:gd name="T41" fmla="*/ 120 h 495"/>
              <a:gd name="T42" fmla="*/ 261 w 602"/>
              <a:gd name="T43" fmla="*/ 155 h 495"/>
              <a:gd name="T44" fmla="*/ 261 w 602"/>
              <a:gd name="T45" fmla="*/ 296 h 495"/>
              <a:gd name="T46" fmla="*/ 304 w 602"/>
              <a:gd name="T47" fmla="*/ 339 h 495"/>
              <a:gd name="T48" fmla="*/ 339 w 602"/>
              <a:gd name="T49" fmla="*/ 296 h 495"/>
              <a:gd name="T50" fmla="*/ 339 w 602"/>
              <a:gd name="T51" fmla="*/ 155 h 495"/>
              <a:gd name="T52" fmla="*/ 304 w 602"/>
              <a:gd name="T53" fmla="*/ 367 h 495"/>
              <a:gd name="T54" fmla="*/ 304 w 602"/>
              <a:gd name="T55" fmla="*/ 367 h 495"/>
              <a:gd name="T56" fmla="*/ 261 w 602"/>
              <a:gd name="T57" fmla="*/ 403 h 495"/>
              <a:gd name="T58" fmla="*/ 304 w 602"/>
              <a:gd name="T59" fmla="*/ 438 h 495"/>
              <a:gd name="T60" fmla="*/ 339 w 602"/>
              <a:gd name="T61" fmla="*/ 403 h 495"/>
              <a:gd name="T62" fmla="*/ 304 w 602"/>
              <a:gd name="T63" fmla="*/ 367 h 4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602" h="495">
                <a:moveTo>
                  <a:pt x="601" y="466"/>
                </a:moveTo>
                <a:lnTo>
                  <a:pt x="601" y="466"/>
                </a:lnTo>
                <a:cubicBezTo>
                  <a:pt x="601" y="487"/>
                  <a:pt x="594" y="494"/>
                  <a:pt x="572" y="494"/>
                </a:cubicBezTo>
                <a:lnTo>
                  <a:pt x="572" y="494"/>
                </a:lnTo>
                <a:cubicBezTo>
                  <a:pt x="28" y="494"/>
                  <a:pt x="28" y="494"/>
                  <a:pt x="28" y="494"/>
                </a:cubicBezTo>
                <a:lnTo>
                  <a:pt x="28" y="494"/>
                </a:lnTo>
                <a:lnTo>
                  <a:pt x="28" y="494"/>
                </a:lnTo>
                <a:cubicBezTo>
                  <a:pt x="14" y="494"/>
                  <a:pt x="0" y="487"/>
                  <a:pt x="0" y="466"/>
                </a:cubicBezTo>
                <a:cubicBezTo>
                  <a:pt x="0" y="466"/>
                  <a:pt x="0" y="459"/>
                  <a:pt x="7" y="452"/>
                </a:cubicBezTo>
                <a:lnTo>
                  <a:pt x="7" y="452"/>
                </a:lnTo>
                <a:cubicBezTo>
                  <a:pt x="276" y="7"/>
                  <a:pt x="276" y="7"/>
                  <a:pt x="276" y="7"/>
                </a:cubicBezTo>
                <a:lnTo>
                  <a:pt x="276" y="7"/>
                </a:lnTo>
                <a:cubicBezTo>
                  <a:pt x="283" y="0"/>
                  <a:pt x="290" y="0"/>
                  <a:pt x="304" y="0"/>
                </a:cubicBezTo>
                <a:cubicBezTo>
                  <a:pt x="311" y="0"/>
                  <a:pt x="318" y="0"/>
                  <a:pt x="325" y="14"/>
                </a:cubicBezTo>
                <a:lnTo>
                  <a:pt x="325" y="14"/>
                </a:lnTo>
                <a:cubicBezTo>
                  <a:pt x="601" y="452"/>
                  <a:pt x="601" y="452"/>
                  <a:pt x="601" y="452"/>
                </a:cubicBezTo>
                <a:lnTo>
                  <a:pt x="601" y="452"/>
                </a:lnTo>
                <a:cubicBezTo>
                  <a:pt x="601" y="459"/>
                  <a:pt x="601" y="466"/>
                  <a:pt x="601" y="466"/>
                </a:cubicBezTo>
                <a:close/>
                <a:moveTo>
                  <a:pt x="339" y="155"/>
                </a:moveTo>
                <a:lnTo>
                  <a:pt x="339" y="155"/>
                </a:lnTo>
                <a:cubicBezTo>
                  <a:pt x="339" y="134"/>
                  <a:pt x="325" y="120"/>
                  <a:pt x="304" y="120"/>
                </a:cubicBezTo>
                <a:cubicBezTo>
                  <a:pt x="283" y="120"/>
                  <a:pt x="261" y="134"/>
                  <a:pt x="261" y="155"/>
                </a:cubicBezTo>
                <a:cubicBezTo>
                  <a:pt x="261" y="296"/>
                  <a:pt x="261" y="296"/>
                  <a:pt x="261" y="296"/>
                </a:cubicBezTo>
                <a:cubicBezTo>
                  <a:pt x="261" y="318"/>
                  <a:pt x="283" y="339"/>
                  <a:pt x="304" y="339"/>
                </a:cubicBezTo>
                <a:cubicBezTo>
                  <a:pt x="325" y="339"/>
                  <a:pt x="339" y="318"/>
                  <a:pt x="339" y="296"/>
                </a:cubicBezTo>
                <a:lnTo>
                  <a:pt x="339" y="155"/>
                </a:lnTo>
                <a:close/>
                <a:moveTo>
                  <a:pt x="304" y="367"/>
                </a:moveTo>
                <a:lnTo>
                  <a:pt x="304" y="367"/>
                </a:lnTo>
                <a:cubicBezTo>
                  <a:pt x="283" y="367"/>
                  <a:pt x="261" y="381"/>
                  <a:pt x="261" y="403"/>
                </a:cubicBezTo>
                <a:cubicBezTo>
                  <a:pt x="261" y="424"/>
                  <a:pt x="283" y="438"/>
                  <a:pt x="304" y="438"/>
                </a:cubicBezTo>
                <a:cubicBezTo>
                  <a:pt x="325" y="438"/>
                  <a:pt x="339" y="424"/>
                  <a:pt x="339" y="403"/>
                </a:cubicBezTo>
                <a:cubicBezTo>
                  <a:pt x="339" y="381"/>
                  <a:pt x="325" y="367"/>
                  <a:pt x="304" y="36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67" name="Freeform 73"/>
          <p:cNvSpPr>
            <a:spLocks noChangeArrowheads="1"/>
          </p:cNvSpPr>
          <p:nvPr/>
        </p:nvSpPr>
        <p:spPr bwMode="auto">
          <a:xfrm>
            <a:off x="7154059" y="4430185"/>
            <a:ext cx="289909" cy="292100"/>
          </a:xfrm>
          <a:custGeom>
            <a:avLst/>
            <a:gdLst>
              <a:gd name="T0" fmla="*/ 573 w 602"/>
              <a:gd name="T1" fmla="*/ 219 h 609"/>
              <a:gd name="T2" fmla="*/ 573 w 602"/>
              <a:gd name="T3" fmla="*/ 219 h 609"/>
              <a:gd name="T4" fmla="*/ 544 w 602"/>
              <a:gd name="T5" fmla="*/ 219 h 609"/>
              <a:gd name="T6" fmla="*/ 530 w 602"/>
              <a:gd name="T7" fmla="*/ 219 h 609"/>
              <a:gd name="T8" fmla="*/ 452 w 602"/>
              <a:gd name="T9" fmla="*/ 219 h 609"/>
              <a:gd name="T10" fmla="*/ 424 w 602"/>
              <a:gd name="T11" fmla="*/ 191 h 609"/>
              <a:gd name="T12" fmla="*/ 452 w 602"/>
              <a:gd name="T13" fmla="*/ 162 h 609"/>
              <a:gd name="T14" fmla="*/ 502 w 602"/>
              <a:gd name="T15" fmla="*/ 162 h 609"/>
              <a:gd name="T16" fmla="*/ 297 w 602"/>
              <a:gd name="T17" fmla="*/ 56 h 609"/>
              <a:gd name="T18" fmla="*/ 57 w 602"/>
              <a:gd name="T19" fmla="*/ 304 h 609"/>
              <a:gd name="T20" fmla="*/ 28 w 602"/>
              <a:gd name="T21" fmla="*/ 332 h 609"/>
              <a:gd name="T22" fmla="*/ 0 w 602"/>
              <a:gd name="T23" fmla="*/ 304 h 609"/>
              <a:gd name="T24" fmla="*/ 0 w 602"/>
              <a:gd name="T25" fmla="*/ 304 h 609"/>
              <a:gd name="T26" fmla="*/ 297 w 602"/>
              <a:gd name="T27" fmla="*/ 0 h 609"/>
              <a:gd name="T28" fmla="*/ 544 w 602"/>
              <a:gd name="T29" fmla="*/ 127 h 609"/>
              <a:gd name="T30" fmla="*/ 544 w 602"/>
              <a:gd name="T31" fmla="*/ 78 h 609"/>
              <a:gd name="T32" fmla="*/ 573 w 602"/>
              <a:gd name="T33" fmla="*/ 49 h 609"/>
              <a:gd name="T34" fmla="*/ 601 w 602"/>
              <a:gd name="T35" fmla="*/ 78 h 609"/>
              <a:gd name="T36" fmla="*/ 601 w 602"/>
              <a:gd name="T37" fmla="*/ 191 h 609"/>
              <a:gd name="T38" fmla="*/ 573 w 602"/>
              <a:gd name="T39" fmla="*/ 219 h 609"/>
              <a:gd name="T40" fmla="*/ 28 w 602"/>
              <a:gd name="T41" fmla="*/ 389 h 609"/>
              <a:gd name="T42" fmla="*/ 28 w 602"/>
              <a:gd name="T43" fmla="*/ 389 h 609"/>
              <a:gd name="T44" fmla="*/ 148 w 602"/>
              <a:gd name="T45" fmla="*/ 389 h 609"/>
              <a:gd name="T46" fmla="*/ 177 w 602"/>
              <a:gd name="T47" fmla="*/ 417 h 609"/>
              <a:gd name="T48" fmla="*/ 148 w 602"/>
              <a:gd name="T49" fmla="*/ 445 h 609"/>
              <a:gd name="T50" fmla="*/ 99 w 602"/>
              <a:gd name="T51" fmla="*/ 445 h 609"/>
              <a:gd name="T52" fmla="*/ 297 w 602"/>
              <a:gd name="T53" fmla="*/ 551 h 609"/>
              <a:gd name="T54" fmla="*/ 544 w 602"/>
              <a:gd name="T55" fmla="*/ 304 h 609"/>
              <a:gd name="T56" fmla="*/ 573 w 602"/>
              <a:gd name="T57" fmla="*/ 276 h 609"/>
              <a:gd name="T58" fmla="*/ 601 w 602"/>
              <a:gd name="T59" fmla="*/ 304 h 609"/>
              <a:gd name="T60" fmla="*/ 601 w 602"/>
              <a:gd name="T61" fmla="*/ 304 h 609"/>
              <a:gd name="T62" fmla="*/ 297 w 602"/>
              <a:gd name="T63" fmla="*/ 608 h 609"/>
              <a:gd name="T64" fmla="*/ 57 w 602"/>
              <a:gd name="T65" fmla="*/ 480 h 609"/>
              <a:gd name="T66" fmla="*/ 57 w 602"/>
              <a:gd name="T67" fmla="*/ 530 h 609"/>
              <a:gd name="T68" fmla="*/ 28 w 602"/>
              <a:gd name="T69" fmla="*/ 558 h 609"/>
              <a:gd name="T70" fmla="*/ 0 w 602"/>
              <a:gd name="T71" fmla="*/ 530 h 609"/>
              <a:gd name="T72" fmla="*/ 0 w 602"/>
              <a:gd name="T73" fmla="*/ 417 h 609"/>
              <a:gd name="T74" fmla="*/ 28 w 602"/>
              <a:gd name="T75" fmla="*/ 389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602" h="609">
                <a:moveTo>
                  <a:pt x="573" y="219"/>
                </a:moveTo>
                <a:lnTo>
                  <a:pt x="573" y="219"/>
                </a:lnTo>
                <a:cubicBezTo>
                  <a:pt x="544" y="219"/>
                  <a:pt x="544" y="219"/>
                  <a:pt x="544" y="219"/>
                </a:cubicBezTo>
                <a:cubicBezTo>
                  <a:pt x="530" y="219"/>
                  <a:pt x="530" y="219"/>
                  <a:pt x="530" y="219"/>
                </a:cubicBezTo>
                <a:cubicBezTo>
                  <a:pt x="452" y="219"/>
                  <a:pt x="452" y="219"/>
                  <a:pt x="452" y="219"/>
                </a:cubicBezTo>
                <a:cubicBezTo>
                  <a:pt x="431" y="219"/>
                  <a:pt x="424" y="205"/>
                  <a:pt x="424" y="191"/>
                </a:cubicBezTo>
                <a:cubicBezTo>
                  <a:pt x="424" y="177"/>
                  <a:pt x="431" y="162"/>
                  <a:pt x="452" y="162"/>
                </a:cubicBezTo>
                <a:cubicBezTo>
                  <a:pt x="502" y="162"/>
                  <a:pt x="502" y="162"/>
                  <a:pt x="502" y="162"/>
                </a:cubicBezTo>
                <a:cubicBezTo>
                  <a:pt x="452" y="99"/>
                  <a:pt x="382" y="56"/>
                  <a:pt x="297" y="56"/>
                </a:cubicBezTo>
                <a:cubicBezTo>
                  <a:pt x="163" y="56"/>
                  <a:pt x="57" y="169"/>
                  <a:pt x="57" y="304"/>
                </a:cubicBezTo>
                <a:cubicBezTo>
                  <a:pt x="57" y="318"/>
                  <a:pt x="42" y="332"/>
                  <a:pt x="28" y="332"/>
                </a:cubicBezTo>
                <a:cubicBezTo>
                  <a:pt x="7" y="332"/>
                  <a:pt x="0" y="318"/>
                  <a:pt x="0" y="304"/>
                </a:cubicBezTo>
                <a:lnTo>
                  <a:pt x="0" y="304"/>
                </a:lnTo>
                <a:cubicBezTo>
                  <a:pt x="0" y="134"/>
                  <a:pt x="134" y="0"/>
                  <a:pt x="297" y="0"/>
                </a:cubicBezTo>
                <a:cubicBezTo>
                  <a:pt x="403" y="0"/>
                  <a:pt x="488" y="49"/>
                  <a:pt x="544" y="127"/>
                </a:cubicBezTo>
                <a:cubicBezTo>
                  <a:pt x="544" y="78"/>
                  <a:pt x="544" y="78"/>
                  <a:pt x="544" y="78"/>
                </a:cubicBezTo>
                <a:cubicBezTo>
                  <a:pt x="544" y="64"/>
                  <a:pt x="558" y="49"/>
                  <a:pt x="573" y="49"/>
                </a:cubicBezTo>
                <a:cubicBezTo>
                  <a:pt x="587" y="49"/>
                  <a:pt x="601" y="64"/>
                  <a:pt x="601" y="78"/>
                </a:cubicBezTo>
                <a:cubicBezTo>
                  <a:pt x="601" y="191"/>
                  <a:pt x="601" y="191"/>
                  <a:pt x="601" y="191"/>
                </a:cubicBezTo>
                <a:cubicBezTo>
                  <a:pt x="601" y="205"/>
                  <a:pt x="587" y="219"/>
                  <a:pt x="573" y="219"/>
                </a:cubicBezTo>
                <a:close/>
                <a:moveTo>
                  <a:pt x="28" y="389"/>
                </a:moveTo>
                <a:lnTo>
                  <a:pt x="28" y="389"/>
                </a:lnTo>
                <a:cubicBezTo>
                  <a:pt x="148" y="389"/>
                  <a:pt x="148" y="389"/>
                  <a:pt x="148" y="389"/>
                </a:cubicBezTo>
                <a:cubicBezTo>
                  <a:pt x="163" y="389"/>
                  <a:pt x="177" y="403"/>
                  <a:pt x="177" y="417"/>
                </a:cubicBezTo>
                <a:cubicBezTo>
                  <a:pt x="177" y="431"/>
                  <a:pt x="163" y="445"/>
                  <a:pt x="148" y="445"/>
                </a:cubicBezTo>
                <a:cubicBezTo>
                  <a:pt x="99" y="445"/>
                  <a:pt x="99" y="445"/>
                  <a:pt x="99" y="445"/>
                </a:cubicBezTo>
                <a:cubicBezTo>
                  <a:pt x="141" y="509"/>
                  <a:pt x="219" y="551"/>
                  <a:pt x="297" y="551"/>
                </a:cubicBezTo>
                <a:cubicBezTo>
                  <a:pt x="431" y="551"/>
                  <a:pt x="544" y="438"/>
                  <a:pt x="544" y="304"/>
                </a:cubicBezTo>
                <a:cubicBezTo>
                  <a:pt x="544" y="290"/>
                  <a:pt x="558" y="276"/>
                  <a:pt x="573" y="276"/>
                </a:cubicBezTo>
                <a:cubicBezTo>
                  <a:pt x="587" y="276"/>
                  <a:pt x="601" y="290"/>
                  <a:pt x="601" y="304"/>
                </a:cubicBezTo>
                <a:lnTo>
                  <a:pt x="601" y="304"/>
                </a:lnTo>
                <a:cubicBezTo>
                  <a:pt x="601" y="473"/>
                  <a:pt x="466" y="608"/>
                  <a:pt x="297" y="608"/>
                </a:cubicBezTo>
                <a:cubicBezTo>
                  <a:pt x="198" y="608"/>
                  <a:pt x="106" y="558"/>
                  <a:pt x="57" y="480"/>
                </a:cubicBezTo>
                <a:cubicBezTo>
                  <a:pt x="57" y="530"/>
                  <a:pt x="57" y="530"/>
                  <a:pt x="57" y="530"/>
                </a:cubicBezTo>
                <a:cubicBezTo>
                  <a:pt x="57" y="544"/>
                  <a:pt x="42" y="558"/>
                  <a:pt x="28" y="558"/>
                </a:cubicBezTo>
                <a:cubicBezTo>
                  <a:pt x="7" y="558"/>
                  <a:pt x="0" y="544"/>
                  <a:pt x="0" y="530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403"/>
                  <a:pt x="7" y="389"/>
                  <a:pt x="28" y="38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68" name="Freeform 74"/>
          <p:cNvSpPr>
            <a:spLocks noChangeArrowheads="1"/>
          </p:cNvSpPr>
          <p:nvPr/>
        </p:nvSpPr>
        <p:spPr bwMode="auto">
          <a:xfrm>
            <a:off x="6644076" y="4430185"/>
            <a:ext cx="292024" cy="292100"/>
          </a:xfrm>
          <a:custGeom>
            <a:avLst/>
            <a:gdLst>
              <a:gd name="T0" fmla="*/ 579 w 609"/>
              <a:gd name="T1" fmla="*/ 219 h 609"/>
              <a:gd name="T2" fmla="*/ 579 w 609"/>
              <a:gd name="T3" fmla="*/ 219 h 609"/>
              <a:gd name="T4" fmla="*/ 452 w 609"/>
              <a:gd name="T5" fmla="*/ 219 h 609"/>
              <a:gd name="T6" fmla="*/ 424 w 609"/>
              <a:gd name="T7" fmla="*/ 191 h 609"/>
              <a:gd name="T8" fmla="*/ 452 w 609"/>
              <a:gd name="T9" fmla="*/ 162 h 609"/>
              <a:gd name="T10" fmla="*/ 502 w 609"/>
              <a:gd name="T11" fmla="*/ 162 h 609"/>
              <a:gd name="T12" fmla="*/ 304 w 609"/>
              <a:gd name="T13" fmla="*/ 56 h 609"/>
              <a:gd name="T14" fmla="*/ 56 w 609"/>
              <a:gd name="T15" fmla="*/ 304 h 609"/>
              <a:gd name="T16" fmla="*/ 304 w 609"/>
              <a:gd name="T17" fmla="*/ 551 h 609"/>
              <a:gd name="T18" fmla="*/ 551 w 609"/>
              <a:gd name="T19" fmla="*/ 304 h 609"/>
              <a:gd name="T20" fmla="*/ 579 w 609"/>
              <a:gd name="T21" fmla="*/ 276 h 609"/>
              <a:gd name="T22" fmla="*/ 608 w 609"/>
              <a:gd name="T23" fmla="*/ 304 h 609"/>
              <a:gd name="T24" fmla="*/ 304 w 609"/>
              <a:gd name="T25" fmla="*/ 608 h 609"/>
              <a:gd name="T26" fmla="*/ 0 w 609"/>
              <a:gd name="T27" fmla="*/ 304 h 609"/>
              <a:gd name="T28" fmla="*/ 304 w 609"/>
              <a:gd name="T29" fmla="*/ 0 h 609"/>
              <a:gd name="T30" fmla="*/ 551 w 609"/>
              <a:gd name="T31" fmla="*/ 127 h 609"/>
              <a:gd name="T32" fmla="*/ 551 w 609"/>
              <a:gd name="T33" fmla="*/ 78 h 609"/>
              <a:gd name="T34" fmla="*/ 579 w 609"/>
              <a:gd name="T35" fmla="*/ 49 h 609"/>
              <a:gd name="T36" fmla="*/ 608 w 609"/>
              <a:gd name="T37" fmla="*/ 78 h 609"/>
              <a:gd name="T38" fmla="*/ 608 w 609"/>
              <a:gd name="T39" fmla="*/ 191 h 609"/>
              <a:gd name="T40" fmla="*/ 579 w 609"/>
              <a:gd name="T41" fmla="*/ 219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609" h="609">
                <a:moveTo>
                  <a:pt x="579" y="219"/>
                </a:moveTo>
                <a:lnTo>
                  <a:pt x="579" y="219"/>
                </a:lnTo>
                <a:cubicBezTo>
                  <a:pt x="452" y="219"/>
                  <a:pt x="452" y="219"/>
                  <a:pt x="452" y="219"/>
                </a:cubicBezTo>
                <a:cubicBezTo>
                  <a:pt x="438" y="219"/>
                  <a:pt x="424" y="205"/>
                  <a:pt x="424" y="191"/>
                </a:cubicBezTo>
                <a:cubicBezTo>
                  <a:pt x="424" y="177"/>
                  <a:pt x="438" y="162"/>
                  <a:pt x="452" y="162"/>
                </a:cubicBezTo>
                <a:cubicBezTo>
                  <a:pt x="502" y="162"/>
                  <a:pt x="502" y="162"/>
                  <a:pt x="502" y="162"/>
                </a:cubicBezTo>
                <a:cubicBezTo>
                  <a:pt x="459" y="99"/>
                  <a:pt x="389" y="56"/>
                  <a:pt x="304" y="56"/>
                </a:cubicBezTo>
                <a:cubicBezTo>
                  <a:pt x="169" y="56"/>
                  <a:pt x="56" y="169"/>
                  <a:pt x="56" y="304"/>
                </a:cubicBezTo>
                <a:cubicBezTo>
                  <a:pt x="56" y="438"/>
                  <a:pt x="169" y="551"/>
                  <a:pt x="304" y="551"/>
                </a:cubicBezTo>
                <a:cubicBezTo>
                  <a:pt x="438" y="551"/>
                  <a:pt x="551" y="438"/>
                  <a:pt x="551" y="304"/>
                </a:cubicBezTo>
                <a:cubicBezTo>
                  <a:pt x="551" y="290"/>
                  <a:pt x="558" y="276"/>
                  <a:pt x="579" y="276"/>
                </a:cubicBezTo>
                <a:cubicBezTo>
                  <a:pt x="594" y="276"/>
                  <a:pt x="608" y="290"/>
                  <a:pt x="608" y="304"/>
                </a:cubicBezTo>
                <a:cubicBezTo>
                  <a:pt x="608" y="473"/>
                  <a:pt x="473" y="608"/>
                  <a:pt x="304" y="608"/>
                </a:cubicBezTo>
                <a:cubicBezTo>
                  <a:pt x="134" y="608"/>
                  <a:pt x="0" y="473"/>
                  <a:pt x="0" y="304"/>
                </a:cubicBezTo>
                <a:cubicBezTo>
                  <a:pt x="0" y="134"/>
                  <a:pt x="134" y="0"/>
                  <a:pt x="304" y="0"/>
                </a:cubicBezTo>
                <a:cubicBezTo>
                  <a:pt x="403" y="0"/>
                  <a:pt x="495" y="49"/>
                  <a:pt x="551" y="127"/>
                </a:cubicBezTo>
                <a:cubicBezTo>
                  <a:pt x="551" y="78"/>
                  <a:pt x="551" y="78"/>
                  <a:pt x="551" y="78"/>
                </a:cubicBezTo>
                <a:cubicBezTo>
                  <a:pt x="551" y="64"/>
                  <a:pt x="558" y="49"/>
                  <a:pt x="579" y="49"/>
                </a:cubicBezTo>
                <a:cubicBezTo>
                  <a:pt x="594" y="49"/>
                  <a:pt x="608" y="64"/>
                  <a:pt x="608" y="78"/>
                </a:cubicBezTo>
                <a:cubicBezTo>
                  <a:pt x="608" y="191"/>
                  <a:pt x="608" y="191"/>
                  <a:pt x="608" y="191"/>
                </a:cubicBezTo>
                <a:cubicBezTo>
                  <a:pt x="608" y="205"/>
                  <a:pt x="594" y="219"/>
                  <a:pt x="579" y="219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69" name="Freeform 75"/>
          <p:cNvSpPr>
            <a:spLocks noChangeArrowheads="1"/>
          </p:cNvSpPr>
          <p:nvPr/>
        </p:nvSpPr>
        <p:spPr bwMode="auto">
          <a:xfrm>
            <a:off x="6140439" y="4457701"/>
            <a:ext cx="289907" cy="203200"/>
          </a:xfrm>
          <a:custGeom>
            <a:avLst/>
            <a:gdLst>
              <a:gd name="T0" fmla="*/ 530 w 602"/>
              <a:gd name="T1" fmla="*/ 184 h 425"/>
              <a:gd name="T2" fmla="*/ 530 w 602"/>
              <a:gd name="T3" fmla="*/ 184 h 425"/>
              <a:gd name="T4" fmla="*/ 509 w 602"/>
              <a:gd name="T5" fmla="*/ 191 h 425"/>
              <a:gd name="T6" fmla="*/ 480 w 602"/>
              <a:gd name="T7" fmla="*/ 163 h 425"/>
              <a:gd name="T8" fmla="*/ 487 w 602"/>
              <a:gd name="T9" fmla="*/ 142 h 425"/>
              <a:gd name="T10" fmla="*/ 509 w 602"/>
              <a:gd name="T11" fmla="*/ 128 h 425"/>
              <a:gd name="T12" fmla="*/ 487 w 602"/>
              <a:gd name="T13" fmla="*/ 128 h 425"/>
              <a:gd name="T14" fmla="*/ 487 w 602"/>
              <a:gd name="T15" fmla="*/ 128 h 425"/>
              <a:gd name="T16" fmla="*/ 459 w 602"/>
              <a:gd name="T17" fmla="*/ 128 h 425"/>
              <a:gd name="T18" fmla="*/ 459 w 602"/>
              <a:gd name="T19" fmla="*/ 128 h 425"/>
              <a:gd name="T20" fmla="*/ 438 w 602"/>
              <a:gd name="T21" fmla="*/ 128 h 425"/>
              <a:gd name="T22" fmla="*/ 141 w 602"/>
              <a:gd name="T23" fmla="*/ 417 h 425"/>
              <a:gd name="T24" fmla="*/ 120 w 602"/>
              <a:gd name="T25" fmla="*/ 424 h 425"/>
              <a:gd name="T26" fmla="*/ 120 w 602"/>
              <a:gd name="T27" fmla="*/ 424 h 425"/>
              <a:gd name="T28" fmla="*/ 85 w 602"/>
              <a:gd name="T29" fmla="*/ 424 h 425"/>
              <a:gd name="T30" fmla="*/ 85 w 602"/>
              <a:gd name="T31" fmla="*/ 424 h 425"/>
              <a:gd name="T32" fmla="*/ 28 w 602"/>
              <a:gd name="T33" fmla="*/ 424 h 425"/>
              <a:gd name="T34" fmla="*/ 0 w 602"/>
              <a:gd name="T35" fmla="*/ 396 h 425"/>
              <a:gd name="T36" fmla="*/ 28 w 602"/>
              <a:gd name="T37" fmla="*/ 368 h 425"/>
              <a:gd name="T38" fmla="*/ 85 w 602"/>
              <a:gd name="T39" fmla="*/ 368 h 425"/>
              <a:gd name="T40" fmla="*/ 85 w 602"/>
              <a:gd name="T41" fmla="*/ 368 h 425"/>
              <a:gd name="T42" fmla="*/ 113 w 602"/>
              <a:gd name="T43" fmla="*/ 368 h 425"/>
              <a:gd name="T44" fmla="*/ 403 w 602"/>
              <a:gd name="T45" fmla="*/ 78 h 425"/>
              <a:gd name="T46" fmla="*/ 403 w 602"/>
              <a:gd name="T47" fmla="*/ 78 h 425"/>
              <a:gd name="T48" fmla="*/ 424 w 602"/>
              <a:gd name="T49" fmla="*/ 71 h 425"/>
              <a:gd name="T50" fmla="*/ 424 w 602"/>
              <a:gd name="T51" fmla="*/ 71 h 425"/>
              <a:gd name="T52" fmla="*/ 473 w 602"/>
              <a:gd name="T53" fmla="*/ 71 h 425"/>
              <a:gd name="T54" fmla="*/ 473 w 602"/>
              <a:gd name="T55" fmla="*/ 71 h 425"/>
              <a:gd name="T56" fmla="*/ 509 w 602"/>
              <a:gd name="T57" fmla="*/ 71 h 425"/>
              <a:gd name="T58" fmla="*/ 487 w 602"/>
              <a:gd name="T59" fmla="*/ 50 h 425"/>
              <a:gd name="T60" fmla="*/ 480 w 602"/>
              <a:gd name="T61" fmla="*/ 29 h 425"/>
              <a:gd name="T62" fmla="*/ 509 w 602"/>
              <a:gd name="T63" fmla="*/ 0 h 425"/>
              <a:gd name="T64" fmla="*/ 530 w 602"/>
              <a:gd name="T65" fmla="*/ 15 h 425"/>
              <a:gd name="T66" fmla="*/ 594 w 602"/>
              <a:gd name="T67" fmla="*/ 78 h 425"/>
              <a:gd name="T68" fmla="*/ 601 w 602"/>
              <a:gd name="T69" fmla="*/ 99 h 425"/>
              <a:gd name="T70" fmla="*/ 594 w 602"/>
              <a:gd name="T71" fmla="*/ 121 h 425"/>
              <a:gd name="T72" fmla="*/ 530 w 602"/>
              <a:gd name="T73" fmla="*/ 184 h 4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602" h="425">
                <a:moveTo>
                  <a:pt x="530" y="184"/>
                </a:moveTo>
                <a:lnTo>
                  <a:pt x="530" y="184"/>
                </a:lnTo>
                <a:cubicBezTo>
                  <a:pt x="523" y="191"/>
                  <a:pt x="516" y="191"/>
                  <a:pt x="509" y="191"/>
                </a:cubicBezTo>
                <a:cubicBezTo>
                  <a:pt x="495" y="191"/>
                  <a:pt x="480" y="177"/>
                  <a:pt x="480" y="163"/>
                </a:cubicBezTo>
                <a:cubicBezTo>
                  <a:pt x="480" y="156"/>
                  <a:pt x="480" y="149"/>
                  <a:pt x="487" y="142"/>
                </a:cubicBezTo>
                <a:cubicBezTo>
                  <a:pt x="509" y="128"/>
                  <a:pt x="509" y="128"/>
                  <a:pt x="509" y="128"/>
                </a:cubicBezTo>
                <a:cubicBezTo>
                  <a:pt x="487" y="128"/>
                  <a:pt x="487" y="128"/>
                  <a:pt x="487" y="128"/>
                </a:cubicBezTo>
                <a:lnTo>
                  <a:pt x="487" y="128"/>
                </a:lnTo>
                <a:cubicBezTo>
                  <a:pt x="459" y="128"/>
                  <a:pt x="459" y="128"/>
                  <a:pt x="459" y="128"/>
                </a:cubicBezTo>
                <a:lnTo>
                  <a:pt x="459" y="128"/>
                </a:lnTo>
                <a:cubicBezTo>
                  <a:pt x="438" y="128"/>
                  <a:pt x="438" y="128"/>
                  <a:pt x="438" y="128"/>
                </a:cubicBezTo>
                <a:cubicBezTo>
                  <a:pt x="141" y="417"/>
                  <a:pt x="141" y="417"/>
                  <a:pt x="141" y="417"/>
                </a:cubicBezTo>
                <a:cubicBezTo>
                  <a:pt x="134" y="424"/>
                  <a:pt x="127" y="424"/>
                  <a:pt x="120" y="424"/>
                </a:cubicBezTo>
                <a:lnTo>
                  <a:pt x="120" y="424"/>
                </a:lnTo>
                <a:cubicBezTo>
                  <a:pt x="85" y="424"/>
                  <a:pt x="85" y="424"/>
                  <a:pt x="85" y="424"/>
                </a:cubicBezTo>
                <a:lnTo>
                  <a:pt x="85" y="424"/>
                </a:lnTo>
                <a:cubicBezTo>
                  <a:pt x="28" y="424"/>
                  <a:pt x="28" y="424"/>
                  <a:pt x="28" y="424"/>
                </a:cubicBezTo>
                <a:cubicBezTo>
                  <a:pt x="14" y="424"/>
                  <a:pt x="0" y="417"/>
                  <a:pt x="0" y="396"/>
                </a:cubicBezTo>
                <a:cubicBezTo>
                  <a:pt x="0" y="382"/>
                  <a:pt x="14" y="368"/>
                  <a:pt x="28" y="368"/>
                </a:cubicBezTo>
                <a:cubicBezTo>
                  <a:pt x="85" y="368"/>
                  <a:pt x="85" y="368"/>
                  <a:pt x="85" y="368"/>
                </a:cubicBezTo>
                <a:lnTo>
                  <a:pt x="85" y="368"/>
                </a:lnTo>
                <a:cubicBezTo>
                  <a:pt x="113" y="368"/>
                  <a:pt x="113" y="368"/>
                  <a:pt x="113" y="368"/>
                </a:cubicBezTo>
                <a:cubicBezTo>
                  <a:pt x="403" y="78"/>
                  <a:pt x="403" y="78"/>
                  <a:pt x="403" y="78"/>
                </a:cubicBezTo>
                <a:lnTo>
                  <a:pt x="403" y="78"/>
                </a:lnTo>
                <a:cubicBezTo>
                  <a:pt x="410" y="71"/>
                  <a:pt x="417" y="71"/>
                  <a:pt x="424" y="71"/>
                </a:cubicBezTo>
                <a:lnTo>
                  <a:pt x="424" y="71"/>
                </a:lnTo>
                <a:cubicBezTo>
                  <a:pt x="473" y="71"/>
                  <a:pt x="473" y="71"/>
                  <a:pt x="473" y="71"/>
                </a:cubicBezTo>
                <a:lnTo>
                  <a:pt x="473" y="71"/>
                </a:lnTo>
                <a:cubicBezTo>
                  <a:pt x="509" y="71"/>
                  <a:pt x="509" y="71"/>
                  <a:pt x="509" y="71"/>
                </a:cubicBezTo>
                <a:cubicBezTo>
                  <a:pt x="487" y="50"/>
                  <a:pt x="487" y="50"/>
                  <a:pt x="487" y="50"/>
                </a:cubicBezTo>
                <a:cubicBezTo>
                  <a:pt x="480" y="43"/>
                  <a:pt x="480" y="36"/>
                  <a:pt x="480" y="29"/>
                </a:cubicBezTo>
                <a:cubicBezTo>
                  <a:pt x="480" y="15"/>
                  <a:pt x="495" y="0"/>
                  <a:pt x="509" y="0"/>
                </a:cubicBezTo>
                <a:cubicBezTo>
                  <a:pt x="516" y="0"/>
                  <a:pt x="523" y="8"/>
                  <a:pt x="530" y="15"/>
                </a:cubicBezTo>
                <a:cubicBezTo>
                  <a:pt x="594" y="78"/>
                  <a:pt x="594" y="78"/>
                  <a:pt x="594" y="78"/>
                </a:cubicBezTo>
                <a:cubicBezTo>
                  <a:pt x="601" y="85"/>
                  <a:pt x="601" y="92"/>
                  <a:pt x="601" y="99"/>
                </a:cubicBezTo>
                <a:cubicBezTo>
                  <a:pt x="601" y="106"/>
                  <a:pt x="601" y="113"/>
                  <a:pt x="594" y="121"/>
                </a:cubicBezTo>
                <a:lnTo>
                  <a:pt x="530" y="184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70" name="Freeform 76"/>
          <p:cNvSpPr>
            <a:spLocks noChangeArrowheads="1"/>
          </p:cNvSpPr>
          <p:nvPr/>
        </p:nvSpPr>
        <p:spPr bwMode="auto">
          <a:xfrm>
            <a:off x="5634688" y="4491568"/>
            <a:ext cx="287792" cy="203200"/>
          </a:xfrm>
          <a:custGeom>
            <a:avLst/>
            <a:gdLst>
              <a:gd name="T0" fmla="*/ 523 w 601"/>
              <a:gd name="T1" fmla="*/ 240 h 425"/>
              <a:gd name="T2" fmla="*/ 523 w 601"/>
              <a:gd name="T3" fmla="*/ 240 h 425"/>
              <a:gd name="T4" fmla="*/ 509 w 601"/>
              <a:gd name="T5" fmla="*/ 233 h 425"/>
              <a:gd name="T6" fmla="*/ 480 w 601"/>
              <a:gd name="T7" fmla="*/ 262 h 425"/>
              <a:gd name="T8" fmla="*/ 487 w 601"/>
              <a:gd name="T9" fmla="*/ 283 h 425"/>
              <a:gd name="T10" fmla="*/ 502 w 601"/>
              <a:gd name="T11" fmla="*/ 297 h 425"/>
              <a:gd name="T12" fmla="*/ 487 w 601"/>
              <a:gd name="T13" fmla="*/ 297 h 425"/>
              <a:gd name="T14" fmla="*/ 487 w 601"/>
              <a:gd name="T15" fmla="*/ 297 h 425"/>
              <a:gd name="T16" fmla="*/ 459 w 601"/>
              <a:gd name="T17" fmla="*/ 297 h 425"/>
              <a:gd name="T18" fmla="*/ 459 w 601"/>
              <a:gd name="T19" fmla="*/ 297 h 425"/>
              <a:gd name="T20" fmla="*/ 431 w 601"/>
              <a:gd name="T21" fmla="*/ 297 h 425"/>
              <a:gd name="T22" fmla="*/ 141 w 601"/>
              <a:gd name="T23" fmla="*/ 7 h 425"/>
              <a:gd name="T24" fmla="*/ 120 w 601"/>
              <a:gd name="T25" fmla="*/ 0 h 425"/>
              <a:gd name="T26" fmla="*/ 120 w 601"/>
              <a:gd name="T27" fmla="*/ 0 h 425"/>
              <a:gd name="T28" fmla="*/ 85 w 601"/>
              <a:gd name="T29" fmla="*/ 0 h 425"/>
              <a:gd name="T30" fmla="*/ 85 w 601"/>
              <a:gd name="T31" fmla="*/ 0 h 425"/>
              <a:gd name="T32" fmla="*/ 28 w 601"/>
              <a:gd name="T33" fmla="*/ 0 h 425"/>
              <a:gd name="T34" fmla="*/ 0 w 601"/>
              <a:gd name="T35" fmla="*/ 28 h 425"/>
              <a:gd name="T36" fmla="*/ 28 w 601"/>
              <a:gd name="T37" fmla="*/ 57 h 425"/>
              <a:gd name="T38" fmla="*/ 85 w 601"/>
              <a:gd name="T39" fmla="*/ 57 h 425"/>
              <a:gd name="T40" fmla="*/ 85 w 601"/>
              <a:gd name="T41" fmla="*/ 57 h 425"/>
              <a:gd name="T42" fmla="*/ 106 w 601"/>
              <a:gd name="T43" fmla="*/ 57 h 425"/>
              <a:gd name="T44" fmla="*/ 403 w 601"/>
              <a:gd name="T45" fmla="*/ 346 h 425"/>
              <a:gd name="T46" fmla="*/ 403 w 601"/>
              <a:gd name="T47" fmla="*/ 346 h 425"/>
              <a:gd name="T48" fmla="*/ 424 w 601"/>
              <a:gd name="T49" fmla="*/ 353 h 425"/>
              <a:gd name="T50" fmla="*/ 424 w 601"/>
              <a:gd name="T51" fmla="*/ 353 h 425"/>
              <a:gd name="T52" fmla="*/ 466 w 601"/>
              <a:gd name="T53" fmla="*/ 353 h 425"/>
              <a:gd name="T54" fmla="*/ 466 w 601"/>
              <a:gd name="T55" fmla="*/ 353 h 425"/>
              <a:gd name="T56" fmla="*/ 502 w 601"/>
              <a:gd name="T57" fmla="*/ 353 h 425"/>
              <a:gd name="T58" fmla="*/ 487 w 601"/>
              <a:gd name="T59" fmla="*/ 375 h 425"/>
              <a:gd name="T60" fmla="*/ 480 w 601"/>
              <a:gd name="T61" fmla="*/ 396 h 425"/>
              <a:gd name="T62" fmla="*/ 509 w 601"/>
              <a:gd name="T63" fmla="*/ 424 h 425"/>
              <a:gd name="T64" fmla="*/ 523 w 601"/>
              <a:gd name="T65" fmla="*/ 410 h 425"/>
              <a:gd name="T66" fmla="*/ 593 w 601"/>
              <a:gd name="T67" fmla="*/ 346 h 425"/>
              <a:gd name="T68" fmla="*/ 600 w 601"/>
              <a:gd name="T69" fmla="*/ 325 h 425"/>
              <a:gd name="T70" fmla="*/ 593 w 601"/>
              <a:gd name="T71" fmla="*/ 311 h 425"/>
              <a:gd name="T72" fmla="*/ 523 w 601"/>
              <a:gd name="T73" fmla="*/ 240 h 4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601" h="425">
                <a:moveTo>
                  <a:pt x="523" y="240"/>
                </a:moveTo>
                <a:lnTo>
                  <a:pt x="523" y="240"/>
                </a:lnTo>
                <a:cubicBezTo>
                  <a:pt x="523" y="233"/>
                  <a:pt x="516" y="233"/>
                  <a:pt x="509" y="233"/>
                </a:cubicBezTo>
                <a:cubicBezTo>
                  <a:pt x="487" y="233"/>
                  <a:pt x="480" y="248"/>
                  <a:pt x="480" y="262"/>
                </a:cubicBezTo>
                <a:cubicBezTo>
                  <a:pt x="480" y="269"/>
                  <a:pt x="480" y="276"/>
                  <a:pt x="487" y="283"/>
                </a:cubicBezTo>
                <a:cubicBezTo>
                  <a:pt x="502" y="297"/>
                  <a:pt x="502" y="297"/>
                  <a:pt x="502" y="297"/>
                </a:cubicBezTo>
                <a:cubicBezTo>
                  <a:pt x="487" y="297"/>
                  <a:pt x="487" y="297"/>
                  <a:pt x="487" y="297"/>
                </a:cubicBezTo>
                <a:lnTo>
                  <a:pt x="487" y="297"/>
                </a:lnTo>
                <a:cubicBezTo>
                  <a:pt x="459" y="297"/>
                  <a:pt x="459" y="297"/>
                  <a:pt x="459" y="297"/>
                </a:cubicBezTo>
                <a:lnTo>
                  <a:pt x="459" y="297"/>
                </a:lnTo>
                <a:cubicBezTo>
                  <a:pt x="431" y="297"/>
                  <a:pt x="431" y="297"/>
                  <a:pt x="431" y="297"/>
                </a:cubicBezTo>
                <a:cubicBezTo>
                  <a:pt x="141" y="7"/>
                  <a:pt x="141" y="7"/>
                  <a:pt x="141" y="7"/>
                </a:cubicBezTo>
                <a:cubicBezTo>
                  <a:pt x="134" y="0"/>
                  <a:pt x="127" y="0"/>
                  <a:pt x="120" y="0"/>
                </a:cubicBezTo>
                <a:lnTo>
                  <a:pt x="120" y="0"/>
                </a:lnTo>
                <a:cubicBezTo>
                  <a:pt x="85" y="0"/>
                  <a:pt x="85" y="0"/>
                  <a:pt x="85" y="0"/>
                </a:cubicBezTo>
                <a:lnTo>
                  <a:pt x="85" y="0"/>
                </a:lnTo>
                <a:cubicBezTo>
                  <a:pt x="28" y="0"/>
                  <a:pt x="28" y="0"/>
                  <a:pt x="28" y="0"/>
                </a:cubicBezTo>
                <a:cubicBezTo>
                  <a:pt x="7" y="0"/>
                  <a:pt x="0" y="7"/>
                  <a:pt x="0" y="28"/>
                </a:cubicBezTo>
                <a:cubicBezTo>
                  <a:pt x="0" y="42"/>
                  <a:pt x="7" y="57"/>
                  <a:pt x="28" y="57"/>
                </a:cubicBezTo>
                <a:cubicBezTo>
                  <a:pt x="85" y="57"/>
                  <a:pt x="85" y="57"/>
                  <a:pt x="85" y="57"/>
                </a:cubicBezTo>
                <a:lnTo>
                  <a:pt x="85" y="57"/>
                </a:lnTo>
                <a:cubicBezTo>
                  <a:pt x="106" y="57"/>
                  <a:pt x="106" y="57"/>
                  <a:pt x="106" y="57"/>
                </a:cubicBezTo>
                <a:cubicBezTo>
                  <a:pt x="403" y="346"/>
                  <a:pt x="403" y="346"/>
                  <a:pt x="403" y="346"/>
                </a:cubicBezTo>
                <a:lnTo>
                  <a:pt x="403" y="346"/>
                </a:lnTo>
                <a:cubicBezTo>
                  <a:pt x="410" y="353"/>
                  <a:pt x="417" y="353"/>
                  <a:pt x="424" y="353"/>
                </a:cubicBezTo>
                <a:lnTo>
                  <a:pt x="424" y="353"/>
                </a:lnTo>
                <a:cubicBezTo>
                  <a:pt x="466" y="353"/>
                  <a:pt x="466" y="353"/>
                  <a:pt x="466" y="353"/>
                </a:cubicBezTo>
                <a:lnTo>
                  <a:pt x="466" y="353"/>
                </a:lnTo>
                <a:cubicBezTo>
                  <a:pt x="502" y="353"/>
                  <a:pt x="502" y="353"/>
                  <a:pt x="502" y="353"/>
                </a:cubicBezTo>
                <a:cubicBezTo>
                  <a:pt x="487" y="375"/>
                  <a:pt x="487" y="375"/>
                  <a:pt x="487" y="375"/>
                </a:cubicBezTo>
                <a:cubicBezTo>
                  <a:pt x="480" y="382"/>
                  <a:pt x="480" y="389"/>
                  <a:pt x="480" y="396"/>
                </a:cubicBezTo>
                <a:cubicBezTo>
                  <a:pt x="480" y="410"/>
                  <a:pt x="487" y="424"/>
                  <a:pt x="509" y="424"/>
                </a:cubicBezTo>
                <a:cubicBezTo>
                  <a:pt x="516" y="424"/>
                  <a:pt x="523" y="417"/>
                  <a:pt x="523" y="410"/>
                </a:cubicBezTo>
                <a:cubicBezTo>
                  <a:pt x="593" y="346"/>
                  <a:pt x="593" y="346"/>
                  <a:pt x="593" y="346"/>
                </a:cubicBezTo>
                <a:cubicBezTo>
                  <a:pt x="600" y="339"/>
                  <a:pt x="600" y="332"/>
                  <a:pt x="600" y="325"/>
                </a:cubicBezTo>
                <a:cubicBezTo>
                  <a:pt x="600" y="318"/>
                  <a:pt x="600" y="311"/>
                  <a:pt x="593" y="311"/>
                </a:cubicBezTo>
                <a:lnTo>
                  <a:pt x="523" y="240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71" name="Freeform 77"/>
          <p:cNvSpPr>
            <a:spLocks noChangeArrowheads="1"/>
          </p:cNvSpPr>
          <p:nvPr/>
        </p:nvSpPr>
        <p:spPr bwMode="auto">
          <a:xfrm>
            <a:off x="5124705" y="4457701"/>
            <a:ext cx="292024" cy="237067"/>
          </a:xfrm>
          <a:custGeom>
            <a:avLst/>
            <a:gdLst>
              <a:gd name="T0" fmla="*/ 530 w 608"/>
              <a:gd name="T1" fmla="*/ 184 h 496"/>
              <a:gd name="T2" fmla="*/ 480 w 608"/>
              <a:gd name="T3" fmla="*/ 163 h 496"/>
              <a:gd name="T4" fmla="*/ 508 w 608"/>
              <a:gd name="T5" fmla="*/ 128 h 496"/>
              <a:gd name="T6" fmla="*/ 494 w 608"/>
              <a:gd name="T7" fmla="*/ 128 h 496"/>
              <a:gd name="T8" fmla="*/ 466 w 608"/>
              <a:gd name="T9" fmla="*/ 128 h 496"/>
              <a:gd name="T10" fmla="*/ 141 w 608"/>
              <a:gd name="T11" fmla="*/ 417 h 496"/>
              <a:gd name="T12" fmla="*/ 127 w 608"/>
              <a:gd name="T13" fmla="*/ 424 h 496"/>
              <a:gd name="T14" fmla="*/ 84 w 608"/>
              <a:gd name="T15" fmla="*/ 424 h 496"/>
              <a:gd name="T16" fmla="*/ 0 w 608"/>
              <a:gd name="T17" fmla="*/ 396 h 496"/>
              <a:gd name="T18" fmla="*/ 84 w 608"/>
              <a:gd name="T19" fmla="*/ 368 h 496"/>
              <a:gd name="T20" fmla="*/ 113 w 608"/>
              <a:gd name="T21" fmla="*/ 368 h 496"/>
              <a:gd name="T22" fmla="*/ 410 w 608"/>
              <a:gd name="T23" fmla="*/ 78 h 496"/>
              <a:gd name="T24" fmla="*/ 424 w 608"/>
              <a:gd name="T25" fmla="*/ 71 h 496"/>
              <a:gd name="T26" fmla="*/ 473 w 608"/>
              <a:gd name="T27" fmla="*/ 71 h 496"/>
              <a:gd name="T28" fmla="*/ 494 w 608"/>
              <a:gd name="T29" fmla="*/ 50 h 496"/>
              <a:gd name="T30" fmla="*/ 508 w 608"/>
              <a:gd name="T31" fmla="*/ 0 h 496"/>
              <a:gd name="T32" fmla="*/ 600 w 608"/>
              <a:gd name="T33" fmla="*/ 78 h 496"/>
              <a:gd name="T34" fmla="*/ 600 w 608"/>
              <a:gd name="T35" fmla="*/ 121 h 496"/>
              <a:gd name="T36" fmla="*/ 219 w 608"/>
              <a:gd name="T37" fmla="*/ 227 h 496"/>
              <a:gd name="T38" fmla="*/ 113 w 608"/>
              <a:gd name="T39" fmla="*/ 128 h 496"/>
              <a:gd name="T40" fmla="*/ 84 w 608"/>
              <a:gd name="T41" fmla="*/ 128 h 496"/>
              <a:gd name="T42" fmla="*/ 0 w 608"/>
              <a:gd name="T43" fmla="*/ 99 h 496"/>
              <a:gd name="T44" fmla="*/ 77 w 608"/>
              <a:gd name="T45" fmla="*/ 71 h 496"/>
              <a:gd name="T46" fmla="*/ 127 w 608"/>
              <a:gd name="T47" fmla="*/ 71 h 496"/>
              <a:gd name="T48" fmla="*/ 141 w 608"/>
              <a:gd name="T49" fmla="*/ 78 h 496"/>
              <a:gd name="T50" fmla="*/ 219 w 608"/>
              <a:gd name="T51" fmla="*/ 227 h 496"/>
              <a:gd name="T52" fmla="*/ 438 w 608"/>
              <a:gd name="T53" fmla="*/ 368 h 496"/>
              <a:gd name="T54" fmla="*/ 466 w 608"/>
              <a:gd name="T55" fmla="*/ 368 h 496"/>
              <a:gd name="T56" fmla="*/ 494 w 608"/>
              <a:gd name="T57" fmla="*/ 368 h 496"/>
              <a:gd name="T58" fmla="*/ 494 w 608"/>
              <a:gd name="T59" fmla="*/ 354 h 496"/>
              <a:gd name="T60" fmla="*/ 508 w 608"/>
              <a:gd name="T61" fmla="*/ 304 h 496"/>
              <a:gd name="T62" fmla="*/ 600 w 608"/>
              <a:gd name="T63" fmla="*/ 375 h 496"/>
              <a:gd name="T64" fmla="*/ 600 w 608"/>
              <a:gd name="T65" fmla="*/ 417 h 496"/>
              <a:gd name="T66" fmla="*/ 508 w 608"/>
              <a:gd name="T67" fmla="*/ 495 h 496"/>
              <a:gd name="T68" fmla="*/ 494 w 608"/>
              <a:gd name="T69" fmla="*/ 446 h 496"/>
              <a:gd name="T70" fmla="*/ 466 w 608"/>
              <a:gd name="T71" fmla="*/ 424 h 496"/>
              <a:gd name="T72" fmla="*/ 424 w 608"/>
              <a:gd name="T73" fmla="*/ 424 h 496"/>
              <a:gd name="T74" fmla="*/ 410 w 608"/>
              <a:gd name="T75" fmla="*/ 417 h 496"/>
              <a:gd name="T76" fmla="*/ 332 w 608"/>
              <a:gd name="T77" fmla="*/ 269 h 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608" h="496">
                <a:moveTo>
                  <a:pt x="530" y="184"/>
                </a:moveTo>
                <a:lnTo>
                  <a:pt x="530" y="184"/>
                </a:lnTo>
                <a:cubicBezTo>
                  <a:pt x="523" y="191"/>
                  <a:pt x="516" y="191"/>
                  <a:pt x="508" y="191"/>
                </a:cubicBezTo>
                <a:cubicBezTo>
                  <a:pt x="494" y="191"/>
                  <a:pt x="480" y="177"/>
                  <a:pt x="480" y="163"/>
                </a:cubicBezTo>
                <a:cubicBezTo>
                  <a:pt x="480" y="156"/>
                  <a:pt x="487" y="149"/>
                  <a:pt x="494" y="142"/>
                </a:cubicBezTo>
                <a:cubicBezTo>
                  <a:pt x="508" y="128"/>
                  <a:pt x="508" y="128"/>
                  <a:pt x="508" y="128"/>
                </a:cubicBezTo>
                <a:cubicBezTo>
                  <a:pt x="494" y="128"/>
                  <a:pt x="494" y="128"/>
                  <a:pt x="494" y="128"/>
                </a:cubicBezTo>
                <a:lnTo>
                  <a:pt x="494" y="128"/>
                </a:lnTo>
                <a:cubicBezTo>
                  <a:pt x="466" y="128"/>
                  <a:pt x="466" y="128"/>
                  <a:pt x="466" y="128"/>
                </a:cubicBezTo>
                <a:lnTo>
                  <a:pt x="466" y="128"/>
                </a:lnTo>
                <a:cubicBezTo>
                  <a:pt x="438" y="128"/>
                  <a:pt x="438" y="128"/>
                  <a:pt x="438" y="128"/>
                </a:cubicBezTo>
                <a:cubicBezTo>
                  <a:pt x="141" y="417"/>
                  <a:pt x="141" y="417"/>
                  <a:pt x="141" y="417"/>
                </a:cubicBezTo>
                <a:cubicBezTo>
                  <a:pt x="141" y="424"/>
                  <a:pt x="134" y="424"/>
                  <a:pt x="127" y="424"/>
                </a:cubicBezTo>
                <a:lnTo>
                  <a:pt x="127" y="424"/>
                </a:lnTo>
                <a:cubicBezTo>
                  <a:pt x="84" y="424"/>
                  <a:pt x="84" y="424"/>
                  <a:pt x="84" y="424"/>
                </a:cubicBezTo>
                <a:lnTo>
                  <a:pt x="84" y="424"/>
                </a:lnTo>
                <a:cubicBezTo>
                  <a:pt x="28" y="424"/>
                  <a:pt x="28" y="424"/>
                  <a:pt x="28" y="424"/>
                </a:cubicBezTo>
                <a:cubicBezTo>
                  <a:pt x="14" y="424"/>
                  <a:pt x="0" y="417"/>
                  <a:pt x="0" y="396"/>
                </a:cubicBezTo>
                <a:cubicBezTo>
                  <a:pt x="0" y="382"/>
                  <a:pt x="14" y="368"/>
                  <a:pt x="28" y="368"/>
                </a:cubicBezTo>
                <a:cubicBezTo>
                  <a:pt x="84" y="368"/>
                  <a:pt x="84" y="368"/>
                  <a:pt x="84" y="368"/>
                </a:cubicBezTo>
                <a:lnTo>
                  <a:pt x="84" y="368"/>
                </a:lnTo>
                <a:cubicBezTo>
                  <a:pt x="113" y="368"/>
                  <a:pt x="113" y="368"/>
                  <a:pt x="113" y="368"/>
                </a:cubicBezTo>
                <a:cubicBezTo>
                  <a:pt x="410" y="78"/>
                  <a:pt x="410" y="78"/>
                  <a:pt x="410" y="78"/>
                </a:cubicBezTo>
                <a:lnTo>
                  <a:pt x="410" y="78"/>
                </a:lnTo>
                <a:cubicBezTo>
                  <a:pt x="410" y="71"/>
                  <a:pt x="417" y="71"/>
                  <a:pt x="424" y="71"/>
                </a:cubicBezTo>
                <a:lnTo>
                  <a:pt x="424" y="71"/>
                </a:lnTo>
                <a:cubicBezTo>
                  <a:pt x="473" y="71"/>
                  <a:pt x="473" y="71"/>
                  <a:pt x="473" y="71"/>
                </a:cubicBezTo>
                <a:lnTo>
                  <a:pt x="473" y="71"/>
                </a:lnTo>
                <a:cubicBezTo>
                  <a:pt x="508" y="71"/>
                  <a:pt x="508" y="71"/>
                  <a:pt x="508" y="71"/>
                </a:cubicBezTo>
                <a:cubicBezTo>
                  <a:pt x="494" y="50"/>
                  <a:pt x="494" y="50"/>
                  <a:pt x="494" y="50"/>
                </a:cubicBezTo>
                <a:cubicBezTo>
                  <a:pt x="487" y="43"/>
                  <a:pt x="480" y="36"/>
                  <a:pt x="480" y="29"/>
                </a:cubicBezTo>
                <a:cubicBezTo>
                  <a:pt x="480" y="15"/>
                  <a:pt x="494" y="0"/>
                  <a:pt x="508" y="0"/>
                </a:cubicBezTo>
                <a:cubicBezTo>
                  <a:pt x="516" y="0"/>
                  <a:pt x="523" y="8"/>
                  <a:pt x="530" y="15"/>
                </a:cubicBezTo>
                <a:cubicBezTo>
                  <a:pt x="600" y="78"/>
                  <a:pt x="600" y="78"/>
                  <a:pt x="600" y="78"/>
                </a:cubicBezTo>
                <a:cubicBezTo>
                  <a:pt x="600" y="85"/>
                  <a:pt x="607" y="92"/>
                  <a:pt x="607" y="99"/>
                </a:cubicBezTo>
                <a:cubicBezTo>
                  <a:pt x="607" y="106"/>
                  <a:pt x="600" y="113"/>
                  <a:pt x="600" y="121"/>
                </a:cubicBezTo>
                <a:lnTo>
                  <a:pt x="530" y="184"/>
                </a:lnTo>
                <a:close/>
                <a:moveTo>
                  <a:pt x="219" y="227"/>
                </a:moveTo>
                <a:lnTo>
                  <a:pt x="219" y="227"/>
                </a:lnTo>
                <a:cubicBezTo>
                  <a:pt x="113" y="128"/>
                  <a:pt x="113" y="128"/>
                  <a:pt x="113" y="128"/>
                </a:cubicBezTo>
                <a:cubicBezTo>
                  <a:pt x="84" y="128"/>
                  <a:pt x="84" y="128"/>
                  <a:pt x="84" y="128"/>
                </a:cubicBezTo>
                <a:lnTo>
                  <a:pt x="84" y="128"/>
                </a:lnTo>
                <a:cubicBezTo>
                  <a:pt x="28" y="128"/>
                  <a:pt x="28" y="128"/>
                  <a:pt x="28" y="128"/>
                </a:cubicBezTo>
                <a:cubicBezTo>
                  <a:pt x="14" y="128"/>
                  <a:pt x="0" y="113"/>
                  <a:pt x="0" y="99"/>
                </a:cubicBezTo>
                <a:cubicBezTo>
                  <a:pt x="0" y="78"/>
                  <a:pt x="14" y="71"/>
                  <a:pt x="28" y="71"/>
                </a:cubicBezTo>
                <a:cubicBezTo>
                  <a:pt x="77" y="71"/>
                  <a:pt x="77" y="71"/>
                  <a:pt x="77" y="71"/>
                </a:cubicBezTo>
                <a:lnTo>
                  <a:pt x="77" y="71"/>
                </a:lnTo>
                <a:cubicBezTo>
                  <a:pt x="127" y="71"/>
                  <a:pt x="127" y="71"/>
                  <a:pt x="127" y="71"/>
                </a:cubicBezTo>
                <a:lnTo>
                  <a:pt x="127" y="71"/>
                </a:lnTo>
                <a:cubicBezTo>
                  <a:pt x="134" y="71"/>
                  <a:pt x="141" y="71"/>
                  <a:pt x="141" y="78"/>
                </a:cubicBezTo>
                <a:cubicBezTo>
                  <a:pt x="254" y="191"/>
                  <a:pt x="254" y="191"/>
                  <a:pt x="254" y="191"/>
                </a:cubicBezTo>
                <a:lnTo>
                  <a:pt x="219" y="227"/>
                </a:lnTo>
                <a:close/>
                <a:moveTo>
                  <a:pt x="438" y="368"/>
                </a:moveTo>
                <a:lnTo>
                  <a:pt x="438" y="368"/>
                </a:lnTo>
                <a:cubicBezTo>
                  <a:pt x="466" y="368"/>
                  <a:pt x="466" y="368"/>
                  <a:pt x="466" y="368"/>
                </a:cubicBezTo>
                <a:lnTo>
                  <a:pt x="466" y="368"/>
                </a:lnTo>
                <a:cubicBezTo>
                  <a:pt x="494" y="368"/>
                  <a:pt x="494" y="368"/>
                  <a:pt x="494" y="368"/>
                </a:cubicBezTo>
                <a:lnTo>
                  <a:pt x="494" y="368"/>
                </a:lnTo>
                <a:cubicBezTo>
                  <a:pt x="508" y="368"/>
                  <a:pt x="508" y="368"/>
                  <a:pt x="508" y="368"/>
                </a:cubicBezTo>
                <a:cubicBezTo>
                  <a:pt x="494" y="354"/>
                  <a:pt x="494" y="354"/>
                  <a:pt x="494" y="354"/>
                </a:cubicBezTo>
                <a:cubicBezTo>
                  <a:pt x="487" y="347"/>
                  <a:pt x="480" y="340"/>
                  <a:pt x="480" y="333"/>
                </a:cubicBezTo>
                <a:cubicBezTo>
                  <a:pt x="480" y="319"/>
                  <a:pt x="494" y="304"/>
                  <a:pt x="508" y="304"/>
                </a:cubicBezTo>
                <a:cubicBezTo>
                  <a:pt x="516" y="304"/>
                  <a:pt x="523" y="304"/>
                  <a:pt x="530" y="311"/>
                </a:cubicBezTo>
                <a:cubicBezTo>
                  <a:pt x="600" y="375"/>
                  <a:pt x="600" y="375"/>
                  <a:pt x="600" y="375"/>
                </a:cubicBezTo>
                <a:cubicBezTo>
                  <a:pt x="600" y="382"/>
                  <a:pt x="607" y="389"/>
                  <a:pt x="607" y="396"/>
                </a:cubicBezTo>
                <a:cubicBezTo>
                  <a:pt x="607" y="403"/>
                  <a:pt x="600" y="410"/>
                  <a:pt x="600" y="417"/>
                </a:cubicBezTo>
                <a:cubicBezTo>
                  <a:pt x="530" y="481"/>
                  <a:pt x="530" y="481"/>
                  <a:pt x="530" y="481"/>
                </a:cubicBezTo>
                <a:cubicBezTo>
                  <a:pt x="523" y="488"/>
                  <a:pt x="516" y="495"/>
                  <a:pt x="508" y="495"/>
                </a:cubicBezTo>
                <a:cubicBezTo>
                  <a:pt x="494" y="495"/>
                  <a:pt x="480" y="481"/>
                  <a:pt x="480" y="467"/>
                </a:cubicBezTo>
                <a:cubicBezTo>
                  <a:pt x="480" y="460"/>
                  <a:pt x="487" y="453"/>
                  <a:pt x="494" y="446"/>
                </a:cubicBezTo>
                <a:cubicBezTo>
                  <a:pt x="508" y="424"/>
                  <a:pt x="508" y="424"/>
                  <a:pt x="508" y="424"/>
                </a:cubicBezTo>
                <a:cubicBezTo>
                  <a:pt x="466" y="424"/>
                  <a:pt x="466" y="424"/>
                  <a:pt x="466" y="424"/>
                </a:cubicBezTo>
                <a:lnTo>
                  <a:pt x="466" y="424"/>
                </a:lnTo>
                <a:cubicBezTo>
                  <a:pt x="424" y="424"/>
                  <a:pt x="424" y="424"/>
                  <a:pt x="424" y="424"/>
                </a:cubicBezTo>
                <a:lnTo>
                  <a:pt x="424" y="424"/>
                </a:lnTo>
                <a:cubicBezTo>
                  <a:pt x="417" y="424"/>
                  <a:pt x="410" y="424"/>
                  <a:pt x="410" y="417"/>
                </a:cubicBezTo>
                <a:cubicBezTo>
                  <a:pt x="297" y="304"/>
                  <a:pt x="297" y="304"/>
                  <a:pt x="297" y="304"/>
                </a:cubicBezTo>
                <a:cubicBezTo>
                  <a:pt x="332" y="269"/>
                  <a:pt x="332" y="269"/>
                  <a:pt x="332" y="269"/>
                </a:cubicBezTo>
                <a:lnTo>
                  <a:pt x="438" y="36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72" name="Freeform 78"/>
          <p:cNvSpPr>
            <a:spLocks noChangeArrowheads="1"/>
          </p:cNvSpPr>
          <p:nvPr/>
        </p:nvSpPr>
        <p:spPr bwMode="auto">
          <a:xfrm>
            <a:off x="4633765" y="4445001"/>
            <a:ext cx="262399" cy="264584"/>
          </a:xfrm>
          <a:custGeom>
            <a:avLst/>
            <a:gdLst>
              <a:gd name="T0" fmla="*/ 537 w 545"/>
              <a:gd name="T1" fmla="*/ 50 h 553"/>
              <a:gd name="T2" fmla="*/ 445 w 545"/>
              <a:gd name="T3" fmla="*/ 191 h 553"/>
              <a:gd name="T4" fmla="*/ 445 w 545"/>
              <a:gd name="T5" fmla="*/ 248 h 553"/>
              <a:gd name="T6" fmla="*/ 304 w 545"/>
              <a:gd name="T7" fmla="*/ 219 h 553"/>
              <a:gd name="T8" fmla="*/ 332 w 545"/>
              <a:gd name="T9" fmla="*/ 78 h 553"/>
              <a:gd name="T10" fmla="*/ 360 w 545"/>
              <a:gd name="T11" fmla="*/ 149 h 553"/>
              <a:gd name="T12" fmla="*/ 502 w 545"/>
              <a:gd name="T13" fmla="*/ 7 h 553"/>
              <a:gd name="T14" fmla="*/ 544 w 545"/>
              <a:gd name="T15" fmla="*/ 28 h 553"/>
              <a:gd name="T16" fmla="*/ 332 w 545"/>
              <a:gd name="T17" fmla="*/ 304 h 553"/>
              <a:gd name="T18" fmla="*/ 445 w 545"/>
              <a:gd name="T19" fmla="*/ 304 h 553"/>
              <a:gd name="T20" fmla="*/ 445 w 545"/>
              <a:gd name="T21" fmla="*/ 361 h 553"/>
              <a:gd name="T22" fmla="*/ 537 w 545"/>
              <a:gd name="T23" fmla="*/ 502 h 553"/>
              <a:gd name="T24" fmla="*/ 544 w 545"/>
              <a:gd name="T25" fmla="*/ 523 h 553"/>
              <a:gd name="T26" fmla="*/ 502 w 545"/>
              <a:gd name="T27" fmla="*/ 545 h 553"/>
              <a:gd name="T28" fmla="*/ 360 w 545"/>
              <a:gd name="T29" fmla="*/ 403 h 553"/>
              <a:gd name="T30" fmla="*/ 332 w 545"/>
              <a:gd name="T31" fmla="*/ 474 h 553"/>
              <a:gd name="T32" fmla="*/ 304 w 545"/>
              <a:gd name="T33" fmla="*/ 332 h 553"/>
              <a:gd name="T34" fmla="*/ 219 w 545"/>
              <a:gd name="T35" fmla="*/ 474 h 553"/>
              <a:gd name="T36" fmla="*/ 191 w 545"/>
              <a:gd name="T37" fmla="*/ 445 h 553"/>
              <a:gd name="T38" fmla="*/ 49 w 545"/>
              <a:gd name="T39" fmla="*/ 545 h 553"/>
              <a:gd name="T40" fmla="*/ 28 w 545"/>
              <a:gd name="T41" fmla="*/ 552 h 553"/>
              <a:gd name="T42" fmla="*/ 7 w 545"/>
              <a:gd name="T43" fmla="*/ 502 h 553"/>
              <a:gd name="T44" fmla="*/ 148 w 545"/>
              <a:gd name="T45" fmla="*/ 361 h 553"/>
              <a:gd name="T46" fmla="*/ 78 w 545"/>
              <a:gd name="T47" fmla="*/ 332 h 553"/>
              <a:gd name="T48" fmla="*/ 219 w 545"/>
              <a:gd name="T49" fmla="*/ 304 h 553"/>
              <a:gd name="T50" fmla="*/ 247 w 545"/>
              <a:gd name="T51" fmla="*/ 445 h 553"/>
              <a:gd name="T52" fmla="*/ 219 w 545"/>
              <a:gd name="T53" fmla="*/ 248 h 553"/>
              <a:gd name="T54" fmla="*/ 106 w 545"/>
              <a:gd name="T55" fmla="*/ 248 h 553"/>
              <a:gd name="T56" fmla="*/ 106 w 545"/>
              <a:gd name="T57" fmla="*/ 191 h 553"/>
              <a:gd name="T58" fmla="*/ 7 w 545"/>
              <a:gd name="T59" fmla="*/ 50 h 553"/>
              <a:gd name="T60" fmla="*/ 0 w 545"/>
              <a:gd name="T61" fmla="*/ 28 h 553"/>
              <a:gd name="T62" fmla="*/ 49 w 545"/>
              <a:gd name="T63" fmla="*/ 7 h 553"/>
              <a:gd name="T64" fmla="*/ 191 w 545"/>
              <a:gd name="T65" fmla="*/ 149 h 553"/>
              <a:gd name="T66" fmla="*/ 219 w 545"/>
              <a:gd name="T67" fmla="*/ 78 h 553"/>
              <a:gd name="T68" fmla="*/ 247 w 545"/>
              <a:gd name="T69" fmla="*/ 219 h 5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545" h="553">
                <a:moveTo>
                  <a:pt x="537" y="50"/>
                </a:moveTo>
                <a:lnTo>
                  <a:pt x="537" y="50"/>
                </a:lnTo>
                <a:cubicBezTo>
                  <a:pt x="396" y="191"/>
                  <a:pt x="396" y="191"/>
                  <a:pt x="396" y="191"/>
                </a:cubicBezTo>
                <a:cubicBezTo>
                  <a:pt x="445" y="191"/>
                  <a:pt x="445" y="191"/>
                  <a:pt x="445" y="191"/>
                </a:cubicBezTo>
                <a:cubicBezTo>
                  <a:pt x="459" y="191"/>
                  <a:pt x="473" y="205"/>
                  <a:pt x="473" y="219"/>
                </a:cubicBezTo>
                <a:cubicBezTo>
                  <a:pt x="473" y="234"/>
                  <a:pt x="459" y="248"/>
                  <a:pt x="445" y="248"/>
                </a:cubicBezTo>
                <a:cubicBezTo>
                  <a:pt x="332" y="248"/>
                  <a:pt x="332" y="248"/>
                  <a:pt x="332" y="248"/>
                </a:cubicBezTo>
                <a:cubicBezTo>
                  <a:pt x="311" y="248"/>
                  <a:pt x="304" y="234"/>
                  <a:pt x="304" y="219"/>
                </a:cubicBezTo>
                <a:cubicBezTo>
                  <a:pt x="304" y="106"/>
                  <a:pt x="304" y="106"/>
                  <a:pt x="304" y="106"/>
                </a:cubicBezTo>
                <a:cubicBezTo>
                  <a:pt x="304" y="92"/>
                  <a:pt x="311" y="78"/>
                  <a:pt x="332" y="78"/>
                </a:cubicBezTo>
                <a:cubicBezTo>
                  <a:pt x="346" y="78"/>
                  <a:pt x="360" y="92"/>
                  <a:pt x="360" y="106"/>
                </a:cubicBezTo>
                <a:cubicBezTo>
                  <a:pt x="360" y="149"/>
                  <a:pt x="360" y="149"/>
                  <a:pt x="360" y="149"/>
                </a:cubicBezTo>
                <a:cubicBezTo>
                  <a:pt x="502" y="7"/>
                  <a:pt x="502" y="7"/>
                  <a:pt x="502" y="7"/>
                </a:cubicBezTo>
                <a:lnTo>
                  <a:pt x="502" y="7"/>
                </a:lnTo>
                <a:cubicBezTo>
                  <a:pt x="502" y="7"/>
                  <a:pt x="509" y="0"/>
                  <a:pt x="516" y="0"/>
                </a:cubicBezTo>
                <a:cubicBezTo>
                  <a:pt x="537" y="0"/>
                  <a:pt x="544" y="14"/>
                  <a:pt x="544" y="28"/>
                </a:cubicBezTo>
                <a:cubicBezTo>
                  <a:pt x="544" y="36"/>
                  <a:pt x="544" y="43"/>
                  <a:pt x="537" y="50"/>
                </a:cubicBezTo>
                <a:close/>
                <a:moveTo>
                  <a:pt x="332" y="304"/>
                </a:moveTo>
                <a:lnTo>
                  <a:pt x="332" y="304"/>
                </a:lnTo>
                <a:cubicBezTo>
                  <a:pt x="445" y="304"/>
                  <a:pt x="445" y="304"/>
                  <a:pt x="445" y="304"/>
                </a:cubicBezTo>
                <a:cubicBezTo>
                  <a:pt x="459" y="304"/>
                  <a:pt x="473" y="318"/>
                  <a:pt x="473" y="332"/>
                </a:cubicBezTo>
                <a:cubicBezTo>
                  <a:pt x="473" y="347"/>
                  <a:pt x="459" y="361"/>
                  <a:pt x="445" y="361"/>
                </a:cubicBezTo>
                <a:cubicBezTo>
                  <a:pt x="396" y="361"/>
                  <a:pt x="396" y="361"/>
                  <a:pt x="396" y="361"/>
                </a:cubicBezTo>
                <a:cubicBezTo>
                  <a:pt x="537" y="502"/>
                  <a:pt x="537" y="502"/>
                  <a:pt x="537" y="502"/>
                </a:cubicBezTo>
                <a:lnTo>
                  <a:pt x="537" y="502"/>
                </a:lnTo>
                <a:cubicBezTo>
                  <a:pt x="544" y="509"/>
                  <a:pt x="544" y="516"/>
                  <a:pt x="544" y="523"/>
                </a:cubicBezTo>
                <a:cubicBezTo>
                  <a:pt x="544" y="537"/>
                  <a:pt x="537" y="552"/>
                  <a:pt x="516" y="552"/>
                </a:cubicBezTo>
                <a:cubicBezTo>
                  <a:pt x="509" y="552"/>
                  <a:pt x="502" y="545"/>
                  <a:pt x="502" y="545"/>
                </a:cubicBezTo>
                <a:lnTo>
                  <a:pt x="502" y="545"/>
                </a:lnTo>
                <a:cubicBezTo>
                  <a:pt x="360" y="403"/>
                  <a:pt x="360" y="403"/>
                  <a:pt x="360" y="403"/>
                </a:cubicBezTo>
                <a:cubicBezTo>
                  <a:pt x="360" y="445"/>
                  <a:pt x="360" y="445"/>
                  <a:pt x="360" y="445"/>
                </a:cubicBezTo>
                <a:cubicBezTo>
                  <a:pt x="360" y="460"/>
                  <a:pt x="346" y="474"/>
                  <a:pt x="332" y="474"/>
                </a:cubicBezTo>
                <a:cubicBezTo>
                  <a:pt x="311" y="474"/>
                  <a:pt x="304" y="460"/>
                  <a:pt x="304" y="445"/>
                </a:cubicBezTo>
                <a:cubicBezTo>
                  <a:pt x="304" y="332"/>
                  <a:pt x="304" y="332"/>
                  <a:pt x="304" y="332"/>
                </a:cubicBezTo>
                <a:cubicBezTo>
                  <a:pt x="304" y="318"/>
                  <a:pt x="311" y="304"/>
                  <a:pt x="332" y="304"/>
                </a:cubicBezTo>
                <a:close/>
                <a:moveTo>
                  <a:pt x="219" y="474"/>
                </a:moveTo>
                <a:lnTo>
                  <a:pt x="219" y="474"/>
                </a:lnTo>
                <a:cubicBezTo>
                  <a:pt x="198" y="474"/>
                  <a:pt x="191" y="460"/>
                  <a:pt x="191" y="445"/>
                </a:cubicBezTo>
                <a:cubicBezTo>
                  <a:pt x="191" y="403"/>
                  <a:pt x="191" y="403"/>
                  <a:pt x="191" y="403"/>
                </a:cubicBezTo>
                <a:cubicBezTo>
                  <a:pt x="49" y="545"/>
                  <a:pt x="49" y="545"/>
                  <a:pt x="49" y="545"/>
                </a:cubicBezTo>
                <a:lnTo>
                  <a:pt x="49" y="545"/>
                </a:lnTo>
                <a:cubicBezTo>
                  <a:pt x="42" y="545"/>
                  <a:pt x="35" y="552"/>
                  <a:pt x="28" y="552"/>
                </a:cubicBezTo>
                <a:cubicBezTo>
                  <a:pt x="14" y="552"/>
                  <a:pt x="0" y="537"/>
                  <a:pt x="0" y="523"/>
                </a:cubicBezTo>
                <a:cubicBezTo>
                  <a:pt x="0" y="516"/>
                  <a:pt x="0" y="509"/>
                  <a:pt x="7" y="502"/>
                </a:cubicBezTo>
                <a:lnTo>
                  <a:pt x="7" y="502"/>
                </a:lnTo>
                <a:cubicBezTo>
                  <a:pt x="148" y="361"/>
                  <a:pt x="148" y="361"/>
                  <a:pt x="148" y="361"/>
                </a:cubicBezTo>
                <a:cubicBezTo>
                  <a:pt x="106" y="361"/>
                  <a:pt x="106" y="361"/>
                  <a:pt x="106" y="361"/>
                </a:cubicBezTo>
                <a:cubicBezTo>
                  <a:pt x="85" y="361"/>
                  <a:pt x="78" y="347"/>
                  <a:pt x="78" y="332"/>
                </a:cubicBezTo>
                <a:cubicBezTo>
                  <a:pt x="78" y="318"/>
                  <a:pt x="85" y="304"/>
                  <a:pt x="106" y="304"/>
                </a:cubicBezTo>
                <a:cubicBezTo>
                  <a:pt x="219" y="304"/>
                  <a:pt x="219" y="304"/>
                  <a:pt x="219" y="304"/>
                </a:cubicBezTo>
                <a:cubicBezTo>
                  <a:pt x="233" y="304"/>
                  <a:pt x="247" y="318"/>
                  <a:pt x="247" y="332"/>
                </a:cubicBezTo>
                <a:cubicBezTo>
                  <a:pt x="247" y="445"/>
                  <a:pt x="247" y="445"/>
                  <a:pt x="247" y="445"/>
                </a:cubicBezTo>
                <a:cubicBezTo>
                  <a:pt x="247" y="460"/>
                  <a:pt x="233" y="474"/>
                  <a:pt x="219" y="474"/>
                </a:cubicBezTo>
                <a:close/>
                <a:moveTo>
                  <a:pt x="219" y="248"/>
                </a:moveTo>
                <a:lnTo>
                  <a:pt x="219" y="248"/>
                </a:lnTo>
                <a:cubicBezTo>
                  <a:pt x="106" y="248"/>
                  <a:pt x="106" y="248"/>
                  <a:pt x="106" y="248"/>
                </a:cubicBezTo>
                <a:cubicBezTo>
                  <a:pt x="85" y="248"/>
                  <a:pt x="78" y="234"/>
                  <a:pt x="78" y="219"/>
                </a:cubicBezTo>
                <a:cubicBezTo>
                  <a:pt x="78" y="205"/>
                  <a:pt x="85" y="191"/>
                  <a:pt x="106" y="191"/>
                </a:cubicBezTo>
                <a:cubicBezTo>
                  <a:pt x="148" y="191"/>
                  <a:pt x="148" y="191"/>
                  <a:pt x="148" y="191"/>
                </a:cubicBezTo>
                <a:cubicBezTo>
                  <a:pt x="7" y="50"/>
                  <a:pt x="7" y="50"/>
                  <a:pt x="7" y="50"/>
                </a:cubicBezTo>
                <a:lnTo>
                  <a:pt x="7" y="50"/>
                </a:lnTo>
                <a:cubicBezTo>
                  <a:pt x="0" y="43"/>
                  <a:pt x="0" y="36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35" y="0"/>
                  <a:pt x="42" y="7"/>
                  <a:pt x="49" y="7"/>
                </a:cubicBezTo>
                <a:lnTo>
                  <a:pt x="49" y="7"/>
                </a:lnTo>
                <a:cubicBezTo>
                  <a:pt x="191" y="149"/>
                  <a:pt x="191" y="149"/>
                  <a:pt x="191" y="149"/>
                </a:cubicBezTo>
                <a:cubicBezTo>
                  <a:pt x="191" y="106"/>
                  <a:pt x="191" y="106"/>
                  <a:pt x="191" y="106"/>
                </a:cubicBezTo>
                <a:cubicBezTo>
                  <a:pt x="191" y="92"/>
                  <a:pt x="198" y="78"/>
                  <a:pt x="219" y="78"/>
                </a:cubicBezTo>
                <a:cubicBezTo>
                  <a:pt x="233" y="78"/>
                  <a:pt x="247" y="92"/>
                  <a:pt x="247" y="106"/>
                </a:cubicBezTo>
                <a:cubicBezTo>
                  <a:pt x="247" y="219"/>
                  <a:pt x="247" y="219"/>
                  <a:pt x="247" y="219"/>
                </a:cubicBezTo>
                <a:cubicBezTo>
                  <a:pt x="247" y="234"/>
                  <a:pt x="233" y="248"/>
                  <a:pt x="219" y="24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73" name="Freeform 79"/>
          <p:cNvSpPr>
            <a:spLocks noChangeArrowheads="1"/>
          </p:cNvSpPr>
          <p:nvPr/>
        </p:nvSpPr>
        <p:spPr bwMode="auto">
          <a:xfrm>
            <a:off x="4128014" y="4445001"/>
            <a:ext cx="262399" cy="264584"/>
          </a:xfrm>
          <a:custGeom>
            <a:avLst/>
            <a:gdLst>
              <a:gd name="T0" fmla="*/ 516 w 545"/>
              <a:gd name="T1" fmla="*/ 552 h 553"/>
              <a:gd name="T2" fmla="*/ 374 w 545"/>
              <a:gd name="T3" fmla="*/ 523 h 553"/>
              <a:gd name="T4" fmla="*/ 445 w 545"/>
              <a:gd name="T5" fmla="*/ 495 h 553"/>
              <a:gd name="T6" fmla="*/ 304 w 545"/>
              <a:gd name="T7" fmla="*/ 354 h 553"/>
              <a:gd name="T8" fmla="*/ 325 w 545"/>
              <a:gd name="T9" fmla="*/ 304 h 553"/>
              <a:gd name="T10" fmla="*/ 346 w 545"/>
              <a:gd name="T11" fmla="*/ 311 h 553"/>
              <a:gd name="T12" fmla="*/ 487 w 545"/>
              <a:gd name="T13" fmla="*/ 410 h 553"/>
              <a:gd name="T14" fmla="*/ 544 w 545"/>
              <a:gd name="T15" fmla="*/ 410 h 553"/>
              <a:gd name="T16" fmla="*/ 516 w 545"/>
              <a:gd name="T17" fmla="*/ 552 h 553"/>
              <a:gd name="T18" fmla="*/ 516 w 545"/>
              <a:gd name="T19" fmla="*/ 170 h 553"/>
              <a:gd name="T20" fmla="*/ 487 w 545"/>
              <a:gd name="T21" fmla="*/ 99 h 553"/>
              <a:gd name="T22" fmla="*/ 346 w 545"/>
              <a:gd name="T23" fmla="*/ 241 h 553"/>
              <a:gd name="T24" fmla="*/ 297 w 545"/>
              <a:gd name="T25" fmla="*/ 219 h 553"/>
              <a:gd name="T26" fmla="*/ 304 w 545"/>
              <a:gd name="T27" fmla="*/ 198 h 553"/>
              <a:gd name="T28" fmla="*/ 403 w 545"/>
              <a:gd name="T29" fmla="*/ 57 h 553"/>
              <a:gd name="T30" fmla="*/ 403 w 545"/>
              <a:gd name="T31" fmla="*/ 0 h 553"/>
              <a:gd name="T32" fmla="*/ 544 w 545"/>
              <a:gd name="T33" fmla="*/ 28 h 553"/>
              <a:gd name="T34" fmla="*/ 516 w 545"/>
              <a:gd name="T35" fmla="*/ 170 h 553"/>
              <a:gd name="T36" fmla="*/ 233 w 545"/>
              <a:gd name="T37" fmla="*/ 354 h 553"/>
              <a:gd name="T38" fmla="*/ 141 w 545"/>
              <a:gd name="T39" fmla="*/ 495 h 553"/>
              <a:gd name="T40" fmla="*/ 141 w 545"/>
              <a:gd name="T41" fmla="*/ 552 h 553"/>
              <a:gd name="T42" fmla="*/ 0 w 545"/>
              <a:gd name="T43" fmla="*/ 523 h 553"/>
              <a:gd name="T44" fmla="*/ 28 w 545"/>
              <a:gd name="T45" fmla="*/ 382 h 553"/>
              <a:gd name="T46" fmla="*/ 56 w 545"/>
              <a:gd name="T47" fmla="*/ 452 h 553"/>
              <a:gd name="T48" fmla="*/ 198 w 545"/>
              <a:gd name="T49" fmla="*/ 311 h 553"/>
              <a:gd name="T50" fmla="*/ 240 w 545"/>
              <a:gd name="T51" fmla="*/ 332 h 553"/>
              <a:gd name="T52" fmla="*/ 212 w 545"/>
              <a:gd name="T53" fmla="*/ 248 h 553"/>
              <a:gd name="T54" fmla="*/ 198 w 545"/>
              <a:gd name="T55" fmla="*/ 241 h 553"/>
              <a:gd name="T56" fmla="*/ 56 w 545"/>
              <a:gd name="T57" fmla="*/ 99 h 553"/>
              <a:gd name="T58" fmla="*/ 28 w 545"/>
              <a:gd name="T59" fmla="*/ 170 h 553"/>
              <a:gd name="T60" fmla="*/ 0 w 545"/>
              <a:gd name="T61" fmla="*/ 28 h 553"/>
              <a:gd name="T62" fmla="*/ 141 w 545"/>
              <a:gd name="T63" fmla="*/ 0 h 553"/>
              <a:gd name="T64" fmla="*/ 141 w 545"/>
              <a:gd name="T65" fmla="*/ 57 h 553"/>
              <a:gd name="T66" fmla="*/ 233 w 545"/>
              <a:gd name="T67" fmla="*/ 198 h 553"/>
              <a:gd name="T68" fmla="*/ 240 w 545"/>
              <a:gd name="T69" fmla="*/ 219 h 5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545" h="553">
                <a:moveTo>
                  <a:pt x="516" y="552"/>
                </a:moveTo>
                <a:lnTo>
                  <a:pt x="516" y="552"/>
                </a:lnTo>
                <a:cubicBezTo>
                  <a:pt x="403" y="552"/>
                  <a:pt x="403" y="552"/>
                  <a:pt x="403" y="552"/>
                </a:cubicBezTo>
                <a:cubicBezTo>
                  <a:pt x="389" y="552"/>
                  <a:pt x="374" y="537"/>
                  <a:pt x="374" y="523"/>
                </a:cubicBezTo>
                <a:cubicBezTo>
                  <a:pt x="374" y="502"/>
                  <a:pt x="389" y="495"/>
                  <a:pt x="403" y="495"/>
                </a:cubicBezTo>
                <a:cubicBezTo>
                  <a:pt x="445" y="495"/>
                  <a:pt x="445" y="495"/>
                  <a:pt x="445" y="495"/>
                </a:cubicBezTo>
                <a:cubicBezTo>
                  <a:pt x="304" y="354"/>
                  <a:pt x="304" y="354"/>
                  <a:pt x="304" y="354"/>
                </a:cubicBezTo>
                <a:lnTo>
                  <a:pt x="304" y="354"/>
                </a:lnTo>
                <a:cubicBezTo>
                  <a:pt x="304" y="347"/>
                  <a:pt x="297" y="339"/>
                  <a:pt x="297" y="332"/>
                </a:cubicBezTo>
                <a:cubicBezTo>
                  <a:pt x="297" y="318"/>
                  <a:pt x="311" y="304"/>
                  <a:pt x="325" y="304"/>
                </a:cubicBezTo>
                <a:cubicBezTo>
                  <a:pt x="332" y="304"/>
                  <a:pt x="339" y="304"/>
                  <a:pt x="346" y="311"/>
                </a:cubicBezTo>
                <a:lnTo>
                  <a:pt x="346" y="311"/>
                </a:lnTo>
                <a:cubicBezTo>
                  <a:pt x="487" y="452"/>
                  <a:pt x="487" y="452"/>
                  <a:pt x="487" y="452"/>
                </a:cubicBezTo>
                <a:cubicBezTo>
                  <a:pt x="487" y="410"/>
                  <a:pt x="487" y="410"/>
                  <a:pt x="487" y="410"/>
                </a:cubicBezTo>
                <a:cubicBezTo>
                  <a:pt x="487" y="389"/>
                  <a:pt x="502" y="382"/>
                  <a:pt x="516" y="382"/>
                </a:cubicBezTo>
                <a:cubicBezTo>
                  <a:pt x="530" y="382"/>
                  <a:pt x="544" y="389"/>
                  <a:pt x="544" y="410"/>
                </a:cubicBezTo>
                <a:cubicBezTo>
                  <a:pt x="544" y="523"/>
                  <a:pt x="544" y="523"/>
                  <a:pt x="544" y="523"/>
                </a:cubicBezTo>
                <a:cubicBezTo>
                  <a:pt x="544" y="537"/>
                  <a:pt x="530" y="552"/>
                  <a:pt x="516" y="552"/>
                </a:cubicBezTo>
                <a:close/>
                <a:moveTo>
                  <a:pt x="516" y="170"/>
                </a:moveTo>
                <a:lnTo>
                  <a:pt x="516" y="170"/>
                </a:lnTo>
                <a:cubicBezTo>
                  <a:pt x="502" y="170"/>
                  <a:pt x="487" y="163"/>
                  <a:pt x="487" y="141"/>
                </a:cubicBezTo>
                <a:cubicBezTo>
                  <a:pt x="487" y="99"/>
                  <a:pt x="487" y="99"/>
                  <a:pt x="487" y="99"/>
                </a:cubicBezTo>
                <a:cubicBezTo>
                  <a:pt x="346" y="241"/>
                  <a:pt x="346" y="241"/>
                  <a:pt x="346" y="241"/>
                </a:cubicBezTo>
                <a:lnTo>
                  <a:pt x="346" y="241"/>
                </a:lnTo>
                <a:cubicBezTo>
                  <a:pt x="339" y="248"/>
                  <a:pt x="332" y="248"/>
                  <a:pt x="325" y="248"/>
                </a:cubicBezTo>
                <a:cubicBezTo>
                  <a:pt x="311" y="248"/>
                  <a:pt x="297" y="234"/>
                  <a:pt x="297" y="219"/>
                </a:cubicBezTo>
                <a:cubicBezTo>
                  <a:pt x="297" y="212"/>
                  <a:pt x="304" y="205"/>
                  <a:pt x="304" y="198"/>
                </a:cubicBezTo>
                <a:lnTo>
                  <a:pt x="304" y="198"/>
                </a:lnTo>
                <a:cubicBezTo>
                  <a:pt x="445" y="57"/>
                  <a:pt x="445" y="57"/>
                  <a:pt x="445" y="57"/>
                </a:cubicBezTo>
                <a:cubicBezTo>
                  <a:pt x="403" y="57"/>
                  <a:pt x="403" y="57"/>
                  <a:pt x="403" y="57"/>
                </a:cubicBezTo>
                <a:cubicBezTo>
                  <a:pt x="389" y="57"/>
                  <a:pt x="374" y="50"/>
                  <a:pt x="374" y="28"/>
                </a:cubicBezTo>
                <a:cubicBezTo>
                  <a:pt x="374" y="14"/>
                  <a:pt x="389" y="0"/>
                  <a:pt x="403" y="0"/>
                </a:cubicBezTo>
                <a:cubicBezTo>
                  <a:pt x="516" y="0"/>
                  <a:pt x="516" y="0"/>
                  <a:pt x="516" y="0"/>
                </a:cubicBezTo>
                <a:cubicBezTo>
                  <a:pt x="530" y="0"/>
                  <a:pt x="544" y="14"/>
                  <a:pt x="544" y="28"/>
                </a:cubicBezTo>
                <a:cubicBezTo>
                  <a:pt x="544" y="141"/>
                  <a:pt x="544" y="141"/>
                  <a:pt x="544" y="141"/>
                </a:cubicBezTo>
                <a:cubicBezTo>
                  <a:pt x="544" y="163"/>
                  <a:pt x="530" y="170"/>
                  <a:pt x="516" y="170"/>
                </a:cubicBezTo>
                <a:close/>
                <a:moveTo>
                  <a:pt x="233" y="354"/>
                </a:moveTo>
                <a:lnTo>
                  <a:pt x="233" y="354"/>
                </a:lnTo>
                <a:cubicBezTo>
                  <a:pt x="92" y="495"/>
                  <a:pt x="92" y="495"/>
                  <a:pt x="92" y="495"/>
                </a:cubicBezTo>
                <a:cubicBezTo>
                  <a:pt x="141" y="495"/>
                  <a:pt x="141" y="495"/>
                  <a:pt x="141" y="495"/>
                </a:cubicBezTo>
                <a:cubicBezTo>
                  <a:pt x="155" y="495"/>
                  <a:pt x="169" y="502"/>
                  <a:pt x="169" y="523"/>
                </a:cubicBezTo>
                <a:cubicBezTo>
                  <a:pt x="169" y="537"/>
                  <a:pt x="155" y="552"/>
                  <a:pt x="141" y="552"/>
                </a:cubicBezTo>
                <a:cubicBezTo>
                  <a:pt x="28" y="552"/>
                  <a:pt x="28" y="552"/>
                  <a:pt x="28" y="552"/>
                </a:cubicBezTo>
                <a:cubicBezTo>
                  <a:pt x="7" y="552"/>
                  <a:pt x="0" y="537"/>
                  <a:pt x="0" y="523"/>
                </a:cubicBezTo>
                <a:cubicBezTo>
                  <a:pt x="0" y="410"/>
                  <a:pt x="0" y="410"/>
                  <a:pt x="0" y="410"/>
                </a:cubicBezTo>
                <a:cubicBezTo>
                  <a:pt x="0" y="389"/>
                  <a:pt x="7" y="382"/>
                  <a:pt x="28" y="382"/>
                </a:cubicBezTo>
                <a:cubicBezTo>
                  <a:pt x="42" y="382"/>
                  <a:pt x="56" y="389"/>
                  <a:pt x="56" y="410"/>
                </a:cubicBezTo>
                <a:cubicBezTo>
                  <a:pt x="56" y="452"/>
                  <a:pt x="56" y="452"/>
                  <a:pt x="56" y="452"/>
                </a:cubicBezTo>
                <a:cubicBezTo>
                  <a:pt x="198" y="311"/>
                  <a:pt x="198" y="311"/>
                  <a:pt x="198" y="311"/>
                </a:cubicBezTo>
                <a:lnTo>
                  <a:pt x="198" y="311"/>
                </a:lnTo>
                <a:cubicBezTo>
                  <a:pt x="198" y="304"/>
                  <a:pt x="205" y="304"/>
                  <a:pt x="212" y="304"/>
                </a:cubicBezTo>
                <a:cubicBezTo>
                  <a:pt x="233" y="304"/>
                  <a:pt x="240" y="318"/>
                  <a:pt x="240" y="332"/>
                </a:cubicBezTo>
                <a:cubicBezTo>
                  <a:pt x="240" y="339"/>
                  <a:pt x="240" y="347"/>
                  <a:pt x="233" y="354"/>
                </a:cubicBezTo>
                <a:close/>
                <a:moveTo>
                  <a:pt x="212" y="248"/>
                </a:moveTo>
                <a:lnTo>
                  <a:pt x="212" y="248"/>
                </a:lnTo>
                <a:cubicBezTo>
                  <a:pt x="205" y="248"/>
                  <a:pt x="198" y="248"/>
                  <a:pt x="198" y="241"/>
                </a:cubicBezTo>
                <a:lnTo>
                  <a:pt x="198" y="241"/>
                </a:lnTo>
                <a:cubicBezTo>
                  <a:pt x="56" y="99"/>
                  <a:pt x="56" y="99"/>
                  <a:pt x="56" y="99"/>
                </a:cubicBezTo>
                <a:cubicBezTo>
                  <a:pt x="56" y="141"/>
                  <a:pt x="56" y="141"/>
                  <a:pt x="56" y="141"/>
                </a:cubicBezTo>
                <a:cubicBezTo>
                  <a:pt x="56" y="163"/>
                  <a:pt x="42" y="170"/>
                  <a:pt x="28" y="170"/>
                </a:cubicBezTo>
                <a:cubicBezTo>
                  <a:pt x="7" y="170"/>
                  <a:pt x="0" y="163"/>
                  <a:pt x="0" y="141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7" y="0"/>
                  <a:pt x="28" y="0"/>
                </a:cubicBezTo>
                <a:cubicBezTo>
                  <a:pt x="141" y="0"/>
                  <a:pt x="141" y="0"/>
                  <a:pt x="141" y="0"/>
                </a:cubicBezTo>
                <a:cubicBezTo>
                  <a:pt x="155" y="0"/>
                  <a:pt x="169" y="14"/>
                  <a:pt x="169" y="28"/>
                </a:cubicBezTo>
                <a:cubicBezTo>
                  <a:pt x="169" y="50"/>
                  <a:pt x="155" y="57"/>
                  <a:pt x="141" y="57"/>
                </a:cubicBezTo>
                <a:cubicBezTo>
                  <a:pt x="92" y="57"/>
                  <a:pt x="92" y="57"/>
                  <a:pt x="92" y="57"/>
                </a:cubicBezTo>
                <a:cubicBezTo>
                  <a:pt x="233" y="198"/>
                  <a:pt x="233" y="198"/>
                  <a:pt x="233" y="198"/>
                </a:cubicBezTo>
                <a:lnTo>
                  <a:pt x="233" y="198"/>
                </a:lnTo>
                <a:cubicBezTo>
                  <a:pt x="240" y="205"/>
                  <a:pt x="240" y="212"/>
                  <a:pt x="240" y="219"/>
                </a:cubicBezTo>
                <a:cubicBezTo>
                  <a:pt x="240" y="234"/>
                  <a:pt x="233" y="248"/>
                  <a:pt x="212" y="24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74" name="Freeform 80"/>
          <p:cNvSpPr>
            <a:spLocks noChangeArrowheads="1"/>
          </p:cNvSpPr>
          <p:nvPr/>
        </p:nvSpPr>
        <p:spPr bwMode="auto">
          <a:xfrm>
            <a:off x="3605333" y="4430185"/>
            <a:ext cx="292024" cy="292100"/>
          </a:xfrm>
          <a:custGeom>
            <a:avLst/>
            <a:gdLst>
              <a:gd name="T0" fmla="*/ 608 w 609"/>
              <a:gd name="T1" fmla="*/ 304 h 609"/>
              <a:gd name="T2" fmla="*/ 594 w 609"/>
              <a:gd name="T3" fmla="*/ 325 h 609"/>
              <a:gd name="T4" fmla="*/ 502 w 609"/>
              <a:gd name="T5" fmla="*/ 410 h 609"/>
              <a:gd name="T6" fmla="*/ 453 w 609"/>
              <a:gd name="T7" fmla="*/ 389 h 609"/>
              <a:gd name="T8" fmla="*/ 467 w 609"/>
              <a:gd name="T9" fmla="*/ 367 h 609"/>
              <a:gd name="T10" fmla="*/ 333 w 609"/>
              <a:gd name="T11" fmla="*/ 332 h 609"/>
              <a:gd name="T12" fmla="*/ 368 w 609"/>
              <a:gd name="T13" fmla="*/ 466 h 609"/>
              <a:gd name="T14" fmla="*/ 389 w 609"/>
              <a:gd name="T15" fmla="*/ 452 h 609"/>
              <a:gd name="T16" fmla="*/ 410 w 609"/>
              <a:gd name="T17" fmla="*/ 502 h 609"/>
              <a:gd name="T18" fmla="*/ 326 w 609"/>
              <a:gd name="T19" fmla="*/ 594 h 609"/>
              <a:gd name="T20" fmla="*/ 304 w 609"/>
              <a:gd name="T21" fmla="*/ 608 h 609"/>
              <a:gd name="T22" fmla="*/ 283 w 609"/>
              <a:gd name="T23" fmla="*/ 594 h 609"/>
              <a:gd name="T24" fmla="*/ 198 w 609"/>
              <a:gd name="T25" fmla="*/ 502 h 609"/>
              <a:gd name="T26" fmla="*/ 219 w 609"/>
              <a:gd name="T27" fmla="*/ 452 h 609"/>
              <a:gd name="T28" fmla="*/ 241 w 609"/>
              <a:gd name="T29" fmla="*/ 466 h 609"/>
              <a:gd name="T30" fmla="*/ 276 w 609"/>
              <a:gd name="T31" fmla="*/ 332 h 609"/>
              <a:gd name="T32" fmla="*/ 142 w 609"/>
              <a:gd name="T33" fmla="*/ 367 h 609"/>
              <a:gd name="T34" fmla="*/ 156 w 609"/>
              <a:gd name="T35" fmla="*/ 389 h 609"/>
              <a:gd name="T36" fmla="*/ 106 w 609"/>
              <a:gd name="T37" fmla="*/ 410 h 609"/>
              <a:gd name="T38" fmla="*/ 15 w 609"/>
              <a:gd name="T39" fmla="*/ 325 h 609"/>
              <a:gd name="T40" fmla="*/ 0 w 609"/>
              <a:gd name="T41" fmla="*/ 304 h 609"/>
              <a:gd name="T42" fmla="*/ 15 w 609"/>
              <a:gd name="T43" fmla="*/ 283 h 609"/>
              <a:gd name="T44" fmla="*/ 106 w 609"/>
              <a:gd name="T45" fmla="*/ 198 h 609"/>
              <a:gd name="T46" fmla="*/ 156 w 609"/>
              <a:gd name="T47" fmla="*/ 219 h 609"/>
              <a:gd name="T48" fmla="*/ 142 w 609"/>
              <a:gd name="T49" fmla="*/ 240 h 609"/>
              <a:gd name="T50" fmla="*/ 276 w 609"/>
              <a:gd name="T51" fmla="*/ 276 h 609"/>
              <a:gd name="T52" fmla="*/ 241 w 609"/>
              <a:gd name="T53" fmla="*/ 141 h 609"/>
              <a:gd name="T54" fmla="*/ 219 w 609"/>
              <a:gd name="T55" fmla="*/ 155 h 609"/>
              <a:gd name="T56" fmla="*/ 198 w 609"/>
              <a:gd name="T57" fmla="*/ 106 h 609"/>
              <a:gd name="T58" fmla="*/ 283 w 609"/>
              <a:gd name="T59" fmla="*/ 14 h 609"/>
              <a:gd name="T60" fmla="*/ 304 w 609"/>
              <a:gd name="T61" fmla="*/ 0 h 609"/>
              <a:gd name="T62" fmla="*/ 326 w 609"/>
              <a:gd name="T63" fmla="*/ 14 h 609"/>
              <a:gd name="T64" fmla="*/ 410 w 609"/>
              <a:gd name="T65" fmla="*/ 106 h 609"/>
              <a:gd name="T66" fmla="*/ 389 w 609"/>
              <a:gd name="T67" fmla="*/ 155 h 609"/>
              <a:gd name="T68" fmla="*/ 368 w 609"/>
              <a:gd name="T69" fmla="*/ 141 h 609"/>
              <a:gd name="T70" fmla="*/ 333 w 609"/>
              <a:gd name="T71" fmla="*/ 276 h 609"/>
              <a:gd name="T72" fmla="*/ 467 w 609"/>
              <a:gd name="T73" fmla="*/ 240 h 609"/>
              <a:gd name="T74" fmla="*/ 453 w 609"/>
              <a:gd name="T75" fmla="*/ 219 h 609"/>
              <a:gd name="T76" fmla="*/ 502 w 609"/>
              <a:gd name="T77" fmla="*/ 198 h 609"/>
              <a:gd name="T78" fmla="*/ 594 w 609"/>
              <a:gd name="T79" fmla="*/ 283 h 609"/>
              <a:gd name="T80" fmla="*/ 608 w 609"/>
              <a:gd name="T81" fmla="*/ 304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609" h="609">
                <a:moveTo>
                  <a:pt x="608" y="304"/>
                </a:moveTo>
                <a:lnTo>
                  <a:pt x="608" y="304"/>
                </a:lnTo>
                <a:cubicBezTo>
                  <a:pt x="608" y="311"/>
                  <a:pt x="601" y="318"/>
                  <a:pt x="594" y="325"/>
                </a:cubicBezTo>
                <a:lnTo>
                  <a:pt x="594" y="325"/>
                </a:lnTo>
                <a:cubicBezTo>
                  <a:pt x="502" y="410"/>
                  <a:pt x="502" y="410"/>
                  <a:pt x="502" y="410"/>
                </a:cubicBezTo>
                <a:lnTo>
                  <a:pt x="502" y="410"/>
                </a:lnTo>
                <a:cubicBezTo>
                  <a:pt x="495" y="417"/>
                  <a:pt x="488" y="417"/>
                  <a:pt x="481" y="417"/>
                </a:cubicBezTo>
                <a:cubicBezTo>
                  <a:pt x="467" y="417"/>
                  <a:pt x="453" y="403"/>
                  <a:pt x="453" y="389"/>
                </a:cubicBezTo>
                <a:cubicBezTo>
                  <a:pt x="453" y="382"/>
                  <a:pt x="460" y="375"/>
                  <a:pt x="467" y="367"/>
                </a:cubicBezTo>
                <a:lnTo>
                  <a:pt x="467" y="367"/>
                </a:lnTo>
                <a:cubicBezTo>
                  <a:pt x="502" y="332"/>
                  <a:pt x="502" y="332"/>
                  <a:pt x="502" y="332"/>
                </a:cubicBezTo>
                <a:cubicBezTo>
                  <a:pt x="333" y="332"/>
                  <a:pt x="333" y="332"/>
                  <a:pt x="333" y="332"/>
                </a:cubicBezTo>
                <a:cubicBezTo>
                  <a:pt x="333" y="502"/>
                  <a:pt x="333" y="502"/>
                  <a:pt x="333" y="502"/>
                </a:cubicBezTo>
                <a:cubicBezTo>
                  <a:pt x="368" y="466"/>
                  <a:pt x="368" y="466"/>
                  <a:pt x="368" y="466"/>
                </a:cubicBezTo>
                <a:lnTo>
                  <a:pt x="368" y="466"/>
                </a:lnTo>
                <a:cubicBezTo>
                  <a:pt x="375" y="459"/>
                  <a:pt x="382" y="452"/>
                  <a:pt x="389" y="452"/>
                </a:cubicBezTo>
                <a:cubicBezTo>
                  <a:pt x="403" y="452"/>
                  <a:pt x="417" y="466"/>
                  <a:pt x="417" y="480"/>
                </a:cubicBezTo>
                <a:cubicBezTo>
                  <a:pt x="417" y="488"/>
                  <a:pt x="417" y="495"/>
                  <a:pt x="410" y="502"/>
                </a:cubicBezTo>
                <a:lnTo>
                  <a:pt x="410" y="502"/>
                </a:lnTo>
                <a:cubicBezTo>
                  <a:pt x="326" y="594"/>
                  <a:pt x="326" y="594"/>
                  <a:pt x="326" y="594"/>
                </a:cubicBezTo>
                <a:lnTo>
                  <a:pt x="326" y="594"/>
                </a:lnTo>
                <a:cubicBezTo>
                  <a:pt x="318" y="601"/>
                  <a:pt x="311" y="608"/>
                  <a:pt x="304" y="608"/>
                </a:cubicBezTo>
                <a:cubicBezTo>
                  <a:pt x="297" y="608"/>
                  <a:pt x="290" y="601"/>
                  <a:pt x="283" y="594"/>
                </a:cubicBezTo>
                <a:lnTo>
                  <a:pt x="283" y="594"/>
                </a:lnTo>
                <a:cubicBezTo>
                  <a:pt x="198" y="502"/>
                  <a:pt x="198" y="502"/>
                  <a:pt x="198" y="502"/>
                </a:cubicBezTo>
                <a:lnTo>
                  <a:pt x="198" y="502"/>
                </a:lnTo>
                <a:cubicBezTo>
                  <a:pt x="191" y="495"/>
                  <a:pt x="191" y="488"/>
                  <a:pt x="191" y="480"/>
                </a:cubicBezTo>
                <a:cubicBezTo>
                  <a:pt x="191" y="466"/>
                  <a:pt x="205" y="452"/>
                  <a:pt x="219" y="452"/>
                </a:cubicBezTo>
                <a:cubicBezTo>
                  <a:pt x="226" y="452"/>
                  <a:pt x="234" y="459"/>
                  <a:pt x="241" y="466"/>
                </a:cubicBezTo>
                <a:lnTo>
                  <a:pt x="241" y="466"/>
                </a:lnTo>
                <a:cubicBezTo>
                  <a:pt x="276" y="502"/>
                  <a:pt x="276" y="502"/>
                  <a:pt x="276" y="502"/>
                </a:cubicBezTo>
                <a:cubicBezTo>
                  <a:pt x="276" y="332"/>
                  <a:pt x="276" y="332"/>
                  <a:pt x="276" y="332"/>
                </a:cubicBezTo>
                <a:cubicBezTo>
                  <a:pt x="106" y="332"/>
                  <a:pt x="106" y="332"/>
                  <a:pt x="106" y="332"/>
                </a:cubicBezTo>
                <a:cubicBezTo>
                  <a:pt x="142" y="367"/>
                  <a:pt x="142" y="367"/>
                  <a:pt x="142" y="367"/>
                </a:cubicBezTo>
                <a:lnTo>
                  <a:pt x="142" y="367"/>
                </a:lnTo>
                <a:cubicBezTo>
                  <a:pt x="149" y="375"/>
                  <a:pt x="156" y="382"/>
                  <a:pt x="156" y="389"/>
                </a:cubicBezTo>
                <a:cubicBezTo>
                  <a:pt x="156" y="403"/>
                  <a:pt x="142" y="417"/>
                  <a:pt x="128" y="417"/>
                </a:cubicBezTo>
                <a:cubicBezTo>
                  <a:pt x="121" y="417"/>
                  <a:pt x="113" y="417"/>
                  <a:pt x="106" y="410"/>
                </a:cubicBezTo>
                <a:lnTo>
                  <a:pt x="106" y="410"/>
                </a:lnTo>
                <a:cubicBezTo>
                  <a:pt x="15" y="325"/>
                  <a:pt x="15" y="325"/>
                  <a:pt x="15" y="325"/>
                </a:cubicBezTo>
                <a:lnTo>
                  <a:pt x="15" y="325"/>
                </a:lnTo>
                <a:cubicBezTo>
                  <a:pt x="8" y="318"/>
                  <a:pt x="0" y="311"/>
                  <a:pt x="0" y="304"/>
                </a:cubicBezTo>
                <a:cubicBezTo>
                  <a:pt x="0" y="297"/>
                  <a:pt x="8" y="290"/>
                  <a:pt x="15" y="283"/>
                </a:cubicBezTo>
                <a:lnTo>
                  <a:pt x="15" y="283"/>
                </a:lnTo>
                <a:cubicBezTo>
                  <a:pt x="106" y="198"/>
                  <a:pt x="106" y="198"/>
                  <a:pt x="106" y="198"/>
                </a:cubicBezTo>
                <a:lnTo>
                  <a:pt x="106" y="198"/>
                </a:lnTo>
                <a:cubicBezTo>
                  <a:pt x="113" y="191"/>
                  <a:pt x="121" y="191"/>
                  <a:pt x="128" y="191"/>
                </a:cubicBezTo>
                <a:cubicBezTo>
                  <a:pt x="142" y="191"/>
                  <a:pt x="156" y="205"/>
                  <a:pt x="156" y="219"/>
                </a:cubicBezTo>
                <a:cubicBezTo>
                  <a:pt x="156" y="226"/>
                  <a:pt x="149" y="233"/>
                  <a:pt x="142" y="240"/>
                </a:cubicBezTo>
                <a:lnTo>
                  <a:pt x="142" y="240"/>
                </a:lnTo>
                <a:cubicBezTo>
                  <a:pt x="106" y="276"/>
                  <a:pt x="106" y="276"/>
                  <a:pt x="106" y="276"/>
                </a:cubicBezTo>
                <a:cubicBezTo>
                  <a:pt x="276" y="276"/>
                  <a:pt x="276" y="276"/>
                  <a:pt x="276" y="276"/>
                </a:cubicBezTo>
                <a:cubicBezTo>
                  <a:pt x="276" y="106"/>
                  <a:pt x="276" y="106"/>
                  <a:pt x="276" y="106"/>
                </a:cubicBezTo>
                <a:cubicBezTo>
                  <a:pt x="241" y="141"/>
                  <a:pt x="241" y="141"/>
                  <a:pt x="241" y="141"/>
                </a:cubicBezTo>
                <a:lnTo>
                  <a:pt x="241" y="141"/>
                </a:lnTo>
                <a:cubicBezTo>
                  <a:pt x="234" y="148"/>
                  <a:pt x="226" y="155"/>
                  <a:pt x="219" y="155"/>
                </a:cubicBezTo>
                <a:cubicBezTo>
                  <a:pt x="205" y="155"/>
                  <a:pt x="191" y="141"/>
                  <a:pt x="191" y="127"/>
                </a:cubicBezTo>
                <a:cubicBezTo>
                  <a:pt x="191" y="120"/>
                  <a:pt x="191" y="113"/>
                  <a:pt x="198" y="106"/>
                </a:cubicBezTo>
                <a:lnTo>
                  <a:pt x="198" y="106"/>
                </a:lnTo>
                <a:cubicBezTo>
                  <a:pt x="283" y="14"/>
                  <a:pt x="283" y="14"/>
                  <a:pt x="283" y="14"/>
                </a:cubicBezTo>
                <a:lnTo>
                  <a:pt x="283" y="14"/>
                </a:lnTo>
                <a:cubicBezTo>
                  <a:pt x="290" y="7"/>
                  <a:pt x="297" y="0"/>
                  <a:pt x="304" y="0"/>
                </a:cubicBezTo>
                <a:cubicBezTo>
                  <a:pt x="311" y="0"/>
                  <a:pt x="318" y="7"/>
                  <a:pt x="326" y="14"/>
                </a:cubicBezTo>
                <a:lnTo>
                  <a:pt x="326" y="14"/>
                </a:lnTo>
                <a:cubicBezTo>
                  <a:pt x="410" y="106"/>
                  <a:pt x="410" y="106"/>
                  <a:pt x="410" y="106"/>
                </a:cubicBezTo>
                <a:lnTo>
                  <a:pt x="410" y="106"/>
                </a:lnTo>
                <a:cubicBezTo>
                  <a:pt x="417" y="113"/>
                  <a:pt x="417" y="120"/>
                  <a:pt x="417" y="127"/>
                </a:cubicBezTo>
                <a:cubicBezTo>
                  <a:pt x="417" y="141"/>
                  <a:pt x="403" y="155"/>
                  <a:pt x="389" y="155"/>
                </a:cubicBezTo>
                <a:cubicBezTo>
                  <a:pt x="382" y="155"/>
                  <a:pt x="375" y="148"/>
                  <a:pt x="368" y="141"/>
                </a:cubicBezTo>
                <a:lnTo>
                  <a:pt x="368" y="141"/>
                </a:lnTo>
                <a:cubicBezTo>
                  <a:pt x="333" y="106"/>
                  <a:pt x="333" y="106"/>
                  <a:pt x="333" y="106"/>
                </a:cubicBezTo>
                <a:cubicBezTo>
                  <a:pt x="333" y="276"/>
                  <a:pt x="333" y="276"/>
                  <a:pt x="333" y="276"/>
                </a:cubicBezTo>
                <a:cubicBezTo>
                  <a:pt x="502" y="276"/>
                  <a:pt x="502" y="276"/>
                  <a:pt x="502" y="276"/>
                </a:cubicBezTo>
                <a:cubicBezTo>
                  <a:pt x="467" y="240"/>
                  <a:pt x="467" y="240"/>
                  <a:pt x="467" y="240"/>
                </a:cubicBezTo>
                <a:lnTo>
                  <a:pt x="467" y="240"/>
                </a:lnTo>
                <a:cubicBezTo>
                  <a:pt x="460" y="233"/>
                  <a:pt x="453" y="226"/>
                  <a:pt x="453" y="219"/>
                </a:cubicBezTo>
                <a:cubicBezTo>
                  <a:pt x="453" y="205"/>
                  <a:pt x="467" y="191"/>
                  <a:pt x="481" y="191"/>
                </a:cubicBezTo>
                <a:cubicBezTo>
                  <a:pt x="488" y="191"/>
                  <a:pt x="495" y="191"/>
                  <a:pt x="502" y="198"/>
                </a:cubicBezTo>
                <a:lnTo>
                  <a:pt x="502" y="198"/>
                </a:lnTo>
                <a:cubicBezTo>
                  <a:pt x="594" y="283"/>
                  <a:pt x="594" y="283"/>
                  <a:pt x="594" y="283"/>
                </a:cubicBezTo>
                <a:lnTo>
                  <a:pt x="594" y="283"/>
                </a:lnTo>
                <a:cubicBezTo>
                  <a:pt x="601" y="290"/>
                  <a:pt x="608" y="297"/>
                  <a:pt x="608" y="304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75" name="Freeform 81"/>
          <p:cNvSpPr>
            <a:spLocks noChangeArrowheads="1"/>
          </p:cNvSpPr>
          <p:nvPr/>
        </p:nvSpPr>
        <p:spPr bwMode="auto">
          <a:xfrm>
            <a:off x="3101698" y="4523318"/>
            <a:ext cx="289907" cy="107950"/>
          </a:xfrm>
          <a:custGeom>
            <a:avLst/>
            <a:gdLst>
              <a:gd name="T0" fmla="*/ 601 w 602"/>
              <a:gd name="T1" fmla="*/ 113 h 227"/>
              <a:gd name="T2" fmla="*/ 601 w 602"/>
              <a:gd name="T3" fmla="*/ 113 h 227"/>
              <a:gd name="T4" fmla="*/ 594 w 602"/>
              <a:gd name="T5" fmla="*/ 134 h 227"/>
              <a:gd name="T6" fmla="*/ 594 w 602"/>
              <a:gd name="T7" fmla="*/ 134 h 227"/>
              <a:gd name="T8" fmla="*/ 502 w 602"/>
              <a:gd name="T9" fmla="*/ 219 h 227"/>
              <a:gd name="T10" fmla="*/ 502 w 602"/>
              <a:gd name="T11" fmla="*/ 219 h 227"/>
              <a:gd name="T12" fmla="*/ 481 w 602"/>
              <a:gd name="T13" fmla="*/ 226 h 227"/>
              <a:gd name="T14" fmla="*/ 453 w 602"/>
              <a:gd name="T15" fmla="*/ 198 h 227"/>
              <a:gd name="T16" fmla="*/ 460 w 602"/>
              <a:gd name="T17" fmla="*/ 176 h 227"/>
              <a:gd name="T18" fmla="*/ 460 w 602"/>
              <a:gd name="T19" fmla="*/ 176 h 227"/>
              <a:gd name="T20" fmla="*/ 502 w 602"/>
              <a:gd name="T21" fmla="*/ 141 h 227"/>
              <a:gd name="T22" fmla="*/ 333 w 602"/>
              <a:gd name="T23" fmla="*/ 141 h 227"/>
              <a:gd name="T24" fmla="*/ 333 w 602"/>
              <a:gd name="T25" fmla="*/ 141 h 227"/>
              <a:gd name="T26" fmla="*/ 276 w 602"/>
              <a:gd name="T27" fmla="*/ 141 h 227"/>
              <a:gd name="T28" fmla="*/ 276 w 602"/>
              <a:gd name="T29" fmla="*/ 141 h 227"/>
              <a:gd name="T30" fmla="*/ 99 w 602"/>
              <a:gd name="T31" fmla="*/ 141 h 227"/>
              <a:gd name="T32" fmla="*/ 142 w 602"/>
              <a:gd name="T33" fmla="*/ 176 h 227"/>
              <a:gd name="T34" fmla="*/ 142 w 602"/>
              <a:gd name="T35" fmla="*/ 176 h 227"/>
              <a:gd name="T36" fmla="*/ 149 w 602"/>
              <a:gd name="T37" fmla="*/ 198 h 227"/>
              <a:gd name="T38" fmla="*/ 120 w 602"/>
              <a:gd name="T39" fmla="*/ 226 h 227"/>
              <a:gd name="T40" fmla="*/ 106 w 602"/>
              <a:gd name="T41" fmla="*/ 219 h 227"/>
              <a:gd name="T42" fmla="*/ 106 w 602"/>
              <a:gd name="T43" fmla="*/ 219 h 227"/>
              <a:gd name="T44" fmla="*/ 7 w 602"/>
              <a:gd name="T45" fmla="*/ 134 h 227"/>
              <a:gd name="T46" fmla="*/ 7 w 602"/>
              <a:gd name="T47" fmla="*/ 134 h 227"/>
              <a:gd name="T48" fmla="*/ 0 w 602"/>
              <a:gd name="T49" fmla="*/ 113 h 227"/>
              <a:gd name="T50" fmla="*/ 7 w 602"/>
              <a:gd name="T51" fmla="*/ 92 h 227"/>
              <a:gd name="T52" fmla="*/ 7 w 602"/>
              <a:gd name="T53" fmla="*/ 92 h 227"/>
              <a:gd name="T54" fmla="*/ 106 w 602"/>
              <a:gd name="T55" fmla="*/ 7 h 227"/>
              <a:gd name="T56" fmla="*/ 106 w 602"/>
              <a:gd name="T57" fmla="*/ 7 h 227"/>
              <a:gd name="T58" fmla="*/ 120 w 602"/>
              <a:gd name="T59" fmla="*/ 0 h 227"/>
              <a:gd name="T60" fmla="*/ 149 w 602"/>
              <a:gd name="T61" fmla="*/ 28 h 227"/>
              <a:gd name="T62" fmla="*/ 142 w 602"/>
              <a:gd name="T63" fmla="*/ 49 h 227"/>
              <a:gd name="T64" fmla="*/ 142 w 602"/>
              <a:gd name="T65" fmla="*/ 49 h 227"/>
              <a:gd name="T66" fmla="*/ 99 w 602"/>
              <a:gd name="T67" fmla="*/ 85 h 227"/>
              <a:gd name="T68" fmla="*/ 276 w 602"/>
              <a:gd name="T69" fmla="*/ 85 h 227"/>
              <a:gd name="T70" fmla="*/ 276 w 602"/>
              <a:gd name="T71" fmla="*/ 85 h 227"/>
              <a:gd name="T72" fmla="*/ 333 w 602"/>
              <a:gd name="T73" fmla="*/ 85 h 227"/>
              <a:gd name="T74" fmla="*/ 333 w 602"/>
              <a:gd name="T75" fmla="*/ 85 h 227"/>
              <a:gd name="T76" fmla="*/ 502 w 602"/>
              <a:gd name="T77" fmla="*/ 85 h 227"/>
              <a:gd name="T78" fmla="*/ 460 w 602"/>
              <a:gd name="T79" fmla="*/ 49 h 227"/>
              <a:gd name="T80" fmla="*/ 460 w 602"/>
              <a:gd name="T81" fmla="*/ 49 h 227"/>
              <a:gd name="T82" fmla="*/ 453 w 602"/>
              <a:gd name="T83" fmla="*/ 28 h 227"/>
              <a:gd name="T84" fmla="*/ 481 w 602"/>
              <a:gd name="T85" fmla="*/ 0 h 227"/>
              <a:gd name="T86" fmla="*/ 502 w 602"/>
              <a:gd name="T87" fmla="*/ 7 h 227"/>
              <a:gd name="T88" fmla="*/ 502 w 602"/>
              <a:gd name="T89" fmla="*/ 7 h 227"/>
              <a:gd name="T90" fmla="*/ 594 w 602"/>
              <a:gd name="T91" fmla="*/ 92 h 227"/>
              <a:gd name="T92" fmla="*/ 594 w 602"/>
              <a:gd name="T93" fmla="*/ 92 h 227"/>
              <a:gd name="T94" fmla="*/ 601 w 602"/>
              <a:gd name="T95" fmla="*/ 113 h 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602" h="227">
                <a:moveTo>
                  <a:pt x="601" y="113"/>
                </a:moveTo>
                <a:lnTo>
                  <a:pt x="601" y="113"/>
                </a:lnTo>
                <a:cubicBezTo>
                  <a:pt x="601" y="120"/>
                  <a:pt x="601" y="127"/>
                  <a:pt x="594" y="134"/>
                </a:cubicBezTo>
                <a:lnTo>
                  <a:pt x="594" y="134"/>
                </a:lnTo>
                <a:cubicBezTo>
                  <a:pt x="502" y="219"/>
                  <a:pt x="502" y="219"/>
                  <a:pt x="502" y="219"/>
                </a:cubicBezTo>
                <a:lnTo>
                  <a:pt x="502" y="219"/>
                </a:lnTo>
                <a:cubicBezTo>
                  <a:pt x="495" y="226"/>
                  <a:pt x="488" y="226"/>
                  <a:pt x="481" y="226"/>
                </a:cubicBezTo>
                <a:cubicBezTo>
                  <a:pt x="467" y="226"/>
                  <a:pt x="453" y="212"/>
                  <a:pt x="453" y="198"/>
                </a:cubicBezTo>
                <a:cubicBezTo>
                  <a:pt x="453" y="191"/>
                  <a:pt x="460" y="184"/>
                  <a:pt x="460" y="176"/>
                </a:cubicBezTo>
                <a:lnTo>
                  <a:pt x="460" y="176"/>
                </a:lnTo>
                <a:cubicBezTo>
                  <a:pt x="502" y="141"/>
                  <a:pt x="502" y="141"/>
                  <a:pt x="502" y="141"/>
                </a:cubicBezTo>
                <a:cubicBezTo>
                  <a:pt x="333" y="141"/>
                  <a:pt x="333" y="141"/>
                  <a:pt x="333" y="141"/>
                </a:cubicBezTo>
                <a:lnTo>
                  <a:pt x="333" y="141"/>
                </a:lnTo>
                <a:cubicBezTo>
                  <a:pt x="276" y="141"/>
                  <a:pt x="276" y="141"/>
                  <a:pt x="276" y="141"/>
                </a:cubicBezTo>
                <a:lnTo>
                  <a:pt x="276" y="141"/>
                </a:lnTo>
                <a:cubicBezTo>
                  <a:pt x="99" y="141"/>
                  <a:pt x="99" y="141"/>
                  <a:pt x="99" y="141"/>
                </a:cubicBezTo>
                <a:cubicBezTo>
                  <a:pt x="142" y="176"/>
                  <a:pt x="142" y="176"/>
                  <a:pt x="142" y="176"/>
                </a:cubicBezTo>
                <a:lnTo>
                  <a:pt x="142" y="176"/>
                </a:lnTo>
                <a:cubicBezTo>
                  <a:pt x="149" y="184"/>
                  <a:pt x="149" y="191"/>
                  <a:pt x="149" y="198"/>
                </a:cubicBezTo>
                <a:cubicBezTo>
                  <a:pt x="149" y="212"/>
                  <a:pt x="142" y="226"/>
                  <a:pt x="120" y="226"/>
                </a:cubicBezTo>
                <a:cubicBezTo>
                  <a:pt x="113" y="226"/>
                  <a:pt x="106" y="226"/>
                  <a:pt x="106" y="219"/>
                </a:cubicBezTo>
                <a:lnTo>
                  <a:pt x="106" y="219"/>
                </a:lnTo>
                <a:cubicBezTo>
                  <a:pt x="7" y="134"/>
                  <a:pt x="7" y="134"/>
                  <a:pt x="7" y="134"/>
                </a:cubicBezTo>
                <a:lnTo>
                  <a:pt x="7" y="134"/>
                </a:lnTo>
                <a:cubicBezTo>
                  <a:pt x="7" y="127"/>
                  <a:pt x="0" y="120"/>
                  <a:pt x="0" y="113"/>
                </a:cubicBezTo>
                <a:cubicBezTo>
                  <a:pt x="0" y="106"/>
                  <a:pt x="7" y="99"/>
                  <a:pt x="7" y="92"/>
                </a:cubicBezTo>
                <a:lnTo>
                  <a:pt x="7" y="92"/>
                </a:lnTo>
                <a:cubicBezTo>
                  <a:pt x="106" y="7"/>
                  <a:pt x="106" y="7"/>
                  <a:pt x="106" y="7"/>
                </a:cubicBezTo>
                <a:lnTo>
                  <a:pt x="106" y="7"/>
                </a:lnTo>
                <a:cubicBezTo>
                  <a:pt x="106" y="0"/>
                  <a:pt x="113" y="0"/>
                  <a:pt x="120" y="0"/>
                </a:cubicBezTo>
                <a:cubicBezTo>
                  <a:pt x="142" y="0"/>
                  <a:pt x="149" y="14"/>
                  <a:pt x="149" y="28"/>
                </a:cubicBezTo>
                <a:cubicBezTo>
                  <a:pt x="149" y="35"/>
                  <a:pt x="149" y="42"/>
                  <a:pt x="142" y="49"/>
                </a:cubicBezTo>
                <a:lnTo>
                  <a:pt x="142" y="49"/>
                </a:lnTo>
                <a:cubicBezTo>
                  <a:pt x="99" y="85"/>
                  <a:pt x="99" y="85"/>
                  <a:pt x="99" y="85"/>
                </a:cubicBezTo>
                <a:cubicBezTo>
                  <a:pt x="276" y="85"/>
                  <a:pt x="276" y="85"/>
                  <a:pt x="276" y="85"/>
                </a:cubicBezTo>
                <a:lnTo>
                  <a:pt x="276" y="85"/>
                </a:lnTo>
                <a:cubicBezTo>
                  <a:pt x="333" y="85"/>
                  <a:pt x="333" y="85"/>
                  <a:pt x="333" y="85"/>
                </a:cubicBezTo>
                <a:lnTo>
                  <a:pt x="333" y="85"/>
                </a:lnTo>
                <a:cubicBezTo>
                  <a:pt x="502" y="85"/>
                  <a:pt x="502" y="85"/>
                  <a:pt x="502" y="85"/>
                </a:cubicBezTo>
                <a:cubicBezTo>
                  <a:pt x="460" y="49"/>
                  <a:pt x="460" y="49"/>
                  <a:pt x="460" y="49"/>
                </a:cubicBezTo>
                <a:lnTo>
                  <a:pt x="460" y="49"/>
                </a:lnTo>
                <a:cubicBezTo>
                  <a:pt x="460" y="42"/>
                  <a:pt x="453" y="35"/>
                  <a:pt x="453" y="28"/>
                </a:cubicBezTo>
                <a:cubicBezTo>
                  <a:pt x="453" y="14"/>
                  <a:pt x="467" y="0"/>
                  <a:pt x="481" y="0"/>
                </a:cubicBezTo>
                <a:cubicBezTo>
                  <a:pt x="488" y="0"/>
                  <a:pt x="495" y="0"/>
                  <a:pt x="502" y="7"/>
                </a:cubicBezTo>
                <a:lnTo>
                  <a:pt x="502" y="7"/>
                </a:lnTo>
                <a:cubicBezTo>
                  <a:pt x="594" y="92"/>
                  <a:pt x="594" y="92"/>
                  <a:pt x="594" y="92"/>
                </a:cubicBezTo>
                <a:lnTo>
                  <a:pt x="594" y="92"/>
                </a:lnTo>
                <a:cubicBezTo>
                  <a:pt x="601" y="99"/>
                  <a:pt x="601" y="106"/>
                  <a:pt x="601" y="113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76" name="Freeform 82"/>
          <p:cNvSpPr>
            <a:spLocks noChangeArrowheads="1"/>
          </p:cNvSpPr>
          <p:nvPr/>
        </p:nvSpPr>
        <p:spPr bwMode="auto">
          <a:xfrm>
            <a:off x="2684823" y="4430185"/>
            <a:ext cx="107923" cy="292100"/>
          </a:xfrm>
          <a:custGeom>
            <a:avLst/>
            <a:gdLst>
              <a:gd name="T0" fmla="*/ 198 w 227"/>
              <a:gd name="T1" fmla="*/ 155 h 609"/>
              <a:gd name="T2" fmla="*/ 198 w 227"/>
              <a:gd name="T3" fmla="*/ 155 h 609"/>
              <a:gd name="T4" fmla="*/ 177 w 227"/>
              <a:gd name="T5" fmla="*/ 141 h 609"/>
              <a:gd name="T6" fmla="*/ 177 w 227"/>
              <a:gd name="T7" fmla="*/ 141 h 609"/>
              <a:gd name="T8" fmla="*/ 141 w 227"/>
              <a:gd name="T9" fmla="*/ 106 h 609"/>
              <a:gd name="T10" fmla="*/ 141 w 227"/>
              <a:gd name="T11" fmla="*/ 276 h 609"/>
              <a:gd name="T12" fmla="*/ 141 w 227"/>
              <a:gd name="T13" fmla="*/ 276 h 609"/>
              <a:gd name="T14" fmla="*/ 141 w 227"/>
              <a:gd name="T15" fmla="*/ 332 h 609"/>
              <a:gd name="T16" fmla="*/ 141 w 227"/>
              <a:gd name="T17" fmla="*/ 332 h 609"/>
              <a:gd name="T18" fmla="*/ 141 w 227"/>
              <a:gd name="T19" fmla="*/ 502 h 609"/>
              <a:gd name="T20" fmla="*/ 177 w 227"/>
              <a:gd name="T21" fmla="*/ 466 h 609"/>
              <a:gd name="T22" fmla="*/ 177 w 227"/>
              <a:gd name="T23" fmla="*/ 466 h 609"/>
              <a:gd name="T24" fmla="*/ 198 w 227"/>
              <a:gd name="T25" fmla="*/ 452 h 609"/>
              <a:gd name="T26" fmla="*/ 226 w 227"/>
              <a:gd name="T27" fmla="*/ 480 h 609"/>
              <a:gd name="T28" fmla="*/ 219 w 227"/>
              <a:gd name="T29" fmla="*/ 502 h 609"/>
              <a:gd name="T30" fmla="*/ 219 w 227"/>
              <a:gd name="T31" fmla="*/ 502 h 609"/>
              <a:gd name="T32" fmla="*/ 134 w 227"/>
              <a:gd name="T33" fmla="*/ 594 h 609"/>
              <a:gd name="T34" fmla="*/ 134 w 227"/>
              <a:gd name="T35" fmla="*/ 594 h 609"/>
              <a:gd name="T36" fmla="*/ 113 w 227"/>
              <a:gd name="T37" fmla="*/ 608 h 609"/>
              <a:gd name="T38" fmla="*/ 92 w 227"/>
              <a:gd name="T39" fmla="*/ 594 h 609"/>
              <a:gd name="T40" fmla="*/ 92 w 227"/>
              <a:gd name="T41" fmla="*/ 594 h 609"/>
              <a:gd name="T42" fmla="*/ 7 w 227"/>
              <a:gd name="T43" fmla="*/ 502 h 609"/>
              <a:gd name="T44" fmla="*/ 7 w 227"/>
              <a:gd name="T45" fmla="*/ 502 h 609"/>
              <a:gd name="T46" fmla="*/ 0 w 227"/>
              <a:gd name="T47" fmla="*/ 480 h 609"/>
              <a:gd name="T48" fmla="*/ 28 w 227"/>
              <a:gd name="T49" fmla="*/ 452 h 609"/>
              <a:gd name="T50" fmla="*/ 49 w 227"/>
              <a:gd name="T51" fmla="*/ 466 h 609"/>
              <a:gd name="T52" fmla="*/ 49 w 227"/>
              <a:gd name="T53" fmla="*/ 466 h 609"/>
              <a:gd name="T54" fmla="*/ 85 w 227"/>
              <a:gd name="T55" fmla="*/ 502 h 609"/>
              <a:gd name="T56" fmla="*/ 85 w 227"/>
              <a:gd name="T57" fmla="*/ 332 h 609"/>
              <a:gd name="T58" fmla="*/ 85 w 227"/>
              <a:gd name="T59" fmla="*/ 332 h 609"/>
              <a:gd name="T60" fmla="*/ 85 w 227"/>
              <a:gd name="T61" fmla="*/ 276 h 609"/>
              <a:gd name="T62" fmla="*/ 85 w 227"/>
              <a:gd name="T63" fmla="*/ 276 h 609"/>
              <a:gd name="T64" fmla="*/ 85 w 227"/>
              <a:gd name="T65" fmla="*/ 106 h 609"/>
              <a:gd name="T66" fmla="*/ 49 w 227"/>
              <a:gd name="T67" fmla="*/ 141 h 609"/>
              <a:gd name="T68" fmla="*/ 49 w 227"/>
              <a:gd name="T69" fmla="*/ 141 h 609"/>
              <a:gd name="T70" fmla="*/ 28 w 227"/>
              <a:gd name="T71" fmla="*/ 155 h 609"/>
              <a:gd name="T72" fmla="*/ 0 w 227"/>
              <a:gd name="T73" fmla="*/ 127 h 609"/>
              <a:gd name="T74" fmla="*/ 7 w 227"/>
              <a:gd name="T75" fmla="*/ 106 h 609"/>
              <a:gd name="T76" fmla="*/ 7 w 227"/>
              <a:gd name="T77" fmla="*/ 106 h 609"/>
              <a:gd name="T78" fmla="*/ 92 w 227"/>
              <a:gd name="T79" fmla="*/ 14 h 609"/>
              <a:gd name="T80" fmla="*/ 92 w 227"/>
              <a:gd name="T81" fmla="*/ 14 h 609"/>
              <a:gd name="T82" fmla="*/ 113 w 227"/>
              <a:gd name="T83" fmla="*/ 0 h 609"/>
              <a:gd name="T84" fmla="*/ 134 w 227"/>
              <a:gd name="T85" fmla="*/ 14 h 609"/>
              <a:gd name="T86" fmla="*/ 134 w 227"/>
              <a:gd name="T87" fmla="*/ 14 h 609"/>
              <a:gd name="T88" fmla="*/ 219 w 227"/>
              <a:gd name="T89" fmla="*/ 106 h 609"/>
              <a:gd name="T90" fmla="*/ 219 w 227"/>
              <a:gd name="T91" fmla="*/ 106 h 609"/>
              <a:gd name="T92" fmla="*/ 226 w 227"/>
              <a:gd name="T93" fmla="*/ 127 h 609"/>
              <a:gd name="T94" fmla="*/ 198 w 227"/>
              <a:gd name="T95" fmla="*/ 155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27" h="609">
                <a:moveTo>
                  <a:pt x="198" y="155"/>
                </a:moveTo>
                <a:lnTo>
                  <a:pt x="198" y="155"/>
                </a:lnTo>
                <a:cubicBezTo>
                  <a:pt x="191" y="155"/>
                  <a:pt x="184" y="148"/>
                  <a:pt x="177" y="141"/>
                </a:cubicBezTo>
                <a:lnTo>
                  <a:pt x="177" y="141"/>
                </a:lnTo>
                <a:cubicBezTo>
                  <a:pt x="141" y="106"/>
                  <a:pt x="141" y="106"/>
                  <a:pt x="141" y="106"/>
                </a:cubicBezTo>
                <a:cubicBezTo>
                  <a:pt x="141" y="276"/>
                  <a:pt x="141" y="276"/>
                  <a:pt x="141" y="276"/>
                </a:cubicBezTo>
                <a:lnTo>
                  <a:pt x="141" y="276"/>
                </a:lnTo>
                <a:cubicBezTo>
                  <a:pt x="141" y="332"/>
                  <a:pt x="141" y="332"/>
                  <a:pt x="141" y="332"/>
                </a:cubicBezTo>
                <a:lnTo>
                  <a:pt x="141" y="332"/>
                </a:lnTo>
                <a:cubicBezTo>
                  <a:pt x="141" y="502"/>
                  <a:pt x="141" y="502"/>
                  <a:pt x="141" y="502"/>
                </a:cubicBezTo>
                <a:cubicBezTo>
                  <a:pt x="177" y="466"/>
                  <a:pt x="177" y="466"/>
                  <a:pt x="177" y="466"/>
                </a:cubicBezTo>
                <a:lnTo>
                  <a:pt x="177" y="466"/>
                </a:lnTo>
                <a:cubicBezTo>
                  <a:pt x="184" y="459"/>
                  <a:pt x="191" y="452"/>
                  <a:pt x="198" y="452"/>
                </a:cubicBezTo>
                <a:cubicBezTo>
                  <a:pt x="219" y="452"/>
                  <a:pt x="226" y="466"/>
                  <a:pt x="226" y="480"/>
                </a:cubicBezTo>
                <a:cubicBezTo>
                  <a:pt x="226" y="488"/>
                  <a:pt x="226" y="495"/>
                  <a:pt x="219" y="502"/>
                </a:cubicBezTo>
                <a:lnTo>
                  <a:pt x="219" y="502"/>
                </a:lnTo>
                <a:cubicBezTo>
                  <a:pt x="134" y="594"/>
                  <a:pt x="134" y="594"/>
                  <a:pt x="134" y="594"/>
                </a:cubicBezTo>
                <a:lnTo>
                  <a:pt x="134" y="594"/>
                </a:lnTo>
                <a:cubicBezTo>
                  <a:pt x="134" y="601"/>
                  <a:pt x="127" y="608"/>
                  <a:pt x="113" y="608"/>
                </a:cubicBezTo>
                <a:cubicBezTo>
                  <a:pt x="106" y="608"/>
                  <a:pt x="99" y="601"/>
                  <a:pt x="92" y="594"/>
                </a:cubicBezTo>
                <a:lnTo>
                  <a:pt x="92" y="594"/>
                </a:lnTo>
                <a:cubicBezTo>
                  <a:pt x="7" y="502"/>
                  <a:pt x="7" y="502"/>
                  <a:pt x="7" y="502"/>
                </a:cubicBezTo>
                <a:lnTo>
                  <a:pt x="7" y="502"/>
                </a:lnTo>
                <a:cubicBezTo>
                  <a:pt x="7" y="495"/>
                  <a:pt x="0" y="488"/>
                  <a:pt x="0" y="480"/>
                </a:cubicBezTo>
                <a:cubicBezTo>
                  <a:pt x="0" y="466"/>
                  <a:pt x="14" y="452"/>
                  <a:pt x="28" y="452"/>
                </a:cubicBezTo>
                <a:cubicBezTo>
                  <a:pt x="42" y="452"/>
                  <a:pt x="49" y="459"/>
                  <a:pt x="49" y="466"/>
                </a:cubicBezTo>
                <a:lnTo>
                  <a:pt x="49" y="466"/>
                </a:lnTo>
                <a:cubicBezTo>
                  <a:pt x="85" y="502"/>
                  <a:pt x="85" y="502"/>
                  <a:pt x="85" y="502"/>
                </a:cubicBezTo>
                <a:cubicBezTo>
                  <a:pt x="85" y="332"/>
                  <a:pt x="85" y="332"/>
                  <a:pt x="85" y="332"/>
                </a:cubicBezTo>
                <a:lnTo>
                  <a:pt x="85" y="332"/>
                </a:lnTo>
                <a:cubicBezTo>
                  <a:pt x="85" y="276"/>
                  <a:pt x="85" y="276"/>
                  <a:pt x="85" y="276"/>
                </a:cubicBezTo>
                <a:lnTo>
                  <a:pt x="85" y="276"/>
                </a:lnTo>
                <a:cubicBezTo>
                  <a:pt x="85" y="106"/>
                  <a:pt x="85" y="106"/>
                  <a:pt x="85" y="106"/>
                </a:cubicBezTo>
                <a:cubicBezTo>
                  <a:pt x="49" y="141"/>
                  <a:pt x="49" y="141"/>
                  <a:pt x="49" y="141"/>
                </a:cubicBezTo>
                <a:lnTo>
                  <a:pt x="49" y="141"/>
                </a:lnTo>
                <a:cubicBezTo>
                  <a:pt x="49" y="148"/>
                  <a:pt x="42" y="155"/>
                  <a:pt x="28" y="155"/>
                </a:cubicBezTo>
                <a:cubicBezTo>
                  <a:pt x="14" y="155"/>
                  <a:pt x="0" y="141"/>
                  <a:pt x="0" y="127"/>
                </a:cubicBezTo>
                <a:cubicBezTo>
                  <a:pt x="0" y="120"/>
                  <a:pt x="7" y="113"/>
                  <a:pt x="7" y="106"/>
                </a:cubicBezTo>
                <a:lnTo>
                  <a:pt x="7" y="106"/>
                </a:lnTo>
                <a:cubicBezTo>
                  <a:pt x="92" y="14"/>
                  <a:pt x="92" y="14"/>
                  <a:pt x="92" y="14"/>
                </a:cubicBezTo>
                <a:lnTo>
                  <a:pt x="92" y="14"/>
                </a:lnTo>
                <a:cubicBezTo>
                  <a:pt x="99" y="7"/>
                  <a:pt x="106" y="0"/>
                  <a:pt x="113" y="0"/>
                </a:cubicBezTo>
                <a:cubicBezTo>
                  <a:pt x="127" y="0"/>
                  <a:pt x="134" y="7"/>
                  <a:pt x="134" y="14"/>
                </a:cubicBezTo>
                <a:lnTo>
                  <a:pt x="134" y="14"/>
                </a:lnTo>
                <a:cubicBezTo>
                  <a:pt x="219" y="106"/>
                  <a:pt x="219" y="106"/>
                  <a:pt x="219" y="106"/>
                </a:cubicBezTo>
                <a:lnTo>
                  <a:pt x="219" y="106"/>
                </a:lnTo>
                <a:cubicBezTo>
                  <a:pt x="226" y="113"/>
                  <a:pt x="226" y="120"/>
                  <a:pt x="226" y="127"/>
                </a:cubicBezTo>
                <a:cubicBezTo>
                  <a:pt x="226" y="141"/>
                  <a:pt x="219" y="155"/>
                  <a:pt x="198" y="155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77" name="Freeform 83"/>
          <p:cNvSpPr>
            <a:spLocks noChangeArrowheads="1"/>
          </p:cNvSpPr>
          <p:nvPr/>
        </p:nvSpPr>
        <p:spPr bwMode="auto">
          <a:xfrm>
            <a:off x="2121936" y="4430185"/>
            <a:ext cx="224309" cy="292100"/>
          </a:xfrm>
          <a:custGeom>
            <a:avLst/>
            <a:gdLst>
              <a:gd name="T0" fmla="*/ 459 w 467"/>
              <a:gd name="T1" fmla="*/ 502 h 609"/>
              <a:gd name="T2" fmla="*/ 374 w 467"/>
              <a:gd name="T3" fmla="*/ 594 h 609"/>
              <a:gd name="T4" fmla="*/ 353 w 467"/>
              <a:gd name="T5" fmla="*/ 608 h 609"/>
              <a:gd name="T6" fmla="*/ 332 w 467"/>
              <a:gd name="T7" fmla="*/ 594 h 609"/>
              <a:gd name="T8" fmla="*/ 247 w 467"/>
              <a:gd name="T9" fmla="*/ 502 h 609"/>
              <a:gd name="T10" fmla="*/ 268 w 467"/>
              <a:gd name="T11" fmla="*/ 452 h 609"/>
              <a:gd name="T12" fmla="*/ 290 w 467"/>
              <a:gd name="T13" fmla="*/ 466 h 609"/>
              <a:gd name="T14" fmla="*/ 325 w 467"/>
              <a:gd name="T15" fmla="*/ 367 h 609"/>
              <a:gd name="T16" fmla="*/ 325 w 467"/>
              <a:gd name="T17" fmla="*/ 247 h 609"/>
              <a:gd name="T18" fmla="*/ 325 w 467"/>
              <a:gd name="T19" fmla="*/ 106 h 609"/>
              <a:gd name="T20" fmla="*/ 325 w 467"/>
              <a:gd name="T21" fmla="*/ 28 h 609"/>
              <a:gd name="T22" fmla="*/ 381 w 467"/>
              <a:gd name="T23" fmla="*/ 28 h 609"/>
              <a:gd name="T24" fmla="*/ 381 w 467"/>
              <a:gd name="T25" fmla="*/ 276 h 609"/>
              <a:gd name="T26" fmla="*/ 381 w 467"/>
              <a:gd name="T27" fmla="*/ 332 h 609"/>
              <a:gd name="T28" fmla="*/ 417 w 467"/>
              <a:gd name="T29" fmla="*/ 466 h 609"/>
              <a:gd name="T30" fmla="*/ 438 w 467"/>
              <a:gd name="T31" fmla="*/ 452 h 609"/>
              <a:gd name="T32" fmla="*/ 459 w 467"/>
              <a:gd name="T33" fmla="*/ 502 h 609"/>
              <a:gd name="T34" fmla="*/ 198 w 467"/>
              <a:gd name="T35" fmla="*/ 155 h 609"/>
              <a:gd name="T36" fmla="*/ 176 w 467"/>
              <a:gd name="T37" fmla="*/ 141 h 609"/>
              <a:gd name="T38" fmla="*/ 141 w 467"/>
              <a:gd name="T39" fmla="*/ 276 h 609"/>
              <a:gd name="T40" fmla="*/ 141 w 467"/>
              <a:gd name="T41" fmla="*/ 332 h 609"/>
              <a:gd name="T42" fmla="*/ 141 w 467"/>
              <a:gd name="T43" fmla="*/ 580 h 609"/>
              <a:gd name="T44" fmla="*/ 85 w 467"/>
              <a:gd name="T45" fmla="*/ 580 h 609"/>
              <a:gd name="T46" fmla="*/ 85 w 467"/>
              <a:gd name="T47" fmla="*/ 502 h 609"/>
              <a:gd name="T48" fmla="*/ 85 w 467"/>
              <a:gd name="T49" fmla="*/ 360 h 609"/>
              <a:gd name="T50" fmla="*/ 85 w 467"/>
              <a:gd name="T51" fmla="*/ 240 h 609"/>
              <a:gd name="T52" fmla="*/ 49 w 467"/>
              <a:gd name="T53" fmla="*/ 141 h 609"/>
              <a:gd name="T54" fmla="*/ 28 w 467"/>
              <a:gd name="T55" fmla="*/ 155 h 609"/>
              <a:gd name="T56" fmla="*/ 7 w 467"/>
              <a:gd name="T57" fmla="*/ 106 h 609"/>
              <a:gd name="T58" fmla="*/ 92 w 467"/>
              <a:gd name="T59" fmla="*/ 14 h 609"/>
              <a:gd name="T60" fmla="*/ 113 w 467"/>
              <a:gd name="T61" fmla="*/ 0 h 609"/>
              <a:gd name="T62" fmla="*/ 134 w 467"/>
              <a:gd name="T63" fmla="*/ 14 h 609"/>
              <a:gd name="T64" fmla="*/ 219 w 467"/>
              <a:gd name="T65" fmla="*/ 106 h 609"/>
              <a:gd name="T66" fmla="*/ 198 w 467"/>
              <a:gd name="T67" fmla="*/ 155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67" h="609">
                <a:moveTo>
                  <a:pt x="459" y="502"/>
                </a:moveTo>
                <a:lnTo>
                  <a:pt x="459" y="502"/>
                </a:lnTo>
                <a:lnTo>
                  <a:pt x="459" y="502"/>
                </a:lnTo>
                <a:cubicBezTo>
                  <a:pt x="374" y="594"/>
                  <a:pt x="374" y="594"/>
                  <a:pt x="374" y="594"/>
                </a:cubicBezTo>
                <a:lnTo>
                  <a:pt x="374" y="594"/>
                </a:lnTo>
                <a:cubicBezTo>
                  <a:pt x="374" y="601"/>
                  <a:pt x="367" y="608"/>
                  <a:pt x="353" y="608"/>
                </a:cubicBezTo>
                <a:cubicBezTo>
                  <a:pt x="346" y="608"/>
                  <a:pt x="339" y="601"/>
                  <a:pt x="332" y="594"/>
                </a:cubicBezTo>
                <a:lnTo>
                  <a:pt x="332" y="594"/>
                </a:lnTo>
                <a:cubicBezTo>
                  <a:pt x="247" y="502"/>
                  <a:pt x="247" y="502"/>
                  <a:pt x="247" y="502"/>
                </a:cubicBezTo>
                <a:lnTo>
                  <a:pt x="247" y="502"/>
                </a:lnTo>
                <a:cubicBezTo>
                  <a:pt x="247" y="495"/>
                  <a:pt x="240" y="488"/>
                  <a:pt x="240" y="480"/>
                </a:cubicBezTo>
                <a:cubicBezTo>
                  <a:pt x="240" y="466"/>
                  <a:pt x="254" y="452"/>
                  <a:pt x="268" y="452"/>
                </a:cubicBezTo>
                <a:cubicBezTo>
                  <a:pt x="283" y="452"/>
                  <a:pt x="290" y="459"/>
                  <a:pt x="290" y="466"/>
                </a:cubicBezTo>
                <a:lnTo>
                  <a:pt x="290" y="466"/>
                </a:lnTo>
                <a:cubicBezTo>
                  <a:pt x="325" y="502"/>
                  <a:pt x="325" y="502"/>
                  <a:pt x="325" y="502"/>
                </a:cubicBezTo>
                <a:cubicBezTo>
                  <a:pt x="325" y="367"/>
                  <a:pt x="325" y="367"/>
                  <a:pt x="325" y="367"/>
                </a:cubicBezTo>
                <a:lnTo>
                  <a:pt x="325" y="367"/>
                </a:lnTo>
                <a:cubicBezTo>
                  <a:pt x="325" y="247"/>
                  <a:pt x="325" y="247"/>
                  <a:pt x="325" y="247"/>
                </a:cubicBezTo>
                <a:lnTo>
                  <a:pt x="325" y="247"/>
                </a:lnTo>
                <a:cubicBezTo>
                  <a:pt x="325" y="106"/>
                  <a:pt x="325" y="106"/>
                  <a:pt x="325" y="106"/>
                </a:cubicBezTo>
                <a:lnTo>
                  <a:pt x="325" y="106"/>
                </a:lnTo>
                <a:cubicBezTo>
                  <a:pt x="325" y="28"/>
                  <a:pt x="325" y="28"/>
                  <a:pt x="325" y="28"/>
                </a:cubicBezTo>
                <a:cubicBezTo>
                  <a:pt x="325" y="14"/>
                  <a:pt x="339" y="0"/>
                  <a:pt x="353" y="0"/>
                </a:cubicBezTo>
                <a:cubicBezTo>
                  <a:pt x="374" y="0"/>
                  <a:pt x="381" y="14"/>
                  <a:pt x="381" y="28"/>
                </a:cubicBezTo>
                <a:cubicBezTo>
                  <a:pt x="381" y="212"/>
                  <a:pt x="381" y="212"/>
                  <a:pt x="381" y="212"/>
                </a:cubicBezTo>
                <a:cubicBezTo>
                  <a:pt x="381" y="276"/>
                  <a:pt x="381" y="276"/>
                  <a:pt x="381" y="276"/>
                </a:cubicBezTo>
                <a:lnTo>
                  <a:pt x="381" y="276"/>
                </a:lnTo>
                <a:cubicBezTo>
                  <a:pt x="381" y="332"/>
                  <a:pt x="381" y="332"/>
                  <a:pt x="381" y="332"/>
                </a:cubicBezTo>
                <a:cubicBezTo>
                  <a:pt x="381" y="502"/>
                  <a:pt x="381" y="502"/>
                  <a:pt x="381" y="502"/>
                </a:cubicBezTo>
                <a:cubicBezTo>
                  <a:pt x="417" y="466"/>
                  <a:pt x="417" y="466"/>
                  <a:pt x="417" y="466"/>
                </a:cubicBezTo>
                <a:lnTo>
                  <a:pt x="417" y="466"/>
                </a:lnTo>
                <a:cubicBezTo>
                  <a:pt x="424" y="459"/>
                  <a:pt x="431" y="452"/>
                  <a:pt x="438" y="452"/>
                </a:cubicBezTo>
                <a:cubicBezTo>
                  <a:pt x="459" y="452"/>
                  <a:pt x="466" y="466"/>
                  <a:pt x="466" y="480"/>
                </a:cubicBezTo>
                <a:cubicBezTo>
                  <a:pt x="466" y="488"/>
                  <a:pt x="466" y="495"/>
                  <a:pt x="459" y="502"/>
                </a:cubicBezTo>
                <a:close/>
                <a:moveTo>
                  <a:pt x="198" y="155"/>
                </a:moveTo>
                <a:lnTo>
                  <a:pt x="198" y="155"/>
                </a:lnTo>
                <a:cubicBezTo>
                  <a:pt x="183" y="155"/>
                  <a:pt x="176" y="148"/>
                  <a:pt x="176" y="141"/>
                </a:cubicBezTo>
                <a:lnTo>
                  <a:pt x="176" y="141"/>
                </a:lnTo>
                <a:cubicBezTo>
                  <a:pt x="141" y="106"/>
                  <a:pt x="141" y="106"/>
                  <a:pt x="141" y="106"/>
                </a:cubicBezTo>
                <a:cubicBezTo>
                  <a:pt x="141" y="276"/>
                  <a:pt x="141" y="276"/>
                  <a:pt x="141" y="276"/>
                </a:cubicBezTo>
                <a:lnTo>
                  <a:pt x="141" y="276"/>
                </a:lnTo>
                <a:cubicBezTo>
                  <a:pt x="141" y="332"/>
                  <a:pt x="141" y="332"/>
                  <a:pt x="141" y="332"/>
                </a:cubicBezTo>
                <a:cubicBezTo>
                  <a:pt x="141" y="396"/>
                  <a:pt x="141" y="396"/>
                  <a:pt x="141" y="396"/>
                </a:cubicBezTo>
                <a:cubicBezTo>
                  <a:pt x="141" y="580"/>
                  <a:pt x="141" y="580"/>
                  <a:pt x="141" y="580"/>
                </a:cubicBezTo>
                <a:cubicBezTo>
                  <a:pt x="141" y="594"/>
                  <a:pt x="127" y="608"/>
                  <a:pt x="113" y="608"/>
                </a:cubicBezTo>
                <a:cubicBezTo>
                  <a:pt x="92" y="608"/>
                  <a:pt x="85" y="594"/>
                  <a:pt x="85" y="580"/>
                </a:cubicBezTo>
                <a:cubicBezTo>
                  <a:pt x="85" y="502"/>
                  <a:pt x="85" y="502"/>
                  <a:pt x="85" y="502"/>
                </a:cubicBezTo>
                <a:lnTo>
                  <a:pt x="85" y="502"/>
                </a:lnTo>
                <a:cubicBezTo>
                  <a:pt x="85" y="360"/>
                  <a:pt x="85" y="360"/>
                  <a:pt x="85" y="360"/>
                </a:cubicBezTo>
                <a:lnTo>
                  <a:pt x="85" y="360"/>
                </a:lnTo>
                <a:cubicBezTo>
                  <a:pt x="85" y="240"/>
                  <a:pt x="85" y="240"/>
                  <a:pt x="85" y="240"/>
                </a:cubicBezTo>
                <a:lnTo>
                  <a:pt x="85" y="240"/>
                </a:lnTo>
                <a:cubicBezTo>
                  <a:pt x="85" y="106"/>
                  <a:pt x="85" y="106"/>
                  <a:pt x="85" y="106"/>
                </a:cubicBezTo>
                <a:cubicBezTo>
                  <a:pt x="49" y="141"/>
                  <a:pt x="49" y="141"/>
                  <a:pt x="49" y="141"/>
                </a:cubicBezTo>
                <a:lnTo>
                  <a:pt x="49" y="141"/>
                </a:lnTo>
                <a:cubicBezTo>
                  <a:pt x="42" y="148"/>
                  <a:pt x="35" y="155"/>
                  <a:pt x="28" y="155"/>
                </a:cubicBezTo>
                <a:cubicBezTo>
                  <a:pt x="7" y="155"/>
                  <a:pt x="0" y="141"/>
                  <a:pt x="0" y="127"/>
                </a:cubicBezTo>
                <a:cubicBezTo>
                  <a:pt x="0" y="120"/>
                  <a:pt x="0" y="113"/>
                  <a:pt x="7" y="106"/>
                </a:cubicBezTo>
                <a:lnTo>
                  <a:pt x="7" y="106"/>
                </a:lnTo>
                <a:cubicBezTo>
                  <a:pt x="92" y="14"/>
                  <a:pt x="92" y="14"/>
                  <a:pt x="92" y="14"/>
                </a:cubicBezTo>
                <a:lnTo>
                  <a:pt x="92" y="14"/>
                </a:lnTo>
                <a:cubicBezTo>
                  <a:pt x="92" y="7"/>
                  <a:pt x="99" y="0"/>
                  <a:pt x="113" y="0"/>
                </a:cubicBezTo>
                <a:cubicBezTo>
                  <a:pt x="120" y="0"/>
                  <a:pt x="127" y="7"/>
                  <a:pt x="134" y="14"/>
                </a:cubicBezTo>
                <a:lnTo>
                  <a:pt x="134" y="14"/>
                </a:lnTo>
                <a:cubicBezTo>
                  <a:pt x="219" y="106"/>
                  <a:pt x="219" y="106"/>
                  <a:pt x="219" y="106"/>
                </a:cubicBezTo>
                <a:lnTo>
                  <a:pt x="219" y="106"/>
                </a:lnTo>
                <a:cubicBezTo>
                  <a:pt x="219" y="113"/>
                  <a:pt x="226" y="120"/>
                  <a:pt x="226" y="127"/>
                </a:cubicBezTo>
                <a:cubicBezTo>
                  <a:pt x="226" y="141"/>
                  <a:pt x="212" y="155"/>
                  <a:pt x="198" y="15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78" name="Freeform 84"/>
          <p:cNvSpPr>
            <a:spLocks noChangeArrowheads="1"/>
          </p:cNvSpPr>
          <p:nvPr/>
        </p:nvSpPr>
        <p:spPr bwMode="auto">
          <a:xfrm>
            <a:off x="1582327" y="4464052"/>
            <a:ext cx="289907" cy="224367"/>
          </a:xfrm>
          <a:custGeom>
            <a:avLst/>
            <a:gdLst>
              <a:gd name="T0" fmla="*/ 594 w 602"/>
              <a:gd name="T1" fmla="*/ 134 h 467"/>
              <a:gd name="T2" fmla="*/ 502 w 602"/>
              <a:gd name="T3" fmla="*/ 219 h 467"/>
              <a:gd name="T4" fmla="*/ 481 w 602"/>
              <a:gd name="T5" fmla="*/ 226 h 467"/>
              <a:gd name="T6" fmla="*/ 459 w 602"/>
              <a:gd name="T7" fmla="*/ 176 h 467"/>
              <a:gd name="T8" fmla="*/ 502 w 602"/>
              <a:gd name="T9" fmla="*/ 141 h 467"/>
              <a:gd name="T10" fmla="*/ 332 w 602"/>
              <a:gd name="T11" fmla="*/ 141 h 467"/>
              <a:gd name="T12" fmla="*/ 276 w 602"/>
              <a:gd name="T13" fmla="*/ 141 h 467"/>
              <a:gd name="T14" fmla="*/ 28 w 602"/>
              <a:gd name="T15" fmla="*/ 141 h 467"/>
              <a:gd name="T16" fmla="*/ 28 w 602"/>
              <a:gd name="T17" fmla="*/ 84 h 467"/>
              <a:gd name="T18" fmla="*/ 99 w 602"/>
              <a:gd name="T19" fmla="*/ 84 h 467"/>
              <a:gd name="T20" fmla="*/ 247 w 602"/>
              <a:gd name="T21" fmla="*/ 84 h 467"/>
              <a:gd name="T22" fmla="*/ 368 w 602"/>
              <a:gd name="T23" fmla="*/ 84 h 467"/>
              <a:gd name="T24" fmla="*/ 459 w 602"/>
              <a:gd name="T25" fmla="*/ 49 h 467"/>
              <a:gd name="T26" fmla="*/ 452 w 602"/>
              <a:gd name="T27" fmla="*/ 28 h 467"/>
              <a:gd name="T28" fmla="*/ 502 w 602"/>
              <a:gd name="T29" fmla="*/ 7 h 467"/>
              <a:gd name="T30" fmla="*/ 594 w 602"/>
              <a:gd name="T31" fmla="*/ 91 h 467"/>
              <a:gd name="T32" fmla="*/ 601 w 602"/>
              <a:gd name="T33" fmla="*/ 113 h 467"/>
              <a:gd name="T34" fmla="*/ 7 w 602"/>
              <a:gd name="T35" fmla="*/ 332 h 467"/>
              <a:gd name="T36" fmla="*/ 7 w 602"/>
              <a:gd name="T37" fmla="*/ 332 h 467"/>
              <a:gd name="T38" fmla="*/ 106 w 602"/>
              <a:gd name="T39" fmla="*/ 247 h 467"/>
              <a:gd name="T40" fmla="*/ 148 w 602"/>
              <a:gd name="T41" fmla="*/ 268 h 467"/>
              <a:gd name="T42" fmla="*/ 141 w 602"/>
              <a:gd name="T43" fmla="*/ 289 h 467"/>
              <a:gd name="T44" fmla="*/ 233 w 602"/>
              <a:gd name="T45" fmla="*/ 325 h 467"/>
              <a:gd name="T46" fmla="*/ 361 w 602"/>
              <a:gd name="T47" fmla="*/ 325 h 467"/>
              <a:gd name="T48" fmla="*/ 502 w 602"/>
              <a:gd name="T49" fmla="*/ 325 h 467"/>
              <a:gd name="T50" fmla="*/ 572 w 602"/>
              <a:gd name="T51" fmla="*/ 325 h 467"/>
              <a:gd name="T52" fmla="*/ 572 w 602"/>
              <a:gd name="T53" fmla="*/ 381 h 467"/>
              <a:gd name="T54" fmla="*/ 332 w 602"/>
              <a:gd name="T55" fmla="*/ 381 h 467"/>
              <a:gd name="T56" fmla="*/ 276 w 602"/>
              <a:gd name="T57" fmla="*/ 381 h 467"/>
              <a:gd name="T58" fmla="*/ 99 w 602"/>
              <a:gd name="T59" fmla="*/ 381 h 467"/>
              <a:gd name="T60" fmla="*/ 141 w 602"/>
              <a:gd name="T61" fmla="*/ 417 h 467"/>
              <a:gd name="T62" fmla="*/ 120 w 602"/>
              <a:gd name="T63" fmla="*/ 466 h 467"/>
              <a:gd name="T64" fmla="*/ 106 w 602"/>
              <a:gd name="T65" fmla="*/ 459 h 467"/>
              <a:gd name="T66" fmla="*/ 7 w 602"/>
              <a:gd name="T67" fmla="*/ 374 h 467"/>
              <a:gd name="T68" fmla="*/ 7 w 602"/>
              <a:gd name="T69" fmla="*/ 332 h 4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602" h="467">
                <a:moveTo>
                  <a:pt x="594" y="134"/>
                </a:moveTo>
                <a:lnTo>
                  <a:pt x="594" y="134"/>
                </a:lnTo>
                <a:lnTo>
                  <a:pt x="594" y="134"/>
                </a:lnTo>
                <a:cubicBezTo>
                  <a:pt x="502" y="219"/>
                  <a:pt x="502" y="219"/>
                  <a:pt x="502" y="219"/>
                </a:cubicBezTo>
                <a:lnTo>
                  <a:pt x="502" y="219"/>
                </a:lnTo>
                <a:cubicBezTo>
                  <a:pt x="495" y="219"/>
                  <a:pt x="488" y="226"/>
                  <a:pt x="481" y="226"/>
                </a:cubicBezTo>
                <a:cubicBezTo>
                  <a:pt x="467" y="226"/>
                  <a:pt x="452" y="212"/>
                  <a:pt x="452" y="198"/>
                </a:cubicBezTo>
                <a:cubicBezTo>
                  <a:pt x="452" y="183"/>
                  <a:pt x="459" y="176"/>
                  <a:pt x="459" y="176"/>
                </a:cubicBezTo>
                <a:lnTo>
                  <a:pt x="459" y="176"/>
                </a:lnTo>
                <a:cubicBezTo>
                  <a:pt x="502" y="141"/>
                  <a:pt x="502" y="141"/>
                  <a:pt x="502" y="141"/>
                </a:cubicBezTo>
                <a:cubicBezTo>
                  <a:pt x="332" y="141"/>
                  <a:pt x="332" y="141"/>
                  <a:pt x="332" y="141"/>
                </a:cubicBezTo>
                <a:lnTo>
                  <a:pt x="332" y="141"/>
                </a:lnTo>
                <a:cubicBezTo>
                  <a:pt x="276" y="141"/>
                  <a:pt x="276" y="141"/>
                  <a:pt x="276" y="141"/>
                </a:cubicBezTo>
                <a:lnTo>
                  <a:pt x="276" y="141"/>
                </a:lnTo>
                <a:cubicBezTo>
                  <a:pt x="205" y="141"/>
                  <a:pt x="205" y="141"/>
                  <a:pt x="205" y="141"/>
                </a:cubicBezTo>
                <a:cubicBezTo>
                  <a:pt x="28" y="141"/>
                  <a:pt x="28" y="141"/>
                  <a:pt x="28" y="141"/>
                </a:cubicBezTo>
                <a:cubicBezTo>
                  <a:pt x="14" y="141"/>
                  <a:pt x="0" y="127"/>
                  <a:pt x="0" y="113"/>
                </a:cubicBezTo>
                <a:cubicBezTo>
                  <a:pt x="0" y="91"/>
                  <a:pt x="14" y="84"/>
                  <a:pt x="28" y="84"/>
                </a:cubicBezTo>
                <a:cubicBezTo>
                  <a:pt x="99" y="84"/>
                  <a:pt x="99" y="84"/>
                  <a:pt x="99" y="84"/>
                </a:cubicBezTo>
                <a:lnTo>
                  <a:pt x="99" y="84"/>
                </a:lnTo>
                <a:cubicBezTo>
                  <a:pt x="247" y="84"/>
                  <a:pt x="247" y="84"/>
                  <a:pt x="247" y="84"/>
                </a:cubicBezTo>
                <a:lnTo>
                  <a:pt x="247" y="84"/>
                </a:lnTo>
                <a:cubicBezTo>
                  <a:pt x="368" y="84"/>
                  <a:pt x="368" y="84"/>
                  <a:pt x="368" y="84"/>
                </a:cubicBezTo>
                <a:lnTo>
                  <a:pt x="368" y="84"/>
                </a:lnTo>
                <a:cubicBezTo>
                  <a:pt x="502" y="84"/>
                  <a:pt x="502" y="84"/>
                  <a:pt x="502" y="84"/>
                </a:cubicBezTo>
                <a:cubicBezTo>
                  <a:pt x="459" y="49"/>
                  <a:pt x="459" y="49"/>
                  <a:pt x="459" y="49"/>
                </a:cubicBezTo>
                <a:lnTo>
                  <a:pt x="459" y="49"/>
                </a:lnTo>
                <a:cubicBezTo>
                  <a:pt x="459" y="42"/>
                  <a:pt x="452" y="35"/>
                  <a:pt x="452" y="28"/>
                </a:cubicBezTo>
                <a:cubicBezTo>
                  <a:pt x="452" y="7"/>
                  <a:pt x="467" y="0"/>
                  <a:pt x="481" y="0"/>
                </a:cubicBezTo>
                <a:cubicBezTo>
                  <a:pt x="488" y="0"/>
                  <a:pt x="495" y="0"/>
                  <a:pt x="502" y="7"/>
                </a:cubicBezTo>
                <a:lnTo>
                  <a:pt x="502" y="7"/>
                </a:lnTo>
                <a:cubicBezTo>
                  <a:pt x="594" y="91"/>
                  <a:pt x="594" y="91"/>
                  <a:pt x="594" y="91"/>
                </a:cubicBezTo>
                <a:lnTo>
                  <a:pt x="594" y="91"/>
                </a:lnTo>
                <a:cubicBezTo>
                  <a:pt x="601" y="91"/>
                  <a:pt x="601" y="98"/>
                  <a:pt x="601" y="113"/>
                </a:cubicBezTo>
                <a:cubicBezTo>
                  <a:pt x="601" y="120"/>
                  <a:pt x="601" y="127"/>
                  <a:pt x="594" y="134"/>
                </a:cubicBezTo>
                <a:close/>
                <a:moveTo>
                  <a:pt x="7" y="332"/>
                </a:moveTo>
                <a:lnTo>
                  <a:pt x="7" y="332"/>
                </a:lnTo>
                <a:lnTo>
                  <a:pt x="7" y="332"/>
                </a:lnTo>
                <a:cubicBezTo>
                  <a:pt x="106" y="247"/>
                  <a:pt x="106" y="247"/>
                  <a:pt x="106" y="247"/>
                </a:cubicBezTo>
                <a:lnTo>
                  <a:pt x="106" y="247"/>
                </a:lnTo>
                <a:cubicBezTo>
                  <a:pt x="106" y="247"/>
                  <a:pt x="113" y="240"/>
                  <a:pt x="120" y="240"/>
                </a:cubicBezTo>
                <a:cubicBezTo>
                  <a:pt x="141" y="240"/>
                  <a:pt x="148" y="254"/>
                  <a:pt x="148" y="268"/>
                </a:cubicBezTo>
                <a:cubicBezTo>
                  <a:pt x="148" y="282"/>
                  <a:pt x="148" y="289"/>
                  <a:pt x="141" y="289"/>
                </a:cubicBezTo>
                <a:lnTo>
                  <a:pt x="141" y="289"/>
                </a:lnTo>
                <a:cubicBezTo>
                  <a:pt x="99" y="325"/>
                  <a:pt x="99" y="325"/>
                  <a:pt x="99" y="325"/>
                </a:cubicBezTo>
                <a:cubicBezTo>
                  <a:pt x="233" y="325"/>
                  <a:pt x="233" y="325"/>
                  <a:pt x="233" y="325"/>
                </a:cubicBezTo>
                <a:lnTo>
                  <a:pt x="233" y="325"/>
                </a:lnTo>
                <a:cubicBezTo>
                  <a:pt x="361" y="325"/>
                  <a:pt x="361" y="325"/>
                  <a:pt x="361" y="325"/>
                </a:cubicBezTo>
                <a:lnTo>
                  <a:pt x="361" y="325"/>
                </a:lnTo>
                <a:cubicBezTo>
                  <a:pt x="502" y="325"/>
                  <a:pt x="502" y="325"/>
                  <a:pt x="502" y="325"/>
                </a:cubicBezTo>
                <a:lnTo>
                  <a:pt x="502" y="325"/>
                </a:lnTo>
                <a:cubicBezTo>
                  <a:pt x="572" y="325"/>
                  <a:pt x="572" y="325"/>
                  <a:pt x="572" y="325"/>
                </a:cubicBezTo>
                <a:cubicBezTo>
                  <a:pt x="594" y="325"/>
                  <a:pt x="601" y="339"/>
                  <a:pt x="601" y="353"/>
                </a:cubicBezTo>
                <a:cubicBezTo>
                  <a:pt x="601" y="374"/>
                  <a:pt x="594" y="381"/>
                  <a:pt x="572" y="381"/>
                </a:cubicBezTo>
                <a:cubicBezTo>
                  <a:pt x="396" y="381"/>
                  <a:pt x="396" y="381"/>
                  <a:pt x="396" y="381"/>
                </a:cubicBezTo>
                <a:cubicBezTo>
                  <a:pt x="332" y="381"/>
                  <a:pt x="332" y="381"/>
                  <a:pt x="332" y="381"/>
                </a:cubicBezTo>
                <a:lnTo>
                  <a:pt x="332" y="381"/>
                </a:lnTo>
                <a:cubicBezTo>
                  <a:pt x="276" y="381"/>
                  <a:pt x="276" y="381"/>
                  <a:pt x="276" y="381"/>
                </a:cubicBezTo>
                <a:lnTo>
                  <a:pt x="276" y="381"/>
                </a:lnTo>
                <a:cubicBezTo>
                  <a:pt x="99" y="381"/>
                  <a:pt x="99" y="381"/>
                  <a:pt x="99" y="381"/>
                </a:cubicBezTo>
                <a:cubicBezTo>
                  <a:pt x="141" y="417"/>
                  <a:pt x="141" y="417"/>
                  <a:pt x="141" y="417"/>
                </a:cubicBezTo>
                <a:lnTo>
                  <a:pt x="141" y="417"/>
                </a:lnTo>
                <a:cubicBezTo>
                  <a:pt x="148" y="424"/>
                  <a:pt x="148" y="431"/>
                  <a:pt x="148" y="438"/>
                </a:cubicBezTo>
                <a:cubicBezTo>
                  <a:pt x="148" y="459"/>
                  <a:pt x="141" y="466"/>
                  <a:pt x="120" y="466"/>
                </a:cubicBezTo>
                <a:cubicBezTo>
                  <a:pt x="113" y="466"/>
                  <a:pt x="106" y="466"/>
                  <a:pt x="106" y="459"/>
                </a:cubicBezTo>
                <a:lnTo>
                  <a:pt x="106" y="459"/>
                </a:lnTo>
                <a:cubicBezTo>
                  <a:pt x="7" y="374"/>
                  <a:pt x="7" y="374"/>
                  <a:pt x="7" y="374"/>
                </a:cubicBezTo>
                <a:lnTo>
                  <a:pt x="7" y="374"/>
                </a:lnTo>
                <a:cubicBezTo>
                  <a:pt x="7" y="374"/>
                  <a:pt x="0" y="367"/>
                  <a:pt x="0" y="353"/>
                </a:cubicBezTo>
                <a:cubicBezTo>
                  <a:pt x="0" y="346"/>
                  <a:pt x="7" y="339"/>
                  <a:pt x="7" y="33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79" name="Freeform 85"/>
          <p:cNvSpPr>
            <a:spLocks noChangeArrowheads="1"/>
          </p:cNvSpPr>
          <p:nvPr/>
        </p:nvSpPr>
        <p:spPr bwMode="auto">
          <a:xfrm>
            <a:off x="7198498" y="3926418"/>
            <a:ext cx="201031" cy="289983"/>
          </a:xfrm>
          <a:custGeom>
            <a:avLst/>
            <a:gdLst>
              <a:gd name="T0" fmla="*/ 389 w 418"/>
              <a:gd name="T1" fmla="*/ 601 h 602"/>
              <a:gd name="T2" fmla="*/ 389 w 418"/>
              <a:gd name="T3" fmla="*/ 601 h 602"/>
              <a:gd name="T4" fmla="*/ 28 w 418"/>
              <a:gd name="T5" fmla="*/ 601 h 602"/>
              <a:gd name="T6" fmla="*/ 0 w 418"/>
              <a:gd name="T7" fmla="*/ 572 h 602"/>
              <a:gd name="T8" fmla="*/ 0 w 418"/>
              <a:gd name="T9" fmla="*/ 219 h 602"/>
              <a:gd name="T10" fmla="*/ 28 w 418"/>
              <a:gd name="T11" fmla="*/ 191 h 602"/>
              <a:gd name="T12" fmla="*/ 141 w 418"/>
              <a:gd name="T13" fmla="*/ 191 h 602"/>
              <a:gd name="T14" fmla="*/ 141 w 418"/>
              <a:gd name="T15" fmla="*/ 247 h 602"/>
              <a:gd name="T16" fmla="*/ 56 w 418"/>
              <a:gd name="T17" fmla="*/ 247 h 602"/>
              <a:gd name="T18" fmla="*/ 56 w 418"/>
              <a:gd name="T19" fmla="*/ 544 h 602"/>
              <a:gd name="T20" fmla="*/ 360 w 418"/>
              <a:gd name="T21" fmla="*/ 544 h 602"/>
              <a:gd name="T22" fmla="*/ 360 w 418"/>
              <a:gd name="T23" fmla="*/ 247 h 602"/>
              <a:gd name="T24" fmla="*/ 261 w 418"/>
              <a:gd name="T25" fmla="*/ 247 h 602"/>
              <a:gd name="T26" fmla="*/ 261 w 418"/>
              <a:gd name="T27" fmla="*/ 191 h 602"/>
              <a:gd name="T28" fmla="*/ 389 w 418"/>
              <a:gd name="T29" fmla="*/ 191 h 602"/>
              <a:gd name="T30" fmla="*/ 417 w 418"/>
              <a:gd name="T31" fmla="*/ 219 h 602"/>
              <a:gd name="T32" fmla="*/ 417 w 418"/>
              <a:gd name="T33" fmla="*/ 572 h 602"/>
              <a:gd name="T34" fmla="*/ 389 w 418"/>
              <a:gd name="T35" fmla="*/ 601 h 602"/>
              <a:gd name="T36" fmla="*/ 290 w 418"/>
              <a:gd name="T37" fmla="*/ 148 h 602"/>
              <a:gd name="T38" fmla="*/ 290 w 418"/>
              <a:gd name="T39" fmla="*/ 148 h 602"/>
              <a:gd name="T40" fmla="*/ 269 w 418"/>
              <a:gd name="T41" fmla="*/ 141 h 602"/>
              <a:gd name="T42" fmla="*/ 269 w 418"/>
              <a:gd name="T43" fmla="*/ 141 h 602"/>
              <a:gd name="T44" fmla="*/ 233 w 418"/>
              <a:gd name="T45" fmla="*/ 99 h 602"/>
              <a:gd name="T46" fmla="*/ 233 w 418"/>
              <a:gd name="T47" fmla="*/ 275 h 602"/>
              <a:gd name="T48" fmla="*/ 233 w 418"/>
              <a:gd name="T49" fmla="*/ 275 h 602"/>
              <a:gd name="T50" fmla="*/ 205 w 418"/>
              <a:gd name="T51" fmla="*/ 304 h 602"/>
              <a:gd name="T52" fmla="*/ 177 w 418"/>
              <a:gd name="T53" fmla="*/ 275 h 602"/>
              <a:gd name="T54" fmla="*/ 177 w 418"/>
              <a:gd name="T55" fmla="*/ 275 h 602"/>
              <a:gd name="T56" fmla="*/ 177 w 418"/>
              <a:gd name="T57" fmla="*/ 99 h 602"/>
              <a:gd name="T58" fmla="*/ 141 w 418"/>
              <a:gd name="T59" fmla="*/ 141 h 602"/>
              <a:gd name="T60" fmla="*/ 141 w 418"/>
              <a:gd name="T61" fmla="*/ 141 h 602"/>
              <a:gd name="T62" fmla="*/ 120 w 418"/>
              <a:gd name="T63" fmla="*/ 148 h 602"/>
              <a:gd name="T64" fmla="*/ 92 w 418"/>
              <a:gd name="T65" fmla="*/ 120 h 602"/>
              <a:gd name="T66" fmla="*/ 99 w 418"/>
              <a:gd name="T67" fmla="*/ 106 h 602"/>
              <a:gd name="T68" fmla="*/ 99 w 418"/>
              <a:gd name="T69" fmla="*/ 106 h 602"/>
              <a:gd name="T70" fmla="*/ 184 w 418"/>
              <a:gd name="T71" fmla="*/ 7 h 602"/>
              <a:gd name="T72" fmla="*/ 184 w 418"/>
              <a:gd name="T73" fmla="*/ 7 h 602"/>
              <a:gd name="T74" fmla="*/ 205 w 418"/>
              <a:gd name="T75" fmla="*/ 0 h 602"/>
              <a:gd name="T76" fmla="*/ 226 w 418"/>
              <a:gd name="T77" fmla="*/ 7 h 602"/>
              <a:gd name="T78" fmla="*/ 226 w 418"/>
              <a:gd name="T79" fmla="*/ 7 h 602"/>
              <a:gd name="T80" fmla="*/ 311 w 418"/>
              <a:gd name="T81" fmla="*/ 106 h 602"/>
              <a:gd name="T82" fmla="*/ 311 w 418"/>
              <a:gd name="T83" fmla="*/ 106 h 602"/>
              <a:gd name="T84" fmla="*/ 318 w 418"/>
              <a:gd name="T85" fmla="*/ 120 h 602"/>
              <a:gd name="T86" fmla="*/ 290 w 418"/>
              <a:gd name="T87" fmla="*/ 148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418" h="602">
                <a:moveTo>
                  <a:pt x="389" y="601"/>
                </a:moveTo>
                <a:lnTo>
                  <a:pt x="389" y="601"/>
                </a:lnTo>
                <a:cubicBezTo>
                  <a:pt x="28" y="601"/>
                  <a:pt x="28" y="601"/>
                  <a:pt x="28" y="601"/>
                </a:cubicBezTo>
                <a:cubicBezTo>
                  <a:pt x="14" y="601"/>
                  <a:pt x="0" y="593"/>
                  <a:pt x="0" y="572"/>
                </a:cubicBezTo>
                <a:cubicBezTo>
                  <a:pt x="0" y="219"/>
                  <a:pt x="0" y="219"/>
                  <a:pt x="0" y="219"/>
                </a:cubicBezTo>
                <a:cubicBezTo>
                  <a:pt x="0" y="198"/>
                  <a:pt x="14" y="191"/>
                  <a:pt x="28" y="191"/>
                </a:cubicBezTo>
                <a:cubicBezTo>
                  <a:pt x="141" y="191"/>
                  <a:pt x="141" y="191"/>
                  <a:pt x="141" y="191"/>
                </a:cubicBezTo>
                <a:cubicBezTo>
                  <a:pt x="141" y="247"/>
                  <a:pt x="141" y="247"/>
                  <a:pt x="141" y="247"/>
                </a:cubicBezTo>
                <a:cubicBezTo>
                  <a:pt x="56" y="247"/>
                  <a:pt x="56" y="247"/>
                  <a:pt x="56" y="247"/>
                </a:cubicBezTo>
                <a:cubicBezTo>
                  <a:pt x="56" y="544"/>
                  <a:pt x="56" y="544"/>
                  <a:pt x="56" y="544"/>
                </a:cubicBezTo>
                <a:cubicBezTo>
                  <a:pt x="360" y="544"/>
                  <a:pt x="360" y="544"/>
                  <a:pt x="360" y="544"/>
                </a:cubicBezTo>
                <a:cubicBezTo>
                  <a:pt x="360" y="247"/>
                  <a:pt x="360" y="247"/>
                  <a:pt x="360" y="247"/>
                </a:cubicBezTo>
                <a:cubicBezTo>
                  <a:pt x="261" y="247"/>
                  <a:pt x="261" y="247"/>
                  <a:pt x="261" y="247"/>
                </a:cubicBezTo>
                <a:cubicBezTo>
                  <a:pt x="261" y="191"/>
                  <a:pt x="261" y="191"/>
                  <a:pt x="261" y="191"/>
                </a:cubicBezTo>
                <a:cubicBezTo>
                  <a:pt x="389" y="191"/>
                  <a:pt x="389" y="191"/>
                  <a:pt x="389" y="191"/>
                </a:cubicBezTo>
                <a:cubicBezTo>
                  <a:pt x="403" y="191"/>
                  <a:pt x="417" y="198"/>
                  <a:pt x="417" y="219"/>
                </a:cubicBezTo>
                <a:cubicBezTo>
                  <a:pt x="417" y="572"/>
                  <a:pt x="417" y="572"/>
                  <a:pt x="417" y="572"/>
                </a:cubicBezTo>
                <a:cubicBezTo>
                  <a:pt x="417" y="593"/>
                  <a:pt x="403" y="601"/>
                  <a:pt x="389" y="601"/>
                </a:cubicBezTo>
                <a:close/>
                <a:moveTo>
                  <a:pt x="290" y="148"/>
                </a:moveTo>
                <a:lnTo>
                  <a:pt x="290" y="148"/>
                </a:lnTo>
                <a:cubicBezTo>
                  <a:pt x="283" y="148"/>
                  <a:pt x="276" y="148"/>
                  <a:pt x="269" y="141"/>
                </a:cubicBezTo>
                <a:lnTo>
                  <a:pt x="269" y="141"/>
                </a:lnTo>
                <a:cubicBezTo>
                  <a:pt x="233" y="99"/>
                  <a:pt x="233" y="99"/>
                  <a:pt x="233" y="99"/>
                </a:cubicBezTo>
                <a:cubicBezTo>
                  <a:pt x="233" y="275"/>
                  <a:pt x="233" y="275"/>
                  <a:pt x="233" y="275"/>
                </a:cubicBezTo>
                <a:lnTo>
                  <a:pt x="233" y="275"/>
                </a:lnTo>
                <a:cubicBezTo>
                  <a:pt x="233" y="290"/>
                  <a:pt x="226" y="304"/>
                  <a:pt x="205" y="304"/>
                </a:cubicBezTo>
                <a:cubicBezTo>
                  <a:pt x="191" y="304"/>
                  <a:pt x="177" y="290"/>
                  <a:pt x="177" y="275"/>
                </a:cubicBezTo>
                <a:lnTo>
                  <a:pt x="177" y="275"/>
                </a:lnTo>
                <a:cubicBezTo>
                  <a:pt x="177" y="99"/>
                  <a:pt x="177" y="99"/>
                  <a:pt x="177" y="99"/>
                </a:cubicBezTo>
                <a:cubicBezTo>
                  <a:pt x="141" y="141"/>
                  <a:pt x="141" y="141"/>
                  <a:pt x="141" y="141"/>
                </a:cubicBezTo>
                <a:lnTo>
                  <a:pt x="141" y="141"/>
                </a:lnTo>
                <a:cubicBezTo>
                  <a:pt x="141" y="148"/>
                  <a:pt x="134" y="148"/>
                  <a:pt x="120" y="148"/>
                </a:cubicBezTo>
                <a:cubicBezTo>
                  <a:pt x="106" y="148"/>
                  <a:pt x="92" y="141"/>
                  <a:pt x="92" y="120"/>
                </a:cubicBezTo>
                <a:cubicBezTo>
                  <a:pt x="92" y="113"/>
                  <a:pt x="99" y="106"/>
                  <a:pt x="99" y="106"/>
                </a:cubicBezTo>
                <a:lnTo>
                  <a:pt x="99" y="106"/>
                </a:lnTo>
                <a:cubicBezTo>
                  <a:pt x="184" y="7"/>
                  <a:pt x="184" y="7"/>
                  <a:pt x="184" y="7"/>
                </a:cubicBezTo>
                <a:lnTo>
                  <a:pt x="184" y="7"/>
                </a:lnTo>
                <a:cubicBezTo>
                  <a:pt x="191" y="7"/>
                  <a:pt x="198" y="0"/>
                  <a:pt x="205" y="0"/>
                </a:cubicBezTo>
                <a:cubicBezTo>
                  <a:pt x="219" y="0"/>
                  <a:pt x="226" y="7"/>
                  <a:pt x="226" y="7"/>
                </a:cubicBezTo>
                <a:lnTo>
                  <a:pt x="226" y="7"/>
                </a:lnTo>
                <a:cubicBezTo>
                  <a:pt x="311" y="106"/>
                  <a:pt x="311" y="106"/>
                  <a:pt x="311" y="106"/>
                </a:cubicBezTo>
                <a:lnTo>
                  <a:pt x="311" y="106"/>
                </a:lnTo>
                <a:cubicBezTo>
                  <a:pt x="318" y="106"/>
                  <a:pt x="318" y="113"/>
                  <a:pt x="318" y="120"/>
                </a:cubicBezTo>
                <a:cubicBezTo>
                  <a:pt x="318" y="141"/>
                  <a:pt x="311" y="148"/>
                  <a:pt x="290" y="14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80" name="Freeform 86"/>
          <p:cNvSpPr>
            <a:spLocks noChangeArrowheads="1"/>
          </p:cNvSpPr>
          <p:nvPr/>
        </p:nvSpPr>
        <p:spPr bwMode="auto">
          <a:xfrm>
            <a:off x="6671584" y="3951818"/>
            <a:ext cx="237006" cy="234950"/>
          </a:xfrm>
          <a:custGeom>
            <a:avLst/>
            <a:gdLst>
              <a:gd name="T0" fmla="*/ 467 w 496"/>
              <a:gd name="T1" fmla="*/ 170 h 489"/>
              <a:gd name="T2" fmla="*/ 467 w 496"/>
              <a:gd name="T3" fmla="*/ 170 h 489"/>
              <a:gd name="T4" fmla="*/ 467 w 496"/>
              <a:gd name="T5" fmla="*/ 170 h 489"/>
              <a:gd name="T6" fmla="*/ 439 w 496"/>
              <a:gd name="T7" fmla="*/ 142 h 489"/>
              <a:gd name="T8" fmla="*/ 439 w 496"/>
              <a:gd name="T9" fmla="*/ 99 h 489"/>
              <a:gd name="T10" fmla="*/ 297 w 496"/>
              <a:gd name="T11" fmla="*/ 241 h 489"/>
              <a:gd name="T12" fmla="*/ 297 w 496"/>
              <a:gd name="T13" fmla="*/ 241 h 489"/>
              <a:gd name="T14" fmla="*/ 276 w 496"/>
              <a:gd name="T15" fmla="*/ 248 h 489"/>
              <a:gd name="T16" fmla="*/ 248 w 496"/>
              <a:gd name="T17" fmla="*/ 219 h 489"/>
              <a:gd name="T18" fmla="*/ 255 w 496"/>
              <a:gd name="T19" fmla="*/ 198 h 489"/>
              <a:gd name="T20" fmla="*/ 255 w 496"/>
              <a:gd name="T21" fmla="*/ 198 h 489"/>
              <a:gd name="T22" fmla="*/ 396 w 496"/>
              <a:gd name="T23" fmla="*/ 57 h 489"/>
              <a:gd name="T24" fmla="*/ 354 w 496"/>
              <a:gd name="T25" fmla="*/ 57 h 489"/>
              <a:gd name="T26" fmla="*/ 326 w 496"/>
              <a:gd name="T27" fmla="*/ 29 h 489"/>
              <a:gd name="T28" fmla="*/ 354 w 496"/>
              <a:gd name="T29" fmla="*/ 0 h 489"/>
              <a:gd name="T30" fmla="*/ 467 w 496"/>
              <a:gd name="T31" fmla="*/ 0 h 489"/>
              <a:gd name="T32" fmla="*/ 495 w 496"/>
              <a:gd name="T33" fmla="*/ 29 h 489"/>
              <a:gd name="T34" fmla="*/ 495 w 496"/>
              <a:gd name="T35" fmla="*/ 142 h 489"/>
              <a:gd name="T36" fmla="*/ 467 w 496"/>
              <a:gd name="T37" fmla="*/ 170 h 489"/>
              <a:gd name="T38" fmla="*/ 241 w 496"/>
              <a:gd name="T39" fmla="*/ 57 h 489"/>
              <a:gd name="T40" fmla="*/ 241 w 496"/>
              <a:gd name="T41" fmla="*/ 57 h 489"/>
              <a:gd name="T42" fmla="*/ 241 w 496"/>
              <a:gd name="T43" fmla="*/ 57 h 489"/>
              <a:gd name="T44" fmla="*/ 57 w 496"/>
              <a:gd name="T45" fmla="*/ 57 h 489"/>
              <a:gd name="T46" fmla="*/ 57 w 496"/>
              <a:gd name="T47" fmla="*/ 431 h 489"/>
              <a:gd name="T48" fmla="*/ 439 w 496"/>
              <a:gd name="T49" fmla="*/ 431 h 489"/>
              <a:gd name="T50" fmla="*/ 439 w 496"/>
              <a:gd name="T51" fmla="*/ 403 h 489"/>
              <a:gd name="T52" fmla="*/ 439 w 496"/>
              <a:gd name="T53" fmla="*/ 255 h 489"/>
              <a:gd name="T54" fmla="*/ 439 w 496"/>
              <a:gd name="T55" fmla="*/ 255 h 489"/>
              <a:gd name="T56" fmla="*/ 439 w 496"/>
              <a:gd name="T57" fmla="*/ 191 h 489"/>
              <a:gd name="T58" fmla="*/ 467 w 496"/>
              <a:gd name="T59" fmla="*/ 198 h 489"/>
              <a:gd name="T60" fmla="*/ 495 w 496"/>
              <a:gd name="T61" fmla="*/ 191 h 489"/>
              <a:gd name="T62" fmla="*/ 495 w 496"/>
              <a:gd name="T63" fmla="*/ 276 h 489"/>
              <a:gd name="T64" fmla="*/ 495 w 496"/>
              <a:gd name="T65" fmla="*/ 276 h 489"/>
              <a:gd name="T66" fmla="*/ 495 w 496"/>
              <a:gd name="T67" fmla="*/ 460 h 489"/>
              <a:gd name="T68" fmla="*/ 467 w 496"/>
              <a:gd name="T69" fmla="*/ 488 h 489"/>
              <a:gd name="T70" fmla="*/ 29 w 496"/>
              <a:gd name="T71" fmla="*/ 488 h 489"/>
              <a:gd name="T72" fmla="*/ 0 w 496"/>
              <a:gd name="T73" fmla="*/ 460 h 489"/>
              <a:gd name="T74" fmla="*/ 0 w 496"/>
              <a:gd name="T75" fmla="*/ 29 h 489"/>
              <a:gd name="T76" fmla="*/ 29 w 496"/>
              <a:gd name="T77" fmla="*/ 0 h 489"/>
              <a:gd name="T78" fmla="*/ 241 w 496"/>
              <a:gd name="T79" fmla="*/ 0 h 489"/>
              <a:gd name="T80" fmla="*/ 241 w 496"/>
              <a:gd name="T81" fmla="*/ 0 h 489"/>
              <a:gd name="T82" fmla="*/ 304 w 496"/>
              <a:gd name="T83" fmla="*/ 0 h 489"/>
              <a:gd name="T84" fmla="*/ 297 w 496"/>
              <a:gd name="T85" fmla="*/ 29 h 489"/>
              <a:gd name="T86" fmla="*/ 304 w 496"/>
              <a:gd name="T87" fmla="*/ 57 h 489"/>
              <a:gd name="T88" fmla="*/ 241 w 496"/>
              <a:gd name="T89" fmla="*/ 57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496" h="489">
                <a:moveTo>
                  <a:pt x="467" y="170"/>
                </a:moveTo>
                <a:lnTo>
                  <a:pt x="467" y="170"/>
                </a:lnTo>
                <a:lnTo>
                  <a:pt x="467" y="170"/>
                </a:lnTo>
                <a:cubicBezTo>
                  <a:pt x="446" y="170"/>
                  <a:pt x="439" y="156"/>
                  <a:pt x="439" y="142"/>
                </a:cubicBezTo>
                <a:cubicBezTo>
                  <a:pt x="439" y="99"/>
                  <a:pt x="439" y="99"/>
                  <a:pt x="439" y="99"/>
                </a:cubicBezTo>
                <a:cubicBezTo>
                  <a:pt x="297" y="241"/>
                  <a:pt x="297" y="241"/>
                  <a:pt x="297" y="241"/>
                </a:cubicBezTo>
                <a:lnTo>
                  <a:pt x="297" y="241"/>
                </a:lnTo>
                <a:cubicBezTo>
                  <a:pt x="290" y="241"/>
                  <a:pt x="283" y="248"/>
                  <a:pt x="276" y="248"/>
                </a:cubicBezTo>
                <a:cubicBezTo>
                  <a:pt x="262" y="248"/>
                  <a:pt x="248" y="234"/>
                  <a:pt x="248" y="219"/>
                </a:cubicBezTo>
                <a:cubicBezTo>
                  <a:pt x="248" y="212"/>
                  <a:pt x="248" y="205"/>
                  <a:pt x="255" y="198"/>
                </a:cubicBezTo>
                <a:lnTo>
                  <a:pt x="255" y="198"/>
                </a:lnTo>
                <a:cubicBezTo>
                  <a:pt x="396" y="57"/>
                  <a:pt x="396" y="57"/>
                  <a:pt x="396" y="57"/>
                </a:cubicBezTo>
                <a:cubicBezTo>
                  <a:pt x="354" y="57"/>
                  <a:pt x="354" y="57"/>
                  <a:pt x="354" y="57"/>
                </a:cubicBezTo>
                <a:cubicBezTo>
                  <a:pt x="333" y="57"/>
                  <a:pt x="326" y="43"/>
                  <a:pt x="326" y="29"/>
                </a:cubicBezTo>
                <a:cubicBezTo>
                  <a:pt x="326" y="15"/>
                  <a:pt x="333" y="0"/>
                  <a:pt x="354" y="0"/>
                </a:cubicBezTo>
                <a:cubicBezTo>
                  <a:pt x="467" y="0"/>
                  <a:pt x="467" y="0"/>
                  <a:pt x="467" y="0"/>
                </a:cubicBezTo>
                <a:cubicBezTo>
                  <a:pt x="481" y="0"/>
                  <a:pt x="495" y="15"/>
                  <a:pt x="495" y="29"/>
                </a:cubicBezTo>
                <a:cubicBezTo>
                  <a:pt x="495" y="142"/>
                  <a:pt x="495" y="142"/>
                  <a:pt x="495" y="142"/>
                </a:cubicBezTo>
                <a:cubicBezTo>
                  <a:pt x="495" y="156"/>
                  <a:pt x="481" y="170"/>
                  <a:pt x="467" y="170"/>
                </a:cubicBezTo>
                <a:close/>
                <a:moveTo>
                  <a:pt x="241" y="57"/>
                </a:moveTo>
                <a:lnTo>
                  <a:pt x="241" y="57"/>
                </a:lnTo>
                <a:lnTo>
                  <a:pt x="241" y="57"/>
                </a:lnTo>
                <a:cubicBezTo>
                  <a:pt x="57" y="57"/>
                  <a:pt x="57" y="57"/>
                  <a:pt x="57" y="57"/>
                </a:cubicBezTo>
                <a:cubicBezTo>
                  <a:pt x="57" y="431"/>
                  <a:pt x="57" y="431"/>
                  <a:pt x="57" y="431"/>
                </a:cubicBezTo>
                <a:cubicBezTo>
                  <a:pt x="439" y="431"/>
                  <a:pt x="439" y="431"/>
                  <a:pt x="439" y="431"/>
                </a:cubicBezTo>
                <a:cubicBezTo>
                  <a:pt x="439" y="403"/>
                  <a:pt x="439" y="403"/>
                  <a:pt x="439" y="403"/>
                </a:cubicBezTo>
                <a:cubicBezTo>
                  <a:pt x="439" y="255"/>
                  <a:pt x="439" y="255"/>
                  <a:pt x="439" y="255"/>
                </a:cubicBezTo>
                <a:lnTo>
                  <a:pt x="439" y="255"/>
                </a:lnTo>
                <a:cubicBezTo>
                  <a:pt x="439" y="191"/>
                  <a:pt x="439" y="191"/>
                  <a:pt x="439" y="191"/>
                </a:cubicBezTo>
                <a:cubicBezTo>
                  <a:pt x="446" y="198"/>
                  <a:pt x="453" y="198"/>
                  <a:pt x="467" y="198"/>
                </a:cubicBezTo>
                <a:cubicBezTo>
                  <a:pt x="474" y="198"/>
                  <a:pt x="481" y="198"/>
                  <a:pt x="495" y="191"/>
                </a:cubicBezTo>
                <a:cubicBezTo>
                  <a:pt x="495" y="276"/>
                  <a:pt x="495" y="276"/>
                  <a:pt x="495" y="276"/>
                </a:cubicBezTo>
                <a:lnTo>
                  <a:pt x="495" y="276"/>
                </a:lnTo>
                <a:cubicBezTo>
                  <a:pt x="495" y="460"/>
                  <a:pt x="495" y="460"/>
                  <a:pt x="495" y="460"/>
                </a:cubicBezTo>
                <a:cubicBezTo>
                  <a:pt x="495" y="481"/>
                  <a:pt x="481" y="488"/>
                  <a:pt x="467" y="488"/>
                </a:cubicBezTo>
                <a:cubicBezTo>
                  <a:pt x="29" y="488"/>
                  <a:pt x="29" y="488"/>
                  <a:pt x="29" y="488"/>
                </a:cubicBezTo>
                <a:cubicBezTo>
                  <a:pt x="15" y="488"/>
                  <a:pt x="0" y="481"/>
                  <a:pt x="0" y="460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15"/>
                  <a:pt x="15" y="0"/>
                  <a:pt x="29" y="0"/>
                </a:cubicBezTo>
                <a:cubicBezTo>
                  <a:pt x="241" y="0"/>
                  <a:pt x="241" y="0"/>
                  <a:pt x="241" y="0"/>
                </a:cubicBezTo>
                <a:lnTo>
                  <a:pt x="241" y="0"/>
                </a:lnTo>
                <a:cubicBezTo>
                  <a:pt x="304" y="0"/>
                  <a:pt x="304" y="0"/>
                  <a:pt x="304" y="0"/>
                </a:cubicBezTo>
                <a:cubicBezTo>
                  <a:pt x="297" y="7"/>
                  <a:pt x="297" y="22"/>
                  <a:pt x="297" y="29"/>
                </a:cubicBezTo>
                <a:cubicBezTo>
                  <a:pt x="297" y="36"/>
                  <a:pt x="297" y="50"/>
                  <a:pt x="304" y="57"/>
                </a:cubicBezTo>
                <a:lnTo>
                  <a:pt x="241" y="5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81" name="Freeform 87"/>
          <p:cNvSpPr>
            <a:spLocks noChangeArrowheads="1"/>
          </p:cNvSpPr>
          <p:nvPr/>
        </p:nvSpPr>
        <p:spPr bwMode="auto">
          <a:xfrm>
            <a:off x="6140439" y="3926418"/>
            <a:ext cx="289907" cy="289983"/>
          </a:xfrm>
          <a:custGeom>
            <a:avLst/>
            <a:gdLst>
              <a:gd name="T0" fmla="*/ 572 w 602"/>
              <a:gd name="T1" fmla="*/ 601 h 602"/>
              <a:gd name="T2" fmla="*/ 459 w 602"/>
              <a:gd name="T3" fmla="*/ 601 h 602"/>
              <a:gd name="T4" fmla="*/ 459 w 602"/>
              <a:gd name="T5" fmla="*/ 544 h 602"/>
              <a:gd name="T6" fmla="*/ 544 w 602"/>
              <a:gd name="T7" fmla="*/ 544 h 602"/>
              <a:gd name="T8" fmla="*/ 544 w 602"/>
              <a:gd name="T9" fmla="*/ 459 h 602"/>
              <a:gd name="T10" fmla="*/ 601 w 602"/>
              <a:gd name="T11" fmla="*/ 459 h 602"/>
              <a:gd name="T12" fmla="*/ 601 w 602"/>
              <a:gd name="T13" fmla="*/ 572 h 602"/>
              <a:gd name="T14" fmla="*/ 572 w 602"/>
              <a:gd name="T15" fmla="*/ 169 h 602"/>
              <a:gd name="T16" fmla="*/ 544 w 602"/>
              <a:gd name="T17" fmla="*/ 141 h 602"/>
              <a:gd name="T18" fmla="*/ 544 w 602"/>
              <a:gd name="T19" fmla="*/ 56 h 602"/>
              <a:gd name="T20" fmla="*/ 459 w 602"/>
              <a:gd name="T21" fmla="*/ 56 h 602"/>
              <a:gd name="T22" fmla="*/ 459 w 602"/>
              <a:gd name="T23" fmla="*/ 0 h 602"/>
              <a:gd name="T24" fmla="*/ 572 w 602"/>
              <a:gd name="T25" fmla="*/ 0 h 602"/>
              <a:gd name="T26" fmla="*/ 601 w 602"/>
              <a:gd name="T27" fmla="*/ 141 h 602"/>
              <a:gd name="T28" fmla="*/ 572 w 602"/>
              <a:gd name="T29" fmla="*/ 169 h 602"/>
              <a:gd name="T30" fmla="*/ 141 w 602"/>
              <a:gd name="T31" fmla="*/ 56 h 602"/>
              <a:gd name="T32" fmla="*/ 56 w 602"/>
              <a:gd name="T33" fmla="*/ 56 h 602"/>
              <a:gd name="T34" fmla="*/ 56 w 602"/>
              <a:gd name="T35" fmla="*/ 141 h 602"/>
              <a:gd name="T36" fmla="*/ 0 w 602"/>
              <a:gd name="T37" fmla="*/ 141 h 602"/>
              <a:gd name="T38" fmla="*/ 0 w 602"/>
              <a:gd name="T39" fmla="*/ 28 h 602"/>
              <a:gd name="T40" fmla="*/ 141 w 602"/>
              <a:gd name="T41" fmla="*/ 0 h 602"/>
              <a:gd name="T42" fmla="*/ 169 w 602"/>
              <a:gd name="T43" fmla="*/ 28 h 602"/>
              <a:gd name="T44" fmla="*/ 85 w 602"/>
              <a:gd name="T45" fmla="*/ 85 h 602"/>
              <a:gd name="T46" fmla="*/ 516 w 602"/>
              <a:gd name="T47" fmla="*/ 85 h 602"/>
              <a:gd name="T48" fmla="*/ 85 w 602"/>
              <a:gd name="T49" fmla="*/ 516 h 602"/>
              <a:gd name="T50" fmla="*/ 141 w 602"/>
              <a:gd name="T51" fmla="*/ 459 h 602"/>
              <a:gd name="T52" fmla="*/ 459 w 602"/>
              <a:gd name="T53" fmla="*/ 459 h 602"/>
              <a:gd name="T54" fmla="*/ 141 w 602"/>
              <a:gd name="T55" fmla="*/ 141 h 602"/>
              <a:gd name="T56" fmla="*/ 28 w 602"/>
              <a:gd name="T57" fmla="*/ 431 h 602"/>
              <a:gd name="T58" fmla="*/ 56 w 602"/>
              <a:gd name="T59" fmla="*/ 459 h 602"/>
              <a:gd name="T60" fmla="*/ 56 w 602"/>
              <a:gd name="T61" fmla="*/ 544 h 602"/>
              <a:gd name="T62" fmla="*/ 141 w 602"/>
              <a:gd name="T63" fmla="*/ 544 h 602"/>
              <a:gd name="T64" fmla="*/ 141 w 602"/>
              <a:gd name="T65" fmla="*/ 601 h 602"/>
              <a:gd name="T66" fmla="*/ 28 w 602"/>
              <a:gd name="T67" fmla="*/ 601 h 602"/>
              <a:gd name="T68" fmla="*/ 0 w 602"/>
              <a:gd name="T69" fmla="*/ 459 h 602"/>
              <a:gd name="T70" fmla="*/ 28 w 602"/>
              <a:gd name="T71" fmla="*/ 431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02" h="602">
                <a:moveTo>
                  <a:pt x="572" y="601"/>
                </a:moveTo>
                <a:lnTo>
                  <a:pt x="572" y="601"/>
                </a:lnTo>
                <a:cubicBezTo>
                  <a:pt x="459" y="601"/>
                  <a:pt x="459" y="601"/>
                  <a:pt x="459" y="601"/>
                </a:cubicBezTo>
                <a:lnTo>
                  <a:pt x="459" y="601"/>
                </a:lnTo>
                <a:cubicBezTo>
                  <a:pt x="445" y="601"/>
                  <a:pt x="431" y="593"/>
                  <a:pt x="431" y="572"/>
                </a:cubicBezTo>
                <a:cubicBezTo>
                  <a:pt x="431" y="558"/>
                  <a:pt x="445" y="544"/>
                  <a:pt x="459" y="544"/>
                </a:cubicBezTo>
                <a:lnTo>
                  <a:pt x="459" y="544"/>
                </a:lnTo>
                <a:cubicBezTo>
                  <a:pt x="544" y="544"/>
                  <a:pt x="544" y="544"/>
                  <a:pt x="544" y="544"/>
                </a:cubicBezTo>
                <a:cubicBezTo>
                  <a:pt x="544" y="459"/>
                  <a:pt x="544" y="459"/>
                  <a:pt x="544" y="459"/>
                </a:cubicBezTo>
                <a:lnTo>
                  <a:pt x="544" y="459"/>
                </a:lnTo>
                <a:cubicBezTo>
                  <a:pt x="544" y="445"/>
                  <a:pt x="558" y="431"/>
                  <a:pt x="572" y="431"/>
                </a:cubicBezTo>
                <a:cubicBezTo>
                  <a:pt x="594" y="431"/>
                  <a:pt x="601" y="445"/>
                  <a:pt x="601" y="459"/>
                </a:cubicBezTo>
                <a:lnTo>
                  <a:pt x="601" y="459"/>
                </a:lnTo>
                <a:cubicBezTo>
                  <a:pt x="601" y="572"/>
                  <a:pt x="601" y="572"/>
                  <a:pt x="601" y="572"/>
                </a:cubicBezTo>
                <a:cubicBezTo>
                  <a:pt x="601" y="593"/>
                  <a:pt x="594" y="601"/>
                  <a:pt x="572" y="601"/>
                </a:cubicBezTo>
                <a:close/>
                <a:moveTo>
                  <a:pt x="572" y="169"/>
                </a:moveTo>
                <a:lnTo>
                  <a:pt x="572" y="169"/>
                </a:lnTo>
                <a:cubicBezTo>
                  <a:pt x="558" y="169"/>
                  <a:pt x="544" y="155"/>
                  <a:pt x="544" y="141"/>
                </a:cubicBezTo>
                <a:lnTo>
                  <a:pt x="544" y="141"/>
                </a:lnTo>
                <a:cubicBezTo>
                  <a:pt x="544" y="56"/>
                  <a:pt x="544" y="56"/>
                  <a:pt x="544" y="56"/>
                </a:cubicBezTo>
                <a:cubicBezTo>
                  <a:pt x="459" y="56"/>
                  <a:pt x="459" y="56"/>
                  <a:pt x="459" y="56"/>
                </a:cubicBezTo>
                <a:lnTo>
                  <a:pt x="459" y="56"/>
                </a:lnTo>
                <a:cubicBezTo>
                  <a:pt x="445" y="56"/>
                  <a:pt x="431" y="42"/>
                  <a:pt x="431" y="28"/>
                </a:cubicBezTo>
                <a:cubicBezTo>
                  <a:pt x="431" y="14"/>
                  <a:pt x="445" y="0"/>
                  <a:pt x="459" y="0"/>
                </a:cubicBezTo>
                <a:lnTo>
                  <a:pt x="459" y="0"/>
                </a:lnTo>
                <a:cubicBezTo>
                  <a:pt x="572" y="0"/>
                  <a:pt x="572" y="0"/>
                  <a:pt x="572" y="0"/>
                </a:cubicBezTo>
                <a:cubicBezTo>
                  <a:pt x="594" y="0"/>
                  <a:pt x="601" y="14"/>
                  <a:pt x="601" y="28"/>
                </a:cubicBezTo>
                <a:cubicBezTo>
                  <a:pt x="601" y="141"/>
                  <a:pt x="601" y="141"/>
                  <a:pt x="601" y="141"/>
                </a:cubicBezTo>
                <a:lnTo>
                  <a:pt x="601" y="141"/>
                </a:lnTo>
                <a:cubicBezTo>
                  <a:pt x="601" y="155"/>
                  <a:pt x="594" y="169"/>
                  <a:pt x="572" y="169"/>
                </a:cubicBezTo>
                <a:close/>
                <a:moveTo>
                  <a:pt x="141" y="56"/>
                </a:moveTo>
                <a:lnTo>
                  <a:pt x="141" y="56"/>
                </a:lnTo>
                <a:lnTo>
                  <a:pt x="141" y="56"/>
                </a:lnTo>
                <a:cubicBezTo>
                  <a:pt x="56" y="56"/>
                  <a:pt x="56" y="56"/>
                  <a:pt x="56" y="56"/>
                </a:cubicBezTo>
                <a:cubicBezTo>
                  <a:pt x="56" y="141"/>
                  <a:pt x="56" y="141"/>
                  <a:pt x="56" y="141"/>
                </a:cubicBezTo>
                <a:lnTo>
                  <a:pt x="56" y="141"/>
                </a:lnTo>
                <a:cubicBezTo>
                  <a:pt x="56" y="155"/>
                  <a:pt x="42" y="169"/>
                  <a:pt x="28" y="169"/>
                </a:cubicBezTo>
                <a:cubicBezTo>
                  <a:pt x="14" y="169"/>
                  <a:pt x="0" y="155"/>
                  <a:pt x="0" y="141"/>
                </a:cubicBezTo>
                <a:lnTo>
                  <a:pt x="0" y="141"/>
                </a:ln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141" y="0"/>
                  <a:pt x="141" y="0"/>
                  <a:pt x="141" y="0"/>
                </a:cubicBezTo>
                <a:lnTo>
                  <a:pt x="141" y="0"/>
                </a:lnTo>
                <a:cubicBezTo>
                  <a:pt x="155" y="0"/>
                  <a:pt x="169" y="14"/>
                  <a:pt x="169" y="28"/>
                </a:cubicBezTo>
                <a:cubicBezTo>
                  <a:pt x="169" y="42"/>
                  <a:pt x="155" y="56"/>
                  <a:pt x="141" y="56"/>
                </a:cubicBezTo>
                <a:close/>
                <a:moveTo>
                  <a:pt x="85" y="85"/>
                </a:moveTo>
                <a:lnTo>
                  <a:pt x="85" y="85"/>
                </a:lnTo>
                <a:cubicBezTo>
                  <a:pt x="516" y="85"/>
                  <a:pt x="516" y="85"/>
                  <a:pt x="516" y="85"/>
                </a:cubicBezTo>
                <a:cubicBezTo>
                  <a:pt x="516" y="516"/>
                  <a:pt x="516" y="516"/>
                  <a:pt x="516" y="516"/>
                </a:cubicBezTo>
                <a:cubicBezTo>
                  <a:pt x="85" y="516"/>
                  <a:pt x="85" y="516"/>
                  <a:pt x="85" y="516"/>
                </a:cubicBezTo>
                <a:lnTo>
                  <a:pt x="85" y="85"/>
                </a:lnTo>
                <a:close/>
                <a:moveTo>
                  <a:pt x="141" y="459"/>
                </a:moveTo>
                <a:lnTo>
                  <a:pt x="141" y="459"/>
                </a:lnTo>
                <a:cubicBezTo>
                  <a:pt x="459" y="459"/>
                  <a:pt x="459" y="459"/>
                  <a:pt x="459" y="459"/>
                </a:cubicBezTo>
                <a:cubicBezTo>
                  <a:pt x="459" y="141"/>
                  <a:pt x="459" y="141"/>
                  <a:pt x="459" y="141"/>
                </a:cubicBezTo>
                <a:cubicBezTo>
                  <a:pt x="141" y="141"/>
                  <a:pt x="141" y="141"/>
                  <a:pt x="141" y="141"/>
                </a:cubicBezTo>
                <a:lnTo>
                  <a:pt x="141" y="459"/>
                </a:lnTo>
                <a:close/>
                <a:moveTo>
                  <a:pt x="28" y="431"/>
                </a:moveTo>
                <a:lnTo>
                  <a:pt x="28" y="431"/>
                </a:lnTo>
                <a:cubicBezTo>
                  <a:pt x="42" y="431"/>
                  <a:pt x="56" y="445"/>
                  <a:pt x="56" y="459"/>
                </a:cubicBezTo>
                <a:lnTo>
                  <a:pt x="56" y="459"/>
                </a:lnTo>
                <a:cubicBezTo>
                  <a:pt x="56" y="544"/>
                  <a:pt x="56" y="544"/>
                  <a:pt x="56" y="544"/>
                </a:cubicBezTo>
                <a:cubicBezTo>
                  <a:pt x="141" y="544"/>
                  <a:pt x="141" y="544"/>
                  <a:pt x="141" y="544"/>
                </a:cubicBezTo>
                <a:lnTo>
                  <a:pt x="141" y="544"/>
                </a:lnTo>
                <a:cubicBezTo>
                  <a:pt x="155" y="544"/>
                  <a:pt x="169" y="558"/>
                  <a:pt x="169" y="572"/>
                </a:cubicBezTo>
                <a:cubicBezTo>
                  <a:pt x="169" y="593"/>
                  <a:pt x="155" y="601"/>
                  <a:pt x="141" y="601"/>
                </a:cubicBezTo>
                <a:lnTo>
                  <a:pt x="141" y="601"/>
                </a:lnTo>
                <a:cubicBezTo>
                  <a:pt x="28" y="601"/>
                  <a:pt x="28" y="601"/>
                  <a:pt x="28" y="601"/>
                </a:cubicBezTo>
                <a:cubicBezTo>
                  <a:pt x="14" y="601"/>
                  <a:pt x="0" y="593"/>
                  <a:pt x="0" y="572"/>
                </a:cubicBezTo>
                <a:cubicBezTo>
                  <a:pt x="0" y="459"/>
                  <a:pt x="0" y="459"/>
                  <a:pt x="0" y="459"/>
                </a:cubicBezTo>
                <a:lnTo>
                  <a:pt x="0" y="459"/>
                </a:lnTo>
                <a:cubicBezTo>
                  <a:pt x="0" y="445"/>
                  <a:pt x="14" y="431"/>
                  <a:pt x="28" y="43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82" name="Freeform 88"/>
          <p:cNvSpPr>
            <a:spLocks noChangeArrowheads="1"/>
          </p:cNvSpPr>
          <p:nvPr/>
        </p:nvSpPr>
        <p:spPr bwMode="auto">
          <a:xfrm>
            <a:off x="5634688" y="3926418"/>
            <a:ext cx="287792" cy="289983"/>
          </a:xfrm>
          <a:custGeom>
            <a:avLst/>
            <a:gdLst>
              <a:gd name="T0" fmla="*/ 572 w 601"/>
              <a:gd name="T1" fmla="*/ 601 h 602"/>
              <a:gd name="T2" fmla="*/ 572 w 601"/>
              <a:gd name="T3" fmla="*/ 601 h 602"/>
              <a:gd name="T4" fmla="*/ 459 w 601"/>
              <a:gd name="T5" fmla="*/ 601 h 602"/>
              <a:gd name="T6" fmla="*/ 459 w 601"/>
              <a:gd name="T7" fmla="*/ 601 h 602"/>
              <a:gd name="T8" fmla="*/ 431 w 601"/>
              <a:gd name="T9" fmla="*/ 572 h 602"/>
              <a:gd name="T10" fmla="*/ 459 w 601"/>
              <a:gd name="T11" fmla="*/ 544 h 602"/>
              <a:gd name="T12" fmla="*/ 459 w 601"/>
              <a:gd name="T13" fmla="*/ 544 h 602"/>
              <a:gd name="T14" fmla="*/ 544 w 601"/>
              <a:gd name="T15" fmla="*/ 544 h 602"/>
              <a:gd name="T16" fmla="*/ 544 w 601"/>
              <a:gd name="T17" fmla="*/ 459 h 602"/>
              <a:gd name="T18" fmla="*/ 544 w 601"/>
              <a:gd name="T19" fmla="*/ 459 h 602"/>
              <a:gd name="T20" fmla="*/ 572 w 601"/>
              <a:gd name="T21" fmla="*/ 431 h 602"/>
              <a:gd name="T22" fmla="*/ 600 w 601"/>
              <a:gd name="T23" fmla="*/ 459 h 602"/>
              <a:gd name="T24" fmla="*/ 600 w 601"/>
              <a:gd name="T25" fmla="*/ 459 h 602"/>
              <a:gd name="T26" fmla="*/ 600 w 601"/>
              <a:gd name="T27" fmla="*/ 572 h 602"/>
              <a:gd name="T28" fmla="*/ 572 w 601"/>
              <a:gd name="T29" fmla="*/ 601 h 602"/>
              <a:gd name="T30" fmla="*/ 85 w 601"/>
              <a:gd name="T31" fmla="*/ 85 h 602"/>
              <a:gd name="T32" fmla="*/ 85 w 601"/>
              <a:gd name="T33" fmla="*/ 85 h 602"/>
              <a:gd name="T34" fmla="*/ 516 w 601"/>
              <a:gd name="T35" fmla="*/ 85 h 602"/>
              <a:gd name="T36" fmla="*/ 516 w 601"/>
              <a:gd name="T37" fmla="*/ 516 h 602"/>
              <a:gd name="T38" fmla="*/ 85 w 601"/>
              <a:gd name="T39" fmla="*/ 516 h 602"/>
              <a:gd name="T40" fmla="*/ 85 w 601"/>
              <a:gd name="T41" fmla="*/ 85 h 602"/>
              <a:gd name="T42" fmla="*/ 141 w 601"/>
              <a:gd name="T43" fmla="*/ 459 h 602"/>
              <a:gd name="T44" fmla="*/ 141 w 601"/>
              <a:gd name="T45" fmla="*/ 459 h 602"/>
              <a:gd name="T46" fmla="*/ 459 w 601"/>
              <a:gd name="T47" fmla="*/ 459 h 602"/>
              <a:gd name="T48" fmla="*/ 459 w 601"/>
              <a:gd name="T49" fmla="*/ 141 h 602"/>
              <a:gd name="T50" fmla="*/ 141 w 601"/>
              <a:gd name="T51" fmla="*/ 141 h 602"/>
              <a:gd name="T52" fmla="*/ 141 w 601"/>
              <a:gd name="T53" fmla="*/ 459 h 602"/>
              <a:gd name="T54" fmla="*/ 141 w 601"/>
              <a:gd name="T55" fmla="*/ 56 h 602"/>
              <a:gd name="T56" fmla="*/ 141 w 601"/>
              <a:gd name="T57" fmla="*/ 56 h 602"/>
              <a:gd name="T58" fmla="*/ 141 w 601"/>
              <a:gd name="T59" fmla="*/ 56 h 602"/>
              <a:gd name="T60" fmla="*/ 56 w 601"/>
              <a:gd name="T61" fmla="*/ 56 h 602"/>
              <a:gd name="T62" fmla="*/ 56 w 601"/>
              <a:gd name="T63" fmla="*/ 141 h 602"/>
              <a:gd name="T64" fmla="*/ 56 w 601"/>
              <a:gd name="T65" fmla="*/ 141 h 602"/>
              <a:gd name="T66" fmla="*/ 28 w 601"/>
              <a:gd name="T67" fmla="*/ 169 h 602"/>
              <a:gd name="T68" fmla="*/ 0 w 601"/>
              <a:gd name="T69" fmla="*/ 141 h 602"/>
              <a:gd name="T70" fmla="*/ 0 w 601"/>
              <a:gd name="T71" fmla="*/ 141 h 602"/>
              <a:gd name="T72" fmla="*/ 0 w 601"/>
              <a:gd name="T73" fmla="*/ 28 h 602"/>
              <a:gd name="T74" fmla="*/ 28 w 601"/>
              <a:gd name="T75" fmla="*/ 0 h 602"/>
              <a:gd name="T76" fmla="*/ 141 w 601"/>
              <a:gd name="T77" fmla="*/ 0 h 602"/>
              <a:gd name="T78" fmla="*/ 141 w 601"/>
              <a:gd name="T79" fmla="*/ 0 h 602"/>
              <a:gd name="T80" fmla="*/ 169 w 601"/>
              <a:gd name="T81" fmla="*/ 28 h 602"/>
              <a:gd name="T82" fmla="*/ 141 w 601"/>
              <a:gd name="T83" fmla="*/ 56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601" h="602">
                <a:moveTo>
                  <a:pt x="572" y="601"/>
                </a:moveTo>
                <a:lnTo>
                  <a:pt x="572" y="601"/>
                </a:lnTo>
                <a:cubicBezTo>
                  <a:pt x="459" y="601"/>
                  <a:pt x="459" y="601"/>
                  <a:pt x="459" y="601"/>
                </a:cubicBezTo>
                <a:lnTo>
                  <a:pt x="459" y="601"/>
                </a:lnTo>
                <a:cubicBezTo>
                  <a:pt x="445" y="601"/>
                  <a:pt x="431" y="593"/>
                  <a:pt x="431" y="572"/>
                </a:cubicBezTo>
                <a:cubicBezTo>
                  <a:pt x="431" y="558"/>
                  <a:pt x="445" y="544"/>
                  <a:pt x="459" y="544"/>
                </a:cubicBezTo>
                <a:lnTo>
                  <a:pt x="459" y="544"/>
                </a:lnTo>
                <a:cubicBezTo>
                  <a:pt x="544" y="544"/>
                  <a:pt x="544" y="544"/>
                  <a:pt x="544" y="544"/>
                </a:cubicBezTo>
                <a:cubicBezTo>
                  <a:pt x="544" y="459"/>
                  <a:pt x="544" y="459"/>
                  <a:pt x="544" y="459"/>
                </a:cubicBezTo>
                <a:lnTo>
                  <a:pt x="544" y="459"/>
                </a:lnTo>
                <a:cubicBezTo>
                  <a:pt x="544" y="445"/>
                  <a:pt x="558" y="431"/>
                  <a:pt x="572" y="431"/>
                </a:cubicBezTo>
                <a:cubicBezTo>
                  <a:pt x="586" y="431"/>
                  <a:pt x="600" y="445"/>
                  <a:pt x="600" y="459"/>
                </a:cubicBezTo>
                <a:lnTo>
                  <a:pt x="600" y="459"/>
                </a:lnTo>
                <a:cubicBezTo>
                  <a:pt x="600" y="572"/>
                  <a:pt x="600" y="572"/>
                  <a:pt x="600" y="572"/>
                </a:cubicBezTo>
                <a:cubicBezTo>
                  <a:pt x="600" y="593"/>
                  <a:pt x="586" y="601"/>
                  <a:pt x="572" y="601"/>
                </a:cubicBezTo>
                <a:close/>
                <a:moveTo>
                  <a:pt x="85" y="85"/>
                </a:moveTo>
                <a:lnTo>
                  <a:pt x="85" y="85"/>
                </a:lnTo>
                <a:cubicBezTo>
                  <a:pt x="516" y="85"/>
                  <a:pt x="516" y="85"/>
                  <a:pt x="516" y="85"/>
                </a:cubicBezTo>
                <a:cubicBezTo>
                  <a:pt x="516" y="516"/>
                  <a:pt x="516" y="516"/>
                  <a:pt x="516" y="516"/>
                </a:cubicBezTo>
                <a:cubicBezTo>
                  <a:pt x="85" y="516"/>
                  <a:pt x="85" y="516"/>
                  <a:pt x="85" y="516"/>
                </a:cubicBezTo>
                <a:lnTo>
                  <a:pt x="85" y="85"/>
                </a:lnTo>
                <a:close/>
                <a:moveTo>
                  <a:pt x="141" y="459"/>
                </a:moveTo>
                <a:lnTo>
                  <a:pt x="141" y="459"/>
                </a:lnTo>
                <a:cubicBezTo>
                  <a:pt x="459" y="459"/>
                  <a:pt x="459" y="459"/>
                  <a:pt x="459" y="459"/>
                </a:cubicBezTo>
                <a:cubicBezTo>
                  <a:pt x="459" y="141"/>
                  <a:pt x="459" y="141"/>
                  <a:pt x="459" y="141"/>
                </a:cubicBezTo>
                <a:cubicBezTo>
                  <a:pt x="141" y="141"/>
                  <a:pt x="141" y="141"/>
                  <a:pt x="141" y="141"/>
                </a:cubicBezTo>
                <a:lnTo>
                  <a:pt x="141" y="459"/>
                </a:lnTo>
                <a:close/>
                <a:moveTo>
                  <a:pt x="141" y="56"/>
                </a:moveTo>
                <a:lnTo>
                  <a:pt x="141" y="56"/>
                </a:lnTo>
                <a:lnTo>
                  <a:pt x="141" y="56"/>
                </a:lnTo>
                <a:cubicBezTo>
                  <a:pt x="56" y="56"/>
                  <a:pt x="56" y="56"/>
                  <a:pt x="56" y="56"/>
                </a:cubicBezTo>
                <a:cubicBezTo>
                  <a:pt x="56" y="141"/>
                  <a:pt x="56" y="141"/>
                  <a:pt x="56" y="141"/>
                </a:cubicBezTo>
                <a:lnTo>
                  <a:pt x="56" y="141"/>
                </a:lnTo>
                <a:cubicBezTo>
                  <a:pt x="56" y="155"/>
                  <a:pt x="42" y="169"/>
                  <a:pt x="28" y="169"/>
                </a:cubicBezTo>
                <a:cubicBezTo>
                  <a:pt x="7" y="169"/>
                  <a:pt x="0" y="155"/>
                  <a:pt x="0" y="141"/>
                </a:cubicBezTo>
                <a:lnTo>
                  <a:pt x="0" y="141"/>
                </a:ln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7" y="0"/>
                  <a:pt x="28" y="0"/>
                </a:cubicBezTo>
                <a:cubicBezTo>
                  <a:pt x="141" y="0"/>
                  <a:pt x="141" y="0"/>
                  <a:pt x="141" y="0"/>
                </a:cubicBezTo>
                <a:lnTo>
                  <a:pt x="141" y="0"/>
                </a:lnTo>
                <a:cubicBezTo>
                  <a:pt x="155" y="0"/>
                  <a:pt x="169" y="14"/>
                  <a:pt x="169" y="28"/>
                </a:cubicBezTo>
                <a:cubicBezTo>
                  <a:pt x="169" y="42"/>
                  <a:pt x="155" y="56"/>
                  <a:pt x="141" y="5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83" name="Freeform 89"/>
          <p:cNvSpPr>
            <a:spLocks noChangeArrowheads="1"/>
          </p:cNvSpPr>
          <p:nvPr/>
        </p:nvSpPr>
        <p:spPr bwMode="auto">
          <a:xfrm>
            <a:off x="5124705" y="3926418"/>
            <a:ext cx="292024" cy="289983"/>
          </a:xfrm>
          <a:custGeom>
            <a:avLst/>
            <a:gdLst>
              <a:gd name="T0" fmla="*/ 579 w 608"/>
              <a:gd name="T1" fmla="*/ 169 h 602"/>
              <a:gd name="T2" fmla="*/ 579 w 608"/>
              <a:gd name="T3" fmla="*/ 169 h 602"/>
              <a:gd name="T4" fmla="*/ 551 w 608"/>
              <a:gd name="T5" fmla="*/ 141 h 602"/>
              <a:gd name="T6" fmla="*/ 551 w 608"/>
              <a:gd name="T7" fmla="*/ 141 h 602"/>
              <a:gd name="T8" fmla="*/ 551 w 608"/>
              <a:gd name="T9" fmla="*/ 56 h 602"/>
              <a:gd name="T10" fmla="*/ 466 w 608"/>
              <a:gd name="T11" fmla="*/ 56 h 602"/>
              <a:gd name="T12" fmla="*/ 466 w 608"/>
              <a:gd name="T13" fmla="*/ 56 h 602"/>
              <a:gd name="T14" fmla="*/ 438 w 608"/>
              <a:gd name="T15" fmla="*/ 28 h 602"/>
              <a:gd name="T16" fmla="*/ 466 w 608"/>
              <a:gd name="T17" fmla="*/ 0 h 602"/>
              <a:gd name="T18" fmla="*/ 466 w 608"/>
              <a:gd name="T19" fmla="*/ 0 h 602"/>
              <a:gd name="T20" fmla="*/ 579 w 608"/>
              <a:gd name="T21" fmla="*/ 0 h 602"/>
              <a:gd name="T22" fmla="*/ 607 w 608"/>
              <a:gd name="T23" fmla="*/ 28 h 602"/>
              <a:gd name="T24" fmla="*/ 607 w 608"/>
              <a:gd name="T25" fmla="*/ 141 h 602"/>
              <a:gd name="T26" fmla="*/ 607 w 608"/>
              <a:gd name="T27" fmla="*/ 141 h 602"/>
              <a:gd name="T28" fmla="*/ 579 w 608"/>
              <a:gd name="T29" fmla="*/ 169 h 602"/>
              <a:gd name="T30" fmla="*/ 523 w 608"/>
              <a:gd name="T31" fmla="*/ 516 h 602"/>
              <a:gd name="T32" fmla="*/ 523 w 608"/>
              <a:gd name="T33" fmla="*/ 516 h 602"/>
              <a:gd name="T34" fmla="*/ 84 w 608"/>
              <a:gd name="T35" fmla="*/ 516 h 602"/>
              <a:gd name="T36" fmla="*/ 84 w 608"/>
              <a:gd name="T37" fmla="*/ 85 h 602"/>
              <a:gd name="T38" fmla="*/ 523 w 608"/>
              <a:gd name="T39" fmla="*/ 85 h 602"/>
              <a:gd name="T40" fmla="*/ 523 w 608"/>
              <a:gd name="T41" fmla="*/ 516 h 602"/>
              <a:gd name="T42" fmla="*/ 466 w 608"/>
              <a:gd name="T43" fmla="*/ 141 h 602"/>
              <a:gd name="T44" fmla="*/ 466 w 608"/>
              <a:gd name="T45" fmla="*/ 141 h 602"/>
              <a:gd name="T46" fmla="*/ 141 w 608"/>
              <a:gd name="T47" fmla="*/ 141 h 602"/>
              <a:gd name="T48" fmla="*/ 141 w 608"/>
              <a:gd name="T49" fmla="*/ 459 h 602"/>
              <a:gd name="T50" fmla="*/ 466 w 608"/>
              <a:gd name="T51" fmla="*/ 459 h 602"/>
              <a:gd name="T52" fmla="*/ 466 w 608"/>
              <a:gd name="T53" fmla="*/ 141 h 602"/>
              <a:gd name="T54" fmla="*/ 141 w 608"/>
              <a:gd name="T55" fmla="*/ 544 h 602"/>
              <a:gd name="T56" fmla="*/ 141 w 608"/>
              <a:gd name="T57" fmla="*/ 544 h 602"/>
              <a:gd name="T58" fmla="*/ 169 w 608"/>
              <a:gd name="T59" fmla="*/ 572 h 602"/>
              <a:gd name="T60" fmla="*/ 141 w 608"/>
              <a:gd name="T61" fmla="*/ 601 h 602"/>
              <a:gd name="T62" fmla="*/ 141 w 608"/>
              <a:gd name="T63" fmla="*/ 601 h 602"/>
              <a:gd name="T64" fmla="*/ 28 w 608"/>
              <a:gd name="T65" fmla="*/ 601 h 602"/>
              <a:gd name="T66" fmla="*/ 0 w 608"/>
              <a:gd name="T67" fmla="*/ 572 h 602"/>
              <a:gd name="T68" fmla="*/ 0 w 608"/>
              <a:gd name="T69" fmla="*/ 459 h 602"/>
              <a:gd name="T70" fmla="*/ 0 w 608"/>
              <a:gd name="T71" fmla="*/ 459 h 602"/>
              <a:gd name="T72" fmla="*/ 28 w 608"/>
              <a:gd name="T73" fmla="*/ 431 h 602"/>
              <a:gd name="T74" fmla="*/ 56 w 608"/>
              <a:gd name="T75" fmla="*/ 459 h 602"/>
              <a:gd name="T76" fmla="*/ 56 w 608"/>
              <a:gd name="T77" fmla="*/ 459 h 602"/>
              <a:gd name="T78" fmla="*/ 56 w 608"/>
              <a:gd name="T79" fmla="*/ 544 h 602"/>
              <a:gd name="T80" fmla="*/ 141 w 608"/>
              <a:gd name="T81" fmla="*/ 544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608" h="602">
                <a:moveTo>
                  <a:pt x="579" y="169"/>
                </a:moveTo>
                <a:lnTo>
                  <a:pt x="579" y="169"/>
                </a:lnTo>
                <a:cubicBezTo>
                  <a:pt x="558" y="169"/>
                  <a:pt x="551" y="155"/>
                  <a:pt x="551" y="141"/>
                </a:cubicBezTo>
                <a:lnTo>
                  <a:pt x="551" y="141"/>
                </a:lnTo>
                <a:cubicBezTo>
                  <a:pt x="551" y="56"/>
                  <a:pt x="551" y="56"/>
                  <a:pt x="551" y="56"/>
                </a:cubicBezTo>
                <a:cubicBezTo>
                  <a:pt x="466" y="56"/>
                  <a:pt x="466" y="56"/>
                  <a:pt x="466" y="56"/>
                </a:cubicBezTo>
                <a:lnTo>
                  <a:pt x="466" y="56"/>
                </a:lnTo>
                <a:cubicBezTo>
                  <a:pt x="445" y="56"/>
                  <a:pt x="438" y="42"/>
                  <a:pt x="438" y="28"/>
                </a:cubicBezTo>
                <a:cubicBezTo>
                  <a:pt x="438" y="14"/>
                  <a:pt x="445" y="0"/>
                  <a:pt x="466" y="0"/>
                </a:cubicBezTo>
                <a:lnTo>
                  <a:pt x="466" y="0"/>
                </a:lnTo>
                <a:cubicBezTo>
                  <a:pt x="579" y="0"/>
                  <a:pt x="579" y="0"/>
                  <a:pt x="579" y="0"/>
                </a:cubicBezTo>
                <a:cubicBezTo>
                  <a:pt x="593" y="0"/>
                  <a:pt x="607" y="14"/>
                  <a:pt x="607" y="28"/>
                </a:cubicBezTo>
                <a:cubicBezTo>
                  <a:pt x="607" y="141"/>
                  <a:pt x="607" y="141"/>
                  <a:pt x="607" y="141"/>
                </a:cubicBezTo>
                <a:lnTo>
                  <a:pt x="607" y="141"/>
                </a:lnTo>
                <a:cubicBezTo>
                  <a:pt x="607" y="155"/>
                  <a:pt x="593" y="169"/>
                  <a:pt x="579" y="169"/>
                </a:cubicBezTo>
                <a:close/>
                <a:moveTo>
                  <a:pt x="523" y="516"/>
                </a:moveTo>
                <a:lnTo>
                  <a:pt x="523" y="516"/>
                </a:lnTo>
                <a:cubicBezTo>
                  <a:pt x="84" y="516"/>
                  <a:pt x="84" y="516"/>
                  <a:pt x="84" y="516"/>
                </a:cubicBezTo>
                <a:cubicBezTo>
                  <a:pt x="84" y="85"/>
                  <a:pt x="84" y="85"/>
                  <a:pt x="84" y="85"/>
                </a:cubicBezTo>
                <a:cubicBezTo>
                  <a:pt x="523" y="85"/>
                  <a:pt x="523" y="85"/>
                  <a:pt x="523" y="85"/>
                </a:cubicBezTo>
                <a:lnTo>
                  <a:pt x="523" y="516"/>
                </a:lnTo>
                <a:close/>
                <a:moveTo>
                  <a:pt x="466" y="141"/>
                </a:moveTo>
                <a:lnTo>
                  <a:pt x="466" y="141"/>
                </a:lnTo>
                <a:cubicBezTo>
                  <a:pt x="141" y="141"/>
                  <a:pt x="141" y="141"/>
                  <a:pt x="141" y="141"/>
                </a:cubicBezTo>
                <a:cubicBezTo>
                  <a:pt x="141" y="459"/>
                  <a:pt x="141" y="459"/>
                  <a:pt x="141" y="459"/>
                </a:cubicBezTo>
                <a:cubicBezTo>
                  <a:pt x="466" y="459"/>
                  <a:pt x="466" y="459"/>
                  <a:pt x="466" y="459"/>
                </a:cubicBezTo>
                <a:lnTo>
                  <a:pt x="466" y="141"/>
                </a:lnTo>
                <a:close/>
                <a:moveTo>
                  <a:pt x="141" y="544"/>
                </a:moveTo>
                <a:lnTo>
                  <a:pt x="141" y="544"/>
                </a:lnTo>
                <a:cubicBezTo>
                  <a:pt x="162" y="544"/>
                  <a:pt x="169" y="558"/>
                  <a:pt x="169" y="572"/>
                </a:cubicBezTo>
                <a:cubicBezTo>
                  <a:pt x="169" y="593"/>
                  <a:pt x="162" y="601"/>
                  <a:pt x="141" y="601"/>
                </a:cubicBezTo>
                <a:lnTo>
                  <a:pt x="141" y="601"/>
                </a:lnTo>
                <a:cubicBezTo>
                  <a:pt x="28" y="601"/>
                  <a:pt x="28" y="601"/>
                  <a:pt x="28" y="601"/>
                </a:cubicBezTo>
                <a:cubicBezTo>
                  <a:pt x="14" y="601"/>
                  <a:pt x="0" y="593"/>
                  <a:pt x="0" y="572"/>
                </a:cubicBezTo>
                <a:cubicBezTo>
                  <a:pt x="0" y="459"/>
                  <a:pt x="0" y="459"/>
                  <a:pt x="0" y="459"/>
                </a:cubicBezTo>
                <a:lnTo>
                  <a:pt x="0" y="459"/>
                </a:lnTo>
                <a:cubicBezTo>
                  <a:pt x="0" y="445"/>
                  <a:pt x="14" y="431"/>
                  <a:pt x="28" y="431"/>
                </a:cubicBezTo>
                <a:cubicBezTo>
                  <a:pt x="49" y="431"/>
                  <a:pt x="56" y="445"/>
                  <a:pt x="56" y="459"/>
                </a:cubicBezTo>
                <a:lnTo>
                  <a:pt x="56" y="459"/>
                </a:lnTo>
                <a:cubicBezTo>
                  <a:pt x="56" y="544"/>
                  <a:pt x="56" y="544"/>
                  <a:pt x="56" y="544"/>
                </a:cubicBezTo>
                <a:cubicBezTo>
                  <a:pt x="141" y="544"/>
                  <a:pt x="141" y="544"/>
                  <a:pt x="141" y="54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84" name="Freeform 90"/>
          <p:cNvSpPr>
            <a:spLocks noChangeArrowheads="1"/>
          </p:cNvSpPr>
          <p:nvPr/>
        </p:nvSpPr>
        <p:spPr bwMode="auto">
          <a:xfrm>
            <a:off x="4621070" y="3926418"/>
            <a:ext cx="287792" cy="289983"/>
          </a:xfrm>
          <a:custGeom>
            <a:avLst/>
            <a:gdLst>
              <a:gd name="T0" fmla="*/ 572 w 601"/>
              <a:gd name="T1" fmla="*/ 601 h 602"/>
              <a:gd name="T2" fmla="*/ 0 w 601"/>
              <a:gd name="T3" fmla="*/ 572 h 602"/>
              <a:gd name="T4" fmla="*/ 28 w 601"/>
              <a:gd name="T5" fmla="*/ 0 h 602"/>
              <a:gd name="T6" fmla="*/ 600 w 601"/>
              <a:gd name="T7" fmla="*/ 28 h 602"/>
              <a:gd name="T8" fmla="*/ 572 w 601"/>
              <a:gd name="T9" fmla="*/ 601 h 602"/>
              <a:gd name="T10" fmla="*/ 544 w 601"/>
              <a:gd name="T11" fmla="*/ 56 h 602"/>
              <a:gd name="T12" fmla="*/ 56 w 601"/>
              <a:gd name="T13" fmla="*/ 544 h 602"/>
              <a:gd name="T14" fmla="*/ 544 w 601"/>
              <a:gd name="T15" fmla="*/ 56 h 602"/>
              <a:gd name="T16" fmla="*/ 120 w 601"/>
              <a:gd name="T17" fmla="*/ 85 h 602"/>
              <a:gd name="T18" fmla="*/ 226 w 601"/>
              <a:gd name="T19" fmla="*/ 85 h 602"/>
              <a:gd name="T20" fmla="*/ 226 w 601"/>
              <a:gd name="T21" fmla="*/ 141 h 602"/>
              <a:gd name="T22" fmla="*/ 141 w 601"/>
              <a:gd name="T23" fmla="*/ 141 h 602"/>
              <a:gd name="T24" fmla="*/ 141 w 601"/>
              <a:gd name="T25" fmla="*/ 226 h 602"/>
              <a:gd name="T26" fmla="*/ 84 w 601"/>
              <a:gd name="T27" fmla="*/ 226 h 602"/>
              <a:gd name="T28" fmla="*/ 84 w 601"/>
              <a:gd name="T29" fmla="*/ 120 h 602"/>
              <a:gd name="T30" fmla="*/ 84 w 601"/>
              <a:gd name="T31" fmla="*/ 85 h 602"/>
              <a:gd name="T32" fmla="*/ 84 w 601"/>
              <a:gd name="T33" fmla="*/ 374 h 602"/>
              <a:gd name="T34" fmla="*/ 84 w 601"/>
              <a:gd name="T35" fmla="*/ 374 h 602"/>
              <a:gd name="T36" fmla="*/ 141 w 601"/>
              <a:gd name="T37" fmla="*/ 374 h 602"/>
              <a:gd name="T38" fmla="*/ 141 w 601"/>
              <a:gd name="T39" fmla="*/ 459 h 602"/>
              <a:gd name="T40" fmla="*/ 226 w 601"/>
              <a:gd name="T41" fmla="*/ 459 h 602"/>
              <a:gd name="T42" fmla="*/ 226 w 601"/>
              <a:gd name="T43" fmla="*/ 516 h 602"/>
              <a:gd name="T44" fmla="*/ 120 w 601"/>
              <a:gd name="T45" fmla="*/ 516 h 602"/>
              <a:gd name="T46" fmla="*/ 84 w 601"/>
              <a:gd name="T47" fmla="*/ 516 h 602"/>
              <a:gd name="T48" fmla="*/ 84 w 601"/>
              <a:gd name="T49" fmla="*/ 480 h 602"/>
              <a:gd name="T50" fmla="*/ 374 w 601"/>
              <a:gd name="T51" fmla="*/ 85 h 602"/>
              <a:gd name="T52" fmla="*/ 374 w 601"/>
              <a:gd name="T53" fmla="*/ 85 h 602"/>
              <a:gd name="T54" fmla="*/ 480 w 601"/>
              <a:gd name="T55" fmla="*/ 85 h 602"/>
              <a:gd name="T56" fmla="*/ 515 w 601"/>
              <a:gd name="T57" fmla="*/ 120 h 602"/>
              <a:gd name="T58" fmla="*/ 515 w 601"/>
              <a:gd name="T59" fmla="*/ 226 h 602"/>
              <a:gd name="T60" fmla="*/ 487 w 601"/>
              <a:gd name="T61" fmla="*/ 254 h 602"/>
              <a:gd name="T62" fmla="*/ 459 w 601"/>
              <a:gd name="T63" fmla="*/ 226 h 602"/>
              <a:gd name="T64" fmla="*/ 374 w 601"/>
              <a:gd name="T65" fmla="*/ 141 h 602"/>
              <a:gd name="T66" fmla="*/ 346 w 601"/>
              <a:gd name="T67" fmla="*/ 113 h 602"/>
              <a:gd name="T68" fmla="*/ 374 w 601"/>
              <a:gd name="T69" fmla="*/ 459 h 602"/>
              <a:gd name="T70" fmla="*/ 374 w 601"/>
              <a:gd name="T71" fmla="*/ 459 h 602"/>
              <a:gd name="T72" fmla="*/ 459 w 601"/>
              <a:gd name="T73" fmla="*/ 374 h 602"/>
              <a:gd name="T74" fmla="*/ 487 w 601"/>
              <a:gd name="T75" fmla="*/ 346 h 602"/>
              <a:gd name="T76" fmla="*/ 515 w 601"/>
              <a:gd name="T77" fmla="*/ 374 h 602"/>
              <a:gd name="T78" fmla="*/ 515 w 601"/>
              <a:gd name="T79" fmla="*/ 480 h 602"/>
              <a:gd name="T80" fmla="*/ 480 w 601"/>
              <a:gd name="T81" fmla="*/ 516 h 602"/>
              <a:gd name="T82" fmla="*/ 374 w 601"/>
              <a:gd name="T83" fmla="*/ 516 h 602"/>
              <a:gd name="T84" fmla="*/ 346 w 601"/>
              <a:gd name="T85" fmla="*/ 487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601" h="602">
                <a:moveTo>
                  <a:pt x="572" y="601"/>
                </a:moveTo>
                <a:lnTo>
                  <a:pt x="572" y="601"/>
                </a:lnTo>
                <a:cubicBezTo>
                  <a:pt x="28" y="601"/>
                  <a:pt x="28" y="601"/>
                  <a:pt x="28" y="601"/>
                </a:cubicBezTo>
                <a:cubicBezTo>
                  <a:pt x="14" y="601"/>
                  <a:pt x="0" y="593"/>
                  <a:pt x="0" y="572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572" y="0"/>
                  <a:pt x="572" y="0"/>
                  <a:pt x="572" y="0"/>
                </a:cubicBezTo>
                <a:cubicBezTo>
                  <a:pt x="593" y="0"/>
                  <a:pt x="600" y="14"/>
                  <a:pt x="600" y="28"/>
                </a:cubicBezTo>
                <a:cubicBezTo>
                  <a:pt x="600" y="572"/>
                  <a:pt x="600" y="572"/>
                  <a:pt x="600" y="572"/>
                </a:cubicBezTo>
                <a:cubicBezTo>
                  <a:pt x="600" y="593"/>
                  <a:pt x="593" y="601"/>
                  <a:pt x="572" y="601"/>
                </a:cubicBezTo>
                <a:close/>
                <a:moveTo>
                  <a:pt x="544" y="56"/>
                </a:moveTo>
                <a:lnTo>
                  <a:pt x="544" y="56"/>
                </a:lnTo>
                <a:cubicBezTo>
                  <a:pt x="56" y="56"/>
                  <a:pt x="56" y="56"/>
                  <a:pt x="56" y="56"/>
                </a:cubicBezTo>
                <a:cubicBezTo>
                  <a:pt x="56" y="544"/>
                  <a:pt x="56" y="544"/>
                  <a:pt x="56" y="544"/>
                </a:cubicBezTo>
                <a:cubicBezTo>
                  <a:pt x="544" y="544"/>
                  <a:pt x="544" y="544"/>
                  <a:pt x="544" y="544"/>
                </a:cubicBezTo>
                <a:lnTo>
                  <a:pt x="544" y="56"/>
                </a:lnTo>
                <a:close/>
                <a:moveTo>
                  <a:pt x="120" y="85"/>
                </a:moveTo>
                <a:lnTo>
                  <a:pt x="120" y="85"/>
                </a:lnTo>
                <a:cubicBezTo>
                  <a:pt x="226" y="85"/>
                  <a:pt x="226" y="85"/>
                  <a:pt x="226" y="85"/>
                </a:cubicBezTo>
                <a:lnTo>
                  <a:pt x="226" y="85"/>
                </a:lnTo>
                <a:cubicBezTo>
                  <a:pt x="240" y="85"/>
                  <a:pt x="254" y="99"/>
                  <a:pt x="254" y="113"/>
                </a:cubicBezTo>
                <a:cubicBezTo>
                  <a:pt x="254" y="127"/>
                  <a:pt x="240" y="141"/>
                  <a:pt x="226" y="141"/>
                </a:cubicBezTo>
                <a:lnTo>
                  <a:pt x="226" y="141"/>
                </a:lnTo>
                <a:cubicBezTo>
                  <a:pt x="141" y="141"/>
                  <a:pt x="141" y="141"/>
                  <a:pt x="141" y="141"/>
                </a:cubicBezTo>
                <a:cubicBezTo>
                  <a:pt x="141" y="226"/>
                  <a:pt x="141" y="226"/>
                  <a:pt x="141" y="226"/>
                </a:cubicBezTo>
                <a:lnTo>
                  <a:pt x="141" y="226"/>
                </a:lnTo>
                <a:cubicBezTo>
                  <a:pt x="141" y="240"/>
                  <a:pt x="127" y="254"/>
                  <a:pt x="113" y="254"/>
                </a:cubicBezTo>
                <a:cubicBezTo>
                  <a:pt x="99" y="254"/>
                  <a:pt x="84" y="240"/>
                  <a:pt x="84" y="226"/>
                </a:cubicBezTo>
                <a:lnTo>
                  <a:pt x="84" y="226"/>
                </a:lnTo>
                <a:cubicBezTo>
                  <a:pt x="84" y="120"/>
                  <a:pt x="84" y="120"/>
                  <a:pt x="84" y="120"/>
                </a:cubicBezTo>
                <a:lnTo>
                  <a:pt x="84" y="120"/>
                </a:lnTo>
                <a:cubicBezTo>
                  <a:pt x="84" y="85"/>
                  <a:pt x="84" y="85"/>
                  <a:pt x="84" y="85"/>
                </a:cubicBezTo>
                <a:cubicBezTo>
                  <a:pt x="120" y="85"/>
                  <a:pt x="120" y="85"/>
                  <a:pt x="120" y="85"/>
                </a:cubicBezTo>
                <a:close/>
                <a:moveTo>
                  <a:pt x="84" y="374"/>
                </a:moveTo>
                <a:lnTo>
                  <a:pt x="84" y="374"/>
                </a:lnTo>
                <a:lnTo>
                  <a:pt x="84" y="374"/>
                </a:lnTo>
                <a:cubicBezTo>
                  <a:pt x="84" y="360"/>
                  <a:pt x="99" y="346"/>
                  <a:pt x="113" y="346"/>
                </a:cubicBezTo>
                <a:cubicBezTo>
                  <a:pt x="127" y="346"/>
                  <a:pt x="141" y="360"/>
                  <a:pt x="141" y="374"/>
                </a:cubicBezTo>
                <a:lnTo>
                  <a:pt x="141" y="374"/>
                </a:lnTo>
                <a:cubicBezTo>
                  <a:pt x="141" y="459"/>
                  <a:pt x="141" y="459"/>
                  <a:pt x="141" y="459"/>
                </a:cubicBezTo>
                <a:cubicBezTo>
                  <a:pt x="226" y="459"/>
                  <a:pt x="226" y="459"/>
                  <a:pt x="226" y="459"/>
                </a:cubicBezTo>
                <a:lnTo>
                  <a:pt x="226" y="459"/>
                </a:lnTo>
                <a:cubicBezTo>
                  <a:pt x="240" y="459"/>
                  <a:pt x="254" y="473"/>
                  <a:pt x="254" y="487"/>
                </a:cubicBezTo>
                <a:cubicBezTo>
                  <a:pt x="254" y="509"/>
                  <a:pt x="240" y="516"/>
                  <a:pt x="226" y="516"/>
                </a:cubicBezTo>
                <a:lnTo>
                  <a:pt x="226" y="516"/>
                </a:lnTo>
                <a:cubicBezTo>
                  <a:pt x="120" y="516"/>
                  <a:pt x="120" y="516"/>
                  <a:pt x="120" y="516"/>
                </a:cubicBezTo>
                <a:lnTo>
                  <a:pt x="120" y="516"/>
                </a:lnTo>
                <a:cubicBezTo>
                  <a:pt x="84" y="516"/>
                  <a:pt x="84" y="516"/>
                  <a:pt x="84" y="516"/>
                </a:cubicBezTo>
                <a:cubicBezTo>
                  <a:pt x="84" y="480"/>
                  <a:pt x="84" y="480"/>
                  <a:pt x="84" y="480"/>
                </a:cubicBezTo>
                <a:lnTo>
                  <a:pt x="84" y="480"/>
                </a:lnTo>
                <a:lnTo>
                  <a:pt x="84" y="374"/>
                </a:lnTo>
                <a:close/>
                <a:moveTo>
                  <a:pt x="374" y="85"/>
                </a:moveTo>
                <a:lnTo>
                  <a:pt x="374" y="85"/>
                </a:lnTo>
                <a:lnTo>
                  <a:pt x="374" y="85"/>
                </a:lnTo>
                <a:cubicBezTo>
                  <a:pt x="480" y="85"/>
                  <a:pt x="480" y="85"/>
                  <a:pt x="480" y="85"/>
                </a:cubicBezTo>
                <a:lnTo>
                  <a:pt x="480" y="85"/>
                </a:lnTo>
                <a:cubicBezTo>
                  <a:pt x="515" y="85"/>
                  <a:pt x="515" y="85"/>
                  <a:pt x="515" y="85"/>
                </a:cubicBezTo>
                <a:cubicBezTo>
                  <a:pt x="515" y="120"/>
                  <a:pt x="515" y="120"/>
                  <a:pt x="515" y="120"/>
                </a:cubicBezTo>
                <a:lnTo>
                  <a:pt x="515" y="120"/>
                </a:lnTo>
                <a:cubicBezTo>
                  <a:pt x="515" y="226"/>
                  <a:pt x="515" y="226"/>
                  <a:pt x="515" y="226"/>
                </a:cubicBezTo>
                <a:lnTo>
                  <a:pt x="515" y="226"/>
                </a:lnTo>
                <a:cubicBezTo>
                  <a:pt x="515" y="240"/>
                  <a:pt x="508" y="254"/>
                  <a:pt x="487" y="254"/>
                </a:cubicBezTo>
                <a:cubicBezTo>
                  <a:pt x="473" y="254"/>
                  <a:pt x="459" y="240"/>
                  <a:pt x="459" y="226"/>
                </a:cubicBezTo>
                <a:lnTo>
                  <a:pt x="459" y="226"/>
                </a:lnTo>
                <a:cubicBezTo>
                  <a:pt x="459" y="141"/>
                  <a:pt x="459" y="141"/>
                  <a:pt x="459" y="141"/>
                </a:cubicBezTo>
                <a:cubicBezTo>
                  <a:pt x="374" y="141"/>
                  <a:pt x="374" y="141"/>
                  <a:pt x="374" y="141"/>
                </a:cubicBezTo>
                <a:lnTo>
                  <a:pt x="374" y="141"/>
                </a:lnTo>
                <a:cubicBezTo>
                  <a:pt x="360" y="141"/>
                  <a:pt x="346" y="127"/>
                  <a:pt x="346" y="113"/>
                </a:cubicBezTo>
                <a:cubicBezTo>
                  <a:pt x="346" y="99"/>
                  <a:pt x="360" y="85"/>
                  <a:pt x="374" y="85"/>
                </a:cubicBezTo>
                <a:close/>
                <a:moveTo>
                  <a:pt x="374" y="459"/>
                </a:moveTo>
                <a:lnTo>
                  <a:pt x="374" y="459"/>
                </a:lnTo>
                <a:lnTo>
                  <a:pt x="374" y="459"/>
                </a:lnTo>
                <a:cubicBezTo>
                  <a:pt x="459" y="459"/>
                  <a:pt x="459" y="459"/>
                  <a:pt x="459" y="459"/>
                </a:cubicBezTo>
                <a:cubicBezTo>
                  <a:pt x="459" y="374"/>
                  <a:pt x="459" y="374"/>
                  <a:pt x="459" y="374"/>
                </a:cubicBezTo>
                <a:lnTo>
                  <a:pt x="459" y="374"/>
                </a:lnTo>
                <a:cubicBezTo>
                  <a:pt x="459" y="360"/>
                  <a:pt x="473" y="346"/>
                  <a:pt x="487" y="346"/>
                </a:cubicBezTo>
                <a:cubicBezTo>
                  <a:pt x="508" y="346"/>
                  <a:pt x="515" y="360"/>
                  <a:pt x="515" y="374"/>
                </a:cubicBezTo>
                <a:lnTo>
                  <a:pt x="515" y="374"/>
                </a:lnTo>
                <a:cubicBezTo>
                  <a:pt x="515" y="480"/>
                  <a:pt x="515" y="480"/>
                  <a:pt x="515" y="480"/>
                </a:cubicBezTo>
                <a:lnTo>
                  <a:pt x="515" y="480"/>
                </a:lnTo>
                <a:cubicBezTo>
                  <a:pt x="515" y="516"/>
                  <a:pt x="515" y="516"/>
                  <a:pt x="515" y="516"/>
                </a:cubicBezTo>
                <a:cubicBezTo>
                  <a:pt x="480" y="516"/>
                  <a:pt x="480" y="516"/>
                  <a:pt x="480" y="516"/>
                </a:cubicBezTo>
                <a:lnTo>
                  <a:pt x="480" y="516"/>
                </a:lnTo>
                <a:cubicBezTo>
                  <a:pt x="374" y="516"/>
                  <a:pt x="374" y="516"/>
                  <a:pt x="374" y="516"/>
                </a:cubicBezTo>
                <a:lnTo>
                  <a:pt x="374" y="516"/>
                </a:lnTo>
                <a:cubicBezTo>
                  <a:pt x="360" y="516"/>
                  <a:pt x="346" y="509"/>
                  <a:pt x="346" y="487"/>
                </a:cubicBezTo>
                <a:cubicBezTo>
                  <a:pt x="346" y="473"/>
                  <a:pt x="360" y="459"/>
                  <a:pt x="374" y="45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85" name="Freeform 91"/>
          <p:cNvSpPr>
            <a:spLocks noChangeArrowheads="1"/>
          </p:cNvSpPr>
          <p:nvPr/>
        </p:nvSpPr>
        <p:spPr bwMode="auto">
          <a:xfrm>
            <a:off x="4115316" y="3926418"/>
            <a:ext cx="287792" cy="283634"/>
          </a:xfrm>
          <a:custGeom>
            <a:avLst/>
            <a:gdLst>
              <a:gd name="T0" fmla="*/ 572 w 601"/>
              <a:gd name="T1" fmla="*/ 601 h 602"/>
              <a:gd name="T2" fmla="*/ 572 w 601"/>
              <a:gd name="T3" fmla="*/ 601 h 602"/>
              <a:gd name="T4" fmla="*/ 28 w 601"/>
              <a:gd name="T5" fmla="*/ 601 h 602"/>
              <a:gd name="T6" fmla="*/ 0 w 601"/>
              <a:gd name="T7" fmla="*/ 572 h 602"/>
              <a:gd name="T8" fmla="*/ 0 w 601"/>
              <a:gd name="T9" fmla="*/ 28 h 602"/>
              <a:gd name="T10" fmla="*/ 28 w 601"/>
              <a:gd name="T11" fmla="*/ 0 h 602"/>
              <a:gd name="T12" fmla="*/ 572 w 601"/>
              <a:gd name="T13" fmla="*/ 0 h 602"/>
              <a:gd name="T14" fmla="*/ 600 w 601"/>
              <a:gd name="T15" fmla="*/ 28 h 602"/>
              <a:gd name="T16" fmla="*/ 600 w 601"/>
              <a:gd name="T17" fmla="*/ 572 h 602"/>
              <a:gd name="T18" fmla="*/ 572 w 601"/>
              <a:gd name="T19" fmla="*/ 601 h 602"/>
              <a:gd name="T20" fmla="*/ 544 w 601"/>
              <a:gd name="T21" fmla="*/ 56 h 602"/>
              <a:gd name="T22" fmla="*/ 544 w 601"/>
              <a:gd name="T23" fmla="*/ 56 h 602"/>
              <a:gd name="T24" fmla="*/ 56 w 601"/>
              <a:gd name="T25" fmla="*/ 56 h 602"/>
              <a:gd name="T26" fmla="*/ 56 w 601"/>
              <a:gd name="T27" fmla="*/ 544 h 602"/>
              <a:gd name="T28" fmla="*/ 544 w 601"/>
              <a:gd name="T29" fmla="*/ 544 h 602"/>
              <a:gd name="T30" fmla="*/ 544 w 601"/>
              <a:gd name="T31" fmla="*/ 56 h 602"/>
              <a:gd name="T32" fmla="*/ 169 w 601"/>
              <a:gd name="T33" fmla="*/ 198 h 602"/>
              <a:gd name="T34" fmla="*/ 169 w 601"/>
              <a:gd name="T35" fmla="*/ 198 h 602"/>
              <a:gd name="T36" fmla="*/ 197 w 601"/>
              <a:gd name="T37" fmla="*/ 169 h 602"/>
              <a:gd name="T38" fmla="*/ 211 w 601"/>
              <a:gd name="T39" fmla="*/ 176 h 602"/>
              <a:gd name="T40" fmla="*/ 296 w 601"/>
              <a:gd name="T41" fmla="*/ 261 h 602"/>
              <a:gd name="T42" fmla="*/ 381 w 601"/>
              <a:gd name="T43" fmla="*/ 176 h 602"/>
              <a:gd name="T44" fmla="*/ 402 w 601"/>
              <a:gd name="T45" fmla="*/ 169 h 602"/>
              <a:gd name="T46" fmla="*/ 431 w 601"/>
              <a:gd name="T47" fmla="*/ 198 h 602"/>
              <a:gd name="T48" fmla="*/ 424 w 601"/>
              <a:gd name="T49" fmla="*/ 219 h 602"/>
              <a:gd name="T50" fmla="*/ 339 w 601"/>
              <a:gd name="T51" fmla="*/ 304 h 602"/>
              <a:gd name="T52" fmla="*/ 424 w 601"/>
              <a:gd name="T53" fmla="*/ 389 h 602"/>
              <a:gd name="T54" fmla="*/ 431 w 601"/>
              <a:gd name="T55" fmla="*/ 403 h 602"/>
              <a:gd name="T56" fmla="*/ 402 w 601"/>
              <a:gd name="T57" fmla="*/ 431 h 602"/>
              <a:gd name="T58" fmla="*/ 381 w 601"/>
              <a:gd name="T59" fmla="*/ 424 h 602"/>
              <a:gd name="T60" fmla="*/ 296 w 601"/>
              <a:gd name="T61" fmla="*/ 339 h 602"/>
              <a:gd name="T62" fmla="*/ 211 w 601"/>
              <a:gd name="T63" fmla="*/ 424 h 602"/>
              <a:gd name="T64" fmla="*/ 197 w 601"/>
              <a:gd name="T65" fmla="*/ 431 h 602"/>
              <a:gd name="T66" fmla="*/ 169 w 601"/>
              <a:gd name="T67" fmla="*/ 403 h 602"/>
              <a:gd name="T68" fmla="*/ 176 w 601"/>
              <a:gd name="T69" fmla="*/ 389 h 602"/>
              <a:gd name="T70" fmla="*/ 261 w 601"/>
              <a:gd name="T71" fmla="*/ 304 h 602"/>
              <a:gd name="T72" fmla="*/ 176 w 601"/>
              <a:gd name="T73" fmla="*/ 219 h 602"/>
              <a:gd name="T74" fmla="*/ 169 w 601"/>
              <a:gd name="T75" fmla="*/ 198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601" h="602">
                <a:moveTo>
                  <a:pt x="572" y="601"/>
                </a:moveTo>
                <a:lnTo>
                  <a:pt x="572" y="601"/>
                </a:lnTo>
                <a:cubicBezTo>
                  <a:pt x="28" y="601"/>
                  <a:pt x="28" y="601"/>
                  <a:pt x="28" y="601"/>
                </a:cubicBezTo>
                <a:cubicBezTo>
                  <a:pt x="7" y="601"/>
                  <a:pt x="0" y="593"/>
                  <a:pt x="0" y="572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7" y="0"/>
                  <a:pt x="28" y="0"/>
                </a:cubicBezTo>
                <a:cubicBezTo>
                  <a:pt x="572" y="0"/>
                  <a:pt x="572" y="0"/>
                  <a:pt x="572" y="0"/>
                </a:cubicBezTo>
                <a:cubicBezTo>
                  <a:pt x="586" y="0"/>
                  <a:pt x="600" y="14"/>
                  <a:pt x="600" y="28"/>
                </a:cubicBezTo>
                <a:cubicBezTo>
                  <a:pt x="600" y="572"/>
                  <a:pt x="600" y="572"/>
                  <a:pt x="600" y="572"/>
                </a:cubicBezTo>
                <a:cubicBezTo>
                  <a:pt x="600" y="593"/>
                  <a:pt x="586" y="601"/>
                  <a:pt x="572" y="601"/>
                </a:cubicBezTo>
                <a:close/>
                <a:moveTo>
                  <a:pt x="544" y="56"/>
                </a:moveTo>
                <a:lnTo>
                  <a:pt x="544" y="56"/>
                </a:lnTo>
                <a:cubicBezTo>
                  <a:pt x="56" y="56"/>
                  <a:pt x="56" y="56"/>
                  <a:pt x="56" y="56"/>
                </a:cubicBezTo>
                <a:cubicBezTo>
                  <a:pt x="56" y="544"/>
                  <a:pt x="56" y="544"/>
                  <a:pt x="56" y="544"/>
                </a:cubicBezTo>
                <a:cubicBezTo>
                  <a:pt x="544" y="544"/>
                  <a:pt x="544" y="544"/>
                  <a:pt x="544" y="544"/>
                </a:cubicBezTo>
                <a:lnTo>
                  <a:pt x="544" y="56"/>
                </a:lnTo>
                <a:close/>
                <a:moveTo>
                  <a:pt x="169" y="198"/>
                </a:moveTo>
                <a:lnTo>
                  <a:pt x="169" y="198"/>
                </a:lnTo>
                <a:cubicBezTo>
                  <a:pt x="169" y="184"/>
                  <a:pt x="176" y="169"/>
                  <a:pt x="197" y="169"/>
                </a:cubicBezTo>
                <a:cubicBezTo>
                  <a:pt x="204" y="169"/>
                  <a:pt x="211" y="169"/>
                  <a:pt x="211" y="176"/>
                </a:cubicBezTo>
                <a:cubicBezTo>
                  <a:pt x="296" y="261"/>
                  <a:pt x="296" y="261"/>
                  <a:pt x="296" y="261"/>
                </a:cubicBezTo>
                <a:cubicBezTo>
                  <a:pt x="381" y="176"/>
                  <a:pt x="381" y="176"/>
                  <a:pt x="381" y="176"/>
                </a:cubicBezTo>
                <a:cubicBezTo>
                  <a:pt x="388" y="169"/>
                  <a:pt x="395" y="169"/>
                  <a:pt x="402" y="169"/>
                </a:cubicBezTo>
                <a:cubicBezTo>
                  <a:pt x="417" y="169"/>
                  <a:pt x="431" y="184"/>
                  <a:pt x="431" y="198"/>
                </a:cubicBezTo>
                <a:cubicBezTo>
                  <a:pt x="431" y="205"/>
                  <a:pt x="431" y="212"/>
                  <a:pt x="424" y="219"/>
                </a:cubicBezTo>
                <a:cubicBezTo>
                  <a:pt x="339" y="304"/>
                  <a:pt x="339" y="304"/>
                  <a:pt x="339" y="304"/>
                </a:cubicBezTo>
                <a:cubicBezTo>
                  <a:pt x="424" y="389"/>
                  <a:pt x="424" y="389"/>
                  <a:pt x="424" y="389"/>
                </a:cubicBezTo>
                <a:cubicBezTo>
                  <a:pt x="431" y="389"/>
                  <a:pt x="431" y="396"/>
                  <a:pt x="431" y="403"/>
                </a:cubicBezTo>
                <a:cubicBezTo>
                  <a:pt x="431" y="424"/>
                  <a:pt x="417" y="431"/>
                  <a:pt x="402" y="431"/>
                </a:cubicBezTo>
                <a:cubicBezTo>
                  <a:pt x="395" y="431"/>
                  <a:pt x="388" y="431"/>
                  <a:pt x="381" y="424"/>
                </a:cubicBezTo>
                <a:cubicBezTo>
                  <a:pt x="296" y="339"/>
                  <a:pt x="296" y="339"/>
                  <a:pt x="296" y="339"/>
                </a:cubicBezTo>
                <a:cubicBezTo>
                  <a:pt x="211" y="424"/>
                  <a:pt x="211" y="424"/>
                  <a:pt x="211" y="424"/>
                </a:cubicBezTo>
                <a:cubicBezTo>
                  <a:pt x="211" y="431"/>
                  <a:pt x="204" y="431"/>
                  <a:pt x="197" y="431"/>
                </a:cubicBezTo>
                <a:cubicBezTo>
                  <a:pt x="176" y="431"/>
                  <a:pt x="169" y="424"/>
                  <a:pt x="169" y="403"/>
                </a:cubicBezTo>
                <a:cubicBezTo>
                  <a:pt x="169" y="396"/>
                  <a:pt x="169" y="389"/>
                  <a:pt x="176" y="389"/>
                </a:cubicBezTo>
                <a:cubicBezTo>
                  <a:pt x="261" y="304"/>
                  <a:pt x="261" y="304"/>
                  <a:pt x="261" y="304"/>
                </a:cubicBezTo>
                <a:cubicBezTo>
                  <a:pt x="176" y="219"/>
                  <a:pt x="176" y="219"/>
                  <a:pt x="176" y="219"/>
                </a:cubicBezTo>
                <a:cubicBezTo>
                  <a:pt x="169" y="212"/>
                  <a:pt x="169" y="205"/>
                  <a:pt x="169" y="19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86" name="Freeform 92"/>
          <p:cNvSpPr>
            <a:spLocks noChangeArrowheads="1"/>
          </p:cNvSpPr>
          <p:nvPr/>
        </p:nvSpPr>
        <p:spPr bwMode="auto">
          <a:xfrm>
            <a:off x="3605333" y="3926418"/>
            <a:ext cx="292024" cy="283634"/>
          </a:xfrm>
          <a:custGeom>
            <a:avLst/>
            <a:gdLst>
              <a:gd name="T0" fmla="*/ 580 w 609"/>
              <a:gd name="T1" fmla="*/ 601 h 602"/>
              <a:gd name="T2" fmla="*/ 580 w 609"/>
              <a:gd name="T3" fmla="*/ 601 h 602"/>
              <a:gd name="T4" fmla="*/ 29 w 609"/>
              <a:gd name="T5" fmla="*/ 601 h 602"/>
              <a:gd name="T6" fmla="*/ 0 w 609"/>
              <a:gd name="T7" fmla="*/ 572 h 602"/>
              <a:gd name="T8" fmla="*/ 0 w 609"/>
              <a:gd name="T9" fmla="*/ 28 h 602"/>
              <a:gd name="T10" fmla="*/ 29 w 609"/>
              <a:gd name="T11" fmla="*/ 0 h 602"/>
              <a:gd name="T12" fmla="*/ 580 w 609"/>
              <a:gd name="T13" fmla="*/ 0 h 602"/>
              <a:gd name="T14" fmla="*/ 608 w 609"/>
              <a:gd name="T15" fmla="*/ 28 h 602"/>
              <a:gd name="T16" fmla="*/ 608 w 609"/>
              <a:gd name="T17" fmla="*/ 572 h 602"/>
              <a:gd name="T18" fmla="*/ 580 w 609"/>
              <a:gd name="T19" fmla="*/ 601 h 602"/>
              <a:gd name="T20" fmla="*/ 552 w 609"/>
              <a:gd name="T21" fmla="*/ 56 h 602"/>
              <a:gd name="T22" fmla="*/ 552 w 609"/>
              <a:gd name="T23" fmla="*/ 56 h 602"/>
              <a:gd name="T24" fmla="*/ 57 w 609"/>
              <a:gd name="T25" fmla="*/ 56 h 602"/>
              <a:gd name="T26" fmla="*/ 57 w 609"/>
              <a:gd name="T27" fmla="*/ 544 h 602"/>
              <a:gd name="T28" fmla="*/ 552 w 609"/>
              <a:gd name="T29" fmla="*/ 544 h 602"/>
              <a:gd name="T30" fmla="*/ 552 w 609"/>
              <a:gd name="T31" fmla="*/ 56 h 602"/>
              <a:gd name="T32" fmla="*/ 184 w 609"/>
              <a:gd name="T33" fmla="*/ 261 h 602"/>
              <a:gd name="T34" fmla="*/ 184 w 609"/>
              <a:gd name="T35" fmla="*/ 261 h 602"/>
              <a:gd name="T36" fmla="*/ 198 w 609"/>
              <a:gd name="T37" fmla="*/ 275 h 602"/>
              <a:gd name="T38" fmla="*/ 269 w 609"/>
              <a:gd name="T39" fmla="*/ 339 h 602"/>
              <a:gd name="T40" fmla="*/ 396 w 609"/>
              <a:gd name="T41" fmla="*/ 205 h 602"/>
              <a:gd name="T42" fmla="*/ 417 w 609"/>
              <a:gd name="T43" fmla="*/ 198 h 602"/>
              <a:gd name="T44" fmla="*/ 446 w 609"/>
              <a:gd name="T45" fmla="*/ 226 h 602"/>
              <a:gd name="T46" fmla="*/ 439 w 609"/>
              <a:gd name="T47" fmla="*/ 247 h 602"/>
              <a:gd name="T48" fmla="*/ 283 w 609"/>
              <a:gd name="T49" fmla="*/ 396 h 602"/>
              <a:gd name="T50" fmla="*/ 269 w 609"/>
              <a:gd name="T51" fmla="*/ 403 h 602"/>
              <a:gd name="T52" fmla="*/ 248 w 609"/>
              <a:gd name="T53" fmla="*/ 396 h 602"/>
              <a:gd name="T54" fmla="*/ 163 w 609"/>
              <a:gd name="T55" fmla="*/ 311 h 602"/>
              <a:gd name="T56" fmla="*/ 156 w 609"/>
              <a:gd name="T57" fmla="*/ 290 h 602"/>
              <a:gd name="T58" fmla="*/ 184 w 609"/>
              <a:gd name="T59" fmla="*/ 261 h 602"/>
              <a:gd name="T60" fmla="*/ 439 w 609"/>
              <a:gd name="T61" fmla="*/ 403 h 602"/>
              <a:gd name="T62" fmla="*/ 439 w 609"/>
              <a:gd name="T63" fmla="*/ 403 h 602"/>
              <a:gd name="T64" fmla="*/ 439 w 609"/>
              <a:gd name="T65" fmla="*/ 198 h 602"/>
              <a:gd name="T66" fmla="*/ 439 w 609"/>
              <a:gd name="T67" fmla="*/ 198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609" h="602">
                <a:moveTo>
                  <a:pt x="580" y="601"/>
                </a:moveTo>
                <a:lnTo>
                  <a:pt x="580" y="601"/>
                </a:lnTo>
                <a:cubicBezTo>
                  <a:pt x="29" y="601"/>
                  <a:pt x="29" y="601"/>
                  <a:pt x="29" y="601"/>
                </a:cubicBezTo>
                <a:cubicBezTo>
                  <a:pt x="15" y="601"/>
                  <a:pt x="0" y="593"/>
                  <a:pt x="0" y="572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5" y="0"/>
                  <a:pt x="29" y="0"/>
                </a:cubicBezTo>
                <a:cubicBezTo>
                  <a:pt x="580" y="0"/>
                  <a:pt x="580" y="0"/>
                  <a:pt x="580" y="0"/>
                </a:cubicBezTo>
                <a:cubicBezTo>
                  <a:pt x="594" y="0"/>
                  <a:pt x="608" y="14"/>
                  <a:pt x="608" y="28"/>
                </a:cubicBezTo>
                <a:cubicBezTo>
                  <a:pt x="608" y="572"/>
                  <a:pt x="608" y="572"/>
                  <a:pt x="608" y="572"/>
                </a:cubicBezTo>
                <a:cubicBezTo>
                  <a:pt x="608" y="593"/>
                  <a:pt x="594" y="601"/>
                  <a:pt x="580" y="601"/>
                </a:cubicBezTo>
                <a:close/>
                <a:moveTo>
                  <a:pt x="552" y="56"/>
                </a:moveTo>
                <a:lnTo>
                  <a:pt x="552" y="56"/>
                </a:lnTo>
                <a:cubicBezTo>
                  <a:pt x="57" y="56"/>
                  <a:pt x="57" y="56"/>
                  <a:pt x="57" y="56"/>
                </a:cubicBezTo>
                <a:cubicBezTo>
                  <a:pt x="57" y="544"/>
                  <a:pt x="57" y="544"/>
                  <a:pt x="57" y="544"/>
                </a:cubicBezTo>
                <a:cubicBezTo>
                  <a:pt x="552" y="544"/>
                  <a:pt x="552" y="544"/>
                  <a:pt x="552" y="544"/>
                </a:cubicBezTo>
                <a:lnTo>
                  <a:pt x="552" y="56"/>
                </a:lnTo>
                <a:close/>
                <a:moveTo>
                  <a:pt x="184" y="261"/>
                </a:moveTo>
                <a:lnTo>
                  <a:pt x="184" y="261"/>
                </a:lnTo>
                <a:cubicBezTo>
                  <a:pt x="191" y="261"/>
                  <a:pt x="198" y="268"/>
                  <a:pt x="198" y="275"/>
                </a:cubicBezTo>
                <a:cubicBezTo>
                  <a:pt x="269" y="339"/>
                  <a:pt x="269" y="339"/>
                  <a:pt x="269" y="339"/>
                </a:cubicBezTo>
                <a:cubicBezTo>
                  <a:pt x="396" y="205"/>
                  <a:pt x="396" y="205"/>
                  <a:pt x="396" y="205"/>
                </a:cubicBezTo>
                <a:cubicBezTo>
                  <a:pt x="403" y="198"/>
                  <a:pt x="410" y="198"/>
                  <a:pt x="417" y="198"/>
                </a:cubicBezTo>
                <a:cubicBezTo>
                  <a:pt x="432" y="198"/>
                  <a:pt x="446" y="212"/>
                  <a:pt x="446" y="226"/>
                </a:cubicBezTo>
                <a:cubicBezTo>
                  <a:pt x="446" y="233"/>
                  <a:pt x="446" y="240"/>
                  <a:pt x="439" y="247"/>
                </a:cubicBezTo>
                <a:cubicBezTo>
                  <a:pt x="283" y="396"/>
                  <a:pt x="283" y="396"/>
                  <a:pt x="283" y="396"/>
                </a:cubicBezTo>
                <a:cubicBezTo>
                  <a:pt x="283" y="403"/>
                  <a:pt x="276" y="403"/>
                  <a:pt x="269" y="403"/>
                </a:cubicBezTo>
                <a:cubicBezTo>
                  <a:pt x="262" y="403"/>
                  <a:pt x="255" y="403"/>
                  <a:pt x="248" y="396"/>
                </a:cubicBezTo>
                <a:cubicBezTo>
                  <a:pt x="163" y="311"/>
                  <a:pt x="163" y="311"/>
                  <a:pt x="163" y="311"/>
                </a:cubicBezTo>
                <a:cubicBezTo>
                  <a:pt x="156" y="304"/>
                  <a:pt x="156" y="297"/>
                  <a:pt x="156" y="290"/>
                </a:cubicBezTo>
                <a:cubicBezTo>
                  <a:pt x="156" y="275"/>
                  <a:pt x="163" y="261"/>
                  <a:pt x="184" y="261"/>
                </a:cubicBezTo>
                <a:close/>
                <a:moveTo>
                  <a:pt x="439" y="403"/>
                </a:moveTo>
                <a:lnTo>
                  <a:pt x="439" y="403"/>
                </a:lnTo>
                <a:close/>
                <a:moveTo>
                  <a:pt x="439" y="198"/>
                </a:moveTo>
                <a:lnTo>
                  <a:pt x="439" y="19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87" name="Freeform 93"/>
          <p:cNvSpPr>
            <a:spLocks noChangeArrowheads="1"/>
          </p:cNvSpPr>
          <p:nvPr/>
        </p:nvSpPr>
        <p:spPr bwMode="auto">
          <a:xfrm>
            <a:off x="3101698" y="3926418"/>
            <a:ext cx="289907" cy="289983"/>
          </a:xfrm>
          <a:custGeom>
            <a:avLst/>
            <a:gdLst>
              <a:gd name="T0" fmla="*/ 573 w 602"/>
              <a:gd name="T1" fmla="*/ 601 h 602"/>
              <a:gd name="T2" fmla="*/ 573 w 602"/>
              <a:gd name="T3" fmla="*/ 601 h 602"/>
              <a:gd name="T4" fmla="*/ 29 w 602"/>
              <a:gd name="T5" fmla="*/ 601 h 602"/>
              <a:gd name="T6" fmla="*/ 0 w 602"/>
              <a:gd name="T7" fmla="*/ 572 h 602"/>
              <a:gd name="T8" fmla="*/ 0 w 602"/>
              <a:gd name="T9" fmla="*/ 28 h 602"/>
              <a:gd name="T10" fmla="*/ 29 w 602"/>
              <a:gd name="T11" fmla="*/ 0 h 602"/>
              <a:gd name="T12" fmla="*/ 573 w 602"/>
              <a:gd name="T13" fmla="*/ 0 h 602"/>
              <a:gd name="T14" fmla="*/ 601 w 602"/>
              <a:gd name="T15" fmla="*/ 28 h 602"/>
              <a:gd name="T16" fmla="*/ 601 w 602"/>
              <a:gd name="T17" fmla="*/ 572 h 602"/>
              <a:gd name="T18" fmla="*/ 573 w 602"/>
              <a:gd name="T19" fmla="*/ 601 h 602"/>
              <a:gd name="T20" fmla="*/ 544 w 602"/>
              <a:gd name="T21" fmla="*/ 56 h 602"/>
              <a:gd name="T22" fmla="*/ 544 w 602"/>
              <a:gd name="T23" fmla="*/ 56 h 602"/>
              <a:gd name="T24" fmla="*/ 57 w 602"/>
              <a:gd name="T25" fmla="*/ 56 h 602"/>
              <a:gd name="T26" fmla="*/ 57 w 602"/>
              <a:gd name="T27" fmla="*/ 544 h 602"/>
              <a:gd name="T28" fmla="*/ 544 w 602"/>
              <a:gd name="T29" fmla="*/ 544 h 602"/>
              <a:gd name="T30" fmla="*/ 544 w 602"/>
              <a:gd name="T31" fmla="*/ 56 h 602"/>
              <a:gd name="T32" fmla="*/ 177 w 602"/>
              <a:gd name="T33" fmla="*/ 275 h 602"/>
              <a:gd name="T34" fmla="*/ 177 w 602"/>
              <a:gd name="T35" fmla="*/ 275 h 602"/>
              <a:gd name="T36" fmla="*/ 248 w 602"/>
              <a:gd name="T37" fmla="*/ 275 h 602"/>
              <a:gd name="T38" fmla="*/ 276 w 602"/>
              <a:gd name="T39" fmla="*/ 275 h 602"/>
              <a:gd name="T40" fmla="*/ 333 w 602"/>
              <a:gd name="T41" fmla="*/ 275 h 602"/>
              <a:gd name="T42" fmla="*/ 368 w 602"/>
              <a:gd name="T43" fmla="*/ 275 h 602"/>
              <a:gd name="T44" fmla="*/ 424 w 602"/>
              <a:gd name="T45" fmla="*/ 275 h 602"/>
              <a:gd name="T46" fmla="*/ 453 w 602"/>
              <a:gd name="T47" fmla="*/ 304 h 602"/>
              <a:gd name="T48" fmla="*/ 424 w 602"/>
              <a:gd name="T49" fmla="*/ 332 h 602"/>
              <a:gd name="T50" fmla="*/ 368 w 602"/>
              <a:gd name="T51" fmla="*/ 332 h 602"/>
              <a:gd name="T52" fmla="*/ 333 w 602"/>
              <a:gd name="T53" fmla="*/ 332 h 602"/>
              <a:gd name="T54" fmla="*/ 276 w 602"/>
              <a:gd name="T55" fmla="*/ 332 h 602"/>
              <a:gd name="T56" fmla="*/ 233 w 602"/>
              <a:gd name="T57" fmla="*/ 332 h 602"/>
              <a:gd name="T58" fmla="*/ 177 w 602"/>
              <a:gd name="T59" fmla="*/ 332 h 602"/>
              <a:gd name="T60" fmla="*/ 149 w 602"/>
              <a:gd name="T61" fmla="*/ 304 h 602"/>
              <a:gd name="T62" fmla="*/ 177 w 602"/>
              <a:gd name="T63" fmla="*/ 275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602" h="602">
                <a:moveTo>
                  <a:pt x="573" y="601"/>
                </a:moveTo>
                <a:lnTo>
                  <a:pt x="573" y="601"/>
                </a:lnTo>
                <a:cubicBezTo>
                  <a:pt x="29" y="601"/>
                  <a:pt x="29" y="601"/>
                  <a:pt x="29" y="601"/>
                </a:cubicBezTo>
                <a:cubicBezTo>
                  <a:pt x="15" y="601"/>
                  <a:pt x="0" y="593"/>
                  <a:pt x="0" y="572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5" y="0"/>
                  <a:pt x="29" y="0"/>
                </a:cubicBezTo>
                <a:cubicBezTo>
                  <a:pt x="573" y="0"/>
                  <a:pt x="573" y="0"/>
                  <a:pt x="573" y="0"/>
                </a:cubicBezTo>
                <a:cubicBezTo>
                  <a:pt x="594" y="0"/>
                  <a:pt x="601" y="14"/>
                  <a:pt x="601" y="28"/>
                </a:cubicBezTo>
                <a:cubicBezTo>
                  <a:pt x="601" y="572"/>
                  <a:pt x="601" y="572"/>
                  <a:pt x="601" y="572"/>
                </a:cubicBezTo>
                <a:cubicBezTo>
                  <a:pt x="601" y="593"/>
                  <a:pt x="594" y="601"/>
                  <a:pt x="573" y="601"/>
                </a:cubicBezTo>
                <a:close/>
                <a:moveTo>
                  <a:pt x="544" y="56"/>
                </a:moveTo>
                <a:lnTo>
                  <a:pt x="544" y="56"/>
                </a:lnTo>
                <a:cubicBezTo>
                  <a:pt x="57" y="56"/>
                  <a:pt x="57" y="56"/>
                  <a:pt x="57" y="56"/>
                </a:cubicBezTo>
                <a:cubicBezTo>
                  <a:pt x="57" y="544"/>
                  <a:pt x="57" y="544"/>
                  <a:pt x="57" y="544"/>
                </a:cubicBezTo>
                <a:cubicBezTo>
                  <a:pt x="544" y="544"/>
                  <a:pt x="544" y="544"/>
                  <a:pt x="544" y="544"/>
                </a:cubicBezTo>
                <a:lnTo>
                  <a:pt x="544" y="56"/>
                </a:lnTo>
                <a:close/>
                <a:moveTo>
                  <a:pt x="177" y="275"/>
                </a:moveTo>
                <a:lnTo>
                  <a:pt x="177" y="275"/>
                </a:lnTo>
                <a:cubicBezTo>
                  <a:pt x="248" y="275"/>
                  <a:pt x="248" y="275"/>
                  <a:pt x="248" y="275"/>
                </a:cubicBezTo>
                <a:cubicBezTo>
                  <a:pt x="276" y="275"/>
                  <a:pt x="276" y="275"/>
                  <a:pt x="276" y="275"/>
                </a:cubicBezTo>
                <a:cubicBezTo>
                  <a:pt x="333" y="275"/>
                  <a:pt x="333" y="275"/>
                  <a:pt x="333" y="275"/>
                </a:cubicBezTo>
                <a:cubicBezTo>
                  <a:pt x="368" y="275"/>
                  <a:pt x="368" y="275"/>
                  <a:pt x="368" y="275"/>
                </a:cubicBezTo>
                <a:cubicBezTo>
                  <a:pt x="424" y="275"/>
                  <a:pt x="424" y="275"/>
                  <a:pt x="424" y="275"/>
                </a:cubicBezTo>
                <a:cubicBezTo>
                  <a:pt x="439" y="275"/>
                  <a:pt x="453" y="282"/>
                  <a:pt x="453" y="304"/>
                </a:cubicBezTo>
                <a:cubicBezTo>
                  <a:pt x="453" y="318"/>
                  <a:pt x="439" y="332"/>
                  <a:pt x="424" y="332"/>
                </a:cubicBezTo>
                <a:cubicBezTo>
                  <a:pt x="368" y="332"/>
                  <a:pt x="368" y="332"/>
                  <a:pt x="368" y="332"/>
                </a:cubicBezTo>
                <a:cubicBezTo>
                  <a:pt x="333" y="332"/>
                  <a:pt x="333" y="332"/>
                  <a:pt x="333" y="332"/>
                </a:cubicBezTo>
                <a:cubicBezTo>
                  <a:pt x="276" y="332"/>
                  <a:pt x="276" y="332"/>
                  <a:pt x="276" y="332"/>
                </a:cubicBezTo>
                <a:cubicBezTo>
                  <a:pt x="233" y="332"/>
                  <a:pt x="233" y="332"/>
                  <a:pt x="233" y="332"/>
                </a:cubicBezTo>
                <a:cubicBezTo>
                  <a:pt x="177" y="332"/>
                  <a:pt x="177" y="332"/>
                  <a:pt x="177" y="332"/>
                </a:cubicBezTo>
                <a:cubicBezTo>
                  <a:pt x="163" y="332"/>
                  <a:pt x="149" y="318"/>
                  <a:pt x="149" y="304"/>
                </a:cubicBezTo>
                <a:cubicBezTo>
                  <a:pt x="149" y="282"/>
                  <a:pt x="163" y="275"/>
                  <a:pt x="177" y="27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88" name="Freeform 94"/>
          <p:cNvSpPr>
            <a:spLocks noChangeArrowheads="1"/>
          </p:cNvSpPr>
          <p:nvPr/>
        </p:nvSpPr>
        <p:spPr bwMode="auto">
          <a:xfrm>
            <a:off x="2595947" y="3926418"/>
            <a:ext cx="289909" cy="289983"/>
          </a:xfrm>
          <a:custGeom>
            <a:avLst/>
            <a:gdLst>
              <a:gd name="T0" fmla="*/ 573 w 602"/>
              <a:gd name="T1" fmla="*/ 601 h 602"/>
              <a:gd name="T2" fmla="*/ 573 w 602"/>
              <a:gd name="T3" fmla="*/ 601 h 602"/>
              <a:gd name="T4" fmla="*/ 29 w 602"/>
              <a:gd name="T5" fmla="*/ 601 h 602"/>
              <a:gd name="T6" fmla="*/ 0 w 602"/>
              <a:gd name="T7" fmla="*/ 572 h 602"/>
              <a:gd name="T8" fmla="*/ 0 w 602"/>
              <a:gd name="T9" fmla="*/ 28 h 602"/>
              <a:gd name="T10" fmla="*/ 29 w 602"/>
              <a:gd name="T11" fmla="*/ 0 h 602"/>
              <a:gd name="T12" fmla="*/ 573 w 602"/>
              <a:gd name="T13" fmla="*/ 0 h 602"/>
              <a:gd name="T14" fmla="*/ 601 w 602"/>
              <a:gd name="T15" fmla="*/ 28 h 602"/>
              <a:gd name="T16" fmla="*/ 601 w 602"/>
              <a:gd name="T17" fmla="*/ 572 h 602"/>
              <a:gd name="T18" fmla="*/ 573 w 602"/>
              <a:gd name="T19" fmla="*/ 601 h 602"/>
              <a:gd name="T20" fmla="*/ 544 w 602"/>
              <a:gd name="T21" fmla="*/ 56 h 602"/>
              <a:gd name="T22" fmla="*/ 544 w 602"/>
              <a:gd name="T23" fmla="*/ 56 h 602"/>
              <a:gd name="T24" fmla="*/ 57 w 602"/>
              <a:gd name="T25" fmla="*/ 56 h 602"/>
              <a:gd name="T26" fmla="*/ 57 w 602"/>
              <a:gd name="T27" fmla="*/ 544 h 602"/>
              <a:gd name="T28" fmla="*/ 544 w 602"/>
              <a:gd name="T29" fmla="*/ 544 h 602"/>
              <a:gd name="T30" fmla="*/ 544 w 602"/>
              <a:gd name="T31" fmla="*/ 56 h 602"/>
              <a:gd name="T32" fmla="*/ 177 w 602"/>
              <a:gd name="T33" fmla="*/ 275 h 602"/>
              <a:gd name="T34" fmla="*/ 177 w 602"/>
              <a:gd name="T35" fmla="*/ 275 h 602"/>
              <a:gd name="T36" fmla="*/ 269 w 602"/>
              <a:gd name="T37" fmla="*/ 275 h 602"/>
              <a:gd name="T38" fmla="*/ 269 w 602"/>
              <a:gd name="T39" fmla="*/ 176 h 602"/>
              <a:gd name="T40" fmla="*/ 297 w 602"/>
              <a:gd name="T41" fmla="*/ 148 h 602"/>
              <a:gd name="T42" fmla="*/ 325 w 602"/>
              <a:gd name="T43" fmla="*/ 176 h 602"/>
              <a:gd name="T44" fmla="*/ 325 w 602"/>
              <a:gd name="T45" fmla="*/ 275 h 602"/>
              <a:gd name="T46" fmla="*/ 424 w 602"/>
              <a:gd name="T47" fmla="*/ 275 h 602"/>
              <a:gd name="T48" fmla="*/ 453 w 602"/>
              <a:gd name="T49" fmla="*/ 304 h 602"/>
              <a:gd name="T50" fmla="*/ 424 w 602"/>
              <a:gd name="T51" fmla="*/ 332 h 602"/>
              <a:gd name="T52" fmla="*/ 325 w 602"/>
              <a:gd name="T53" fmla="*/ 332 h 602"/>
              <a:gd name="T54" fmla="*/ 325 w 602"/>
              <a:gd name="T55" fmla="*/ 424 h 602"/>
              <a:gd name="T56" fmla="*/ 297 w 602"/>
              <a:gd name="T57" fmla="*/ 452 h 602"/>
              <a:gd name="T58" fmla="*/ 269 w 602"/>
              <a:gd name="T59" fmla="*/ 424 h 602"/>
              <a:gd name="T60" fmla="*/ 269 w 602"/>
              <a:gd name="T61" fmla="*/ 332 h 602"/>
              <a:gd name="T62" fmla="*/ 177 w 602"/>
              <a:gd name="T63" fmla="*/ 332 h 602"/>
              <a:gd name="T64" fmla="*/ 149 w 602"/>
              <a:gd name="T65" fmla="*/ 304 h 602"/>
              <a:gd name="T66" fmla="*/ 177 w 602"/>
              <a:gd name="T67" fmla="*/ 275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602" h="602">
                <a:moveTo>
                  <a:pt x="573" y="601"/>
                </a:moveTo>
                <a:lnTo>
                  <a:pt x="573" y="601"/>
                </a:lnTo>
                <a:cubicBezTo>
                  <a:pt x="29" y="601"/>
                  <a:pt x="29" y="601"/>
                  <a:pt x="29" y="601"/>
                </a:cubicBezTo>
                <a:cubicBezTo>
                  <a:pt x="7" y="601"/>
                  <a:pt x="0" y="593"/>
                  <a:pt x="0" y="572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7" y="0"/>
                  <a:pt x="29" y="0"/>
                </a:cubicBezTo>
                <a:cubicBezTo>
                  <a:pt x="573" y="0"/>
                  <a:pt x="573" y="0"/>
                  <a:pt x="573" y="0"/>
                </a:cubicBezTo>
                <a:cubicBezTo>
                  <a:pt x="587" y="0"/>
                  <a:pt x="601" y="14"/>
                  <a:pt x="601" y="28"/>
                </a:cubicBezTo>
                <a:cubicBezTo>
                  <a:pt x="601" y="572"/>
                  <a:pt x="601" y="572"/>
                  <a:pt x="601" y="572"/>
                </a:cubicBezTo>
                <a:cubicBezTo>
                  <a:pt x="601" y="593"/>
                  <a:pt x="587" y="601"/>
                  <a:pt x="573" y="601"/>
                </a:cubicBezTo>
                <a:close/>
                <a:moveTo>
                  <a:pt x="544" y="56"/>
                </a:moveTo>
                <a:lnTo>
                  <a:pt x="544" y="56"/>
                </a:lnTo>
                <a:cubicBezTo>
                  <a:pt x="57" y="56"/>
                  <a:pt x="57" y="56"/>
                  <a:pt x="57" y="56"/>
                </a:cubicBezTo>
                <a:cubicBezTo>
                  <a:pt x="57" y="544"/>
                  <a:pt x="57" y="544"/>
                  <a:pt x="57" y="544"/>
                </a:cubicBezTo>
                <a:cubicBezTo>
                  <a:pt x="544" y="544"/>
                  <a:pt x="544" y="544"/>
                  <a:pt x="544" y="544"/>
                </a:cubicBezTo>
                <a:lnTo>
                  <a:pt x="544" y="56"/>
                </a:lnTo>
                <a:close/>
                <a:moveTo>
                  <a:pt x="177" y="275"/>
                </a:moveTo>
                <a:lnTo>
                  <a:pt x="177" y="275"/>
                </a:lnTo>
                <a:cubicBezTo>
                  <a:pt x="269" y="275"/>
                  <a:pt x="269" y="275"/>
                  <a:pt x="269" y="275"/>
                </a:cubicBezTo>
                <a:cubicBezTo>
                  <a:pt x="269" y="176"/>
                  <a:pt x="269" y="176"/>
                  <a:pt x="269" y="176"/>
                </a:cubicBezTo>
                <a:cubicBezTo>
                  <a:pt x="269" y="162"/>
                  <a:pt x="283" y="148"/>
                  <a:pt x="297" y="148"/>
                </a:cubicBezTo>
                <a:cubicBezTo>
                  <a:pt x="318" y="148"/>
                  <a:pt x="325" y="162"/>
                  <a:pt x="325" y="176"/>
                </a:cubicBezTo>
                <a:cubicBezTo>
                  <a:pt x="325" y="275"/>
                  <a:pt x="325" y="275"/>
                  <a:pt x="325" y="275"/>
                </a:cubicBezTo>
                <a:cubicBezTo>
                  <a:pt x="424" y="275"/>
                  <a:pt x="424" y="275"/>
                  <a:pt x="424" y="275"/>
                </a:cubicBezTo>
                <a:cubicBezTo>
                  <a:pt x="438" y="275"/>
                  <a:pt x="453" y="282"/>
                  <a:pt x="453" y="304"/>
                </a:cubicBezTo>
                <a:cubicBezTo>
                  <a:pt x="453" y="318"/>
                  <a:pt x="438" y="332"/>
                  <a:pt x="424" y="332"/>
                </a:cubicBezTo>
                <a:cubicBezTo>
                  <a:pt x="325" y="332"/>
                  <a:pt x="325" y="332"/>
                  <a:pt x="325" y="332"/>
                </a:cubicBezTo>
                <a:cubicBezTo>
                  <a:pt x="325" y="424"/>
                  <a:pt x="325" y="424"/>
                  <a:pt x="325" y="424"/>
                </a:cubicBezTo>
                <a:cubicBezTo>
                  <a:pt x="325" y="438"/>
                  <a:pt x="318" y="452"/>
                  <a:pt x="297" y="452"/>
                </a:cubicBezTo>
                <a:cubicBezTo>
                  <a:pt x="283" y="452"/>
                  <a:pt x="269" y="438"/>
                  <a:pt x="269" y="424"/>
                </a:cubicBezTo>
                <a:cubicBezTo>
                  <a:pt x="269" y="332"/>
                  <a:pt x="269" y="332"/>
                  <a:pt x="269" y="332"/>
                </a:cubicBezTo>
                <a:cubicBezTo>
                  <a:pt x="177" y="332"/>
                  <a:pt x="177" y="332"/>
                  <a:pt x="177" y="332"/>
                </a:cubicBezTo>
                <a:cubicBezTo>
                  <a:pt x="163" y="332"/>
                  <a:pt x="149" y="318"/>
                  <a:pt x="149" y="304"/>
                </a:cubicBezTo>
                <a:cubicBezTo>
                  <a:pt x="149" y="282"/>
                  <a:pt x="163" y="275"/>
                  <a:pt x="177" y="27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89" name="Freeform 95"/>
          <p:cNvSpPr>
            <a:spLocks noChangeArrowheads="1"/>
          </p:cNvSpPr>
          <p:nvPr/>
        </p:nvSpPr>
        <p:spPr bwMode="auto">
          <a:xfrm>
            <a:off x="2100775" y="3939118"/>
            <a:ext cx="264516" cy="262467"/>
          </a:xfrm>
          <a:custGeom>
            <a:avLst/>
            <a:gdLst>
              <a:gd name="T0" fmla="*/ 523 w 553"/>
              <a:gd name="T1" fmla="*/ 544 h 545"/>
              <a:gd name="T2" fmla="*/ 523 w 553"/>
              <a:gd name="T3" fmla="*/ 544 h 545"/>
              <a:gd name="T4" fmla="*/ 333 w 553"/>
              <a:gd name="T5" fmla="*/ 544 h 545"/>
              <a:gd name="T6" fmla="*/ 304 w 553"/>
              <a:gd name="T7" fmla="*/ 516 h 545"/>
              <a:gd name="T8" fmla="*/ 304 w 553"/>
              <a:gd name="T9" fmla="*/ 332 h 545"/>
              <a:gd name="T10" fmla="*/ 333 w 553"/>
              <a:gd name="T11" fmla="*/ 304 h 545"/>
              <a:gd name="T12" fmla="*/ 523 w 553"/>
              <a:gd name="T13" fmla="*/ 304 h 545"/>
              <a:gd name="T14" fmla="*/ 552 w 553"/>
              <a:gd name="T15" fmla="*/ 332 h 545"/>
              <a:gd name="T16" fmla="*/ 552 w 553"/>
              <a:gd name="T17" fmla="*/ 516 h 545"/>
              <a:gd name="T18" fmla="*/ 523 w 553"/>
              <a:gd name="T19" fmla="*/ 544 h 545"/>
              <a:gd name="T20" fmla="*/ 523 w 553"/>
              <a:gd name="T21" fmla="*/ 247 h 545"/>
              <a:gd name="T22" fmla="*/ 523 w 553"/>
              <a:gd name="T23" fmla="*/ 247 h 545"/>
              <a:gd name="T24" fmla="*/ 333 w 553"/>
              <a:gd name="T25" fmla="*/ 247 h 545"/>
              <a:gd name="T26" fmla="*/ 304 w 553"/>
              <a:gd name="T27" fmla="*/ 219 h 545"/>
              <a:gd name="T28" fmla="*/ 304 w 553"/>
              <a:gd name="T29" fmla="*/ 28 h 545"/>
              <a:gd name="T30" fmla="*/ 333 w 553"/>
              <a:gd name="T31" fmla="*/ 0 h 545"/>
              <a:gd name="T32" fmla="*/ 523 w 553"/>
              <a:gd name="T33" fmla="*/ 0 h 545"/>
              <a:gd name="T34" fmla="*/ 552 w 553"/>
              <a:gd name="T35" fmla="*/ 28 h 545"/>
              <a:gd name="T36" fmla="*/ 552 w 553"/>
              <a:gd name="T37" fmla="*/ 219 h 545"/>
              <a:gd name="T38" fmla="*/ 523 w 553"/>
              <a:gd name="T39" fmla="*/ 247 h 545"/>
              <a:gd name="T40" fmla="*/ 219 w 553"/>
              <a:gd name="T41" fmla="*/ 544 h 545"/>
              <a:gd name="T42" fmla="*/ 219 w 553"/>
              <a:gd name="T43" fmla="*/ 544 h 545"/>
              <a:gd name="T44" fmla="*/ 29 w 553"/>
              <a:gd name="T45" fmla="*/ 544 h 545"/>
              <a:gd name="T46" fmla="*/ 0 w 553"/>
              <a:gd name="T47" fmla="*/ 516 h 545"/>
              <a:gd name="T48" fmla="*/ 0 w 553"/>
              <a:gd name="T49" fmla="*/ 332 h 545"/>
              <a:gd name="T50" fmla="*/ 29 w 553"/>
              <a:gd name="T51" fmla="*/ 304 h 545"/>
              <a:gd name="T52" fmla="*/ 219 w 553"/>
              <a:gd name="T53" fmla="*/ 304 h 545"/>
              <a:gd name="T54" fmla="*/ 248 w 553"/>
              <a:gd name="T55" fmla="*/ 332 h 545"/>
              <a:gd name="T56" fmla="*/ 248 w 553"/>
              <a:gd name="T57" fmla="*/ 516 h 545"/>
              <a:gd name="T58" fmla="*/ 219 w 553"/>
              <a:gd name="T59" fmla="*/ 544 h 545"/>
              <a:gd name="T60" fmla="*/ 219 w 553"/>
              <a:gd name="T61" fmla="*/ 247 h 545"/>
              <a:gd name="T62" fmla="*/ 219 w 553"/>
              <a:gd name="T63" fmla="*/ 247 h 545"/>
              <a:gd name="T64" fmla="*/ 29 w 553"/>
              <a:gd name="T65" fmla="*/ 247 h 545"/>
              <a:gd name="T66" fmla="*/ 0 w 553"/>
              <a:gd name="T67" fmla="*/ 219 h 545"/>
              <a:gd name="T68" fmla="*/ 0 w 553"/>
              <a:gd name="T69" fmla="*/ 28 h 545"/>
              <a:gd name="T70" fmla="*/ 29 w 553"/>
              <a:gd name="T71" fmla="*/ 0 h 545"/>
              <a:gd name="T72" fmla="*/ 219 w 553"/>
              <a:gd name="T73" fmla="*/ 0 h 545"/>
              <a:gd name="T74" fmla="*/ 248 w 553"/>
              <a:gd name="T75" fmla="*/ 28 h 545"/>
              <a:gd name="T76" fmla="*/ 248 w 553"/>
              <a:gd name="T77" fmla="*/ 219 h 545"/>
              <a:gd name="T78" fmla="*/ 219 w 553"/>
              <a:gd name="T79" fmla="*/ 247 h 5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553" h="545">
                <a:moveTo>
                  <a:pt x="523" y="544"/>
                </a:moveTo>
                <a:lnTo>
                  <a:pt x="523" y="544"/>
                </a:lnTo>
                <a:cubicBezTo>
                  <a:pt x="333" y="544"/>
                  <a:pt x="333" y="544"/>
                  <a:pt x="333" y="544"/>
                </a:cubicBezTo>
                <a:cubicBezTo>
                  <a:pt x="318" y="544"/>
                  <a:pt x="304" y="537"/>
                  <a:pt x="304" y="516"/>
                </a:cubicBezTo>
                <a:cubicBezTo>
                  <a:pt x="304" y="332"/>
                  <a:pt x="304" y="332"/>
                  <a:pt x="304" y="332"/>
                </a:cubicBezTo>
                <a:cubicBezTo>
                  <a:pt x="304" y="311"/>
                  <a:pt x="318" y="304"/>
                  <a:pt x="333" y="304"/>
                </a:cubicBezTo>
                <a:cubicBezTo>
                  <a:pt x="523" y="304"/>
                  <a:pt x="523" y="304"/>
                  <a:pt x="523" y="304"/>
                </a:cubicBezTo>
                <a:cubicBezTo>
                  <a:pt x="537" y="304"/>
                  <a:pt x="552" y="311"/>
                  <a:pt x="552" y="332"/>
                </a:cubicBezTo>
                <a:cubicBezTo>
                  <a:pt x="552" y="516"/>
                  <a:pt x="552" y="516"/>
                  <a:pt x="552" y="516"/>
                </a:cubicBezTo>
                <a:cubicBezTo>
                  <a:pt x="552" y="537"/>
                  <a:pt x="537" y="544"/>
                  <a:pt x="523" y="544"/>
                </a:cubicBezTo>
                <a:close/>
                <a:moveTo>
                  <a:pt x="523" y="247"/>
                </a:moveTo>
                <a:lnTo>
                  <a:pt x="523" y="247"/>
                </a:lnTo>
                <a:cubicBezTo>
                  <a:pt x="333" y="247"/>
                  <a:pt x="333" y="247"/>
                  <a:pt x="333" y="247"/>
                </a:cubicBezTo>
                <a:cubicBezTo>
                  <a:pt x="318" y="247"/>
                  <a:pt x="304" y="233"/>
                  <a:pt x="304" y="219"/>
                </a:cubicBezTo>
                <a:cubicBezTo>
                  <a:pt x="304" y="28"/>
                  <a:pt x="304" y="28"/>
                  <a:pt x="304" y="28"/>
                </a:cubicBezTo>
                <a:cubicBezTo>
                  <a:pt x="304" y="14"/>
                  <a:pt x="318" y="0"/>
                  <a:pt x="333" y="0"/>
                </a:cubicBezTo>
                <a:cubicBezTo>
                  <a:pt x="523" y="0"/>
                  <a:pt x="523" y="0"/>
                  <a:pt x="523" y="0"/>
                </a:cubicBezTo>
                <a:cubicBezTo>
                  <a:pt x="537" y="0"/>
                  <a:pt x="552" y="14"/>
                  <a:pt x="552" y="28"/>
                </a:cubicBezTo>
                <a:cubicBezTo>
                  <a:pt x="552" y="219"/>
                  <a:pt x="552" y="219"/>
                  <a:pt x="552" y="219"/>
                </a:cubicBezTo>
                <a:cubicBezTo>
                  <a:pt x="552" y="233"/>
                  <a:pt x="537" y="247"/>
                  <a:pt x="523" y="247"/>
                </a:cubicBezTo>
                <a:close/>
                <a:moveTo>
                  <a:pt x="219" y="544"/>
                </a:moveTo>
                <a:lnTo>
                  <a:pt x="219" y="544"/>
                </a:lnTo>
                <a:cubicBezTo>
                  <a:pt x="29" y="544"/>
                  <a:pt x="29" y="544"/>
                  <a:pt x="29" y="544"/>
                </a:cubicBezTo>
                <a:cubicBezTo>
                  <a:pt x="15" y="544"/>
                  <a:pt x="0" y="537"/>
                  <a:pt x="0" y="516"/>
                </a:cubicBezTo>
                <a:cubicBezTo>
                  <a:pt x="0" y="332"/>
                  <a:pt x="0" y="332"/>
                  <a:pt x="0" y="332"/>
                </a:cubicBezTo>
                <a:cubicBezTo>
                  <a:pt x="0" y="311"/>
                  <a:pt x="15" y="304"/>
                  <a:pt x="29" y="304"/>
                </a:cubicBezTo>
                <a:cubicBezTo>
                  <a:pt x="219" y="304"/>
                  <a:pt x="219" y="304"/>
                  <a:pt x="219" y="304"/>
                </a:cubicBezTo>
                <a:cubicBezTo>
                  <a:pt x="234" y="304"/>
                  <a:pt x="248" y="311"/>
                  <a:pt x="248" y="332"/>
                </a:cubicBezTo>
                <a:cubicBezTo>
                  <a:pt x="248" y="516"/>
                  <a:pt x="248" y="516"/>
                  <a:pt x="248" y="516"/>
                </a:cubicBezTo>
                <a:cubicBezTo>
                  <a:pt x="248" y="537"/>
                  <a:pt x="234" y="544"/>
                  <a:pt x="219" y="544"/>
                </a:cubicBezTo>
                <a:close/>
                <a:moveTo>
                  <a:pt x="219" y="247"/>
                </a:moveTo>
                <a:lnTo>
                  <a:pt x="219" y="247"/>
                </a:lnTo>
                <a:cubicBezTo>
                  <a:pt x="29" y="247"/>
                  <a:pt x="29" y="247"/>
                  <a:pt x="29" y="247"/>
                </a:cubicBezTo>
                <a:cubicBezTo>
                  <a:pt x="15" y="247"/>
                  <a:pt x="0" y="233"/>
                  <a:pt x="0" y="219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5" y="0"/>
                  <a:pt x="29" y="0"/>
                </a:cubicBezTo>
                <a:cubicBezTo>
                  <a:pt x="219" y="0"/>
                  <a:pt x="219" y="0"/>
                  <a:pt x="219" y="0"/>
                </a:cubicBezTo>
                <a:cubicBezTo>
                  <a:pt x="234" y="0"/>
                  <a:pt x="248" y="14"/>
                  <a:pt x="248" y="28"/>
                </a:cubicBezTo>
                <a:cubicBezTo>
                  <a:pt x="248" y="219"/>
                  <a:pt x="248" y="219"/>
                  <a:pt x="248" y="219"/>
                </a:cubicBezTo>
                <a:cubicBezTo>
                  <a:pt x="248" y="233"/>
                  <a:pt x="234" y="247"/>
                  <a:pt x="219" y="24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90" name="Freeform 96"/>
          <p:cNvSpPr>
            <a:spLocks noChangeArrowheads="1"/>
          </p:cNvSpPr>
          <p:nvPr/>
        </p:nvSpPr>
        <p:spPr bwMode="auto">
          <a:xfrm>
            <a:off x="1595024" y="3939118"/>
            <a:ext cx="262399" cy="262467"/>
          </a:xfrm>
          <a:custGeom>
            <a:avLst/>
            <a:gdLst>
              <a:gd name="T0" fmla="*/ 516 w 545"/>
              <a:gd name="T1" fmla="*/ 544 h 545"/>
              <a:gd name="T2" fmla="*/ 304 w 545"/>
              <a:gd name="T3" fmla="*/ 516 h 545"/>
              <a:gd name="T4" fmla="*/ 333 w 545"/>
              <a:gd name="T5" fmla="*/ 304 h 545"/>
              <a:gd name="T6" fmla="*/ 544 w 545"/>
              <a:gd name="T7" fmla="*/ 332 h 545"/>
              <a:gd name="T8" fmla="*/ 516 w 545"/>
              <a:gd name="T9" fmla="*/ 544 h 545"/>
              <a:gd name="T10" fmla="*/ 488 w 545"/>
              <a:gd name="T11" fmla="*/ 361 h 545"/>
              <a:gd name="T12" fmla="*/ 361 w 545"/>
              <a:gd name="T13" fmla="*/ 488 h 545"/>
              <a:gd name="T14" fmla="*/ 488 w 545"/>
              <a:gd name="T15" fmla="*/ 361 h 545"/>
              <a:gd name="T16" fmla="*/ 516 w 545"/>
              <a:gd name="T17" fmla="*/ 247 h 545"/>
              <a:gd name="T18" fmla="*/ 304 w 545"/>
              <a:gd name="T19" fmla="*/ 219 h 545"/>
              <a:gd name="T20" fmla="*/ 333 w 545"/>
              <a:gd name="T21" fmla="*/ 0 h 545"/>
              <a:gd name="T22" fmla="*/ 544 w 545"/>
              <a:gd name="T23" fmla="*/ 28 h 545"/>
              <a:gd name="T24" fmla="*/ 516 w 545"/>
              <a:gd name="T25" fmla="*/ 247 h 545"/>
              <a:gd name="T26" fmla="*/ 488 w 545"/>
              <a:gd name="T27" fmla="*/ 57 h 545"/>
              <a:gd name="T28" fmla="*/ 361 w 545"/>
              <a:gd name="T29" fmla="*/ 191 h 545"/>
              <a:gd name="T30" fmla="*/ 488 w 545"/>
              <a:gd name="T31" fmla="*/ 57 h 545"/>
              <a:gd name="T32" fmla="*/ 219 w 545"/>
              <a:gd name="T33" fmla="*/ 544 h 545"/>
              <a:gd name="T34" fmla="*/ 0 w 545"/>
              <a:gd name="T35" fmla="*/ 516 h 545"/>
              <a:gd name="T36" fmla="*/ 29 w 545"/>
              <a:gd name="T37" fmla="*/ 304 h 545"/>
              <a:gd name="T38" fmla="*/ 248 w 545"/>
              <a:gd name="T39" fmla="*/ 332 h 545"/>
              <a:gd name="T40" fmla="*/ 219 w 545"/>
              <a:gd name="T41" fmla="*/ 544 h 545"/>
              <a:gd name="T42" fmla="*/ 191 w 545"/>
              <a:gd name="T43" fmla="*/ 361 h 545"/>
              <a:gd name="T44" fmla="*/ 57 w 545"/>
              <a:gd name="T45" fmla="*/ 488 h 545"/>
              <a:gd name="T46" fmla="*/ 191 w 545"/>
              <a:gd name="T47" fmla="*/ 361 h 545"/>
              <a:gd name="T48" fmla="*/ 219 w 545"/>
              <a:gd name="T49" fmla="*/ 247 h 545"/>
              <a:gd name="T50" fmla="*/ 0 w 545"/>
              <a:gd name="T51" fmla="*/ 219 h 545"/>
              <a:gd name="T52" fmla="*/ 29 w 545"/>
              <a:gd name="T53" fmla="*/ 0 h 545"/>
              <a:gd name="T54" fmla="*/ 248 w 545"/>
              <a:gd name="T55" fmla="*/ 28 h 545"/>
              <a:gd name="T56" fmla="*/ 219 w 545"/>
              <a:gd name="T57" fmla="*/ 247 h 545"/>
              <a:gd name="T58" fmla="*/ 191 w 545"/>
              <a:gd name="T59" fmla="*/ 57 h 545"/>
              <a:gd name="T60" fmla="*/ 57 w 545"/>
              <a:gd name="T61" fmla="*/ 191 h 545"/>
              <a:gd name="T62" fmla="*/ 191 w 545"/>
              <a:gd name="T63" fmla="*/ 57 h 5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545" h="545">
                <a:moveTo>
                  <a:pt x="516" y="544"/>
                </a:moveTo>
                <a:lnTo>
                  <a:pt x="516" y="544"/>
                </a:lnTo>
                <a:cubicBezTo>
                  <a:pt x="333" y="544"/>
                  <a:pt x="333" y="544"/>
                  <a:pt x="333" y="544"/>
                </a:cubicBezTo>
                <a:cubicBezTo>
                  <a:pt x="311" y="544"/>
                  <a:pt x="304" y="537"/>
                  <a:pt x="304" y="516"/>
                </a:cubicBezTo>
                <a:cubicBezTo>
                  <a:pt x="304" y="332"/>
                  <a:pt x="304" y="332"/>
                  <a:pt x="304" y="332"/>
                </a:cubicBezTo>
                <a:cubicBezTo>
                  <a:pt x="304" y="311"/>
                  <a:pt x="311" y="304"/>
                  <a:pt x="333" y="304"/>
                </a:cubicBezTo>
                <a:cubicBezTo>
                  <a:pt x="516" y="304"/>
                  <a:pt x="516" y="304"/>
                  <a:pt x="516" y="304"/>
                </a:cubicBezTo>
                <a:cubicBezTo>
                  <a:pt x="537" y="304"/>
                  <a:pt x="544" y="311"/>
                  <a:pt x="544" y="332"/>
                </a:cubicBezTo>
                <a:cubicBezTo>
                  <a:pt x="544" y="516"/>
                  <a:pt x="544" y="516"/>
                  <a:pt x="544" y="516"/>
                </a:cubicBezTo>
                <a:cubicBezTo>
                  <a:pt x="544" y="537"/>
                  <a:pt x="537" y="544"/>
                  <a:pt x="516" y="544"/>
                </a:cubicBezTo>
                <a:close/>
                <a:moveTo>
                  <a:pt x="488" y="361"/>
                </a:moveTo>
                <a:lnTo>
                  <a:pt x="488" y="361"/>
                </a:lnTo>
                <a:cubicBezTo>
                  <a:pt x="361" y="361"/>
                  <a:pt x="361" y="361"/>
                  <a:pt x="361" y="361"/>
                </a:cubicBezTo>
                <a:cubicBezTo>
                  <a:pt x="361" y="488"/>
                  <a:pt x="361" y="488"/>
                  <a:pt x="361" y="488"/>
                </a:cubicBezTo>
                <a:cubicBezTo>
                  <a:pt x="488" y="488"/>
                  <a:pt x="488" y="488"/>
                  <a:pt x="488" y="488"/>
                </a:cubicBezTo>
                <a:lnTo>
                  <a:pt x="488" y="361"/>
                </a:lnTo>
                <a:close/>
                <a:moveTo>
                  <a:pt x="516" y="247"/>
                </a:moveTo>
                <a:lnTo>
                  <a:pt x="516" y="247"/>
                </a:lnTo>
                <a:cubicBezTo>
                  <a:pt x="333" y="247"/>
                  <a:pt x="333" y="247"/>
                  <a:pt x="333" y="247"/>
                </a:cubicBezTo>
                <a:cubicBezTo>
                  <a:pt x="311" y="247"/>
                  <a:pt x="304" y="233"/>
                  <a:pt x="304" y="219"/>
                </a:cubicBezTo>
                <a:cubicBezTo>
                  <a:pt x="304" y="28"/>
                  <a:pt x="304" y="28"/>
                  <a:pt x="304" y="28"/>
                </a:cubicBezTo>
                <a:cubicBezTo>
                  <a:pt x="304" y="14"/>
                  <a:pt x="311" y="0"/>
                  <a:pt x="333" y="0"/>
                </a:cubicBezTo>
                <a:cubicBezTo>
                  <a:pt x="516" y="0"/>
                  <a:pt x="516" y="0"/>
                  <a:pt x="516" y="0"/>
                </a:cubicBezTo>
                <a:cubicBezTo>
                  <a:pt x="537" y="0"/>
                  <a:pt x="544" y="14"/>
                  <a:pt x="544" y="28"/>
                </a:cubicBezTo>
                <a:cubicBezTo>
                  <a:pt x="544" y="219"/>
                  <a:pt x="544" y="219"/>
                  <a:pt x="544" y="219"/>
                </a:cubicBezTo>
                <a:cubicBezTo>
                  <a:pt x="544" y="233"/>
                  <a:pt x="537" y="247"/>
                  <a:pt x="516" y="247"/>
                </a:cubicBezTo>
                <a:close/>
                <a:moveTo>
                  <a:pt x="488" y="57"/>
                </a:moveTo>
                <a:lnTo>
                  <a:pt x="488" y="57"/>
                </a:lnTo>
                <a:cubicBezTo>
                  <a:pt x="361" y="57"/>
                  <a:pt x="361" y="57"/>
                  <a:pt x="361" y="57"/>
                </a:cubicBezTo>
                <a:cubicBezTo>
                  <a:pt x="361" y="191"/>
                  <a:pt x="361" y="191"/>
                  <a:pt x="361" y="191"/>
                </a:cubicBezTo>
                <a:cubicBezTo>
                  <a:pt x="488" y="191"/>
                  <a:pt x="488" y="191"/>
                  <a:pt x="488" y="191"/>
                </a:cubicBezTo>
                <a:lnTo>
                  <a:pt x="488" y="57"/>
                </a:lnTo>
                <a:close/>
                <a:moveTo>
                  <a:pt x="219" y="544"/>
                </a:moveTo>
                <a:lnTo>
                  <a:pt x="219" y="544"/>
                </a:lnTo>
                <a:cubicBezTo>
                  <a:pt x="29" y="544"/>
                  <a:pt x="29" y="544"/>
                  <a:pt x="29" y="544"/>
                </a:cubicBezTo>
                <a:cubicBezTo>
                  <a:pt x="14" y="544"/>
                  <a:pt x="0" y="537"/>
                  <a:pt x="0" y="516"/>
                </a:cubicBezTo>
                <a:cubicBezTo>
                  <a:pt x="0" y="332"/>
                  <a:pt x="0" y="332"/>
                  <a:pt x="0" y="332"/>
                </a:cubicBezTo>
                <a:cubicBezTo>
                  <a:pt x="0" y="311"/>
                  <a:pt x="14" y="304"/>
                  <a:pt x="29" y="304"/>
                </a:cubicBezTo>
                <a:cubicBezTo>
                  <a:pt x="219" y="304"/>
                  <a:pt x="219" y="304"/>
                  <a:pt x="219" y="304"/>
                </a:cubicBezTo>
                <a:cubicBezTo>
                  <a:pt x="233" y="304"/>
                  <a:pt x="248" y="311"/>
                  <a:pt x="248" y="332"/>
                </a:cubicBezTo>
                <a:cubicBezTo>
                  <a:pt x="248" y="516"/>
                  <a:pt x="248" y="516"/>
                  <a:pt x="248" y="516"/>
                </a:cubicBezTo>
                <a:cubicBezTo>
                  <a:pt x="248" y="537"/>
                  <a:pt x="233" y="544"/>
                  <a:pt x="219" y="544"/>
                </a:cubicBezTo>
                <a:close/>
                <a:moveTo>
                  <a:pt x="191" y="361"/>
                </a:moveTo>
                <a:lnTo>
                  <a:pt x="191" y="361"/>
                </a:lnTo>
                <a:cubicBezTo>
                  <a:pt x="57" y="361"/>
                  <a:pt x="57" y="361"/>
                  <a:pt x="57" y="361"/>
                </a:cubicBezTo>
                <a:cubicBezTo>
                  <a:pt x="57" y="488"/>
                  <a:pt x="57" y="488"/>
                  <a:pt x="57" y="488"/>
                </a:cubicBezTo>
                <a:cubicBezTo>
                  <a:pt x="191" y="488"/>
                  <a:pt x="191" y="488"/>
                  <a:pt x="191" y="488"/>
                </a:cubicBezTo>
                <a:lnTo>
                  <a:pt x="191" y="361"/>
                </a:lnTo>
                <a:close/>
                <a:moveTo>
                  <a:pt x="219" y="247"/>
                </a:moveTo>
                <a:lnTo>
                  <a:pt x="219" y="247"/>
                </a:lnTo>
                <a:cubicBezTo>
                  <a:pt x="29" y="247"/>
                  <a:pt x="29" y="247"/>
                  <a:pt x="29" y="247"/>
                </a:cubicBezTo>
                <a:cubicBezTo>
                  <a:pt x="14" y="247"/>
                  <a:pt x="0" y="233"/>
                  <a:pt x="0" y="219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4" y="0"/>
                  <a:pt x="29" y="0"/>
                </a:cubicBezTo>
                <a:cubicBezTo>
                  <a:pt x="219" y="0"/>
                  <a:pt x="219" y="0"/>
                  <a:pt x="219" y="0"/>
                </a:cubicBezTo>
                <a:cubicBezTo>
                  <a:pt x="233" y="0"/>
                  <a:pt x="248" y="14"/>
                  <a:pt x="248" y="28"/>
                </a:cubicBezTo>
                <a:cubicBezTo>
                  <a:pt x="248" y="219"/>
                  <a:pt x="248" y="219"/>
                  <a:pt x="248" y="219"/>
                </a:cubicBezTo>
                <a:cubicBezTo>
                  <a:pt x="248" y="233"/>
                  <a:pt x="233" y="247"/>
                  <a:pt x="219" y="247"/>
                </a:cubicBezTo>
                <a:close/>
                <a:moveTo>
                  <a:pt x="191" y="57"/>
                </a:moveTo>
                <a:lnTo>
                  <a:pt x="191" y="57"/>
                </a:lnTo>
                <a:cubicBezTo>
                  <a:pt x="57" y="57"/>
                  <a:pt x="57" y="57"/>
                  <a:pt x="57" y="57"/>
                </a:cubicBezTo>
                <a:cubicBezTo>
                  <a:pt x="57" y="191"/>
                  <a:pt x="57" y="191"/>
                  <a:pt x="57" y="191"/>
                </a:cubicBezTo>
                <a:cubicBezTo>
                  <a:pt x="191" y="191"/>
                  <a:pt x="191" y="191"/>
                  <a:pt x="191" y="191"/>
                </a:cubicBezTo>
                <a:lnTo>
                  <a:pt x="191" y="5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91" name="Freeform 97"/>
          <p:cNvSpPr>
            <a:spLocks noChangeArrowheads="1"/>
          </p:cNvSpPr>
          <p:nvPr/>
        </p:nvSpPr>
        <p:spPr bwMode="auto">
          <a:xfrm>
            <a:off x="7181568" y="3420534"/>
            <a:ext cx="234889" cy="287867"/>
          </a:xfrm>
          <a:custGeom>
            <a:avLst/>
            <a:gdLst>
              <a:gd name="T0" fmla="*/ 459 w 488"/>
              <a:gd name="T1" fmla="*/ 600 h 601"/>
              <a:gd name="T2" fmla="*/ 459 w 488"/>
              <a:gd name="T3" fmla="*/ 600 h 601"/>
              <a:gd name="T4" fmla="*/ 28 w 488"/>
              <a:gd name="T5" fmla="*/ 600 h 601"/>
              <a:gd name="T6" fmla="*/ 0 w 488"/>
              <a:gd name="T7" fmla="*/ 572 h 601"/>
              <a:gd name="T8" fmla="*/ 0 w 488"/>
              <a:gd name="T9" fmla="*/ 325 h 601"/>
              <a:gd name="T10" fmla="*/ 28 w 488"/>
              <a:gd name="T11" fmla="*/ 296 h 601"/>
              <a:gd name="T12" fmla="*/ 70 w 488"/>
              <a:gd name="T13" fmla="*/ 296 h 601"/>
              <a:gd name="T14" fmla="*/ 70 w 488"/>
              <a:gd name="T15" fmla="*/ 169 h 601"/>
              <a:gd name="T16" fmla="*/ 240 w 488"/>
              <a:gd name="T17" fmla="*/ 0 h 601"/>
              <a:gd name="T18" fmla="*/ 409 w 488"/>
              <a:gd name="T19" fmla="*/ 169 h 601"/>
              <a:gd name="T20" fmla="*/ 381 w 488"/>
              <a:gd name="T21" fmla="*/ 198 h 601"/>
              <a:gd name="T22" fmla="*/ 353 w 488"/>
              <a:gd name="T23" fmla="*/ 169 h 601"/>
              <a:gd name="T24" fmla="*/ 240 w 488"/>
              <a:gd name="T25" fmla="*/ 56 h 601"/>
              <a:gd name="T26" fmla="*/ 127 w 488"/>
              <a:gd name="T27" fmla="*/ 169 h 601"/>
              <a:gd name="T28" fmla="*/ 127 w 488"/>
              <a:gd name="T29" fmla="*/ 296 h 601"/>
              <a:gd name="T30" fmla="*/ 353 w 488"/>
              <a:gd name="T31" fmla="*/ 296 h 601"/>
              <a:gd name="T32" fmla="*/ 409 w 488"/>
              <a:gd name="T33" fmla="*/ 296 h 601"/>
              <a:gd name="T34" fmla="*/ 459 w 488"/>
              <a:gd name="T35" fmla="*/ 296 h 601"/>
              <a:gd name="T36" fmla="*/ 487 w 488"/>
              <a:gd name="T37" fmla="*/ 325 h 601"/>
              <a:gd name="T38" fmla="*/ 487 w 488"/>
              <a:gd name="T39" fmla="*/ 572 h 601"/>
              <a:gd name="T40" fmla="*/ 459 w 488"/>
              <a:gd name="T41" fmla="*/ 600 h 601"/>
              <a:gd name="T42" fmla="*/ 240 w 488"/>
              <a:gd name="T43" fmla="*/ 353 h 601"/>
              <a:gd name="T44" fmla="*/ 240 w 488"/>
              <a:gd name="T45" fmla="*/ 353 h 601"/>
              <a:gd name="T46" fmla="*/ 183 w 488"/>
              <a:gd name="T47" fmla="*/ 410 h 601"/>
              <a:gd name="T48" fmla="*/ 212 w 488"/>
              <a:gd name="T49" fmla="*/ 459 h 601"/>
              <a:gd name="T50" fmla="*/ 212 w 488"/>
              <a:gd name="T51" fmla="*/ 516 h 601"/>
              <a:gd name="T52" fmla="*/ 240 w 488"/>
              <a:gd name="T53" fmla="*/ 544 h 601"/>
              <a:gd name="T54" fmla="*/ 268 w 488"/>
              <a:gd name="T55" fmla="*/ 516 h 601"/>
              <a:gd name="T56" fmla="*/ 268 w 488"/>
              <a:gd name="T57" fmla="*/ 459 h 601"/>
              <a:gd name="T58" fmla="*/ 296 w 488"/>
              <a:gd name="T59" fmla="*/ 410 h 601"/>
              <a:gd name="T60" fmla="*/ 240 w 488"/>
              <a:gd name="T61" fmla="*/ 353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88" h="601">
                <a:moveTo>
                  <a:pt x="459" y="600"/>
                </a:moveTo>
                <a:lnTo>
                  <a:pt x="459" y="600"/>
                </a:lnTo>
                <a:cubicBezTo>
                  <a:pt x="28" y="600"/>
                  <a:pt x="28" y="600"/>
                  <a:pt x="28" y="600"/>
                </a:cubicBezTo>
                <a:cubicBezTo>
                  <a:pt x="7" y="600"/>
                  <a:pt x="0" y="586"/>
                  <a:pt x="0" y="572"/>
                </a:cubicBezTo>
                <a:cubicBezTo>
                  <a:pt x="0" y="325"/>
                  <a:pt x="0" y="325"/>
                  <a:pt x="0" y="325"/>
                </a:cubicBezTo>
                <a:cubicBezTo>
                  <a:pt x="0" y="311"/>
                  <a:pt x="7" y="296"/>
                  <a:pt x="28" y="296"/>
                </a:cubicBezTo>
                <a:cubicBezTo>
                  <a:pt x="70" y="296"/>
                  <a:pt x="70" y="296"/>
                  <a:pt x="70" y="296"/>
                </a:cubicBezTo>
                <a:cubicBezTo>
                  <a:pt x="70" y="169"/>
                  <a:pt x="70" y="169"/>
                  <a:pt x="70" y="169"/>
                </a:cubicBezTo>
                <a:cubicBezTo>
                  <a:pt x="70" y="70"/>
                  <a:pt x="148" y="0"/>
                  <a:pt x="240" y="0"/>
                </a:cubicBezTo>
                <a:cubicBezTo>
                  <a:pt x="339" y="0"/>
                  <a:pt x="409" y="70"/>
                  <a:pt x="409" y="169"/>
                </a:cubicBezTo>
                <a:cubicBezTo>
                  <a:pt x="409" y="183"/>
                  <a:pt x="402" y="198"/>
                  <a:pt x="381" y="198"/>
                </a:cubicBezTo>
                <a:cubicBezTo>
                  <a:pt x="367" y="198"/>
                  <a:pt x="353" y="183"/>
                  <a:pt x="353" y="169"/>
                </a:cubicBezTo>
                <a:cubicBezTo>
                  <a:pt x="353" y="106"/>
                  <a:pt x="304" y="56"/>
                  <a:pt x="240" y="56"/>
                </a:cubicBezTo>
                <a:cubicBezTo>
                  <a:pt x="176" y="56"/>
                  <a:pt x="127" y="106"/>
                  <a:pt x="127" y="169"/>
                </a:cubicBezTo>
                <a:cubicBezTo>
                  <a:pt x="127" y="296"/>
                  <a:pt x="127" y="296"/>
                  <a:pt x="127" y="296"/>
                </a:cubicBezTo>
                <a:cubicBezTo>
                  <a:pt x="353" y="296"/>
                  <a:pt x="353" y="296"/>
                  <a:pt x="353" y="296"/>
                </a:cubicBezTo>
                <a:cubicBezTo>
                  <a:pt x="409" y="296"/>
                  <a:pt x="409" y="296"/>
                  <a:pt x="409" y="296"/>
                </a:cubicBezTo>
                <a:cubicBezTo>
                  <a:pt x="459" y="296"/>
                  <a:pt x="459" y="296"/>
                  <a:pt x="459" y="296"/>
                </a:cubicBezTo>
                <a:cubicBezTo>
                  <a:pt x="473" y="296"/>
                  <a:pt x="487" y="311"/>
                  <a:pt x="487" y="325"/>
                </a:cubicBezTo>
                <a:cubicBezTo>
                  <a:pt x="487" y="572"/>
                  <a:pt x="487" y="572"/>
                  <a:pt x="487" y="572"/>
                </a:cubicBezTo>
                <a:cubicBezTo>
                  <a:pt x="487" y="586"/>
                  <a:pt x="473" y="600"/>
                  <a:pt x="459" y="600"/>
                </a:cubicBezTo>
                <a:close/>
                <a:moveTo>
                  <a:pt x="240" y="353"/>
                </a:moveTo>
                <a:lnTo>
                  <a:pt x="240" y="353"/>
                </a:lnTo>
                <a:cubicBezTo>
                  <a:pt x="212" y="353"/>
                  <a:pt x="183" y="381"/>
                  <a:pt x="183" y="410"/>
                </a:cubicBezTo>
                <a:cubicBezTo>
                  <a:pt x="183" y="431"/>
                  <a:pt x="198" y="452"/>
                  <a:pt x="212" y="459"/>
                </a:cubicBezTo>
                <a:cubicBezTo>
                  <a:pt x="212" y="516"/>
                  <a:pt x="212" y="516"/>
                  <a:pt x="212" y="516"/>
                </a:cubicBezTo>
                <a:cubicBezTo>
                  <a:pt x="212" y="530"/>
                  <a:pt x="226" y="544"/>
                  <a:pt x="240" y="544"/>
                </a:cubicBezTo>
                <a:cubicBezTo>
                  <a:pt x="261" y="544"/>
                  <a:pt x="268" y="530"/>
                  <a:pt x="268" y="516"/>
                </a:cubicBezTo>
                <a:cubicBezTo>
                  <a:pt x="268" y="459"/>
                  <a:pt x="268" y="459"/>
                  <a:pt x="268" y="459"/>
                </a:cubicBezTo>
                <a:cubicBezTo>
                  <a:pt x="289" y="452"/>
                  <a:pt x="296" y="431"/>
                  <a:pt x="296" y="410"/>
                </a:cubicBezTo>
                <a:cubicBezTo>
                  <a:pt x="296" y="381"/>
                  <a:pt x="275" y="353"/>
                  <a:pt x="240" y="35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92" name="Freeform 98"/>
          <p:cNvSpPr>
            <a:spLocks noChangeArrowheads="1"/>
          </p:cNvSpPr>
          <p:nvPr/>
        </p:nvSpPr>
        <p:spPr bwMode="auto">
          <a:xfrm>
            <a:off x="6680049" y="3420534"/>
            <a:ext cx="234890" cy="287867"/>
          </a:xfrm>
          <a:custGeom>
            <a:avLst/>
            <a:gdLst>
              <a:gd name="T0" fmla="*/ 459 w 488"/>
              <a:gd name="T1" fmla="*/ 600 h 601"/>
              <a:gd name="T2" fmla="*/ 459 w 488"/>
              <a:gd name="T3" fmla="*/ 600 h 601"/>
              <a:gd name="T4" fmla="*/ 28 w 488"/>
              <a:gd name="T5" fmla="*/ 600 h 601"/>
              <a:gd name="T6" fmla="*/ 0 w 488"/>
              <a:gd name="T7" fmla="*/ 572 h 601"/>
              <a:gd name="T8" fmla="*/ 0 w 488"/>
              <a:gd name="T9" fmla="*/ 325 h 601"/>
              <a:gd name="T10" fmla="*/ 28 w 488"/>
              <a:gd name="T11" fmla="*/ 296 h 601"/>
              <a:gd name="T12" fmla="*/ 70 w 488"/>
              <a:gd name="T13" fmla="*/ 296 h 601"/>
              <a:gd name="T14" fmla="*/ 70 w 488"/>
              <a:gd name="T15" fmla="*/ 169 h 601"/>
              <a:gd name="T16" fmla="*/ 240 w 488"/>
              <a:gd name="T17" fmla="*/ 0 h 601"/>
              <a:gd name="T18" fmla="*/ 409 w 488"/>
              <a:gd name="T19" fmla="*/ 169 h 601"/>
              <a:gd name="T20" fmla="*/ 409 w 488"/>
              <a:gd name="T21" fmla="*/ 296 h 601"/>
              <a:gd name="T22" fmla="*/ 459 w 488"/>
              <a:gd name="T23" fmla="*/ 296 h 601"/>
              <a:gd name="T24" fmla="*/ 487 w 488"/>
              <a:gd name="T25" fmla="*/ 325 h 601"/>
              <a:gd name="T26" fmla="*/ 487 w 488"/>
              <a:gd name="T27" fmla="*/ 572 h 601"/>
              <a:gd name="T28" fmla="*/ 459 w 488"/>
              <a:gd name="T29" fmla="*/ 600 h 601"/>
              <a:gd name="T30" fmla="*/ 212 w 488"/>
              <a:gd name="T31" fmla="*/ 459 h 601"/>
              <a:gd name="T32" fmla="*/ 212 w 488"/>
              <a:gd name="T33" fmla="*/ 459 h 601"/>
              <a:gd name="T34" fmla="*/ 212 w 488"/>
              <a:gd name="T35" fmla="*/ 516 h 601"/>
              <a:gd name="T36" fmla="*/ 240 w 488"/>
              <a:gd name="T37" fmla="*/ 544 h 601"/>
              <a:gd name="T38" fmla="*/ 268 w 488"/>
              <a:gd name="T39" fmla="*/ 516 h 601"/>
              <a:gd name="T40" fmla="*/ 268 w 488"/>
              <a:gd name="T41" fmla="*/ 459 h 601"/>
              <a:gd name="T42" fmla="*/ 296 w 488"/>
              <a:gd name="T43" fmla="*/ 410 h 601"/>
              <a:gd name="T44" fmla="*/ 240 w 488"/>
              <a:gd name="T45" fmla="*/ 353 h 601"/>
              <a:gd name="T46" fmla="*/ 183 w 488"/>
              <a:gd name="T47" fmla="*/ 410 h 601"/>
              <a:gd name="T48" fmla="*/ 212 w 488"/>
              <a:gd name="T49" fmla="*/ 459 h 601"/>
              <a:gd name="T50" fmla="*/ 353 w 488"/>
              <a:gd name="T51" fmla="*/ 169 h 601"/>
              <a:gd name="T52" fmla="*/ 353 w 488"/>
              <a:gd name="T53" fmla="*/ 169 h 601"/>
              <a:gd name="T54" fmla="*/ 240 w 488"/>
              <a:gd name="T55" fmla="*/ 56 h 601"/>
              <a:gd name="T56" fmla="*/ 127 w 488"/>
              <a:gd name="T57" fmla="*/ 169 h 601"/>
              <a:gd name="T58" fmla="*/ 127 w 488"/>
              <a:gd name="T59" fmla="*/ 296 h 601"/>
              <a:gd name="T60" fmla="*/ 353 w 488"/>
              <a:gd name="T61" fmla="*/ 296 h 601"/>
              <a:gd name="T62" fmla="*/ 353 w 488"/>
              <a:gd name="T63" fmla="*/ 169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88" h="601">
                <a:moveTo>
                  <a:pt x="459" y="600"/>
                </a:moveTo>
                <a:lnTo>
                  <a:pt x="459" y="600"/>
                </a:lnTo>
                <a:cubicBezTo>
                  <a:pt x="28" y="600"/>
                  <a:pt x="28" y="600"/>
                  <a:pt x="28" y="600"/>
                </a:cubicBezTo>
                <a:cubicBezTo>
                  <a:pt x="7" y="600"/>
                  <a:pt x="0" y="586"/>
                  <a:pt x="0" y="572"/>
                </a:cubicBezTo>
                <a:cubicBezTo>
                  <a:pt x="0" y="325"/>
                  <a:pt x="0" y="325"/>
                  <a:pt x="0" y="325"/>
                </a:cubicBezTo>
                <a:cubicBezTo>
                  <a:pt x="0" y="311"/>
                  <a:pt x="7" y="296"/>
                  <a:pt x="28" y="296"/>
                </a:cubicBezTo>
                <a:cubicBezTo>
                  <a:pt x="70" y="296"/>
                  <a:pt x="70" y="296"/>
                  <a:pt x="70" y="296"/>
                </a:cubicBezTo>
                <a:cubicBezTo>
                  <a:pt x="70" y="169"/>
                  <a:pt x="70" y="169"/>
                  <a:pt x="70" y="169"/>
                </a:cubicBezTo>
                <a:cubicBezTo>
                  <a:pt x="70" y="70"/>
                  <a:pt x="148" y="0"/>
                  <a:pt x="240" y="0"/>
                </a:cubicBezTo>
                <a:cubicBezTo>
                  <a:pt x="339" y="0"/>
                  <a:pt x="409" y="70"/>
                  <a:pt x="409" y="169"/>
                </a:cubicBezTo>
                <a:cubicBezTo>
                  <a:pt x="409" y="296"/>
                  <a:pt x="409" y="296"/>
                  <a:pt x="409" y="296"/>
                </a:cubicBezTo>
                <a:cubicBezTo>
                  <a:pt x="459" y="296"/>
                  <a:pt x="459" y="296"/>
                  <a:pt x="459" y="296"/>
                </a:cubicBezTo>
                <a:cubicBezTo>
                  <a:pt x="473" y="296"/>
                  <a:pt x="487" y="311"/>
                  <a:pt x="487" y="325"/>
                </a:cubicBezTo>
                <a:cubicBezTo>
                  <a:pt x="487" y="572"/>
                  <a:pt x="487" y="572"/>
                  <a:pt x="487" y="572"/>
                </a:cubicBezTo>
                <a:cubicBezTo>
                  <a:pt x="487" y="586"/>
                  <a:pt x="473" y="600"/>
                  <a:pt x="459" y="600"/>
                </a:cubicBezTo>
                <a:close/>
                <a:moveTo>
                  <a:pt x="212" y="459"/>
                </a:moveTo>
                <a:lnTo>
                  <a:pt x="212" y="459"/>
                </a:lnTo>
                <a:cubicBezTo>
                  <a:pt x="212" y="516"/>
                  <a:pt x="212" y="516"/>
                  <a:pt x="212" y="516"/>
                </a:cubicBezTo>
                <a:cubicBezTo>
                  <a:pt x="212" y="530"/>
                  <a:pt x="226" y="544"/>
                  <a:pt x="240" y="544"/>
                </a:cubicBezTo>
                <a:cubicBezTo>
                  <a:pt x="261" y="544"/>
                  <a:pt x="268" y="530"/>
                  <a:pt x="268" y="516"/>
                </a:cubicBezTo>
                <a:cubicBezTo>
                  <a:pt x="268" y="459"/>
                  <a:pt x="268" y="459"/>
                  <a:pt x="268" y="459"/>
                </a:cubicBezTo>
                <a:cubicBezTo>
                  <a:pt x="289" y="452"/>
                  <a:pt x="296" y="431"/>
                  <a:pt x="296" y="410"/>
                </a:cubicBezTo>
                <a:cubicBezTo>
                  <a:pt x="296" y="381"/>
                  <a:pt x="275" y="353"/>
                  <a:pt x="240" y="353"/>
                </a:cubicBezTo>
                <a:cubicBezTo>
                  <a:pt x="212" y="353"/>
                  <a:pt x="183" y="381"/>
                  <a:pt x="183" y="410"/>
                </a:cubicBezTo>
                <a:cubicBezTo>
                  <a:pt x="183" y="431"/>
                  <a:pt x="198" y="452"/>
                  <a:pt x="212" y="459"/>
                </a:cubicBezTo>
                <a:close/>
                <a:moveTo>
                  <a:pt x="353" y="169"/>
                </a:moveTo>
                <a:lnTo>
                  <a:pt x="353" y="169"/>
                </a:lnTo>
                <a:cubicBezTo>
                  <a:pt x="353" y="106"/>
                  <a:pt x="304" y="56"/>
                  <a:pt x="240" y="56"/>
                </a:cubicBezTo>
                <a:cubicBezTo>
                  <a:pt x="176" y="56"/>
                  <a:pt x="127" y="106"/>
                  <a:pt x="127" y="169"/>
                </a:cubicBezTo>
                <a:cubicBezTo>
                  <a:pt x="127" y="296"/>
                  <a:pt x="127" y="296"/>
                  <a:pt x="127" y="296"/>
                </a:cubicBezTo>
                <a:cubicBezTo>
                  <a:pt x="353" y="296"/>
                  <a:pt x="353" y="296"/>
                  <a:pt x="353" y="296"/>
                </a:cubicBezTo>
                <a:lnTo>
                  <a:pt x="353" y="16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93" name="Freeform 99"/>
          <p:cNvSpPr>
            <a:spLocks noChangeArrowheads="1"/>
          </p:cNvSpPr>
          <p:nvPr/>
        </p:nvSpPr>
        <p:spPr bwMode="auto">
          <a:xfrm>
            <a:off x="6140439" y="3420534"/>
            <a:ext cx="289907" cy="247651"/>
          </a:xfrm>
          <a:custGeom>
            <a:avLst/>
            <a:gdLst>
              <a:gd name="T0" fmla="*/ 572 w 602"/>
              <a:gd name="T1" fmla="*/ 516 h 517"/>
              <a:gd name="T2" fmla="*/ 0 w 602"/>
              <a:gd name="T3" fmla="*/ 487 h 517"/>
              <a:gd name="T4" fmla="*/ 0 w 602"/>
              <a:gd name="T5" fmla="*/ 311 h 517"/>
              <a:gd name="T6" fmla="*/ 78 w 602"/>
              <a:gd name="T7" fmla="*/ 99 h 517"/>
              <a:gd name="T8" fmla="*/ 106 w 602"/>
              <a:gd name="T9" fmla="*/ 85 h 517"/>
              <a:gd name="T10" fmla="*/ 148 w 602"/>
              <a:gd name="T11" fmla="*/ 85 h 517"/>
              <a:gd name="T12" fmla="*/ 176 w 602"/>
              <a:gd name="T13" fmla="*/ 92 h 517"/>
              <a:gd name="T14" fmla="*/ 148 w 602"/>
              <a:gd name="T15" fmla="*/ 141 h 517"/>
              <a:gd name="T16" fmla="*/ 120 w 602"/>
              <a:gd name="T17" fmla="*/ 141 h 517"/>
              <a:gd name="T18" fmla="*/ 141 w 602"/>
              <a:gd name="T19" fmla="*/ 282 h 517"/>
              <a:gd name="T20" fmla="*/ 162 w 602"/>
              <a:gd name="T21" fmla="*/ 282 h 517"/>
              <a:gd name="T22" fmla="*/ 191 w 602"/>
              <a:gd name="T23" fmla="*/ 339 h 517"/>
              <a:gd name="T24" fmla="*/ 417 w 602"/>
              <a:gd name="T25" fmla="*/ 311 h 517"/>
              <a:gd name="T26" fmla="*/ 473 w 602"/>
              <a:gd name="T27" fmla="*/ 282 h 517"/>
              <a:gd name="T28" fmla="*/ 537 w 602"/>
              <a:gd name="T29" fmla="*/ 282 h 517"/>
              <a:gd name="T30" fmla="*/ 452 w 602"/>
              <a:gd name="T31" fmla="*/ 141 h 517"/>
              <a:gd name="T32" fmla="*/ 396 w 602"/>
              <a:gd name="T33" fmla="*/ 141 h 517"/>
              <a:gd name="T34" fmla="*/ 424 w 602"/>
              <a:gd name="T35" fmla="*/ 85 h 517"/>
              <a:gd name="T36" fmla="*/ 452 w 602"/>
              <a:gd name="T37" fmla="*/ 85 h 517"/>
              <a:gd name="T38" fmla="*/ 502 w 602"/>
              <a:gd name="T39" fmla="*/ 85 h 517"/>
              <a:gd name="T40" fmla="*/ 601 w 602"/>
              <a:gd name="T41" fmla="*/ 296 h 517"/>
              <a:gd name="T42" fmla="*/ 601 w 602"/>
              <a:gd name="T43" fmla="*/ 311 h 517"/>
              <a:gd name="T44" fmla="*/ 601 w 602"/>
              <a:gd name="T45" fmla="*/ 487 h 517"/>
              <a:gd name="T46" fmla="*/ 367 w 602"/>
              <a:gd name="T47" fmla="*/ 120 h 517"/>
              <a:gd name="T48" fmla="*/ 346 w 602"/>
              <a:gd name="T49" fmla="*/ 113 h 517"/>
              <a:gd name="T50" fmla="*/ 332 w 602"/>
              <a:gd name="T51" fmla="*/ 205 h 517"/>
              <a:gd name="T52" fmla="*/ 304 w 602"/>
              <a:gd name="T53" fmla="*/ 296 h 517"/>
              <a:gd name="T54" fmla="*/ 276 w 602"/>
              <a:gd name="T55" fmla="*/ 226 h 517"/>
              <a:gd name="T56" fmla="*/ 276 w 602"/>
              <a:gd name="T57" fmla="*/ 92 h 517"/>
              <a:gd name="T58" fmla="*/ 233 w 602"/>
              <a:gd name="T59" fmla="*/ 120 h 517"/>
              <a:gd name="T60" fmla="*/ 219 w 602"/>
              <a:gd name="T61" fmla="*/ 70 h 517"/>
              <a:gd name="T62" fmla="*/ 304 w 602"/>
              <a:gd name="T63" fmla="*/ 0 h 517"/>
              <a:gd name="T64" fmla="*/ 389 w 602"/>
              <a:gd name="T65" fmla="*/ 70 h 517"/>
              <a:gd name="T66" fmla="*/ 367 w 602"/>
              <a:gd name="T67" fmla="*/ 120 h 5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602" h="517">
                <a:moveTo>
                  <a:pt x="572" y="516"/>
                </a:moveTo>
                <a:lnTo>
                  <a:pt x="572" y="516"/>
                </a:lnTo>
                <a:cubicBezTo>
                  <a:pt x="28" y="516"/>
                  <a:pt x="28" y="516"/>
                  <a:pt x="28" y="516"/>
                </a:cubicBezTo>
                <a:cubicBezTo>
                  <a:pt x="14" y="516"/>
                  <a:pt x="0" y="502"/>
                  <a:pt x="0" y="487"/>
                </a:cubicBezTo>
                <a:cubicBezTo>
                  <a:pt x="0" y="311"/>
                  <a:pt x="0" y="311"/>
                  <a:pt x="0" y="311"/>
                </a:cubicBezTo>
                <a:lnTo>
                  <a:pt x="0" y="311"/>
                </a:lnTo>
                <a:cubicBezTo>
                  <a:pt x="0" y="304"/>
                  <a:pt x="0" y="304"/>
                  <a:pt x="0" y="296"/>
                </a:cubicBezTo>
                <a:cubicBezTo>
                  <a:pt x="78" y="99"/>
                  <a:pt x="78" y="99"/>
                  <a:pt x="78" y="99"/>
                </a:cubicBezTo>
                <a:cubicBezTo>
                  <a:pt x="78" y="92"/>
                  <a:pt x="92" y="85"/>
                  <a:pt x="106" y="85"/>
                </a:cubicBezTo>
                <a:lnTo>
                  <a:pt x="106" y="85"/>
                </a:lnTo>
                <a:cubicBezTo>
                  <a:pt x="148" y="85"/>
                  <a:pt x="148" y="85"/>
                  <a:pt x="148" y="85"/>
                </a:cubicBezTo>
                <a:lnTo>
                  <a:pt x="148" y="85"/>
                </a:lnTo>
                <a:cubicBezTo>
                  <a:pt x="176" y="85"/>
                  <a:pt x="176" y="85"/>
                  <a:pt x="176" y="85"/>
                </a:cubicBezTo>
                <a:lnTo>
                  <a:pt x="176" y="92"/>
                </a:lnTo>
                <a:cubicBezTo>
                  <a:pt x="176" y="113"/>
                  <a:pt x="191" y="127"/>
                  <a:pt x="205" y="141"/>
                </a:cubicBezTo>
                <a:cubicBezTo>
                  <a:pt x="148" y="141"/>
                  <a:pt x="148" y="141"/>
                  <a:pt x="148" y="141"/>
                </a:cubicBezTo>
                <a:lnTo>
                  <a:pt x="148" y="141"/>
                </a:lnTo>
                <a:cubicBezTo>
                  <a:pt x="120" y="141"/>
                  <a:pt x="120" y="141"/>
                  <a:pt x="120" y="141"/>
                </a:cubicBezTo>
                <a:cubicBezTo>
                  <a:pt x="71" y="282"/>
                  <a:pt x="71" y="282"/>
                  <a:pt x="71" y="282"/>
                </a:cubicBezTo>
                <a:cubicBezTo>
                  <a:pt x="141" y="282"/>
                  <a:pt x="141" y="282"/>
                  <a:pt x="141" y="282"/>
                </a:cubicBezTo>
                <a:lnTo>
                  <a:pt x="141" y="282"/>
                </a:lnTo>
                <a:cubicBezTo>
                  <a:pt x="162" y="282"/>
                  <a:pt x="162" y="282"/>
                  <a:pt x="162" y="282"/>
                </a:cubicBezTo>
                <a:cubicBezTo>
                  <a:pt x="176" y="282"/>
                  <a:pt x="191" y="289"/>
                  <a:pt x="191" y="311"/>
                </a:cubicBezTo>
                <a:cubicBezTo>
                  <a:pt x="191" y="339"/>
                  <a:pt x="191" y="339"/>
                  <a:pt x="191" y="339"/>
                </a:cubicBezTo>
                <a:cubicBezTo>
                  <a:pt x="417" y="339"/>
                  <a:pt x="417" y="339"/>
                  <a:pt x="417" y="339"/>
                </a:cubicBezTo>
                <a:cubicBezTo>
                  <a:pt x="417" y="311"/>
                  <a:pt x="417" y="311"/>
                  <a:pt x="417" y="311"/>
                </a:cubicBezTo>
                <a:cubicBezTo>
                  <a:pt x="417" y="289"/>
                  <a:pt x="424" y="282"/>
                  <a:pt x="445" y="282"/>
                </a:cubicBezTo>
                <a:cubicBezTo>
                  <a:pt x="473" y="282"/>
                  <a:pt x="473" y="282"/>
                  <a:pt x="473" y="282"/>
                </a:cubicBezTo>
                <a:lnTo>
                  <a:pt x="473" y="282"/>
                </a:lnTo>
                <a:cubicBezTo>
                  <a:pt x="537" y="282"/>
                  <a:pt x="537" y="282"/>
                  <a:pt x="537" y="282"/>
                </a:cubicBezTo>
                <a:cubicBezTo>
                  <a:pt x="480" y="141"/>
                  <a:pt x="480" y="141"/>
                  <a:pt x="480" y="141"/>
                </a:cubicBezTo>
                <a:cubicBezTo>
                  <a:pt x="452" y="141"/>
                  <a:pt x="452" y="141"/>
                  <a:pt x="452" y="141"/>
                </a:cubicBezTo>
                <a:lnTo>
                  <a:pt x="452" y="141"/>
                </a:lnTo>
                <a:cubicBezTo>
                  <a:pt x="396" y="141"/>
                  <a:pt x="396" y="141"/>
                  <a:pt x="396" y="141"/>
                </a:cubicBezTo>
                <a:cubicBezTo>
                  <a:pt x="417" y="127"/>
                  <a:pt x="424" y="113"/>
                  <a:pt x="424" y="92"/>
                </a:cubicBezTo>
                <a:lnTo>
                  <a:pt x="424" y="85"/>
                </a:lnTo>
                <a:cubicBezTo>
                  <a:pt x="452" y="85"/>
                  <a:pt x="452" y="85"/>
                  <a:pt x="452" y="85"/>
                </a:cubicBezTo>
                <a:lnTo>
                  <a:pt x="452" y="85"/>
                </a:lnTo>
                <a:cubicBezTo>
                  <a:pt x="502" y="85"/>
                  <a:pt x="502" y="85"/>
                  <a:pt x="502" y="85"/>
                </a:cubicBezTo>
                <a:lnTo>
                  <a:pt x="502" y="85"/>
                </a:lnTo>
                <a:cubicBezTo>
                  <a:pt x="509" y="85"/>
                  <a:pt x="523" y="92"/>
                  <a:pt x="523" y="99"/>
                </a:cubicBezTo>
                <a:cubicBezTo>
                  <a:pt x="601" y="296"/>
                  <a:pt x="601" y="296"/>
                  <a:pt x="601" y="296"/>
                </a:cubicBezTo>
                <a:cubicBezTo>
                  <a:pt x="601" y="304"/>
                  <a:pt x="601" y="304"/>
                  <a:pt x="601" y="311"/>
                </a:cubicBezTo>
                <a:lnTo>
                  <a:pt x="601" y="311"/>
                </a:lnTo>
                <a:lnTo>
                  <a:pt x="601" y="311"/>
                </a:lnTo>
                <a:cubicBezTo>
                  <a:pt x="601" y="487"/>
                  <a:pt x="601" y="487"/>
                  <a:pt x="601" y="487"/>
                </a:cubicBezTo>
                <a:cubicBezTo>
                  <a:pt x="601" y="502"/>
                  <a:pt x="594" y="516"/>
                  <a:pt x="572" y="516"/>
                </a:cubicBezTo>
                <a:close/>
                <a:moveTo>
                  <a:pt x="367" y="120"/>
                </a:moveTo>
                <a:lnTo>
                  <a:pt x="367" y="120"/>
                </a:lnTo>
                <a:cubicBezTo>
                  <a:pt x="360" y="120"/>
                  <a:pt x="353" y="120"/>
                  <a:pt x="346" y="113"/>
                </a:cubicBezTo>
                <a:cubicBezTo>
                  <a:pt x="332" y="92"/>
                  <a:pt x="332" y="92"/>
                  <a:pt x="332" y="92"/>
                </a:cubicBezTo>
                <a:cubicBezTo>
                  <a:pt x="332" y="205"/>
                  <a:pt x="332" y="205"/>
                  <a:pt x="332" y="205"/>
                </a:cubicBezTo>
                <a:cubicBezTo>
                  <a:pt x="332" y="268"/>
                  <a:pt x="332" y="268"/>
                  <a:pt x="332" y="268"/>
                </a:cubicBezTo>
                <a:cubicBezTo>
                  <a:pt x="332" y="289"/>
                  <a:pt x="318" y="296"/>
                  <a:pt x="304" y="296"/>
                </a:cubicBezTo>
                <a:cubicBezTo>
                  <a:pt x="283" y="296"/>
                  <a:pt x="276" y="289"/>
                  <a:pt x="276" y="268"/>
                </a:cubicBezTo>
                <a:cubicBezTo>
                  <a:pt x="276" y="226"/>
                  <a:pt x="276" y="226"/>
                  <a:pt x="276" y="226"/>
                </a:cubicBezTo>
                <a:lnTo>
                  <a:pt x="276" y="226"/>
                </a:lnTo>
                <a:cubicBezTo>
                  <a:pt x="276" y="92"/>
                  <a:pt x="276" y="92"/>
                  <a:pt x="276" y="92"/>
                </a:cubicBezTo>
                <a:cubicBezTo>
                  <a:pt x="254" y="113"/>
                  <a:pt x="254" y="113"/>
                  <a:pt x="254" y="113"/>
                </a:cubicBezTo>
                <a:cubicBezTo>
                  <a:pt x="247" y="120"/>
                  <a:pt x="240" y="120"/>
                  <a:pt x="233" y="120"/>
                </a:cubicBezTo>
                <a:cubicBezTo>
                  <a:pt x="219" y="120"/>
                  <a:pt x="205" y="106"/>
                  <a:pt x="205" y="92"/>
                </a:cubicBezTo>
                <a:cubicBezTo>
                  <a:pt x="205" y="85"/>
                  <a:pt x="212" y="78"/>
                  <a:pt x="219" y="70"/>
                </a:cubicBezTo>
                <a:cubicBezTo>
                  <a:pt x="283" y="7"/>
                  <a:pt x="283" y="7"/>
                  <a:pt x="283" y="7"/>
                </a:cubicBezTo>
                <a:cubicBezTo>
                  <a:pt x="290" y="0"/>
                  <a:pt x="297" y="0"/>
                  <a:pt x="304" y="0"/>
                </a:cubicBezTo>
                <a:cubicBezTo>
                  <a:pt x="311" y="0"/>
                  <a:pt x="318" y="0"/>
                  <a:pt x="318" y="7"/>
                </a:cubicBezTo>
                <a:cubicBezTo>
                  <a:pt x="389" y="70"/>
                  <a:pt x="389" y="70"/>
                  <a:pt x="389" y="70"/>
                </a:cubicBezTo>
                <a:cubicBezTo>
                  <a:pt x="396" y="78"/>
                  <a:pt x="396" y="85"/>
                  <a:pt x="396" y="92"/>
                </a:cubicBezTo>
                <a:cubicBezTo>
                  <a:pt x="396" y="106"/>
                  <a:pt x="382" y="120"/>
                  <a:pt x="367" y="1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94" name="Freeform 100"/>
          <p:cNvSpPr>
            <a:spLocks noChangeArrowheads="1"/>
          </p:cNvSpPr>
          <p:nvPr/>
        </p:nvSpPr>
        <p:spPr bwMode="auto">
          <a:xfrm>
            <a:off x="5634688" y="3420534"/>
            <a:ext cx="287792" cy="247651"/>
          </a:xfrm>
          <a:custGeom>
            <a:avLst/>
            <a:gdLst>
              <a:gd name="T0" fmla="*/ 572 w 601"/>
              <a:gd name="T1" fmla="*/ 516 h 517"/>
              <a:gd name="T2" fmla="*/ 0 w 601"/>
              <a:gd name="T3" fmla="*/ 487 h 517"/>
              <a:gd name="T4" fmla="*/ 0 w 601"/>
              <a:gd name="T5" fmla="*/ 311 h 517"/>
              <a:gd name="T6" fmla="*/ 78 w 601"/>
              <a:gd name="T7" fmla="*/ 99 h 517"/>
              <a:gd name="T8" fmla="*/ 99 w 601"/>
              <a:gd name="T9" fmla="*/ 85 h 517"/>
              <a:gd name="T10" fmla="*/ 148 w 601"/>
              <a:gd name="T11" fmla="*/ 85 h 517"/>
              <a:gd name="T12" fmla="*/ 240 w 601"/>
              <a:gd name="T13" fmla="*/ 99 h 517"/>
              <a:gd name="T14" fmla="*/ 148 w 601"/>
              <a:gd name="T15" fmla="*/ 141 h 517"/>
              <a:gd name="T16" fmla="*/ 120 w 601"/>
              <a:gd name="T17" fmla="*/ 141 h 517"/>
              <a:gd name="T18" fmla="*/ 127 w 601"/>
              <a:gd name="T19" fmla="*/ 282 h 517"/>
              <a:gd name="T20" fmla="*/ 155 w 601"/>
              <a:gd name="T21" fmla="*/ 282 h 517"/>
              <a:gd name="T22" fmla="*/ 183 w 601"/>
              <a:gd name="T23" fmla="*/ 339 h 517"/>
              <a:gd name="T24" fmla="*/ 410 w 601"/>
              <a:gd name="T25" fmla="*/ 311 h 517"/>
              <a:gd name="T26" fmla="*/ 466 w 601"/>
              <a:gd name="T27" fmla="*/ 282 h 517"/>
              <a:gd name="T28" fmla="*/ 530 w 601"/>
              <a:gd name="T29" fmla="*/ 282 h 517"/>
              <a:gd name="T30" fmla="*/ 452 w 601"/>
              <a:gd name="T31" fmla="*/ 141 h 517"/>
              <a:gd name="T32" fmla="*/ 353 w 601"/>
              <a:gd name="T33" fmla="*/ 141 h 517"/>
              <a:gd name="T34" fmla="*/ 353 w 601"/>
              <a:gd name="T35" fmla="*/ 85 h 517"/>
              <a:gd name="T36" fmla="*/ 452 w 601"/>
              <a:gd name="T37" fmla="*/ 85 h 517"/>
              <a:gd name="T38" fmla="*/ 494 w 601"/>
              <a:gd name="T39" fmla="*/ 85 h 517"/>
              <a:gd name="T40" fmla="*/ 600 w 601"/>
              <a:gd name="T41" fmla="*/ 296 h 517"/>
              <a:gd name="T42" fmla="*/ 600 w 601"/>
              <a:gd name="T43" fmla="*/ 311 h 517"/>
              <a:gd name="T44" fmla="*/ 600 w 601"/>
              <a:gd name="T45" fmla="*/ 487 h 517"/>
              <a:gd name="T46" fmla="*/ 396 w 601"/>
              <a:gd name="T47" fmla="*/ 205 h 517"/>
              <a:gd name="T48" fmla="*/ 381 w 601"/>
              <a:gd name="T49" fmla="*/ 226 h 517"/>
              <a:gd name="T50" fmla="*/ 297 w 601"/>
              <a:gd name="T51" fmla="*/ 296 h 517"/>
              <a:gd name="T52" fmla="*/ 212 w 601"/>
              <a:gd name="T53" fmla="*/ 226 h 517"/>
              <a:gd name="T54" fmla="*/ 233 w 601"/>
              <a:gd name="T55" fmla="*/ 176 h 517"/>
              <a:gd name="T56" fmla="*/ 268 w 601"/>
              <a:gd name="T57" fmla="*/ 205 h 517"/>
              <a:gd name="T58" fmla="*/ 268 w 601"/>
              <a:gd name="T59" fmla="*/ 70 h 517"/>
              <a:gd name="T60" fmla="*/ 297 w 601"/>
              <a:gd name="T61" fmla="*/ 0 h 517"/>
              <a:gd name="T62" fmla="*/ 325 w 601"/>
              <a:gd name="T63" fmla="*/ 85 h 517"/>
              <a:gd name="T64" fmla="*/ 325 w 601"/>
              <a:gd name="T65" fmla="*/ 205 h 517"/>
              <a:gd name="T66" fmla="*/ 367 w 601"/>
              <a:gd name="T67" fmla="*/ 176 h 5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601" h="517">
                <a:moveTo>
                  <a:pt x="572" y="516"/>
                </a:moveTo>
                <a:lnTo>
                  <a:pt x="572" y="516"/>
                </a:lnTo>
                <a:cubicBezTo>
                  <a:pt x="28" y="516"/>
                  <a:pt x="28" y="516"/>
                  <a:pt x="28" y="516"/>
                </a:cubicBezTo>
                <a:cubicBezTo>
                  <a:pt x="7" y="516"/>
                  <a:pt x="0" y="502"/>
                  <a:pt x="0" y="487"/>
                </a:cubicBezTo>
                <a:cubicBezTo>
                  <a:pt x="0" y="311"/>
                  <a:pt x="0" y="311"/>
                  <a:pt x="0" y="311"/>
                </a:cubicBezTo>
                <a:lnTo>
                  <a:pt x="0" y="311"/>
                </a:lnTo>
                <a:cubicBezTo>
                  <a:pt x="0" y="304"/>
                  <a:pt x="0" y="304"/>
                  <a:pt x="0" y="296"/>
                </a:cubicBezTo>
                <a:cubicBezTo>
                  <a:pt x="78" y="99"/>
                  <a:pt x="78" y="99"/>
                  <a:pt x="78" y="99"/>
                </a:cubicBezTo>
                <a:cubicBezTo>
                  <a:pt x="78" y="92"/>
                  <a:pt x="92" y="85"/>
                  <a:pt x="99" y="85"/>
                </a:cubicBezTo>
                <a:lnTo>
                  <a:pt x="99" y="85"/>
                </a:lnTo>
                <a:cubicBezTo>
                  <a:pt x="148" y="85"/>
                  <a:pt x="148" y="85"/>
                  <a:pt x="148" y="85"/>
                </a:cubicBezTo>
                <a:lnTo>
                  <a:pt x="148" y="85"/>
                </a:lnTo>
                <a:cubicBezTo>
                  <a:pt x="240" y="85"/>
                  <a:pt x="240" y="85"/>
                  <a:pt x="240" y="85"/>
                </a:cubicBezTo>
                <a:cubicBezTo>
                  <a:pt x="240" y="99"/>
                  <a:pt x="240" y="99"/>
                  <a:pt x="240" y="99"/>
                </a:cubicBezTo>
                <a:cubicBezTo>
                  <a:pt x="240" y="141"/>
                  <a:pt x="240" y="141"/>
                  <a:pt x="240" y="141"/>
                </a:cubicBezTo>
                <a:cubicBezTo>
                  <a:pt x="148" y="141"/>
                  <a:pt x="148" y="141"/>
                  <a:pt x="148" y="141"/>
                </a:cubicBezTo>
                <a:lnTo>
                  <a:pt x="148" y="141"/>
                </a:lnTo>
                <a:cubicBezTo>
                  <a:pt x="120" y="141"/>
                  <a:pt x="120" y="141"/>
                  <a:pt x="120" y="141"/>
                </a:cubicBezTo>
                <a:cubicBezTo>
                  <a:pt x="63" y="282"/>
                  <a:pt x="63" y="282"/>
                  <a:pt x="63" y="282"/>
                </a:cubicBezTo>
                <a:cubicBezTo>
                  <a:pt x="127" y="282"/>
                  <a:pt x="127" y="282"/>
                  <a:pt x="127" y="282"/>
                </a:cubicBezTo>
                <a:lnTo>
                  <a:pt x="127" y="282"/>
                </a:lnTo>
                <a:cubicBezTo>
                  <a:pt x="155" y="282"/>
                  <a:pt x="155" y="282"/>
                  <a:pt x="155" y="282"/>
                </a:cubicBezTo>
                <a:cubicBezTo>
                  <a:pt x="176" y="282"/>
                  <a:pt x="183" y="289"/>
                  <a:pt x="183" y="311"/>
                </a:cubicBezTo>
                <a:cubicBezTo>
                  <a:pt x="183" y="339"/>
                  <a:pt x="183" y="339"/>
                  <a:pt x="183" y="339"/>
                </a:cubicBezTo>
                <a:cubicBezTo>
                  <a:pt x="410" y="339"/>
                  <a:pt x="410" y="339"/>
                  <a:pt x="410" y="339"/>
                </a:cubicBezTo>
                <a:cubicBezTo>
                  <a:pt x="410" y="311"/>
                  <a:pt x="410" y="311"/>
                  <a:pt x="410" y="311"/>
                </a:cubicBezTo>
                <a:cubicBezTo>
                  <a:pt x="410" y="289"/>
                  <a:pt x="424" y="282"/>
                  <a:pt x="438" y="282"/>
                </a:cubicBezTo>
                <a:cubicBezTo>
                  <a:pt x="466" y="282"/>
                  <a:pt x="466" y="282"/>
                  <a:pt x="466" y="282"/>
                </a:cubicBezTo>
                <a:lnTo>
                  <a:pt x="466" y="282"/>
                </a:lnTo>
                <a:cubicBezTo>
                  <a:pt x="530" y="282"/>
                  <a:pt x="530" y="282"/>
                  <a:pt x="530" y="282"/>
                </a:cubicBezTo>
                <a:cubicBezTo>
                  <a:pt x="480" y="141"/>
                  <a:pt x="480" y="141"/>
                  <a:pt x="480" y="141"/>
                </a:cubicBezTo>
                <a:cubicBezTo>
                  <a:pt x="452" y="141"/>
                  <a:pt x="452" y="141"/>
                  <a:pt x="452" y="141"/>
                </a:cubicBezTo>
                <a:lnTo>
                  <a:pt x="452" y="141"/>
                </a:lnTo>
                <a:cubicBezTo>
                  <a:pt x="353" y="141"/>
                  <a:pt x="353" y="141"/>
                  <a:pt x="353" y="141"/>
                </a:cubicBezTo>
                <a:cubicBezTo>
                  <a:pt x="353" y="99"/>
                  <a:pt x="353" y="99"/>
                  <a:pt x="353" y="99"/>
                </a:cubicBezTo>
                <a:cubicBezTo>
                  <a:pt x="353" y="85"/>
                  <a:pt x="353" y="85"/>
                  <a:pt x="353" y="85"/>
                </a:cubicBezTo>
                <a:cubicBezTo>
                  <a:pt x="452" y="85"/>
                  <a:pt x="452" y="85"/>
                  <a:pt x="452" y="85"/>
                </a:cubicBezTo>
                <a:lnTo>
                  <a:pt x="452" y="85"/>
                </a:lnTo>
                <a:cubicBezTo>
                  <a:pt x="494" y="85"/>
                  <a:pt x="494" y="85"/>
                  <a:pt x="494" y="85"/>
                </a:cubicBezTo>
                <a:lnTo>
                  <a:pt x="494" y="85"/>
                </a:lnTo>
                <a:cubicBezTo>
                  <a:pt x="509" y="85"/>
                  <a:pt x="523" y="92"/>
                  <a:pt x="523" y="99"/>
                </a:cubicBezTo>
                <a:cubicBezTo>
                  <a:pt x="600" y="296"/>
                  <a:pt x="600" y="296"/>
                  <a:pt x="600" y="296"/>
                </a:cubicBezTo>
                <a:cubicBezTo>
                  <a:pt x="600" y="304"/>
                  <a:pt x="600" y="304"/>
                  <a:pt x="600" y="311"/>
                </a:cubicBezTo>
                <a:lnTo>
                  <a:pt x="600" y="311"/>
                </a:lnTo>
                <a:lnTo>
                  <a:pt x="600" y="311"/>
                </a:lnTo>
                <a:cubicBezTo>
                  <a:pt x="600" y="487"/>
                  <a:pt x="600" y="487"/>
                  <a:pt x="600" y="487"/>
                </a:cubicBezTo>
                <a:cubicBezTo>
                  <a:pt x="600" y="502"/>
                  <a:pt x="586" y="516"/>
                  <a:pt x="572" y="516"/>
                </a:cubicBezTo>
                <a:close/>
                <a:moveTo>
                  <a:pt x="396" y="205"/>
                </a:moveTo>
                <a:lnTo>
                  <a:pt x="396" y="205"/>
                </a:lnTo>
                <a:cubicBezTo>
                  <a:pt x="396" y="212"/>
                  <a:pt x="389" y="219"/>
                  <a:pt x="381" y="226"/>
                </a:cubicBezTo>
                <a:cubicBezTo>
                  <a:pt x="318" y="289"/>
                  <a:pt x="318" y="289"/>
                  <a:pt x="318" y="289"/>
                </a:cubicBezTo>
                <a:cubicBezTo>
                  <a:pt x="311" y="296"/>
                  <a:pt x="304" y="296"/>
                  <a:pt x="297" y="296"/>
                </a:cubicBezTo>
                <a:cubicBezTo>
                  <a:pt x="290" y="296"/>
                  <a:pt x="283" y="296"/>
                  <a:pt x="283" y="289"/>
                </a:cubicBezTo>
                <a:cubicBezTo>
                  <a:pt x="212" y="226"/>
                  <a:pt x="212" y="226"/>
                  <a:pt x="212" y="226"/>
                </a:cubicBezTo>
                <a:cubicBezTo>
                  <a:pt x="205" y="219"/>
                  <a:pt x="205" y="212"/>
                  <a:pt x="205" y="205"/>
                </a:cubicBezTo>
                <a:cubicBezTo>
                  <a:pt x="205" y="191"/>
                  <a:pt x="219" y="176"/>
                  <a:pt x="233" y="176"/>
                </a:cubicBezTo>
                <a:cubicBezTo>
                  <a:pt x="240" y="176"/>
                  <a:pt x="247" y="176"/>
                  <a:pt x="254" y="183"/>
                </a:cubicBezTo>
                <a:cubicBezTo>
                  <a:pt x="268" y="205"/>
                  <a:pt x="268" y="205"/>
                  <a:pt x="268" y="205"/>
                </a:cubicBezTo>
                <a:cubicBezTo>
                  <a:pt x="268" y="99"/>
                  <a:pt x="268" y="99"/>
                  <a:pt x="268" y="99"/>
                </a:cubicBezTo>
                <a:cubicBezTo>
                  <a:pt x="268" y="70"/>
                  <a:pt x="268" y="70"/>
                  <a:pt x="268" y="70"/>
                </a:cubicBezTo>
                <a:cubicBezTo>
                  <a:pt x="268" y="28"/>
                  <a:pt x="268" y="28"/>
                  <a:pt x="268" y="28"/>
                </a:cubicBezTo>
                <a:cubicBezTo>
                  <a:pt x="268" y="7"/>
                  <a:pt x="283" y="0"/>
                  <a:pt x="297" y="0"/>
                </a:cubicBezTo>
                <a:cubicBezTo>
                  <a:pt x="318" y="0"/>
                  <a:pt x="325" y="7"/>
                  <a:pt x="325" y="28"/>
                </a:cubicBezTo>
                <a:cubicBezTo>
                  <a:pt x="325" y="85"/>
                  <a:pt x="325" y="85"/>
                  <a:pt x="325" y="85"/>
                </a:cubicBezTo>
                <a:cubicBezTo>
                  <a:pt x="325" y="92"/>
                  <a:pt x="325" y="92"/>
                  <a:pt x="325" y="92"/>
                </a:cubicBezTo>
                <a:cubicBezTo>
                  <a:pt x="325" y="205"/>
                  <a:pt x="325" y="205"/>
                  <a:pt x="325" y="205"/>
                </a:cubicBezTo>
                <a:cubicBezTo>
                  <a:pt x="346" y="183"/>
                  <a:pt x="346" y="183"/>
                  <a:pt x="346" y="183"/>
                </a:cubicBezTo>
                <a:cubicBezTo>
                  <a:pt x="353" y="176"/>
                  <a:pt x="360" y="176"/>
                  <a:pt x="367" y="176"/>
                </a:cubicBezTo>
                <a:cubicBezTo>
                  <a:pt x="381" y="176"/>
                  <a:pt x="396" y="191"/>
                  <a:pt x="396" y="20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95" name="Freeform 101"/>
          <p:cNvSpPr>
            <a:spLocks noChangeArrowheads="1"/>
          </p:cNvSpPr>
          <p:nvPr/>
        </p:nvSpPr>
        <p:spPr bwMode="auto">
          <a:xfrm>
            <a:off x="5124705" y="3460752"/>
            <a:ext cx="292024" cy="207434"/>
          </a:xfrm>
          <a:custGeom>
            <a:avLst/>
            <a:gdLst>
              <a:gd name="T0" fmla="*/ 607 w 608"/>
              <a:gd name="T1" fmla="*/ 402 h 432"/>
              <a:gd name="T2" fmla="*/ 607 w 608"/>
              <a:gd name="T3" fmla="*/ 402 h 432"/>
              <a:gd name="T4" fmla="*/ 579 w 608"/>
              <a:gd name="T5" fmla="*/ 431 h 432"/>
              <a:gd name="T6" fmla="*/ 28 w 608"/>
              <a:gd name="T7" fmla="*/ 431 h 432"/>
              <a:gd name="T8" fmla="*/ 0 w 608"/>
              <a:gd name="T9" fmla="*/ 402 h 432"/>
              <a:gd name="T10" fmla="*/ 0 w 608"/>
              <a:gd name="T11" fmla="*/ 402 h 432"/>
              <a:gd name="T12" fmla="*/ 0 w 608"/>
              <a:gd name="T13" fmla="*/ 226 h 432"/>
              <a:gd name="T14" fmla="*/ 0 w 608"/>
              <a:gd name="T15" fmla="*/ 226 h 432"/>
              <a:gd name="T16" fmla="*/ 0 w 608"/>
              <a:gd name="T17" fmla="*/ 226 h 432"/>
              <a:gd name="T18" fmla="*/ 7 w 608"/>
              <a:gd name="T19" fmla="*/ 211 h 432"/>
              <a:gd name="T20" fmla="*/ 7 w 608"/>
              <a:gd name="T21" fmla="*/ 211 h 432"/>
              <a:gd name="T22" fmla="*/ 77 w 608"/>
              <a:gd name="T23" fmla="*/ 14 h 432"/>
              <a:gd name="T24" fmla="*/ 77 w 608"/>
              <a:gd name="T25" fmla="*/ 14 h 432"/>
              <a:gd name="T26" fmla="*/ 106 w 608"/>
              <a:gd name="T27" fmla="*/ 0 h 432"/>
              <a:gd name="T28" fmla="*/ 501 w 608"/>
              <a:gd name="T29" fmla="*/ 0 h 432"/>
              <a:gd name="T30" fmla="*/ 530 w 608"/>
              <a:gd name="T31" fmla="*/ 14 h 432"/>
              <a:gd name="T32" fmla="*/ 530 w 608"/>
              <a:gd name="T33" fmla="*/ 14 h 432"/>
              <a:gd name="T34" fmla="*/ 600 w 608"/>
              <a:gd name="T35" fmla="*/ 211 h 432"/>
              <a:gd name="T36" fmla="*/ 600 w 608"/>
              <a:gd name="T37" fmla="*/ 211 h 432"/>
              <a:gd name="T38" fmla="*/ 607 w 608"/>
              <a:gd name="T39" fmla="*/ 226 h 432"/>
              <a:gd name="T40" fmla="*/ 607 w 608"/>
              <a:gd name="T41" fmla="*/ 226 h 432"/>
              <a:gd name="T42" fmla="*/ 607 w 608"/>
              <a:gd name="T43" fmla="*/ 226 h 432"/>
              <a:gd name="T44" fmla="*/ 607 w 608"/>
              <a:gd name="T45" fmla="*/ 402 h 432"/>
              <a:gd name="T46" fmla="*/ 480 w 608"/>
              <a:gd name="T47" fmla="*/ 56 h 432"/>
              <a:gd name="T48" fmla="*/ 480 w 608"/>
              <a:gd name="T49" fmla="*/ 56 h 432"/>
              <a:gd name="T50" fmla="*/ 127 w 608"/>
              <a:gd name="T51" fmla="*/ 56 h 432"/>
              <a:gd name="T52" fmla="*/ 70 w 608"/>
              <a:gd name="T53" fmla="*/ 197 h 432"/>
              <a:gd name="T54" fmla="*/ 162 w 608"/>
              <a:gd name="T55" fmla="*/ 197 h 432"/>
              <a:gd name="T56" fmla="*/ 190 w 608"/>
              <a:gd name="T57" fmla="*/ 226 h 432"/>
              <a:gd name="T58" fmla="*/ 190 w 608"/>
              <a:gd name="T59" fmla="*/ 254 h 432"/>
              <a:gd name="T60" fmla="*/ 417 w 608"/>
              <a:gd name="T61" fmla="*/ 254 h 432"/>
              <a:gd name="T62" fmla="*/ 417 w 608"/>
              <a:gd name="T63" fmla="*/ 226 h 432"/>
              <a:gd name="T64" fmla="*/ 445 w 608"/>
              <a:gd name="T65" fmla="*/ 197 h 432"/>
              <a:gd name="T66" fmla="*/ 537 w 608"/>
              <a:gd name="T67" fmla="*/ 197 h 432"/>
              <a:gd name="T68" fmla="*/ 480 w 608"/>
              <a:gd name="T69" fmla="*/ 56 h 4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608" h="432">
                <a:moveTo>
                  <a:pt x="607" y="402"/>
                </a:moveTo>
                <a:lnTo>
                  <a:pt x="607" y="402"/>
                </a:lnTo>
                <a:cubicBezTo>
                  <a:pt x="607" y="417"/>
                  <a:pt x="593" y="431"/>
                  <a:pt x="579" y="431"/>
                </a:cubicBezTo>
                <a:cubicBezTo>
                  <a:pt x="28" y="431"/>
                  <a:pt x="28" y="431"/>
                  <a:pt x="28" y="431"/>
                </a:cubicBezTo>
                <a:cubicBezTo>
                  <a:pt x="14" y="431"/>
                  <a:pt x="0" y="417"/>
                  <a:pt x="0" y="402"/>
                </a:cubicBezTo>
                <a:lnTo>
                  <a:pt x="0" y="402"/>
                </a:lnTo>
                <a:cubicBezTo>
                  <a:pt x="0" y="226"/>
                  <a:pt x="0" y="226"/>
                  <a:pt x="0" y="226"/>
                </a:cubicBezTo>
                <a:lnTo>
                  <a:pt x="0" y="226"/>
                </a:lnTo>
                <a:lnTo>
                  <a:pt x="0" y="226"/>
                </a:lnTo>
                <a:cubicBezTo>
                  <a:pt x="0" y="219"/>
                  <a:pt x="0" y="219"/>
                  <a:pt x="7" y="211"/>
                </a:cubicBezTo>
                <a:lnTo>
                  <a:pt x="7" y="211"/>
                </a:lnTo>
                <a:cubicBezTo>
                  <a:pt x="77" y="14"/>
                  <a:pt x="77" y="14"/>
                  <a:pt x="77" y="14"/>
                </a:cubicBezTo>
                <a:lnTo>
                  <a:pt x="77" y="14"/>
                </a:lnTo>
                <a:cubicBezTo>
                  <a:pt x="84" y="7"/>
                  <a:pt x="92" y="0"/>
                  <a:pt x="106" y="0"/>
                </a:cubicBezTo>
                <a:cubicBezTo>
                  <a:pt x="501" y="0"/>
                  <a:pt x="501" y="0"/>
                  <a:pt x="501" y="0"/>
                </a:cubicBezTo>
                <a:cubicBezTo>
                  <a:pt x="516" y="0"/>
                  <a:pt x="523" y="7"/>
                  <a:pt x="530" y="14"/>
                </a:cubicBezTo>
                <a:lnTo>
                  <a:pt x="530" y="14"/>
                </a:lnTo>
                <a:cubicBezTo>
                  <a:pt x="600" y="211"/>
                  <a:pt x="600" y="211"/>
                  <a:pt x="600" y="211"/>
                </a:cubicBezTo>
                <a:lnTo>
                  <a:pt x="600" y="211"/>
                </a:lnTo>
                <a:cubicBezTo>
                  <a:pt x="607" y="219"/>
                  <a:pt x="607" y="219"/>
                  <a:pt x="607" y="226"/>
                </a:cubicBezTo>
                <a:lnTo>
                  <a:pt x="607" y="226"/>
                </a:lnTo>
                <a:lnTo>
                  <a:pt x="607" y="226"/>
                </a:lnTo>
                <a:cubicBezTo>
                  <a:pt x="607" y="402"/>
                  <a:pt x="607" y="402"/>
                  <a:pt x="607" y="402"/>
                </a:cubicBezTo>
                <a:close/>
                <a:moveTo>
                  <a:pt x="480" y="56"/>
                </a:moveTo>
                <a:lnTo>
                  <a:pt x="480" y="56"/>
                </a:lnTo>
                <a:cubicBezTo>
                  <a:pt x="127" y="56"/>
                  <a:pt x="127" y="56"/>
                  <a:pt x="127" y="56"/>
                </a:cubicBezTo>
                <a:cubicBezTo>
                  <a:pt x="70" y="197"/>
                  <a:pt x="70" y="197"/>
                  <a:pt x="70" y="197"/>
                </a:cubicBezTo>
                <a:cubicBezTo>
                  <a:pt x="162" y="197"/>
                  <a:pt x="162" y="197"/>
                  <a:pt x="162" y="197"/>
                </a:cubicBezTo>
                <a:cubicBezTo>
                  <a:pt x="176" y="197"/>
                  <a:pt x="190" y="204"/>
                  <a:pt x="190" y="226"/>
                </a:cubicBezTo>
                <a:cubicBezTo>
                  <a:pt x="190" y="254"/>
                  <a:pt x="190" y="254"/>
                  <a:pt x="190" y="254"/>
                </a:cubicBezTo>
                <a:cubicBezTo>
                  <a:pt x="417" y="254"/>
                  <a:pt x="417" y="254"/>
                  <a:pt x="417" y="254"/>
                </a:cubicBezTo>
                <a:cubicBezTo>
                  <a:pt x="417" y="226"/>
                  <a:pt x="417" y="226"/>
                  <a:pt x="417" y="226"/>
                </a:cubicBezTo>
                <a:cubicBezTo>
                  <a:pt x="417" y="204"/>
                  <a:pt x="431" y="197"/>
                  <a:pt x="445" y="197"/>
                </a:cubicBezTo>
                <a:cubicBezTo>
                  <a:pt x="537" y="197"/>
                  <a:pt x="537" y="197"/>
                  <a:pt x="537" y="197"/>
                </a:cubicBezTo>
                <a:lnTo>
                  <a:pt x="480" y="5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96" name="Freeform 102"/>
          <p:cNvSpPr>
            <a:spLocks noChangeArrowheads="1"/>
          </p:cNvSpPr>
          <p:nvPr/>
        </p:nvSpPr>
        <p:spPr bwMode="auto">
          <a:xfrm>
            <a:off x="4621070" y="3473452"/>
            <a:ext cx="287792" cy="179916"/>
          </a:xfrm>
          <a:custGeom>
            <a:avLst/>
            <a:gdLst>
              <a:gd name="T0" fmla="*/ 572 w 601"/>
              <a:gd name="T1" fmla="*/ 374 h 375"/>
              <a:gd name="T2" fmla="*/ 544 w 601"/>
              <a:gd name="T3" fmla="*/ 325 h 375"/>
              <a:gd name="T4" fmla="*/ 544 w 601"/>
              <a:gd name="T5" fmla="*/ 212 h 375"/>
              <a:gd name="T6" fmla="*/ 544 w 601"/>
              <a:gd name="T7" fmla="*/ 141 h 375"/>
              <a:gd name="T8" fmla="*/ 544 w 601"/>
              <a:gd name="T9" fmla="*/ 28 h 375"/>
              <a:gd name="T10" fmla="*/ 600 w 601"/>
              <a:gd name="T11" fmla="*/ 28 h 375"/>
              <a:gd name="T12" fmla="*/ 600 w 601"/>
              <a:gd name="T13" fmla="*/ 141 h 375"/>
              <a:gd name="T14" fmla="*/ 600 w 601"/>
              <a:gd name="T15" fmla="*/ 212 h 375"/>
              <a:gd name="T16" fmla="*/ 600 w 601"/>
              <a:gd name="T17" fmla="*/ 325 h 375"/>
              <a:gd name="T18" fmla="*/ 572 w 601"/>
              <a:gd name="T19" fmla="*/ 374 h 375"/>
              <a:gd name="T20" fmla="*/ 487 w 601"/>
              <a:gd name="T21" fmla="*/ 318 h 375"/>
              <a:gd name="T22" fmla="*/ 459 w 601"/>
              <a:gd name="T23" fmla="*/ 268 h 375"/>
              <a:gd name="T24" fmla="*/ 459 w 601"/>
              <a:gd name="T25" fmla="*/ 85 h 375"/>
              <a:gd name="T26" fmla="*/ 515 w 601"/>
              <a:gd name="T27" fmla="*/ 85 h 375"/>
              <a:gd name="T28" fmla="*/ 515 w 601"/>
              <a:gd name="T29" fmla="*/ 268 h 375"/>
              <a:gd name="T30" fmla="*/ 487 w 601"/>
              <a:gd name="T31" fmla="*/ 318 h 375"/>
              <a:gd name="T32" fmla="*/ 402 w 601"/>
              <a:gd name="T33" fmla="*/ 318 h 375"/>
              <a:gd name="T34" fmla="*/ 169 w 601"/>
              <a:gd name="T35" fmla="*/ 290 h 375"/>
              <a:gd name="T36" fmla="*/ 197 w 601"/>
              <a:gd name="T37" fmla="*/ 56 h 375"/>
              <a:gd name="T38" fmla="*/ 431 w 601"/>
              <a:gd name="T39" fmla="*/ 85 h 375"/>
              <a:gd name="T40" fmla="*/ 402 w 601"/>
              <a:gd name="T41" fmla="*/ 318 h 375"/>
              <a:gd name="T42" fmla="*/ 374 w 601"/>
              <a:gd name="T43" fmla="*/ 113 h 375"/>
              <a:gd name="T44" fmla="*/ 226 w 601"/>
              <a:gd name="T45" fmla="*/ 261 h 375"/>
              <a:gd name="T46" fmla="*/ 374 w 601"/>
              <a:gd name="T47" fmla="*/ 113 h 375"/>
              <a:gd name="T48" fmla="*/ 113 w 601"/>
              <a:gd name="T49" fmla="*/ 318 h 375"/>
              <a:gd name="T50" fmla="*/ 84 w 601"/>
              <a:gd name="T51" fmla="*/ 268 h 375"/>
              <a:gd name="T52" fmla="*/ 84 w 601"/>
              <a:gd name="T53" fmla="*/ 85 h 375"/>
              <a:gd name="T54" fmla="*/ 141 w 601"/>
              <a:gd name="T55" fmla="*/ 85 h 375"/>
              <a:gd name="T56" fmla="*/ 141 w 601"/>
              <a:gd name="T57" fmla="*/ 268 h 375"/>
              <a:gd name="T58" fmla="*/ 113 w 601"/>
              <a:gd name="T59" fmla="*/ 318 h 375"/>
              <a:gd name="T60" fmla="*/ 28 w 601"/>
              <a:gd name="T61" fmla="*/ 374 h 375"/>
              <a:gd name="T62" fmla="*/ 0 w 601"/>
              <a:gd name="T63" fmla="*/ 325 h 375"/>
              <a:gd name="T64" fmla="*/ 0 w 601"/>
              <a:gd name="T65" fmla="*/ 212 h 375"/>
              <a:gd name="T66" fmla="*/ 0 w 601"/>
              <a:gd name="T67" fmla="*/ 141 h 375"/>
              <a:gd name="T68" fmla="*/ 0 w 601"/>
              <a:gd name="T69" fmla="*/ 28 h 375"/>
              <a:gd name="T70" fmla="*/ 56 w 601"/>
              <a:gd name="T71" fmla="*/ 28 h 375"/>
              <a:gd name="T72" fmla="*/ 56 w 601"/>
              <a:gd name="T73" fmla="*/ 141 h 375"/>
              <a:gd name="T74" fmla="*/ 56 w 601"/>
              <a:gd name="T75" fmla="*/ 212 h 375"/>
              <a:gd name="T76" fmla="*/ 56 w 601"/>
              <a:gd name="T77" fmla="*/ 325 h 375"/>
              <a:gd name="T78" fmla="*/ 28 w 601"/>
              <a:gd name="T79" fmla="*/ 374 h 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601" h="375">
                <a:moveTo>
                  <a:pt x="572" y="374"/>
                </a:moveTo>
                <a:lnTo>
                  <a:pt x="572" y="374"/>
                </a:lnTo>
                <a:cubicBezTo>
                  <a:pt x="558" y="374"/>
                  <a:pt x="544" y="360"/>
                  <a:pt x="544" y="346"/>
                </a:cubicBezTo>
                <a:cubicBezTo>
                  <a:pt x="544" y="325"/>
                  <a:pt x="544" y="325"/>
                  <a:pt x="544" y="325"/>
                </a:cubicBezTo>
                <a:cubicBezTo>
                  <a:pt x="544" y="233"/>
                  <a:pt x="544" y="233"/>
                  <a:pt x="544" y="233"/>
                </a:cubicBezTo>
                <a:cubicBezTo>
                  <a:pt x="544" y="212"/>
                  <a:pt x="544" y="212"/>
                  <a:pt x="544" y="212"/>
                </a:cubicBezTo>
                <a:cubicBezTo>
                  <a:pt x="544" y="155"/>
                  <a:pt x="544" y="155"/>
                  <a:pt x="544" y="155"/>
                </a:cubicBezTo>
                <a:cubicBezTo>
                  <a:pt x="544" y="141"/>
                  <a:pt x="544" y="141"/>
                  <a:pt x="544" y="141"/>
                </a:cubicBezTo>
                <a:cubicBezTo>
                  <a:pt x="544" y="42"/>
                  <a:pt x="544" y="42"/>
                  <a:pt x="544" y="42"/>
                </a:cubicBezTo>
                <a:cubicBezTo>
                  <a:pt x="544" y="28"/>
                  <a:pt x="544" y="28"/>
                  <a:pt x="544" y="28"/>
                </a:cubicBezTo>
                <a:cubicBezTo>
                  <a:pt x="544" y="7"/>
                  <a:pt x="558" y="0"/>
                  <a:pt x="572" y="0"/>
                </a:cubicBezTo>
                <a:cubicBezTo>
                  <a:pt x="593" y="0"/>
                  <a:pt x="600" y="7"/>
                  <a:pt x="600" y="28"/>
                </a:cubicBezTo>
                <a:cubicBezTo>
                  <a:pt x="600" y="42"/>
                  <a:pt x="600" y="42"/>
                  <a:pt x="600" y="42"/>
                </a:cubicBezTo>
                <a:cubicBezTo>
                  <a:pt x="600" y="141"/>
                  <a:pt x="600" y="141"/>
                  <a:pt x="600" y="141"/>
                </a:cubicBezTo>
                <a:cubicBezTo>
                  <a:pt x="600" y="155"/>
                  <a:pt x="600" y="155"/>
                  <a:pt x="600" y="155"/>
                </a:cubicBezTo>
                <a:cubicBezTo>
                  <a:pt x="600" y="212"/>
                  <a:pt x="600" y="212"/>
                  <a:pt x="600" y="212"/>
                </a:cubicBezTo>
                <a:cubicBezTo>
                  <a:pt x="600" y="233"/>
                  <a:pt x="600" y="233"/>
                  <a:pt x="600" y="233"/>
                </a:cubicBezTo>
                <a:cubicBezTo>
                  <a:pt x="600" y="325"/>
                  <a:pt x="600" y="325"/>
                  <a:pt x="600" y="325"/>
                </a:cubicBezTo>
                <a:cubicBezTo>
                  <a:pt x="600" y="346"/>
                  <a:pt x="600" y="346"/>
                  <a:pt x="600" y="346"/>
                </a:cubicBezTo>
                <a:cubicBezTo>
                  <a:pt x="600" y="360"/>
                  <a:pt x="593" y="374"/>
                  <a:pt x="572" y="374"/>
                </a:cubicBezTo>
                <a:close/>
                <a:moveTo>
                  <a:pt x="487" y="318"/>
                </a:moveTo>
                <a:lnTo>
                  <a:pt x="487" y="318"/>
                </a:lnTo>
                <a:cubicBezTo>
                  <a:pt x="473" y="318"/>
                  <a:pt x="459" y="304"/>
                  <a:pt x="459" y="290"/>
                </a:cubicBezTo>
                <a:cubicBezTo>
                  <a:pt x="459" y="268"/>
                  <a:pt x="459" y="268"/>
                  <a:pt x="459" y="268"/>
                </a:cubicBezTo>
                <a:cubicBezTo>
                  <a:pt x="459" y="99"/>
                  <a:pt x="459" y="99"/>
                  <a:pt x="459" y="99"/>
                </a:cubicBezTo>
                <a:cubicBezTo>
                  <a:pt x="459" y="85"/>
                  <a:pt x="459" y="85"/>
                  <a:pt x="459" y="85"/>
                </a:cubicBezTo>
                <a:cubicBezTo>
                  <a:pt x="459" y="63"/>
                  <a:pt x="473" y="56"/>
                  <a:pt x="487" y="56"/>
                </a:cubicBezTo>
                <a:cubicBezTo>
                  <a:pt x="508" y="56"/>
                  <a:pt x="515" y="63"/>
                  <a:pt x="515" y="85"/>
                </a:cubicBezTo>
                <a:cubicBezTo>
                  <a:pt x="515" y="99"/>
                  <a:pt x="515" y="99"/>
                  <a:pt x="515" y="99"/>
                </a:cubicBezTo>
                <a:cubicBezTo>
                  <a:pt x="515" y="268"/>
                  <a:pt x="515" y="268"/>
                  <a:pt x="515" y="268"/>
                </a:cubicBezTo>
                <a:cubicBezTo>
                  <a:pt x="515" y="290"/>
                  <a:pt x="515" y="290"/>
                  <a:pt x="515" y="290"/>
                </a:cubicBezTo>
                <a:cubicBezTo>
                  <a:pt x="515" y="304"/>
                  <a:pt x="508" y="318"/>
                  <a:pt x="487" y="318"/>
                </a:cubicBezTo>
                <a:close/>
                <a:moveTo>
                  <a:pt x="402" y="318"/>
                </a:moveTo>
                <a:lnTo>
                  <a:pt x="402" y="318"/>
                </a:lnTo>
                <a:cubicBezTo>
                  <a:pt x="197" y="318"/>
                  <a:pt x="197" y="318"/>
                  <a:pt x="197" y="318"/>
                </a:cubicBezTo>
                <a:cubicBezTo>
                  <a:pt x="183" y="318"/>
                  <a:pt x="169" y="304"/>
                  <a:pt x="169" y="290"/>
                </a:cubicBezTo>
                <a:cubicBezTo>
                  <a:pt x="169" y="85"/>
                  <a:pt x="169" y="85"/>
                  <a:pt x="169" y="85"/>
                </a:cubicBezTo>
                <a:cubicBezTo>
                  <a:pt x="169" y="63"/>
                  <a:pt x="183" y="56"/>
                  <a:pt x="197" y="56"/>
                </a:cubicBezTo>
                <a:cubicBezTo>
                  <a:pt x="402" y="56"/>
                  <a:pt x="402" y="56"/>
                  <a:pt x="402" y="56"/>
                </a:cubicBezTo>
                <a:cubicBezTo>
                  <a:pt x="424" y="56"/>
                  <a:pt x="431" y="63"/>
                  <a:pt x="431" y="85"/>
                </a:cubicBezTo>
                <a:cubicBezTo>
                  <a:pt x="431" y="290"/>
                  <a:pt x="431" y="290"/>
                  <a:pt x="431" y="290"/>
                </a:cubicBezTo>
                <a:cubicBezTo>
                  <a:pt x="431" y="304"/>
                  <a:pt x="424" y="318"/>
                  <a:pt x="402" y="318"/>
                </a:cubicBezTo>
                <a:close/>
                <a:moveTo>
                  <a:pt x="374" y="113"/>
                </a:moveTo>
                <a:lnTo>
                  <a:pt x="374" y="113"/>
                </a:lnTo>
                <a:cubicBezTo>
                  <a:pt x="226" y="113"/>
                  <a:pt x="226" y="113"/>
                  <a:pt x="226" y="113"/>
                </a:cubicBezTo>
                <a:cubicBezTo>
                  <a:pt x="226" y="261"/>
                  <a:pt x="226" y="261"/>
                  <a:pt x="226" y="261"/>
                </a:cubicBezTo>
                <a:cubicBezTo>
                  <a:pt x="374" y="261"/>
                  <a:pt x="374" y="261"/>
                  <a:pt x="374" y="261"/>
                </a:cubicBezTo>
                <a:lnTo>
                  <a:pt x="374" y="113"/>
                </a:lnTo>
                <a:close/>
                <a:moveTo>
                  <a:pt x="113" y="318"/>
                </a:moveTo>
                <a:lnTo>
                  <a:pt x="113" y="318"/>
                </a:lnTo>
                <a:cubicBezTo>
                  <a:pt x="99" y="318"/>
                  <a:pt x="84" y="304"/>
                  <a:pt x="84" y="290"/>
                </a:cubicBezTo>
                <a:cubicBezTo>
                  <a:pt x="84" y="268"/>
                  <a:pt x="84" y="268"/>
                  <a:pt x="84" y="268"/>
                </a:cubicBezTo>
                <a:cubicBezTo>
                  <a:pt x="84" y="99"/>
                  <a:pt x="84" y="99"/>
                  <a:pt x="84" y="99"/>
                </a:cubicBezTo>
                <a:cubicBezTo>
                  <a:pt x="84" y="85"/>
                  <a:pt x="84" y="85"/>
                  <a:pt x="84" y="85"/>
                </a:cubicBezTo>
                <a:cubicBezTo>
                  <a:pt x="84" y="63"/>
                  <a:pt x="99" y="56"/>
                  <a:pt x="113" y="56"/>
                </a:cubicBezTo>
                <a:cubicBezTo>
                  <a:pt x="127" y="56"/>
                  <a:pt x="141" y="63"/>
                  <a:pt x="141" y="85"/>
                </a:cubicBezTo>
                <a:cubicBezTo>
                  <a:pt x="141" y="99"/>
                  <a:pt x="141" y="99"/>
                  <a:pt x="141" y="99"/>
                </a:cubicBezTo>
                <a:cubicBezTo>
                  <a:pt x="141" y="268"/>
                  <a:pt x="141" y="268"/>
                  <a:pt x="141" y="268"/>
                </a:cubicBezTo>
                <a:cubicBezTo>
                  <a:pt x="141" y="290"/>
                  <a:pt x="141" y="290"/>
                  <a:pt x="141" y="290"/>
                </a:cubicBezTo>
                <a:cubicBezTo>
                  <a:pt x="141" y="304"/>
                  <a:pt x="127" y="318"/>
                  <a:pt x="113" y="318"/>
                </a:cubicBezTo>
                <a:close/>
                <a:moveTo>
                  <a:pt x="28" y="374"/>
                </a:moveTo>
                <a:lnTo>
                  <a:pt x="28" y="374"/>
                </a:lnTo>
                <a:cubicBezTo>
                  <a:pt x="14" y="374"/>
                  <a:pt x="0" y="360"/>
                  <a:pt x="0" y="346"/>
                </a:cubicBezTo>
                <a:cubicBezTo>
                  <a:pt x="0" y="325"/>
                  <a:pt x="0" y="325"/>
                  <a:pt x="0" y="325"/>
                </a:cubicBezTo>
                <a:cubicBezTo>
                  <a:pt x="0" y="233"/>
                  <a:pt x="0" y="233"/>
                  <a:pt x="0" y="233"/>
                </a:cubicBezTo>
                <a:cubicBezTo>
                  <a:pt x="0" y="212"/>
                  <a:pt x="0" y="212"/>
                  <a:pt x="0" y="212"/>
                </a:cubicBezTo>
                <a:cubicBezTo>
                  <a:pt x="0" y="155"/>
                  <a:pt x="0" y="155"/>
                  <a:pt x="0" y="155"/>
                </a:cubicBezTo>
                <a:cubicBezTo>
                  <a:pt x="0" y="141"/>
                  <a:pt x="0" y="141"/>
                  <a:pt x="0" y="141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7"/>
                  <a:pt x="14" y="0"/>
                  <a:pt x="28" y="0"/>
                </a:cubicBezTo>
                <a:cubicBezTo>
                  <a:pt x="42" y="0"/>
                  <a:pt x="56" y="7"/>
                  <a:pt x="56" y="28"/>
                </a:cubicBezTo>
                <a:cubicBezTo>
                  <a:pt x="56" y="42"/>
                  <a:pt x="56" y="42"/>
                  <a:pt x="56" y="42"/>
                </a:cubicBezTo>
                <a:cubicBezTo>
                  <a:pt x="56" y="141"/>
                  <a:pt x="56" y="141"/>
                  <a:pt x="56" y="141"/>
                </a:cubicBezTo>
                <a:cubicBezTo>
                  <a:pt x="56" y="155"/>
                  <a:pt x="56" y="155"/>
                  <a:pt x="56" y="155"/>
                </a:cubicBezTo>
                <a:cubicBezTo>
                  <a:pt x="56" y="212"/>
                  <a:pt x="56" y="212"/>
                  <a:pt x="56" y="212"/>
                </a:cubicBezTo>
                <a:cubicBezTo>
                  <a:pt x="56" y="233"/>
                  <a:pt x="56" y="233"/>
                  <a:pt x="56" y="233"/>
                </a:cubicBezTo>
                <a:cubicBezTo>
                  <a:pt x="56" y="325"/>
                  <a:pt x="56" y="325"/>
                  <a:pt x="56" y="325"/>
                </a:cubicBezTo>
                <a:cubicBezTo>
                  <a:pt x="56" y="346"/>
                  <a:pt x="56" y="346"/>
                  <a:pt x="56" y="346"/>
                </a:cubicBezTo>
                <a:cubicBezTo>
                  <a:pt x="56" y="360"/>
                  <a:pt x="42" y="374"/>
                  <a:pt x="28" y="37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97" name="Freeform 103"/>
          <p:cNvSpPr>
            <a:spLocks noChangeArrowheads="1"/>
          </p:cNvSpPr>
          <p:nvPr/>
        </p:nvSpPr>
        <p:spPr bwMode="auto">
          <a:xfrm>
            <a:off x="4115316" y="3500968"/>
            <a:ext cx="287792" cy="127000"/>
          </a:xfrm>
          <a:custGeom>
            <a:avLst/>
            <a:gdLst>
              <a:gd name="T0" fmla="*/ 466 w 601"/>
              <a:gd name="T1" fmla="*/ 262 h 263"/>
              <a:gd name="T2" fmla="*/ 466 w 601"/>
              <a:gd name="T3" fmla="*/ 262 h 263"/>
              <a:gd name="T4" fmla="*/ 127 w 601"/>
              <a:gd name="T5" fmla="*/ 262 h 263"/>
              <a:gd name="T6" fmla="*/ 0 w 601"/>
              <a:gd name="T7" fmla="*/ 127 h 263"/>
              <a:gd name="T8" fmla="*/ 127 w 601"/>
              <a:gd name="T9" fmla="*/ 0 h 263"/>
              <a:gd name="T10" fmla="*/ 261 w 601"/>
              <a:gd name="T11" fmla="*/ 127 h 263"/>
              <a:gd name="T12" fmla="*/ 240 w 601"/>
              <a:gd name="T13" fmla="*/ 205 h 263"/>
              <a:gd name="T14" fmla="*/ 360 w 601"/>
              <a:gd name="T15" fmla="*/ 205 h 263"/>
              <a:gd name="T16" fmla="*/ 339 w 601"/>
              <a:gd name="T17" fmla="*/ 127 h 263"/>
              <a:gd name="T18" fmla="*/ 466 w 601"/>
              <a:gd name="T19" fmla="*/ 0 h 263"/>
              <a:gd name="T20" fmla="*/ 600 w 601"/>
              <a:gd name="T21" fmla="*/ 127 h 263"/>
              <a:gd name="T22" fmla="*/ 466 w 601"/>
              <a:gd name="T23" fmla="*/ 262 h 263"/>
              <a:gd name="T24" fmla="*/ 204 w 601"/>
              <a:gd name="T25" fmla="*/ 127 h 263"/>
              <a:gd name="T26" fmla="*/ 204 w 601"/>
              <a:gd name="T27" fmla="*/ 127 h 263"/>
              <a:gd name="T28" fmla="*/ 127 w 601"/>
              <a:gd name="T29" fmla="*/ 57 h 263"/>
              <a:gd name="T30" fmla="*/ 56 w 601"/>
              <a:gd name="T31" fmla="*/ 127 h 263"/>
              <a:gd name="T32" fmla="*/ 127 w 601"/>
              <a:gd name="T33" fmla="*/ 205 h 263"/>
              <a:gd name="T34" fmla="*/ 204 w 601"/>
              <a:gd name="T35" fmla="*/ 127 h 263"/>
              <a:gd name="T36" fmla="*/ 466 w 601"/>
              <a:gd name="T37" fmla="*/ 57 h 263"/>
              <a:gd name="T38" fmla="*/ 466 w 601"/>
              <a:gd name="T39" fmla="*/ 57 h 263"/>
              <a:gd name="T40" fmla="*/ 395 w 601"/>
              <a:gd name="T41" fmla="*/ 127 h 263"/>
              <a:gd name="T42" fmla="*/ 466 w 601"/>
              <a:gd name="T43" fmla="*/ 205 h 263"/>
              <a:gd name="T44" fmla="*/ 544 w 601"/>
              <a:gd name="T45" fmla="*/ 127 h 263"/>
              <a:gd name="T46" fmla="*/ 466 w 601"/>
              <a:gd name="T47" fmla="*/ 57 h 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601" h="263">
                <a:moveTo>
                  <a:pt x="466" y="262"/>
                </a:moveTo>
                <a:lnTo>
                  <a:pt x="466" y="262"/>
                </a:lnTo>
                <a:cubicBezTo>
                  <a:pt x="127" y="262"/>
                  <a:pt x="127" y="262"/>
                  <a:pt x="127" y="262"/>
                </a:cubicBezTo>
                <a:cubicBezTo>
                  <a:pt x="56" y="262"/>
                  <a:pt x="0" y="205"/>
                  <a:pt x="0" y="127"/>
                </a:cubicBezTo>
                <a:cubicBezTo>
                  <a:pt x="0" y="57"/>
                  <a:pt x="56" y="0"/>
                  <a:pt x="127" y="0"/>
                </a:cubicBezTo>
                <a:cubicBezTo>
                  <a:pt x="204" y="0"/>
                  <a:pt x="261" y="57"/>
                  <a:pt x="261" y="127"/>
                </a:cubicBezTo>
                <a:cubicBezTo>
                  <a:pt x="261" y="156"/>
                  <a:pt x="254" y="184"/>
                  <a:pt x="240" y="205"/>
                </a:cubicBezTo>
                <a:cubicBezTo>
                  <a:pt x="360" y="205"/>
                  <a:pt x="360" y="205"/>
                  <a:pt x="360" y="205"/>
                </a:cubicBezTo>
                <a:cubicBezTo>
                  <a:pt x="346" y="184"/>
                  <a:pt x="339" y="156"/>
                  <a:pt x="339" y="127"/>
                </a:cubicBezTo>
                <a:cubicBezTo>
                  <a:pt x="339" y="57"/>
                  <a:pt x="395" y="0"/>
                  <a:pt x="466" y="0"/>
                </a:cubicBezTo>
                <a:cubicBezTo>
                  <a:pt x="544" y="0"/>
                  <a:pt x="600" y="57"/>
                  <a:pt x="600" y="127"/>
                </a:cubicBezTo>
                <a:cubicBezTo>
                  <a:pt x="600" y="205"/>
                  <a:pt x="544" y="262"/>
                  <a:pt x="466" y="262"/>
                </a:cubicBezTo>
                <a:close/>
                <a:moveTo>
                  <a:pt x="204" y="127"/>
                </a:moveTo>
                <a:lnTo>
                  <a:pt x="204" y="127"/>
                </a:lnTo>
                <a:cubicBezTo>
                  <a:pt x="204" y="85"/>
                  <a:pt x="169" y="57"/>
                  <a:pt x="127" y="57"/>
                </a:cubicBezTo>
                <a:cubicBezTo>
                  <a:pt x="84" y="57"/>
                  <a:pt x="56" y="85"/>
                  <a:pt x="56" y="127"/>
                </a:cubicBezTo>
                <a:cubicBezTo>
                  <a:pt x="56" y="170"/>
                  <a:pt x="84" y="205"/>
                  <a:pt x="127" y="205"/>
                </a:cubicBezTo>
                <a:cubicBezTo>
                  <a:pt x="169" y="205"/>
                  <a:pt x="204" y="170"/>
                  <a:pt x="204" y="127"/>
                </a:cubicBezTo>
                <a:close/>
                <a:moveTo>
                  <a:pt x="466" y="57"/>
                </a:moveTo>
                <a:lnTo>
                  <a:pt x="466" y="57"/>
                </a:lnTo>
                <a:cubicBezTo>
                  <a:pt x="424" y="57"/>
                  <a:pt x="395" y="85"/>
                  <a:pt x="395" y="127"/>
                </a:cubicBezTo>
                <a:cubicBezTo>
                  <a:pt x="395" y="170"/>
                  <a:pt x="424" y="205"/>
                  <a:pt x="466" y="205"/>
                </a:cubicBezTo>
                <a:cubicBezTo>
                  <a:pt x="508" y="205"/>
                  <a:pt x="544" y="170"/>
                  <a:pt x="544" y="127"/>
                </a:cubicBezTo>
                <a:cubicBezTo>
                  <a:pt x="544" y="85"/>
                  <a:pt x="508" y="57"/>
                  <a:pt x="466" y="5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98" name="Freeform 104"/>
          <p:cNvSpPr>
            <a:spLocks noChangeArrowheads="1"/>
          </p:cNvSpPr>
          <p:nvPr/>
        </p:nvSpPr>
        <p:spPr bwMode="auto">
          <a:xfrm>
            <a:off x="3605333" y="3464985"/>
            <a:ext cx="292024" cy="201083"/>
          </a:xfrm>
          <a:custGeom>
            <a:avLst/>
            <a:gdLst>
              <a:gd name="T0" fmla="*/ 580 w 609"/>
              <a:gd name="T1" fmla="*/ 417 h 418"/>
              <a:gd name="T2" fmla="*/ 580 w 609"/>
              <a:gd name="T3" fmla="*/ 417 h 418"/>
              <a:gd name="T4" fmla="*/ 29 w 609"/>
              <a:gd name="T5" fmla="*/ 417 h 418"/>
              <a:gd name="T6" fmla="*/ 0 w 609"/>
              <a:gd name="T7" fmla="*/ 388 h 418"/>
              <a:gd name="T8" fmla="*/ 0 w 609"/>
              <a:gd name="T9" fmla="*/ 169 h 418"/>
              <a:gd name="T10" fmla="*/ 608 w 609"/>
              <a:gd name="T11" fmla="*/ 169 h 418"/>
              <a:gd name="T12" fmla="*/ 608 w 609"/>
              <a:gd name="T13" fmla="*/ 388 h 418"/>
              <a:gd name="T14" fmla="*/ 580 w 609"/>
              <a:gd name="T15" fmla="*/ 417 h 418"/>
              <a:gd name="T16" fmla="*/ 57 w 609"/>
              <a:gd name="T17" fmla="*/ 360 h 418"/>
              <a:gd name="T18" fmla="*/ 57 w 609"/>
              <a:gd name="T19" fmla="*/ 360 h 418"/>
              <a:gd name="T20" fmla="*/ 170 w 609"/>
              <a:gd name="T21" fmla="*/ 360 h 418"/>
              <a:gd name="T22" fmla="*/ 170 w 609"/>
              <a:gd name="T23" fmla="*/ 332 h 418"/>
              <a:gd name="T24" fmla="*/ 57 w 609"/>
              <a:gd name="T25" fmla="*/ 332 h 418"/>
              <a:gd name="T26" fmla="*/ 57 w 609"/>
              <a:gd name="T27" fmla="*/ 360 h 418"/>
              <a:gd name="T28" fmla="*/ 340 w 609"/>
              <a:gd name="T29" fmla="*/ 275 h 418"/>
              <a:gd name="T30" fmla="*/ 340 w 609"/>
              <a:gd name="T31" fmla="*/ 275 h 418"/>
              <a:gd name="T32" fmla="*/ 57 w 609"/>
              <a:gd name="T33" fmla="*/ 275 h 418"/>
              <a:gd name="T34" fmla="*/ 57 w 609"/>
              <a:gd name="T35" fmla="*/ 304 h 418"/>
              <a:gd name="T36" fmla="*/ 340 w 609"/>
              <a:gd name="T37" fmla="*/ 304 h 418"/>
              <a:gd name="T38" fmla="*/ 340 w 609"/>
              <a:gd name="T39" fmla="*/ 275 h 418"/>
              <a:gd name="T40" fmla="*/ 0 w 609"/>
              <a:gd name="T41" fmla="*/ 28 h 418"/>
              <a:gd name="T42" fmla="*/ 0 w 609"/>
              <a:gd name="T43" fmla="*/ 28 h 418"/>
              <a:gd name="T44" fmla="*/ 29 w 609"/>
              <a:gd name="T45" fmla="*/ 0 h 418"/>
              <a:gd name="T46" fmla="*/ 580 w 609"/>
              <a:gd name="T47" fmla="*/ 0 h 418"/>
              <a:gd name="T48" fmla="*/ 608 w 609"/>
              <a:gd name="T49" fmla="*/ 28 h 418"/>
              <a:gd name="T50" fmla="*/ 608 w 609"/>
              <a:gd name="T51" fmla="*/ 113 h 418"/>
              <a:gd name="T52" fmla="*/ 0 w 609"/>
              <a:gd name="T53" fmla="*/ 113 h 418"/>
              <a:gd name="T54" fmla="*/ 0 w 609"/>
              <a:gd name="T55" fmla="*/ 28 h 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609" h="418">
                <a:moveTo>
                  <a:pt x="580" y="417"/>
                </a:moveTo>
                <a:lnTo>
                  <a:pt x="580" y="417"/>
                </a:lnTo>
                <a:cubicBezTo>
                  <a:pt x="29" y="417"/>
                  <a:pt x="29" y="417"/>
                  <a:pt x="29" y="417"/>
                </a:cubicBezTo>
                <a:cubicBezTo>
                  <a:pt x="15" y="417"/>
                  <a:pt x="0" y="402"/>
                  <a:pt x="0" y="388"/>
                </a:cubicBezTo>
                <a:cubicBezTo>
                  <a:pt x="0" y="169"/>
                  <a:pt x="0" y="169"/>
                  <a:pt x="0" y="169"/>
                </a:cubicBezTo>
                <a:cubicBezTo>
                  <a:pt x="608" y="169"/>
                  <a:pt x="608" y="169"/>
                  <a:pt x="608" y="169"/>
                </a:cubicBezTo>
                <a:cubicBezTo>
                  <a:pt x="608" y="388"/>
                  <a:pt x="608" y="388"/>
                  <a:pt x="608" y="388"/>
                </a:cubicBezTo>
                <a:cubicBezTo>
                  <a:pt x="608" y="402"/>
                  <a:pt x="594" y="417"/>
                  <a:pt x="580" y="417"/>
                </a:cubicBezTo>
                <a:close/>
                <a:moveTo>
                  <a:pt x="57" y="360"/>
                </a:moveTo>
                <a:lnTo>
                  <a:pt x="57" y="360"/>
                </a:lnTo>
                <a:cubicBezTo>
                  <a:pt x="170" y="360"/>
                  <a:pt x="170" y="360"/>
                  <a:pt x="170" y="360"/>
                </a:cubicBezTo>
                <a:cubicBezTo>
                  <a:pt x="170" y="332"/>
                  <a:pt x="170" y="332"/>
                  <a:pt x="170" y="332"/>
                </a:cubicBezTo>
                <a:cubicBezTo>
                  <a:pt x="57" y="332"/>
                  <a:pt x="57" y="332"/>
                  <a:pt x="57" y="332"/>
                </a:cubicBezTo>
                <a:lnTo>
                  <a:pt x="57" y="360"/>
                </a:lnTo>
                <a:close/>
                <a:moveTo>
                  <a:pt x="340" y="275"/>
                </a:moveTo>
                <a:lnTo>
                  <a:pt x="340" y="275"/>
                </a:lnTo>
                <a:cubicBezTo>
                  <a:pt x="57" y="275"/>
                  <a:pt x="57" y="275"/>
                  <a:pt x="57" y="275"/>
                </a:cubicBezTo>
                <a:cubicBezTo>
                  <a:pt x="57" y="304"/>
                  <a:pt x="57" y="304"/>
                  <a:pt x="57" y="304"/>
                </a:cubicBezTo>
                <a:cubicBezTo>
                  <a:pt x="340" y="304"/>
                  <a:pt x="340" y="304"/>
                  <a:pt x="340" y="304"/>
                </a:cubicBezTo>
                <a:lnTo>
                  <a:pt x="340" y="275"/>
                </a:lnTo>
                <a:close/>
                <a:moveTo>
                  <a:pt x="0" y="28"/>
                </a:moveTo>
                <a:lnTo>
                  <a:pt x="0" y="28"/>
                </a:lnTo>
                <a:cubicBezTo>
                  <a:pt x="0" y="14"/>
                  <a:pt x="15" y="0"/>
                  <a:pt x="29" y="0"/>
                </a:cubicBezTo>
                <a:cubicBezTo>
                  <a:pt x="580" y="0"/>
                  <a:pt x="580" y="0"/>
                  <a:pt x="580" y="0"/>
                </a:cubicBezTo>
                <a:cubicBezTo>
                  <a:pt x="594" y="0"/>
                  <a:pt x="608" y="14"/>
                  <a:pt x="608" y="28"/>
                </a:cubicBezTo>
                <a:cubicBezTo>
                  <a:pt x="608" y="113"/>
                  <a:pt x="608" y="113"/>
                  <a:pt x="608" y="113"/>
                </a:cubicBezTo>
                <a:cubicBezTo>
                  <a:pt x="0" y="113"/>
                  <a:pt x="0" y="113"/>
                  <a:pt x="0" y="113"/>
                </a:cubicBezTo>
                <a:lnTo>
                  <a:pt x="0" y="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99" name="Freeform 105"/>
          <p:cNvSpPr>
            <a:spLocks noChangeArrowheads="1"/>
          </p:cNvSpPr>
          <p:nvPr/>
        </p:nvSpPr>
        <p:spPr bwMode="auto">
          <a:xfrm>
            <a:off x="3101698" y="3422652"/>
            <a:ext cx="289907" cy="275167"/>
          </a:xfrm>
          <a:custGeom>
            <a:avLst/>
            <a:gdLst>
              <a:gd name="T0" fmla="*/ 601 w 602"/>
              <a:gd name="T1" fmla="*/ 304 h 573"/>
              <a:gd name="T2" fmla="*/ 601 w 602"/>
              <a:gd name="T3" fmla="*/ 304 h 573"/>
              <a:gd name="T4" fmla="*/ 573 w 602"/>
              <a:gd name="T5" fmla="*/ 332 h 573"/>
              <a:gd name="T6" fmla="*/ 559 w 602"/>
              <a:gd name="T7" fmla="*/ 325 h 573"/>
              <a:gd name="T8" fmla="*/ 559 w 602"/>
              <a:gd name="T9" fmla="*/ 325 h 573"/>
              <a:gd name="T10" fmla="*/ 304 w 602"/>
              <a:gd name="T11" fmla="*/ 71 h 573"/>
              <a:gd name="T12" fmla="*/ 304 w 602"/>
              <a:gd name="T13" fmla="*/ 71 h 573"/>
              <a:gd name="T14" fmla="*/ 304 w 602"/>
              <a:gd name="T15" fmla="*/ 71 h 573"/>
              <a:gd name="T16" fmla="*/ 304 w 602"/>
              <a:gd name="T17" fmla="*/ 71 h 573"/>
              <a:gd name="T18" fmla="*/ 50 w 602"/>
              <a:gd name="T19" fmla="*/ 325 h 573"/>
              <a:gd name="T20" fmla="*/ 50 w 602"/>
              <a:gd name="T21" fmla="*/ 325 h 573"/>
              <a:gd name="T22" fmla="*/ 29 w 602"/>
              <a:gd name="T23" fmla="*/ 332 h 573"/>
              <a:gd name="T24" fmla="*/ 0 w 602"/>
              <a:gd name="T25" fmla="*/ 304 h 573"/>
              <a:gd name="T26" fmla="*/ 7 w 602"/>
              <a:gd name="T27" fmla="*/ 282 h 573"/>
              <a:gd name="T28" fmla="*/ 283 w 602"/>
              <a:gd name="T29" fmla="*/ 7 h 573"/>
              <a:gd name="T30" fmla="*/ 304 w 602"/>
              <a:gd name="T31" fmla="*/ 0 h 573"/>
              <a:gd name="T32" fmla="*/ 304 w 602"/>
              <a:gd name="T33" fmla="*/ 0 h 573"/>
              <a:gd name="T34" fmla="*/ 304 w 602"/>
              <a:gd name="T35" fmla="*/ 0 h 573"/>
              <a:gd name="T36" fmla="*/ 304 w 602"/>
              <a:gd name="T37" fmla="*/ 0 h 573"/>
              <a:gd name="T38" fmla="*/ 304 w 602"/>
              <a:gd name="T39" fmla="*/ 0 h 573"/>
              <a:gd name="T40" fmla="*/ 304 w 602"/>
              <a:gd name="T41" fmla="*/ 0 h 573"/>
              <a:gd name="T42" fmla="*/ 304 w 602"/>
              <a:gd name="T43" fmla="*/ 0 h 573"/>
              <a:gd name="T44" fmla="*/ 304 w 602"/>
              <a:gd name="T45" fmla="*/ 0 h 573"/>
              <a:gd name="T46" fmla="*/ 325 w 602"/>
              <a:gd name="T47" fmla="*/ 7 h 573"/>
              <a:gd name="T48" fmla="*/ 325 w 602"/>
              <a:gd name="T49" fmla="*/ 7 h 573"/>
              <a:gd name="T50" fmla="*/ 431 w 602"/>
              <a:gd name="T51" fmla="*/ 120 h 573"/>
              <a:gd name="T52" fmla="*/ 431 w 602"/>
              <a:gd name="T53" fmla="*/ 92 h 573"/>
              <a:gd name="T54" fmla="*/ 460 w 602"/>
              <a:gd name="T55" fmla="*/ 63 h 573"/>
              <a:gd name="T56" fmla="*/ 488 w 602"/>
              <a:gd name="T57" fmla="*/ 92 h 573"/>
              <a:gd name="T58" fmla="*/ 488 w 602"/>
              <a:gd name="T59" fmla="*/ 176 h 573"/>
              <a:gd name="T60" fmla="*/ 594 w 602"/>
              <a:gd name="T61" fmla="*/ 282 h 573"/>
              <a:gd name="T62" fmla="*/ 594 w 602"/>
              <a:gd name="T63" fmla="*/ 282 h 573"/>
              <a:gd name="T64" fmla="*/ 601 w 602"/>
              <a:gd name="T65" fmla="*/ 304 h 573"/>
              <a:gd name="T66" fmla="*/ 544 w 602"/>
              <a:gd name="T67" fmla="*/ 346 h 573"/>
              <a:gd name="T68" fmla="*/ 544 w 602"/>
              <a:gd name="T69" fmla="*/ 346 h 573"/>
              <a:gd name="T70" fmla="*/ 544 w 602"/>
              <a:gd name="T71" fmla="*/ 431 h 573"/>
              <a:gd name="T72" fmla="*/ 544 w 602"/>
              <a:gd name="T73" fmla="*/ 473 h 573"/>
              <a:gd name="T74" fmla="*/ 544 w 602"/>
              <a:gd name="T75" fmla="*/ 544 h 573"/>
              <a:gd name="T76" fmla="*/ 516 w 602"/>
              <a:gd name="T77" fmla="*/ 572 h 573"/>
              <a:gd name="T78" fmla="*/ 460 w 602"/>
              <a:gd name="T79" fmla="*/ 572 h 573"/>
              <a:gd name="T80" fmla="*/ 460 w 602"/>
              <a:gd name="T81" fmla="*/ 346 h 573"/>
              <a:gd name="T82" fmla="*/ 347 w 602"/>
              <a:gd name="T83" fmla="*/ 346 h 573"/>
              <a:gd name="T84" fmla="*/ 347 w 602"/>
              <a:gd name="T85" fmla="*/ 572 h 573"/>
              <a:gd name="T86" fmla="*/ 85 w 602"/>
              <a:gd name="T87" fmla="*/ 572 h 573"/>
              <a:gd name="T88" fmla="*/ 57 w 602"/>
              <a:gd name="T89" fmla="*/ 544 h 573"/>
              <a:gd name="T90" fmla="*/ 57 w 602"/>
              <a:gd name="T91" fmla="*/ 473 h 573"/>
              <a:gd name="T92" fmla="*/ 57 w 602"/>
              <a:gd name="T93" fmla="*/ 431 h 573"/>
              <a:gd name="T94" fmla="*/ 57 w 602"/>
              <a:gd name="T95" fmla="*/ 346 h 573"/>
              <a:gd name="T96" fmla="*/ 304 w 602"/>
              <a:gd name="T97" fmla="*/ 106 h 573"/>
              <a:gd name="T98" fmla="*/ 544 w 602"/>
              <a:gd name="T99" fmla="*/ 346 h 573"/>
              <a:gd name="T100" fmla="*/ 255 w 602"/>
              <a:gd name="T101" fmla="*/ 346 h 573"/>
              <a:gd name="T102" fmla="*/ 255 w 602"/>
              <a:gd name="T103" fmla="*/ 346 h 573"/>
              <a:gd name="T104" fmla="*/ 142 w 602"/>
              <a:gd name="T105" fmla="*/ 346 h 573"/>
              <a:gd name="T106" fmla="*/ 142 w 602"/>
              <a:gd name="T107" fmla="*/ 459 h 573"/>
              <a:gd name="T108" fmla="*/ 255 w 602"/>
              <a:gd name="T109" fmla="*/ 459 h 573"/>
              <a:gd name="T110" fmla="*/ 255 w 602"/>
              <a:gd name="T111" fmla="*/ 346 h 5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602" h="573">
                <a:moveTo>
                  <a:pt x="601" y="304"/>
                </a:moveTo>
                <a:lnTo>
                  <a:pt x="601" y="304"/>
                </a:lnTo>
                <a:cubicBezTo>
                  <a:pt x="601" y="318"/>
                  <a:pt x="594" y="332"/>
                  <a:pt x="573" y="332"/>
                </a:cubicBezTo>
                <a:cubicBezTo>
                  <a:pt x="566" y="332"/>
                  <a:pt x="559" y="325"/>
                  <a:pt x="559" y="325"/>
                </a:cubicBezTo>
                <a:lnTo>
                  <a:pt x="559" y="325"/>
                </a:lnTo>
                <a:cubicBezTo>
                  <a:pt x="304" y="71"/>
                  <a:pt x="304" y="71"/>
                  <a:pt x="304" y="71"/>
                </a:cubicBezTo>
                <a:lnTo>
                  <a:pt x="304" y="71"/>
                </a:lnTo>
                <a:lnTo>
                  <a:pt x="304" y="71"/>
                </a:lnTo>
                <a:lnTo>
                  <a:pt x="304" y="71"/>
                </a:lnTo>
                <a:cubicBezTo>
                  <a:pt x="50" y="325"/>
                  <a:pt x="50" y="325"/>
                  <a:pt x="50" y="325"/>
                </a:cubicBezTo>
                <a:lnTo>
                  <a:pt x="50" y="325"/>
                </a:lnTo>
                <a:cubicBezTo>
                  <a:pt x="43" y="325"/>
                  <a:pt x="36" y="332"/>
                  <a:pt x="29" y="332"/>
                </a:cubicBezTo>
                <a:cubicBezTo>
                  <a:pt x="15" y="332"/>
                  <a:pt x="0" y="318"/>
                  <a:pt x="0" y="304"/>
                </a:cubicBezTo>
                <a:cubicBezTo>
                  <a:pt x="0" y="297"/>
                  <a:pt x="0" y="289"/>
                  <a:pt x="7" y="282"/>
                </a:cubicBezTo>
                <a:cubicBezTo>
                  <a:pt x="283" y="7"/>
                  <a:pt x="283" y="7"/>
                  <a:pt x="283" y="7"/>
                </a:cubicBezTo>
                <a:cubicBezTo>
                  <a:pt x="290" y="0"/>
                  <a:pt x="297" y="0"/>
                  <a:pt x="304" y="0"/>
                </a:cubicBezTo>
                <a:lnTo>
                  <a:pt x="304" y="0"/>
                </a:lnTo>
                <a:lnTo>
                  <a:pt x="304" y="0"/>
                </a:lnTo>
                <a:lnTo>
                  <a:pt x="304" y="0"/>
                </a:lnTo>
                <a:lnTo>
                  <a:pt x="304" y="0"/>
                </a:lnTo>
                <a:lnTo>
                  <a:pt x="304" y="0"/>
                </a:lnTo>
                <a:lnTo>
                  <a:pt x="304" y="0"/>
                </a:lnTo>
                <a:lnTo>
                  <a:pt x="304" y="0"/>
                </a:lnTo>
                <a:cubicBezTo>
                  <a:pt x="311" y="0"/>
                  <a:pt x="318" y="7"/>
                  <a:pt x="325" y="7"/>
                </a:cubicBezTo>
                <a:lnTo>
                  <a:pt x="325" y="7"/>
                </a:lnTo>
                <a:cubicBezTo>
                  <a:pt x="431" y="120"/>
                  <a:pt x="431" y="120"/>
                  <a:pt x="431" y="120"/>
                </a:cubicBezTo>
                <a:cubicBezTo>
                  <a:pt x="431" y="92"/>
                  <a:pt x="431" y="92"/>
                  <a:pt x="431" y="92"/>
                </a:cubicBezTo>
                <a:cubicBezTo>
                  <a:pt x="431" y="78"/>
                  <a:pt x="446" y="63"/>
                  <a:pt x="460" y="63"/>
                </a:cubicBezTo>
                <a:cubicBezTo>
                  <a:pt x="481" y="63"/>
                  <a:pt x="488" y="78"/>
                  <a:pt x="488" y="92"/>
                </a:cubicBezTo>
                <a:cubicBezTo>
                  <a:pt x="488" y="176"/>
                  <a:pt x="488" y="176"/>
                  <a:pt x="488" y="176"/>
                </a:cubicBezTo>
                <a:cubicBezTo>
                  <a:pt x="594" y="282"/>
                  <a:pt x="594" y="282"/>
                  <a:pt x="594" y="282"/>
                </a:cubicBezTo>
                <a:lnTo>
                  <a:pt x="594" y="282"/>
                </a:lnTo>
                <a:cubicBezTo>
                  <a:pt x="601" y="289"/>
                  <a:pt x="601" y="297"/>
                  <a:pt x="601" y="304"/>
                </a:cubicBezTo>
                <a:close/>
                <a:moveTo>
                  <a:pt x="544" y="346"/>
                </a:moveTo>
                <a:lnTo>
                  <a:pt x="544" y="346"/>
                </a:lnTo>
                <a:cubicBezTo>
                  <a:pt x="544" y="431"/>
                  <a:pt x="544" y="431"/>
                  <a:pt x="544" y="431"/>
                </a:cubicBezTo>
                <a:cubicBezTo>
                  <a:pt x="544" y="473"/>
                  <a:pt x="544" y="473"/>
                  <a:pt x="544" y="473"/>
                </a:cubicBezTo>
                <a:cubicBezTo>
                  <a:pt x="544" y="544"/>
                  <a:pt x="544" y="544"/>
                  <a:pt x="544" y="544"/>
                </a:cubicBezTo>
                <a:cubicBezTo>
                  <a:pt x="544" y="565"/>
                  <a:pt x="537" y="572"/>
                  <a:pt x="516" y="572"/>
                </a:cubicBezTo>
                <a:cubicBezTo>
                  <a:pt x="460" y="572"/>
                  <a:pt x="460" y="572"/>
                  <a:pt x="460" y="572"/>
                </a:cubicBezTo>
                <a:cubicBezTo>
                  <a:pt x="460" y="346"/>
                  <a:pt x="460" y="346"/>
                  <a:pt x="460" y="346"/>
                </a:cubicBezTo>
                <a:cubicBezTo>
                  <a:pt x="347" y="346"/>
                  <a:pt x="347" y="346"/>
                  <a:pt x="347" y="346"/>
                </a:cubicBezTo>
                <a:cubicBezTo>
                  <a:pt x="347" y="572"/>
                  <a:pt x="347" y="572"/>
                  <a:pt x="347" y="572"/>
                </a:cubicBezTo>
                <a:cubicBezTo>
                  <a:pt x="85" y="572"/>
                  <a:pt x="85" y="572"/>
                  <a:pt x="85" y="572"/>
                </a:cubicBezTo>
                <a:cubicBezTo>
                  <a:pt x="71" y="572"/>
                  <a:pt x="57" y="565"/>
                  <a:pt x="57" y="544"/>
                </a:cubicBezTo>
                <a:cubicBezTo>
                  <a:pt x="57" y="473"/>
                  <a:pt x="57" y="473"/>
                  <a:pt x="57" y="473"/>
                </a:cubicBezTo>
                <a:cubicBezTo>
                  <a:pt x="57" y="431"/>
                  <a:pt x="57" y="431"/>
                  <a:pt x="57" y="431"/>
                </a:cubicBezTo>
                <a:cubicBezTo>
                  <a:pt x="57" y="346"/>
                  <a:pt x="57" y="346"/>
                  <a:pt x="57" y="346"/>
                </a:cubicBezTo>
                <a:cubicBezTo>
                  <a:pt x="304" y="106"/>
                  <a:pt x="304" y="106"/>
                  <a:pt x="304" y="106"/>
                </a:cubicBezTo>
                <a:lnTo>
                  <a:pt x="544" y="346"/>
                </a:lnTo>
                <a:close/>
                <a:moveTo>
                  <a:pt x="255" y="346"/>
                </a:moveTo>
                <a:lnTo>
                  <a:pt x="255" y="346"/>
                </a:lnTo>
                <a:cubicBezTo>
                  <a:pt x="142" y="346"/>
                  <a:pt x="142" y="346"/>
                  <a:pt x="142" y="346"/>
                </a:cubicBezTo>
                <a:cubicBezTo>
                  <a:pt x="142" y="459"/>
                  <a:pt x="142" y="459"/>
                  <a:pt x="142" y="459"/>
                </a:cubicBezTo>
                <a:cubicBezTo>
                  <a:pt x="255" y="459"/>
                  <a:pt x="255" y="459"/>
                  <a:pt x="255" y="459"/>
                </a:cubicBezTo>
                <a:lnTo>
                  <a:pt x="255" y="34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00" name="Freeform 106"/>
          <p:cNvSpPr>
            <a:spLocks noChangeArrowheads="1"/>
          </p:cNvSpPr>
          <p:nvPr/>
        </p:nvSpPr>
        <p:spPr bwMode="auto">
          <a:xfrm>
            <a:off x="2595947" y="3433234"/>
            <a:ext cx="289909" cy="262467"/>
          </a:xfrm>
          <a:custGeom>
            <a:avLst/>
            <a:gdLst>
              <a:gd name="T0" fmla="*/ 573 w 602"/>
              <a:gd name="T1" fmla="*/ 544 h 545"/>
              <a:gd name="T2" fmla="*/ 573 w 602"/>
              <a:gd name="T3" fmla="*/ 544 h 545"/>
              <a:gd name="T4" fmla="*/ 523 w 602"/>
              <a:gd name="T5" fmla="*/ 544 h 545"/>
              <a:gd name="T6" fmla="*/ 523 w 602"/>
              <a:gd name="T7" fmla="*/ 318 h 545"/>
              <a:gd name="T8" fmla="*/ 523 w 602"/>
              <a:gd name="T9" fmla="*/ 141 h 545"/>
              <a:gd name="T10" fmla="*/ 573 w 602"/>
              <a:gd name="T11" fmla="*/ 141 h 545"/>
              <a:gd name="T12" fmla="*/ 601 w 602"/>
              <a:gd name="T13" fmla="*/ 170 h 545"/>
              <a:gd name="T14" fmla="*/ 601 w 602"/>
              <a:gd name="T15" fmla="*/ 346 h 545"/>
              <a:gd name="T16" fmla="*/ 601 w 602"/>
              <a:gd name="T17" fmla="*/ 459 h 545"/>
              <a:gd name="T18" fmla="*/ 601 w 602"/>
              <a:gd name="T19" fmla="*/ 516 h 545"/>
              <a:gd name="T20" fmla="*/ 573 w 602"/>
              <a:gd name="T21" fmla="*/ 544 h 545"/>
              <a:gd name="T22" fmla="*/ 99 w 602"/>
              <a:gd name="T23" fmla="*/ 544 h 545"/>
              <a:gd name="T24" fmla="*/ 99 w 602"/>
              <a:gd name="T25" fmla="*/ 544 h 545"/>
              <a:gd name="T26" fmla="*/ 99 w 602"/>
              <a:gd name="T27" fmla="*/ 318 h 545"/>
              <a:gd name="T28" fmla="*/ 99 w 602"/>
              <a:gd name="T29" fmla="*/ 311 h 545"/>
              <a:gd name="T30" fmla="*/ 99 w 602"/>
              <a:gd name="T31" fmla="*/ 141 h 545"/>
              <a:gd name="T32" fmla="*/ 156 w 602"/>
              <a:gd name="T33" fmla="*/ 141 h 545"/>
              <a:gd name="T34" fmla="*/ 297 w 602"/>
              <a:gd name="T35" fmla="*/ 0 h 545"/>
              <a:gd name="T36" fmla="*/ 438 w 602"/>
              <a:gd name="T37" fmla="*/ 141 h 545"/>
              <a:gd name="T38" fmla="*/ 495 w 602"/>
              <a:gd name="T39" fmla="*/ 141 h 545"/>
              <a:gd name="T40" fmla="*/ 495 w 602"/>
              <a:gd name="T41" fmla="*/ 318 h 545"/>
              <a:gd name="T42" fmla="*/ 495 w 602"/>
              <a:gd name="T43" fmla="*/ 544 h 545"/>
              <a:gd name="T44" fmla="*/ 99 w 602"/>
              <a:gd name="T45" fmla="*/ 544 h 545"/>
              <a:gd name="T46" fmla="*/ 297 w 602"/>
              <a:gd name="T47" fmla="*/ 57 h 545"/>
              <a:gd name="T48" fmla="*/ 297 w 602"/>
              <a:gd name="T49" fmla="*/ 57 h 545"/>
              <a:gd name="T50" fmla="*/ 212 w 602"/>
              <a:gd name="T51" fmla="*/ 141 h 545"/>
              <a:gd name="T52" fmla="*/ 382 w 602"/>
              <a:gd name="T53" fmla="*/ 141 h 545"/>
              <a:gd name="T54" fmla="*/ 297 w 602"/>
              <a:gd name="T55" fmla="*/ 57 h 545"/>
              <a:gd name="T56" fmla="*/ 0 w 602"/>
              <a:gd name="T57" fmla="*/ 516 h 545"/>
              <a:gd name="T58" fmla="*/ 0 w 602"/>
              <a:gd name="T59" fmla="*/ 516 h 545"/>
              <a:gd name="T60" fmla="*/ 0 w 602"/>
              <a:gd name="T61" fmla="*/ 459 h 545"/>
              <a:gd name="T62" fmla="*/ 0 w 602"/>
              <a:gd name="T63" fmla="*/ 346 h 545"/>
              <a:gd name="T64" fmla="*/ 0 w 602"/>
              <a:gd name="T65" fmla="*/ 170 h 545"/>
              <a:gd name="T66" fmla="*/ 29 w 602"/>
              <a:gd name="T67" fmla="*/ 141 h 545"/>
              <a:gd name="T68" fmla="*/ 71 w 602"/>
              <a:gd name="T69" fmla="*/ 141 h 545"/>
              <a:gd name="T70" fmla="*/ 71 w 602"/>
              <a:gd name="T71" fmla="*/ 311 h 545"/>
              <a:gd name="T72" fmla="*/ 71 w 602"/>
              <a:gd name="T73" fmla="*/ 318 h 545"/>
              <a:gd name="T74" fmla="*/ 71 w 602"/>
              <a:gd name="T75" fmla="*/ 544 h 545"/>
              <a:gd name="T76" fmla="*/ 29 w 602"/>
              <a:gd name="T77" fmla="*/ 544 h 545"/>
              <a:gd name="T78" fmla="*/ 0 w 602"/>
              <a:gd name="T79" fmla="*/ 516 h 5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602" h="545">
                <a:moveTo>
                  <a:pt x="573" y="544"/>
                </a:moveTo>
                <a:lnTo>
                  <a:pt x="573" y="544"/>
                </a:lnTo>
                <a:cubicBezTo>
                  <a:pt x="523" y="544"/>
                  <a:pt x="523" y="544"/>
                  <a:pt x="523" y="544"/>
                </a:cubicBezTo>
                <a:cubicBezTo>
                  <a:pt x="523" y="318"/>
                  <a:pt x="523" y="318"/>
                  <a:pt x="523" y="318"/>
                </a:cubicBezTo>
                <a:cubicBezTo>
                  <a:pt x="523" y="141"/>
                  <a:pt x="523" y="141"/>
                  <a:pt x="523" y="141"/>
                </a:cubicBezTo>
                <a:cubicBezTo>
                  <a:pt x="573" y="141"/>
                  <a:pt x="573" y="141"/>
                  <a:pt x="573" y="141"/>
                </a:cubicBezTo>
                <a:cubicBezTo>
                  <a:pt x="587" y="141"/>
                  <a:pt x="601" y="148"/>
                  <a:pt x="601" y="170"/>
                </a:cubicBezTo>
                <a:cubicBezTo>
                  <a:pt x="601" y="346"/>
                  <a:pt x="601" y="346"/>
                  <a:pt x="601" y="346"/>
                </a:cubicBezTo>
                <a:cubicBezTo>
                  <a:pt x="601" y="459"/>
                  <a:pt x="601" y="459"/>
                  <a:pt x="601" y="459"/>
                </a:cubicBezTo>
                <a:cubicBezTo>
                  <a:pt x="601" y="516"/>
                  <a:pt x="601" y="516"/>
                  <a:pt x="601" y="516"/>
                </a:cubicBezTo>
                <a:cubicBezTo>
                  <a:pt x="601" y="530"/>
                  <a:pt x="587" y="544"/>
                  <a:pt x="573" y="544"/>
                </a:cubicBezTo>
                <a:close/>
                <a:moveTo>
                  <a:pt x="99" y="544"/>
                </a:moveTo>
                <a:lnTo>
                  <a:pt x="99" y="544"/>
                </a:lnTo>
                <a:cubicBezTo>
                  <a:pt x="99" y="318"/>
                  <a:pt x="99" y="318"/>
                  <a:pt x="99" y="318"/>
                </a:cubicBezTo>
                <a:cubicBezTo>
                  <a:pt x="99" y="311"/>
                  <a:pt x="99" y="311"/>
                  <a:pt x="99" y="311"/>
                </a:cubicBezTo>
                <a:cubicBezTo>
                  <a:pt x="99" y="141"/>
                  <a:pt x="99" y="141"/>
                  <a:pt x="99" y="141"/>
                </a:cubicBezTo>
                <a:cubicBezTo>
                  <a:pt x="156" y="141"/>
                  <a:pt x="156" y="141"/>
                  <a:pt x="156" y="141"/>
                </a:cubicBezTo>
                <a:cubicBezTo>
                  <a:pt x="156" y="64"/>
                  <a:pt x="219" y="0"/>
                  <a:pt x="297" y="0"/>
                </a:cubicBezTo>
                <a:cubicBezTo>
                  <a:pt x="375" y="0"/>
                  <a:pt x="438" y="64"/>
                  <a:pt x="438" y="141"/>
                </a:cubicBezTo>
                <a:cubicBezTo>
                  <a:pt x="495" y="141"/>
                  <a:pt x="495" y="141"/>
                  <a:pt x="495" y="141"/>
                </a:cubicBezTo>
                <a:cubicBezTo>
                  <a:pt x="495" y="318"/>
                  <a:pt x="495" y="318"/>
                  <a:pt x="495" y="318"/>
                </a:cubicBezTo>
                <a:cubicBezTo>
                  <a:pt x="495" y="544"/>
                  <a:pt x="495" y="544"/>
                  <a:pt x="495" y="544"/>
                </a:cubicBezTo>
                <a:lnTo>
                  <a:pt x="99" y="544"/>
                </a:lnTo>
                <a:close/>
                <a:moveTo>
                  <a:pt x="297" y="57"/>
                </a:moveTo>
                <a:lnTo>
                  <a:pt x="297" y="57"/>
                </a:lnTo>
                <a:cubicBezTo>
                  <a:pt x="255" y="57"/>
                  <a:pt x="212" y="92"/>
                  <a:pt x="212" y="141"/>
                </a:cubicBezTo>
                <a:cubicBezTo>
                  <a:pt x="382" y="141"/>
                  <a:pt x="382" y="141"/>
                  <a:pt x="382" y="141"/>
                </a:cubicBezTo>
                <a:cubicBezTo>
                  <a:pt x="382" y="92"/>
                  <a:pt x="347" y="57"/>
                  <a:pt x="297" y="57"/>
                </a:cubicBezTo>
                <a:close/>
                <a:moveTo>
                  <a:pt x="0" y="516"/>
                </a:moveTo>
                <a:lnTo>
                  <a:pt x="0" y="516"/>
                </a:lnTo>
                <a:cubicBezTo>
                  <a:pt x="0" y="459"/>
                  <a:pt x="0" y="459"/>
                  <a:pt x="0" y="459"/>
                </a:cubicBezTo>
                <a:cubicBezTo>
                  <a:pt x="0" y="346"/>
                  <a:pt x="0" y="346"/>
                  <a:pt x="0" y="346"/>
                </a:cubicBezTo>
                <a:cubicBezTo>
                  <a:pt x="0" y="170"/>
                  <a:pt x="0" y="170"/>
                  <a:pt x="0" y="170"/>
                </a:cubicBezTo>
                <a:cubicBezTo>
                  <a:pt x="0" y="148"/>
                  <a:pt x="7" y="141"/>
                  <a:pt x="29" y="141"/>
                </a:cubicBezTo>
                <a:cubicBezTo>
                  <a:pt x="71" y="141"/>
                  <a:pt x="71" y="141"/>
                  <a:pt x="71" y="141"/>
                </a:cubicBezTo>
                <a:cubicBezTo>
                  <a:pt x="71" y="311"/>
                  <a:pt x="71" y="311"/>
                  <a:pt x="71" y="311"/>
                </a:cubicBezTo>
                <a:cubicBezTo>
                  <a:pt x="71" y="318"/>
                  <a:pt x="71" y="318"/>
                  <a:pt x="71" y="318"/>
                </a:cubicBezTo>
                <a:cubicBezTo>
                  <a:pt x="71" y="544"/>
                  <a:pt x="71" y="544"/>
                  <a:pt x="71" y="544"/>
                </a:cubicBezTo>
                <a:cubicBezTo>
                  <a:pt x="29" y="544"/>
                  <a:pt x="29" y="544"/>
                  <a:pt x="29" y="544"/>
                </a:cubicBezTo>
                <a:cubicBezTo>
                  <a:pt x="7" y="544"/>
                  <a:pt x="0" y="530"/>
                  <a:pt x="0" y="51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01" name="Freeform 107"/>
          <p:cNvSpPr>
            <a:spLocks noChangeArrowheads="1"/>
          </p:cNvSpPr>
          <p:nvPr/>
        </p:nvSpPr>
        <p:spPr bwMode="auto">
          <a:xfrm>
            <a:off x="2121936" y="3439585"/>
            <a:ext cx="224309" cy="245534"/>
          </a:xfrm>
          <a:custGeom>
            <a:avLst/>
            <a:gdLst>
              <a:gd name="T0" fmla="*/ 459 w 467"/>
              <a:gd name="T1" fmla="*/ 247 h 510"/>
              <a:gd name="T2" fmla="*/ 459 w 467"/>
              <a:gd name="T3" fmla="*/ 247 h 510"/>
              <a:gd name="T4" fmla="*/ 459 w 467"/>
              <a:gd name="T5" fmla="*/ 247 h 510"/>
              <a:gd name="T6" fmla="*/ 459 w 467"/>
              <a:gd name="T7" fmla="*/ 247 h 510"/>
              <a:gd name="T8" fmla="*/ 233 w 467"/>
              <a:gd name="T9" fmla="*/ 28 h 510"/>
              <a:gd name="T10" fmla="*/ 63 w 467"/>
              <a:gd name="T11" fmla="*/ 28 h 510"/>
              <a:gd name="T12" fmla="*/ 28 w 467"/>
              <a:gd name="T13" fmla="*/ 28 h 510"/>
              <a:gd name="T14" fmla="*/ 56 w 467"/>
              <a:gd name="T15" fmla="*/ 0 h 510"/>
              <a:gd name="T16" fmla="*/ 56 w 467"/>
              <a:gd name="T17" fmla="*/ 0 h 510"/>
              <a:gd name="T18" fmla="*/ 233 w 467"/>
              <a:gd name="T19" fmla="*/ 0 h 510"/>
              <a:gd name="T20" fmla="*/ 233 w 467"/>
              <a:gd name="T21" fmla="*/ 0 h 510"/>
              <a:gd name="T22" fmla="*/ 233 w 467"/>
              <a:gd name="T23" fmla="*/ 0 h 510"/>
              <a:gd name="T24" fmla="*/ 254 w 467"/>
              <a:gd name="T25" fmla="*/ 14 h 510"/>
              <a:gd name="T26" fmla="*/ 410 w 467"/>
              <a:gd name="T27" fmla="*/ 163 h 510"/>
              <a:gd name="T28" fmla="*/ 410 w 467"/>
              <a:gd name="T29" fmla="*/ 163 h 510"/>
              <a:gd name="T30" fmla="*/ 459 w 467"/>
              <a:gd name="T31" fmla="*/ 205 h 510"/>
              <a:gd name="T32" fmla="*/ 466 w 467"/>
              <a:gd name="T33" fmla="*/ 226 h 510"/>
              <a:gd name="T34" fmla="*/ 459 w 467"/>
              <a:gd name="T35" fmla="*/ 247 h 510"/>
              <a:gd name="T36" fmla="*/ 205 w 467"/>
              <a:gd name="T37" fmla="*/ 57 h 510"/>
              <a:gd name="T38" fmla="*/ 205 w 467"/>
              <a:gd name="T39" fmla="*/ 57 h 510"/>
              <a:gd name="T40" fmla="*/ 205 w 467"/>
              <a:gd name="T41" fmla="*/ 57 h 510"/>
              <a:gd name="T42" fmla="*/ 205 w 467"/>
              <a:gd name="T43" fmla="*/ 57 h 510"/>
              <a:gd name="T44" fmla="*/ 226 w 467"/>
              <a:gd name="T45" fmla="*/ 71 h 510"/>
              <a:gd name="T46" fmla="*/ 438 w 467"/>
              <a:gd name="T47" fmla="*/ 276 h 510"/>
              <a:gd name="T48" fmla="*/ 452 w 467"/>
              <a:gd name="T49" fmla="*/ 290 h 510"/>
              <a:gd name="T50" fmla="*/ 452 w 467"/>
              <a:gd name="T51" fmla="*/ 290 h 510"/>
              <a:gd name="T52" fmla="*/ 452 w 467"/>
              <a:gd name="T53" fmla="*/ 290 h 510"/>
              <a:gd name="T54" fmla="*/ 452 w 467"/>
              <a:gd name="T55" fmla="*/ 290 h 510"/>
              <a:gd name="T56" fmla="*/ 452 w 467"/>
              <a:gd name="T57" fmla="*/ 297 h 510"/>
              <a:gd name="T58" fmla="*/ 452 w 467"/>
              <a:gd name="T59" fmla="*/ 297 h 510"/>
              <a:gd name="T60" fmla="*/ 452 w 467"/>
              <a:gd name="T61" fmla="*/ 297 h 510"/>
              <a:gd name="T62" fmla="*/ 452 w 467"/>
              <a:gd name="T63" fmla="*/ 297 h 510"/>
              <a:gd name="T64" fmla="*/ 445 w 467"/>
              <a:gd name="T65" fmla="*/ 311 h 510"/>
              <a:gd name="T66" fmla="*/ 445 w 467"/>
              <a:gd name="T67" fmla="*/ 311 h 510"/>
              <a:gd name="T68" fmla="*/ 283 w 467"/>
              <a:gd name="T69" fmla="*/ 502 h 510"/>
              <a:gd name="T70" fmla="*/ 283 w 467"/>
              <a:gd name="T71" fmla="*/ 502 h 510"/>
              <a:gd name="T72" fmla="*/ 261 w 467"/>
              <a:gd name="T73" fmla="*/ 509 h 510"/>
              <a:gd name="T74" fmla="*/ 261 w 467"/>
              <a:gd name="T75" fmla="*/ 509 h 510"/>
              <a:gd name="T76" fmla="*/ 261 w 467"/>
              <a:gd name="T77" fmla="*/ 509 h 510"/>
              <a:gd name="T78" fmla="*/ 261 w 467"/>
              <a:gd name="T79" fmla="*/ 509 h 510"/>
              <a:gd name="T80" fmla="*/ 254 w 467"/>
              <a:gd name="T81" fmla="*/ 509 h 510"/>
              <a:gd name="T82" fmla="*/ 254 w 467"/>
              <a:gd name="T83" fmla="*/ 509 h 510"/>
              <a:gd name="T84" fmla="*/ 240 w 467"/>
              <a:gd name="T85" fmla="*/ 502 h 510"/>
              <a:gd name="T86" fmla="*/ 240 w 467"/>
              <a:gd name="T87" fmla="*/ 502 h 510"/>
              <a:gd name="T88" fmla="*/ 7 w 467"/>
              <a:gd name="T89" fmla="*/ 290 h 510"/>
              <a:gd name="T90" fmla="*/ 7 w 467"/>
              <a:gd name="T91" fmla="*/ 290 h 510"/>
              <a:gd name="T92" fmla="*/ 0 w 467"/>
              <a:gd name="T93" fmla="*/ 269 h 510"/>
              <a:gd name="T94" fmla="*/ 0 w 467"/>
              <a:gd name="T95" fmla="*/ 269 h 510"/>
              <a:gd name="T96" fmla="*/ 0 w 467"/>
              <a:gd name="T97" fmla="*/ 113 h 510"/>
              <a:gd name="T98" fmla="*/ 0 w 467"/>
              <a:gd name="T99" fmla="*/ 85 h 510"/>
              <a:gd name="T100" fmla="*/ 0 w 467"/>
              <a:gd name="T101" fmla="*/ 85 h 510"/>
              <a:gd name="T102" fmla="*/ 0 w 467"/>
              <a:gd name="T103" fmla="*/ 85 h 510"/>
              <a:gd name="T104" fmla="*/ 28 w 467"/>
              <a:gd name="T105" fmla="*/ 57 h 510"/>
              <a:gd name="T106" fmla="*/ 28 w 467"/>
              <a:gd name="T107" fmla="*/ 57 h 510"/>
              <a:gd name="T108" fmla="*/ 205 w 467"/>
              <a:gd name="T109" fmla="*/ 57 h 510"/>
              <a:gd name="T110" fmla="*/ 70 w 467"/>
              <a:gd name="T111" fmla="*/ 170 h 510"/>
              <a:gd name="T112" fmla="*/ 70 w 467"/>
              <a:gd name="T113" fmla="*/ 170 h 510"/>
              <a:gd name="T114" fmla="*/ 113 w 467"/>
              <a:gd name="T115" fmla="*/ 134 h 510"/>
              <a:gd name="T116" fmla="*/ 70 w 467"/>
              <a:gd name="T117" fmla="*/ 99 h 510"/>
              <a:gd name="T118" fmla="*/ 35 w 467"/>
              <a:gd name="T119" fmla="*/ 134 h 510"/>
              <a:gd name="T120" fmla="*/ 70 w 467"/>
              <a:gd name="T121" fmla="*/ 170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67" h="510">
                <a:moveTo>
                  <a:pt x="459" y="247"/>
                </a:moveTo>
                <a:lnTo>
                  <a:pt x="459" y="247"/>
                </a:lnTo>
                <a:lnTo>
                  <a:pt x="459" y="247"/>
                </a:lnTo>
                <a:lnTo>
                  <a:pt x="459" y="247"/>
                </a:lnTo>
                <a:cubicBezTo>
                  <a:pt x="233" y="28"/>
                  <a:pt x="233" y="28"/>
                  <a:pt x="233" y="28"/>
                </a:cubicBezTo>
                <a:cubicBezTo>
                  <a:pt x="63" y="28"/>
                  <a:pt x="63" y="28"/>
                  <a:pt x="63" y="28"/>
                </a:cubicBezTo>
                <a:cubicBezTo>
                  <a:pt x="28" y="28"/>
                  <a:pt x="28" y="28"/>
                  <a:pt x="28" y="28"/>
                </a:cubicBezTo>
                <a:cubicBezTo>
                  <a:pt x="28" y="14"/>
                  <a:pt x="35" y="0"/>
                  <a:pt x="56" y="0"/>
                </a:cubicBezTo>
                <a:lnTo>
                  <a:pt x="56" y="0"/>
                </a:lnTo>
                <a:cubicBezTo>
                  <a:pt x="233" y="0"/>
                  <a:pt x="233" y="0"/>
                  <a:pt x="233" y="0"/>
                </a:cubicBezTo>
                <a:lnTo>
                  <a:pt x="233" y="0"/>
                </a:lnTo>
                <a:lnTo>
                  <a:pt x="233" y="0"/>
                </a:lnTo>
                <a:cubicBezTo>
                  <a:pt x="240" y="0"/>
                  <a:pt x="247" y="7"/>
                  <a:pt x="254" y="14"/>
                </a:cubicBezTo>
                <a:cubicBezTo>
                  <a:pt x="410" y="163"/>
                  <a:pt x="410" y="163"/>
                  <a:pt x="410" y="163"/>
                </a:cubicBezTo>
                <a:lnTo>
                  <a:pt x="410" y="163"/>
                </a:lnTo>
                <a:cubicBezTo>
                  <a:pt x="459" y="205"/>
                  <a:pt x="459" y="205"/>
                  <a:pt x="459" y="205"/>
                </a:cubicBezTo>
                <a:cubicBezTo>
                  <a:pt x="466" y="212"/>
                  <a:pt x="466" y="219"/>
                  <a:pt x="466" y="226"/>
                </a:cubicBezTo>
                <a:cubicBezTo>
                  <a:pt x="466" y="233"/>
                  <a:pt x="466" y="240"/>
                  <a:pt x="459" y="247"/>
                </a:cubicBezTo>
                <a:close/>
                <a:moveTo>
                  <a:pt x="205" y="57"/>
                </a:moveTo>
                <a:lnTo>
                  <a:pt x="205" y="57"/>
                </a:lnTo>
                <a:lnTo>
                  <a:pt x="205" y="57"/>
                </a:lnTo>
                <a:lnTo>
                  <a:pt x="205" y="57"/>
                </a:lnTo>
                <a:cubicBezTo>
                  <a:pt x="212" y="57"/>
                  <a:pt x="219" y="64"/>
                  <a:pt x="226" y="71"/>
                </a:cubicBezTo>
                <a:cubicBezTo>
                  <a:pt x="438" y="276"/>
                  <a:pt x="438" y="276"/>
                  <a:pt x="438" y="276"/>
                </a:cubicBezTo>
                <a:cubicBezTo>
                  <a:pt x="445" y="276"/>
                  <a:pt x="445" y="283"/>
                  <a:pt x="452" y="290"/>
                </a:cubicBezTo>
                <a:lnTo>
                  <a:pt x="452" y="290"/>
                </a:lnTo>
                <a:lnTo>
                  <a:pt x="452" y="290"/>
                </a:lnTo>
                <a:lnTo>
                  <a:pt x="452" y="290"/>
                </a:lnTo>
                <a:cubicBezTo>
                  <a:pt x="452" y="290"/>
                  <a:pt x="452" y="290"/>
                  <a:pt x="452" y="297"/>
                </a:cubicBezTo>
                <a:lnTo>
                  <a:pt x="452" y="297"/>
                </a:lnTo>
                <a:lnTo>
                  <a:pt x="452" y="297"/>
                </a:lnTo>
                <a:lnTo>
                  <a:pt x="452" y="297"/>
                </a:lnTo>
                <a:cubicBezTo>
                  <a:pt x="452" y="304"/>
                  <a:pt x="445" y="311"/>
                  <a:pt x="445" y="311"/>
                </a:cubicBezTo>
                <a:lnTo>
                  <a:pt x="445" y="311"/>
                </a:lnTo>
                <a:cubicBezTo>
                  <a:pt x="283" y="502"/>
                  <a:pt x="283" y="502"/>
                  <a:pt x="283" y="502"/>
                </a:cubicBezTo>
                <a:lnTo>
                  <a:pt x="283" y="502"/>
                </a:lnTo>
                <a:cubicBezTo>
                  <a:pt x="275" y="509"/>
                  <a:pt x="268" y="509"/>
                  <a:pt x="261" y="509"/>
                </a:cubicBezTo>
                <a:lnTo>
                  <a:pt x="261" y="509"/>
                </a:lnTo>
                <a:lnTo>
                  <a:pt x="261" y="509"/>
                </a:lnTo>
                <a:lnTo>
                  <a:pt x="261" y="509"/>
                </a:lnTo>
                <a:lnTo>
                  <a:pt x="254" y="509"/>
                </a:lnTo>
                <a:lnTo>
                  <a:pt x="254" y="509"/>
                </a:lnTo>
                <a:cubicBezTo>
                  <a:pt x="254" y="509"/>
                  <a:pt x="247" y="509"/>
                  <a:pt x="240" y="502"/>
                </a:cubicBezTo>
                <a:lnTo>
                  <a:pt x="240" y="502"/>
                </a:lnTo>
                <a:cubicBezTo>
                  <a:pt x="7" y="290"/>
                  <a:pt x="7" y="290"/>
                  <a:pt x="7" y="290"/>
                </a:cubicBezTo>
                <a:lnTo>
                  <a:pt x="7" y="290"/>
                </a:lnTo>
                <a:cubicBezTo>
                  <a:pt x="0" y="283"/>
                  <a:pt x="0" y="276"/>
                  <a:pt x="0" y="269"/>
                </a:cubicBezTo>
                <a:lnTo>
                  <a:pt x="0" y="269"/>
                </a:lnTo>
                <a:cubicBezTo>
                  <a:pt x="0" y="113"/>
                  <a:pt x="0" y="113"/>
                  <a:pt x="0" y="113"/>
                </a:cubicBezTo>
                <a:cubicBezTo>
                  <a:pt x="0" y="85"/>
                  <a:pt x="0" y="85"/>
                  <a:pt x="0" y="85"/>
                </a:cubicBezTo>
                <a:lnTo>
                  <a:pt x="0" y="85"/>
                </a:lnTo>
                <a:lnTo>
                  <a:pt x="0" y="85"/>
                </a:lnTo>
                <a:cubicBezTo>
                  <a:pt x="0" y="71"/>
                  <a:pt x="7" y="57"/>
                  <a:pt x="28" y="57"/>
                </a:cubicBezTo>
                <a:lnTo>
                  <a:pt x="28" y="57"/>
                </a:lnTo>
                <a:lnTo>
                  <a:pt x="205" y="57"/>
                </a:lnTo>
                <a:close/>
                <a:moveTo>
                  <a:pt x="70" y="170"/>
                </a:moveTo>
                <a:lnTo>
                  <a:pt x="70" y="170"/>
                </a:lnTo>
                <a:cubicBezTo>
                  <a:pt x="92" y="170"/>
                  <a:pt x="113" y="156"/>
                  <a:pt x="113" y="134"/>
                </a:cubicBezTo>
                <a:cubicBezTo>
                  <a:pt x="113" y="113"/>
                  <a:pt x="92" y="99"/>
                  <a:pt x="70" y="99"/>
                </a:cubicBezTo>
                <a:cubicBezTo>
                  <a:pt x="49" y="99"/>
                  <a:pt x="35" y="113"/>
                  <a:pt x="35" y="134"/>
                </a:cubicBezTo>
                <a:cubicBezTo>
                  <a:pt x="35" y="156"/>
                  <a:pt x="49" y="170"/>
                  <a:pt x="70" y="17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02" name="Freeform 108"/>
          <p:cNvSpPr>
            <a:spLocks noChangeArrowheads="1"/>
          </p:cNvSpPr>
          <p:nvPr/>
        </p:nvSpPr>
        <p:spPr bwMode="auto">
          <a:xfrm>
            <a:off x="1618301" y="3454401"/>
            <a:ext cx="217961" cy="218018"/>
          </a:xfrm>
          <a:custGeom>
            <a:avLst/>
            <a:gdLst>
              <a:gd name="T0" fmla="*/ 452 w 453"/>
              <a:gd name="T1" fmla="*/ 234 h 454"/>
              <a:gd name="T2" fmla="*/ 452 w 453"/>
              <a:gd name="T3" fmla="*/ 234 h 454"/>
              <a:gd name="T4" fmla="*/ 452 w 453"/>
              <a:gd name="T5" fmla="*/ 234 h 454"/>
              <a:gd name="T6" fmla="*/ 452 w 453"/>
              <a:gd name="T7" fmla="*/ 234 h 454"/>
              <a:gd name="T8" fmla="*/ 452 w 453"/>
              <a:gd name="T9" fmla="*/ 234 h 454"/>
              <a:gd name="T10" fmla="*/ 452 w 453"/>
              <a:gd name="T11" fmla="*/ 241 h 454"/>
              <a:gd name="T12" fmla="*/ 452 w 453"/>
              <a:gd name="T13" fmla="*/ 241 h 454"/>
              <a:gd name="T14" fmla="*/ 452 w 453"/>
              <a:gd name="T15" fmla="*/ 241 h 454"/>
              <a:gd name="T16" fmla="*/ 452 w 453"/>
              <a:gd name="T17" fmla="*/ 241 h 454"/>
              <a:gd name="T18" fmla="*/ 445 w 453"/>
              <a:gd name="T19" fmla="*/ 255 h 454"/>
              <a:gd name="T20" fmla="*/ 445 w 453"/>
              <a:gd name="T21" fmla="*/ 255 h 454"/>
              <a:gd name="T22" fmla="*/ 283 w 453"/>
              <a:gd name="T23" fmla="*/ 446 h 454"/>
              <a:gd name="T24" fmla="*/ 283 w 453"/>
              <a:gd name="T25" fmla="*/ 446 h 454"/>
              <a:gd name="T26" fmla="*/ 261 w 453"/>
              <a:gd name="T27" fmla="*/ 453 h 454"/>
              <a:gd name="T28" fmla="*/ 261 w 453"/>
              <a:gd name="T29" fmla="*/ 453 h 454"/>
              <a:gd name="T30" fmla="*/ 261 w 453"/>
              <a:gd name="T31" fmla="*/ 453 h 454"/>
              <a:gd name="T32" fmla="*/ 261 w 453"/>
              <a:gd name="T33" fmla="*/ 453 h 454"/>
              <a:gd name="T34" fmla="*/ 254 w 453"/>
              <a:gd name="T35" fmla="*/ 453 h 454"/>
              <a:gd name="T36" fmla="*/ 254 w 453"/>
              <a:gd name="T37" fmla="*/ 453 h 454"/>
              <a:gd name="T38" fmla="*/ 240 w 453"/>
              <a:gd name="T39" fmla="*/ 446 h 454"/>
              <a:gd name="T40" fmla="*/ 240 w 453"/>
              <a:gd name="T41" fmla="*/ 446 h 454"/>
              <a:gd name="T42" fmla="*/ 7 w 453"/>
              <a:gd name="T43" fmla="*/ 234 h 454"/>
              <a:gd name="T44" fmla="*/ 7 w 453"/>
              <a:gd name="T45" fmla="*/ 234 h 454"/>
              <a:gd name="T46" fmla="*/ 0 w 453"/>
              <a:gd name="T47" fmla="*/ 212 h 454"/>
              <a:gd name="T48" fmla="*/ 0 w 453"/>
              <a:gd name="T49" fmla="*/ 212 h 454"/>
              <a:gd name="T50" fmla="*/ 0 w 453"/>
              <a:gd name="T51" fmla="*/ 57 h 454"/>
              <a:gd name="T52" fmla="*/ 0 w 453"/>
              <a:gd name="T53" fmla="*/ 29 h 454"/>
              <a:gd name="T54" fmla="*/ 0 w 453"/>
              <a:gd name="T55" fmla="*/ 29 h 454"/>
              <a:gd name="T56" fmla="*/ 0 w 453"/>
              <a:gd name="T57" fmla="*/ 29 h 454"/>
              <a:gd name="T58" fmla="*/ 28 w 453"/>
              <a:gd name="T59" fmla="*/ 0 h 454"/>
              <a:gd name="T60" fmla="*/ 28 w 453"/>
              <a:gd name="T61" fmla="*/ 0 h 454"/>
              <a:gd name="T62" fmla="*/ 205 w 453"/>
              <a:gd name="T63" fmla="*/ 0 h 454"/>
              <a:gd name="T64" fmla="*/ 205 w 453"/>
              <a:gd name="T65" fmla="*/ 0 h 454"/>
              <a:gd name="T66" fmla="*/ 205 w 453"/>
              <a:gd name="T67" fmla="*/ 0 h 454"/>
              <a:gd name="T68" fmla="*/ 226 w 453"/>
              <a:gd name="T69" fmla="*/ 15 h 454"/>
              <a:gd name="T70" fmla="*/ 438 w 453"/>
              <a:gd name="T71" fmla="*/ 219 h 454"/>
              <a:gd name="T72" fmla="*/ 452 w 453"/>
              <a:gd name="T73" fmla="*/ 234 h 454"/>
              <a:gd name="T74" fmla="*/ 70 w 453"/>
              <a:gd name="T75" fmla="*/ 43 h 454"/>
              <a:gd name="T76" fmla="*/ 70 w 453"/>
              <a:gd name="T77" fmla="*/ 43 h 454"/>
              <a:gd name="T78" fmla="*/ 35 w 453"/>
              <a:gd name="T79" fmla="*/ 78 h 454"/>
              <a:gd name="T80" fmla="*/ 70 w 453"/>
              <a:gd name="T81" fmla="*/ 113 h 454"/>
              <a:gd name="T82" fmla="*/ 113 w 453"/>
              <a:gd name="T83" fmla="*/ 78 h 454"/>
              <a:gd name="T84" fmla="*/ 70 w 453"/>
              <a:gd name="T85" fmla="*/ 43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453" h="454">
                <a:moveTo>
                  <a:pt x="452" y="234"/>
                </a:moveTo>
                <a:lnTo>
                  <a:pt x="452" y="234"/>
                </a:lnTo>
                <a:lnTo>
                  <a:pt x="452" y="234"/>
                </a:lnTo>
                <a:lnTo>
                  <a:pt x="452" y="234"/>
                </a:lnTo>
                <a:lnTo>
                  <a:pt x="452" y="234"/>
                </a:lnTo>
                <a:cubicBezTo>
                  <a:pt x="452" y="234"/>
                  <a:pt x="452" y="234"/>
                  <a:pt x="452" y="241"/>
                </a:cubicBezTo>
                <a:lnTo>
                  <a:pt x="452" y="241"/>
                </a:lnTo>
                <a:lnTo>
                  <a:pt x="452" y="241"/>
                </a:lnTo>
                <a:lnTo>
                  <a:pt x="452" y="241"/>
                </a:lnTo>
                <a:cubicBezTo>
                  <a:pt x="452" y="248"/>
                  <a:pt x="445" y="255"/>
                  <a:pt x="445" y="255"/>
                </a:cubicBezTo>
                <a:lnTo>
                  <a:pt x="445" y="255"/>
                </a:lnTo>
                <a:cubicBezTo>
                  <a:pt x="283" y="446"/>
                  <a:pt x="283" y="446"/>
                  <a:pt x="283" y="446"/>
                </a:cubicBezTo>
                <a:lnTo>
                  <a:pt x="283" y="446"/>
                </a:lnTo>
                <a:cubicBezTo>
                  <a:pt x="275" y="453"/>
                  <a:pt x="268" y="453"/>
                  <a:pt x="261" y="453"/>
                </a:cubicBezTo>
                <a:lnTo>
                  <a:pt x="261" y="453"/>
                </a:lnTo>
                <a:lnTo>
                  <a:pt x="261" y="453"/>
                </a:lnTo>
                <a:lnTo>
                  <a:pt x="261" y="453"/>
                </a:lnTo>
                <a:lnTo>
                  <a:pt x="254" y="453"/>
                </a:lnTo>
                <a:lnTo>
                  <a:pt x="254" y="453"/>
                </a:lnTo>
                <a:cubicBezTo>
                  <a:pt x="254" y="453"/>
                  <a:pt x="247" y="453"/>
                  <a:pt x="240" y="446"/>
                </a:cubicBezTo>
                <a:lnTo>
                  <a:pt x="240" y="446"/>
                </a:lnTo>
                <a:cubicBezTo>
                  <a:pt x="7" y="234"/>
                  <a:pt x="7" y="234"/>
                  <a:pt x="7" y="234"/>
                </a:cubicBezTo>
                <a:lnTo>
                  <a:pt x="7" y="234"/>
                </a:lnTo>
                <a:cubicBezTo>
                  <a:pt x="0" y="226"/>
                  <a:pt x="0" y="219"/>
                  <a:pt x="0" y="212"/>
                </a:cubicBezTo>
                <a:lnTo>
                  <a:pt x="0" y="212"/>
                </a:lnTo>
                <a:cubicBezTo>
                  <a:pt x="0" y="57"/>
                  <a:pt x="0" y="57"/>
                  <a:pt x="0" y="57"/>
                </a:cubicBezTo>
                <a:cubicBezTo>
                  <a:pt x="0" y="29"/>
                  <a:pt x="0" y="29"/>
                  <a:pt x="0" y="29"/>
                </a:cubicBezTo>
                <a:lnTo>
                  <a:pt x="0" y="29"/>
                </a:lnTo>
                <a:lnTo>
                  <a:pt x="0" y="29"/>
                </a:lnTo>
                <a:cubicBezTo>
                  <a:pt x="0" y="15"/>
                  <a:pt x="7" y="0"/>
                  <a:pt x="28" y="0"/>
                </a:cubicBezTo>
                <a:lnTo>
                  <a:pt x="28" y="0"/>
                </a:lnTo>
                <a:cubicBezTo>
                  <a:pt x="205" y="0"/>
                  <a:pt x="205" y="0"/>
                  <a:pt x="205" y="0"/>
                </a:cubicBezTo>
                <a:lnTo>
                  <a:pt x="205" y="0"/>
                </a:lnTo>
                <a:lnTo>
                  <a:pt x="205" y="0"/>
                </a:lnTo>
                <a:cubicBezTo>
                  <a:pt x="212" y="0"/>
                  <a:pt x="219" y="8"/>
                  <a:pt x="226" y="15"/>
                </a:cubicBezTo>
                <a:cubicBezTo>
                  <a:pt x="438" y="219"/>
                  <a:pt x="438" y="219"/>
                  <a:pt x="438" y="219"/>
                </a:cubicBezTo>
                <a:cubicBezTo>
                  <a:pt x="445" y="219"/>
                  <a:pt x="445" y="226"/>
                  <a:pt x="452" y="234"/>
                </a:cubicBezTo>
                <a:close/>
                <a:moveTo>
                  <a:pt x="70" y="43"/>
                </a:moveTo>
                <a:lnTo>
                  <a:pt x="70" y="43"/>
                </a:lnTo>
                <a:cubicBezTo>
                  <a:pt x="49" y="43"/>
                  <a:pt x="35" y="57"/>
                  <a:pt x="35" y="78"/>
                </a:cubicBezTo>
                <a:cubicBezTo>
                  <a:pt x="35" y="99"/>
                  <a:pt x="49" y="113"/>
                  <a:pt x="70" y="113"/>
                </a:cubicBezTo>
                <a:cubicBezTo>
                  <a:pt x="92" y="113"/>
                  <a:pt x="113" y="99"/>
                  <a:pt x="113" y="78"/>
                </a:cubicBezTo>
                <a:cubicBezTo>
                  <a:pt x="113" y="57"/>
                  <a:pt x="92" y="43"/>
                  <a:pt x="70" y="4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03" name="Freeform 109"/>
          <p:cNvSpPr>
            <a:spLocks noChangeArrowheads="1"/>
          </p:cNvSpPr>
          <p:nvPr/>
        </p:nvSpPr>
        <p:spPr bwMode="auto">
          <a:xfrm>
            <a:off x="7154059" y="2935818"/>
            <a:ext cx="289909" cy="245534"/>
          </a:xfrm>
          <a:custGeom>
            <a:avLst/>
            <a:gdLst>
              <a:gd name="T0" fmla="*/ 481 w 602"/>
              <a:gd name="T1" fmla="*/ 318 h 510"/>
              <a:gd name="T2" fmla="*/ 481 w 602"/>
              <a:gd name="T3" fmla="*/ 78 h 510"/>
              <a:gd name="T4" fmla="*/ 481 w 602"/>
              <a:gd name="T5" fmla="*/ 318 h 510"/>
              <a:gd name="T6" fmla="*/ 537 w 602"/>
              <a:gd name="T7" fmla="*/ 219 h 510"/>
              <a:gd name="T8" fmla="*/ 537 w 602"/>
              <a:gd name="T9" fmla="*/ 177 h 510"/>
              <a:gd name="T10" fmla="*/ 544 w 602"/>
              <a:gd name="T11" fmla="*/ 163 h 510"/>
              <a:gd name="T12" fmla="*/ 495 w 602"/>
              <a:gd name="T13" fmla="*/ 141 h 510"/>
              <a:gd name="T14" fmla="*/ 481 w 602"/>
              <a:gd name="T15" fmla="*/ 156 h 510"/>
              <a:gd name="T16" fmla="*/ 459 w 602"/>
              <a:gd name="T17" fmla="*/ 141 h 510"/>
              <a:gd name="T18" fmla="*/ 410 w 602"/>
              <a:gd name="T19" fmla="*/ 163 h 510"/>
              <a:gd name="T20" fmla="*/ 424 w 602"/>
              <a:gd name="T21" fmla="*/ 177 h 510"/>
              <a:gd name="T22" fmla="*/ 424 w 602"/>
              <a:gd name="T23" fmla="*/ 219 h 510"/>
              <a:gd name="T24" fmla="*/ 410 w 602"/>
              <a:gd name="T25" fmla="*/ 233 h 510"/>
              <a:gd name="T26" fmla="*/ 459 w 602"/>
              <a:gd name="T27" fmla="*/ 254 h 510"/>
              <a:gd name="T28" fmla="*/ 481 w 602"/>
              <a:gd name="T29" fmla="*/ 240 h 510"/>
              <a:gd name="T30" fmla="*/ 495 w 602"/>
              <a:gd name="T31" fmla="*/ 254 h 510"/>
              <a:gd name="T32" fmla="*/ 544 w 602"/>
              <a:gd name="T33" fmla="*/ 233 h 510"/>
              <a:gd name="T34" fmla="*/ 361 w 602"/>
              <a:gd name="T35" fmla="*/ 99 h 510"/>
              <a:gd name="T36" fmla="*/ 332 w 602"/>
              <a:gd name="T37" fmla="*/ 42 h 510"/>
              <a:gd name="T38" fmla="*/ 325 w 602"/>
              <a:gd name="T39" fmla="*/ 28 h 510"/>
              <a:gd name="T40" fmla="*/ 382 w 602"/>
              <a:gd name="T41" fmla="*/ 14 h 510"/>
              <a:gd name="T42" fmla="*/ 410 w 602"/>
              <a:gd name="T43" fmla="*/ 63 h 510"/>
              <a:gd name="T44" fmla="*/ 269 w 602"/>
              <a:gd name="T45" fmla="*/ 42 h 510"/>
              <a:gd name="T46" fmla="*/ 205 w 602"/>
              <a:gd name="T47" fmla="*/ 163 h 510"/>
              <a:gd name="T48" fmla="*/ 219 w 602"/>
              <a:gd name="T49" fmla="*/ 14 h 510"/>
              <a:gd name="T50" fmla="*/ 240 w 602"/>
              <a:gd name="T51" fmla="*/ 0 h 510"/>
              <a:gd name="T52" fmla="*/ 269 w 602"/>
              <a:gd name="T53" fmla="*/ 42 h 510"/>
              <a:gd name="T54" fmla="*/ 226 w 602"/>
              <a:gd name="T55" fmla="*/ 191 h 510"/>
              <a:gd name="T56" fmla="*/ 325 w 602"/>
              <a:gd name="T57" fmla="*/ 198 h 510"/>
              <a:gd name="T58" fmla="*/ 382 w 602"/>
              <a:gd name="T59" fmla="*/ 424 h 510"/>
              <a:gd name="T60" fmla="*/ 438 w 602"/>
              <a:gd name="T61" fmla="*/ 424 h 510"/>
              <a:gd name="T62" fmla="*/ 481 w 602"/>
              <a:gd name="T63" fmla="*/ 346 h 510"/>
              <a:gd name="T64" fmla="*/ 488 w 602"/>
              <a:gd name="T65" fmla="*/ 488 h 510"/>
              <a:gd name="T66" fmla="*/ 459 w 602"/>
              <a:gd name="T67" fmla="*/ 509 h 510"/>
              <a:gd name="T68" fmla="*/ 452 w 602"/>
              <a:gd name="T69" fmla="*/ 509 h 510"/>
              <a:gd name="T70" fmla="*/ 141 w 602"/>
              <a:gd name="T71" fmla="*/ 509 h 510"/>
              <a:gd name="T72" fmla="*/ 141 w 602"/>
              <a:gd name="T73" fmla="*/ 509 h 510"/>
              <a:gd name="T74" fmla="*/ 113 w 602"/>
              <a:gd name="T75" fmla="*/ 488 h 510"/>
              <a:gd name="T76" fmla="*/ 50 w 602"/>
              <a:gd name="T77" fmla="*/ 247 h 510"/>
              <a:gd name="T78" fmla="*/ 0 w 602"/>
              <a:gd name="T79" fmla="*/ 219 h 510"/>
              <a:gd name="T80" fmla="*/ 134 w 602"/>
              <a:gd name="T81" fmla="*/ 191 h 510"/>
              <a:gd name="T82" fmla="*/ 269 w 602"/>
              <a:gd name="T83" fmla="*/ 424 h 510"/>
              <a:gd name="T84" fmla="*/ 297 w 602"/>
              <a:gd name="T85" fmla="*/ 452 h 510"/>
              <a:gd name="T86" fmla="*/ 325 w 602"/>
              <a:gd name="T87" fmla="*/ 276 h 510"/>
              <a:gd name="T88" fmla="*/ 269 w 602"/>
              <a:gd name="T89" fmla="*/ 276 h 510"/>
              <a:gd name="T90" fmla="*/ 212 w 602"/>
              <a:gd name="T91" fmla="*/ 276 h 510"/>
              <a:gd name="T92" fmla="*/ 184 w 602"/>
              <a:gd name="T93" fmla="*/ 247 h 510"/>
              <a:gd name="T94" fmla="*/ 155 w 602"/>
              <a:gd name="T95" fmla="*/ 424 h 510"/>
              <a:gd name="T96" fmla="*/ 212 w 602"/>
              <a:gd name="T97" fmla="*/ 424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602" h="510">
                <a:moveTo>
                  <a:pt x="481" y="318"/>
                </a:moveTo>
                <a:lnTo>
                  <a:pt x="481" y="318"/>
                </a:lnTo>
                <a:cubicBezTo>
                  <a:pt x="410" y="318"/>
                  <a:pt x="353" y="269"/>
                  <a:pt x="353" y="198"/>
                </a:cubicBezTo>
                <a:cubicBezTo>
                  <a:pt x="353" y="127"/>
                  <a:pt x="410" y="78"/>
                  <a:pt x="481" y="78"/>
                </a:cubicBezTo>
                <a:cubicBezTo>
                  <a:pt x="544" y="78"/>
                  <a:pt x="601" y="127"/>
                  <a:pt x="601" y="198"/>
                </a:cubicBezTo>
                <a:cubicBezTo>
                  <a:pt x="601" y="269"/>
                  <a:pt x="544" y="318"/>
                  <a:pt x="481" y="318"/>
                </a:cubicBezTo>
                <a:close/>
                <a:moveTo>
                  <a:pt x="537" y="219"/>
                </a:moveTo>
                <a:lnTo>
                  <a:pt x="537" y="219"/>
                </a:lnTo>
                <a:cubicBezTo>
                  <a:pt x="516" y="198"/>
                  <a:pt x="516" y="198"/>
                  <a:pt x="516" y="198"/>
                </a:cubicBezTo>
                <a:cubicBezTo>
                  <a:pt x="537" y="177"/>
                  <a:pt x="537" y="177"/>
                  <a:pt x="537" y="177"/>
                </a:cubicBezTo>
                <a:lnTo>
                  <a:pt x="537" y="177"/>
                </a:lnTo>
                <a:cubicBezTo>
                  <a:pt x="544" y="177"/>
                  <a:pt x="544" y="170"/>
                  <a:pt x="544" y="163"/>
                </a:cubicBezTo>
                <a:cubicBezTo>
                  <a:pt x="544" y="141"/>
                  <a:pt x="530" y="134"/>
                  <a:pt x="516" y="134"/>
                </a:cubicBezTo>
                <a:cubicBezTo>
                  <a:pt x="509" y="134"/>
                  <a:pt x="502" y="134"/>
                  <a:pt x="495" y="141"/>
                </a:cubicBezTo>
                <a:lnTo>
                  <a:pt x="495" y="141"/>
                </a:lnTo>
                <a:cubicBezTo>
                  <a:pt x="481" y="156"/>
                  <a:pt x="481" y="156"/>
                  <a:pt x="481" y="156"/>
                </a:cubicBezTo>
                <a:cubicBezTo>
                  <a:pt x="459" y="141"/>
                  <a:pt x="459" y="141"/>
                  <a:pt x="459" y="141"/>
                </a:cubicBezTo>
                <a:lnTo>
                  <a:pt x="459" y="141"/>
                </a:lnTo>
                <a:cubicBezTo>
                  <a:pt x="452" y="134"/>
                  <a:pt x="445" y="134"/>
                  <a:pt x="438" y="134"/>
                </a:cubicBezTo>
                <a:cubicBezTo>
                  <a:pt x="424" y="134"/>
                  <a:pt x="410" y="141"/>
                  <a:pt x="410" y="163"/>
                </a:cubicBezTo>
                <a:cubicBezTo>
                  <a:pt x="410" y="170"/>
                  <a:pt x="417" y="177"/>
                  <a:pt x="424" y="177"/>
                </a:cubicBezTo>
                <a:lnTo>
                  <a:pt x="424" y="177"/>
                </a:lnTo>
                <a:cubicBezTo>
                  <a:pt x="438" y="198"/>
                  <a:pt x="438" y="198"/>
                  <a:pt x="438" y="198"/>
                </a:cubicBezTo>
                <a:cubicBezTo>
                  <a:pt x="424" y="219"/>
                  <a:pt x="424" y="219"/>
                  <a:pt x="424" y="219"/>
                </a:cubicBezTo>
                <a:lnTo>
                  <a:pt x="424" y="219"/>
                </a:lnTo>
                <a:cubicBezTo>
                  <a:pt x="417" y="219"/>
                  <a:pt x="410" y="226"/>
                  <a:pt x="410" y="233"/>
                </a:cubicBezTo>
                <a:cubicBezTo>
                  <a:pt x="410" y="254"/>
                  <a:pt x="424" y="261"/>
                  <a:pt x="438" y="261"/>
                </a:cubicBezTo>
                <a:cubicBezTo>
                  <a:pt x="445" y="261"/>
                  <a:pt x="452" y="261"/>
                  <a:pt x="459" y="254"/>
                </a:cubicBezTo>
                <a:lnTo>
                  <a:pt x="459" y="254"/>
                </a:lnTo>
                <a:cubicBezTo>
                  <a:pt x="481" y="240"/>
                  <a:pt x="481" y="240"/>
                  <a:pt x="481" y="240"/>
                </a:cubicBezTo>
                <a:cubicBezTo>
                  <a:pt x="495" y="254"/>
                  <a:pt x="495" y="254"/>
                  <a:pt x="495" y="254"/>
                </a:cubicBezTo>
                <a:lnTo>
                  <a:pt x="495" y="254"/>
                </a:lnTo>
                <a:cubicBezTo>
                  <a:pt x="502" y="261"/>
                  <a:pt x="509" y="261"/>
                  <a:pt x="516" y="261"/>
                </a:cubicBezTo>
                <a:cubicBezTo>
                  <a:pt x="530" y="261"/>
                  <a:pt x="544" y="254"/>
                  <a:pt x="544" y="233"/>
                </a:cubicBezTo>
                <a:cubicBezTo>
                  <a:pt x="544" y="226"/>
                  <a:pt x="544" y="219"/>
                  <a:pt x="537" y="219"/>
                </a:cubicBezTo>
                <a:close/>
                <a:moveTo>
                  <a:pt x="361" y="99"/>
                </a:moveTo>
                <a:lnTo>
                  <a:pt x="361" y="99"/>
                </a:lnTo>
                <a:cubicBezTo>
                  <a:pt x="332" y="42"/>
                  <a:pt x="332" y="42"/>
                  <a:pt x="332" y="42"/>
                </a:cubicBezTo>
                <a:lnTo>
                  <a:pt x="332" y="42"/>
                </a:lnTo>
                <a:cubicBezTo>
                  <a:pt x="332" y="35"/>
                  <a:pt x="325" y="35"/>
                  <a:pt x="325" y="28"/>
                </a:cubicBezTo>
                <a:cubicBezTo>
                  <a:pt x="325" y="14"/>
                  <a:pt x="339" y="0"/>
                  <a:pt x="353" y="0"/>
                </a:cubicBezTo>
                <a:cubicBezTo>
                  <a:pt x="368" y="0"/>
                  <a:pt x="375" y="7"/>
                  <a:pt x="382" y="14"/>
                </a:cubicBezTo>
                <a:lnTo>
                  <a:pt x="382" y="14"/>
                </a:lnTo>
                <a:cubicBezTo>
                  <a:pt x="410" y="63"/>
                  <a:pt x="410" y="63"/>
                  <a:pt x="410" y="63"/>
                </a:cubicBezTo>
                <a:cubicBezTo>
                  <a:pt x="389" y="71"/>
                  <a:pt x="375" y="85"/>
                  <a:pt x="361" y="99"/>
                </a:cubicBezTo>
                <a:close/>
                <a:moveTo>
                  <a:pt x="269" y="42"/>
                </a:moveTo>
                <a:lnTo>
                  <a:pt x="269" y="42"/>
                </a:lnTo>
                <a:cubicBezTo>
                  <a:pt x="205" y="163"/>
                  <a:pt x="205" y="163"/>
                  <a:pt x="205" y="163"/>
                </a:cubicBezTo>
                <a:cubicBezTo>
                  <a:pt x="141" y="163"/>
                  <a:pt x="141" y="163"/>
                  <a:pt x="141" y="163"/>
                </a:cubicBezTo>
                <a:cubicBezTo>
                  <a:pt x="219" y="14"/>
                  <a:pt x="219" y="14"/>
                  <a:pt x="219" y="14"/>
                </a:cubicBezTo>
                <a:lnTo>
                  <a:pt x="219" y="14"/>
                </a:lnTo>
                <a:cubicBezTo>
                  <a:pt x="219" y="7"/>
                  <a:pt x="233" y="0"/>
                  <a:pt x="240" y="0"/>
                </a:cubicBezTo>
                <a:cubicBezTo>
                  <a:pt x="262" y="0"/>
                  <a:pt x="269" y="14"/>
                  <a:pt x="269" y="28"/>
                </a:cubicBezTo>
                <a:cubicBezTo>
                  <a:pt x="269" y="35"/>
                  <a:pt x="269" y="35"/>
                  <a:pt x="269" y="42"/>
                </a:cubicBezTo>
                <a:close/>
                <a:moveTo>
                  <a:pt x="226" y="191"/>
                </a:moveTo>
                <a:lnTo>
                  <a:pt x="226" y="191"/>
                </a:lnTo>
                <a:cubicBezTo>
                  <a:pt x="325" y="191"/>
                  <a:pt x="325" y="191"/>
                  <a:pt x="325" y="191"/>
                </a:cubicBezTo>
                <a:lnTo>
                  <a:pt x="325" y="198"/>
                </a:lnTo>
                <a:cubicBezTo>
                  <a:pt x="325" y="247"/>
                  <a:pt x="346" y="290"/>
                  <a:pt x="382" y="318"/>
                </a:cubicBezTo>
                <a:cubicBezTo>
                  <a:pt x="382" y="424"/>
                  <a:pt x="382" y="424"/>
                  <a:pt x="382" y="424"/>
                </a:cubicBezTo>
                <a:cubicBezTo>
                  <a:pt x="382" y="438"/>
                  <a:pt x="396" y="452"/>
                  <a:pt x="410" y="452"/>
                </a:cubicBezTo>
                <a:cubicBezTo>
                  <a:pt x="431" y="452"/>
                  <a:pt x="438" y="438"/>
                  <a:pt x="438" y="424"/>
                </a:cubicBezTo>
                <a:cubicBezTo>
                  <a:pt x="438" y="346"/>
                  <a:pt x="438" y="346"/>
                  <a:pt x="438" y="346"/>
                </a:cubicBezTo>
                <a:cubicBezTo>
                  <a:pt x="452" y="346"/>
                  <a:pt x="466" y="346"/>
                  <a:pt x="481" y="346"/>
                </a:cubicBezTo>
                <a:cubicBezTo>
                  <a:pt x="495" y="346"/>
                  <a:pt x="509" y="346"/>
                  <a:pt x="523" y="339"/>
                </a:cubicBezTo>
                <a:cubicBezTo>
                  <a:pt x="488" y="488"/>
                  <a:pt x="488" y="488"/>
                  <a:pt x="488" y="488"/>
                </a:cubicBezTo>
                <a:lnTo>
                  <a:pt x="488" y="488"/>
                </a:lnTo>
                <a:cubicBezTo>
                  <a:pt x="481" y="502"/>
                  <a:pt x="474" y="509"/>
                  <a:pt x="459" y="509"/>
                </a:cubicBezTo>
                <a:lnTo>
                  <a:pt x="459" y="509"/>
                </a:lnTo>
                <a:cubicBezTo>
                  <a:pt x="452" y="509"/>
                  <a:pt x="452" y="509"/>
                  <a:pt x="452" y="509"/>
                </a:cubicBezTo>
                <a:cubicBezTo>
                  <a:pt x="445" y="509"/>
                  <a:pt x="445" y="509"/>
                  <a:pt x="445" y="509"/>
                </a:cubicBezTo>
                <a:cubicBezTo>
                  <a:pt x="141" y="509"/>
                  <a:pt x="141" y="509"/>
                  <a:pt x="141" y="509"/>
                </a:cubicBezTo>
                <a:lnTo>
                  <a:pt x="141" y="509"/>
                </a:lnTo>
                <a:lnTo>
                  <a:pt x="141" y="509"/>
                </a:lnTo>
                <a:lnTo>
                  <a:pt x="141" y="509"/>
                </a:lnTo>
                <a:cubicBezTo>
                  <a:pt x="127" y="509"/>
                  <a:pt x="113" y="502"/>
                  <a:pt x="113" y="488"/>
                </a:cubicBezTo>
                <a:lnTo>
                  <a:pt x="113" y="488"/>
                </a:lnTo>
                <a:cubicBezTo>
                  <a:pt x="50" y="247"/>
                  <a:pt x="50" y="247"/>
                  <a:pt x="50" y="247"/>
                </a:cubicBezTo>
                <a:cubicBezTo>
                  <a:pt x="28" y="247"/>
                  <a:pt x="28" y="247"/>
                  <a:pt x="28" y="247"/>
                </a:cubicBezTo>
                <a:cubicBezTo>
                  <a:pt x="7" y="247"/>
                  <a:pt x="0" y="233"/>
                  <a:pt x="0" y="219"/>
                </a:cubicBezTo>
                <a:cubicBezTo>
                  <a:pt x="0" y="198"/>
                  <a:pt x="7" y="191"/>
                  <a:pt x="28" y="191"/>
                </a:cubicBezTo>
                <a:cubicBezTo>
                  <a:pt x="134" y="191"/>
                  <a:pt x="134" y="191"/>
                  <a:pt x="134" y="191"/>
                </a:cubicBezTo>
                <a:cubicBezTo>
                  <a:pt x="226" y="191"/>
                  <a:pt x="226" y="191"/>
                  <a:pt x="226" y="191"/>
                </a:cubicBezTo>
                <a:close/>
                <a:moveTo>
                  <a:pt x="269" y="424"/>
                </a:moveTo>
                <a:lnTo>
                  <a:pt x="269" y="424"/>
                </a:lnTo>
                <a:cubicBezTo>
                  <a:pt x="269" y="438"/>
                  <a:pt x="283" y="452"/>
                  <a:pt x="297" y="452"/>
                </a:cubicBezTo>
                <a:cubicBezTo>
                  <a:pt x="318" y="452"/>
                  <a:pt x="325" y="438"/>
                  <a:pt x="325" y="424"/>
                </a:cubicBezTo>
                <a:cubicBezTo>
                  <a:pt x="325" y="276"/>
                  <a:pt x="325" y="276"/>
                  <a:pt x="325" y="276"/>
                </a:cubicBezTo>
                <a:cubicBezTo>
                  <a:pt x="325" y="254"/>
                  <a:pt x="318" y="247"/>
                  <a:pt x="297" y="247"/>
                </a:cubicBezTo>
                <a:cubicBezTo>
                  <a:pt x="283" y="247"/>
                  <a:pt x="269" y="254"/>
                  <a:pt x="269" y="276"/>
                </a:cubicBezTo>
                <a:lnTo>
                  <a:pt x="269" y="424"/>
                </a:lnTo>
                <a:close/>
                <a:moveTo>
                  <a:pt x="212" y="276"/>
                </a:moveTo>
                <a:lnTo>
                  <a:pt x="212" y="276"/>
                </a:lnTo>
                <a:cubicBezTo>
                  <a:pt x="212" y="254"/>
                  <a:pt x="205" y="247"/>
                  <a:pt x="184" y="247"/>
                </a:cubicBezTo>
                <a:cubicBezTo>
                  <a:pt x="170" y="247"/>
                  <a:pt x="155" y="254"/>
                  <a:pt x="155" y="276"/>
                </a:cubicBezTo>
                <a:cubicBezTo>
                  <a:pt x="155" y="424"/>
                  <a:pt x="155" y="424"/>
                  <a:pt x="155" y="424"/>
                </a:cubicBezTo>
                <a:cubicBezTo>
                  <a:pt x="155" y="438"/>
                  <a:pt x="170" y="452"/>
                  <a:pt x="184" y="452"/>
                </a:cubicBezTo>
                <a:cubicBezTo>
                  <a:pt x="205" y="452"/>
                  <a:pt x="212" y="438"/>
                  <a:pt x="212" y="424"/>
                </a:cubicBezTo>
                <a:lnTo>
                  <a:pt x="212" y="27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04" name="Freeform 110"/>
          <p:cNvSpPr>
            <a:spLocks noChangeArrowheads="1"/>
          </p:cNvSpPr>
          <p:nvPr/>
        </p:nvSpPr>
        <p:spPr bwMode="auto">
          <a:xfrm>
            <a:off x="6644076" y="2935818"/>
            <a:ext cx="292024" cy="245534"/>
          </a:xfrm>
          <a:custGeom>
            <a:avLst/>
            <a:gdLst>
              <a:gd name="T0" fmla="*/ 480 w 609"/>
              <a:gd name="T1" fmla="*/ 318 h 510"/>
              <a:gd name="T2" fmla="*/ 480 w 609"/>
              <a:gd name="T3" fmla="*/ 78 h 510"/>
              <a:gd name="T4" fmla="*/ 480 w 609"/>
              <a:gd name="T5" fmla="*/ 318 h 510"/>
              <a:gd name="T6" fmla="*/ 537 w 609"/>
              <a:gd name="T7" fmla="*/ 141 h 510"/>
              <a:gd name="T8" fmla="*/ 466 w 609"/>
              <a:gd name="T9" fmla="*/ 205 h 510"/>
              <a:gd name="T10" fmla="*/ 424 w 609"/>
              <a:gd name="T11" fmla="*/ 177 h 510"/>
              <a:gd name="T12" fmla="*/ 410 w 609"/>
              <a:gd name="T13" fmla="*/ 226 h 510"/>
              <a:gd name="T14" fmla="*/ 466 w 609"/>
              <a:gd name="T15" fmla="*/ 276 h 510"/>
              <a:gd name="T16" fmla="*/ 558 w 609"/>
              <a:gd name="T17" fmla="*/ 191 h 510"/>
              <a:gd name="T18" fmla="*/ 537 w 609"/>
              <a:gd name="T19" fmla="*/ 141 h 510"/>
              <a:gd name="T20" fmla="*/ 367 w 609"/>
              <a:gd name="T21" fmla="*/ 99 h 510"/>
              <a:gd name="T22" fmla="*/ 339 w 609"/>
              <a:gd name="T23" fmla="*/ 42 h 510"/>
              <a:gd name="T24" fmla="*/ 360 w 609"/>
              <a:gd name="T25" fmla="*/ 0 h 510"/>
              <a:gd name="T26" fmla="*/ 389 w 609"/>
              <a:gd name="T27" fmla="*/ 14 h 510"/>
              <a:gd name="T28" fmla="*/ 367 w 609"/>
              <a:gd name="T29" fmla="*/ 99 h 510"/>
              <a:gd name="T30" fmla="*/ 269 w 609"/>
              <a:gd name="T31" fmla="*/ 42 h 510"/>
              <a:gd name="T32" fmla="*/ 148 w 609"/>
              <a:gd name="T33" fmla="*/ 163 h 510"/>
              <a:gd name="T34" fmla="*/ 219 w 609"/>
              <a:gd name="T35" fmla="*/ 14 h 510"/>
              <a:gd name="T36" fmla="*/ 276 w 609"/>
              <a:gd name="T37" fmla="*/ 28 h 510"/>
              <a:gd name="T38" fmla="*/ 233 w 609"/>
              <a:gd name="T39" fmla="*/ 191 h 510"/>
              <a:gd name="T40" fmla="*/ 332 w 609"/>
              <a:gd name="T41" fmla="*/ 191 h 510"/>
              <a:gd name="T42" fmla="*/ 389 w 609"/>
              <a:gd name="T43" fmla="*/ 318 h 510"/>
              <a:gd name="T44" fmla="*/ 417 w 609"/>
              <a:gd name="T45" fmla="*/ 452 h 510"/>
              <a:gd name="T46" fmla="*/ 445 w 609"/>
              <a:gd name="T47" fmla="*/ 346 h 510"/>
              <a:gd name="T48" fmla="*/ 530 w 609"/>
              <a:gd name="T49" fmla="*/ 339 h 510"/>
              <a:gd name="T50" fmla="*/ 495 w 609"/>
              <a:gd name="T51" fmla="*/ 488 h 510"/>
              <a:gd name="T52" fmla="*/ 466 w 609"/>
              <a:gd name="T53" fmla="*/ 509 h 510"/>
              <a:gd name="T54" fmla="*/ 452 w 609"/>
              <a:gd name="T55" fmla="*/ 509 h 510"/>
              <a:gd name="T56" fmla="*/ 141 w 609"/>
              <a:gd name="T57" fmla="*/ 509 h 510"/>
              <a:gd name="T58" fmla="*/ 141 w 609"/>
              <a:gd name="T59" fmla="*/ 509 h 510"/>
              <a:gd name="T60" fmla="*/ 113 w 609"/>
              <a:gd name="T61" fmla="*/ 488 h 510"/>
              <a:gd name="T62" fmla="*/ 28 w 609"/>
              <a:gd name="T63" fmla="*/ 247 h 510"/>
              <a:gd name="T64" fmla="*/ 28 w 609"/>
              <a:gd name="T65" fmla="*/ 191 h 510"/>
              <a:gd name="T66" fmla="*/ 233 w 609"/>
              <a:gd name="T67" fmla="*/ 191 h 510"/>
              <a:gd name="T68" fmla="*/ 276 w 609"/>
              <a:gd name="T69" fmla="*/ 424 h 510"/>
              <a:gd name="T70" fmla="*/ 332 w 609"/>
              <a:gd name="T71" fmla="*/ 424 h 510"/>
              <a:gd name="T72" fmla="*/ 304 w 609"/>
              <a:gd name="T73" fmla="*/ 247 h 510"/>
              <a:gd name="T74" fmla="*/ 276 w 609"/>
              <a:gd name="T75" fmla="*/ 424 h 510"/>
              <a:gd name="T76" fmla="*/ 219 w 609"/>
              <a:gd name="T77" fmla="*/ 276 h 510"/>
              <a:gd name="T78" fmla="*/ 162 w 609"/>
              <a:gd name="T79" fmla="*/ 276 h 510"/>
              <a:gd name="T80" fmla="*/ 191 w 609"/>
              <a:gd name="T81" fmla="*/ 452 h 510"/>
              <a:gd name="T82" fmla="*/ 219 w 609"/>
              <a:gd name="T83" fmla="*/ 276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609" h="510">
                <a:moveTo>
                  <a:pt x="480" y="318"/>
                </a:moveTo>
                <a:lnTo>
                  <a:pt x="480" y="318"/>
                </a:lnTo>
                <a:cubicBezTo>
                  <a:pt x="417" y="318"/>
                  <a:pt x="360" y="269"/>
                  <a:pt x="360" y="198"/>
                </a:cubicBezTo>
                <a:cubicBezTo>
                  <a:pt x="360" y="127"/>
                  <a:pt x="417" y="78"/>
                  <a:pt x="480" y="78"/>
                </a:cubicBezTo>
                <a:cubicBezTo>
                  <a:pt x="551" y="78"/>
                  <a:pt x="608" y="127"/>
                  <a:pt x="608" y="198"/>
                </a:cubicBezTo>
                <a:cubicBezTo>
                  <a:pt x="608" y="269"/>
                  <a:pt x="551" y="318"/>
                  <a:pt x="480" y="318"/>
                </a:cubicBezTo>
                <a:close/>
                <a:moveTo>
                  <a:pt x="537" y="141"/>
                </a:moveTo>
                <a:lnTo>
                  <a:pt x="537" y="141"/>
                </a:lnTo>
                <a:cubicBezTo>
                  <a:pt x="530" y="141"/>
                  <a:pt x="523" y="141"/>
                  <a:pt x="523" y="148"/>
                </a:cubicBezTo>
                <a:cubicBezTo>
                  <a:pt x="466" y="205"/>
                  <a:pt x="466" y="205"/>
                  <a:pt x="466" y="205"/>
                </a:cubicBezTo>
                <a:cubicBezTo>
                  <a:pt x="445" y="191"/>
                  <a:pt x="445" y="191"/>
                  <a:pt x="445" y="191"/>
                </a:cubicBezTo>
                <a:cubicBezTo>
                  <a:pt x="438" y="184"/>
                  <a:pt x="431" y="177"/>
                  <a:pt x="424" y="177"/>
                </a:cubicBezTo>
                <a:cubicBezTo>
                  <a:pt x="410" y="177"/>
                  <a:pt x="396" y="191"/>
                  <a:pt x="396" y="205"/>
                </a:cubicBezTo>
                <a:cubicBezTo>
                  <a:pt x="396" y="212"/>
                  <a:pt x="403" y="219"/>
                  <a:pt x="410" y="226"/>
                </a:cubicBezTo>
                <a:cubicBezTo>
                  <a:pt x="445" y="261"/>
                  <a:pt x="445" y="261"/>
                  <a:pt x="445" y="261"/>
                </a:cubicBezTo>
                <a:cubicBezTo>
                  <a:pt x="452" y="269"/>
                  <a:pt x="459" y="276"/>
                  <a:pt x="466" y="276"/>
                </a:cubicBezTo>
                <a:cubicBezTo>
                  <a:pt x="473" y="276"/>
                  <a:pt x="480" y="269"/>
                  <a:pt x="480" y="261"/>
                </a:cubicBezTo>
                <a:cubicBezTo>
                  <a:pt x="558" y="191"/>
                  <a:pt x="558" y="191"/>
                  <a:pt x="558" y="191"/>
                </a:cubicBezTo>
                <a:cubicBezTo>
                  <a:pt x="565" y="184"/>
                  <a:pt x="565" y="177"/>
                  <a:pt x="565" y="170"/>
                </a:cubicBezTo>
                <a:cubicBezTo>
                  <a:pt x="565" y="156"/>
                  <a:pt x="558" y="141"/>
                  <a:pt x="537" y="141"/>
                </a:cubicBezTo>
                <a:close/>
                <a:moveTo>
                  <a:pt x="367" y="99"/>
                </a:moveTo>
                <a:lnTo>
                  <a:pt x="367" y="99"/>
                </a:lnTo>
                <a:cubicBezTo>
                  <a:pt x="339" y="42"/>
                  <a:pt x="339" y="42"/>
                  <a:pt x="339" y="42"/>
                </a:cubicBezTo>
                <a:lnTo>
                  <a:pt x="339" y="42"/>
                </a:lnTo>
                <a:cubicBezTo>
                  <a:pt x="332" y="35"/>
                  <a:pt x="332" y="35"/>
                  <a:pt x="332" y="28"/>
                </a:cubicBezTo>
                <a:cubicBezTo>
                  <a:pt x="332" y="14"/>
                  <a:pt x="346" y="0"/>
                  <a:pt x="360" y="0"/>
                </a:cubicBezTo>
                <a:cubicBezTo>
                  <a:pt x="375" y="0"/>
                  <a:pt x="382" y="7"/>
                  <a:pt x="389" y="14"/>
                </a:cubicBezTo>
                <a:lnTo>
                  <a:pt x="389" y="14"/>
                </a:lnTo>
                <a:cubicBezTo>
                  <a:pt x="410" y="63"/>
                  <a:pt x="410" y="63"/>
                  <a:pt x="410" y="63"/>
                </a:cubicBezTo>
                <a:cubicBezTo>
                  <a:pt x="396" y="71"/>
                  <a:pt x="382" y="85"/>
                  <a:pt x="367" y="99"/>
                </a:cubicBezTo>
                <a:close/>
                <a:moveTo>
                  <a:pt x="269" y="42"/>
                </a:moveTo>
                <a:lnTo>
                  <a:pt x="269" y="42"/>
                </a:lnTo>
                <a:cubicBezTo>
                  <a:pt x="212" y="163"/>
                  <a:pt x="212" y="163"/>
                  <a:pt x="212" y="163"/>
                </a:cubicBezTo>
                <a:cubicBezTo>
                  <a:pt x="148" y="163"/>
                  <a:pt x="148" y="163"/>
                  <a:pt x="148" y="163"/>
                </a:cubicBezTo>
                <a:cubicBezTo>
                  <a:pt x="219" y="14"/>
                  <a:pt x="219" y="14"/>
                  <a:pt x="219" y="14"/>
                </a:cubicBezTo>
                <a:lnTo>
                  <a:pt x="219" y="14"/>
                </a:lnTo>
                <a:cubicBezTo>
                  <a:pt x="226" y="7"/>
                  <a:pt x="233" y="0"/>
                  <a:pt x="247" y="0"/>
                </a:cubicBezTo>
                <a:cubicBezTo>
                  <a:pt x="262" y="0"/>
                  <a:pt x="276" y="14"/>
                  <a:pt x="276" y="28"/>
                </a:cubicBezTo>
                <a:cubicBezTo>
                  <a:pt x="276" y="35"/>
                  <a:pt x="276" y="35"/>
                  <a:pt x="269" y="42"/>
                </a:cubicBezTo>
                <a:close/>
                <a:moveTo>
                  <a:pt x="233" y="191"/>
                </a:moveTo>
                <a:lnTo>
                  <a:pt x="233" y="191"/>
                </a:lnTo>
                <a:cubicBezTo>
                  <a:pt x="332" y="191"/>
                  <a:pt x="332" y="191"/>
                  <a:pt x="332" y="191"/>
                </a:cubicBezTo>
                <a:lnTo>
                  <a:pt x="332" y="198"/>
                </a:lnTo>
                <a:cubicBezTo>
                  <a:pt x="332" y="247"/>
                  <a:pt x="353" y="290"/>
                  <a:pt x="389" y="318"/>
                </a:cubicBezTo>
                <a:cubicBezTo>
                  <a:pt x="389" y="424"/>
                  <a:pt x="389" y="424"/>
                  <a:pt x="389" y="424"/>
                </a:cubicBezTo>
                <a:cubicBezTo>
                  <a:pt x="389" y="438"/>
                  <a:pt x="403" y="452"/>
                  <a:pt x="417" y="452"/>
                </a:cubicBezTo>
                <a:cubicBezTo>
                  <a:pt x="431" y="452"/>
                  <a:pt x="445" y="438"/>
                  <a:pt x="445" y="424"/>
                </a:cubicBezTo>
                <a:cubicBezTo>
                  <a:pt x="445" y="346"/>
                  <a:pt x="445" y="346"/>
                  <a:pt x="445" y="346"/>
                </a:cubicBezTo>
                <a:cubicBezTo>
                  <a:pt x="459" y="346"/>
                  <a:pt x="466" y="346"/>
                  <a:pt x="480" y="346"/>
                </a:cubicBezTo>
                <a:cubicBezTo>
                  <a:pt x="502" y="346"/>
                  <a:pt x="516" y="346"/>
                  <a:pt x="530" y="339"/>
                </a:cubicBezTo>
                <a:cubicBezTo>
                  <a:pt x="495" y="488"/>
                  <a:pt x="495" y="488"/>
                  <a:pt x="495" y="488"/>
                </a:cubicBezTo>
                <a:lnTo>
                  <a:pt x="495" y="488"/>
                </a:lnTo>
                <a:cubicBezTo>
                  <a:pt x="488" y="502"/>
                  <a:pt x="480" y="509"/>
                  <a:pt x="466" y="509"/>
                </a:cubicBezTo>
                <a:lnTo>
                  <a:pt x="466" y="509"/>
                </a:lnTo>
                <a:cubicBezTo>
                  <a:pt x="459" y="509"/>
                  <a:pt x="459" y="509"/>
                  <a:pt x="459" y="509"/>
                </a:cubicBezTo>
                <a:cubicBezTo>
                  <a:pt x="452" y="509"/>
                  <a:pt x="452" y="509"/>
                  <a:pt x="452" y="509"/>
                </a:cubicBezTo>
                <a:cubicBezTo>
                  <a:pt x="141" y="509"/>
                  <a:pt x="141" y="509"/>
                  <a:pt x="141" y="509"/>
                </a:cubicBezTo>
                <a:lnTo>
                  <a:pt x="141" y="509"/>
                </a:lnTo>
                <a:lnTo>
                  <a:pt x="141" y="509"/>
                </a:lnTo>
                <a:lnTo>
                  <a:pt x="141" y="509"/>
                </a:lnTo>
                <a:cubicBezTo>
                  <a:pt x="127" y="509"/>
                  <a:pt x="120" y="502"/>
                  <a:pt x="113" y="488"/>
                </a:cubicBezTo>
                <a:lnTo>
                  <a:pt x="113" y="488"/>
                </a:lnTo>
                <a:cubicBezTo>
                  <a:pt x="56" y="247"/>
                  <a:pt x="56" y="247"/>
                  <a:pt x="56" y="247"/>
                </a:cubicBezTo>
                <a:cubicBezTo>
                  <a:pt x="28" y="247"/>
                  <a:pt x="28" y="247"/>
                  <a:pt x="28" y="247"/>
                </a:cubicBezTo>
                <a:cubicBezTo>
                  <a:pt x="14" y="247"/>
                  <a:pt x="0" y="233"/>
                  <a:pt x="0" y="219"/>
                </a:cubicBezTo>
                <a:cubicBezTo>
                  <a:pt x="0" y="198"/>
                  <a:pt x="14" y="191"/>
                  <a:pt x="28" y="191"/>
                </a:cubicBezTo>
                <a:cubicBezTo>
                  <a:pt x="141" y="191"/>
                  <a:pt x="141" y="191"/>
                  <a:pt x="141" y="191"/>
                </a:cubicBezTo>
                <a:cubicBezTo>
                  <a:pt x="233" y="191"/>
                  <a:pt x="233" y="191"/>
                  <a:pt x="233" y="191"/>
                </a:cubicBezTo>
                <a:close/>
                <a:moveTo>
                  <a:pt x="276" y="424"/>
                </a:moveTo>
                <a:lnTo>
                  <a:pt x="276" y="424"/>
                </a:lnTo>
                <a:cubicBezTo>
                  <a:pt x="276" y="438"/>
                  <a:pt x="290" y="452"/>
                  <a:pt x="304" y="452"/>
                </a:cubicBezTo>
                <a:cubicBezTo>
                  <a:pt x="318" y="452"/>
                  <a:pt x="332" y="438"/>
                  <a:pt x="332" y="424"/>
                </a:cubicBezTo>
                <a:cubicBezTo>
                  <a:pt x="332" y="276"/>
                  <a:pt x="332" y="276"/>
                  <a:pt x="332" y="276"/>
                </a:cubicBezTo>
                <a:cubicBezTo>
                  <a:pt x="332" y="254"/>
                  <a:pt x="318" y="247"/>
                  <a:pt x="304" y="247"/>
                </a:cubicBezTo>
                <a:cubicBezTo>
                  <a:pt x="290" y="247"/>
                  <a:pt x="276" y="254"/>
                  <a:pt x="276" y="276"/>
                </a:cubicBezTo>
                <a:lnTo>
                  <a:pt x="276" y="424"/>
                </a:lnTo>
                <a:close/>
                <a:moveTo>
                  <a:pt x="219" y="276"/>
                </a:moveTo>
                <a:lnTo>
                  <a:pt x="219" y="276"/>
                </a:lnTo>
                <a:cubicBezTo>
                  <a:pt x="219" y="254"/>
                  <a:pt x="205" y="247"/>
                  <a:pt x="191" y="247"/>
                </a:cubicBezTo>
                <a:cubicBezTo>
                  <a:pt x="177" y="247"/>
                  <a:pt x="162" y="254"/>
                  <a:pt x="162" y="276"/>
                </a:cubicBezTo>
                <a:cubicBezTo>
                  <a:pt x="162" y="424"/>
                  <a:pt x="162" y="424"/>
                  <a:pt x="162" y="424"/>
                </a:cubicBezTo>
                <a:cubicBezTo>
                  <a:pt x="162" y="438"/>
                  <a:pt x="177" y="452"/>
                  <a:pt x="191" y="452"/>
                </a:cubicBezTo>
                <a:cubicBezTo>
                  <a:pt x="205" y="452"/>
                  <a:pt x="219" y="438"/>
                  <a:pt x="219" y="424"/>
                </a:cubicBezTo>
                <a:lnTo>
                  <a:pt x="219" y="27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05" name="Freeform 111"/>
          <p:cNvSpPr>
            <a:spLocks noChangeArrowheads="1"/>
          </p:cNvSpPr>
          <p:nvPr/>
        </p:nvSpPr>
        <p:spPr bwMode="auto">
          <a:xfrm>
            <a:off x="6140439" y="2935818"/>
            <a:ext cx="289907" cy="245534"/>
          </a:xfrm>
          <a:custGeom>
            <a:avLst/>
            <a:gdLst>
              <a:gd name="T0" fmla="*/ 480 w 602"/>
              <a:gd name="T1" fmla="*/ 318 h 510"/>
              <a:gd name="T2" fmla="*/ 480 w 602"/>
              <a:gd name="T3" fmla="*/ 78 h 510"/>
              <a:gd name="T4" fmla="*/ 480 w 602"/>
              <a:gd name="T5" fmla="*/ 318 h 510"/>
              <a:gd name="T6" fmla="*/ 537 w 602"/>
              <a:gd name="T7" fmla="*/ 170 h 510"/>
              <a:gd name="T8" fmla="*/ 396 w 602"/>
              <a:gd name="T9" fmla="*/ 198 h 510"/>
              <a:gd name="T10" fmla="*/ 537 w 602"/>
              <a:gd name="T11" fmla="*/ 226 h 510"/>
              <a:gd name="T12" fmla="*/ 537 w 602"/>
              <a:gd name="T13" fmla="*/ 170 h 510"/>
              <a:gd name="T14" fmla="*/ 367 w 602"/>
              <a:gd name="T15" fmla="*/ 99 h 510"/>
              <a:gd name="T16" fmla="*/ 332 w 602"/>
              <a:gd name="T17" fmla="*/ 42 h 510"/>
              <a:gd name="T18" fmla="*/ 360 w 602"/>
              <a:gd name="T19" fmla="*/ 0 h 510"/>
              <a:gd name="T20" fmla="*/ 382 w 602"/>
              <a:gd name="T21" fmla="*/ 14 h 510"/>
              <a:gd name="T22" fmla="*/ 367 w 602"/>
              <a:gd name="T23" fmla="*/ 99 h 510"/>
              <a:gd name="T24" fmla="*/ 269 w 602"/>
              <a:gd name="T25" fmla="*/ 42 h 510"/>
              <a:gd name="T26" fmla="*/ 141 w 602"/>
              <a:gd name="T27" fmla="*/ 163 h 510"/>
              <a:gd name="T28" fmla="*/ 219 w 602"/>
              <a:gd name="T29" fmla="*/ 14 h 510"/>
              <a:gd name="T30" fmla="*/ 276 w 602"/>
              <a:gd name="T31" fmla="*/ 28 h 510"/>
              <a:gd name="T32" fmla="*/ 233 w 602"/>
              <a:gd name="T33" fmla="*/ 191 h 510"/>
              <a:gd name="T34" fmla="*/ 332 w 602"/>
              <a:gd name="T35" fmla="*/ 191 h 510"/>
              <a:gd name="T36" fmla="*/ 389 w 602"/>
              <a:gd name="T37" fmla="*/ 318 h 510"/>
              <a:gd name="T38" fmla="*/ 417 w 602"/>
              <a:gd name="T39" fmla="*/ 452 h 510"/>
              <a:gd name="T40" fmla="*/ 445 w 602"/>
              <a:gd name="T41" fmla="*/ 346 h 510"/>
              <a:gd name="T42" fmla="*/ 523 w 602"/>
              <a:gd name="T43" fmla="*/ 339 h 510"/>
              <a:gd name="T44" fmla="*/ 487 w 602"/>
              <a:gd name="T45" fmla="*/ 488 h 510"/>
              <a:gd name="T46" fmla="*/ 459 w 602"/>
              <a:gd name="T47" fmla="*/ 509 h 510"/>
              <a:gd name="T48" fmla="*/ 452 w 602"/>
              <a:gd name="T49" fmla="*/ 509 h 510"/>
              <a:gd name="T50" fmla="*/ 141 w 602"/>
              <a:gd name="T51" fmla="*/ 509 h 510"/>
              <a:gd name="T52" fmla="*/ 141 w 602"/>
              <a:gd name="T53" fmla="*/ 509 h 510"/>
              <a:gd name="T54" fmla="*/ 113 w 602"/>
              <a:gd name="T55" fmla="*/ 488 h 510"/>
              <a:gd name="T56" fmla="*/ 28 w 602"/>
              <a:gd name="T57" fmla="*/ 247 h 510"/>
              <a:gd name="T58" fmla="*/ 28 w 602"/>
              <a:gd name="T59" fmla="*/ 191 h 510"/>
              <a:gd name="T60" fmla="*/ 233 w 602"/>
              <a:gd name="T61" fmla="*/ 191 h 510"/>
              <a:gd name="T62" fmla="*/ 276 w 602"/>
              <a:gd name="T63" fmla="*/ 424 h 510"/>
              <a:gd name="T64" fmla="*/ 332 w 602"/>
              <a:gd name="T65" fmla="*/ 424 h 510"/>
              <a:gd name="T66" fmla="*/ 304 w 602"/>
              <a:gd name="T67" fmla="*/ 247 h 510"/>
              <a:gd name="T68" fmla="*/ 276 w 602"/>
              <a:gd name="T69" fmla="*/ 424 h 510"/>
              <a:gd name="T70" fmla="*/ 219 w 602"/>
              <a:gd name="T71" fmla="*/ 276 h 510"/>
              <a:gd name="T72" fmla="*/ 162 w 602"/>
              <a:gd name="T73" fmla="*/ 276 h 510"/>
              <a:gd name="T74" fmla="*/ 191 w 602"/>
              <a:gd name="T75" fmla="*/ 452 h 510"/>
              <a:gd name="T76" fmla="*/ 219 w 602"/>
              <a:gd name="T77" fmla="*/ 276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602" h="510">
                <a:moveTo>
                  <a:pt x="480" y="318"/>
                </a:moveTo>
                <a:lnTo>
                  <a:pt x="480" y="318"/>
                </a:lnTo>
                <a:cubicBezTo>
                  <a:pt x="410" y="318"/>
                  <a:pt x="360" y="269"/>
                  <a:pt x="360" y="198"/>
                </a:cubicBezTo>
                <a:cubicBezTo>
                  <a:pt x="360" y="127"/>
                  <a:pt x="410" y="78"/>
                  <a:pt x="480" y="78"/>
                </a:cubicBezTo>
                <a:cubicBezTo>
                  <a:pt x="551" y="78"/>
                  <a:pt x="601" y="127"/>
                  <a:pt x="601" y="198"/>
                </a:cubicBezTo>
                <a:cubicBezTo>
                  <a:pt x="601" y="269"/>
                  <a:pt x="551" y="318"/>
                  <a:pt x="480" y="318"/>
                </a:cubicBezTo>
                <a:close/>
                <a:moveTo>
                  <a:pt x="537" y="170"/>
                </a:moveTo>
                <a:lnTo>
                  <a:pt x="537" y="170"/>
                </a:lnTo>
                <a:cubicBezTo>
                  <a:pt x="424" y="170"/>
                  <a:pt x="424" y="170"/>
                  <a:pt x="424" y="170"/>
                </a:cubicBezTo>
                <a:cubicBezTo>
                  <a:pt x="410" y="170"/>
                  <a:pt x="396" y="184"/>
                  <a:pt x="396" y="198"/>
                </a:cubicBezTo>
                <a:cubicBezTo>
                  <a:pt x="396" y="212"/>
                  <a:pt x="410" y="226"/>
                  <a:pt x="424" y="226"/>
                </a:cubicBezTo>
                <a:cubicBezTo>
                  <a:pt x="537" y="226"/>
                  <a:pt x="537" y="226"/>
                  <a:pt x="537" y="226"/>
                </a:cubicBezTo>
                <a:cubicBezTo>
                  <a:pt x="551" y="226"/>
                  <a:pt x="565" y="212"/>
                  <a:pt x="565" y="198"/>
                </a:cubicBezTo>
                <a:cubicBezTo>
                  <a:pt x="565" y="184"/>
                  <a:pt x="551" y="170"/>
                  <a:pt x="537" y="170"/>
                </a:cubicBezTo>
                <a:close/>
                <a:moveTo>
                  <a:pt x="367" y="99"/>
                </a:moveTo>
                <a:lnTo>
                  <a:pt x="367" y="99"/>
                </a:lnTo>
                <a:cubicBezTo>
                  <a:pt x="332" y="42"/>
                  <a:pt x="332" y="42"/>
                  <a:pt x="332" y="42"/>
                </a:cubicBezTo>
                <a:lnTo>
                  <a:pt x="332" y="42"/>
                </a:lnTo>
                <a:cubicBezTo>
                  <a:pt x="332" y="35"/>
                  <a:pt x="332" y="35"/>
                  <a:pt x="332" y="28"/>
                </a:cubicBezTo>
                <a:cubicBezTo>
                  <a:pt x="332" y="14"/>
                  <a:pt x="339" y="0"/>
                  <a:pt x="360" y="0"/>
                </a:cubicBezTo>
                <a:cubicBezTo>
                  <a:pt x="367" y="0"/>
                  <a:pt x="382" y="7"/>
                  <a:pt x="382" y="14"/>
                </a:cubicBezTo>
                <a:lnTo>
                  <a:pt x="382" y="14"/>
                </a:lnTo>
                <a:cubicBezTo>
                  <a:pt x="410" y="63"/>
                  <a:pt x="410" y="63"/>
                  <a:pt x="410" y="63"/>
                </a:cubicBezTo>
                <a:cubicBezTo>
                  <a:pt x="396" y="71"/>
                  <a:pt x="374" y="85"/>
                  <a:pt x="367" y="99"/>
                </a:cubicBezTo>
                <a:close/>
                <a:moveTo>
                  <a:pt x="269" y="42"/>
                </a:moveTo>
                <a:lnTo>
                  <a:pt x="269" y="42"/>
                </a:lnTo>
                <a:cubicBezTo>
                  <a:pt x="205" y="163"/>
                  <a:pt x="205" y="163"/>
                  <a:pt x="205" y="163"/>
                </a:cubicBezTo>
                <a:cubicBezTo>
                  <a:pt x="141" y="163"/>
                  <a:pt x="141" y="163"/>
                  <a:pt x="141" y="163"/>
                </a:cubicBezTo>
                <a:cubicBezTo>
                  <a:pt x="219" y="14"/>
                  <a:pt x="219" y="14"/>
                  <a:pt x="219" y="14"/>
                </a:cubicBezTo>
                <a:lnTo>
                  <a:pt x="219" y="14"/>
                </a:lnTo>
                <a:cubicBezTo>
                  <a:pt x="226" y="7"/>
                  <a:pt x="233" y="0"/>
                  <a:pt x="247" y="0"/>
                </a:cubicBezTo>
                <a:cubicBezTo>
                  <a:pt x="261" y="0"/>
                  <a:pt x="276" y="14"/>
                  <a:pt x="276" y="28"/>
                </a:cubicBezTo>
                <a:cubicBezTo>
                  <a:pt x="276" y="35"/>
                  <a:pt x="269" y="35"/>
                  <a:pt x="269" y="42"/>
                </a:cubicBezTo>
                <a:close/>
                <a:moveTo>
                  <a:pt x="233" y="191"/>
                </a:moveTo>
                <a:lnTo>
                  <a:pt x="233" y="191"/>
                </a:lnTo>
                <a:cubicBezTo>
                  <a:pt x="332" y="191"/>
                  <a:pt x="332" y="191"/>
                  <a:pt x="332" y="191"/>
                </a:cubicBezTo>
                <a:lnTo>
                  <a:pt x="332" y="198"/>
                </a:lnTo>
                <a:cubicBezTo>
                  <a:pt x="332" y="247"/>
                  <a:pt x="353" y="290"/>
                  <a:pt x="389" y="318"/>
                </a:cubicBezTo>
                <a:cubicBezTo>
                  <a:pt x="389" y="424"/>
                  <a:pt x="389" y="424"/>
                  <a:pt x="389" y="424"/>
                </a:cubicBezTo>
                <a:cubicBezTo>
                  <a:pt x="389" y="438"/>
                  <a:pt x="396" y="452"/>
                  <a:pt x="417" y="452"/>
                </a:cubicBezTo>
                <a:cubicBezTo>
                  <a:pt x="431" y="452"/>
                  <a:pt x="445" y="438"/>
                  <a:pt x="445" y="424"/>
                </a:cubicBezTo>
                <a:cubicBezTo>
                  <a:pt x="445" y="346"/>
                  <a:pt x="445" y="346"/>
                  <a:pt x="445" y="346"/>
                </a:cubicBezTo>
                <a:cubicBezTo>
                  <a:pt x="452" y="346"/>
                  <a:pt x="466" y="346"/>
                  <a:pt x="480" y="346"/>
                </a:cubicBezTo>
                <a:cubicBezTo>
                  <a:pt x="495" y="346"/>
                  <a:pt x="509" y="346"/>
                  <a:pt x="523" y="339"/>
                </a:cubicBezTo>
                <a:cubicBezTo>
                  <a:pt x="487" y="488"/>
                  <a:pt x="487" y="488"/>
                  <a:pt x="487" y="488"/>
                </a:cubicBezTo>
                <a:lnTo>
                  <a:pt x="487" y="488"/>
                </a:lnTo>
                <a:cubicBezTo>
                  <a:pt x="487" y="502"/>
                  <a:pt x="473" y="509"/>
                  <a:pt x="459" y="509"/>
                </a:cubicBezTo>
                <a:lnTo>
                  <a:pt x="459" y="509"/>
                </a:lnTo>
                <a:lnTo>
                  <a:pt x="459" y="509"/>
                </a:lnTo>
                <a:cubicBezTo>
                  <a:pt x="452" y="509"/>
                  <a:pt x="452" y="509"/>
                  <a:pt x="452" y="509"/>
                </a:cubicBezTo>
                <a:cubicBezTo>
                  <a:pt x="141" y="509"/>
                  <a:pt x="141" y="509"/>
                  <a:pt x="141" y="509"/>
                </a:cubicBezTo>
                <a:lnTo>
                  <a:pt x="141" y="509"/>
                </a:lnTo>
                <a:lnTo>
                  <a:pt x="141" y="509"/>
                </a:lnTo>
                <a:lnTo>
                  <a:pt x="141" y="509"/>
                </a:lnTo>
                <a:cubicBezTo>
                  <a:pt x="127" y="509"/>
                  <a:pt x="120" y="502"/>
                  <a:pt x="113" y="488"/>
                </a:cubicBezTo>
                <a:lnTo>
                  <a:pt x="113" y="488"/>
                </a:lnTo>
                <a:cubicBezTo>
                  <a:pt x="56" y="247"/>
                  <a:pt x="56" y="247"/>
                  <a:pt x="56" y="247"/>
                </a:cubicBezTo>
                <a:cubicBezTo>
                  <a:pt x="28" y="247"/>
                  <a:pt x="28" y="247"/>
                  <a:pt x="28" y="247"/>
                </a:cubicBezTo>
                <a:cubicBezTo>
                  <a:pt x="14" y="247"/>
                  <a:pt x="0" y="233"/>
                  <a:pt x="0" y="219"/>
                </a:cubicBezTo>
                <a:cubicBezTo>
                  <a:pt x="0" y="198"/>
                  <a:pt x="14" y="191"/>
                  <a:pt x="28" y="191"/>
                </a:cubicBezTo>
                <a:cubicBezTo>
                  <a:pt x="134" y="191"/>
                  <a:pt x="134" y="191"/>
                  <a:pt x="134" y="191"/>
                </a:cubicBezTo>
                <a:cubicBezTo>
                  <a:pt x="233" y="191"/>
                  <a:pt x="233" y="191"/>
                  <a:pt x="233" y="191"/>
                </a:cubicBezTo>
                <a:close/>
                <a:moveTo>
                  <a:pt x="276" y="424"/>
                </a:moveTo>
                <a:lnTo>
                  <a:pt x="276" y="424"/>
                </a:lnTo>
                <a:cubicBezTo>
                  <a:pt x="276" y="438"/>
                  <a:pt x="283" y="452"/>
                  <a:pt x="304" y="452"/>
                </a:cubicBezTo>
                <a:cubicBezTo>
                  <a:pt x="318" y="452"/>
                  <a:pt x="332" y="438"/>
                  <a:pt x="332" y="424"/>
                </a:cubicBezTo>
                <a:cubicBezTo>
                  <a:pt x="332" y="276"/>
                  <a:pt x="332" y="276"/>
                  <a:pt x="332" y="276"/>
                </a:cubicBezTo>
                <a:cubicBezTo>
                  <a:pt x="332" y="254"/>
                  <a:pt x="318" y="247"/>
                  <a:pt x="304" y="247"/>
                </a:cubicBezTo>
                <a:cubicBezTo>
                  <a:pt x="283" y="247"/>
                  <a:pt x="276" y="254"/>
                  <a:pt x="276" y="276"/>
                </a:cubicBezTo>
                <a:lnTo>
                  <a:pt x="276" y="424"/>
                </a:lnTo>
                <a:close/>
                <a:moveTo>
                  <a:pt x="219" y="276"/>
                </a:moveTo>
                <a:lnTo>
                  <a:pt x="219" y="276"/>
                </a:lnTo>
                <a:cubicBezTo>
                  <a:pt x="219" y="254"/>
                  <a:pt x="205" y="247"/>
                  <a:pt x="191" y="247"/>
                </a:cubicBezTo>
                <a:cubicBezTo>
                  <a:pt x="169" y="247"/>
                  <a:pt x="162" y="254"/>
                  <a:pt x="162" y="276"/>
                </a:cubicBezTo>
                <a:cubicBezTo>
                  <a:pt x="162" y="424"/>
                  <a:pt x="162" y="424"/>
                  <a:pt x="162" y="424"/>
                </a:cubicBezTo>
                <a:cubicBezTo>
                  <a:pt x="162" y="438"/>
                  <a:pt x="169" y="452"/>
                  <a:pt x="191" y="452"/>
                </a:cubicBezTo>
                <a:cubicBezTo>
                  <a:pt x="205" y="452"/>
                  <a:pt x="219" y="438"/>
                  <a:pt x="219" y="424"/>
                </a:cubicBezTo>
                <a:lnTo>
                  <a:pt x="219" y="27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06" name="Freeform 112"/>
          <p:cNvSpPr>
            <a:spLocks noChangeArrowheads="1"/>
          </p:cNvSpPr>
          <p:nvPr/>
        </p:nvSpPr>
        <p:spPr bwMode="auto">
          <a:xfrm>
            <a:off x="5634688" y="2935818"/>
            <a:ext cx="287792" cy="245534"/>
          </a:xfrm>
          <a:custGeom>
            <a:avLst/>
            <a:gdLst>
              <a:gd name="T0" fmla="*/ 480 w 601"/>
              <a:gd name="T1" fmla="*/ 318 h 510"/>
              <a:gd name="T2" fmla="*/ 480 w 601"/>
              <a:gd name="T3" fmla="*/ 78 h 510"/>
              <a:gd name="T4" fmla="*/ 480 w 601"/>
              <a:gd name="T5" fmla="*/ 318 h 510"/>
              <a:gd name="T6" fmla="*/ 537 w 601"/>
              <a:gd name="T7" fmla="*/ 170 h 510"/>
              <a:gd name="T8" fmla="*/ 509 w 601"/>
              <a:gd name="T9" fmla="*/ 141 h 510"/>
              <a:gd name="T10" fmla="*/ 452 w 601"/>
              <a:gd name="T11" fmla="*/ 141 h 510"/>
              <a:gd name="T12" fmla="*/ 424 w 601"/>
              <a:gd name="T13" fmla="*/ 170 h 510"/>
              <a:gd name="T14" fmla="*/ 424 w 601"/>
              <a:gd name="T15" fmla="*/ 226 h 510"/>
              <a:gd name="T16" fmla="*/ 452 w 601"/>
              <a:gd name="T17" fmla="*/ 254 h 510"/>
              <a:gd name="T18" fmla="*/ 509 w 601"/>
              <a:gd name="T19" fmla="*/ 254 h 510"/>
              <a:gd name="T20" fmla="*/ 537 w 601"/>
              <a:gd name="T21" fmla="*/ 226 h 510"/>
              <a:gd name="T22" fmla="*/ 537 w 601"/>
              <a:gd name="T23" fmla="*/ 170 h 510"/>
              <a:gd name="T24" fmla="*/ 360 w 601"/>
              <a:gd name="T25" fmla="*/ 99 h 510"/>
              <a:gd name="T26" fmla="*/ 332 w 601"/>
              <a:gd name="T27" fmla="*/ 42 h 510"/>
              <a:gd name="T28" fmla="*/ 353 w 601"/>
              <a:gd name="T29" fmla="*/ 0 h 510"/>
              <a:gd name="T30" fmla="*/ 381 w 601"/>
              <a:gd name="T31" fmla="*/ 14 h 510"/>
              <a:gd name="T32" fmla="*/ 360 w 601"/>
              <a:gd name="T33" fmla="*/ 99 h 510"/>
              <a:gd name="T34" fmla="*/ 268 w 601"/>
              <a:gd name="T35" fmla="*/ 42 h 510"/>
              <a:gd name="T36" fmla="*/ 141 w 601"/>
              <a:gd name="T37" fmla="*/ 163 h 510"/>
              <a:gd name="T38" fmla="*/ 219 w 601"/>
              <a:gd name="T39" fmla="*/ 14 h 510"/>
              <a:gd name="T40" fmla="*/ 268 w 601"/>
              <a:gd name="T41" fmla="*/ 28 h 510"/>
              <a:gd name="T42" fmla="*/ 226 w 601"/>
              <a:gd name="T43" fmla="*/ 191 h 510"/>
              <a:gd name="T44" fmla="*/ 325 w 601"/>
              <a:gd name="T45" fmla="*/ 191 h 510"/>
              <a:gd name="T46" fmla="*/ 381 w 601"/>
              <a:gd name="T47" fmla="*/ 318 h 510"/>
              <a:gd name="T48" fmla="*/ 410 w 601"/>
              <a:gd name="T49" fmla="*/ 452 h 510"/>
              <a:gd name="T50" fmla="*/ 438 w 601"/>
              <a:gd name="T51" fmla="*/ 346 h 510"/>
              <a:gd name="T52" fmla="*/ 523 w 601"/>
              <a:gd name="T53" fmla="*/ 339 h 510"/>
              <a:gd name="T54" fmla="*/ 487 w 601"/>
              <a:gd name="T55" fmla="*/ 488 h 510"/>
              <a:gd name="T56" fmla="*/ 459 w 601"/>
              <a:gd name="T57" fmla="*/ 509 h 510"/>
              <a:gd name="T58" fmla="*/ 445 w 601"/>
              <a:gd name="T59" fmla="*/ 509 h 510"/>
              <a:gd name="T60" fmla="*/ 141 w 601"/>
              <a:gd name="T61" fmla="*/ 509 h 510"/>
              <a:gd name="T62" fmla="*/ 141 w 601"/>
              <a:gd name="T63" fmla="*/ 509 h 510"/>
              <a:gd name="T64" fmla="*/ 113 w 601"/>
              <a:gd name="T65" fmla="*/ 488 h 510"/>
              <a:gd name="T66" fmla="*/ 28 w 601"/>
              <a:gd name="T67" fmla="*/ 247 h 510"/>
              <a:gd name="T68" fmla="*/ 28 w 601"/>
              <a:gd name="T69" fmla="*/ 191 h 510"/>
              <a:gd name="T70" fmla="*/ 226 w 601"/>
              <a:gd name="T71" fmla="*/ 191 h 510"/>
              <a:gd name="T72" fmla="*/ 268 w 601"/>
              <a:gd name="T73" fmla="*/ 424 h 510"/>
              <a:gd name="T74" fmla="*/ 325 w 601"/>
              <a:gd name="T75" fmla="*/ 424 h 510"/>
              <a:gd name="T76" fmla="*/ 297 w 601"/>
              <a:gd name="T77" fmla="*/ 247 h 510"/>
              <a:gd name="T78" fmla="*/ 268 w 601"/>
              <a:gd name="T79" fmla="*/ 424 h 510"/>
              <a:gd name="T80" fmla="*/ 212 w 601"/>
              <a:gd name="T81" fmla="*/ 276 h 510"/>
              <a:gd name="T82" fmla="*/ 155 w 601"/>
              <a:gd name="T83" fmla="*/ 276 h 510"/>
              <a:gd name="T84" fmla="*/ 183 w 601"/>
              <a:gd name="T85" fmla="*/ 452 h 510"/>
              <a:gd name="T86" fmla="*/ 212 w 601"/>
              <a:gd name="T87" fmla="*/ 276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601" h="510">
                <a:moveTo>
                  <a:pt x="480" y="318"/>
                </a:moveTo>
                <a:lnTo>
                  <a:pt x="480" y="318"/>
                </a:lnTo>
                <a:cubicBezTo>
                  <a:pt x="410" y="318"/>
                  <a:pt x="353" y="269"/>
                  <a:pt x="353" y="198"/>
                </a:cubicBezTo>
                <a:cubicBezTo>
                  <a:pt x="353" y="127"/>
                  <a:pt x="410" y="78"/>
                  <a:pt x="480" y="78"/>
                </a:cubicBezTo>
                <a:cubicBezTo>
                  <a:pt x="544" y="78"/>
                  <a:pt x="600" y="127"/>
                  <a:pt x="600" y="198"/>
                </a:cubicBezTo>
                <a:cubicBezTo>
                  <a:pt x="600" y="269"/>
                  <a:pt x="544" y="318"/>
                  <a:pt x="480" y="318"/>
                </a:cubicBezTo>
                <a:close/>
                <a:moveTo>
                  <a:pt x="537" y="170"/>
                </a:moveTo>
                <a:lnTo>
                  <a:pt x="537" y="170"/>
                </a:lnTo>
                <a:cubicBezTo>
                  <a:pt x="509" y="170"/>
                  <a:pt x="509" y="170"/>
                  <a:pt x="509" y="170"/>
                </a:cubicBezTo>
                <a:cubicBezTo>
                  <a:pt x="509" y="141"/>
                  <a:pt x="509" y="141"/>
                  <a:pt x="509" y="141"/>
                </a:cubicBezTo>
                <a:cubicBezTo>
                  <a:pt x="509" y="127"/>
                  <a:pt x="494" y="113"/>
                  <a:pt x="480" y="113"/>
                </a:cubicBezTo>
                <a:cubicBezTo>
                  <a:pt x="459" y="113"/>
                  <a:pt x="452" y="127"/>
                  <a:pt x="452" y="141"/>
                </a:cubicBezTo>
                <a:cubicBezTo>
                  <a:pt x="452" y="170"/>
                  <a:pt x="452" y="170"/>
                  <a:pt x="452" y="170"/>
                </a:cubicBezTo>
                <a:cubicBezTo>
                  <a:pt x="424" y="170"/>
                  <a:pt x="424" y="170"/>
                  <a:pt x="424" y="170"/>
                </a:cubicBezTo>
                <a:cubicBezTo>
                  <a:pt x="403" y="170"/>
                  <a:pt x="396" y="184"/>
                  <a:pt x="396" y="198"/>
                </a:cubicBezTo>
                <a:cubicBezTo>
                  <a:pt x="396" y="212"/>
                  <a:pt x="403" y="226"/>
                  <a:pt x="424" y="226"/>
                </a:cubicBezTo>
                <a:cubicBezTo>
                  <a:pt x="452" y="226"/>
                  <a:pt x="452" y="226"/>
                  <a:pt x="452" y="226"/>
                </a:cubicBezTo>
                <a:cubicBezTo>
                  <a:pt x="452" y="254"/>
                  <a:pt x="452" y="254"/>
                  <a:pt x="452" y="254"/>
                </a:cubicBezTo>
                <a:cubicBezTo>
                  <a:pt x="452" y="269"/>
                  <a:pt x="459" y="283"/>
                  <a:pt x="480" y="283"/>
                </a:cubicBezTo>
                <a:cubicBezTo>
                  <a:pt x="494" y="283"/>
                  <a:pt x="509" y="269"/>
                  <a:pt x="509" y="254"/>
                </a:cubicBezTo>
                <a:cubicBezTo>
                  <a:pt x="509" y="226"/>
                  <a:pt x="509" y="226"/>
                  <a:pt x="509" y="226"/>
                </a:cubicBezTo>
                <a:cubicBezTo>
                  <a:pt x="537" y="226"/>
                  <a:pt x="537" y="226"/>
                  <a:pt x="537" y="226"/>
                </a:cubicBezTo>
                <a:cubicBezTo>
                  <a:pt x="551" y="226"/>
                  <a:pt x="565" y="212"/>
                  <a:pt x="565" y="198"/>
                </a:cubicBezTo>
                <a:cubicBezTo>
                  <a:pt x="565" y="184"/>
                  <a:pt x="551" y="170"/>
                  <a:pt x="537" y="170"/>
                </a:cubicBezTo>
                <a:close/>
                <a:moveTo>
                  <a:pt x="360" y="99"/>
                </a:moveTo>
                <a:lnTo>
                  <a:pt x="360" y="99"/>
                </a:lnTo>
                <a:cubicBezTo>
                  <a:pt x="332" y="42"/>
                  <a:pt x="332" y="42"/>
                  <a:pt x="332" y="42"/>
                </a:cubicBezTo>
                <a:lnTo>
                  <a:pt x="332" y="42"/>
                </a:lnTo>
                <a:cubicBezTo>
                  <a:pt x="332" y="35"/>
                  <a:pt x="325" y="35"/>
                  <a:pt x="325" y="28"/>
                </a:cubicBezTo>
                <a:cubicBezTo>
                  <a:pt x="325" y="14"/>
                  <a:pt x="339" y="0"/>
                  <a:pt x="353" y="0"/>
                </a:cubicBezTo>
                <a:cubicBezTo>
                  <a:pt x="367" y="0"/>
                  <a:pt x="374" y="7"/>
                  <a:pt x="381" y="14"/>
                </a:cubicBezTo>
                <a:lnTo>
                  <a:pt x="381" y="14"/>
                </a:lnTo>
                <a:cubicBezTo>
                  <a:pt x="410" y="63"/>
                  <a:pt x="410" y="63"/>
                  <a:pt x="410" y="63"/>
                </a:cubicBezTo>
                <a:cubicBezTo>
                  <a:pt x="389" y="71"/>
                  <a:pt x="374" y="85"/>
                  <a:pt x="360" y="99"/>
                </a:cubicBezTo>
                <a:close/>
                <a:moveTo>
                  <a:pt x="268" y="42"/>
                </a:moveTo>
                <a:lnTo>
                  <a:pt x="268" y="42"/>
                </a:lnTo>
                <a:cubicBezTo>
                  <a:pt x="205" y="163"/>
                  <a:pt x="205" y="163"/>
                  <a:pt x="205" y="163"/>
                </a:cubicBezTo>
                <a:cubicBezTo>
                  <a:pt x="141" y="163"/>
                  <a:pt x="141" y="163"/>
                  <a:pt x="141" y="163"/>
                </a:cubicBezTo>
                <a:cubicBezTo>
                  <a:pt x="219" y="14"/>
                  <a:pt x="219" y="14"/>
                  <a:pt x="219" y="14"/>
                </a:cubicBezTo>
                <a:lnTo>
                  <a:pt x="219" y="14"/>
                </a:lnTo>
                <a:cubicBezTo>
                  <a:pt x="219" y="7"/>
                  <a:pt x="233" y="0"/>
                  <a:pt x="240" y="0"/>
                </a:cubicBezTo>
                <a:cubicBezTo>
                  <a:pt x="261" y="0"/>
                  <a:pt x="268" y="14"/>
                  <a:pt x="268" y="28"/>
                </a:cubicBezTo>
                <a:cubicBezTo>
                  <a:pt x="268" y="35"/>
                  <a:pt x="268" y="35"/>
                  <a:pt x="268" y="42"/>
                </a:cubicBezTo>
                <a:close/>
                <a:moveTo>
                  <a:pt x="226" y="191"/>
                </a:moveTo>
                <a:lnTo>
                  <a:pt x="226" y="191"/>
                </a:lnTo>
                <a:cubicBezTo>
                  <a:pt x="325" y="191"/>
                  <a:pt x="325" y="191"/>
                  <a:pt x="325" y="191"/>
                </a:cubicBezTo>
                <a:lnTo>
                  <a:pt x="325" y="198"/>
                </a:lnTo>
                <a:cubicBezTo>
                  <a:pt x="325" y="247"/>
                  <a:pt x="346" y="290"/>
                  <a:pt x="381" y="318"/>
                </a:cubicBezTo>
                <a:cubicBezTo>
                  <a:pt x="381" y="424"/>
                  <a:pt x="381" y="424"/>
                  <a:pt x="381" y="424"/>
                </a:cubicBezTo>
                <a:cubicBezTo>
                  <a:pt x="381" y="438"/>
                  <a:pt x="396" y="452"/>
                  <a:pt x="410" y="452"/>
                </a:cubicBezTo>
                <a:cubicBezTo>
                  <a:pt x="431" y="452"/>
                  <a:pt x="438" y="438"/>
                  <a:pt x="438" y="424"/>
                </a:cubicBezTo>
                <a:cubicBezTo>
                  <a:pt x="438" y="346"/>
                  <a:pt x="438" y="346"/>
                  <a:pt x="438" y="346"/>
                </a:cubicBezTo>
                <a:cubicBezTo>
                  <a:pt x="452" y="346"/>
                  <a:pt x="466" y="346"/>
                  <a:pt x="480" y="346"/>
                </a:cubicBezTo>
                <a:cubicBezTo>
                  <a:pt x="494" y="346"/>
                  <a:pt x="509" y="346"/>
                  <a:pt x="523" y="339"/>
                </a:cubicBezTo>
                <a:cubicBezTo>
                  <a:pt x="487" y="488"/>
                  <a:pt x="487" y="488"/>
                  <a:pt x="487" y="488"/>
                </a:cubicBezTo>
                <a:lnTo>
                  <a:pt x="487" y="488"/>
                </a:lnTo>
                <a:cubicBezTo>
                  <a:pt x="480" y="502"/>
                  <a:pt x="473" y="509"/>
                  <a:pt x="459" y="509"/>
                </a:cubicBezTo>
                <a:lnTo>
                  <a:pt x="459" y="509"/>
                </a:lnTo>
                <a:cubicBezTo>
                  <a:pt x="452" y="509"/>
                  <a:pt x="452" y="509"/>
                  <a:pt x="452" y="509"/>
                </a:cubicBezTo>
                <a:cubicBezTo>
                  <a:pt x="445" y="509"/>
                  <a:pt x="445" y="509"/>
                  <a:pt x="445" y="509"/>
                </a:cubicBezTo>
                <a:cubicBezTo>
                  <a:pt x="141" y="509"/>
                  <a:pt x="141" y="509"/>
                  <a:pt x="141" y="509"/>
                </a:cubicBezTo>
                <a:lnTo>
                  <a:pt x="141" y="509"/>
                </a:lnTo>
                <a:lnTo>
                  <a:pt x="141" y="509"/>
                </a:lnTo>
                <a:lnTo>
                  <a:pt x="141" y="509"/>
                </a:lnTo>
                <a:cubicBezTo>
                  <a:pt x="127" y="509"/>
                  <a:pt x="113" y="502"/>
                  <a:pt x="113" y="488"/>
                </a:cubicBezTo>
                <a:lnTo>
                  <a:pt x="113" y="488"/>
                </a:lnTo>
                <a:cubicBezTo>
                  <a:pt x="49" y="247"/>
                  <a:pt x="49" y="247"/>
                  <a:pt x="49" y="247"/>
                </a:cubicBezTo>
                <a:cubicBezTo>
                  <a:pt x="28" y="247"/>
                  <a:pt x="28" y="247"/>
                  <a:pt x="28" y="247"/>
                </a:cubicBezTo>
                <a:cubicBezTo>
                  <a:pt x="7" y="247"/>
                  <a:pt x="0" y="233"/>
                  <a:pt x="0" y="219"/>
                </a:cubicBezTo>
                <a:cubicBezTo>
                  <a:pt x="0" y="198"/>
                  <a:pt x="7" y="191"/>
                  <a:pt x="28" y="191"/>
                </a:cubicBezTo>
                <a:cubicBezTo>
                  <a:pt x="134" y="191"/>
                  <a:pt x="134" y="191"/>
                  <a:pt x="134" y="191"/>
                </a:cubicBezTo>
                <a:cubicBezTo>
                  <a:pt x="226" y="191"/>
                  <a:pt x="226" y="191"/>
                  <a:pt x="226" y="191"/>
                </a:cubicBezTo>
                <a:close/>
                <a:moveTo>
                  <a:pt x="268" y="424"/>
                </a:moveTo>
                <a:lnTo>
                  <a:pt x="268" y="424"/>
                </a:lnTo>
                <a:cubicBezTo>
                  <a:pt x="268" y="438"/>
                  <a:pt x="283" y="452"/>
                  <a:pt x="297" y="452"/>
                </a:cubicBezTo>
                <a:cubicBezTo>
                  <a:pt x="318" y="452"/>
                  <a:pt x="325" y="438"/>
                  <a:pt x="325" y="424"/>
                </a:cubicBezTo>
                <a:cubicBezTo>
                  <a:pt x="325" y="276"/>
                  <a:pt x="325" y="276"/>
                  <a:pt x="325" y="276"/>
                </a:cubicBezTo>
                <a:cubicBezTo>
                  <a:pt x="325" y="254"/>
                  <a:pt x="318" y="247"/>
                  <a:pt x="297" y="247"/>
                </a:cubicBezTo>
                <a:cubicBezTo>
                  <a:pt x="283" y="247"/>
                  <a:pt x="268" y="254"/>
                  <a:pt x="268" y="276"/>
                </a:cubicBezTo>
                <a:lnTo>
                  <a:pt x="268" y="424"/>
                </a:lnTo>
                <a:close/>
                <a:moveTo>
                  <a:pt x="212" y="276"/>
                </a:moveTo>
                <a:lnTo>
                  <a:pt x="212" y="276"/>
                </a:lnTo>
                <a:cubicBezTo>
                  <a:pt x="212" y="254"/>
                  <a:pt x="205" y="247"/>
                  <a:pt x="183" y="247"/>
                </a:cubicBezTo>
                <a:cubicBezTo>
                  <a:pt x="169" y="247"/>
                  <a:pt x="155" y="254"/>
                  <a:pt x="155" y="276"/>
                </a:cubicBezTo>
                <a:cubicBezTo>
                  <a:pt x="155" y="424"/>
                  <a:pt x="155" y="424"/>
                  <a:pt x="155" y="424"/>
                </a:cubicBezTo>
                <a:cubicBezTo>
                  <a:pt x="155" y="438"/>
                  <a:pt x="169" y="452"/>
                  <a:pt x="183" y="452"/>
                </a:cubicBezTo>
                <a:cubicBezTo>
                  <a:pt x="205" y="452"/>
                  <a:pt x="212" y="438"/>
                  <a:pt x="212" y="424"/>
                </a:cubicBezTo>
                <a:lnTo>
                  <a:pt x="212" y="27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07" name="Freeform 113"/>
          <p:cNvSpPr>
            <a:spLocks noChangeArrowheads="1"/>
          </p:cNvSpPr>
          <p:nvPr/>
        </p:nvSpPr>
        <p:spPr bwMode="auto">
          <a:xfrm>
            <a:off x="5124705" y="2935818"/>
            <a:ext cx="292024" cy="245534"/>
          </a:xfrm>
          <a:custGeom>
            <a:avLst/>
            <a:gdLst>
              <a:gd name="T0" fmla="*/ 607 w 608"/>
              <a:gd name="T1" fmla="*/ 212 h 510"/>
              <a:gd name="T2" fmla="*/ 607 w 608"/>
              <a:gd name="T3" fmla="*/ 219 h 510"/>
              <a:gd name="T4" fmla="*/ 607 w 608"/>
              <a:gd name="T5" fmla="*/ 219 h 510"/>
              <a:gd name="T6" fmla="*/ 579 w 608"/>
              <a:gd name="T7" fmla="*/ 247 h 510"/>
              <a:gd name="T8" fmla="*/ 494 w 608"/>
              <a:gd name="T9" fmla="*/ 488 h 510"/>
              <a:gd name="T10" fmla="*/ 466 w 608"/>
              <a:gd name="T11" fmla="*/ 509 h 510"/>
              <a:gd name="T12" fmla="*/ 466 w 608"/>
              <a:gd name="T13" fmla="*/ 509 h 510"/>
              <a:gd name="T14" fmla="*/ 452 w 608"/>
              <a:gd name="T15" fmla="*/ 509 h 510"/>
              <a:gd name="T16" fmla="*/ 141 w 608"/>
              <a:gd name="T17" fmla="*/ 509 h 510"/>
              <a:gd name="T18" fmla="*/ 141 w 608"/>
              <a:gd name="T19" fmla="*/ 509 h 510"/>
              <a:gd name="T20" fmla="*/ 113 w 608"/>
              <a:gd name="T21" fmla="*/ 488 h 510"/>
              <a:gd name="T22" fmla="*/ 28 w 608"/>
              <a:gd name="T23" fmla="*/ 247 h 510"/>
              <a:gd name="T24" fmla="*/ 28 w 608"/>
              <a:gd name="T25" fmla="*/ 191 h 510"/>
              <a:gd name="T26" fmla="*/ 141 w 608"/>
              <a:gd name="T27" fmla="*/ 191 h 510"/>
              <a:gd name="T28" fmla="*/ 233 w 608"/>
              <a:gd name="T29" fmla="*/ 191 h 510"/>
              <a:gd name="T30" fmla="*/ 353 w 608"/>
              <a:gd name="T31" fmla="*/ 191 h 510"/>
              <a:gd name="T32" fmla="*/ 424 w 608"/>
              <a:gd name="T33" fmla="*/ 191 h 510"/>
              <a:gd name="T34" fmla="*/ 466 w 608"/>
              <a:gd name="T35" fmla="*/ 191 h 510"/>
              <a:gd name="T36" fmla="*/ 579 w 608"/>
              <a:gd name="T37" fmla="*/ 191 h 510"/>
              <a:gd name="T38" fmla="*/ 579 w 608"/>
              <a:gd name="T39" fmla="*/ 191 h 510"/>
              <a:gd name="T40" fmla="*/ 219 w 608"/>
              <a:gd name="T41" fmla="*/ 276 h 510"/>
              <a:gd name="T42" fmla="*/ 190 w 608"/>
              <a:gd name="T43" fmla="*/ 247 h 510"/>
              <a:gd name="T44" fmla="*/ 162 w 608"/>
              <a:gd name="T45" fmla="*/ 424 h 510"/>
              <a:gd name="T46" fmla="*/ 219 w 608"/>
              <a:gd name="T47" fmla="*/ 424 h 510"/>
              <a:gd name="T48" fmla="*/ 332 w 608"/>
              <a:gd name="T49" fmla="*/ 276 h 510"/>
              <a:gd name="T50" fmla="*/ 304 w 608"/>
              <a:gd name="T51" fmla="*/ 247 h 510"/>
              <a:gd name="T52" fmla="*/ 275 w 608"/>
              <a:gd name="T53" fmla="*/ 424 h 510"/>
              <a:gd name="T54" fmla="*/ 332 w 608"/>
              <a:gd name="T55" fmla="*/ 424 h 510"/>
              <a:gd name="T56" fmla="*/ 445 w 608"/>
              <a:gd name="T57" fmla="*/ 276 h 510"/>
              <a:gd name="T58" fmla="*/ 417 w 608"/>
              <a:gd name="T59" fmla="*/ 247 h 510"/>
              <a:gd name="T60" fmla="*/ 388 w 608"/>
              <a:gd name="T61" fmla="*/ 424 h 510"/>
              <a:gd name="T62" fmla="*/ 445 w 608"/>
              <a:gd name="T63" fmla="*/ 424 h 510"/>
              <a:gd name="T64" fmla="*/ 339 w 608"/>
              <a:gd name="T65" fmla="*/ 42 h 510"/>
              <a:gd name="T66" fmla="*/ 339 w 608"/>
              <a:gd name="T67" fmla="*/ 42 h 510"/>
              <a:gd name="T68" fmla="*/ 360 w 608"/>
              <a:gd name="T69" fmla="*/ 0 h 510"/>
              <a:gd name="T70" fmla="*/ 388 w 608"/>
              <a:gd name="T71" fmla="*/ 14 h 510"/>
              <a:gd name="T72" fmla="*/ 395 w 608"/>
              <a:gd name="T73" fmla="*/ 163 h 510"/>
              <a:gd name="T74" fmla="*/ 268 w 608"/>
              <a:gd name="T75" fmla="*/ 42 h 510"/>
              <a:gd name="T76" fmla="*/ 212 w 608"/>
              <a:gd name="T77" fmla="*/ 163 h 510"/>
              <a:gd name="T78" fmla="*/ 219 w 608"/>
              <a:gd name="T79" fmla="*/ 14 h 510"/>
              <a:gd name="T80" fmla="*/ 247 w 608"/>
              <a:gd name="T81" fmla="*/ 0 h 510"/>
              <a:gd name="T82" fmla="*/ 268 w 608"/>
              <a:gd name="T83" fmla="*/ 42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608" h="510">
                <a:moveTo>
                  <a:pt x="607" y="212"/>
                </a:moveTo>
                <a:lnTo>
                  <a:pt x="607" y="212"/>
                </a:lnTo>
                <a:lnTo>
                  <a:pt x="607" y="212"/>
                </a:lnTo>
                <a:lnTo>
                  <a:pt x="607" y="219"/>
                </a:lnTo>
                <a:lnTo>
                  <a:pt x="607" y="219"/>
                </a:lnTo>
                <a:lnTo>
                  <a:pt x="607" y="219"/>
                </a:lnTo>
                <a:lnTo>
                  <a:pt x="607" y="219"/>
                </a:lnTo>
                <a:cubicBezTo>
                  <a:pt x="607" y="233"/>
                  <a:pt x="593" y="247"/>
                  <a:pt x="579" y="247"/>
                </a:cubicBezTo>
                <a:cubicBezTo>
                  <a:pt x="551" y="247"/>
                  <a:pt x="551" y="247"/>
                  <a:pt x="551" y="247"/>
                </a:cubicBezTo>
                <a:cubicBezTo>
                  <a:pt x="494" y="488"/>
                  <a:pt x="494" y="488"/>
                  <a:pt x="494" y="488"/>
                </a:cubicBezTo>
                <a:lnTo>
                  <a:pt x="494" y="488"/>
                </a:lnTo>
                <a:cubicBezTo>
                  <a:pt x="487" y="502"/>
                  <a:pt x="480" y="509"/>
                  <a:pt x="466" y="509"/>
                </a:cubicBezTo>
                <a:lnTo>
                  <a:pt x="466" y="509"/>
                </a:lnTo>
                <a:lnTo>
                  <a:pt x="466" y="509"/>
                </a:lnTo>
                <a:cubicBezTo>
                  <a:pt x="459" y="509"/>
                  <a:pt x="459" y="509"/>
                  <a:pt x="459" y="509"/>
                </a:cubicBezTo>
                <a:cubicBezTo>
                  <a:pt x="452" y="509"/>
                  <a:pt x="452" y="509"/>
                  <a:pt x="452" y="509"/>
                </a:cubicBezTo>
                <a:cubicBezTo>
                  <a:pt x="141" y="509"/>
                  <a:pt x="141" y="509"/>
                  <a:pt x="141" y="509"/>
                </a:cubicBezTo>
                <a:lnTo>
                  <a:pt x="141" y="509"/>
                </a:lnTo>
                <a:lnTo>
                  <a:pt x="141" y="509"/>
                </a:lnTo>
                <a:lnTo>
                  <a:pt x="141" y="509"/>
                </a:lnTo>
                <a:cubicBezTo>
                  <a:pt x="127" y="509"/>
                  <a:pt x="120" y="502"/>
                  <a:pt x="113" y="488"/>
                </a:cubicBezTo>
                <a:lnTo>
                  <a:pt x="113" y="488"/>
                </a:lnTo>
                <a:cubicBezTo>
                  <a:pt x="56" y="247"/>
                  <a:pt x="56" y="247"/>
                  <a:pt x="56" y="247"/>
                </a:cubicBezTo>
                <a:cubicBezTo>
                  <a:pt x="28" y="247"/>
                  <a:pt x="28" y="247"/>
                  <a:pt x="28" y="247"/>
                </a:cubicBezTo>
                <a:cubicBezTo>
                  <a:pt x="14" y="247"/>
                  <a:pt x="0" y="233"/>
                  <a:pt x="0" y="219"/>
                </a:cubicBezTo>
                <a:cubicBezTo>
                  <a:pt x="0" y="198"/>
                  <a:pt x="14" y="191"/>
                  <a:pt x="28" y="191"/>
                </a:cubicBezTo>
                <a:cubicBezTo>
                  <a:pt x="141" y="191"/>
                  <a:pt x="141" y="191"/>
                  <a:pt x="141" y="191"/>
                </a:cubicBezTo>
                <a:lnTo>
                  <a:pt x="141" y="191"/>
                </a:lnTo>
                <a:cubicBezTo>
                  <a:pt x="233" y="191"/>
                  <a:pt x="233" y="191"/>
                  <a:pt x="233" y="191"/>
                </a:cubicBezTo>
                <a:lnTo>
                  <a:pt x="233" y="191"/>
                </a:lnTo>
                <a:cubicBezTo>
                  <a:pt x="353" y="191"/>
                  <a:pt x="353" y="191"/>
                  <a:pt x="353" y="191"/>
                </a:cubicBezTo>
                <a:lnTo>
                  <a:pt x="353" y="191"/>
                </a:lnTo>
                <a:cubicBezTo>
                  <a:pt x="424" y="191"/>
                  <a:pt x="424" y="191"/>
                  <a:pt x="424" y="191"/>
                </a:cubicBezTo>
                <a:lnTo>
                  <a:pt x="424" y="191"/>
                </a:lnTo>
                <a:cubicBezTo>
                  <a:pt x="466" y="191"/>
                  <a:pt x="466" y="191"/>
                  <a:pt x="466" y="191"/>
                </a:cubicBezTo>
                <a:lnTo>
                  <a:pt x="466" y="191"/>
                </a:lnTo>
                <a:lnTo>
                  <a:pt x="466" y="191"/>
                </a:lnTo>
                <a:cubicBezTo>
                  <a:pt x="579" y="191"/>
                  <a:pt x="579" y="191"/>
                  <a:pt x="579" y="191"/>
                </a:cubicBezTo>
                <a:lnTo>
                  <a:pt x="579" y="191"/>
                </a:lnTo>
                <a:lnTo>
                  <a:pt x="579" y="191"/>
                </a:lnTo>
                <a:cubicBezTo>
                  <a:pt x="593" y="191"/>
                  <a:pt x="600" y="198"/>
                  <a:pt x="607" y="212"/>
                </a:cubicBezTo>
                <a:close/>
                <a:moveTo>
                  <a:pt x="219" y="276"/>
                </a:moveTo>
                <a:lnTo>
                  <a:pt x="219" y="276"/>
                </a:lnTo>
                <a:cubicBezTo>
                  <a:pt x="219" y="254"/>
                  <a:pt x="205" y="247"/>
                  <a:pt x="190" y="247"/>
                </a:cubicBezTo>
                <a:cubicBezTo>
                  <a:pt x="176" y="247"/>
                  <a:pt x="162" y="254"/>
                  <a:pt x="162" y="276"/>
                </a:cubicBezTo>
                <a:cubicBezTo>
                  <a:pt x="162" y="424"/>
                  <a:pt x="162" y="424"/>
                  <a:pt x="162" y="424"/>
                </a:cubicBezTo>
                <a:cubicBezTo>
                  <a:pt x="162" y="438"/>
                  <a:pt x="176" y="452"/>
                  <a:pt x="190" y="452"/>
                </a:cubicBezTo>
                <a:cubicBezTo>
                  <a:pt x="205" y="452"/>
                  <a:pt x="219" y="438"/>
                  <a:pt x="219" y="424"/>
                </a:cubicBezTo>
                <a:lnTo>
                  <a:pt x="219" y="276"/>
                </a:lnTo>
                <a:close/>
                <a:moveTo>
                  <a:pt x="332" y="276"/>
                </a:moveTo>
                <a:lnTo>
                  <a:pt x="332" y="276"/>
                </a:lnTo>
                <a:cubicBezTo>
                  <a:pt x="332" y="254"/>
                  <a:pt x="318" y="247"/>
                  <a:pt x="304" y="247"/>
                </a:cubicBezTo>
                <a:cubicBezTo>
                  <a:pt x="290" y="247"/>
                  <a:pt x="275" y="254"/>
                  <a:pt x="275" y="276"/>
                </a:cubicBezTo>
                <a:cubicBezTo>
                  <a:pt x="275" y="424"/>
                  <a:pt x="275" y="424"/>
                  <a:pt x="275" y="424"/>
                </a:cubicBezTo>
                <a:cubicBezTo>
                  <a:pt x="275" y="438"/>
                  <a:pt x="290" y="452"/>
                  <a:pt x="304" y="452"/>
                </a:cubicBezTo>
                <a:cubicBezTo>
                  <a:pt x="318" y="452"/>
                  <a:pt x="332" y="438"/>
                  <a:pt x="332" y="424"/>
                </a:cubicBezTo>
                <a:lnTo>
                  <a:pt x="332" y="276"/>
                </a:lnTo>
                <a:close/>
                <a:moveTo>
                  <a:pt x="445" y="276"/>
                </a:moveTo>
                <a:lnTo>
                  <a:pt x="445" y="276"/>
                </a:lnTo>
                <a:cubicBezTo>
                  <a:pt x="445" y="254"/>
                  <a:pt x="431" y="247"/>
                  <a:pt x="417" y="247"/>
                </a:cubicBezTo>
                <a:cubicBezTo>
                  <a:pt x="403" y="247"/>
                  <a:pt x="388" y="254"/>
                  <a:pt x="388" y="276"/>
                </a:cubicBezTo>
                <a:cubicBezTo>
                  <a:pt x="388" y="424"/>
                  <a:pt x="388" y="424"/>
                  <a:pt x="388" y="424"/>
                </a:cubicBezTo>
                <a:cubicBezTo>
                  <a:pt x="388" y="438"/>
                  <a:pt x="403" y="452"/>
                  <a:pt x="417" y="452"/>
                </a:cubicBezTo>
                <a:cubicBezTo>
                  <a:pt x="431" y="452"/>
                  <a:pt x="445" y="438"/>
                  <a:pt x="445" y="424"/>
                </a:cubicBezTo>
                <a:lnTo>
                  <a:pt x="445" y="276"/>
                </a:lnTo>
                <a:close/>
                <a:moveTo>
                  <a:pt x="339" y="42"/>
                </a:moveTo>
                <a:lnTo>
                  <a:pt x="339" y="42"/>
                </a:lnTo>
                <a:lnTo>
                  <a:pt x="339" y="42"/>
                </a:lnTo>
                <a:cubicBezTo>
                  <a:pt x="332" y="35"/>
                  <a:pt x="332" y="35"/>
                  <a:pt x="332" y="28"/>
                </a:cubicBezTo>
                <a:cubicBezTo>
                  <a:pt x="332" y="14"/>
                  <a:pt x="346" y="0"/>
                  <a:pt x="360" y="0"/>
                </a:cubicBezTo>
                <a:cubicBezTo>
                  <a:pt x="374" y="0"/>
                  <a:pt x="381" y="7"/>
                  <a:pt x="388" y="14"/>
                </a:cubicBezTo>
                <a:lnTo>
                  <a:pt x="388" y="14"/>
                </a:lnTo>
                <a:cubicBezTo>
                  <a:pt x="459" y="163"/>
                  <a:pt x="459" y="163"/>
                  <a:pt x="459" y="163"/>
                </a:cubicBezTo>
                <a:cubicBezTo>
                  <a:pt x="395" y="163"/>
                  <a:pt x="395" y="163"/>
                  <a:pt x="395" y="163"/>
                </a:cubicBezTo>
                <a:lnTo>
                  <a:pt x="339" y="42"/>
                </a:lnTo>
                <a:close/>
                <a:moveTo>
                  <a:pt x="268" y="42"/>
                </a:moveTo>
                <a:lnTo>
                  <a:pt x="268" y="42"/>
                </a:lnTo>
                <a:cubicBezTo>
                  <a:pt x="212" y="163"/>
                  <a:pt x="212" y="163"/>
                  <a:pt x="212" y="163"/>
                </a:cubicBezTo>
                <a:cubicBezTo>
                  <a:pt x="148" y="163"/>
                  <a:pt x="148" y="163"/>
                  <a:pt x="148" y="163"/>
                </a:cubicBezTo>
                <a:cubicBezTo>
                  <a:pt x="219" y="14"/>
                  <a:pt x="219" y="14"/>
                  <a:pt x="219" y="14"/>
                </a:cubicBezTo>
                <a:lnTo>
                  <a:pt x="219" y="14"/>
                </a:lnTo>
                <a:cubicBezTo>
                  <a:pt x="226" y="7"/>
                  <a:pt x="233" y="0"/>
                  <a:pt x="247" y="0"/>
                </a:cubicBezTo>
                <a:cubicBezTo>
                  <a:pt x="261" y="0"/>
                  <a:pt x="275" y="14"/>
                  <a:pt x="275" y="28"/>
                </a:cubicBezTo>
                <a:cubicBezTo>
                  <a:pt x="275" y="35"/>
                  <a:pt x="275" y="35"/>
                  <a:pt x="268" y="4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08" name="Freeform 114"/>
          <p:cNvSpPr>
            <a:spLocks noChangeArrowheads="1"/>
          </p:cNvSpPr>
          <p:nvPr/>
        </p:nvSpPr>
        <p:spPr bwMode="auto">
          <a:xfrm>
            <a:off x="4646463" y="2910418"/>
            <a:ext cx="234889" cy="292100"/>
          </a:xfrm>
          <a:custGeom>
            <a:avLst/>
            <a:gdLst>
              <a:gd name="T0" fmla="*/ 459 w 489"/>
              <a:gd name="T1" fmla="*/ 608 h 609"/>
              <a:gd name="T2" fmla="*/ 459 w 489"/>
              <a:gd name="T3" fmla="*/ 608 h 609"/>
              <a:gd name="T4" fmla="*/ 28 w 489"/>
              <a:gd name="T5" fmla="*/ 608 h 609"/>
              <a:gd name="T6" fmla="*/ 0 w 489"/>
              <a:gd name="T7" fmla="*/ 580 h 609"/>
              <a:gd name="T8" fmla="*/ 0 w 489"/>
              <a:gd name="T9" fmla="*/ 552 h 609"/>
              <a:gd name="T10" fmla="*/ 488 w 489"/>
              <a:gd name="T11" fmla="*/ 552 h 609"/>
              <a:gd name="T12" fmla="*/ 488 w 489"/>
              <a:gd name="T13" fmla="*/ 580 h 609"/>
              <a:gd name="T14" fmla="*/ 459 w 489"/>
              <a:gd name="T15" fmla="*/ 608 h 609"/>
              <a:gd name="T16" fmla="*/ 0 w 489"/>
              <a:gd name="T17" fmla="*/ 170 h 609"/>
              <a:gd name="T18" fmla="*/ 0 w 489"/>
              <a:gd name="T19" fmla="*/ 170 h 609"/>
              <a:gd name="T20" fmla="*/ 28 w 489"/>
              <a:gd name="T21" fmla="*/ 142 h 609"/>
              <a:gd name="T22" fmla="*/ 106 w 489"/>
              <a:gd name="T23" fmla="*/ 142 h 609"/>
              <a:gd name="T24" fmla="*/ 248 w 489"/>
              <a:gd name="T25" fmla="*/ 0 h 609"/>
              <a:gd name="T26" fmla="*/ 389 w 489"/>
              <a:gd name="T27" fmla="*/ 142 h 609"/>
              <a:gd name="T28" fmla="*/ 459 w 489"/>
              <a:gd name="T29" fmla="*/ 142 h 609"/>
              <a:gd name="T30" fmla="*/ 488 w 489"/>
              <a:gd name="T31" fmla="*/ 170 h 609"/>
              <a:gd name="T32" fmla="*/ 488 w 489"/>
              <a:gd name="T33" fmla="*/ 524 h 609"/>
              <a:gd name="T34" fmla="*/ 0 w 489"/>
              <a:gd name="T35" fmla="*/ 524 h 609"/>
              <a:gd name="T36" fmla="*/ 0 w 489"/>
              <a:gd name="T37" fmla="*/ 170 h 609"/>
              <a:gd name="T38" fmla="*/ 332 w 489"/>
              <a:gd name="T39" fmla="*/ 142 h 609"/>
              <a:gd name="T40" fmla="*/ 332 w 489"/>
              <a:gd name="T41" fmla="*/ 142 h 609"/>
              <a:gd name="T42" fmla="*/ 248 w 489"/>
              <a:gd name="T43" fmla="*/ 57 h 609"/>
              <a:gd name="T44" fmla="*/ 163 w 489"/>
              <a:gd name="T45" fmla="*/ 142 h 609"/>
              <a:gd name="T46" fmla="*/ 332 w 489"/>
              <a:gd name="T47" fmla="*/ 142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89" h="609">
                <a:moveTo>
                  <a:pt x="459" y="608"/>
                </a:moveTo>
                <a:lnTo>
                  <a:pt x="459" y="608"/>
                </a:lnTo>
                <a:cubicBezTo>
                  <a:pt x="28" y="608"/>
                  <a:pt x="28" y="608"/>
                  <a:pt x="28" y="608"/>
                </a:cubicBezTo>
                <a:cubicBezTo>
                  <a:pt x="14" y="608"/>
                  <a:pt x="0" y="594"/>
                  <a:pt x="0" y="580"/>
                </a:cubicBezTo>
                <a:cubicBezTo>
                  <a:pt x="0" y="552"/>
                  <a:pt x="0" y="552"/>
                  <a:pt x="0" y="552"/>
                </a:cubicBezTo>
                <a:cubicBezTo>
                  <a:pt x="488" y="552"/>
                  <a:pt x="488" y="552"/>
                  <a:pt x="488" y="552"/>
                </a:cubicBezTo>
                <a:cubicBezTo>
                  <a:pt x="488" y="580"/>
                  <a:pt x="488" y="580"/>
                  <a:pt x="488" y="580"/>
                </a:cubicBezTo>
                <a:cubicBezTo>
                  <a:pt x="488" y="594"/>
                  <a:pt x="481" y="608"/>
                  <a:pt x="459" y="608"/>
                </a:cubicBezTo>
                <a:close/>
                <a:moveTo>
                  <a:pt x="0" y="170"/>
                </a:moveTo>
                <a:lnTo>
                  <a:pt x="0" y="170"/>
                </a:lnTo>
                <a:cubicBezTo>
                  <a:pt x="0" y="156"/>
                  <a:pt x="14" y="142"/>
                  <a:pt x="28" y="142"/>
                </a:cubicBezTo>
                <a:cubicBezTo>
                  <a:pt x="106" y="142"/>
                  <a:pt x="106" y="142"/>
                  <a:pt x="106" y="142"/>
                </a:cubicBezTo>
                <a:cubicBezTo>
                  <a:pt x="106" y="64"/>
                  <a:pt x="170" y="0"/>
                  <a:pt x="248" y="0"/>
                </a:cubicBezTo>
                <a:cubicBezTo>
                  <a:pt x="325" y="0"/>
                  <a:pt x="389" y="64"/>
                  <a:pt x="389" y="142"/>
                </a:cubicBezTo>
                <a:cubicBezTo>
                  <a:pt x="459" y="142"/>
                  <a:pt x="459" y="142"/>
                  <a:pt x="459" y="142"/>
                </a:cubicBezTo>
                <a:cubicBezTo>
                  <a:pt x="481" y="142"/>
                  <a:pt x="488" y="156"/>
                  <a:pt x="488" y="170"/>
                </a:cubicBezTo>
                <a:cubicBezTo>
                  <a:pt x="488" y="524"/>
                  <a:pt x="488" y="524"/>
                  <a:pt x="488" y="524"/>
                </a:cubicBezTo>
                <a:cubicBezTo>
                  <a:pt x="0" y="524"/>
                  <a:pt x="0" y="524"/>
                  <a:pt x="0" y="524"/>
                </a:cubicBezTo>
                <a:lnTo>
                  <a:pt x="0" y="170"/>
                </a:lnTo>
                <a:close/>
                <a:moveTo>
                  <a:pt x="332" y="142"/>
                </a:moveTo>
                <a:lnTo>
                  <a:pt x="332" y="142"/>
                </a:lnTo>
                <a:cubicBezTo>
                  <a:pt x="332" y="99"/>
                  <a:pt x="290" y="57"/>
                  <a:pt x="248" y="57"/>
                </a:cubicBezTo>
                <a:cubicBezTo>
                  <a:pt x="198" y="57"/>
                  <a:pt x="163" y="99"/>
                  <a:pt x="163" y="142"/>
                </a:cubicBezTo>
                <a:lnTo>
                  <a:pt x="332" y="14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09" name="Freeform 115"/>
          <p:cNvSpPr>
            <a:spLocks noChangeArrowheads="1"/>
          </p:cNvSpPr>
          <p:nvPr/>
        </p:nvSpPr>
        <p:spPr bwMode="auto">
          <a:xfrm>
            <a:off x="4115316" y="2925234"/>
            <a:ext cx="287792" cy="264584"/>
          </a:xfrm>
          <a:custGeom>
            <a:avLst/>
            <a:gdLst>
              <a:gd name="T0" fmla="*/ 600 w 601"/>
              <a:gd name="T1" fmla="*/ 226 h 552"/>
              <a:gd name="T2" fmla="*/ 600 w 601"/>
              <a:gd name="T3" fmla="*/ 226 h 552"/>
              <a:gd name="T4" fmla="*/ 522 w 601"/>
              <a:gd name="T5" fmla="*/ 304 h 552"/>
              <a:gd name="T6" fmla="*/ 452 w 601"/>
              <a:gd name="T7" fmla="*/ 226 h 552"/>
              <a:gd name="T8" fmla="*/ 452 w 601"/>
              <a:gd name="T9" fmla="*/ 226 h 552"/>
              <a:gd name="T10" fmla="*/ 452 w 601"/>
              <a:gd name="T11" fmla="*/ 226 h 552"/>
              <a:gd name="T12" fmla="*/ 452 w 601"/>
              <a:gd name="T13" fmla="*/ 226 h 552"/>
              <a:gd name="T14" fmla="*/ 374 w 601"/>
              <a:gd name="T15" fmla="*/ 304 h 552"/>
              <a:gd name="T16" fmla="*/ 296 w 601"/>
              <a:gd name="T17" fmla="*/ 226 h 552"/>
              <a:gd name="T18" fmla="*/ 296 w 601"/>
              <a:gd name="T19" fmla="*/ 226 h 552"/>
              <a:gd name="T20" fmla="*/ 296 w 601"/>
              <a:gd name="T21" fmla="*/ 226 h 552"/>
              <a:gd name="T22" fmla="*/ 296 w 601"/>
              <a:gd name="T23" fmla="*/ 226 h 552"/>
              <a:gd name="T24" fmla="*/ 296 w 601"/>
              <a:gd name="T25" fmla="*/ 226 h 552"/>
              <a:gd name="T26" fmla="*/ 226 w 601"/>
              <a:gd name="T27" fmla="*/ 304 h 552"/>
              <a:gd name="T28" fmla="*/ 148 w 601"/>
              <a:gd name="T29" fmla="*/ 226 h 552"/>
              <a:gd name="T30" fmla="*/ 148 w 601"/>
              <a:gd name="T31" fmla="*/ 226 h 552"/>
              <a:gd name="T32" fmla="*/ 148 w 601"/>
              <a:gd name="T33" fmla="*/ 226 h 552"/>
              <a:gd name="T34" fmla="*/ 148 w 601"/>
              <a:gd name="T35" fmla="*/ 226 h 552"/>
              <a:gd name="T36" fmla="*/ 148 w 601"/>
              <a:gd name="T37" fmla="*/ 226 h 552"/>
              <a:gd name="T38" fmla="*/ 70 w 601"/>
              <a:gd name="T39" fmla="*/ 304 h 552"/>
              <a:gd name="T40" fmla="*/ 0 w 601"/>
              <a:gd name="T41" fmla="*/ 226 h 552"/>
              <a:gd name="T42" fmla="*/ 0 w 601"/>
              <a:gd name="T43" fmla="*/ 226 h 552"/>
              <a:gd name="T44" fmla="*/ 0 w 601"/>
              <a:gd name="T45" fmla="*/ 226 h 552"/>
              <a:gd name="T46" fmla="*/ 0 w 601"/>
              <a:gd name="T47" fmla="*/ 226 h 552"/>
              <a:gd name="T48" fmla="*/ 49 w 601"/>
              <a:gd name="T49" fmla="*/ 84 h 552"/>
              <a:gd name="T50" fmla="*/ 551 w 601"/>
              <a:gd name="T51" fmla="*/ 84 h 552"/>
              <a:gd name="T52" fmla="*/ 600 w 601"/>
              <a:gd name="T53" fmla="*/ 226 h 552"/>
              <a:gd name="T54" fmla="*/ 508 w 601"/>
              <a:gd name="T55" fmla="*/ 56 h 552"/>
              <a:gd name="T56" fmla="*/ 508 w 601"/>
              <a:gd name="T57" fmla="*/ 56 h 552"/>
              <a:gd name="T58" fmla="*/ 91 w 601"/>
              <a:gd name="T59" fmla="*/ 56 h 552"/>
              <a:gd name="T60" fmla="*/ 63 w 601"/>
              <a:gd name="T61" fmla="*/ 28 h 552"/>
              <a:gd name="T62" fmla="*/ 91 w 601"/>
              <a:gd name="T63" fmla="*/ 0 h 552"/>
              <a:gd name="T64" fmla="*/ 508 w 601"/>
              <a:gd name="T65" fmla="*/ 0 h 552"/>
              <a:gd name="T66" fmla="*/ 537 w 601"/>
              <a:gd name="T67" fmla="*/ 28 h 552"/>
              <a:gd name="T68" fmla="*/ 508 w 601"/>
              <a:gd name="T69" fmla="*/ 56 h 552"/>
              <a:gd name="T70" fmla="*/ 84 w 601"/>
              <a:gd name="T71" fmla="*/ 332 h 552"/>
              <a:gd name="T72" fmla="*/ 84 w 601"/>
              <a:gd name="T73" fmla="*/ 332 h 552"/>
              <a:gd name="T74" fmla="*/ 84 w 601"/>
              <a:gd name="T75" fmla="*/ 332 h 552"/>
              <a:gd name="T76" fmla="*/ 91 w 601"/>
              <a:gd name="T77" fmla="*/ 332 h 552"/>
              <a:gd name="T78" fmla="*/ 91 w 601"/>
              <a:gd name="T79" fmla="*/ 332 h 552"/>
              <a:gd name="T80" fmla="*/ 98 w 601"/>
              <a:gd name="T81" fmla="*/ 332 h 552"/>
              <a:gd name="T82" fmla="*/ 113 w 601"/>
              <a:gd name="T83" fmla="*/ 325 h 552"/>
              <a:gd name="T84" fmla="*/ 113 w 601"/>
              <a:gd name="T85" fmla="*/ 325 h 552"/>
              <a:gd name="T86" fmla="*/ 113 w 601"/>
              <a:gd name="T87" fmla="*/ 325 h 552"/>
              <a:gd name="T88" fmla="*/ 113 w 601"/>
              <a:gd name="T89" fmla="*/ 466 h 552"/>
              <a:gd name="T90" fmla="*/ 487 w 601"/>
              <a:gd name="T91" fmla="*/ 466 h 552"/>
              <a:gd name="T92" fmla="*/ 487 w 601"/>
              <a:gd name="T93" fmla="*/ 325 h 552"/>
              <a:gd name="T94" fmla="*/ 487 w 601"/>
              <a:gd name="T95" fmla="*/ 325 h 552"/>
              <a:gd name="T96" fmla="*/ 487 w 601"/>
              <a:gd name="T97" fmla="*/ 325 h 552"/>
              <a:gd name="T98" fmla="*/ 501 w 601"/>
              <a:gd name="T99" fmla="*/ 332 h 552"/>
              <a:gd name="T100" fmla="*/ 508 w 601"/>
              <a:gd name="T101" fmla="*/ 332 h 552"/>
              <a:gd name="T102" fmla="*/ 508 w 601"/>
              <a:gd name="T103" fmla="*/ 332 h 552"/>
              <a:gd name="T104" fmla="*/ 515 w 601"/>
              <a:gd name="T105" fmla="*/ 332 h 552"/>
              <a:gd name="T106" fmla="*/ 515 w 601"/>
              <a:gd name="T107" fmla="*/ 332 h 552"/>
              <a:gd name="T108" fmla="*/ 522 w 601"/>
              <a:gd name="T109" fmla="*/ 332 h 552"/>
              <a:gd name="T110" fmla="*/ 544 w 601"/>
              <a:gd name="T111" fmla="*/ 332 h 552"/>
              <a:gd name="T112" fmla="*/ 544 w 601"/>
              <a:gd name="T113" fmla="*/ 523 h 552"/>
              <a:gd name="T114" fmla="*/ 515 w 601"/>
              <a:gd name="T115" fmla="*/ 551 h 552"/>
              <a:gd name="T116" fmla="*/ 84 w 601"/>
              <a:gd name="T117" fmla="*/ 551 h 552"/>
              <a:gd name="T118" fmla="*/ 56 w 601"/>
              <a:gd name="T119" fmla="*/ 523 h 552"/>
              <a:gd name="T120" fmla="*/ 56 w 601"/>
              <a:gd name="T121" fmla="*/ 332 h 552"/>
              <a:gd name="T122" fmla="*/ 70 w 601"/>
              <a:gd name="T123" fmla="*/ 332 h 552"/>
              <a:gd name="T124" fmla="*/ 84 w 601"/>
              <a:gd name="T125" fmla="*/ 332 h 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01" h="552">
                <a:moveTo>
                  <a:pt x="600" y="226"/>
                </a:moveTo>
                <a:lnTo>
                  <a:pt x="600" y="226"/>
                </a:lnTo>
                <a:cubicBezTo>
                  <a:pt x="600" y="268"/>
                  <a:pt x="565" y="304"/>
                  <a:pt x="522" y="304"/>
                </a:cubicBezTo>
                <a:cubicBezTo>
                  <a:pt x="480" y="304"/>
                  <a:pt x="452" y="268"/>
                  <a:pt x="452" y="226"/>
                </a:cubicBezTo>
                <a:lnTo>
                  <a:pt x="452" y="226"/>
                </a:lnTo>
                <a:lnTo>
                  <a:pt x="452" y="226"/>
                </a:lnTo>
                <a:lnTo>
                  <a:pt x="452" y="226"/>
                </a:lnTo>
                <a:cubicBezTo>
                  <a:pt x="452" y="268"/>
                  <a:pt x="417" y="304"/>
                  <a:pt x="374" y="304"/>
                </a:cubicBezTo>
                <a:cubicBezTo>
                  <a:pt x="332" y="304"/>
                  <a:pt x="296" y="268"/>
                  <a:pt x="296" y="226"/>
                </a:cubicBezTo>
                <a:lnTo>
                  <a:pt x="296" y="226"/>
                </a:lnTo>
                <a:lnTo>
                  <a:pt x="296" y="226"/>
                </a:lnTo>
                <a:lnTo>
                  <a:pt x="296" y="226"/>
                </a:lnTo>
                <a:lnTo>
                  <a:pt x="296" y="226"/>
                </a:lnTo>
                <a:cubicBezTo>
                  <a:pt x="296" y="268"/>
                  <a:pt x="268" y="304"/>
                  <a:pt x="226" y="304"/>
                </a:cubicBezTo>
                <a:cubicBezTo>
                  <a:pt x="183" y="304"/>
                  <a:pt x="148" y="268"/>
                  <a:pt x="148" y="226"/>
                </a:cubicBezTo>
                <a:lnTo>
                  <a:pt x="148" y="226"/>
                </a:lnTo>
                <a:lnTo>
                  <a:pt x="148" y="226"/>
                </a:lnTo>
                <a:lnTo>
                  <a:pt x="148" y="226"/>
                </a:lnTo>
                <a:lnTo>
                  <a:pt x="148" y="226"/>
                </a:lnTo>
                <a:cubicBezTo>
                  <a:pt x="148" y="268"/>
                  <a:pt x="113" y="304"/>
                  <a:pt x="70" y="304"/>
                </a:cubicBezTo>
                <a:cubicBezTo>
                  <a:pt x="28" y="304"/>
                  <a:pt x="0" y="268"/>
                  <a:pt x="0" y="226"/>
                </a:cubicBezTo>
                <a:lnTo>
                  <a:pt x="0" y="226"/>
                </a:lnTo>
                <a:lnTo>
                  <a:pt x="0" y="226"/>
                </a:lnTo>
                <a:lnTo>
                  <a:pt x="0" y="226"/>
                </a:lnTo>
                <a:cubicBezTo>
                  <a:pt x="49" y="84"/>
                  <a:pt x="49" y="84"/>
                  <a:pt x="49" y="84"/>
                </a:cubicBezTo>
                <a:cubicBezTo>
                  <a:pt x="551" y="84"/>
                  <a:pt x="551" y="84"/>
                  <a:pt x="551" y="84"/>
                </a:cubicBezTo>
                <a:cubicBezTo>
                  <a:pt x="600" y="226"/>
                  <a:pt x="600" y="226"/>
                  <a:pt x="600" y="226"/>
                </a:cubicBezTo>
                <a:close/>
                <a:moveTo>
                  <a:pt x="508" y="56"/>
                </a:moveTo>
                <a:lnTo>
                  <a:pt x="508" y="56"/>
                </a:lnTo>
                <a:cubicBezTo>
                  <a:pt x="91" y="56"/>
                  <a:pt x="91" y="56"/>
                  <a:pt x="91" y="56"/>
                </a:cubicBezTo>
                <a:cubicBezTo>
                  <a:pt x="77" y="56"/>
                  <a:pt x="63" y="49"/>
                  <a:pt x="63" y="28"/>
                </a:cubicBezTo>
                <a:cubicBezTo>
                  <a:pt x="63" y="14"/>
                  <a:pt x="77" y="0"/>
                  <a:pt x="91" y="0"/>
                </a:cubicBezTo>
                <a:cubicBezTo>
                  <a:pt x="508" y="0"/>
                  <a:pt x="508" y="0"/>
                  <a:pt x="508" y="0"/>
                </a:cubicBezTo>
                <a:cubicBezTo>
                  <a:pt x="522" y="0"/>
                  <a:pt x="537" y="14"/>
                  <a:pt x="537" y="28"/>
                </a:cubicBezTo>
                <a:cubicBezTo>
                  <a:pt x="537" y="49"/>
                  <a:pt x="522" y="56"/>
                  <a:pt x="508" y="56"/>
                </a:cubicBezTo>
                <a:close/>
                <a:moveTo>
                  <a:pt x="84" y="332"/>
                </a:moveTo>
                <a:lnTo>
                  <a:pt x="84" y="332"/>
                </a:lnTo>
                <a:lnTo>
                  <a:pt x="84" y="332"/>
                </a:lnTo>
                <a:cubicBezTo>
                  <a:pt x="84" y="332"/>
                  <a:pt x="84" y="332"/>
                  <a:pt x="91" y="332"/>
                </a:cubicBezTo>
                <a:lnTo>
                  <a:pt x="91" y="332"/>
                </a:lnTo>
                <a:cubicBezTo>
                  <a:pt x="91" y="332"/>
                  <a:pt x="91" y="332"/>
                  <a:pt x="98" y="332"/>
                </a:cubicBezTo>
                <a:cubicBezTo>
                  <a:pt x="98" y="325"/>
                  <a:pt x="106" y="325"/>
                  <a:pt x="113" y="325"/>
                </a:cubicBezTo>
                <a:lnTo>
                  <a:pt x="113" y="325"/>
                </a:lnTo>
                <a:lnTo>
                  <a:pt x="113" y="325"/>
                </a:lnTo>
                <a:cubicBezTo>
                  <a:pt x="113" y="466"/>
                  <a:pt x="113" y="466"/>
                  <a:pt x="113" y="466"/>
                </a:cubicBezTo>
                <a:cubicBezTo>
                  <a:pt x="487" y="466"/>
                  <a:pt x="487" y="466"/>
                  <a:pt x="487" y="466"/>
                </a:cubicBezTo>
                <a:cubicBezTo>
                  <a:pt x="487" y="325"/>
                  <a:pt x="487" y="325"/>
                  <a:pt x="487" y="325"/>
                </a:cubicBezTo>
                <a:lnTo>
                  <a:pt x="487" y="325"/>
                </a:lnTo>
                <a:lnTo>
                  <a:pt x="487" y="325"/>
                </a:lnTo>
                <a:cubicBezTo>
                  <a:pt x="494" y="325"/>
                  <a:pt x="494" y="325"/>
                  <a:pt x="501" y="332"/>
                </a:cubicBezTo>
                <a:cubicBezTo>
                  <a:pt x="501" y="332"/>
                  <a:pt x="501" y="332"/>
                  <a:pt x="508" y="332"/>
                </a:cubicBezTo>
                <a:lnTo>
                  <a:pt x="508" y="332"/>
                </a:lnTo>
                <a:lnTo>
                  <a:pt x="515" y="332"/>
                </a:lnTo>
                <a:lnTo>
                  <a:pt x="515" y="332"/>
                </a:lnTo>
                <a:lnTo>
                  <a:pt x="522" y="332"/>
                </a:lnTo>
                <a:cubicBezTo>
                  <a:pt x="530" y="332"/>
                  <a:pt x="537" y="332"/>
                  <a:pt x="544" y="332"/>
                </a:cubicBezTo>
                <a:cubicBezTo>
                  <a:pt x="544" y="523"/>
                  <a:pt x="544" y="523"/>
                  <a:pt x="544" y="523"/>
                </a:cubicBezTo>
                <a:cubicBezTo>
                  <a:pt x="544" y="537"/>
                  <a:pt x="530" y="551"/>
                  <a:pt x="515" y="551"/>
                </a:cubicBezTo>
                <a:cubicBezTo>
                  <a:pt x="84" y="551"/>
                  <a:pt x="84" y="551"/>
                  <a:pt x="84" y="551"/>
                </a:cubicBezTo>
                <a:cubicBezTo>
                  <a:pt x="63" y="551"/>
                  <a:pt x="56" y="537"/>
                  <a:pt x="56" y="523"/>
                </a:cubicBezTo>
                <a:cubicBezTo>
                  <a:pt x="56" y="332"/>
                  <a:pt x="56" y="332"/>
                  <a:pt x="56" y="332"/>
                </a:cubicBezTo>
                <a:cubicBezTo>
                  <a:pt x="63" y="332"/>
                  <a:pt x="63" y="332"/>
                  <a:pt x="70" y="332"/>
                </a:cubicBezTo>
                <a:cubicBezTo>
                  <a:pt x="77" y="332"/>
                  <a:pt x="77" y="332"/>
                  <a:pt x="84" y="33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10" name="Freeform 116"/>
          <p:cNvSpPr>
            <a:spLocks noChangeArrowheads="1"/>
          </p:cNvSpPr>
          <p:nvPr/>
        </p:nvSpPr>
        <p:spPr bwMode="auto">
          <a:xfrm>
            <a:off x="3605333" y="2918885"/>
            <a:ext cx="292024" cy="258234"/>
          </a:xfrm>
          <a:custGeom>
            <a:avLst/>
            <a:gdLst>
              <a:gd name="T0" fmla="*/ 481 w 609"/>
              <a:gd name="T1" fmla="*/ 240 h 538"/>
              <a:gd name="T2" fmla="*/ 481 w 609"/>
              <a:gd name="T3" fmla="*/ 0 h 538"/>
              <a:gd name="T4" fmla="*/ 481 w 609"/>
              <a:gd name="T5" fmla="*/ 240 h 538"/>
              <a:gd name="T6" fmla="*/ 446 w 609"/>
              <a:gd name="T7" fmla="*/ 56 h 538"/>
              <a:gd name="T8" fmla="*/ 523 w 609"/>
              <a:gd name="T9" fmla="*/ 56 h 538"/>
              <a:gd name="T10" fmla="*/ 552 w 609"/>
              <a:gd name="T11" fmla="*/ 84 h 538"/>
              <a:gd name="T12" fmla="*/ 523 w 609"/>
              <a:gd name="T13" fmla="*/ 56 h 538"/>
              <a:gd name="T14" fmla="*/ 502 w 609"/>
              <a:gd name="T15" fmla="*/ 63 h 538"/>
              <a:gd name="T16" fmla="*/ 467 w 609"/>
              <a:gd name="T17" fmla="*/ 63 h 538"/>
              <a:gd name="T18" fmla="*/ 446 w 609"/>
              <a:gd name="T19" fmla="*/ 56 h 538"/>
              <a:gd name="T20" fmla="*/ 424 w 609"/>
              <a:gd name="T21" fmla="*/ 98 h 538"/>
              <a:gd name="T22" fmla="*/ 446 w 609"/>
              <a:gd name="T23" fmla="*/ 120 h 538"/>
              <a:gd name="T24" fmla="*/ 424 w 609"/>
              <a:gd name="T25" fmla="*/ 141 h 538"/>
              <a:gd name="T26" fmla="*/ 446 w 609"/>
              <a:gd name="T27" fmla="*/ 183 h 538"/>
              <a:gd name="T28" fmla="*/ 467 w 609"/>
              <a:gd name="T29" fmla="*/ 176 h 538"/>
              <a:gd name="T30" fmla="*/ 502 w 609"/>
              <a:gd name="T31" fmla="*/ 176 h 538"/>
              <a:gd name="T32" fmla="*/ 523 w 609"/>
              <a:gd name="T33" fmla="*/ 183 h 538"/>
              <a:gd name="T34" fmla="*/ 537 w 609"/>
              <a:gd name="T35" fmla="*/ 141 h 538"/>
              <a:gd name="T36" fmla="*/ 523 w 609"/>
              <a:gd name="T37" fmla="*/ 120 h 538"/>
              <a:gd name="T38" fmla="*/ 537 w 609"/>
              <a:gd name="T39" fmla="*/ 98 h 538"/>
              <a:gd name="T40" fmla="*/ 552 w 609"/>
              <a:gd name="T41" fmla="*/ 169 h 538"/>
              <a:gd name="T42" fmla="*/ 234 w 609"/>
              <a:gd name="T43" fmla="*/ 325 h 538"/>
              <a:gd name="T44" fmla="*/ 474 w 609"/>
              <a:gd name="T45" fmla="*/ 311 h 538"/>
              <a:gd name="T46" fmla="*/ 566 w 609"/>
              <a:gd name="T47" fmla="*/ 247 h 538"/>
              <a:gd name="T48" fmla="*/ 516 w 609"/>
              <a:gd name="T49" fmla="*/ 346 h 538"/>
              <a:gd name="T50" fmla="*/ 495 w 609"/>
              <a:gd name="T51" fmla="*/ 367 h 538"/>
              <a:gd name="T52" fmla="*/ 262 w 609"/>
              <a:gd name="T53" fmla="*/ 424 h 538"/>
              <a:gd name="T54" fmla="*/ 587 w 609"/>
              <a:gd name="T55" fmla="*/ 480 h 538"/>
              <a:gd name="T56" fmla="*/ 474 w 609"/>
              <a:gd name="T57" fmla="*/ 480 h 538"/>
              <a:gd name="T58" fmla="*/ 156 w 609"/>
              <a:gd name="T59" fmla="*/ 537 h 538"/>
              <a:gd name="T60" fmla="*/ 156 w 609"/>
              <a:gd name="T61" fmla="*/ 424 h 538"/>
              <a:gd name="T62" fmla="*/ 92 w 609"/>
              <a:gd name="T63" fmla="*/ 113 h 538"/>
              <a:gd name="T64" fmla="*/ 0 w 609"/>
              <a:gd name="T65" fmla="*/ 84 h 538"/>
              <a:gd name="T66" fmla="*/ 113 w 609"/>
              <a:gd name="T67" fmla="*/ 56 h 538"/>
              <a:gd name="T68" fmla="*/ 142 w 609"/>
              <a:gd name="T69" fmla="*/ 70 h 538"/>
              <a:gd name="T70" fmla="*/ 333 w 609"/>
              <a:gd name="T71" fmla="*/ 120 h 538"/>
              <a:gd name="T72" fmla="*/ 177 w 609"/>
              <a:gd name="T73" fmla="*/ 176 h 5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609" h="538">
                <a:moveTo>
                  <a:pt x="481" y="240"/>
                </a:moveTo>
                <a:lnTo>
                  <a:pt x="481" y="240"/>
                </a:lnTo>
                <a:cubicBezTo>
                  <a:pt x="417" y="240"/>
                  <a:pt x="361" y="191"/>
                  <a:pt x="361" y="120"/>
                </a:cubicBezTo>
                <a:cubicBezTo>
                  <a:pt x="361" y="49"/>
                  <a:pt x="417" y="0"/>
                  <a:pt x="481" y="0"/>
                </a:cubicBezTo>
                <a:cubicBezTo>
                  <a:pt x="552" y="0"/>
                  <a:pt x="608" y="49"/>
                  <a:pt x="608" y="120"/>
                </a:cubicBezTo>
                <a:cubicBezTo>
                  <a:pt x="608" y="191"/>
                  <a:pt x="552" y="240"/>
                  <a:pt x="481" y="240"/>
                </a:cubicBezTo>
                <a:close/>
                <a:moveTo>
                  <a:pt x="446" y="56"/>
                </a:moveTo>
                <a:lnTo>
                  <a:pt x="446" y="56"/>
                </a:lnTo>
                <a:close/>
                <a:moveTo>
                  <a:pt x="523" y="56"/>
                </a:moveTo>
                <a:lnTo>
                  <a:pt x="523" y="56"/>
                </a:lnTo>
                <a:close/>
                <a:moveTo>
                  <a:pt x="552" y="84"/>
                </a:moveTo>
                <a:lnTo>
                  <a:pt x="552" y="84"/>
                </a:lnTo>
                <a:lnTo>
                  <a:pt x="552" y="84"/>
                </a:lnTo>
                <a:cubicBezTo>
                  <a:pt x="552" y="63"/>
                  <a:pt x="537" y="56"/>
                  <a:pt x="523" y="56"/>
                </a:cubicBezTo>
                <a:cubicBezTo>
                  <a:pt x="516" y="56"/>
                  <a:pt x="509" y="56"/>
                  <a:pt x="502" y="63"/>
                </a:cubicBezTo>
                <a:lnTo>
                  <a:pt x="502" y="63"/>
                </a:lnTo>
                <a:cubicBezTo>
                  <a:pt x="481" y="77"/>
                  <a:pt x="481" y="77"/>
                  <a:pt x="481" y="77"/>
                </a:cubicBezTo>
                <a:cubicBezTo>
                  <a:pt x="467" y="63"/>
                  <a:pt x="467" y="63"/>
                  <a:pt x="467" y="63"/>
                </a:cubicBezTo>
                <a:lnTo>
                  <a:pt x="467" y="63"/>
                </a:lnTo>
                <a:cubicBezTo>
                  <a:pt x="460" y="56"/>
                  <a:pt x="453" y="56"/>
                  <a:pt x="446" y="56"/>
                </a:cubicBezTo>
                <a:cubicBezTo>
                  <a:pt x="432" y="56"/>
                  <a:pt x="417" y="63"/>
                  <a:pt x="417" y="84"/>
                </a:cubicBezTo>
                <a:cubicBezTo>
                  <a:pt x="417" y="91"/>
                  <a:pt x="417" y="98"/>
                  <a:pt x="424" y="98"/>
                </a:cubicBezTo>
                <a:lnTo>
                  <a:pt x="424" y="98"/>
                </a:lnTo>
                <a:cubicBezTo>
                  <a:pt x="446" y="120"/>
                  <a:pt x="446" y="120"/>
                  <a:pt x="446" y="120"/>
                </a:cubicBezTo>
                <a:cubicBezTo>
                  <a:pt x="424" y="141"/>
                  <a:pt x="424" y="141"/>
                  <a:pt x="424" y="141"/>
                </a:cubicBezTo>
                <a:lnTo>
                  <a:pt x="424" y="141"/>
                </a:lnTo>
                <a:cubicBezTo>
                  <a:pt x="417" y="141"/>
                  <a:pt x="417" y="148"/>
                  <a:pt x="417" y="155"/>
                </a:cubicBezTo>
                <a:cubicBezTo>
                  <a:pt x="417" y="176"/>
                  <a:pt x="432" y="183"/>
                  <a:pt x="446" y="183"/>
                </a:cubicBezTo>
                <a:cubicBezTo>
                  <a:pt x="453" y="183"/>
                  <a:pt x="460" y="183"/>
                  <a:pt x="467" y="176"/>
                </a:cubicBezTo>
                <a:lnTo>
                  <a:pt x="467" y="176"/>
                </a:lnTo>
                <a:cubicBezTo>
                  <a:pt x="481" y="162"/>
                  <a:pt x="481" y="162"/>
                  <a:pt x="481" y="162"/>
                </a:cubicBezTo>
                <a:cubicBezTo>
                  <a:pt x="502" y="176"/>
                  <a:pt x="502" y="176"/>
                  <a:pt x="502" y="176"/>
                </a:cubicBezTo>
                <a:lnTo>
                  <a:pt x="502" y="176"/>
                </a:lnTo>
                <a:cubicBezTo>
                  <a:pt x="509" y="183"/>
                  <a:pt x="516" y="183"/>
                  <a:pt x="523" y="183"/>
                </a:cubicBezTo>
                <a:cubicBezTo>
                  <a:pt x="537" y="183"/>
                  <a:pt x="552" y="176"/>
                  <a:pt x="552" y="155"/>
                </a:cubicBezTo>
                <a:cubicBezTo>
                  <a:pt x="552" y="148"/>
                  <a:pt x="545" y="141"/>
                  <a:pt x="537" y="141"/>
                </a:cubicBezTo>
                <a:lnTo>
                  <a:pt x="537" y="141"/>
                </a:lnTo>
                <a:cubicBezTo>
                  <a:pt x="523" y="120"/>
                  <a:pt x="523" y="120"/>
                  <a:pt x="523" y="120"/>
                </a:cubicBezTo>
                <a:cubicBezTo>
                  <a:pt x="537" y="98"/>
                  <a:pt x="537" y="98"/>
                  <a:pt x="537" y="98"/>
                </a:cubicBezTo>
                <a:lnTo>
                  <a:pt x="537" y="98"/>
                </a:lnTo>
                <a:cubicBezTo>
                  <a:pt x="545" y="98"/>
                  <a:pt x="552" y="91"/>
                  <a:pt x="552" y="84"/>
                </a:cubicBezTo>
                <a:close/>
                <a:moveTo>
                  <a:pt x="552" y="169"/>
                </a:moveTo>
                <a:lnTo>
                  <a:pt x="552" y="169"/>
                </a:lnTo>
                <a:close/>
                <a:moveTo>
                  <a:pt x="234" y="325"/>
                </a:moveTo>
                <a:lnTo>
                  <a:pt x="234" y="325"/>
                </a:lnTo>
                <a:cubicBezTo>
                  <a:pt x="474" y="311"/>
                  <a:pt x="474" y="311"/>
                  <a:pt x="474" y="311"/>
                </a:cubicBezTo>
                <a:cubicBezTo>
                  <a:pt x="495" y="268"/>
                  <a:pt x="495" y="268"/>
                  <a:pt x="495" y="268"/>
                </a:cubicBezTo>
                <a:cubicBezTo>
                  <a:pt x="516" y="268"/>
                  <a:pt x="545" y="261"/>
                  <a:pt x="566" y="247"/>
                </a:cubicBezTo>
                <a:cubicBezTo>
                  <a:pt x="516" y="346"/>
                  <a:pt x="516" y="346"/>
                  <a:pt x="516" y="346"/>
                </a:cubicBezTo>
                <a:lnTo>
                  <a:pt x="516" y="346"/>
                </a:lnTo>
                <a:cubicBezTo>
                  <a:pt x="516" y="360"/>
                  <a:pt x="502" y="367"/>
                  <a:pt x="495" y="367"/>
                </a:cubicBezTo>
                <a:lnTo>
                  <a:pt x="495" y="367"/>
                </a:lnTo>
                <a:cubicBezTo>
                  <a:pt x="248" y="381"/>
                  <a:pt x="248" y="381"/>
                  <a:pt x="248" y="381"/>
                </a:cubicBezTo>
                <a:cubicBezTo>
                  <a:pt x="262" y="424"/>
                  <a:pt x="262" y="424"/>
                  <a:pt x="262" y="424"/>
                </a:cubicBezTo>
                <a:cubicBezTo>
                  <a:pt x="530" y="424"/>
                  <a:pt x="530" y="424"/>
                  <a:pt x="530" y="424"/>
                </a:cubicBezTo>
                <a:cubicBezTo>
                  <a:pt x="559" y="424"/>
                  <a:pt x="587" y="445"/>
                  <a:pt x="587" y="480"/>
                </a:cubicBezTo>
                <a:cubicBezTo>
                  <a:pt x="587" y="509"/>
                  <a:pt x="559" y="537"/>
                  <a:pt x="530" y="537"/>
                </a:cubicBezTo>
                <a:cubicBezTo>
                  <a:pt x="502" y="537"/>
                  <a:pt x="474" y="509"/>
                  <a:pt x="474" y="480"/>
                </a:cubicBezTo>
                <a:cubicBezTo>
                  <a:pt x="212" y="480"/>
                  <a:pt x="212" y="480"/>
                  <a:pt x="212" y="480"/>
                </a:cubicBezTo>
                <a:cubicBezTo>
                  <a:pt x="212" y="509"/>
                  <a:pt x="184" y="537"/>
                  <a:pt x="156" y="537"/>
                </a:cubicBezTo>
                <a:cubicBezTo>
                  <a:pt x="121" y="537"/>
                  <a:pt x="99" y="509"/>
                  <a:pt x="99" y="480"/>
                </a:cubicBezTo>
                <a:cubicBezTo>
                  <a:pt x="99" y="445"/>
                  <a:pt x="121" y="424"/>
                  <a:pt x="156" y="424"/>
                </a:cubicBezTo>
                <a:cubicBezTo>
                  <a:pt x="205" y="424"/>
                  <a:pt x="205" y="424"/>
                  <a:pt x="205" y="424"/>
                </a:cubicBezTo>
                <a:cubicBezTo>
                  <a:pt x="92" y="113"/>
                  <a:pt x="92" y="113"/>
                  <a:pt x="92" y="113"/>
                </a:cubicBezTo>
                <a:cubicBezTo>
                  <a:pt x="29" y="113"/>
                  <a:pt x="29" y="113"/>
                  <a:pt x="29" y="113"/>
                </a:cubicBezTo>
                <a:cubicBezTo>
                  <a:pt x="15" y="113"/>
                  <a:pt x="0" y="98"/>
                  <a:pt x="0" y="84"/>
                </a:cubicBezTo>
                <a:cubicBezTo>
                  <a:pt x="0" y="63"/>
                  <a:pt x="15" y="56"/>
                  <a:pt x="29" y="56"/>
                </a:cubicBezTo>
                <a:cubicBezTo>
                  <a:pt x="113" y="56"/>
                  <a:pt x="113" y="56"/>
                  <a:pt x="113" y="56"/>
                </a:cubicBezTo>
                <a:cubicBezTo>
                  <a:pt x="128" y="56"/>
                  <a:pt x="142" y="63"/>
                  <a:pt x="142" y="70"/>
                </a:cubicBezTo>
                <a:lnTo>
                  <a:pt x="142" y="70"/>
                </a:lnTo>
                <a:cubicBezTo>
                  <a:pt x="156" y="120"/>
                  <a:pt x="156" y="120"/>
                  <a:pt x="156" y="120"/>
                </a:cubicBezTo>
                <a:cubicBezTo>
                  <a:pt x="333" y="120"/>
                  <a:pt x="333" y="120"/>
                  <a:pt x="333" y="120"/>
                </a:cubicBezTo>
                <a:cubicBezTo>
                  <a:pt x="333" y="141"/>
                  <a:pt x="340" y="162"/>
                  <a:pt x="347" y="176"/>
                </a:cubicBezTo>
                <a:cubicBezTo>
                  <a:pt x="177" y="176"/>
                  <a:pt x="177" y="176"/>
                  <a:pt x="177" y="176"/>
                </a:cubicBezTo>
                <a:lnTo>
                  <a:pt x="234" y="32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11" name="Freeform 117"/>
          <p:cNvSpPr>
            <a:spLocks noChangeArrowheads="1"/>
          </p:cNvSpPr>
          <p:nvPr/>
        </p:nvSpPr>
        <p:spPr bwMode="auto">
          <a:xfrm>
            <a:off x="3101698" y="2918885"/>
            <a:ext cx="289907" cy="258234"/>
          </a:xfrm>
          <a:custGeom>
            <a:avLst/>
            <a:gdLst>
              <a:gd name="T0" fmla="*/ 481 w 602"/>
              <a:gd name="T1" fmla="*/ 240 h 538"/>
              <a:gd name="T2" fmla="*/ 481 w 602"/>
              <a:gd name="T3" fmla="*/ 240 h 538"/>
              <a:gd name="T4" fmla="*/ 361 w 602"/>
              <a:gd name="T5" fmla="*/ 120 h 538"/>
              <a:gd name="T6" fmla="*/ 481 w 602"/>
              <a:gd name="T7" fmla="*/ 0 h 538"/>
              <a:gd name="T8" fmla="*/ 601 w 602"/>
              <a:gd name="T9" fmla="*/ 120 h 538"/>
              <a:gd name="T10" fmla="*/ 481 w 602"/>
              <a:gd name="T11" fmla="*/ 240 h 538"/>
              <a:gd name="T12" fmla="*/ 537 w 602"/>
              <a:gd name="T13" fmla="*/ 63 h 538"/>
              <a:gd name="T14" fmla="*/ 537 w 602"/>
              <a:gd name="T15" fmla="*/ 63 h 538"/>
              <a:gd name="T16" fmla="*/ 516 w 602"/>
              <a:gd name="T17" fmla="*/ 70 h 538"/>
              <a:gd name="T18" fmla="*/ 460 w 602"/>
              <a:gd name="T19" fmla="*/ 127 h 538"/>
              <a:gd name="T20" fmla="*/ 446 w 602"/>
              <a:gd name="T21" fmla="*/ 113 h 538"/>
              <a:gd name="T22" fmla="*/ 424 w 602"/>
              <a:gd name="T23" fmla="*/ 98 h 538"/>
              <a:gd name="T24" fmla="*/ 396 w 602"/>
              <a:gd name="T25" fmla="*/ 127 h 538"/>
              <a:gd name="T26" fmla="*/ 403 w 602"/>
              <a:gd name="T27" fmla="*/ 148 h 538"/>
              <a:gd name="T28" fmla="*/ 446 w 602"/>
              <a:gd name="T29" fmla="*/ 183 h 538"/>
              <a:gd name="T30" fmla="*/ 460 w 602"/>
              <a:gd name="T31" fmla="*/ 198 h 538"/>
              <a:gd name="T32" fmla="*/ 481 w 602"/>
              <a:gd name="T33" fmla="*/ 183 h 538"/>
              <a:gd name="T34" fmla="*/ 559 w 602"/>
              <a:gd name="T35" fmla="*/ 113 h 538"/>
              <a:gd name="T36" fmla="*/ 566 w 602"/>
              <a:gd name="T37" fmla="*/ 91 h 538"/>
              <a:gd name="T38" fmla="*/ 537 w 602"/>
              <a:gd name="T39" fmla="*/ 63 h 538"/>
              <a:gd name="T40" fmla="*/ 226 w 602"/>
              <a:gd name="T41" fmla="*/ 325 h 538"/>
              <a:gd name="T42" fmla="*/ 226 w 602"/>
              <a:gd name="T43" fmla="*/ 325 h 538"/>
              <a:gd name="T44" fmla="*/ 474 w 602"/>
              <a:gd name="T45" fmla="*/ 311 h 538"/>
              <a:gd name="T46" fmla="*/ 488 w 602"/>
              <a:gd name="T47" fmla="*/ 268 h 538"/>
              <a:gd name="T48" fmla="*/ 559 w 602"/>
              <a:gd name="T49" fmla="*/ 247 h 538"/>
              <a:gd name="T50" fmla="*/ 516 w 602"/>
              <a:gd name="T51" fmla="*/ 346 h 538"/>
              <a:gd name="T52" fmla="*/ 516 w 602"/>
              <a:gd name="T53" fmla="*/ 346 h 538"/>
              <a:gd name="T54" fmla="*/ 495 w 602"/>
              <a:gd name="T55" fmla="*/ 367 h 538"/>
              <a:gd name="T56" fmla="*/ 495 w 602"/>
              <a:gd name="T57" fmla="*/ 367 h 538"/>
              <a:gd name="T58" fmla="*/ 248 w 602"/>
              <a:gd name="T59" fmla="*/ 381 h 538"/>
              <a:gd name="T60" fmla="*/ 262 w 602"/>
              <a:gd name="T61" fmla="*/ 424 h 538"/>
              <a:gd name="T62" fmla="*/ 530 w 602"/>
              <a:gd name="T63" fmla="*/ 424 h 538"/>
              <a:gd name="T64" fmla="*/ 587 w 602"/>
              <a:gd name="T65" fmla="*/ 480 h 538"/>
              <a:gd name="T66" fmla="*/ 530 w 602"/>
              <a:gd name="T67" fmla="*/ 537 h 538"/>
              <a:gd name="T68" fmla="*/ 474 w 602"/>
              <a:gd name="T69" fmla="*/ 480 h 538"/>
              <a:gd name="T70" fmla="*/ 205 w 602"/>
              <a:gd name="T71" fmla="*/ 480 h 538"/>
              <a:gd name="T72" fmla="*/ 149 w 602"/>
              <a:gd name="T73" fmla="*/ 537 h 538"/>
              <a:gd name="T74" fmla="*/ 92 w 602"/>
              <a:gd name="T75" fmla="*/ 480 h 538"/>
              <a:gd name="T76" fmla="*/ 149 w 602"/>
              <a:gd name="T77" fmla="*/ 424 h 538"/>
              <a:gd name="T78" fmla="*/ 205 w 602"/>
              <a:gd name="T79" fmla="*/ 424 h 538"/>
              <a:gd name="T80" fmla="*/ 92 w 602"/>
              <a:gd name="T81" fmla="*/ 113 h 538"/>
              <a:gd name="T82" fmla="*/ 29 w 602"/>
              <a:gd name="T83" fmla="*/ 113 h 538"/>
              <a:gd name="T84" fmla="*/ 0 w 602"/>
              <a:gd name="T85" fmla="*/ 84 h 538"/>
              <a:gd name="T86" fmla="*/ 29 w 602"/>
              <a:gd name="T87" fmla="*/ 56 h 538"/>
              <a:gd name="T88" fmla="*/ 113 w 602"/>
              <a:gd name="T89" fmla="*/ 56 h 538"/>
              <a:gd name="T90" fmla="*/ 142 w 602"/>
              <a:gd name="T91" fmla="*/ 70 h 538"/>
              <a:gd name="T92" fmla="*/ 142 w 602"/>
              <a:gd name="T93" fmla="*/ 70 h 538"/>
              <a:gd name="T94" fmla="*/ 156 w 602"/>
              <a:gd name="T95" fmla="*/ 120 h 538"/>
              <a:gd name="T96" fmla="*/ 333 w 602"/>
              <a:gd name="T97" fmla="*/ 120 h 538"/>
              <a:gd name="T98" fmla="*/ 340 w 602"/>
              <a:gd name="T99" fmla="*/ 176 h 538"/>
              <a:gd name="T100" fmla="*/ 177 w 602"/>
              <a:gd name="T101" fmla="*/ 176 h 538"/>
              <a:gd name="T102" fmla="*/ 226 w 602"/>
              <a:gd name="T103" fmla="*/ 325 h 5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602" h="538">
                <a:moveTo>
                  <a:pt x="481" y="240"/>
                </a:moveTo>
                <a:lnTo>
                  <a:pt x="481" y="240"/>
                </a:lnTo>
                <a:cubicBezTo>
                  <a:pt x="410" y="240"/>
                  <a:pt x="361" y="191"/>
                  <a:pt x="361" y="120"/>
                </a:cubicBezTo>
                <a:cubicBezTo>
                  <a:pt x="361" y="49"/>
                  <a:pt x="410" y="0"/>
                  <a:pt x="481" y="0"/>
                </a:cubicBezTo>
                <a:cubicBezTo>
                  <a:pt x="552" y="0"/>
                  <a:pt x="601" y="49"/>
                  <a:pt x="601" y="120"/>
                </a:cubicBezTo>
                <a:cubicBezTo>
                  <a:pt x="601" y="191"/>
                  <a:pt x="552" y="240"/>
                  <a:pt x="481" y="240"/>
                </a:cubicBezTo>
                <a:close/>
                <a:moveTo>
                  <a:pt x="537" y="63"/>
                </a:moveTo>
                <a:lnTo>
                  <a:pt x="537" y="63"/>
                </a:lnTo>
                <a:cubicBezTo>
                  <a:pt x="530" y="63"/>
                  <a:pt x="523" y="63"/>
                  <a:pt x="516" y="70"/>
                </a:cubicBezTo>
                <a:cubicBezTo>
                  <a:pt x="460" y="127"/>
                  <a:pt x="460" y="127"/>
                  <a:pt x="460" y="127"/>
                </a:cubicBezTo>
                <a:cubicBezTo>
                  <a:pt x="446" y="113"/>
                  <a:pt x="446" y="113"/>
                  <a:pt x="446" y="113"/>
                </a:cubicBezTo>
                <a:cubicBezTo>
                  <a:pt x="439" y="106"/>
                  <a:pt x="431" y="98"/>
                  <a:pt x="424" y="98"/>
                </a:cubicBezTo>
                <a:cubicBezTo>
                  <a:pt x="410" y="98"/>
                  <a:pt x="396" y="113"/>
                  <a:pt x="396" y="127"/>
                </a:cubicBezTo>
                <a:cubicBezTo>
                  <a:pt x="396" y="134"/>
                  <a:pt x="396" y="141"/>
                  <a:pt x="403" y="148"/>
                </a:cubicBezTo>
                <a:cubicBezTo>
                  <a:pt x="446" y="183"/>
                  <a:pt x="446" y="183"/>
                  <a:pt x="446" y="183"/>
                </a:cubicBezTo>
                <a:cubicBezTo>
                  <a:pt x="446" y="191"/>
                  <a:pt x="453" y="198"/>
                  <a:pt x="460" y="198"/>
                </a:cubicBezTo>
                <a:cubicBezTo>
                  <a:pt x="467" y="198"/>
                  <a:pt x="474" y="191"/>
                  <a:pt x="481" y="183"/>
                </a:cubicBezTo>
                <a:cubicBezTo>
                  <a:pt x="559" y="113"/>
                  <a:pt x="559" y="113"/>
                  <a:pt x="559" y="113"/>
                </a:cubicBezTo>
                <a:cubicBezTo>
                  <a:pt x="566" y="106"/>
                  <a:pt x="566" y="98"/>
                  <a:pt x="566" y="91"/>
                </a:cubicBezTo>
                <a:cubicBezTo>
                  <a:pt x="566" y="77"/>
                  <a:pt x="552" y="63"/>
                  <a:pt x="537" y="63"/>
                </a:cubicBezTo>
                <a:close/>
                <a:moveTo>
                  <a:pt x="226" y="325"/>
                </a:moveTo>
                <a:lnTo>
                  <a:pt x="226" y="325"/>
                </a:lnTo>
                <a:cubicBezTo>
                  <a:pt x="474" y="311"/>
                  <a:pt x="474" y="311"/>
                  <a:pt x="474" y="311"/>
                </a:cubicBezTo>
                <a:cubicBezTo>
                  <a:pt x="488" y="268"/>
                  <a:pt x="488" y="268"/>
                  <a:pt x="488" y="268"/>
                </a:cubicBezTo>
                <a:cubicBezTo>
                  <a:pt x="516" y="268"/>
                  <a:pt x="537" y="261"/>
                  <a:pt x="559" y="247"/>
                </a:cubicBezTo>
                <a:cubicBezTo>
                  <a:pt x="516" y="346"/>
                  <a:pt x="516" y="346"/>
                  <a:pt x="516" y="346"/>
                </a:cubicBezTo>
                <a:lnTo>
                  <a:pt x="516" y="346"/>
                </a:lnTo>
                <a:cubicBezTo>
                  <a:pt x="509" y="360"/>
                  <a:pt x="502" y="367"/>
                  <a:pt x="495" y="367"/>
                </a:cubicBezTo>
                <a:lnTo>
                  <a:pt x="495" y="367"/>
                </a:lnTo>
                <a:cubicBezTo>
                  <a:pt x="248" y="381"/>
                  <a:pt x="248" y="381"/>
                  <a:pt x="248" y="381"/>
                </a:cubicBezTo>
                <a:cubicBezTo>
                  <a:pt x="262" y="424"/>
                  <a:pt x="262" y="424"/>
                  <a:pt x="262" y="424"/>
                </a:cubicBezTo>
                <a:cubicBezTo>
                  <a:pt x="530" y="424"/>
                  <a:pt x="530" y="424"/>
                  <a:pt x="530" y="424"/>
                </a:cubicBezTo>
                <a:cubicBezTo>
                  <a:pt x="559" y="424"/>
                  <a:pt x="587" y="445"/>
                  <a:pt x="587" y="480"/>
                </a:cubicBezTo>
                <a:cubicBezTo>
                  <a:pt x="587" y="509"/>
                  <a:pt x="559" y="537"/>
                  <a:pt x="530" y="537"/>
                </a:cubicBezTo>
                <a:cubicBezTo>
                  <a:pt x="495" y="537"/>
                  <a:pt x="474" y="509"/>
                  <a:pt x="474" y="480"/>
                </a:cubicBezTo>
                <a:cubicBezTo>
                  <a:pt x="205" y="480"/>
                  <a:pt x="205" y="480"/>
                  <a:pt x="205" y="480"/>
                </a:cubicBezTo>
                <a:cubicBezTo>
                  <a:pt x="205" y="509"/>
                  <a:pt x="184" y="537"/>
                  <a:pt x="149" y="537"/>
                </a:cubicBezTo>
                <a:cubicBezTo>
                  <a:pt x="120" y="537"/>
                  <a:pt x="92" y="509"/>
                  <a:pt x="92" y="480"/>
                </a:cubicBezTo>
                <a:cubicBezTo>
                  <a:pt x="92" y="445"/>
                  <a:pt x="120" y="424"/>
                  <a:pt x="149" y="424"/>
                </a:cubicBezTo>
                <a:cubicBezTo>
                  <a:pt x="205" y="424"/>
                  <a:pt x="205" y="424"/>
                  <a:pt x="205" y="424"/>
                </a:cubicBezTo>
                <a:cubicBezTo>
                  <a:pt x="92" y="113"/>
                  <a:pt x="92" y="113"/>
                  <a:pt x="92" y="113"/>
                </a:cubicBezTo>
                <a:cubicBezTo>
                  <a:pt x="29" y="113"/>
                  <a:pt x="29" y="113"/>
                  <a:pt x="29" y="113"/>
                </a:cubicBezTo>
                <a:cubicBezTo>
                  <a:pt x="15" y="113"/>
                  <a:pt x="0" y="98"/>
                  <a:pt x="0" y="84"/>
                </a:cubicBezTo>
                <a:cubicBezTo>
                  <a:pt x="0" y="63"/>
                  <a:pt x="15" y="56"/>
                  <a:pt x="29" y="56"/>
                </a:cubicBezTo>
                <a:cubicBezTo>
                  <a:pt x="113" y="56"/>
                  <a:pt x="113" y="56"/>
                  <a:pt x="113" y="56"/>
                </a:cubicBezTo>
                <a:cubicBezTo>
                  <a:pt x="128" y="56"/>
                  <a:pt x="135" y="63"/>
                  <a:pt x="142" y="70"/>
                </a:cubicBezTo>
                <a:lnTo>
                  <a:pt x="142" y="70"/>
                </a:lnTo>
                <a:cubicBezTo>
                  <a:pt x="156" y="120"/>
                  <a:pt x="156" y="120"/>
                  <a:pt x="156" y="120"/>
                </a:cubicBezTo>
                <a:cubicBezTo>
                  <a:pt x="333" y="120"/>
                  <a:pt x="333" y="120"/>
                  <a:pt x="333" y="120"/>
                </a:cubicBezTo>
                <a:cubicBezTo>
                  <a:pt x="333" y="141"/>
                  <a:pt x="333" y="162"/>
                  <a:pt x="340" y="176"/>
                </a:cubicBezTo>
                <a:cubicBezTo>
                  <a:pt x="177" y="176"/>
                  <a:pt x="177" y="176"/>
                  <a:pt x="177" y="176"/>
                </a:cubicBezTo>
                <a:lnTo>
                  <a:pt x="226" y="32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12" name="Freeform 118"/>
          <p:cNvSpPr>
            <a:spLocks noChangeArrowheads="1"/>
          </p:cNvSpPr>
          <p:nvPr/>
        </p:nvSpPr>
        <p:spPr bwMode="auto">
          <a:xfrm>
            <a:off x="2595947" y="2918885"/>
            <a:ext cx="289909" cy="258234"/>
          </a:xfrm>
          <a:custGeom>
            <a:avLst/>
            <a:gdLst>
              <a:gd name="T0" fmla="*/ 481 w 602"/>
              <a:gd name="T1" fmla="*/ 240 h 538"/>
              <a:gd name="T2" fmla="*/ 481 w 602"/>
              <a:gd name="T3" fmla="*/ 240 h 538"/>
              <a:gd name="T4" fmla="*/ 354 w 602"/>
              <a:gd name="T5" fmla="*/ 120 h 538"/>
              <a:gd name="T6" fmla="*/ 481 w 602"/>
              <a:gd name="T7" fmla="*/ 0 h 538"/>
              <a:gd name="T8" fmla="*/ 601 w 602"/>
              <a:gd name="T9" fmla="*/ 120 h 538"/>
              <a:gd name="T10" fmla="*/ 481 w 602"/>
              <a:gd name="T11" fmla="*/ 240 h 538"/>
              <a:gd name="T12" fmla="*/ 537 w 602"/>
              <a:gd name="T13" fmla="*/ 91 h 538"/>
              <a:gd name="T14" fmla="*/ 537 w 602"/>
              <a:gd name="T15" fmla="*/ 91 h 538"/>
              <a:gd name="T16" fmla="*/ 424 w 602"/>
              <a:gd name="T17" fmla="*/ 91 h 538"/>
              <a:gd name="T18" fmla="*/ 396 w 602"/>
              <a:gd name="T19" fmla="*/ 120 h 538"/>
              <a:gd name="T20" fmla="*/ 424 w 602"/>
              <a:gd name="T21" fmla="*/ 148 h 538"/>
              <a:gd name="T22" fmla="*/ 537 w 602"/>
              <a:gd name="T23" fmla="*/ 148 h 538"/>
              <a:gd name="T24" fmla="*/ 566 w 602"/>
              <a:gd name="T25" fmla="*/ 120 h 538"/>
              <a:gd name="T26" fmla="*/ 537 w 602"/>
              <a:gd name="T27" fmla="*/ 91 h 538"/>
              <a:gd name="T28" fmla="*/ 226 w 602"/>
              <a:gd name="T29" fmla="*/ 325 h 538"/>
              <a:gd name="T30" fmla="*/ 226 w 602"/>
              <a:gd name="T31" fmla="*/ 325 h 538"/>
              <a:gd name="T32" fmla="*/ 467 w 602"/>
              <a:gd name="T33" fmla="*/ 311 h 538"/>
              <a:gd name="T34" fmla="*/ 488 w 602"/>
              <a:gd name="T35" fmla="*/ 268 h 538"/>
              <a:gd name="T36" fmla="*/ 559 w 602"/>
              <a:gd name="T37" fmla="*/ 247 h 538"/>
              <a:gd name="T38" fmla="*/ 516 w 602"/>
              <a:gd name="T39" fmla="*/ 346 h 538"/>
              <a:gd name="T40" fmla="*/ 516 w 602"/>
              <a:gd name="T41" fmla="*/ 346 h 538"/>
              <a:gd name="T42" fmla="*/ 488 w 602"/>
              <a:gd name="T43" fmla="*/ 367 h 538"/>
              <a:gd name="T44" fmla="*/ 488 w 602"/>
              <a:gd name="T45" fmla="*/ 367 h 538"/>
              <a:gd name="T46" fmla="*/ 248 w 602"/>
              <a:gd name="T47" fmla="*/ 381 h 538"/>
              <a:gd name="T48" fmla="*/ 262 w 602"/>
              <a:gd name="T49" fmla="*/ 424 h 538"/>
              <a:gd name="T50" fmla="*/ 523 w 602"/>
              <a:gd name="T51" fmla="*/ 424 h 538"/>
              <a:gd name="T52" fmla="*/ 580 w 602"/>
              <a:gd name="T53" fmla="*/ 480 h 538"/>
              <a:gd name="T54" fmla="*/ 523 w 602"/>
              <a:gd name="T55" fmla="*/ 537 h 538"/>
              <a:gd name="T56" fmla="*/ 467 w 602"/>
              <a:gd name="T57" fmla="*/ 480 h 538"/>
              <a:gd name="T58" fmla="*/ 205 w 602"/>
              <a:gd name="T59" fmla="*/ 480 h 538"/>
              <a:gd name="T60" fmla="*/ 149 w 602"/>
              <a:gd name="T61" fmla="*/ 537 h 538"/>
              <a:gd name="T62" fmla="*/ 92 w 602"/>
              <a:gd name="T63" fmla="*/ 480 h 538"/>
              <a:gd name="T64" fmla="*/ 149 w 602"/>
              <a:gd name="T65" fmla="*/ 424 h 538"/>
              <a:gd name="T66" fmla="*/ 198 w 602"/>
              <a:gd name="T67" fmla="*/ 424 h 538"/>
              <a:gd name="T68" fmla="*/ 92 w 602"/>
              <a:gd name="T69" fmla="*/ 113 h 538"/>
              <a:gd name="T70" fmla="*/ 29 w 602"/>
              <a:gd name="T71" fmla="*/ 113 h 538"/>
              <a:gd name="T72" fmla="*/ 0 w 602"/>
              <a:gd name="T73" fmla="*/ 84 h 538"/>
              <a:gd name="T74" fmla="*/ 29 w 602"/>
              <a:gd name="T75" fmla="*/ 56 h 538"/>
              <a:gd name="T76" fmla="*/ 113 w 602"/>
              <a:gd name="T77" fmla="*/ 56 h 538"/>
              <a:gd name="T78" fmla="*/ 135 w 602"/>
              <a:gd name="T79" fmla="*/ 70 h 538"/>
              <a:gd name="T80" fmla="*/ 135 w 602"/>
              <a:gd name="T81" fmla="*/ 70 h 538"/>
              <a:gd name="T82" fmla="*/ 156 w 602"/>
              <a:gd name="T83" fmla="*/ 120 h 538"/>
              <a:gd name="T84" fmla="*/ 325 w 602"/>
              <a:gd name="T85" fmla="*/ 120 h 538"/>
              <a:gd name="T86" fmla="*/ 340 w 602"/>
              <a:gd name="T87" fmla="*/ 176 h 538"/>
              <a:gd name="T88" fmla="*/ 177 w 602"/>
              <a:gd name="T89" fmla="*/ 176 h 538"/>
              <a:gd name="T90" fmla="*/ 226 w 602"/>
              <a:gd name="T91" fmla="*/ 325 h 5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602" h="538">
                <a:moveTo>
                  <a:pt x="481" y="240"/>
                </a:moveTo>
                <a:lnTo>
                  <a:pt x="481" y="240"/>
                </a:lnTo>
                <a:cubicBezTo>
                  <a:pt x="410" y="240"/>
                  <a:pt x="354" y="191"/>
                  <a:pt x="354" y="120"/>
                </a:cubicBezTo>
                <a:cubicBezTo>
                  <a:pt x="354" y="49"/>
                  <a:pt x="410" y="0"/>
                  <a:pt x="481" y="0"/>
                </a:cubicBezTo>
                <a:cubicBezTo>
                  <a:pt x="544" y="0"/>
                  <a:pt x="601" y="49"/>
                  <a:pt x="601" y="120"/>
                </a:cubicBezTo>
                <a:cubicBezTo>
                  <a:pt x="601" y="191"/>
                  <a:pt x="544" y="240"/>
                  <a:pt x="481" y="240"/>
                </a:cubicBezTo>
                <a:close/>
                <a:moveTo>
                  <a:pt x="537" y="91"/>
                </a:moveTo>
                <a:lnTo>
                  <a:pt x="537" y="91"/>
                </a:lnTo>
                <a:cubicBezTo>
                  <a:pt x="424" y="91"/>
                  <a:pt x="424" y="91"/>
                  <a:pt x="424" y="91"/>
                </a:cubicBezTo>
                <a:cubicBezTo>
                  <a:pt x="403" y="91"/>
                  <a:pt x="396" y="106"/>
                  <a:pt x="396" y="120"/>
                </a:cubicBezTo>
                <a:cubicBezTo>
                  <a:pt x="396" y="134"/>
                  <a:pt x="403" y="148"/>
                  <a:pt x="424" y="148"/>
                </a:cubicBezTo>
                <a:cubicBezTo>
                  <a:pt x="537" y="148"/>
                  <a:pt x="537" y="148"/>
                  <a:pt x="537" y="148"/>
                </a:cubicBezTo>
                <a:cubicBezTo>
                  <a:pt x="551" y="148"/>
                  <a:pt x="566" y="134"/>
                  <a:pt x="566" y="120"/>
                </a:cubicBezTo>
                <a:cubicBezTo>
                  <a:pt x="566" y="106"/>
                  <a:pt x="551" y="91"/>
                  <a:pt x="537" y="91"/>
                </a:cubicBezTo>
                <a:close/>
                <a:moveTo>
                  <a:pt x="226" y="325"/>
                </a:moveTo>
                <a:lnTo>
                  <a:pt x="226" y="325"/>
                </a:lnTo>
                <a:cubicBezTo>
                  <a:pt x="467" y="311"/>
                  <a:pt x="467" y="311"/>
                  <a:pt x="467" y="311"/>
                </a:cubicBezTo>
                <a:cubicBezTo>
                  <a:pt x="488" y="268"/>
                  <a:pt x="488" y="268"/>
                  <a:pt x="488" y="268"/>
                </a:cubicBezTo>
                <a:cubicBezTo>
                  <a:pt x="516" y="268"/>
                  <a:pt x="537" y="261"/>
                  <a:pt x="559" y="247"/>
                </a:cubicBezTo>
                <a:cubicBezTo>
                  <a:pt x="516" y="346"/>
                  <a:pt x="516" y="346"/>
                  <a:pt x="516" y="346"/>
                </a:cubicBezTo>
                <a:lnTo>
                  <a:pt x="516" y="346"/>
                </a:lnTo>
                <a:cubicBezTo>
                  <a:pt x="509" y="360"/>
                  <a:pt x="502" y="367"/>
                  <a:pt x="488" y="367"/>
                </a:cubicBezTo>
                <a:lnTo>
                  <a:pt x="488" y="367"/>
                </a:lnTo>
                <a:cubicBezTo>
                  <a:pt x="248" y="381"/>
                  <a:pt x="248" y="381"/>
                  <a:pt x="248" y="381"/>
                </a:cubicBezTo>
                <a:cubicBezTo>
                  <a:pt x="262" y="424"/>
                  <a:pt x="262" y="424"/>
                  <a:pt x="262" y="424"/>
                </a:cubicBezTo>
                <a:cubicBezTo>
                  <a:pt x="523" y="424"/>
                  <a:pt x="523" y="424"/>
                  <a:pt x="523" y="424"/>
                </a:cubicBezTo>
                <a:cubicBezTo>
                  <a:pt x="559" y="424"/>
                  <a:pt x="580" y="445"/>
                  <a:pt x="580" y="480"/>
                </a:cubicBezTo>
                <a:cubicBezTo>
                  <a:pt x="580" y="509"/>
                  <a:pt x="559" y="537"/>
                  <a:pt x="523" y="537"/>
                </a:cubicBezTo>
                <a:cubicBezTo>
                  <a:pt x="495" y="537"/>
                  <a:pt x="467" y="509"/>
                  <a:pt x="467" y="480"/>
                </a:cubicBezTo>
                <a:cubicBezTo>
                  <a:pt x="205" y="480"/>
                  <a:pt x="205" y="480"/>
                  <a:pt x="205" y="480"/>
                </a:cubicBezTo>
                <a:cubicBezTo>
                  <a:pt x="205" y="509"/>
                  <a:pt x="177" y="537"/>
                  <a:pt x="149" y="537"/>
                </a:cubicBezTo>
                <a:cubicBezTo>
                  <a:pt x="120" y="537"/>
                  <a:pt x="92" y="509"/>
                  <a:pt x="92" y="480"/>
                </a:cubicBezTo>
                <a:cubicBezTo>
                  <a:pt x="92" y="445"/>
                  <a:pt x="120" y="424"/>
                  <a:pt x="149" y="424"/>
                </a:cubicBezTo>
                <a:cubicBezTo>
                  <a:pt x="198" y="424"/>
                  <a:pt x="198" y="424"/>
                  <a:pt x="198" y="424"/>
                </a:cubicBezTo>
                <a:cubicBezTo>
                  <a:pt x="92" y="113"/>
                  <a:pt x="92" y="113"/>
                  <a:pt x="92" y="113"/>
                </a:cubicBezTo>
                <a:cubicBezTo>
                  <a:pt x="29" y="113"/>
                  <a:pt x="29" y="113"/>
                  <a:pt x="29" y="113"/>
                </a:cubicBezTo>
                <a:cubicBezTo>
                  <a:pt x="7" y="113"/>
                  <a:pt x="0" y="98"/>
                  <a:pt x="0" y="84"/>
                </a:cubicBezTo>
                <a:cubicBezTo>
                  <a:pt x="0" y="63"/>
                  <a:pt x="7" y="56"/>
                  <a:pt x="29" y="56"/>
                </a:cubicBezTo>
                <a:cubicBezTo>
                  <a:pt x="113" y="56"/>
                  <a:pt x="113" y="56"/>
                  <a:pt x="113" y="56"/>
                </a:cubicBezTo>
                <a:cubicBezTo>
                  <a:pt x="120" y="56"/>
                  <a:pt x="135" y="63"/>
                  <a:pt x="135" y="70"/>
                </a:cubicBezTo>
                <a:lnTo>
                  <a:pt x="135" y="70"/>
                </a:lnTo>
                <a:cubicBezTo>
                  <a:pt x="156" y="120"/>
                  <a:pt x="156" y="120"/>
                  <a:pt x="156" y="120"/>
                </a:cubicBezTo>
                <a:cubicBezTo>
                  <a:pt x="325" y="120"/>
                  <a:pt x="325" y="120"/>
                  <a:pt x="325" y="120"/>
                </a:cubicBezTo>
                <a:cubicBezTo>
                  <a:pt x="325" y="141"/>
                  <a:pt x="332" y="162"/>
                  <a:pt x="340" y="176"/>
                </a:cubicBezTo>
                <a:cubicBezTo>
                  <a:pt x="177" y="176"/>
                  <a:pt x="177" y="176"/>
                  <a:pt x="177" y="176"/>
                </a:cubicBezTo>
                <a:lnTo>
                  <a:pt x="226" y="32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13" name="Freeform 119"/>
          <p:cNvSpPr>
            <a:spLocks noChangeArrowheads="1"/>
          </p:cNvSpPr>
          <p:nvPr/>
        </p:nvSpPr>
        <p:spPr bwMode="auto">
          <a:xfrm>
            <a:off x="2088078" y="2918885"/>
            <a:ext cx="292024" cy="258234"/>
          </a:xfrm>
          <a:custGeom>
            <a:avLst/>
            <a:gdLst>
              <a:gd name="T0" fmla="*/ 481 w 609"/>
              <a:gd name="T1" fmla="*/ 240 h 538"/>
              <a:gd name="T2" fmla="*/ 481 w 609"/>
              <a:gd name="T3" fmla="*/ 240 h 538"/>
              <a:gd name="T4" fmla="*/ 361 w 609"/>
              <a:gd name="T5" fmla="*/ 120 h 538"/>
              <a:gd name="T6" fmla="*/ 481 w 609"/>
              <a:gd name="T7" fmla="*/ 0 h 538"/>
              <a:gd name="T8" fmla="*/ 608 w 609"/>
              <a:gd name="T9" fmla="*/ 120 h 538"/>
              <a:gd name="T10" fmla="*/ 481 w 609"/>
              <a:gd name="T11" fmla="*/ 240 h 538"/>
              <a:gd name="T12" fmla="*/ 537 w 609"/>
              <a:gd name="T13" fmla="*/ 91 h 538"/>
              <a:gd name="T14" fmla="*/ 537 w 609"/>
              <a:gd name="T15" fmla="*/ 91 h 538"/>
              <a:gd name="T16" fmla="*/ 509 w 609"/>
              <a:gd name="T17" fmla="*/ 91 h 538"/>
              <a:gd name="T18" fmla="*/ 509 w 609"/>
              <a:gd name="T19" fmla="*/ 63 h 538"/>
              <a:gd name="T20" fmla="*/ 481 w 609"/>
              <a:gd name="T21" fmla="*/ 35 h 538"/>
              <a:gd name="T22" fmla="*/ 452 w 609"/>
              <a:gd name="T23" fmla="*/ 63 h 538"/>
              <a:gd name="T24" fmla="*/ 452 w 609"/>
              <a:gd name="T25" fmla="*/ 91 h 538"/>
              <a:gd name="T26" fmla="*/ 424 w 609"/>
              <a:gd name="T27" fmla="*/ 91 h 538"/>
              <a:gd name="T28" fmla="*/ 396 w 609"/>
              <a:gd name="T29" fmla="*/ 120 h 538"/>
              <a:gd name="T30" fmla="*/ 424 w 609"/>
              <a:gd name="T31" fmla="*/ 148 h 538"/>
              <a:gd name="T32" fmla="*/ 452 w 609"/>
              <a:gd name="T33" fmla="*/ 148 h 538"/>
              <a:gd name="T34" fmla="*/ 452 w 609"/>
              <a:gd name="T35" fmla="*/ 176 h 538"/>
              <a:gd name="T36" fmla="*/ 481 w 609"/>
              <a:gd name="T37" fmla="*/ 205 h 538"/>
              <a:gd name="T38" fmla="*/ 509 w 609"/>
              <a:gd name="T39" fmla="*/ 176 h 538"/>
              <a:gd name="T40" fmla="*/ 509 w 609"/>
              <a:gd name="T41" fmla="*/ 148 h 538"/>
              <a:gd name="T42" fmla="*/ 537 w 609"/>
              <a:gd name="T43" fmla="*/ 148 h 538"/>
              <a:gd name="T44" fmla="*/ 565 w 609"/>
              <a:gd name="T45" fmla="*/ 120 h 538"/>
              <a:gd name="T46" fmla="*/ 537 w 609"/>
              <a:gd name="T47" fmla="*/ 91 h 538"/>
              <a:gd name="T48" fmla="*/ 233 w 609"/>
              <a:gd name="T49" fmla="*/ 325 h 538"/>
              <a:gd name="T50" fmla="*/ 233 w 609"/>
              <a:gd name="T51" fmla="*/ 325 h 538"/>
              <a:gd name="T52" fmla="*/ 474 w 609"/>
              <a:gd name="T53" fmla="*/ 311 h 538"/>
              <a:gd name="T54" fmla="*/ 495 w 609"/>
              <a:gd name="T55" fmla="*/ 268 h 538"/>
              <a:gd name="T56" fmla="*/ 565 w 609"/>
              <a:gd name="T57" fmla="*/ 247 h 538"/>
              <a:gd name="T58" fmla="*/ 516 w 609"/>
              <a:gd name="T59" fmla="*/ 346 h 538"/>
              <a:gd name="T60" fmla="*/ 516 w 609"/>
              <a:gd name="T61" fmla="*/ 346 h 538"/>
              <a:gd name="T62" fmla="*/ 495 w 609"/>
              <a:gd name="T63" fmla="*/ 367 h 538"/>
              <a:gd name="T64" fmla="*/ 495 w 609"/>
              <a:gd name="T65" fmla="*/ 367 h 538"/>
              <a:gd name="T66" fmla="*/ 247 w 609"/>
              <a:gd name="T67" fmla="*/ 381 h 538"/>
              <a:gd name="T68" fmla="*/ 262 w 609"/>
              <a:gd name="T69" fmla="*/ 424 h 538"/>
              <a:gd name="T70" fmla="*/ 530 w 609"/>
              <a:gd name="T71" fmla="*/ 424 h 538"/>
              <a:gd name="T72" fmla="*/ 587 w 609"/>
              <a:gd name="T73" fmla="*/ 480 h 538"/>
              <a:gd name="T74" fmla="*/ 530 w 609"/>
              <a:gd name="T75" fmla="*/ 537 h 538"/>
              <a:gd name="T76" fmla="*/ 474 w 609"/>
              <a:gd name="T77" fmla="*/ 480 h 538"/>
              <a:gd name="T78" fmla="*/ 212 w 609"/>
              <a:gd name="T79" fmla="*/ 480 h 538"/>
              <a:gd name="T80" fmla="*/ 156 w 609"/>
              <a:gd name="T81" fmla="*/ 537 h 538"/>
              <a:gd name="T82" fmla="*/ 99 w 609"/>
              <a:gd name="T83" fmla="*/ 480 h 538"/>
              <a:gd name="T84" fmla="*/ 156 w 609"/>
              <a:gd name="T85" fmla="*/ 424 h 538"/>
              <a:gd name="T86" fmla="*/ 205 w 609"/>
              <a:gd name="T87" fmla="*/ 424 h 538"/>
              <a:gd name="T88" fmla="*/ 92 w 609"/>
              <a:gd name="T89" fmla="*/ 113 h 538"/>
              <a:gd name="T90" fmla="*/ 28 w 609"/>
              <a:gd name="T91" fmla="*/ 113 h 538"/>
              <a:gd name="T92" fmla="*/ 0 w 609"/>
              <a:gd name="T93" fmla="*/ 84 h 538"/>
              <a:gd name="T94" fmla="*/ 28 w 609"/>
              <a:gd name="T95" fmla="*/ 56 h 538"/>
              <a:gd name="T96" fmla="*/ 113 w 609"/>
              <a:gd name="T97" fmla="*/ 56 h 538"/>
              <a:gd name="T98" fmla="*/ 141 w 609"/>
              <a:gd name="T99" fmla="*/ 70 h 538"/>
              <a:gd name="T100" fmla="*/ 141 w 609"/>
              <a:gd name="T101" fmla="*/ 70 h 538"/>
              <a:gd name="T102" fmla="*/ 156 w 609"/>
              <a:gd name="T103" fmla="*/ 120 h 538"/>
              <a:gd name="T104" fmla="*/ 332 w 609"/>
              <a:gd name="T105" fmla="*/ 120 h 538"/>
              <a:gd name="T106" fmla="*/ 346 w 609"/>
              <a:gd name="T107" fmla="*/ 176 h 538"/>
              <a:gd name="T108" fmla="*/ 177 w 609"/>
              <a:gd name="T109" fmla="*/ 176 h 538"/>
              <a:gd name="T110" fmla="*/ 233 w 609"/>
              <a:gd name="T111" fmla="*/ 325 h 5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609" h="538">
                <a:moveTo>
                  <a:pt x="481" y="240"/>
                </a:moveTo>
                <a:lnTo>
                  <a:pt x="481" y="240"/>
                </a:lnTo>
                <a:cubicBezTo>
                  <a:pt x="417" y="240"/>
                  <a:pt x="361" y="191"/>
                  <a:pt x="361" y="120"/>
                </a:cubicBezTo>
                <a:cubicBezTo>
                  <a:pt x="361" y="49"/>
                  <a:pt x="417" y="0"/>
                  <a:pt x="481" y="0"/>
                </a:cubicBezTo>
                <a:cubicBezTo>
                  <a:pt x="551" y="0"/>
                  <a:pt x="608" y="49"/>
                  <a:pt x="608" y="120"/>
                </a:cubicBezTo>
                <a:cubicBezTo>
                  <a:pt x="608" y="191"/>
                  <a:pt x="551" y="240"/>
                  <a:pt x="481" y="240"/>
                </a:cubicBezTo>
                <a:close/>
                <a:moveTo>
                  <a:pt x="537" y="91"/>
                </a:moveTo>
                <a:lnTo>
                  <a:pt x="537" y="91"/>
                </a:lnTo>
                <a:cubicBezTo>
                  <a:pt x="509" y="91"/>
                  <a:pt x="509" y="91"/>
                  <a:pt x="509" y="91"/>
                </a:cubicBezTo>
                <a:cubicBezTo>
                  <a:pt x="509" y="63"/>
                  <a:pt x="509" y="63"/>
                  <a:pt x="509" y="63"/>
                </a:cubicBezTo>
                <a:cubicBezTo>
                  <a:pt x="509" y="49"/>
                  <a:pt x="502" y="35"/>
                  <a:pt x="481" y="35"/>
                </a:cubicBezTo>
                <a:cubicBezTo>
                  <a:pt x="467" y="35"/>
                  <a:pt x="452" y="49"/>
                  <a:pt x="452" y="63"/>
                </a:cubicBezTo>
                <a:cubicBezTo>
                  <a:pt x="452" y="91"/>
                  <a:pt x="452" y="91"/>
                  <a:pt x="452" y="91"/>
                </a:cubicBezTo>
                <a:cubicBezTo>
                  <a:pt x="424" y="91"/>
                  <a:pt x="424" y="91"/>
                  <a:pt x="424" y="91"/>
                </a:cubicBezTo>
                <a:cubicBezTo>
                  <a:pt x="410" y="91"/>
                  <a:pt x="396" y="106"/>
                  <a:pt x="396" y="120"/>
                </a:cubicBezTo>
                <a:cubicBezTo>
                  <a:pt x="396" y="134"/>
                  <a:pt x="410" y="148"/>
                  <a:pt x="424" y="148"/>
                </a:cubicBezTo>
                <a:cubicBezTo>
                  <a:pt x="452" y="148"/>
                  <a:pt x="452" y="148"/>
                  <a:pt x="452" y="148"/>
                </a:cubicBezTo>
                <a:cubicBezTo>
                  <a:pt x="452" y="176"/>
                  <a:pt x="452" y="176"/>
                  <a:pt x="452" y="176"/>
                </a:cubicBezTo>
                <a:cubicBezTo>
                  <a:pt x="452" y="191"/>
                  <a:pt x="467" y="205"/>
                  <a:pt x="481" y="205"/>
                </a:cubicBezTo>
                <a:cubicBezTo>
                  <a:pt x="502" y="205"/>
                  <a:pt x="509" y="191"/>
                  <a:pt x="509" y="176"/>
                </a:cubicBezTo>
                <a:cubicBezTo>
                  <a:pt x="509" y="148"/>
                  <a:pt x="509" y="148"/>
                  <a:pt x="509" y="148"/>
                </a:cubicBezTo>
                <a:cubicBezTo>
                  <a:pt x="537" y="148"/>
                  <a:pt x="537" y="148"/>
                  <a:pt x="537" y="148"/>
                </a:cubicBezTo>
                <a:cubicBezTo>
                  <a:pt x="558" y="148"/>
                  <a:pt x="565" y="134"/>
                  <a:pt x="565" y="120"/>
                </a:cubicBezTo>
                <a:cubicBezTo>
                  <a:pt x="565" y="106"/>
                  <a:pt x="558" y="91"/>
                  <a:pt x="537" y="91"/>
                </a:cubicBezTo>
                <a:close/>
                <a:moveTo>
                  <a:pt x="233" y="325"/>
                </a:moveTo>
                <a:lnTo>
                  <a:pt x="233" y="325"/>
                </a:lnTo>
                <a:cubicBezTo>
                  <a:pt x="474" y="311"/>
                  <a:pt x="474" y="311"/>
                  <a:pt x="474" y="311"/>
                </a:cubicBezTo>
                <a:cubicBezTo>
                  <a:pt x="495" y="268"/>
                  <a:pt x="495" y="268"/>
                  <a:pt x="495" y="268"/>
                </a:cubicBezTo>
                <a:cubicBezTo>
                  <a:pt x="516" y="268"/>
                  <a:pt x="544" y="261"/>
                  <a:pt x="565" y="247"/>
                </a:cubicBezTo>
                <a:cubicBezTo>
                  <a:pt x="516" y="346"/>
                  <a:pt x="516" y="346"/>
                  <a:pt x="516" y="346"/>
                </a:cubicBezTo>
                <a:lnTo>
                  <a:pt x="516" y="346"/>
                </a:lnTo>
                <a:cubicBezTo>
                  <a:pt x="516" y="360"/>
                  <a:pt x="502" y="367"/>
                  <a:pt x="495" y="367"/>
                </a:cubicBezTo>
                <a:lnTo>
                  <a:pt x="495" y="367"/>
                </a:lnTo>
                <a:cubicBezTo>
                  <a:pt x="247" y="381"/>
                  <a:pt x="247" y="381"/>
                  <a:pt x="247" y="381"/>
                </a:cubicBezTo>
                <a:cubicBezTo>
                  <a:pt x="262" y="424"/>
                  <a:pt x="262" y="424"/>
                  <a:pt x="262" y="424"/>
                </a:cubicBezTo>
                <a:cubicBezTo>
                  <a:pt x="530" y="424"/>
                  <a:pt x="530" y="424"/>
                  <a:pt x="530" y="424"/>
                </a:cubicBezTo>
                <a:cubicBezTo>
                  <a:pt x="558" y="424"/>
                  <a:pt x="587" y="445"/>
                  <a:pt x="587" y="480"/>
                </a:cubicBezTo>
                <a:cubicBezTo>
                  <a:pt x="587" y="509"/>
                  <a:pt x="558" y="537"/>
                  <a:pt x="530" y="537"/>
                </a:cubicBezTo>
                <a:cubicBezTo>
                  <a:pt x="502" y="537"/>
                  <a:pt x="474" y="509"/>
                  <a:pt x="474" y="480"/>
                </a:cubicBezTo>
                <a:cubicBezTo>
                  <a:pt x="212" y="480"/>
                  <a:pt x="212" y="480"/>
                  <a:pt x="212" y="480"/>
                </a:cubicBezTo>
                <a:cubicBezTo>
                  <a:pt x="212" y="509"/>
                  <a:pt x="184" y="537"/>
                  <a:pt x="156" y="537"/>
                </a:cubicBezTo>
                <a:cubicBezTo>
                  <a:pt x="120" y="537"/>
                  <a:pt x="99" y="509"/>
                  <a:pt x="99" y="480"/>
                </a:cubicBezTo>
                <a:cubicBezTo>
                  <a:pt x="99" y="445"/>
                  <a:pt x="120" y="424"/>
                  <a:pt x="156" y="424"/>
                </a:cubicBezTo>
                <a:cubicBezTo>
                  <a:pt x="205" y="424"/>
                  <a:pt x="205" y="424"/>
                  <a:pt x="205" y="424"/>
                </a:cubicBezTo>
                <a:cubicBezTo>
                  <a:pt x="92" y="113"/>
                  <a:pt x="92" y="113"/>
                  <a:pt x="92" y="113"/>
                </a:cubicBezTo>
                <a:cubicBezTo>
                  <a:pt x="28" y="113"/>
                  <a:pt x="28" y="113"/>
                  <a:pt x="28" y="113"/>
                </a:cubicBezTo>
                <a:cubicBezTo>
                  <a:pt x="14" y="113"/>
                  <a:pt x="0" y="98"/>
                  <a:pt x="0" y="84"/>
                </a:cubicBezTo>
                <a:cubicBezTo>
                  <a:pt x="0" y="63"/>
                  <a:pt x="14" y="56"/>
                  <a:pt x="28" y="56"/>
                </a:cubicBezTo>
                <a:cubicBezTo>
                  <a:pt x="113" y="56"/>
                  <a:pt x="113" y="56"/>
                  <a:pt x="113" y="56"/>
                </a:cubicBezTo>
                <a:cubicBezTo>
                  <a:pt x="127" y="56"/>
                  <a:pt x="141" y="63"/>
                  <a:pt x="141" y="70"/>
                </a:cubicBezTo>
                <a:lnTo>
                  <a:pt x="141" y="70"/>
                </a:lnTo>
                <a:cubicBezTo>
                  <a:pt x="156" y="120"/>
                  <a:pt x="156" y="120"/>
                  <a:pt x="156" y="120"/>
                </a:cubicBezTo>
                <a:cubicBezTo>
                  <a:pt x="332" y="120"/>
                  <a:pt x="332" y="120"/>
                  <a:pt x="332" y="120"/>
                </a:cubicBezTo>
                <a:cubicBezTo>
                  <a:pt x="332" y="141"/>
                  <a:pt x="339" y="162"/>
                  <a:pt x="346" y="176"/>
                </a:cubicBezTo>
                <a:cubicBezTo>
                  <a:pt x="177" y="176"/>
                  <a:pt x="177" y="176"/>
                  <a:pt x="177" y="176"/>
                </a:cubicBezTo>
                <a:lnTo>
                  <a:pt x="233" y="32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14" name="Freeform 120"/>
          <p:cNvSpPr>
            <a:spLocks noChangeArrowheads="1"/>
          </p:cNvSpPr>
          <p:nvPr/>
        </p:nvSpPr>
        <p:spPr bwMode="auto">
          <a:xfrm>
            <a:off x="1582327" y="2944285"/>
            <a:ext cx="289907" cy="230716"/>
          </a:xfrm>
          <a:custGeom>
            <a:avLst/>
            <a:gdLst>
              <a:gd name="T0" fmla="*/ 601 w 602"/>
              <a:gd name="T1" fmla="*/ 106 h 482"/>
              <a:gd name="T2" fmla="*/ 601 w 602"/>
              <a:gd name="T3" fmla="*/ 106 h 482"/>
              <a:gd name="T4" fmla="*/ 601 w 602"/>
              <a:gd name="T5" fmla="*/ 106 h 482"/>
              <a:gd name="T6" fmla="*/ 516 w 602"/>
              <a:gd name="T7" fmla="*/ 290 h 482"/>
              <a:gd name="T8" fmla="*/ 516 w 602"/>
              <a:gd name="T9" fmla="*/ 290 h 482"/>
              <a:gd name="T10" fmla="*/ 495 w 602"/>
              <a:gd name="T11" fmla="*/ 311 h 482"/>
              <a:gd name="T12" fmla="*/ 495 w 602"/>
              <a:gd name="T13" fmla="*/ 311 h 482"/>
              <a:gd name="T14" fmla="*/ 247 w 602"/>
              <a:gd name="T15" fmla="*/ 325 h 482"/>
              <a:gd name="T16" fmla="*/ 261 w 602"/>
              <a:gd name="T17" fmla="*/ 368 h 482"/>
              <a:gd name="T18" fmla="*/ 530 w 602"/>
              <a:gd name="T19" fmla="*/ 368 h 482"/>
              <a:gd name="T20" fmla="*/ 587 w 602"/>
              <a:gd name="T21" fmla="*/ 424 h 482"/>
              <a:gd name="T22" fmla="*/ 530 w 602"/>
              <a:gd name="T23" fmla="*/ 481 h 482"/>
              <a:gd name="T24" fmla="*/ 474 w 602"/>
              <a:gd name="T25" fmla="*/ 424 h 482"/>
              <a:gd name="T26" fmla="*/ 205 w 602"/>
              <a:gd name="T27" fmla="*/ 424 h 482"/>
              <a:gd name="T28" fmla="*/ 148 w 602"/>
              <a:gd name="T29" fmla="*/ 481 h 482"/>
              <a:gd name="T30" fmla="*/ 92 w 602"/>
              <a:gd name="T31" fmla="*/ 424 h 482"/>
              <a:gd name="T32" fmla="*/ 148 w 602"/>
              <a:gd name="T33" fmla="*/ 368 h 482"/>
              <a:gd name="T34" fmla="*/ 205 w 602"/>
              <a:gd name="T35" fmla="*/ 368 h 482"/>
              <a:gd name="T36" fmla="*/ 92 w 602"/>
              <a:gd name="T37" fmla="*/ 57 h 482"/>
              <a:gd name="T38" fmla="*/ 28 w 602"/>
              <a:gd name="T39" fmla="*/ 57 h 482"/>
              <a:gd name="T40" fmla="*/ 0 w 602"/>
              <a:gd name="T41" fmla="*/ 28 h 482"/>
              <a:gd name="T42" fmla="*/ 28 w 602"/>
              <a:gd name="T43" fmla="*/ 0 h 482"/>
              <a:gd name="T44" fmla="*/ 113 w 602"/>
              <a:gd name="T45" fmla="*/ 0 h 482"/>
              <a:gd name="T46" fmla="*/ 141 w 602"/>
              <a:gd name="T47" fmla="*/ 14 h 482"/>
              <a:gd name="T48" fmla="*/ 141 w 602"/>
              <a:gd name="T49" fmla="*/ 14 h 482"/>
              <a:gd name="T50" fmla="*/ 156 w 602"/>
              <a:gd name="T51" fmla="*/ 64 h 482"/>
              <a:gd name="T52" fmla="*/ 572 w 602"/>
              <a:gd name="T53" fmla="*/ 64 h 482"/>
              <a:gd name="T54" fmla="*/ 601 w 602"/>
              <a:gd name="T55" fmla="*/ 92 h 482"/>
              <a:gd name="T56" fmla="*/ 601 w 602"/>
              <a:gd name="T57" fmla="*/ 106 h 482"/>
              <a:gd name="T58" fmla="*/ 177 w 602"/>
              <a:gd name="T59" fmla="*/ 120 h 482"/>
              <a:gd name="T60" fmla="*/ 177 w 602"/>
              <a:gd name="T61" fmla="*/ 120 h 482"/>
              <a:gd name="T62" fmla="*/ 226 w 602"/>
              <a:gd name="T63" fmla="*/ 269 h 482"/>
              <a:gd name="T64" fmla="*/ 474 w 602"/>
              <a:gd name="T65" fmla="*/ 255 h 482"/>
              <a:gd name="T66" fmla="*/ 530 w 602"/>
              <a:gd name="T67" fmla="*/ 120 h 482"/>
              <a:gd name="T68" fmla="*/ 177 w 602"/>
              <a:gd name="T69" fmla="*/ 120 h 4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602" h="482">
                <a:moveTo>
                  <a:pt x="601" y="106"/>
                </a:moveTo>
                <a:lnTo>
                  <a:pt x="601" y="106"/>
                </a:lnTo>
                <a:lnTo>
                  <a:pt x="601" y="106"/>
                </a:lnTo>
                <a:cubicBezTo>
                  <a:pt x="516" y="290"/>
                  <a:pt x="516" y="290"/>
                  <a:pt x="516" y="290"/>
                </a:cubicBezTo>
                <a:lnTo>
                  <a:pt x="516" y="290"/>
                </a:lnTo>
                <a:cubicBezTo>
                  <a:pt x="509" y="304"/>
                  <a:pt x="502" y="311"/>
                  <a:pt x="495" y="311"/>
                </a:cubicBezTo>
                <a:lnTo>
                  <a:pt x="495" y="311"/>
                </a:lnTo>
                <a:cubicBezTo>
                  <a:pt x="247" y="325"/>
                  <a:pt x="247" y="325"/>
                  <a:pt x="247" y="325"/>
                </a:cubicBezTo>
                <a:cubicBezTo>
                  <a:pt x="261" y="368"/>
                  <a:pt x="261" y="368"/>
                  <a:pt x="261" y="368"/>
                </a:cubicBezTo>
                <a:cubicBezTo>
                  <a:pt x="530" y="368"/>
                  <a:pt x="530" y="368"/>
                  <a:pt x="530" y="368"/>
                </a:cubicBezTo>
                <a:cubicBezTo>
                  <a:pt x="558" y="368"/>
                  <a:pt x="587" y="389"/>
                  <a:pt x="587" y="424"/>
                </a:cubicBezTo>
                <a:cubicBezTo>
                  <a:pt x="587" y="453"/>
                  <a:pt x="558" y="481"/>
                  <a:pt x="530" y="481"/>
                </a:cubicBezTo>
                <a:cubicBezTo>
                  <a:pt x="495" y="481"/>
                  <a:pt x="474" y="453"/>
                  <a:pt x="474" y="424"/>
                </a:cubicBezTo>
                <a:cubicBezTo>
                  <a:pt x="205" y="424"/>
                  <a:pt x="205" y="424"/>
                  <a:pt x="205" y="424"/>
                </a:cubicBezTo>
                <a:cubicBezTo>
                  <a:pt x="205" y="453"/>
                  <a:pt x="184" y="481"/>
                  <a:pt x="148" y="481"/>
                </a:cubicBezTo>
                <a:cubicBezTo>
                  <a:pt x="120" y="481"/>
                  <a:pt x="92" y="453"/>
                  <a:pt x="92" y="424"/>
                </a:cubicBezTo>
                <a:cubicBezTo>
                  <a:pt x="92" y="389"/>
                  <a:pt x="120" y="368"/>
                  <a:pt x="148" y="368"/>
                </a:cubicBezTo>
                <a:cubicBezTo>
                  <a:pt x="205" y="368"/>
                  <a:pt x="205" y="368"/>
                  <a:pt x="205" y="368"/>
                </a:cubicBezTo>
                <a:cubicBezTo>
                  <a:pt x="92" y="57"/>
                  <a:pt x="92" y="57"/>
                  <a:pt x="92" y="57"/>
                </a:cubicBezTo>
                <a:cubicBezTo>
                  <a:pt x="28" y="57"/>
                  <a:pt x="28" y="57"/>
                  <a:pt x="28" y="57"/>
                </a:cubicBezTo>
                <a:cubicBezTo>
                  <a:pt x="14" y="57"/>
                  <a:pt x="0" y="42"/>
                  <a:pt x="0" y="28"/>
                </a:cubicBezTo>
                <a:cubicBezTo>
                  <a:pt x="0" y="7"/>
                  <a:pt x="14" y="0"/>
                  <a:pt x="28" y="0"/>
                </a:cubicBezTo>
                <a:cubicBezTo>
                  <a:pt x="113" y="0"/>
                  <a:pt x="113" y="0"/>
                  <a:pt x="113" y="0"/>
                </a:cubicBezTo>
                <a:cubicBezTo>
                  <a:pt x="127" y="0"/>
                  <a:pt x="134" y="7"/>
                  <a:pt x="141" y="14"/>
                </a:cubicBezTo>
                <a:lnTo>
                  <a:pt x="141" y="14"/>
                </a:lnTo>
                <a:cubicBezTo>
                  <a:pt x="156" y="64"/>
                  <a:pt x="156" y="64"/>
                  <a:pt x="156" y="64"/>
                </a:cubicBezTo>
                <a:cubicBezTo>
                  <a:pt x="572" y="64"/>
                  <a:pt x="572" y="64"/>
                  <a:pt x="572" y="64"/>
                </a:cubicBezTo>
                <a:cubicBezTo>
                  <a:pt x="594" y="64"/>
                  <a:pt x="601" y="78"/>
                  <a:pt x="601" y="92"/>
                </a:cubicBezTo>
                <a:cubicBezTo>
                  <a:pt x="601" y="99"/>
                  <a:pt x="601" y="99"/>
                  <a:pt x="601" y="106"/>
                </a:cubicBezTo>
                <a:close/>
                <a:moveTo>
                  <a:pt x="177" y="120"/>
                </a:moveTo>
                <a:lnTo>
                  <a:pt x="177" y="120"/>
                </a:lnTo>
                <a:cubicBezTo>
                  <a:pt x="226" y="269"/>
                  <a:pt x="226" y="269"/>
                  <a:pt x="226" y="269"/>
                </a:cubicBezTo>
                <a:cubicBezTo>
                  <a:pt x="474" y="255"/>
                  <a:pt x="474" y="255"/>
                  <a:pt x="474" y="255"/>
                </a:cubicBezTo>
                <a:cubicBezTo>
                  <a:pt x="530" y="120"/>
                  <a:pt x="530" y="120"/>
                  <a:pt x="530" y="120"/>
                </a:cubicBezTo>
                <a:lnTo>
                  <a:pt x="177" y="12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15" name="Freeform 121"/>
          <p:cNvSpPr>
            <a:spLocks noChangeArrowheads="1"/>
          </p:cNvSpPr>
          <p:nvPr/>
        </p:nvSpPr>
        <p:spPr bwMode="auto">
          <a:xfrm>
            <a:off x="7154059" y="2432052"/>
            <a:ext cx="289909" cy="234950"/>
          </a:xfrm>
          <a:custGeom>
            <a:avLst/>
            <a:gdLst>
              <a:gd name="T0" fmla="*/ 573 w 602"/>
              <a:gd name="T1" fmla="*/ 487 h 488"/>
              <a:gd name="T2" fmla="*/ 573 w 602"/>
              <a:gd name="T3" fmla="*/ 487 h 488"/>
              <a:gd name="T4" fmla="*/ 28 w 602"/>
              <a:gd name="T5" fmla="*/ 487 h 488"/>
              <a:gd name="T6" fmla="*/ 0 w 602"/>
              <a:gd name="T7" fmla="*/ 459 h 488"/>
              <a:gd name="T8" fmla="*/ 0 w 602"/>
              <a:gd name="T9" fmla="*/ 85 h 488"/>
              <a:gd name="T10" fmla="*/ 28 w 602"/>
              <a:gd name="T11" fmla="*/ 56 h 488"/>
              <a:gd name="T12" fmla="*/ 148 w 602"/>
              <a:gd name="T13" fmla="*/ 56 h 488"/>
              <a:gd name="T14" fmla="*/ 191 w 602"/>
              <a:gd name="T15" fmla="*/ 14 h 488"/>
              <a:gd name="T16" fmla="*/ 212 w 602"/>
              <a:gd name="T17" fmla="*/ 0 h 488"/>
              <a:gd name="T18" fmla="*/ 382 w 602"/>
              <a:gd name="T19" fmla="*/ 0 h 488"/>
              <a:gd name="T20" fmla="*/ 403 w 602"/>
              <a:gd name="T21" fmla="*/ 7 h 488"/>
              <a:gd name="T22" fmla="*/ 403 w 602"/>
              <a:gd name="T23" fmla="*/ 7 h 488"/>
              <a:gd name="T24" fmla="*/ 452 w 602"/>
              <a:gd name="T25" fmla="*/ 56 h 488"/>
              <a:gd name="T26" fmla="*/ 573 w 602"/>
              <a:gd name="T27" fmla="*/ 56 h 488"/>
              <a:gd name="T28" fmla="*/ 601 w 602"/>
              <a:gd name="T29" fmla="*/ 85 h 488"/>
              <a:gd name="T30" fmla="*/ 601 w 602"/>
              <a:gd name="T31" fmla="*/ 459 h 488"/>
              <a:gd name="T32" fmla="*/ 573 w 602"/>
              <a:gd name="T33" fmla="*/ 487 h 488"/>
              <a:gd name="T34" fmla="*/ 297 w 602"/>
              <a:gd name="T35" fmla="*/ 92 h 488"/>
              <a:gd name="T36" fmla="*/ 297 w 602"/>
              <a:gd name="T37" fmla="*/ 92 h 488"/>
              <a:gd name="T38" fmla="*/ 127 w 602"/>
              <a:gd name="T39" fmla="*/ 261 h 488"/>
              <a:gd name="T40" fmla="*/ 297 w 602"/>
              <a:gd name="T41" fmla="*/ 431 h 488"/>
              <a:gd name="T42" fmla="*/ 466 w 602"/>
              <a:gd name="T43" fmla="*/ 261 h 488"/>
              <a:gd name="T44" fmla="*/ 297 w 602"/>
              <a:gd name="T45" fmla="*/ 92 h 488"/>
              <a:gd name="T46" fmla="*/ 297 w 602"/>
              <a:gd name="T47" fmla="*/ 374 h 488"/>
              <a:gd name="T48" fmla="*/ 297 w 602"/>
              <a:gd name="T49" fmla="*/ 374 h 488"/>
              <a:gd name="T50" fmla="*/ 184 w 602"/>
              <a:gd name="T51" fmla="*/ 261 h 488"/>
              <a:gd name="T52" fmla="*/ 297 w 602"/>
              <a:gd name="T53" fmla="*/ 148 h 488"/>
              <a:gd name="T54" fmla="*/ 410 w 602"/>
              <a:gd name="T55" fmla="*/ 261 h 488"/>
              <a:gd name="T56" fmla="*/ 297 w 602"/>
              <a:gd name="T57" fmla="*/ 374 h 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602" h="488">
                <a:moveTo>
                  <a:pt x="573" y="487"/>
                </a:moveTo>
                <a:lnTo>
                  <a:pt x="573" y="487"/>
                </a:lnTo>
                <a:cubicBezTo>
                  <a:pt x="28" y="487"/>
                  <a:pt x="28" y="487"/>
                  <a:pt x="28" y="487"/>
                </a:cubicBezTo>
                <a:cubicBezTo>
                  <a:pt x="7" y="487"/>
                  <a:pt x="0" y="480"/>
                  <a:pt x="0" y="459"/>
                </a:cubicBezTo>
                <a:cubicBezTo>
                  <a:pt x="0" y="85"/>
                  <a:pt x="0" y="85"/>
                  <a:pt x="0" y="85"/>
                </a:cubicBezTo>
                <a:cubicBezTo>
                  <a:pt x="0" y="71"/>
                  <a:pt x="7" y="56"/>
                  <a:pt x="28" y="56"/>
                </a:cubicBezTo>
                <a:cubicBezTo>
                  <a:pt x="148" y="56"/>
                  <a:pt x="148" y="56"/>
                  <a:pt x="148" y="56"/>
                </a:cubicBezTo>
                <a:cubicBezTo>
                  <a:pt x="191" y="14"/>
                  <a:pt x="191" y="14"/>
                  <a:pt x="191" y="14"/>
                </a:cubicBezTo>
                <a:cubicBezTo>
                  <a:pt x="198" y="7"/>
                  <a:pt x="205" y="0"/>
                  <a:pt x="212" y="0"/>
                </a:cubicBezTo>
                <a:cubicBezTo>
                  <a:pt x="382" y="0"/>
                  <a:pt x="382" y="0"/>
                  <a:pt x="382" y="0"/>
                </a:cubicBezTo>
                <a:cubicBezTo>
                  <a:pt x="389" y="0"/>
                  <a:pt x="396" y="0"/>
                  <a:pt x="403" y="7"/>
                </a:cubicBezTo>
                <a:lnTo>
                  <a:pt x="403" y="7"/>
                </a:lnTo>
                <a:cubicBezTo>
                  <a:pt x="452" y="56"/>
                  <a:pt x="452" y="56"/>
                  <a:pt x="452" y="56"/>
                </a:cubicBezTo>
                <a:cubicBezTo>
                  <a:pt x="573" y="56"/>
                  <a:pt x="573" y="56"/>
                  <a:pt x="573" y="56"/>
                </a:cubicBezTo>
                <a:cubicBezTo>
                  <a:pt x="587" y="56"/>
                  <a:pt x="601" y="71"/>
                  <a:pt x="601" y="85"/>
                </a:cubicBezTo>
                <a:cubicBezTo>
                  <a:pt x="601" y="459"/>
                  <a:pt x="601" y="459"/>
                  <a:pt x="601" y="459"/>
                </a:cubicBezTo>
                <a:cubicBezTo>
                  <a:pt x="601" y="480"/>
                  <a:pt x="587" y="487"/>
                  <a:pt x="573" y="487"/>
                </a:cubicBezTo>
                <a:close/>
                <a:moveTo>
                  <a:pt x="297" y="92"/>
                </a:moveTo>
                <a:lnTo>
                  <a:pt x="297" y="92"/>
                </a:lnTo>
                <a:cubicBezTo>
                  <a:pt x="205" y="92"/>
                  <a:pt x="127" y="169"/>
                  <a:pt x="127" y="261"/>
                </a:cubicBezTo>
                <a:cubicBezTo>
                  <a:pt x="127" y="360"/>
                  <a:pt x="205" y="431"/>
                  <a:pt x="297" y="431"/>
                </a:cubicBezTo>
                <a:cubicBezTo>
                  <a:pt x="396" y="431"/>
                  <a:pt x="466" y="360"/>
                  <a:pt x="466" y="261"/>
                </a:cubicBezTo>
                <a:cubicBezTo>
                  <a:pt x="466" y="169"/>
                  <a:pt x="396" y="92"/>
                  <a:pt x="297" y="92"/>
                </a:cubicBezTo>
                <a:close/>
                <a:moveTo>
                  <a:pt x="297" y="374"/>
                </a:moveTo>
                <a:lnTo>
                  <a:pt x="297" y="374"/>
                </a:lnTo>
                <a:cubicBezTo>
                  <a:pt x="233" y="374"/>
                  <a:pt x="184" y="325"/>
                  <a:pt x="184" y="261"/>
                </a:cubicBezTo>
                <a:cubicBezTo>
                  <a:pt x="184" y="198"/>
                  <a:pt x="233" y="148"/>
                  <a:pt x="297" y="148"/>
                </a:cubicBezTo>
                <a:cubicBezTo>
                  <a:pt x="361" y="148"/>
                  <a:pt x="410" y="198"/>
                  <a:pt x="410" y="261"/>
                </a:cubicBezTo>
                <a:cubicBezTo>
                  <a:pt x="410" y="325"/>
                  <a:pt x="361" y="374"/>
                  <a:pt x="297" y="37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16" name="Freeform 122"/>
          <p:cNvSpPr>
            <a:spLocks noChangeArrowheads="1"/>
          </p:cNvSpPr>
          <p:nvPr/>
        </p:nvSpPr>
        <p:spPr bwMode="auto">
          <a:xfrm>
            <a:off x="6644076" y="2404534"/>
            <a:ext cx="281442" cy="289984"/>
          </a:xfrm>
          <a:custGeom>
            <a:avLst/>
            <a:gdLst>
              <a:gd name="T0" fmla="*/ 587 w 588"/>
              <a:gd name="T1" fmla="*/ 460 h 602"/>
              <a:gd name="T2" fmla="*/ 587 w 588"/>
              <a:gd name="T3" fmla="*/ 460 h 602"/>
              <a:gd name="T4" fmla="*/ 480 w 588"/>
              <a:gd name="T5" fmla="*/ 516 h 602"/>
              <a:gd name="T6" fmla="*/ 382 w 588"/>
              <a:gd name="T7" fmla="*/ 460 h 602"/>
              <a:gd name="T8" fmla="*/ 480 w 588"/>
              <a:gd name="T9" fmla="*/ 403 h 602"/>
              <a:gd name="T10" fmla="*/ 530 w 588"/>
              <a:gd name="T11" fmla="*/ 410 h 602"/>
              <a:gd name="T12" fmla="*/ 530 w 588"/>
              <a:gd name="T13" fmla="*/ 361 h 602"/>
              <a:gd name="T14" fmla="*/ 530 w 588"/>
              <a:gd name="T15" fmla="*/ 177 h 602"/>
              <a:gd name="T16" fmla="*/ 212 w 588"/>
              <a:gd name="T17" fmla="*/ 248 h 602"/>
              <a:gd name="T18" fmla="*/ 212 w 588"/>
              <a:gd name="T19" fmla="*/ 544 h 602"/>
              <a:gd name="T20" fmla="*/ 106 w 588"/>
              <a:gd name="T21" fmla="*/ 601 h 602"/>
              <a:gd name="T22" fmla="*/ 0 w 588"/>
              <a:gd name="T23" fmla="*/ 544 h 602"/>
              <a:gd name="T24" fmla="*/ 106 w 588"/>
              <a:gd name="T25" fmla="*/ 488 h 602"/>
              <a:gd name="T26" fmla="*/ 155 w 588"/>
              <a:gd name="T27" fmla="*/ 495 h 602"/>
              <a:gd name="T28" fmla="*/ 155 w 588"/>
              <a:gd name="T29" fmla="*/ 453 h 602"/>
              <a:gd name="T30" fmla="*/ 155 w 588"/>
              <a:gd name="T31" fmla="*/ 113 h 602"/>
              <a:gd name="T32" fmla="*/ 184 w 588"/>
              <a:gd name="T33" fmla="*/ 85 h 602"/>
              <a:gd name="T34" fmla="*/ 558 w 588"/>
              <a:gd name="T35" fmla="*/ 0 h 602"/>
              <a:gd name="T36" fmla="*/ 587 w 588"/>
              <a:gd name="T37" fmla="*/ 29 h 602"/>
              <a:gd name="T38" fmla="*/ 587 w 588"/>
              <a:gd name="T39" fmla="*/ 431 h 602"/>
              <a:gd name="T40" fmla="*/ 587 w 588"/>
              <a:gd name="T41" fmla="*/ 453 h 602"/>
              <a:gd name="T42" fmla="*/ 587 w 588"/>
              <a:gd name="T43" fmla="*/ 460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88" h="602">
                <a:moveTo>
                  <a:pt x="587" y="460"/>
                </a:moveTo>
                <a:lnTo>
                  <a:pt x="587" y="460"/>
                </a:lnTo>
                <a:cubicBezTo>
                  <a:pt x="587" y="495"/>
                  <a:pt x="537" y="516"/>
                  <a:pt x="480" y="516"/>
                </a:cubicBezTo>
                <a:cubicBezTo>
                  <a:pt x="424" y="516"/>
                  <a:pt x="382" y="495"/>
                  <a:pt x="382" y="460"/>
                </a:cubicBezTo>
                <a:cubicBezTo>
                  <a:pt x="382" y="431"/>
                  <a:pt x="424" y="403"/>
                  <a:pt x="480" y="403"/>
                </a:cubicBezTo>
                <a:cubicBezTo>
                  <a:pt x="502" y="403"/>
                  <a:pt x="516" y="410"/>
                  <a:pt x="530" y="410"/>
                </a:cubicBezTo>
                <a:cubicBezTo>
                  <a:pt x="530" y="361"/>
                  <a:pt x="530" y="361"/>
                  <a:pt x="530" y="361"/>
                </a:cubicBezTo>
                <a:cubicBezTo>
                  <a:pt x="530" y="177"/>
                  <a:pt x="530" y="177"/>
                  <a:pt x="530" y="177"/>
                </a:cubicBezTo>
                <a:cubicBezTo>
                  <a:pt x="212" y="248"/>
                  <a:pt x="212" y="248"/>
                  <a:pt x="212" y="248"/>
                </a:cubicBezTo>
                <a:cubicBezTo>
                  <a:pt x="212" y="544"/>
                  <a:pt x="212" y="544"/>
                  <a:pt x="212" y="544"/>
                </a:cubicBezTo>
                <a:cubicBezTo>
                  <a:pt x="212" y="580"/>
                  <a:pt x="162" y="601"/>
                  <a:pt x="106" y="601"/>
                </a:cubicBezTo>
                <a:cubicBezTo>
                  <a:pt x="49" y="601"/>
                  <a:pt x="0" y="580"/>
                  <a:pt x="0" y="544"/>
                </a:cubicBezTo>
                <a:cubicBezTo>
                  <a:pt x="0" y="516"/>
                  <a:pt x="49" y="488"/>
                  <a:pt x="106" y="488"/>
                </a:cubicBezTo>
                <a:cubicBezTo>
                  <a:pt x="120" y="488"/>
                  <a:pt x="141" y="495"/>
                  <a:pt x="155" y="495"/>
                </a:cubicBezTo>
                <a:cubicBezTo>
                  <a:pt x="155" y="453"/>
                  <a:pt x="155" y="453"/>
                  <a:pt x="155" y="45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55" y="92"/>
                  <a:pt x="184" y="85"/>
                  <a:pt x="184" y="85"/>
                </a:cubicBezTo>
                <a:cubicBezTo>
                  <a:pt x="558" y="0"/>
                  <a:pt x="558" y="0"/>
                  <a:pt x="558" y="0"/>
                </a:cubicBezTo>
                <a:cubicBezTo>
                  <a:pt x="572" y="0"/>
                  <a:pt x="587" y="15"/>
                  <a:pt x="587" y="29"/>
                </a:cubicBezTo>
                <a:cubicBezTo>
                  <a:pt x="587" y="431"/>
                  <a:pt x="587" y="431"/>
                  <a:pt x="587" y="431"/>
                </a:cubicBezTo>
                <a:cubicBezTo>
                  <a:pt x="587" y="453"/>
                  <a:pt x="587" y="453"/>
                  <a:pt x="587" y="453"/>
                </a:cubicBezTo>
                <a:cubicBezTo>
                  <a:pt x="587" y="460"/>
                  <a:pt x="587" y="460"/>
                  <a:pt x="587" y="460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17" name="Freeform 123"/>
          <p:cNvSpPr>
            <a:spLocks noChangeArrowheads="1"/>
          </p:cNvSpPr>
          <p:nvPr/>
        </p:nvSpPr>
        <p:spPr bwMode="auto">
          <a:xfrm>
            <a:off x="6191227" y="2487085"/>
            <a:ext cx="190451" cy="173567"/>
          </a:xfrm>
          <a:custGeom>
            <a:avLst/>
            <a:gdLst>
              <a:gd name="T0" fmla="*/ 367 w 397"/>
              <a:gd name="T1" fmla="*/ 360 h 361"/>
              <a:gd name="T2" fmla="*/ 367 w 397"/>
              <a:gd name="T3" fmla="*/ 360 h 361"/>
              <a:gd name="T4" fmla="*/ 339 w 397"/>
              <a:gd name="T5" fmla="*/ 332 h 361"/>
              <a:gd name="T6" fmla="*/ 339 w 397"/>
              <a:gd name="T7" fmla="*/ 28 h 361"/>
              <a:gd name="T8" fmla="*/ 367 w 397"/>
              <a:gd name="T9" fmla="*/ 0 h 361"/>
              <a:gd name="T10" fmla="*/ 396 w 397"/>
              <a:gd name="T11" fmla="*/ 28 h 361"/>
              <a:gd name="T12" fmla="*/ 396 w 397"/>
              <a:gd name="T13" fmla="*/ 332 h 361"/>
              <a:gd name="T14" fmla="*/ 367 w 397"/>
              <a:gd name="T15" fmla="*/ 360 h 361"/>
              <a:gd name="T16" fmla="*/ 254 w 397"/>
              <a:gd name="T17" fmla="*/ 360 h 361"/>
              <a:gd name="T18" fmla="*/ 254 w 397"/>
              <a:gd name="T19" fmla="*/ 360 h 361"/>
              <a:gd name="T20" fmla="*/ 226 w 397"/>
              <a:gd name="T21" fmla="*/ 332 h 361"/>
              <a:gd name="T22" fmla="*/ 226 w 397"/>
              <a:gd name="T23" fmla="*/ 106 h 361"/>
              <a:gd name="T24" fmla="*/ 254 w 397"/>
              <a:gd name="T25" fmla="*/ 78 h 361"/>
              <a:gd name="T26" fmla="*/ 283 w 397"/>
              <a:gd name="T27" fmla="*/ 106 h 361"/>
              <a:gd name="T28" fmla="*/ 283 w 397"/>
              <a:gd name="T29" fmla="*/ 332 h 361"/>
              <a:gd name="T30" fmla="*/ 254 w 397"/>
              <a:gd name="T31" fmla="*/ 360 h 361"/>
              <a:gd name="T32" fmla="*/ 141 w 397"/>
              <a:gd name="T33" fmla="*/ 360 h 361"/>
              <a:gd name="T34" fmla="*/ 141 w 397"/>
              <a:gd name="T35" fmla="*/ 360 h 361"/>
              <a:gd name="T36" fmla="*/ 113 w 397"/>
              <a:gd name="T37" fmla="*/ 332 h 361"/>
              <a:gd name="T38" fmla="*/ 113 w 397"/>
              <a:gd name="T39" fmla="*/ 177 h 361"/>
              <a:gd name="T40" fmla="*/ 141 w 397"/>
              <a:gd name="T41" fmla="*/ 148 h 361"/>
              <a:gd name="T42" fmla="*/ 170 w 397"/>
              <a:gd name="T43" fmla="*/ 177 h 361"/>
              <a:gd name="T44" fmla="*/ 170 w 397"/>
              <a:gd name="T45" fmla="*/ 332 h 361"/>
              <a:gd name="T46" fmla="*/ 141 w 397"/>
              <a:gd name="T47" fmla="*/ 360 h 361"/>
              <a:gd name="T48" fmla="*/ 28 w 397"/>
              <a:gd name="T49" fmla="*/ 360 h 361"/>
              <a:gd name="T50" fmla="*/ 28 w 397"/>
              <a:gd name="T51" fmla="*/ 360 h 361"/>
              <a:gd name="T52" fmla="*/ 0 w 397"/>
              <a:gd name="T53" fmla="*/ 332 h 361"/>
              <a:gd name="T54" fmla="*/ 0 w 397"/>
              <a:gd name="T55" fmla="*/ 254 h 361"/>
              <a:gd name="T56" fmla="*/ 28 w 397"/>
              <a:gd name="T57" fmla="*/ 226 h 361"/>
              <a:gd name="T58" fmla="*/ 56 w 397"/>
              <a:gd name="T59" fmla="*/ 254 h 361"/>
              <a:gd name="T60" fmla="*/ 56 w 397"/>
              <a:gd name="T61" fmla="*/ 332 h 361"/>
              <a:gd name="T62" fmla="*/ 28 w 397"/>
              <a:gd name="T63" fmla="*/ 360 h 3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97" h="361">
                <a:moveTo>
                  <a:pt x="367" y="360"/>
                </a:moveTo>
                <a:lnTo>
                  <a:pt x="367" y="360"/>
                </a:lnTo>
                <a:cubicBezTo>
                  <a:pt x="346" y="360"/>
                  <a:pt x="339" y="346"/>
                  <a:pt x="339" y="332"/>
                </a:cubicBezTo>
                <a:cubicBezTo>
                  <a:pt x="339" y="28"/>
                  <a:pt x="339" y="28"/>
                  <a:pt x="339" y="28"/>
                </a:cubicBezTo>
                <a:cubicBezTo>
                  <a:pt x="339" y="14"/>
                  <a:pt x="346" y="0"/>
                  <a:pt x="367" y="0"/>
                </a:cubicBezTo>
                <a:cubicBezTo>
                  <a:pt x="381" y="0"/>
                  <a:pt x="396" y="14"/>
                  <a:pt x="396" y="28"/>
                </a:cubicBezTo>
                <a:cubicBezTo>
                  <a:pt x="396" y="332"/>
                  <a:pt x="396" y="332"/>
                  <a:pt x="396" y="332"/>
                </a:cubicBezTo>
                <a:cubicBezTo>
                  <a:pt x="396" y="346"/>
                  <a:pt x="381" y="360"/>
                  <a:pt x="367" y="360"/>
                </a:cubicBezTo>
                <a:close/>
                <a:moveTo>
                  <a:pt x="254" y="360"/>
                </a:moveTo>
                <a:lnTo>
                  <a:pt x="254" y="360"/>
                </a:lnTo>
                <a:cubicBezTo>
                  <a:pt x="233" y="360"/>
                  <a:pt x="226" y="346"/>
                  <a:pt x="226" y="332"/>
                </a:cubicBezTo>
                <a:cubicBezTo>
                  <a:pt x="226" y="106"/>
                  <a:pt x="226" y="106"/>
                  <a:pt x="226" y="106"/>
                </a:cubicBezTo>
                <a:cubicBezTo>
                  <a:pt x="226" y="85"/>
                  <a:pt x="233" y="78"/>
                  <a:pt x="254" y="78"/>
                </a:cubicBezTo>
                <a:cubicBezTo>
                  <a:pt x="268" y="78"/>
                  <a:pt x="283" y="85"/>
                  <a:pt x="283" y="106"/>
                </a:cubicBezTo>
                <a:cubicBezTo>
                  <a:pt x="283" y="332"/>
                  <a:pt x="283" y="332"/>
                  <a:pt x="283" y="332"/>
                </a:cubicBezTo>
                <a:cubicBezTo>
                  <a:pt x="283" y="346"/>
                  <a:pt x="268" y="360"/>
                  <a:pt x="254" y="360"/>
                </a:cubicBezTo>
                <a:close/>
                <a:moveTo>
                  <a:pt x="141" y="360"/>
                </a:moveTo>
                <a:lnTo>
                  <a:pt x="141" y="360"/>
                </a:lnTo>
                <a:cubicBezTo>
                  <a:pt x="120" y="360"/>
                  <a:pt x="113" y="346"/>
                  <a:pt x="113" y="332"/>
                </a:cubicBezTo>
                <a:cubicBezTo>
                  <a:pt x="113" y="177"/>
                  <a:pt x="113" y="177"/>
                  <a:pt x="113" y="177"/>
                </a:cubicBezTo>
                <a:cubicBezTo>
                  <a:pt x="113" y="163"/>
                  <a:pt x="120" y="148"/>
                  <a:pt x="141" y="148"/>
                </a:cubicBezTo>
                <a:cubicBezTo>
                  <a:pt x="155" y="148"/>
                  <a:pt x="170" y="163"/>
                  <a:pt x="170" y="177"/>
                </a:cubicBezTo>
                <a:cubicBezTo>
                  <a:pt x="170" y="332"/>
                  <a:pt x="170" y="332"/>
                  <a:pt x="170" y="332"/>
                </a:cubicBezTo>
                <a:cubicBezTo>
                  <a:pt x="170" y="346"/>
                  <a:pt x="155" y="360"/>
                  <a:pt x="141" y="360"/>
                </a:cubicBezTo>
                <a:close/>
                <a:moveTo>
                  <a:pt x="28" y="360"/>
                </a:moveTo>
                <a:lnTo>
                  <a:pt x="28" y="360"/>
                </a:lnTo>
                <a:cubicBezTo>
                  <a:pt x="7" y="360"/>
                  <a:pt x="0" y="346"/>
                  <a:pt x="0" y="332"/>
                </a:cubicBezTo>
                <a:cubicBezTo>
                  <a:pt x="0" y="254"/>
                  <a:pt x="0" y="254"/>
                  <a:pt x="0" y="254"/>
                </a:cubicBezTo>
                <a:cubicBezTo>
                  <a:pt x="0" y="240"/>
                  <a:pt x="7" y="226"/>
                  <a:pt x="28" y="226"/>
                </a:cubicBezTo>
                <a:cubicBezTo>
                  <a:pt x="42" y="226"/>
                  <a:pt x="56" y="240"/>
                  <a:pt x="56" y="254"/>
                </a:cubicBezTo>
                <a:cubicBezTo>
                  <a:pt x="56" y="332"/>
                  <a:pt x="56" y="332"/>
                  <a:pt x="56" y="332"/>
                </a:cubicBezTo>
                <a:cubicBezTo>
                  <a:pt x="56" y="346"/>
                  <a:pt x="42" y="360"/>
                  <a:pt x="28" y="36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18" name="Freeform 124"/>
          <p:cNvSpPr>
            <a:spLocks noChangeArrowheads="1"/>
          </p:cNvSpPr>
          <p:nvPr/>
        </p:nvSpPr>
        <p:spPr bwMode="auto">
          <a:xfrm>
            <a:off x="5634688" y="2442634"/>
            <a:ext cx="287792" cy="218018"/>
          </a:xfrm>
          <a:custGeom>
            <a:avLst/>
            <a:gdLst>
              <a:gd name="T0" fmla="*/ 593 w 601"/>
              <a:gd name="T1" fmla="*/ 248 h 453"/>
              <a:gd name="T2" fmla="*/ 593 w 601"/>
              <a:gd name="T3" fmla="*/ 248 h 453"/>
              <a:gd name="T4" fmla="*/ 593 w 601"/>
              <a:gd name="T5" fmla="*/ 248 h 453"/>
              <a:gd name="T6" fmla="*/ 480 w 601"/>
              <a:gd name="T7" fmla="*/ 361 h 453"/>
              <a:gd name="T8" fmla="*/ 480 w 601"/>
              <a:gd name="T9" fmla="*/ 361 h 453"/>
              <a:gd name="T10" fmla="*/ 459 w 601"/>
              <a:gd name="T11" fmla="*/ 368 h 453"/>
              <a:gd name="T12" fmla="*/ 431 w 601"/>
              <a:gd name="T13" fmla="*/ 339 h 453"/>
              <a:gd name="T14" fmla="*/ 438 w 601"/>
              <a:gd name="T15" fmla="*/ 318 h 453"/>
              <a:gd name="T16" fmla="*/ 438 w 601"/>
              <a:gd name="T17" fmla="*/ 318 h 453"/>
              <a:gd name="T18" fmla="*/ 530 w 601"/>
              <a:gd name="T19" fmla="*/ 226 h 453"/>
              <a:gd name="T20" fmla="*/ 438 w 601"/>
              <a:gd name="T21" fmla="*/ 134 h 453"/>
              <a:gd name="T22" fmla="*/ 438 w 601"/>
              <a:gd name="T23" fmla="*/ 134 h 453"/>
              <a:gd name="T24" fmla="*/ 431 w 601"/>
              <a:gd name="T25" fmla="*/ 113 h 453"/>
              <a:gd name="T26" fmla="*/ 459 w 601"/>
              <a:gd name="T27" fmla="*/ 85 h 453"/>
              <a:gd name="T28" fmla="*/ 480 w 601"/>
              <a:gd name="T29" fmla="*/ 92 h 453"/>
              <a:gd name="T30" fmla="*/ 480 w 601"/>
              <a:gd name="T31" fmla="*/ 92 h 453"/>
              <a:gd name="T32" fmla="*/ 593 w 601"/>
              <a:gd name="T33" fmla="*/ 205 h 453"/>
              <a:gd name="T34" fmla="*/ 600 w 601"/>
              <a:gd name="T35" fmla="*/ 226 h 453"/>
              <a:gd name="T36" fmla="*/ 593 w 601"/>
              <a:gd name="T37" fmla="*/ 248 h 453"/>
              <a:gd name="T38" fmla="*/ 247 w 601"/>
              <a:gd name="T39" fmla="*/ 431 h 453"/>
              <a:gd name="T40" fmla="*/ 247 w 601"/>
              <a:gd name="T41" fmla="*/ 431 h 453"/>
              <a:gd name="T42" fmla="*/ 226 w 601"/>
              <a:gd name="T43" fmla="*/ 452 h 453"/>
              <a:gd name="T44" fmla="*/ 198 w 601"/>
              <a:gd name="T45" fmla="*/ 424 h 453"/>
              <a:gd name="T46" fmla="*/ 198 w 601"/>
              <a:gd name="T47" fmla="*/ 410 h 453"/>
              <a:gd name="T48" fmla="*/ 346 w 601"/>
              <a:gd name="T49" fmla="*/ 14 h 453"/>
              <a:gd name="T50" fmla="*/ 374 w 601"/>
              <a:gd name="T51" fmla="*/ 0 h 453"/>
              <a:gd name="T52" fmla="*/ 403 w 601"/>
              <a:gd name="T53" fmla="*/ 28 h 453"/>
              <a:gd name="T54" fmla="*/ 403 w 601"/>
              <a:gd name="T55" fmla="*/ 35 h 453"/>
              <a:gd name="T56" fmla="*/ 247 w 601"/>
              <a:gd name="T57" fmla="*/ 431 h 453"/>
              <a:gd name="T58" fmla="*/ 155 w 601"/>
              <a:gd name="T59" fmla="*/ 134 h 453"/>
              <a:gd name="T60" fmla="*/ 155 w 601"/>
              <a:gd name="T61" fmla="*/ 134 h 453"/>
              <a:gd name="T62" fmla="*/ 63 w 601"/>
              <a:gd name="T63" fmla="*/ 226 h 453"/>
              <a:gd name="T64" fmla="*/ 162 w 601"/>
              <a:gd name="T65" fmla="*/ 318 h 453"/>
              <a:gd name="T66" fmla="*/ 162 w 601"/>
              <a:gd name="T67" fmla="*/ 318 h 453"/>
              <a:gd name="T68" fmla="*/ 169 w 601"/>
              <a:gd name="T69" fmla="*/ 339 h 453"/>
              <a:gd name="T70" fmla="*/ 141 w 601"/>
              <a:gd name="T71" fmla="*/ 368 h 453"/>
              <a:gd name="T72" fmla="*/ 120 w 601"/>
              <a:gd name="T73" fmla="*/ 361 h 453"/>
              <a:gd name="T74" fmla="*/ 120 w 601"/>
              <a:gd name="T75" fmla="*/ 361 h 453"/>
              <a:gd name="T76" fmla="*/ 7 w 601"/>
              <a:gd name="T77" fmla="*/ 248 h 453"/>
              <a:gd name="T78" fmla="*/ 7 w 601"/>
              <a:gd name="T79" fmla="*/ 248 h 453"/>
              <a:gd name="T80" fmla="*/ 0 w 601"/>
              <a:gd name="T81" fmla="*/ 226 h 453"/>
              <a:gd name="T82" fmla="*/ 7 w 601"/>
              <a:gd name="T83" fmla="*/ 205 h 453"/>
              <a:gd name="T84" fmla="*/ 120 w 601"/>
              <a:gd name="T85" fmla="*/ 92 h 453"/>
              <a:gd name="T86" fmla="*/ 120 w 601"/>
              <a:gd name="T87" fmla="*/ 92 h 453"/>
              <a:gd name="T88" fmla="*/ 141 w 601"/>
              <a:gd name="T89" fmla="*/ 85 h 453"/>
              <a:gd name="T90" fmla="*/ 169 w 601"/>
              <a:gd name="T91" fmla="*/ 113 h 453"/>
              <a:gd name="T92" fmla="*/ 155 w 601"/>
              <a:gd name="T93" fmla="*/ 134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601" h="453">
                <a:moveTo>
                  <a:pt x="593" y="248"/>
                </a:moveTo>
                <a:lnTo>
                  <a:pt x="593" y="248"/>
                </a:lnTo>
                <a:lnTo>
                  <a:pt x="593" y="248"/>
                </a:lnTo>
                <a:cubicBezTo>
                  <a:pt x="480" y="361"/>
                  <a:pt x="480" y="361"/>
                  <a:pt x="480" y="361"/>
                </a:cubicBezTo>
                <a:lnTo>
                  <a:pt x="480" y="361"/>
                </a:lnTo>
                <a:cubicBezTo>
                  <a:pt x="473" y="361"/>
                  <a:pt x="466" y="368"/>
                  <a:pt x="459" y="368"/>
                </a:cubicBezTo>
                <a:cubicBezTo>
                  <a:pt x="445" y="368"/>
                  <a:pt x="431" y="353"/>
                  <a:pt x="431" y="339"/>
                </a:cubicBezTo>
                <a:cubicBezTo>
                  <a:pt x="431" y="332"/>
                  <a:pt x="431" y="325"/>
                  <a:pt x="438" y="318"/>
                </a:cubicBezTo>
                <a:lnTo>
                  <a:pt x="438" y="318"/>
                </a:lnTo>
                <a:cubicBezTo>
                  <a:pt x="530" y="226"/>
                  <a:pt x="530" y="226"/>
                  <a:pt x="530" y="226"/>
                </a:cubicBezTo>
                <a:cubicBezTo>
                  <a:pt x="438" y="134"/>
                  <a:pt x="438" y="134"/>
                  <a:pt x="438" y="134"/>
                </a:cubicBezTo>
                <a:lnTo>
                  <a:pt x="438" y="134"/>
                </a:lnTo>
                <a:cubicBezTo>
                  <a:pt x="431" y="127"/>
                  <a:pt x="431" y="120"/>
                  <a:pt x="431" y="113"/>
                </a:cubicBezTo>
                <a:cubicBezTo>
                  <a:pt x="431" y="92"/>
                  <a:pt x="445" y="85"/>
                  <a:pt x="459" y="85"/>
                </a:cubicBezTo>
                <a:cubicBezTo>
                  <a:pt x="466" y="85"/>
                  <a:pt x="473" y="85"/>
                  <a:pt x="480" y="92"/>
                </a:cubicBezTo>
                <a:lnTo>
                  <a:pt x="480" y="92"/>
                </a:lnTo>
                <a:cubicBezTo>
                  <a:pt x="593" y="205"/>
                  <a:pt x="593" y="205"/>
                  <a:pt x="593" y="205"/>
                </a:cubicBezTo>
                <a:cubicBezTo>
                  <a:pt x="593" y="205"/>
                  <a:pt x="600" y="212"/>
                  <a:pt x="600" y="226"/>
                </a:cubicBezTo>
                <a:cubicBezTo>
                  <a:pt x="600" y="233"/>
                  <a:pt x="600" y="240"/>
                  <a:pt x="593" y="248"/>
                </a:cubicBezTo>
                <a:close/>
                <a:moveTo>
                  <a:pt x="247" y="431"/>
                </a:moveTo>
                <a:lnTo>
                  <a:pt x="247" y="431"/>
                </a:lnTo>
                <a:cubicBezTo>
                  <a:pt x="247" y="445"/>
                  <a:pt x="233" y="452"/>
                  <a:pt x="226" y="452"/>
                </a:cubicBezTo>
                <a:cubicBezTo>
                  <a:pt x="205" y="452"/>
                  <a:pt x="198" y="438"/>
                  <a:pt x="198" y="424"/>
                </a:cubicBezTo>
                <a:cubicBezTo>
                  <a:pt x="198" y="417"/>
                  <a:pt x="198" y="417"/>
                  <a:pt x="198" y="410"/>
                </a:cubicBezTo>
                <a:cubicBezTo>
                  <a:pt x="346" y="14"/>
                  <a:pt x="346" y="14"/>
                  <a:pt x="346" y="14"/>
                </a:cubicBezTo>
                <a:cubicBezTo>
                  <a:pt x="353" y="7"/>
                  <a:pt x="360" y="0"/>
                  <a:pt x="374" y="0"/>
                </a:cubicBezTo>
                <a:cubicBezTo>
                  <a:pt x="389" y="0"/>
                  <a:pt x="403" y="7"/>
                  <a:pt x="403" y="28"/>
                </a:cubicBezTo>
                <a:lnTo>
                  <a:pt x="403" y="35"/>
                </a:lnTo>
                <a:lnTo>
                  <a:pt x="247" y="431"/>
                </a:lnTo>
                <a:close/>
                <a:moveTo>
                  <a:pt x="155" y="134"/>
                </a:moveTo>
                <a:lnTo>
                  <a:pt x="155" y="134"/>
                </a:lnTo>
                <a:cubicBezTo>
                  <a:pt x="63" y="226"/>
                  <a:pt x="63" y="226"/>
                  <a:pt x="63" y="226"/>
                </a:cubicBezTo>
                <a:cubicBezTo>
                  <a:pt x="162" y="318"/>
                  <a:pt x="162" y="318"/>
                  <a:pt x="162" y="318"/>
                </a:cubicBezTo>
                <a:lnTo>
                  <a:pt x="162" y="318"/>
                </a:lnTo>
                <a:cubicBezTo>
                  <a:pt x="162" y="325"/>
                  <a:pt x="169" y="332"/>
                  <a:pt x="169" y="339"/>
                </a:cubicBezTo>
                <a:cubicBezTo>
                  <a:pt x="169" y="353"/>
                  <a:pt x="155" y="368"/>
                  <a:pt x="141" y="368"/>
                </a:cubicBezTo>
                <a:cubicBezTo>
                  <a:pt x="134" y="368"/>
                  <a:pt x="127" y="361"/>
                  <a:pt x="120" y="361"/>
                </a:cubicBezTo>
                <a:lnTo>
                  <a:pt x="120" y="361"/>
                </a:lnTo>
                <a:cubicBezTo>
                  <a:pt x="7" y="248"/>
                  <a:pt x="7" y="248"/>
                  <a:pt x="7" y="248"/>
                </a:cubicBezTo>
                <a:lnTo>
                  <a:pt x="7" y="248"/>
                </a:lnTo>
                <a:cubicBezTo>
                  <a:pt x="0" y="240"/>
                  <a:pt x="0" y="233"/>
                  <a:pt x="0" y="226"/>
                </a:cubicBezTo>
                <a:cubicBezTo>
                  <a:pt x="0" y="212"/>
                  <a:pt x="0" y="205"/>
                  <a:pt x="7" y="205"/>
                </a:cubicBezTo>
                <a:cubicBezTo>
                  <a:pt x="120" y="92"/>
                  <a:pt x="120" y="92"/>
                  <a:pt x="120" y="92"/>
                </a:cubicBezTo>
                <a:lnTo>
                  <a:pt x="120" y="92"/>
                </a:lnTo>
                <a:cubicBezTo>
                  <a:pt x="127" y="85"/>
                  <a:pt x="134" y="85"/>
                  <a:pt x="141" y="85"/>
                </a:cubicBezTo>
                <a:cubicBezTo>
                  <a:pt x="155" y="85"/>
                  <a:pt x="169" y="92"/>
                  <a:pt x="169" y="113"/>
                </a:cubicBezTo>
                <a:cubicBezTo>
                  <a:pt x="169" y="120"/>
                  <a:pt x="162" y="127"/>
                  <a:pt x="155" y="13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19" name="Freeform 125"/>
          <p:cNvSpPr>
            <a:spLocks noChangeArrowheads="1"/>
          </p:cNvSpPr>
          <p:nvPr/>
        </p:nvSpPr>
        <p:spPr bwMode="auto">
          <a:xfrm>
            <a:off x="5128937" y="2408768"/>
            <a:ext cx="281442" cy="281518"/>
          </a:xfrm>
          <a:custGeom>
            <a:avLst/>
            <a:gdLst>
              <a:gd name="T0" fmla="*/ 544 w 587"/>
              <a:gd name="T1" fmla="*/ 205 h 588"/>
              <a:gd name="T2" fmla="*/ 544 w 587"/>
              <a:gd name="T3" fmla="*/ 205 h 588"/>
              <a:gd name="T4" fmla="*/ 466 w 587"/>
              <a:gd name="T5" fmla="*/ 283 h 588"/>
              <a:gd name="T6" fmla="*/ 360 w 587"/>
              <a:gd name="T7" fmla="*/ 311 h 588"/>
              <a:gd name="T8" fmla="*/ 424 w 587"/>
              <a:gd name="T9" fmla="*/ 241 h 588"/>
              <a:gd name="T10" fmla="*/ 431 w 587"/>
              <a:gd name="T11" fmla="*/ 241 h 588"/>
              <a:gd name="T12" fmla="*/ 509 w 587"/>
              <a:gd name="T13" fmla="*/ 163 h 588"/>
              <a:gd name="T14" fmla="*/ 509 w 587"/>
              <a:gd name="T15" fmla="*/ 85 h 588"/>
              <a:gd name="T16" fmla="*/ 431 w 587"/>
              <a:gd name="T17" fmla="*/ 85 h 588"/>
              <a:gd name="T18" fmla="*/ 346 w 587"/>
              <a:gd name="T19" fmla="*/ 163 h 588"/>
              <a:gd name="T20" fmla="*/ 346 w 587"/>
              <a:gd name="T21" fmla="*/ 163 h 588"/>
              <a:gd name="T22" fmla="*/ 346 w 587"/>
              <a:gd name="T23" fmla="*/ 163 h 588"/>
              <a:gd name="T24" fmla="*/ 283 w 587"/>
              <a:gd name="T25" fmla="*/ 234 h 588"/>
              <a:gd name="T26" fmla="*/ 311 w 587"/>
              <a:gd name="T27" fmla="*/ 121 h 588"/>
              <a:gd name="T28" fmla="*/ 388 w 587"/>
              <a:gd name="T29" fmla="*/ 43 h 588"/>
              <a:gd name="T30" fmla="*/ 544 w 587"/>
              <a:gd name="T31" fmla="*/ 43 h 588"/>
              <a:gd name="T32" fmla="*/ 544 w 587"/>
              <a:gd name="T33" fmla="*/ 205 h 588"/>
              <a:gd name="T34" fmla="*/ 226 w 587"/>
              <a:gd name="T35" fmla="*/ 410 h 588"/>
              <a:gd name="T36" fmla="*/ 226 w 587"/>
              <a:gd name="T37" fmla="*/ 410 h 588"/>
              <a:gd name="T38" fmla="*/ 226 w 587"/>
              <a:gd name="T39" fmla="*/ 410 h 588"/>
              <a:gd name="T40" fmla="*/ 205 w 587"/>
              <a:gd name="T41" fmla="*/ 417 h 588"/>
              <a:gd name="T42" fmla="*/ 176 w 587"/>
              <a:gd name="T43" fmla="*/ 389 h 588"/>
              <a:gd name="T44" fmla="*/ 183 w 587"/>
              <a:gd name="T45" fmla="*/ 368 h 588"/>
              <a:gd name="T46" fmla="*/ 367 w 587"/>
              <a:gd name="T47" fmla="*/ 184 h 588"/>
              <a:gd name="T48" fmla="*/ 388 w 587"/>
              <a:gd name="T49" fmla="*/ 170 h 588"/>
              <a:gd name="T50" fmla="*/ 417 w 587"/>
              <a:gd name="T51" fmla="*/ 198 h 588"/>
              <a:gd name="T52" fmla="*/ 410 w 587"/>
              <a:gd name="T53" fmla="*/ 219 h 588"/>
              <a:gd name="T54" fmla="*/ 410 w 587"/>
              <a:gd name="T55" fmla="*/ 219 h 588"/>
              <a:gd name="T56" fmla="*/ 226 w 587"/>
              <a:gd name="T57" fmla="*/ 410 h 588"/>
              <a:gd name="T58" fmla="*/ 162 w 587"/>
              <a:gd name="T59" fmla="*/ 347 h 588"/>
              <a:gd name="T60" fmla="*/ 162 w 587"/>
              <a:gd name="T61" fmla="*/ 347 h 588"/>
              <a:gd name="T62" fmla="*/ 85 w 587"/>
              <a:gd name="T63" fmla="*/ 424 h 588"/>
              <a:gd name="T64" fmla="*/ 85 w 587"/>
              <a:gd name="T65" fmla="*/ 502 h 588"/>
              <a:gd name="T66" fmla="*/ 162 w 587"/>
              <a:gd name="T67" fmla="*/ 502 h 588"/>
              <a:gd name="T68" fmla="*/ 240 w 587"/>
              <a:gd name="T69" fmla="*/ 424 h 588"/>
              <a:gd name="T70" fmla="*/ 247 w 587"/>
              <a:gd name="T71" fmla="*/ 424 h 588"/>
              <a:gd name="T72" fmla="*/ 311 w 587"/>
              <a:gd name="T73" fmla="*/ 361 h 588"/>
              <a:gd name="T74" fmla="*/ 283 w 587"/>
              <a:gd name="T75" fmla="*/ 467 h 588"/>
              <a:gd name="T76" fmla="*/ 205 w 587"/>
              <a:gd name="T77" fmla="*/ 545 h 588"/>
              <a:gd name="T78" fmla="*/ 49 w 587"/>
              <a:gd name="T79" fmla="*/ 545 h 588"/>
              <a:gd name="T80" fmla="*/ 49 w 587"/>
              <a:gd name="T81" fmla="*/ 389 h 588"/>
              <a:gd name="T82" fmla="*/ 127 w 587"/>
              <a:gd name="T83" fmla="*/ 311 h 588"/>
              <a:gd name="T84" fmla="*/ 233 w 587"/>
              <a:gd name="T85" fmla="*/ 276 h 588"/>
              <a:gd name="T86" fmla="*/ 162 w 587"/>
              <a:gd name="T87" fmla="*/ 347 h 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587" h="588">
                <a:moveTo>
                  <a:pt x="544" y="205"/>
                </a:moveTo>
                <a:lnTo>
                  <a:pt x="544" y="205"/>
                </a:lnTo>
                <a:cubicBezTo>
                  <a:pt x="466" y="283"/>
                  <a:pt x="466" y="283"/>
                  <a:pt x="466" y="283"/>
                </a:cubicBezTo>
                <a:cubicBezTo>
                  <a:pt x="438" y="311"/>
                  <a:pt x="396" y="319"/>
                  <a:pt x="360" y="311"/>
                </a:cubicBezTo>
                <a:cubicBezTo>
                  <a:pt x="424" y="241"/>
                  <a:pt x="424" y="241"/>
                  <a:pt x="424" y="241"/>
                </a:cubicBezTo>
                <a:cubicBezTo>
                  <a:pt x="424" y="241"/>
                  <a:pt x="424" y="241"/>
                  <a:pt x="431" y="241"/>
                </a:cubicBezTo>
                <a:cubicBezTo>
                  <a:pt x="509" y="163"/>
                  <a:pt x="509" y="163"/>
                  <a:pt x="509" y="163"/>
                </a:cubicBezTo>
                <a:cubicBezTo>
                  <a:pt x="530" y="142"/>
                  <a:pt x="530" y="106"/>
                  <a:pt x="509" y="85"/>
                </a:cubicBezTo>
                <a:cubicBezTo>
                  <a:pt x="487" y="64"/>
                  <a:pt x="452" y="64"/>
                  <a:pt x="431" y="85"/>
                </a:cubicBezTo>
                <a:cubicBezTo>
                  <a:pt x="346" y="163"/>
                  <a:pt x="346" y="163"/>
                  <a:pt x="346" y="163"/>
                </a:cubicBezTo>
                <a:lnTo>
                  <a:pt x="346" y="163"/>
                </a:lnTo>
                <a:lnTo>
                  <a:pt x="346" y="163"/>
                </a:lnTo>
                <a:cubicBezTo>
                  <a:pt x="283" y="234"/>
                  <a:pt x="283" y="234"/>
                  <a:pt x="283" y="234"/>
                </a:cubicBezTo>
                <a:cubicBezTo>
                  <a:pt x="268" y="191"/>
                  <a:pt x="283" y="149"/>
                  <a:pt x="311" y="121"/>
                </a:cubicBezTo>
                <a:cubicBezTo>
                  <a:pt x="388" y="43"/>
                  <a:pt x="388" y="43"/>
                  <a:pt x="388" y="43"/>
                </a:cubicBezTo>
                <a:cubicBezTo>
                  <a:pt x="431" y="0"/>
                  <a:pt x="501" y="0"/>
                  <a:pt x="544" y="43"/>
                </a:cubicBezTo>
                <a:cubicBezTo>
                  <a:pt x="586" y="85"/>
                  <a:pt x="586" y="156"/>
                  <a:pt x="544" y="205"/>
                </a:cubicBezTo>
                <a:close/>
                <a:moveTo>
                  <a:pt x="226" y="410"/>
                </a:moveTo>
                <a:lnTo>
                  <a:pt x="226" y="410"/>
                </a:lnTo>
                <a:lnTo>
                  <a:pt x="226" y="410"/>
                </a:lnTo>
                <a:cubicBezTo>
                  <a:pt x="219" y="417"/>
                  <a:pt x="212" y="417"/>
                  <a:pt x="205" y="417"/>
                </a:cubicBezTo>
                <a:cubicBezTo>
                  <a:pt x="183" y="417"/>
                  <a:pt x="176" y="403"/>
                  <a:pt x="176" y="389"/>
                </a:cubicBezTo>
                <a:cubicBezTo>
                  <a:pt x="176" y="382"/>
                  <a:pt x="176" y="375"/>
                  <a:pt x="183" y="368"/>
                </a:cubicBezTo>
                <a:cubicBezTo>
                  <a:pt x="367" y="184"/>
                  <a:pt x="367" y="184"/>
                  <a:pt x="367" y="184"/>
                </a:cubicBezTo>
                <a:cubicBezTo>
                  <a:pt x="374" y="177"/>
                  <a:pt x="381" y="170"/>
                  <a:pt x="388" y="170"/>
                </a:cubicBezTo>
                <a:cubicBezTo>
                  <a:pt x="410" y="170"/>
                  <a:pt x="417" y="184"/>
                  <a:pt x="417" y="198"/>
                </a:cubicBezTo>
                <a:cubicBezTo>
                  <a:pt x="417" y="205"/>
                  <a:pt x="417" y="212"/>
                  <a:pt x="410" y="219"/>
                </a:cubicBezTo>
                <a:lnTo>
                  <a:pt x="410" y="219"/>
                </a:lnTo>
                <a:lnTo>
                  <a:pt x="226" y="410"/>
                </a:lnTo>
                <a:close/>
                <a:moveTo>
                  <a:pt x="162" y="347"/>
                </a:moveTo>
                <a:lnTo>
                  <a:pt x="162" y="347"/>
                </a:lnTo>
                <a:cubicBezTo>
                  <a:pt x="85" y="424"/>
                  <a:pt x="85" y="424"/>
                  <a:pt x="85" y="424"/>
                </a:cubicBezTo>
                <a:cubicBezTo>
                  <a:pt x="63" y="446"/>
                  <a:pt x="63" y="481"/>
                  <a:pt x="85" y="502"/>
                </a:cubicBezTo>
                <a:cubicBezTo>
                  <a:pt x="106" y="530"/>
                  <a:pt x="141" y="530"/>
                  <a:pt x="162" y="502"/>
                </a:cubicBezTo>
                <a:cubicBezTo>
                  <a:pt x="240" y="424"/>
                  <a:pt x="240" y="424"/>
                  <a:pt x="240" y="424"/>
                </a:cubicBezTo>
                <a:lnTo>
                  <a:pt x="247" y="424"/>
                </a:lnTo>
                <a:cubicBezTo>
                  <a:pt x="311" y="361"/>
                  <a:pt x="311" y="361"/>
                  <a:pt x="311" y="361"/>
                </a:cubicBezTo>
                <a:cubicBezTo>
                  <a:pt x="318" y="396"/>
                  <a:pt x="311" y="439"/>
                  <a:pt x="283" y="467"/>
                </a:cubicBezTo>
                <a:cubicBezTo>
                  <a:pt x="205" y="545"/>
                  <a:pt x="205" y="545"/>
                  <a:pt x="205" y="545"/>
                </a:cubicBezTo>
                <a:cubicBezTo>
                  <a:pt x="162" y="587"/>
                  <a:pt x="92" y="587"/>
                  <a:pt x="49" y="545"/>
                </a:cubicBezTo>
                <a:cubicBezTo>
                  <a:pt x="0" y="502"/>
                  <a:pt x="0" y="432"/>
                  <a:pt x="49" y="389"/>
                </a:cubicBezTo>
                <a:cubicBezTo>
                  <a:pt x="127" y="311"/>
                  <a:pt x="127" y="311"/>
                  <a:pt x="127" y="311"/>
                </a:cubicBezTo>
                <a:cubicBezTo>
                  <a:pt x="155" y="276"/>
                  <a:pt x="198" y="269"/>
                  <a:pt x="233" y="276"/>
                </a:cubicBezTo>
                <a:cubicBezTo>
                  <a:pt x="162" y="347"/>
                  <a:pt x="162" y="347"/>
                  <a:pt x="162" y="34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20" name="Freeform 126"/>
          <p:cNvSpPr>
            <a:spLocks noChangeArrowheads="1"/>
          </p:cNvSpPr>
          <p:nvPr/>
        </p:nvSpPr>
        <p:spPr bwMode="auto">
          <a:xfrm>
            <a:off x="4657043" y="2419352"/>
            <a:ext cx="217961" cy="262467"/>
          </a:xfrm>
          <a:custGeom>
            <a:avLst/>
            <a:gdLst>
              <a:gd name="T0" fmla="*/ 0 w 454"/>
              <a:gd name="T1" fmla="*/ 84 h 545"/>
              <a:gd name="T2" fmla="*/ 0 w 454"/>
              <a:gd name="T3" fmla="*/ 84 h 545"/>
              <a:gd name="T4" fmla="*/ 29 w 454"/>
              <a:gd name="T5" fmla="*/ 56 h 545"/>
              <a:gd name="T6" fmla="*/ 170 w 454"/>
              <a:gd name="T7" fmla="*/ 56 h 545"/>
              <a:gd name="T8" fmla="*/ 170 w 454"/>
              <a:gd name="T9" fmla="*/ 28 h 545"/>
              <a:gd name="T10" fmla="*/ 198 w 454"/>
              <a:gd name="T11" fmla="*/ 0 h 545"/>
              <a:gd name="T12" fmla="*/ 255 w 454"/>
              <a:gd name="T13" fmla="*/ 0 h 545"/>
              <a:gd name="T14" fmla="*/ 283 w 454"/>
              <a:gd name="T15" fmla="*/ 28 h 545"/>
              <a:gd name="T16" fmla="*/ 283 w 454"/>
              <a:gd name="T17" fmla="*/ 56 h 545"/>
              <a:gd name="T18" fmla="*/ 424 w 454"/>
              <a:gd name="T19" fmla="*/ 56 h 545"/>
              <a:gd name="T20" fmla="*/ 453 w 454"/>
              <a:gd name="T21" fmla="*/ 84 h 545"/>
              <a:gd name="T22" fmla="*/ 453 w 454"/>
              <a:gd name="T23" fmla="*/ 113 h 545"/>
              <a:gd name="T24" fmla="*/ 0 w 454"/>
              <a:gd name="T25" fmla="*/ 113 h 545"/>
              <a:gd name="T26" fmla="*/ 0 w 454"/>
              <a:gd name="T27" fmla="*/ 84 h 545"/>
              <a:gd name="T28" fmla="*/ 424 w 454"/>
              <a:gd name="T29" fmla="*/ 169 h 545"/>
              <a:gd name="T30" fmla="*/ 424 w 454"/>
              <a:gd name="T31" fmla="*/ 169 h 545"/>
              <a:gd name="T32" fmla="*/ 424 w 454"/>
              <a:gd name="T33" fmla="*/ 226 h 545"/>
              <a:gd name="T34" fmla="*/ 424 w 454"/>
              <a:gd name="T35" fmla="*/ 515 h 545"/>
              <a:gd name="T36" fmla="*/ 396 w 454"/>
              <a:gd name="T37" fmla="*/ 544 h 545"/>
              <a:gd name="T38" fmla="*/ 57 w 454"/>
              <a:gd name="T39" fmla="*/ 544 h 545"/>
              <a:gd name="T40" fmla="*/ 29 w 454"/>
              <a:gd name="T41" fmla="*/ 515 h 545"/>
              <a:gd name="T42" fmla="*/ 29 w 454"/>
              <a:gd name="T43" fmla="*/ 226 h 545"/>
              <a:gd name="T44" fmla="*/ 29 w 454"/>
              <a:gd name="T45" fmla="*/ 169 h 545"/>
              <a:gd name="T46" fmla="*/ 29 w 454"/>
              <a:gd name="T47" fmla="*/ 141 h 545"/>
              <a:gd name="T48" fmla="*/ 424 w 454"/>
              <a:gd name="T49" fmla="*/ 141 h 545"/>
              <a:gd name="T50" fmla="*/ 424 w 454"/>
              <a:gd name="T51" fmla="*/ 169 h 545"/>
              <a:gd name="T52" fmla="*/ 142 w 454"/>
              <a:gd name="T53" fmla="*/ 226 h 545"/>
              <a:gd name="T54" fmla="*/ 142 w 454"/>
              <a:gd name="T55" fmla="*/ 226 h 545"/>
              <a:gd name="T56" fmla="*/ 113 w 454"/>
              <a:gd name="T57" fmla="*/ 197 h 545"/>
              <a:gd name="T58" fmla="*/ 85 w 454"/>
              <a:gd name="T59" fmla="*/ 226 h 545"/>
              <a:gd name="T60" fmla="*/ 85 w 454"/>
              <a:gd name="T61" fmla="*/ 459 h 545"/>
              <a:gd name="T62" fmla="*/ 113 w 454"/>
              <a:gd name="T63" fmla="*/ 487 h 545"/>
              <a:gd name="T64" fmla="*/ 142 w 454"/>
              <a:gd name="T65" fmla="*/ 459 h 545"/>
              <a:gd name="T66" fmla="*/ 142 w 454"/>
              <a:gd name="T67" fmla="*/ 226 h 545"/>
              <a:gd name="T68" fmla="*/ 255 w 454"/>
              <a:gd name="T69" fmla="*/ 226 h 545"/>
              <a:gd name="T70" fmla="*/ 255 w 454"/>
              <a:gd name="T71" fmla="*/ 226 h 545"/>
              <a:gd name="T72" fmla="*/ 227 w 454"/>
              <a:gd name="T73" fmla="*/ 197 h 545"/>
              <a:gd name="T74" fmla="*/ 198 w 454"/>
              <a:gd name="T75" fmla="*/ 226 h 545"/>
              <a:gd name="T76" fmla="*/ 198 w 454"/>
              <a:gd name="T77" fmla="*/ 459 h 545"/>
              <a:gd name="T78" fmla="*/ 227 w 454"/>
              <a:gd name="T79" fmla="*/ 487 h 545"/>
              <a:gd name="T80" fmla="*/ 255 w 454"/>
              <a:gd name="T81" fmla="*/ 459 h 545"/>
              <a:gd name="T82" fmla="*/ 255 w 454"/>
              <a:gd name="T83" fmla="*/ 226 h 545"/>
              <a:gd name="T84" fmla="*/ 368 w 454"/>
              <a:gd name="T85" fmla="*/ 226 h 545"/>
              <a:gd name="T86" fmla="*/ 368 w 454"/>
              <a:gd name="T87" fmla="*/ 226 h 545"/>
              <a:gd name="T88" fmla="*/ 340 w 454"/>
              <a:gd name="T89" fmla="*/ 197 h 545"/>
              <a:gd name="T90" fmla="*/ 311 w 454"/>
              <a:gd name="T91" fmla="*/ 226 h 545"/>
              <a:gd name="T92" fmla="*/ 311 w 454"/>
              <a:gd name="T93" fmla="*/ 459 h 545"/>
              <a:gd name="T94" fmla="*/ 340 w 454"/>
              <a:gd name="T95" fmla="*/ 487 h 545"/>
              <a:gd name="T96" fmla="*/ 368 w 454"/>
              <a:gd name="T97" fmla="*/ 459 h 545"/>
              <a:gd name="T98" fmla="*/ 368 w 454"/>
              <a:gd name="T99" fmla="*/ 226 h 5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454" h="545">
                <a:moveTo>
                  <a:pt x="0" y="84"/>
                </a:moveTo>
                <a:lnTo>
                  <a:pt x="0" y="84"/>
                </a:lnTo>
                <a:cubicBezTo>
                  <a:pt x="0" y="70"/>
                  <a:pt x="7" y="56"/>
                  <a:pt x="29" y="56"/>
                </a:cubicBezTo>
                <a:cubicBezTo>
                  <a:pt x="170" y="56"/>
                  <a:pt x="170" y="56"/>
                  <a:pt x="170" y="56"/>
                </a:cubicBezTo>
                <a:cubicBezTo>
                  <a:pt x="170" y="28"/>
                  <a:pt x="170" y="28"/>
                  <a:pt x="170" y="28"/>
                </a:cubicBezTo>
                <a:cubicBezTo>
                  <a:pt x="170" y="14"/>
                  <a:pt x="177" y="0"/>
                  <a:pt x="198" y="0"/>
                </a:cubicBezTo>
                <a:cubicBezTo>
                  <a:pt x="255" y="0"/>
                  <a:pt x="255" y="0"/>
                  <a:pt x="255" y="0"/>
                </a:cubicBezTo>
                <a:cubicBezTo>
                  <a:pt x="269" y="0"/>
                  <a:pt x="283" y="14"/>
                  <a:pt x="283" y="28"/>
                </a:cubicBezTo>
                <a:cubicBezTo>
                  <a:pt x="283" y="56"/>
                  <a:pt x="283" y="56"/>
                  <a:pt x="283" y="56"/>
                </a:cubicBezTo>
                <a:cubicBezTo>
                  <a:pt x="424" y="56"/>
                  <a:pt x="424" y="56"/>
                  <a:pt x="424" y="56"/>
                </a:cubicBezTo>
                <a:cubicBezTo>
                  <a:pt x="438" y="56"/>
                  <a:pt x="453" y="70"/>
                  <a:pt x="453" y="84"/>
                </a:cubicBezTo>
                <a:cubicBezTo>
                  <a:pt x="453" y="113"/>
                  <a:pt x="453" y="113"/>
                  <a:pt x="453" y="113"/>
                </a:cubicBezTo>
                <a:cubicBezTo>
                  <a:pt x="0" y="113"/>
                  <a:pt x="0" y="113"/>
                  <a:pt x="0" y="113"/>
                </a:cubicBezTo>
                <a:lnTo>
                  <a:pt x="0" y="84"/>
                </a:lnTo>
                <a:close/>
                <a:moveTo>
                  <a:pt x="424" y="169"/>
                </a:moveTo>
                <a:lnTo>
                  <a:pt x="424" y="169"/>
                </a:lnTo>
                <a:cubicBezTo>
                  <a:pt x="424" y="226"/>
                  <a:pt x="424" y="226"/>
                  <a:pt x="424" y="226"/>
                </a:cubicBezTo>
                <a:cubicBezTo>
                  <a:pt x="424" y="515"/>
                  <a:pt x="424" y="515"/>
                  <a:pt x="424" y="515"/>
                </a:cubicBezTo>
                <a:cubicBezTo>
                  <a:pt x="424" y="537"/>
                  <a:pt x="410" y="544"/>
                  <a:pt x="396" y="544"/>
                </a:cubicBezTo>
                <a:cubicBezTo>
                  <a:pt x="57" y="544"/>
                  <a:pt x="57" y="544"/>
                  <a:pt x="57" y="544"/>
                </a:cubicBezTo>
                <a:cubicBezTo>
                  <a:pt x="36" y="544"/>
                  <a:pt x="29" y="537"/>
                  <a:pt x="29" y="515"/>
                </a:cubicBezTo>
                <a:cubicBezTo>
                  <a:pt x="29" y="226"/>
                  <a:pt x="29" y="226"/>
                  <a:pt x="29" y="226"/>
                </a:cubicBezTo>
                <a:cubicBezTo>
                  <a:pt x="29" y="169"/>
                  <a:pt x="29" y="169"/>
                  <a:pt x="29" y="169"/>
                </a:cubicBezTo>
                <a:cubicBezTo>
                  <a:pt x="29" y="141"/>
                  <a:pt x="29" y="141"/>
                  <a:pt x="29" y="141"/>
                </a:cubicBezTo>
                <a:cubicBezTo>
                  <a:pt x="424" y="141"/>
                  <a:pt x="424" y="141"/>
                  <a:pt x="424" y="141"/>
                </a:cubicBezTo>
                <a:lnTo>
                  <a:pt x="424" y="169"/>
                </a:lnTo>
                <a:close/>
                <a:moveTo>
                  <a:pt x="142" y="226"/>
                </a:moveTo>
                <a:lnTo>
                  <a:pt x="142" y="226"/>
                </a:lnTo>
                <a:cubicBezTo>
                  <a:pt x="142" y="212"/>
                  <a:pt x="127" y="197"/>
                  <a:pt x="113" y="197"/>
                </a:cubicBezTo>
                <a:cubicBezTo>
                  <a:pt x="92" y="197"/>
                  <a:pt x="85" y="212"/>
                  <a:pt x="85" y="226"/>
                </a:cubicBezTo>
                <a:cubicBezTo>
                  <a:pt x="85" y="459"/>
                  <a:pt x="85" y="459"/>
                  <a:pt x="85" y="459"/>
                </a:cubicBezTo>
                <a:cubicBezTo>
                  <a:pt x="85" y="480"/>
                  <a:pt x="92" y="487"/>
                  <a:pt x="113" y="487"/>
                </a:cubicBezTo>
                <a:cubicBezTo>
                  <a:pt x="127" y="487"/>
                  <a:pt x="142" y="480"/>
                  <a:pt x="142" y="459"/>
                </a:cubicBezTo>
                <a:lnTo>
                  <a:pt x="142" y="226"/>
                </a:lnTo>
                <a:close/>
                <a:moveTo>
                  <a:pt x="255" y="226"/>
                </a:moveTo>
                <a:lnTo>
                  <a:pt x="255" y="226"/>
                </a:lnTo>
                <a:cubicBezTo>
                  <a:pt x="255" y="212"/>
                  <a:pt x="241" y="197"/>
                  <a:pt x="227" y="197"/>
                </a:cubicBezTo>
                <a:cubicBezTo>
                  <a:pt x="205" y="197"/>
                  <a:pt x="198" y="212"/>
                  <a:pt x="198" y="226"/>
                </a:cubicBezTo>
                <a:cubicBezTo>
                  <a:pt x="198" y="459"/>
                  <a:pt x="198" y="459"/>
                  <a:pt x="198" y="459"/>
                </a:cubicBezTo>
                <a:cubicBezTo>
                  <a:pt x="198" y="480"/>
                  <a:pt x="205" y="487"/>
                  <a:pt x="227" y="487"/>
                </a:cubicBezTo>
                <a:cubicBezTo>
                  <a:pt x="241" y="487"/>
                  <a:pt x="255" y="480"/>
                  <a:pt x="255" y="459"/>
                </a:cubicBezTo>
                <a:lnTo>
                  <a:pt x="255" y="226"/>
                </a:lnTo>
                <a:close/>
                <a:moveTo>
                  <a:pt x="368" y="226"/>
                </a:moveTo>
                <a:lnTo>
                  <a:pt x="368" y="226"/>
                </a:lnTo>
                <a:cubicBezTo>
                  <a:pt x="368" y="212"/>
                  <a:pt x="354" y="197"/>
                  <a:pt x="340" y="197"/>
                </a:cubicBezTo>
                <a:cubicBezTo>
                  <a:pt x="318" y="197"/>
                  <a:pt x="311" y="212"/>
                  <a:pt x="311" y="226"/>
                </a:cubicBezTo>
                <a:cubicBezTo>
                  <a:pt x="311" y="459"/>
                  <a:pt x="311" y="459"/>
                  <a:pt x="311" y="459"/>
                </a:cubicBezTo>
                <a:cubicBezTo>
                  <a:pt x="311" y="480"/>
                  <a:pt x="318" y="487"/>
                  <a:pt x="340" y="487"/>
                </a:cubicBezTo>
                <a:cubicBezTo>
                  <a:pt x="354" y="487"/>
                  <a:pt x="368" y="480"/>
                  <a:pt x="368" y="459"/>
                </a:cubicBezTo>
                <a:lnTo>
                  <a:pt x="368" y="22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21" name="Freeform 127"/>
          <p:cNvSpPr>
            <a:spLocks noChangeArrowheads="1"/>
          </p:cNvSpPr>
          <p:nvPr/>
        </p:nvSpPr>
        <p:spPr bwMode="auto">
          <a:xfrm>
            <a:off x="4132246" y="2404534"/>
            <a:ext cx="253934" cy="289984"/>
          </a:xfrm>
          <a:custGeom>
            <a:avLst/>
            <a:gdLst>
              <a:gd name="T0" fmla="*/ 502 w 531"/>
              <a:gd name="T1" fmla="*/ 311 h 602"/>
              <a:gd name="T2" fmla="*/ 417 w 531"/>
              <a:gd name="T3" fmla="*/ 283 h 602"/>
              <a:gd name="T4" fmla="*/ 445 w 531"/>
              <a:gd name="T5" fmla="*/ 142 h 602"/>
              <a:gd name="T6" fmla="*/ 530 w 531"/>
              <a:gd name="T7" fmla="*/ 170 h 602"/>
              <a:gd name="T8" fmla="*/ 502 w 531"/>
              <a:gd name="T9" fmla="*/ 311 h 602"/>
              <a:gd name="T10" fmla="*/ 445 w 531"/>
              <a:gd name="T11" fmla="*/ 29 h 602"/>
              <a:gd name="T12" fmla="*/ 502 w 531"/>
              <a:gd name="T13" fmla="*/ 29 h 602"/>
              <a:gd name="T14" fmla="*/ 445 w 531"/>
              <a:gd name="T15" fmla="*/ 113 h 602"/>
              <a:gd name="T16" fmla="*/ 290 w 531"/>
              <a:gd name="T17" fmla="*/ 460 h 602"/>
              <a:gd name="T18" fmla="*/ 233 w 531"/>
              <a:gd name="T19" fmla="*/ 460 h 602"/>
              <a:gd name="T20" fmla="*/ 205 w 531"/>
              <a:gd name="T21" fmla="*/ 318 h 602"/>
              <a:gd name="T22" fmla="*/ 290 w 531"/>
              <a:gd name="T23" fmla="*/ 290 h 602"/>
              <a:gd name="T24" fmla="*/ 318 w 531"/>
              <a:gd name="T25" fmla="*/ 431 h 602"/>
              <a:gd name="T26" fmla="*/ 233 w 531"/>
              <a:gd name="T27" fmla="*/ 29 h 602"/>
              <a:gd name="T28" fmla="*/ 261 w 531"/>
              <a:gd name="T29" fmla="*/ 0 h 602"/>
              <a:gd name="T30" fmla="*/ 290 w 531"/>
              <a:gd name="T31" fmla="*/ 262 h 602"/>
              <a:gd name="T32" fmla="*/ 233 w 531"/>
              <a:gd name="T33" fmla="*/ 29 h 602"/>
              <a:gd name="T34" fmla="*/ 85 w 531"/>
              <a:gd name="T35" fmla="*/ 389 h 602"/>
              <a:gd name="T36" fmla="*/ 0 w 531"/>
              <a:gd name="T37" fmla="*/ 361 h 602"/>
              <a:gd name="T38" fmla="*/ 28 w 531"/>
              <a:gd name="T39" fmla="*/ 219 h 602"/>
              <a:gd name="T40" fmla="*/ 113 w 531"/>
              <a:gd name="T41" fmla="*/ 248 h 602"/>
              <a:gd name="T42" fmla="*/ 85 w 531"/>
              <a:gd name="T43" fmla="*/ 389 h 602"/>
              <a:gd name="T44" fmla="*/ 28 w 531"/>
              <a:gd name="T45" fmla="*/ 29 h 602"/>
              <a:gd name="T46" fmla="*/ 85 w 531"/>
              <a:gd name="T47" fmla="*/ 29 h 602"/>
              <a:gd name="T48" fmla="*/ 28 w 531"/>
              <a:gd name="T49" fmla="*/ 191 h 602"/>
              <a:gd name="T50" fmla="*/ 85 w 531"/>
              <a:gd name="T51" fmla="*/ 573 h 602"/>
              <a:gd name="T52" fmla="*/ 56 w 531"/>
              <a:gd name="T53" fmla="*/ 601 h 602"/>
              <a:gd name="T54" fmla="*/ 28 w 531"/>
              <a:gd name="T55" fmla="*/ 417 h 602"/>
              <a:gd name="T56" fmla="*/ 85 w 531"/>
              <a:gd name="T57" fmla="*/ 573 h 602"/>
              <a:gd name="T58" fmla="*/ 290 w 531"/>
              <a:gd name="T59" fmla="*/ 573 h 602"/>
              <a:gd name="T60" fmla="*/ 233 w 531"/>
              <a:gd name="T61" fmla="*/ 573 h 602"/>
              <a:gd name="T62" fmla="*/ 290 w 531"/>
              <a:gd name="T63" fmla="*/ 488 h 602"/>
              <a:gd name="T64" fmla="*/ 502 w 531"/>
              <a:gd name="T65" fmla="*/ 573 h 602"/>
              <a:gd name="T66" fmla="*/ 473 w 531"/>
              <a:gd name="T67" fmla="*/ 601 h 602"/>
              <a:gd name="T68" fmla="*/ 445 w 531"/>
              <a:gd name="T69" fmla="*/ 340 h 602"/>
              <a:gd name="T70" fmla="*/ 502 w 531"/>
              <a:gd name="T71" fmla="*/ 573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531" h="602">
                <a:moveTo>
                  <a:pt x="502" y="311"/>
                </a:moveTo>
                <a:lnTo>
                  <a:pt x="502" y="311"/>
                </a:lnTo>
                <a:cubicBezTo>
                  <a:pt x="445" y="311"/>
                  <a:pt x="445" y="311"/>
                  <a:pt x="445" y="311"/>
                </a:cubicBezTo>
                <a:cubicBezTo>
                  <a:pt x="424" y="311"/>
                  <a:pt x="417" y="297"/>
                  <a:pt x="417" y="283"/>
                </a:cubicBezTo>
                <a:cubicBezTo>
                  <a:pt x="417" y="170"/>
                  <a:pt x="417" y="170"/>
                  <a:pt x="417" y="170"/>
                </a:cubicBezTo>
                <a:cubicBezTo>
                  <a:pt x="417" y="156"/>
                  <a:pt x="424" y="142"/>
                  <a:pt x="445" y="142"/>
                </a:cubicBezTo>
                <a:cubicBezTo>
                  <a:pt x="502" y="142"/>
                  <a:pt x="502" y="142"/>
                  <a:pt x="502" y="142"/>
                </a:cubicBezTo>
                <a:cubicBezTo>
                  <a:pt x="516" y="142"/>
                  <a:pt x="530" y="156"/>
                  <a:pt x="530" y="170"/>
                </a:cubicBezTo>
                <a:cubicBezTo>
                  <a:pt x="530" y="283"/>
                  <a:pt x="530" y="283"/>
                  <a:pt x="530" y="283"/>
                </a:cubicBezTo>
                <a:cubicBezTo>
                  <a:pt x="530" y="297"/>
                  <a:pt x="516" y="311"/>
                  <a:pt x="502" y="311"/>
                </a:cubicBezTo>
                <a:close/>
                <a:moveTo>
                  <a:pt x="445" y="29"/>
                </a:moveTo>
                <a:lnTo>
                  <a:pt x="445" y="29"/>
                </a:lnTo>
                <a:cubicBezTo>
                  <a:pt x="445" y="15"/>
                  <a:pt x="452" y="0"/>
                  <a:pt x="473" y="0"/>
                </a:cubicBezTo>
                <a:cubicBezTo>
                  <a:pt x="487" y="0"/>
                  <a:pt x="502" y="15"/>
                  <a:pt x="502" y="29"/>
                </a:cubicBezTo>
                <a:cubicBezTo>
                  <a:pt x="502" y="113"/>
                  <a:pt x="502" y="113"/>
                  <a:pt x="502" y="113"/>
                </a:cubicBezTo>
                <a:cubicBezTo>
                  <a:pt x="445" y="113"/>
                  <a:pt x="445" y="113"/>
                  <a:pt x="445" y="113"/>
                </a:cubicBezTo>
                <a:lnTo>
                  <a:pt x="445" y="29"/>
                </a:lnTo>
                <a:close/>
                <a:moveTo>
                  <a:pt x="290" y="460"/>
                </a:moveTo>
                <a:lnTo>
                  <a:pt x="290" y="460"/>
                </a:lnTo>
                <a:cubicBezTo>
                  <a:pt x="233" y="460"/>
                  <a:pt x="233" y="460"/>
                  <a:pt x="233" y="460"/>
                </a:cubicBezTo>
                <a:cubicBezTo>
                  <a:pt x="219" y="460"/>
                  <a:pt x="205" y="453"/>
                  <a:pt x="205" y="431"/>
                </a:cubicBezTo>
                <a:cubicBezTo>
                  <a:pt x="205" y="318"/>
                  <a:pt x="205" y="318"/>
                  <a:pt x="205" y="318"/>
                </a:cubicBezTo>
                <a:cubicBezTo>
                  <a:pt x="205" y="304"/>
                  <a:pt x="219" y="290"/>
                  <a:pt x="233" y="290"/>
                </a:cubicBezTo>
                <a:cubicBezTo>
                  <a:pt x="290" y="290"/>
                  <a:pt x="290" y="290"/>
                  <a:pt x="290" y="290"/>
                </a:cubicBezTo>
                <a:cubicBezTo>
                  <a:pt x="311" y="290"/>
                  <a:pt x="318" y="304"/>
                  <a:pt x="318" y="318"/>
                </a:cubicBezTo>
                <a:cubicBezTo>
                  <a:pt x="318" y="431"/>
                  <a:pt x="318" y="431"/>
                  <a:pt x="318" y="431"/>
                </a:cubicBezTo>
                <a:cubicBezTo>
                  <a:pt x="318" y="453"/>
                  <a:pt x="311" y="460"/>
                  <a:pt x="290" y="460"/>
                </a:cubicBezTo>
                <a:close/>
                <a:moveTo>
                  <a:pt x="233" y="29"/>
                </a:moveTo>
                <a:lnTo>
                  <a:pt x="233" y="29"/>
                </a:lnTo>
                <a:cubicBezTo>
                  <a:pt x="233" y="15"/>
                  <a:pt x="247" y="0"/>
                  <a:pt x="261" y="0"/>
                </a:cubicBezTo>
                <a:cubicBezTo>
                  <a:pt x="283" y="0"/>
                  <a:pt x="290" y="15"/>
                  <a:pt x="290" y="29"/>
                </a:cubicBezTo>
                <a:cubicBezTo>
                  <a:pt x="290" y="262"/>
                  <a:pt x="290" y="262"/>
                  <a:pt x="290" y="262"/>
                </a:cubicBezTo>
                <a:cubicBezTo>
                  <a:pt x="233" y="262"/>
                  <a:pt x="233" y="262"/>
                  <a:pt x="233" y="262"/>
                </a:cubicBezTo>
                <a:lnTo>
                  <a:pt x="233" y="29"/>
                </a:lnTo>
                <a:close/>
                <a:moveTo>
                  <a:pt x="85" y="389"/>
                </a:moveTo>
                <a:lnTo>
                  <a:pt x="85" y="389"/>
                </a:lnTo>
                <a:cubicBezTo>
                  <a:pt x="28" y="389"/>
                  <a:pt x="28" y="389"/>
                  <a:pt x="28" y="389"/>
                </a:cubicBezTo>
                <a:cubicBezTo>
                  <a:pt x="14" y="389"/>
                  <a:pt x="0" y="375"/>
                  <a:pt x="0" y="361"/>
                </a:cubicBezTo>
                <a:cubicBezTo>
                  <a:pt x="0" y="248"/>
                  <a:pt x="0" y="248"/>
                  <a:pt x="0" y="248"/>
                </a:cubicBezTo>
                <a:cubicBezTo>
                  <a:pt x="0" y="226"/>
                  <a:pt x="14" y="219"/>
                  <a:pt x="28" y="219"/>
                </a:cubicBezTo>
                <a:cubicBezTo>
                  <a:pt x="85" y="219"/>
                  <a:pt x="85" y="219"/>
                  <a:pt x="85" y="219"/>
                </a:cubicBezTo>
                <a:cubicBezTo>
                  <a:pt x="99" y="219"/>
                  <a:pt x="113" y="226"/>
                  <a:pt x="113" y="248"/>
                </a:cubicBezTo>
                <a:cubicBezTo>
                  <a:pt x="113" y="361"/>
                  <a:pt x="113" y="361"/>
                  <a:pt x="113" y="361"/>
                </a:cubicBezTo>
                <a:cubicBezTo>
                  <a:pt x="113" y="375"/>
                  <a:pt x="99" y="389"/>
                  <a:pt x="85" y="389"/>
                </a:cubicBezTo>
                <a:close/>
                <a:moveTo>
                  <a:pt x="28" y="29"/>
                </a:moveTo>
                <a:lnTo>
                  <a:pt x="28" y="29"/>
                </a:lnTo>
                <a:cubicBezTo>
                  <a:pt x="28" y="15"/>
                  <a:pt x="42" y="0"/>
                  <a:pt x="56" y="0"/>
                </a:cubicBezTo>
                <a:cubicBezTo>
                  <a:pt x="71" y="0"/>
                  <a:pt x="85" y="15"/>
                  <a:pt x="85" y="29"/>
                </a:cubicBezTo>
                <a:cubicBezTo>
                  <a:pt x="85" y="191"/>
                  <a:pt x="85" y="191"/>
                  <a:pt x="85" y="191"/>
                </a:cubicBezTo>
                <a:cubicBezTo>
                  <a:pt x="28" y="191"/>
                  <a:pt x="28" y="191"/>
                  <a:pt x="28" y="191"/>
                </a:cubicBezTo>
                <a:lnTo>
                  <a:pt x="28" y="29"/>
                </a:lnTo>
                <a:close/>
                <a:moveTo>
                  <a:pt x="85" y="573"/>
                </a:moveTo>
                <a:lnTo>
                  <a:pt x="85" y="573"/>
                </a:lnTo>
                <a:cubicBezTo>
                  <a:pt x="85" y="594"/>
                  <a:pt x="71" y="601"/>
                  <a:pt x="56" y="601"/>
                </a:cubicBezTo>
                <a:cubicBezTo>
                  <a:pt x="42" y="601"/>
                  <a:pt x="28" y="594"/>
                  <a:pt x="28" y="573"/>
                </a:cubicBezTo>
                <a:cubicBezTo>
                  <a:pt x="28" y="417"/>
                  <a:pt x="28" y="417"/>
                  <a:pt x="28" y="417"/>
                </a:cubicBezTo>
                <a:cubicBezTo>
                  <a:pt x="85" y="417"/>
                  <a:pt x="85" y="417"/>
                  <a:pt x="85" y="417"/>
                </a:cubicBezTo>
                <a:lnTo>
                  <a:pt x="85" y="573"/>
                </a:lnTo>
                <a:close/>
                <a:moveTo>
                  <a:pt x="290" y="573"/>
                </a:moveTo>
                <a:lnTo>
                  <a:pt x="290" y="573"/>
                </a:lnTo>
                <a:cubicBezTo>
                  <a:pt x="290" y="594"/>
                  <a:pt x="283" y="601"/>
                  <a:pt x="261" y="601"/>
                </a:cubicBezTo>
                <a:cubicBezTo>
                  <a:pt x="247" y="601"/>
                  <a:pt x="233" y="594"/>
                  <a:pt x="233" y="573"/>
                </a:cubicBezTo>
                <a:cubicBezTo>
                  <a:pt x="233" y="488"/>
                  <a:pt x="233" y="488"/>
                  <a:pt x="233" y="488"/>
                </a:cubicBezTo>
                <a:cubicBezTo>
                  <a:pt x="290" y="488"/>
                  <a:pt x="290" y="488"/>
                  <a:pt x="290" y="488"/>
                </a:cubicBezTo>
                <a:lnTo>
                  <a:pt x="290" y="573"/>
                </a:lnTo>
                <a:close/>
                <a:moveTo>
                  <a:pt x="502" y="573"/>
                </a:moveTo>
                <a:lnTo>
                  <a:pt x="502" y="573"/>
                </a:lnTo>
                <a:cubicBezTo>
                  <a:pt x="502" y="594"/>
                  <a:pt x="487" y="601"/>
                  <a:pt x="473" y="601"/>
                </a:cubicBezTo>
                <a:cubicBezTo>
                  <a:pt x="452" y="601"/>
                  <a:pt x="445" y="594"/>
                  <a:pt x="445" y="573"/>
                </a:cubicBezTo>
                <a:cubicBezTo>
                  <a:pt x="445" y="340"/>
                  <a:pt x="445" y="340"/>
                  <a:pt x="445" y="340"/>
                </a:cubicBezTo>
                <a:cubicBezTo>
                  <a:pt x="502" y="340"/>
                  <a:pt x="502" y="340"/>
                  <a:pt x="502" y="340"/>
                </a:cubicBezTo>
                <a:lnTo>
                  <a:pt x="502" y="57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22" name="Freeform 128"/>
          <p:cNvSpPr>
            <a:spLocks noChangeArrowheads="1"/>
          </p:cNvSpPr>
          <p:nvPr/>
        </p:nvSpPr>
        <p:spPr bwMode="auto">
          <a:xfrm>
            <a:off x="3725952" y="2436285"/>
            <a:ext cx="55020" cy="226483"/>
          </a:xfrm>
          <a:custGeom>
            <a:avLst/>
            <a:gdLst>
              <a:gd name="T0" fmla="*/ 0 w 114"/>
              <a:gd name="T1" fmla="*/ 417 h 474"/>
              <a:gd name="T2" fmla="*/ 0 w 114"/>
              <a:gd name="T3" fmla="*/ 417 h 474"/>
              <a:gd name="T4" fmla="*/ 56 w 114"/>
              <a:gd name="T5" fmla="*/ 360 h 474"/>
              <a:gd name="T6" fmla="*/ 113 w 114"/>
              <a:gd name="T7" fmla="*/ 417 h 474"/>
              <a:gd name="T8" fmla="*/ 56 w 114"/>
              <a:gd name="T9" fmla="*/ 473 h 474"/>
              <a:gd name="T10" fmla="*/ 0 w 114"/>
              <a:gd name="T11" fmla="*/ 417 h 474"/>
              <a:gd name="T12" fmla="*/ 0 w 114"/>
              <a:gd name="T13" fmla="*/ 240 h 474"/>
              <a:gd name="T14" fmla="*/ 0 w 114"/>
              <a:gd name="T15" fmla="*/ 240 h 474"/>
              <a:gd name="T16" fmla="*/ 56 w 114"/>
              <a:gd name="T17" fmla="*/ 184 h 474"/>
              <a:gd name="T18" fmla="*/ 113 w 114"/>
              <a:gd name="T19" fmla="*/ 240 h 474"/>
              <a:gd name="T20" fmla="*/ 56 w 114"/>
              <a:gd name="T21" fmla="*/ 297 h 474"/>
              <a:gd name="T22" fmla="*/ 0 w 114"/>
              <a:gd name="T23" fmla="*/ 240 h 474"/>
              <a:gd name="T24" fmla="*/ 0 w 114"/>
              <a:gd name="T25" fmla="*/ 56 h 474"/>
              <a:gd name="T26" fmla="*/ 0 w 114"/>
              <a:gd name="T27" fmla="*/ 56 h 474"/>
              <a:gd name="T28" fmla="*/ 56 w 114"/>
              <a:gd name="T29" fmla="*/ 0 h 474"/>
              <a:gd name="T30" fmla="*/ 113 w 114"/>
              <a:gd name="T31" fmla="*/ 56 h 474"/>
              <a:gd name="T32" fmla="*/ 56 w 114"/>
              <a:gd name="T33" fmla="*/ 113 h 474"/>
              <a:gd name="T34" fmla="*/ 0 w 114"/>
              <a:gd name="T35" fmla="*/ 56 h 4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4" h="474">
                <a:moveTo>
                  <a:pt x="0" y="417"/>
                </a:moveTo>
                <a:lnTo>
                  <a:pt x="0" y="417"/>
                </a:lnTo>
                <a:cubicBezTo>
                  <a:pt x="0" y="389"/>
                  <a:pt x="28" y="360"/>
                  <a:pt x="56" y="360"/>
                </a:cubicBezTo>
                <a:cubicBezTo>
                  <a:pt x="85" y="360"/>
                  <a:pt x="113" y="389"/>
                  <a:pt x="113" y="417"/>
                </a:cubicBezTo>
                <a:cubicBezTo>
                  <a:pt x="113" y="445"/>
                  <a:pt x="85" y="473"/>
                  <a:pt x="56" y="473"/>
                </a:cubicBezTo>
                <a:cubicBezTo>
                  <a:pt x="28" y="473"/>
                  <a:pt x="0" y="445"/>
                  <a:pt x="0" y="417"/>
                </a:cubicBezTo>
                <a:close/>
                <a:moveTo>
                  <a:pt x="0" y="240"/>
                </a:moveTo>
                <a:lnTo>
                  <a:pt x="0" y="240"/>
                </a:lnTo>
                <a:cubicBezTo>
                  <a:pt x="0" y="205"/>
                  <a:pt x="28" y="184"/>
                  <a:pt x="56" y="184"/>
                </a:cubicBezTo>
                <a:cubicBezTo>
                  <a:pt x="85" y="184"/>
                  <a:pt x="113" y="205"/>
                  <a:pt x="113" y="240"/>
                </a:cubicBezTo>
                <a:cubicBezTo>
                  <a:pt x="113" y="269"/>
                  <a:pt x="85" y="297"/>
                  <a:pt x="56" y="297"/>
                </a:cubicBezTo>
                <a:cubicBezTo>
                  <a:pt x="28" y="297"/>
                  <a:pt x="0" y="269"/>
                  <a:pt x="0" y="240"/>
                </a:cubicBezTo>
                <a:close/>
                <a:moveTo>
                  <a:pt x="0" y="56"/>
                </a:moveTo>
                <a:lnTo>
                  <a:pt x="0" y="56"/>
                </a:lnTo>
                <a:cubicBezTo>
                  <a:pt x="0" y="28"/>
                  <a:pt x="28" y="0"/>
                  <a:pt x="56" y="0"/>
                </a:cubicBezTo>
                <a:cubicBezTo>
                  <a:pt x="85" y="0"/>
                  <a:pt x="113" y="28"/>
                  <a:pt x="113" y="56"/>
                </a:cubicBezTo>
                <a:cubicBezTo>
                  <a:pt x="113" y="92"/>
                  <a:pt x="85" y="113"/>
                  <a:pt x="56" y="113"/>
                </a:cubicBezTo>
                <a:cubicBezTo>
                  <a:pt x="28" y="113"/>
                  <a:pt x="0" y="92"/>
                  <a:pt x="0" y="5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23" name="Freeform 129"/>
          <p:cNvSpPr>
            <a:spLocks noChangeArrowheads="1"/>
          </p:cNvSpPr>
          <p:nvPr/>
        </p:nvSpPr>
        <p:spPr bwMode="auto">
          <a:xfrm>
            <a:off x="3101698" y="2429934"/>
            <a:ext cx="289907" cy="245534"/>
          </a:xfrm>
          <a:custGeom>
            <a:avLst/>
            <a:gdLst>
              <a:gd name="T0" fmla="*/ 573 w 602"/>
              <a:gd name="T1" fmla="*/ 56 h 510"/>
              <a:gd name="T2" fmla="*/ 573 w 602"/>
              <a:gd name="T3" fmla="*/ 56 h 510"/>
              <a:gd name="T4" fmla="*/ 29 w 602"/>
              <a:gd name="T5" fmla="*/ 56 h 510"/>
              <a:gd name="T6" fmla="*/ 0 w 602"/>
              <a:gd name="T7" fmla="*/ 28 h 510"/>
              <a:gd name="T8" fmla="*/ 29 w 602"/>
              <a:gd name="T9" fmla="*/ 0 h 510"/>
              <a:gd name="T10" fmla="*/ 573 w 602"/>
              <a:gd name="T11" fmla="*/ 0 h 510"/>
              <a:gd name="T12" fmla="*/ 601 w 602"/>
              <a:gd name="T13" fmla="*/ 28 h 510"/>
              <a:gd name="T14" fmla="*/ 573 w 602"/>
              <a:gd name="T15" fmla="*/ 56 h 510"/>
              <a:gd name="T16" fmla="*/ 198 w 602"/>
              <a:gd name="T17" fmla="*/ 205 h 510"/>
              <a:gd name="T18" fmla="*/ 198 w 602"/>
              <a:gd name="T19" fmla="*/ 205 h 510"/>
              <a:gd name="T20" fmla="*/ 198 w 602"/>
              <a:gd name="T21" fmla="*/ 205 h 510"/>
              <a:gd name="T22" fmla="*/ 142 w 602"/>
              <a:gd name="T23" fmla="*/ 205 h 510"/>
              <a:gd name="T24" fmla="*/ 113 w 602"/>
              <a:gd name="T25" fmla="*/ 176 h 510"/>
              <a:gd name="T26" fmla="*/ 142 w 602"/>
              <a:gd name="T27" fmla="*/ 148 h 510"/>
              <a:gd name="T28" fmla="*/ 262 w 602"/>
              <a:gd name="T29" fmla="*/ 148 h 510"/>
              <a:gd name="T30" fmla="*/ 262 w 602"/>
              <a:gd name="T31" fmla="*/ 148 h 510"/>
              <a:gd name="T32" fmla="*/ 290 w 602"/>
              <a:gd name="T33" fmla="*/ 148 h 510"/>
              <a:gd name="T34" fmla="*/ 417 w 602"/>
              <a:gd name="T35" fmla="*/ 148 h 510"/>
              <a:gd name="T36" fmla="*/ 573 w 602"/>
              <a:gd name="T37" fmla="*/ 148 h 510"/>
              <a:gd name="T38" fmla="*/ 601 w 602"/>
              <a:gd name="T39" fmla="*/ 176 h 510"/>
              <a:gd name="T40" fmla="*/ 573 w 602"/>
              <a:gd name="T41" fmla="*/ 205 h 510"/>
              <a:gd name="T42" fmla="*/ 417 w 602"/>
              <a:gd name="T43" fmla="*/ 205 h 510"/>
              <a:gd name="T44" fmla="*/ 417 w 602"/>
              <a:gd name="T45" fmla="*/ 205 h 510"/>
              <a:gd name="T46" fmla="*/ 198 w 602"/>
              <a:gd name="T47" fmla="*/ 205 h 510"/>
              <a:gd name="T48" fmla="*/ 29 w 602"/>
              <a:gd name="T49" fmla="*/ 297 h 510"/>
              <a:gd name="T50" fmla="*/ 29 w 602"/>
              <a:gd name="T51" fmla="*/ 297 h 510"/>
              <a:gd name="T52" fmla="*/ 573 w 602"/>
              <a:gd name="T53" fmla="*/ 297 h 510"/>
              <a:gd name="T54" fmla="*/ 601 w 602"/>
              <a:gd name="T55" fmla="*/ 325 h 510"/>
              <a:gd name="T56" fmla="*/ 573 w 602"/>
              <a:gd name="T57" fmla="*/ 353 h 510"/>
              <a:gd name="T58" fmla="*/ 29 w 602"/>
              <a:gd name="T59" fmla="*/ 353 h 510"/>
              <a:gd name="T60" fmla="*/ 0 w 602"/>
              <a:gd name="T61" fmla="*/ 325 h 510"/>
              <a:gd name="T62" fmla="*/ 29 w 602"/>
              <a:gd name="T63" fmla="*/ 297 h 510"/>
              <a:gd name="T64" fmla="*/ 198 w 602"/>
              <a:gd name="T65" fmla="*/ 452 h 510"/>
              <a:gd name="T66" fmla="*/ 198 w 602"/>
              <a:gd name="T67" fmla="*/ 452 h 510"/>
              <a:gd name="T68" fmla="*/ 290 w 602"/>
              <a:gd name="T69" fmla="*/ 452 h 510"/>
              <a:gd name="T70" fmla="*/ 417 w 602"/>
              <a:gd name="T71" fmla="*/ 452 h 510"/>
              <a:gd name="T72" fmla="*/ 573 w 602"/>
              <a:gd name="T73" fmla="*/ 452 h 510"/>
              <a:gd name="T74" fmla="*/ 601 w 602"/>
              <a:gd name="T75" fmla="*/ 480 h 510"/>
              <a:gd name="T76" fmla="*/ 573 w 602"/>
              <a:gd name="T77" fmla="*/ 509 h 510"/>
              <a:gd name="T78" fmla="*/ 290 w 602"/>
              <a:gd name="T79" fmla="*/ 509 h 510"/>
              <a:gd name="T80" fmla="*/ 290 w 602"/>
              <a:gd name="T81" fmla="*/ 509 h 510"/>
              <a:gd name="T82" fmla="*/ 198 w 602"/>
              <a:gd name="T83" fmla="*/ 509 h 510"/>
              <a:gd name="T84" fmla="*/ 170 w 602"/>
              <a:gd name="T85" fmla="*/ 480 h 510"/>
              <a:gd name="T86" fmla="*/ 198 w 602"/>
              <a:gd name="T87" fmla="*/ 452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602" h="510">
                <a:moveTo>
                  <a:pt x="573" y="56"/>
                </a:moveTo>
                <a:lnTo>
                  <a:pt x="573" y="56"/>
                </a:lnTo>
                <a:cubicBezTo>
                  <a:pt x="29" y="56"/>
                  <a:pt x="29" y="56"/>
                  <a:pt x="29" y="56"/>
                </a:cubicBezTo>
                <a:cubicBezTo>
                  <a:pt x="15" y="56"/>
                  <a:pt x="0" y="42"/>
                  <a:pt x="0" y="28"/>
                </a:cubicBezTo>
                <a:cubicBezTo>
                  <a:pt x="0" y="7"/>
                  <a:pt x="15" y="0"/>
                  <a:pt x="29" y="0"/>
                </a:cubicBezTo>
                <a:cubicBezTo>
                  <a:pt x="573" y="0"/>
                  <a:pt x="573" y="0"/>
                  <a:pt x="573" y="0"/>
                </a:cubicBezTo>
                <a:cubicBezTo>
                  <a:pt x="594" y="0"/>
                  <a:pt x="601" y="7"/>
                  <a:pt x="601" y="28"/>
                </a:cubicBezTo>
                <a:cubicBezTo>
                  <a:pt x="601" y="42"/>
                  <a:pt x="594" y="56"/>
                  <a:pt x="573" y="56"/>
                </a:cubicBezTo>
                <a:close/>
                <a:moveTo>
                  <a:pt x="198" y="205"/>
                </a:moveTo>
                <a:lnTo>
                  <a:pt x="198" y="205"/>
                </a:lnTo>
                <a:lnTo>
                  <a:pt x="198" y="205"/>
                </a:lnTo>
                <a:cubicBezTo>
                  <a:pt x="142" y="205"/>
                  <a:pt x="142" y="205"/>
                  <a:pt x="142" y="205"/>
                </a:cubicBezTo>
                <a:cubicBezTo>
                  <a:pt x="128" y="205"/>
                  <a:pt x="113" y="191"/>
                  <a:pt x="113" y="176"/>
                </a:cubicBezTo>
                <a:cubicBezTo>
                  <a:pt x="113" y="162"/>
                  <a:pt x="128" y="148"/>
                  <a:pt x="142" y="148"/>
                </a:cubicBezTo>
                <a:cubicBezTo>
                  <a:pt x="262" y="148"/>
                  <a:pt x="262" y="148"/>
                  <a:pt x="262" y="148"/>
                </a:cubicBezTo>
                <a:lnTo>
                  <a:pt x="262" y="148"/>
                </a:lnTo>
                <a:cubicBezTo>
                  <a:pt x="290" y="148"/>
                  <a:pt x="290" y="148"/>
                  <a:pt x="290" y="148"/>
                </a:cubicBezTo>
                <a:cubicBezTo>
                  <a:pt x="417" y="148"/>
                  <a:pt x="417" y="148"/>
                  <a:pt x="417" y="148"/>
                </a:cubicBezTo>
                <a:cubicBezTo>
                  <a:pt x="573" y="148"/>
                  <a:pt x="573" y="148"/>
                  <a:pt x="573" y="148"/>
                </a:cubicBezTo>
                <a:cubicBezTo>
                  <a:pt x="594" y="148"/>
                  <a:pt x="601" y="162"/>
                  <a:pt x="601" y="176"/>
                </a:cubicBezTo>
                <a:cubicBezTo>
                  <a:pt x="601" y="191"/>
                  <a:pt x="594" y="205"/>
                  <a:pt x="573" y="205"/>
                </a:cubicBezTo>
                <a:cubicBezTo>
                  <a:pt x="417" y="205"/>
                  <a:pt x="417" y="205"/>
                  <a:pt x="417" y="205"/>
                </a:cubicBezTo>
                <a:lnTo>
                  <a:pt x="417" y="205"/>
                </a:lnTo>
                <a:lnTo>
                  <a:pt x="198" y="205"/>
                </a:lnTo>
                <a:close/>
                <a:moveTo>
                  <a:pt x="29" y="297"/>
                </a:moveTo>
                <a:lnTo>
                  <a:pt x="29" y="297"/>
                </a:lnTo>
                <a:cubicBezTo>
                  <a:pt x="573" y="297"/>
                  <a:pt x="573" y="297"/>
                  <a:pt x="573" y="297"/>
                </a:cubicBezTo>
                <a:cubicBezTo>
                  <a:pt x="594" y="297"/>
                  <a:pt x="601" y="311"/>
                  <a:pt x="601" y="325"/>
                </a:cubicBezTo>
                <a:cubicBezTo>
                  <a:pt x="601" y="346"/>
                  <a:pt x="594" y="353"/>
                  <a:pt x="573" y="353"/>
                </a:cubicBezTo>
                <a:cubicBezTo>
                  <a:pt x="29" y="353"/>
                  <a:pt x="29" y="353"/>
                  <a:pt x="29" y="353"/>
                </a:cubicBezTo>
                <a:cubicBezTo>
                  <a:pt x="15" y="353"/>
                  <a:pt x="0" y="346"/>
                  <a:pt x="0" y="325"/>
                </a:cubicBezTo>
                <a:cubicBezTo>
                  <a:pt x="0" y="311"/>
                  <a:pt x="15" y="297"/>
                  <a:pt x="29" y="297"/>
                </a:cubicBezTo>
                <a:close/>
                <a:moveTo>
                  <a:pt x="198" y="452"/>
                </a:moveTo>
                <a:lnTo>
                  <a:pt x="198" y="452"/>
                </a:lnTo>
                <a:cubicBezTo>
                  <a:pt x="290" y="452"/>
                  <a:pt x="290" y="452"/>
                  <a:pt x="290" y="452"/>
                </a:cubicBezTo>
                <a:cubicBezTo>
                  <a:pt x="417" y="452"/>
                  <a:pt x="417" y="452"/>
                  <a:pt x="417" y="452"/>
                </a:cubicBezTo>
                <a:cubicBezTo>
                  <a:pt x="573" y="452"/>
                  <a:pt x="573" y="452"/>
                  <a:pt x="573" y="452"/>
                </a:cubicBezTo>
                <a:cubicBezTo>
                  <a:pt x="594" y="452"/>
                  <a:pt x="601" y="459"/>
                  <a:pt x="601" y="480"/>
                </a:cubicBezTo>
                <a:cubicBezTo>
                  <a:pt x="601" y="494"/>
                  <a:pt x="594" y="509"/>
                  <a:pt x="573" y="509"/>
                </a:cubicBezTo>
                <a:cubicBezTo>
                  <a:pt x="290" y="509"/>
                  <a:pt x="290" y="509"/>
                  <a:pt x="290" y="509"/>
                </a:cubicBezTo>
                <a:lnTo>
                  <a:pt x="290" y="509"/>
                </a:lnTo>
                <a:cubicBezTo>
                  <a:pt x="198" y="509"/>
                  <a:pt x="198" y="509"/>
                  <a:pt x="198" y="509"/>
                </a:cubicBezTo>
                <a:cubicBezTo>
                  <a:pt x="184" y="509"/>
                  <a:pt x="170" y="494"/>
                  <a:pt x="170" y="480"/>
                </a:cubicBezTo>
                <a:cubicBezTo>
                  <a:pt x="170" y="459"/>
                  <a:pt x="184" y="452"/>
                  <a:pt x="198" y="45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24" name="Freeform 130"/>
          <p:cNvSpPr>
            <a:spLocks noChangeArrowheads="1"/>
          </p:cNvSpPr>
          <p:nvPr/>
        </p:nvSpPr>
        <p:spPr bwMode="auto">
          <a:xfrm>
            <a:off x="2595947" y="2429934"/>
            <a:ext cx="289909" cy="245534"/>
          </a:xfrm>
          <a:custGeom>
            <a:avLst/>
            <a:gdLst>
              <a:gd name="T0" fmla="*/ 573 w 602"/>
              <a:gd name="T1" fmla="*/ 56 h 510"/>
              <a:gd name="T2" fmla="*/ 573 w 602"/>
              <a:gd name="T3" fmla="*/ 56 h 510"/>
              <a:gd name="T4" fmla="*/ 29 w 602"/>
              <a:gd name="T5" fmla="*/ 56 h 510"/>
              <a:gd name="T6" fmla="*/ 0 w 602"/>
              <a:gd name="T7" fmla="*/ 28 h 510"/>
              <a:gd name="T8" fmla="*/ 29 w 602"/>
              <a:gd name="T9" fmla="*/ 0 h 510"/>
              <a:gd name="T10" fmla="*/ 573 w 602"/>
              <a:gd name="T11" fmla="*/ 0 h 510"/>
              <a:gd name="T12" fmla="*/ 601 w 602"/>
              <a:gd name="T13" fmla="*/ 28 h 510"/>
              <a:gd name="T14" fmla="*/ 573 w 602"/>
              <a:gd name="T15" fmla="*/ 56 h 510"/>
              <a:gd name="T16" fmla="*/ 403 w 602"/>
              <a:gd name="T17" fmla="*/ 205 h 510"/>
              <a:gd name="T18" fmla="*/ 403 w 602"/>
              <a:gd name="T19" fmla="*/ 205 h 510"/>
              <a:gd name="T20" fmla="*/ 403 w 602"/>
              <a:gd name="T21" fmla="*/ 205 h 510"/>
              <a:gd name="T22" fmla="*/ 354 w 602"/>
              <a:gd name="T23" fmla="*/ 205 h 510"/>
              <a:gd name="T24" fmla="*/ 240 w 602"/>
              <a:gd name="T25" fmla="*/ 205 h 510"/>
              <a:gd name="T26" fmla="*/ 198 w 602"/>
              <a:gd name="T27" fmla="*/ 205 h 510"/>
              <a:gd name="T28" fmla="*/ 198 w 602"/>
              <a:gd name="T29" fmla="*/ 205 h 510"/>
              <a:gd name="T30" fmla="*/ 142 w 602"/>
              <a:gd name="T31" fmla="*/ 205 h 510"/>
              <a:gd name="T32" fmla="*/ 113 w 602"/>
              <a:gd name="T33" fmla="*/ 176 h 510"/>
              <a:gd name="T34" fmla="*/ 142 w 602"/>
              <a:gd name="T35" fmla="*/ 148 h 510"/>
              <a:gd name="T36" fmla="*/ 460 w 602"/>
              <a:gd name="T37" fmla="*/ 148 h 510"/>
              <a:gd name="T38" fmla="*/ 488 w 602"/>
              <a:gd name="T39" fmla="*/ 176 h 510"/>
              <a:gd name="T40" fmla="*/ 460 w 602"/>
              <a:gd name="T41" fmla="*/ 205 h 510"/>
              <a:gd name="T42" fmla="*/ 403 w 602"/>
              <a:gd name="T43" fmla="*/ 205 h 510"/>
              <a:gd name="T44" fmla="*/ 29 w 602"/>
              <a:gd name="T45" fmla="*/ 297 h 510"/>
              <a:gd name="T46" fmla="*/ 29 w 602"/>
              <a:gd name="T47" fmla="*/ 297 h 510"/>
              <a:gd name="T48" fmla="*/ 573 w 602"/>
              <a:gd name="T49" fmla="*/ 297 h 510"/>
              <a:gd name="T50" fmla="*/ 601 w 602"/>
              <a:gd name="T51" fmla="*/ 325 h 510"/>
              <a:gd name="T52" fmla="*/ 573 w 602"/>
              <a:gd name="T53" fmla="*/ 353 h 510"/>
              <a:gd name="T54" fmla="*/ 29 w 602"/>
              <a:gd name="T55" fmla="*/ 353 h 510"/>
              <a:gd name="T56" fmla="*/ 0 w 602"/>
              <a:gd name="T57" fmla="*/ 325 h 510"/>
              <a:gd name="T58" fmla="*/ 29 w 602"/>
              <a:gd name="T59" fmla="*/ 297 h 510"/>
              <a:gd name="T60" fmla="*/ 198 w 602"/>
              <a:gd name="T61" fmla="*/ 452 h 510"/>
              <a:gd name="T62" fmla="*/ 198 w 602"/>
              <a:gd name="T63" fmla="*/ 452 h 510"/>
              <a:gd name="T64" fmla="*/ 255 w 602"/>
              <a:gd name="T65" fmla="*/ 452 h 510"/>
              <a:gd name="T66" fmla="*/ 290 w 602"/>
              <a:gd name="T67" fmla="*/ 452 h 510"/>
              <a:gd name="T68" fmla="*/ 311 w 602"/>
              <a:gd name="T69" fmla="*/ 452 h 510"/>
              <a:gd name="T70" fmla="*/ 354 w 602"/>
              <a:gd name="T71" fmla="*/ 452 h 510"/>
              <a:gd name="T72" fmla="*/ 403 w 602"/>
              <a:gd name="T73" fmla="*/ 452 h 510"/>
              <a:gd name="T74" fmla="*/ 431 w 602"/>
              <a:gd name="T75" fmla="*/ 480 h 510"/>
              <a:gd name="T76" fmla="*/ 403 w 602"/>
              <a:gd name="T77" fmla="*/ 509 h 510"/>
              <a:gd name="T78" fmla="*/ 354 w 602"/>
              <a:gd name="T79" fmla="*/ 509 h 510"/>
              <a:gd name="T80" fmla="*/ 354 w 602"/>
              <a:gd name="T81" fmla="*/ 509 h 510"/>
              <a:gd name="T82" fmla="*/ 311 w 602"/>
              <a:gd name="T83" fmla="*/ 509 h 510"/>
              <a:gd name="T84" fmla="*/ 290 w 602"/>
              <a:gd name="T85" fmla="*/ 509 h 510"/>
              <a:gd name="T86" fmla="*/ 255 w 602"/>
              <a:gd name="T87" fmla="*/ 509 h 510"/>
              <a:gd name="T88" fmla="*/ 255 w 602"/>
              <a:gd name="T89" fmla="*/ 509 h 510"/>
              <a:gd name="T90" fmla="*/ 198 w 602"/>
              <a:gd name="T91" fmla="*/ 509 h 510"/>
              <a:gd name="T92" fmla="*/ 170 w 602"/>
              <a:gd name="T93" fmla="*/ 480 h 510"/>
              <a:gd name="T94" fmla="*/ 198 w 602"/>
              <a:gd name="T95" fmla="*/ 452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602" h="510">
                <a:moveTo>
                  <a:pt x="573" y="56"/>
                </a:moveTo>
                <a:lnTo>
                  <a:pt x="573" y="56"/>
                </a:lnTo>
                <a:cubicBezTo>
                  <a:pt x="29" y="56"/>
                  <a:pt x="29" y="56"/>
                  <a:pt x="29" y="56"/>
                </a:cubicBezTo>
                <a:cubicBezTo>
                  <a:pt x="7" y="56"/>
                  <a:pt x="0" y="42"/>
                  <a:pt x="0" y="28"/>
                </a:cubicBezTo>
                <a:cubicBezTo>
                  <a:pt x="0" y="7"/>
                  <a:pt x="7" y="0"/>
                  <a:pt x="29" y="0"/>
                </a:cubicBezTo>
                <a:cubicBezTo>
                  <a:pt x="573" y="0"/>
                  <a:pt x="573" y="0"/>
                  <a:pt x="573" y="0"/>
                </a:cubicBezTo>
                <a:cubicBezTo>
                  <a:pt x="587" y="0"/>
                  <a:pt x="601" y="7"/>
                  <a:pt x="601" y="28"/>
                </a:cubicBezTo>
                <a:cubicBezTo>
                  <a:pt x="601" y="42"/>
                  <a:pt x="587" y="56"/>
                  <a:pt x="573" y="56"/>
                </a:cubicBezTo>
                <a:close/>
                <a:moveTo>
                  <a:pt x="403" y="205"/>
                </a:moveTo>
                <a:lnTo>
                  <a:pt x="403" y="205"/>
                </a:lnTo>
                <a:lnTo>
                  <a:pt x="403" y="205"/>
                </a:lnTo>
                <a:cubicBezTo>
                  <a:pt x="354" y="205"/>
                  <a:pt x="354" y="205"/>
                  <a:pt x="354" y="205"/>
                </a:cubicBezTo>
                <a:cubicBezTo>
                  <a:pt x="240" y="205"/>
                  <a:pt x="240" y="205"/>
                  <a:pt x="240" y="205"/>
                </a:cubicBezTo>
                <a:cubicBezTo>
                  <a:pt x="198" y="205"/>
                  <a:pt x="198" y="205"/>
                  <a:pt x="198" y="205"/>
                </a:cubicBezTo>
                <a:lnTo>
                  <a:pt x="198" y="205"/>
                </a:lnTo>
                <a:cubicBezTo>
                  <a:pt x="142" y="205"/>
                  <a:pt x="142" y="205"/>
                  <a:pt x="142" y="205"/>
                </a:cubicBezTo>
                <a:cubicBezTo>
                  <a:pt x="120" y="205"/>
                  <a:pt x="113" y="191"/>
                  <a:pt x="113" y="176"/>
                </a:cubicBezTo>
                <a:cubicBezTo>
                  <a:pt x="113" y="162"/>
                  <a:pt x="120" y="148"/>
                  <a:pt x="142" y="148"/>
                </a:cubicBezTo>
                <a:cubicBezTo>
                  <a:pt x="460" y="148"/>
                  <a:pt x="460" y="148"/>
                  <a:pt x="460" y="148"/>
                </a:cubicBezTo>
                <a:cubicBezTo>
                  <a:pt x="474" y="148"/>
                  <a:pt x="488" y="162"/>
                  <a:pt x="488" y="176"/>
                </a:cubicBezTo>
                <a:cubicBezTo>
                  <a:pt x="488" y="191"/>
                  <a:pt x="474" y="205"/>
                  <a:pt x="460" y="205"/>
                </a:cubicBezTo>
                <a:lnTo>
                  <a:pt x="403" y="205"/>
                </a:lnTo>
                <a:close/>
                <a:moveTo>
                  <a:pt x="29" y="297"/>
                </a:moveTo>
                <a:lnTo>
                  <a:pt x="29" y="297"/>
                </a:lnTo>
                <a:cubicBezTo>
                  <a:pt x="573" y="297"/>
                  <a:pt x="573" y="297"/>
                  <a:pt x="573" y="297"/>
                </a:cubicBezTo>
                <a:cubicBezTo>
                  <a:pt x="587" y="297"/>
                  <a:pt x="601" y="311"/>
                  <a:pt x="601" y="325"/>
                </a:cubicBezTo>
                <a:cubicBezTo>
                  <a:pt x="601" y="346"/>
                  <a:pt x="587" y="353"/>
                  <a:pt x="573" y="353"/>
                </a:cubicBezTo>
                <a:cubicBezTo>
                  <a:pt x="29" y="353"/>
                  <a:pt x="29" y="353"/>
                  <a:pt x="29" y="353"/>
                </a:cubicBezTo>
                <a:cubicBezTo>
                  <a:pt x="7" y="353"/>
                  <a:pt x="0" y="346"/>
                  <a:pt x="0" y="325"/>
                </a:cubicBezTo>
                <a:cubicBezTo>
                  <a:pt x="0" y="311"/>
                  <a:pt x="7" y="297"/>
                  <a:pt x="29" y="297"/>
                </a:cubicBezTo>
                <a:close/>
                <a:moveTo>
                  <a:pt x="198" y="452"/>
                </a:moveTo>
                <a:lnTo>
                  <a:pt x="198" y="452"/>
                </a:lnTo>
                <a:cubicBezTo>
                  <a:pt x="255" y="452"/>
                  <a:pt x="255" y="452"/>
                  <a:pt x="255" y="452"/>
                </a:cubicBezTo>
                <a:cubicBezTo>
                  <a:pt x="290" y="452"/>
                  <a:pt x="290" y="452"/>
                  <a:pt x="290" y="452"/>
                </a:cubicBezTo>
                <a:cubicBezTo>
                  <a:pt x="311" y="452"/>
                  <a:pt x="311" y="452"/>
                  <a:pt x="311" y="452"/>
                </a:cubicBezTo>
                <a:cubicBezTo>
                  <a:pt x="354" y="452"/>
                  <a:pt x="354" y="452"/>
                  <a:pt x="354" y="452"/>
                </a:cubicBezTo>
                <a:cubicBezTo>
                  <a:pt x="403" y="452"/>
                  <a:pt x="403" y="452"/>
                  <a:pt x="403" y="452"/>
                </a:cubicBezTo>
                <a:cubicBezTo>
                  <a:pt x="417" y="452"/>
                  <a:pt x="431" y="459"/>
                  <a:pt x="431" y="480"/>
                </a:cubicBezTo>
                <a:cubicBezTo>
                  <a:pt x="431" y="494"/>
                  <a:pt x="417" y="509"/>
                  <a:pt x="403" y="509"/>
                </a:cubicBezTo>
                <a:cubicBezTo>
                  <a:pt x="354" y="509"/>
                  <a:pt x="354" y="509"/>
                  <a:pt x="354" y="509"/>
                </a:cubicBezTo>
                <a:lnTo>
                  <a:pt x="354" y="509"/>
                </a:lnTo>
                <a:cubicBezTo>
                  <a:pt x="311" y="509"/>
                  <a:pt x="311" y="509"/>
                  <a:pt x="311" y="509"/>
                </a:cubicBezTo>
                <a:cubicBezTo>
                  <a:pt x="290" y="509"/>
                  <a:pt x="290" y="509"/>
                  <a:pt x="290" y="509"/>
                </a:cubicBezTo>
                <a:cubicBezTo>
                  <a:pt x="255" y="509"/>
                  <a:pt x="255" y="509"/>
                  <a:pt x="255" y="509"/>
                </a:cubicBezTo>
                <a:lnTo>
                  <a:pt x="255" y="509"/>
                </a:lnTo>
                <a:cubicBezTo>
                  <a:pt x="198" y="509"/>
                  <a:pt x="198" y="509"/>
                  <a:pt x="198" y="509"/>
                </a:cubicBezTo>
                <a:cubicBezTo>
                  <a:pt x="177" y="509"/>
                  <a:pt x="170" y="494"/>
                  <a:pt x="170" y="480"/>
                </a:cubicBezTo>
                <a:cubicBezTo>
                  <a:pt x="170" y="459"/>
                  <a:pt x="177" y="452"/>
                  <a:pt x="198" y="45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25" name="Freeform 131"/>
          <p:cNvSpPr>
            <a:spLocks noChangeArrowheads="1"/>
          </p:cNvSpPr>
          <p:nvPr/>
        </p:nvSpPr>
        <p:spPr bwMode="auto">
          <a:xfrm>
            <a:off x="2088078" y="2429934"/>
            <a:ext cx="292024" cy="245534"/>
          </a:xfrm>
          <a:custGeom>
            <a:avLst/>
            <a:gdLst>
              <a:gd name="T0" fmla="*/ 580 w 609"/>
              <a:gd name="T1" fmla="*/ 56 h 510"/>
              <a:gd name="T2" fmla="*/ 580 w 609"/>
              <a:gd name="T3" fmla="*/ 56 h 510"/>
              <a:gd name="T4" fmla="*/ 28 w 609"/>
              <a:gd name="T5" fmla="*/ 56 h 510"/>
              <a:gd name="T6" fmla="*/ 0 w 609"/>
              <a:gd name="T7" fmla="*/ 28 h 510"/>
              <a:gd name="T8" fmla="*/ 28 w 609"/>
              <a:gd name="T9" fmla="*/ 0 h 510"/>
              <a:gd name="T10" fmla="*/ 580 w 609"/>
              <a:gd name="T11" fmla="*/ 0 h 510"/>
              <a:gd name="T12" fmla="*/ 608 w 609"/>
              <a:gd name="T13" fmla="*/ 28 h 510"/>
              <a:gd name="T14" fmla="*/ 580 w 609"/>
              <a:gd name="T15" fmla="*/ 56 h 510"/>
              <a:gd name="T16" fmla="*/ 28 w 609"/>
              <a:gd name="T17" fmla="*/ 148 h 510"/>
              <a:gd name="T18" fmla="*/ 28 w 609"/>
              <a:gd name="T19" fmla="*/ 148 h 510"/>
              <a:gd name="T20" fmla="*/ 191 w 609"/>
              <a:gd name="T21" fmla="*/ 148 h 510"/>
              <a:gd name="T22" fmla="*/ 311 w 609"/>
              <a:gd name="T23" fmla="*/ 148 h 510"/>
              <a:gd name="T24" fmla="*/ 339 w 609"/>
              <a:gd name="T25" fmla="*/ 148 h 510"/>
              <a:gd name="T26" fmla="*/ 339 w 609"/>
              <a:gd name="T27" fmla="*/ 148 h 510"/>
              <a:gd name="T28" fmla="*/ 467 w 609"/>
              <a:gd name="T29" fmla="*/ 148 h 510"/>
              <a:gd name="T30" fmla="*/ 495 w 609"/>
              <a:gd name="T31" fmla="*/ 176 h 510"/>
              <a:gd name="T32" fmla="*/ 467 w 609"/>
              <a:gd name="T33" fmla="*/ 205 h 510"/>
              <a:gd name="T34" fmla="*/ 410 w 609"/>
              <a:gd name="T35" fmla="*/ 205 h 510"/>
              <a:gd name="T36" fmla="*/ 410 w 609"/>
              <a:gd name="T37" fmla="*/ 205 h 510"/>
              <a:gd name="T38" fmla="*/ 191 w 609"/>
              <a:gd name="T39" fmla="*/ 205 h 510"/>
              <a:gd name="T40" fmla="*/ 191 w 609"/>
              <a:gd name="T41" fmla="*/ 205 h 510"/>
              <a:gd name="T42" fmla="*/ 28 w 609"/>
              <a:gd name="T43" fmla="*/ 205 h 510"/>
              <a:gd name="T44" fmla="*/ 0 w 609"/>
              <a:gd name="T45" fmla="*/ 176 h 510"/>
              <a:gd name="T46" fmla="*/ 28 w 609"/>
              <a:gd name="T47" fmla="*/ 148 h 510"/>
              <a:gd name="T48" fmla="*/ 28 w 609"/>
              <a:gd name="T49" fmla="*/ 297 h 510"/>
              <a:gd name="T50" fmla="*/ 28 w 609"/>
              <a:gd name="T51" fmla="*/ 297 h 510"/>
              <a:gd name="T52" fmla="*/ 580 w 609"/>
              <a:gd name="T53" fmla="*/ 297 h 510"/>
              <a:gd name="T54" fmla="*/ 608 w 609"/>
              <a:gd name="T55" fmla="*/ 325 h 510"/>
              <a:gd name="T56" fmla="*/ 580 w 609"/>
              <a:gd name="T57" fmla="*/ 353 h 510"/>
              <a:gd name="T58" fmla="*/ 28 w 609"/>
              <a:gd name="T59" fmla="*/ 353 h 510"/>
              <a:gd name="T60" fmla="*/ 0 w 609"/>
              <a:gd name="T61" fmla="*/ 325 h 510"/>
              <a:gd name="T62" fmla="*/ 28 w 609"/>
              <a:gd name="T63" fmla="*/ 297 h 510"/>
              <a:gd name="T64" fmla="*/ 28 w 609"/>
              <a:gd name="T65" fmla="*/ 452 h 510"/>
              <a:gd name="T66" fmla="*/ 28 w 609"/>
              <a:gd name="T67" fmla="*/ 452 h 510"/>
              <a:gd name="T68" fmla="*/ 191 w 609"/>
              <a:gd name="T69" fmla="*/ 452 h 510"/>
              <a:gd name="T70" fmla="*/ 311 w 609"/>
              <a:gd name="T71" fmla="*/ 452 h 510"/>
              <a:gd name="T72" fmla="*/ 410 w 609"/>
              <a:gd name="T73" fmla="*/ 452 h 510"/>
              <a:gd name="T74" fmla="*/ 438 w 609"/>
              <a:gd name="T75" fmla="*/ 480 h 510"/>
              <a:gd name="T76" fmla="*/ 410 w 609"/>
              <a:gd name="T77" fmla="*/ 509 h 510"/>
              <a:gd name="T78" fmla="*/ 311 w 609"/>
              <a:gd name="T79" fmla="*/ 509 h 510"/>
              <a:gd name="T80" fmla="*/ 311 w 609"/>
              <a:gd name="T81" fmla="*/ 509 h 510"/>
              <a:gd name="T82" fmla="*/ 28 w 609"/>
              <a:gd name="T83" fmla="*/ 509 h 510"/>
              <a:gd name="T84" fmla="*/ 0 w 609"/>
              <a:gd name="T85" fmla="*/ 480 h 510"/>
              <a:gd name="T86" fmla="*/ 28 w 609"/>
              <a:gd name="T87" fmla="*/ 452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609" h="510">
                <a:moveTo>
                  <a:pt x="580" y="56"/>
                </a:moveTo>
                <a:lnTo>
                  <a:pt x="580" y="56"/>
                </a:lnTo>
                <a:cubicBezTo>
                  <a:pt x="28" y="56"/>
                  <a:pt x="28" y="56"/>
                  <a:pt x="28" y="56"/>
                </a:cubicBezTo>
                <a:cubicBezTo>
                  <a:pt x="14" y="56"/>
                  <a:pt x="0" y="42"/>
                  <a:pt x="0" y="28"/>
                </a:cubicBezTo>
                <a:cubicBezTo>
                  <a:pt x="0" y="7"/>
                  <a:pt x="14" y="0"/>
                  <a:pt x="28" y="0"/>
                </a:cubicBezTo>
                <a:cubicBezTo>
                  <a:pt x="580" y="0"/>
                  <a:pt x="580" y="0"/>
                  <a:pt x="580" y="0"/>
                </a:cubicBezTo>
                <a:cubicBezTo>
                  <a:pt x="594" y="0"/>
                  <a:pt x="608" y="7"/>
                  <a:pt x="608" y="28"/>
                </a:cubicBezTo>
                <a:cubicBezTo>
                  <a:pt x="608" y="42"/>
                  <a:pt x="594" y="56"/>
                  <a:pt x="580" y="56"/>
                </a:cubicBezTo>
                <a:close/>
                <a:moveTo>
                  <a:pt x="28" y="148"/>
                </a:moveTo>
                <a:lnTo>
                  <a:pt x="28" y="148"/>
                </a:lnTo>
                <a:cubicBezTo>
                  <a:pt x="191" y="148"/>
                  <a:pt x="191" y="148"/>
                  <a:pt x="191" y="148"/>
                </a:cubicBezTo>
                <a:cubicBezTo>
                  <a:pt x="311" y="148"/>
                  <a:pt x="311" y="148"/>
                  <a:pt x="311" y="148"/>
                </a:cubicBezTo>
                <a:cubicBezTo>
                  <a:pt x="339" y="148"/>
                  <a:pt x="339" y="148"/>
                  <a:pt x="339" y="148"/>
                </a:cubicBezTo>
                <a:lnTo>
                  <a:pt x="339" y="148"/>
                </a:lnTo>
                <a:cubicBezTo>
                  <a:pt x="467" y="148"/>
                  <a:pt x="467" y="148"/>
                  <a:pt x="467" y="148"/>
                </a:cubicBezTo>
                <a:cubicBezTo>
                  <a:pt x="481" y="148"/>
                  <a:pt x="495" y="162"/>
                  <a:pt x="495" y="176"/>
                </a:cubicBezTo>
                <a:cubicBezTo>
                  <a:pt x="495" y="191"/>
                  <a:pt x="481" y="205"/>
                  <a:pt x="467" y="205"/>
                </a:cubicBezTo>
                <a:cubicBezTo>
                  <a:pt x="410" y="205"/>
                  <a:pt x="410" y="205"/>
                  <a:pt x="410" y="205"/>
                </a:cubicBezTo>
                <a:lnTo>
                  <a:pt x="410" y="205"/>
                </a:lnTo>
                <a:cubicBezTo>
                  <a:pt x="191" y="205"/>
                  <a:pt x="191" y="205"/>
                  <a:pt x="191" y="205"/>
                </a:cubicBezTo>
                <a:lnTo>
                  <a:pt x="191" y="205"/>
                </a:lnTo>
                <a:cubicBezTo>
                  <a:pt x="28" y="205"/>
                  <a:pt x="28" y="205"/>
                  <a:pt x="28" y="205"/>
                </a:cubicBezTo>
                <a:cubicBezTo>
                  <a:pt x="14" y="205"/>
                  <a:pt x="0" y="191"/>
                  <a:pt x="0" y="176"/>
                </a:cubicBezTo>
                <a:cubicBezTo>
                  <a:pt x="0" y="162"/>
                  <a:pt x="14" y="148"/>
                  <a:pt x="28" y="148"/>
                </a:cubicBezTo>
                <a:close/>
                <a:moveTo>
                  <a:pt x="28" y="297"/>
                </a:moveTo>
                <a:lnTo>
                  <a:pt x="28" y="297"/>
                </a:lnTo>
                <a:cubicBezTo>
                  <a:pt x="580" y="297"/>
                  <a:pt x="580" y="297"/>
                  <a:pt x="580" y="297"/>
                </a:cubicBezTo>
                <a:cubicBezTo>
                  <a:pt x="594" y="297"/>
                  <a:pt x="608" y="311"/>
                  <a:pt x="608" y="325"/>
                </a:cubicBezTo>
                <a:cubicBezTo>
                  <a:pt x="608" y="346"/>
                  <a:pt x="594" y="353"/>
                  <a:pt x="580" y="353"/>
                </a:cubicBezTo>
                <a:cubicBezTo>
                  <a:pt x="28" y="353"/>
                  <a:pt x="28" y="353"/>
                  <a:pt x="28" y="353"/>
                </a:cubicBezTo>
                <a:cubicBezTo>
                  <a:pt x="14" y="353"/>
                  <a:pt x="0" y="346"/>
                  <a:pt x="0" y="325"/>
                </a:cubicBezTo>
                <a:cubicBezTo>
                  <a:pt x="0" y="311"/>
                  <a:pt x="14" y="297"/>
                  <a:pt x="28" y="297"/>
                </a:cubicBezTo>
                <a:close/>
                <a:moveTo>
                  <a:pt x="28" y="452"/>
                </a:moveTo>
                <a:lnTo>
                  <a:pt x="28" y="452"/>
                </a:lnTo>
                <a:cubicBezTo>
                  <a:pt x="191" y="452"/>
                  <a:pt x="191" y="452"/>
                  <a:pt x="191" y="452"/>
                </a:cubicBezTo>
                <a:cubicBezTo>
                  <a:pt x="311" y="452"/>
                  <a:pt x="311" y="452"/>
                  <a:pt x="311" y="452"/>
                </a:cubicBezTo>
                <a:cubicBezTo>
                  <a:pt x="410" y="452"/>
                  <a:pt x="410" y="452"/>
                  <a:pt x="410" y="452"/>
                </a:cubicBezTo>
                <a:cubicBezTo>
                  <a:pt x="424" y="452"/>
                  <a:pt x="438" y="459"/>
                  <a:pt x="438" y="480"/>
                </a:cubicBezTo>
                <a:cubicBezTo>
                  <a:pt x="438" y="494"/>
                  <a:pt x="424" y="509"/>
                  <a:pt x="410" y="509"/>
                </a:cubicBezTo>
                <a:cubicBezTo>
                  <a:pt x="311" y="509"/>
                  <a:pt x="311" y="509"/>
                  <a:pt x="311" y="509"/>
                </a:cubicBezTo>
                <a:lnTo>
                  <a:pt x="311" y="509"/>
                </a:lnTo>
                <a:cubicBezTo>
                  <a:pt x="28" y="509"/>
                  <a:pt x="28" y="509"/>
                  <a:pt x="28" y="509"/>
                </a:cubicBezTo>
                <a:cubicBezTo>
                  <a:pt x="14" y="509"/>
                  <a:pt x="0" y="494"/>
                  <a:pt x="0" y="480"/>
                </a:cubicBezTo>
                <a:cubicBezTo>
                  <a:pt x="0" y="459"/>
                  <a:pt x="14" y="452"/>
                  <a:pt x="28" y="45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26" name="Freeform 132"/>
          <p:cNvSpPr>
            <a:spLocks noChangeArrowheads="1"/>
          </p:cNvSpPr>
          <p:nvPr/>
        </p:nvSpPr>
        <p:spPr bwMode="auto">
          <a:xfrm>
            <a:off x="1582327" y="2429934"/>
            <a:ext cx="289907" cy="245534"/>
          </a:xfrm>
          <a:custGeom>
            <a:avLst/>
            <a:gdLst>
              <a:gd name="T0" fmla="*/ 572 w 602"/>
              <a:gd name="T1" fmla="*/ 353 h 510"/>
              <a:gd name="T2" fmla="*/ 572 w 602"/>
              <a:gd name="T3" fmla="*/ 353 h 510"/>
              <a:gd name="T4" fmla="*/ 28 w 602"/>
              <a:gd name="T5" fmla="*/ 353 h 510"/>
              <a:gd name="T6" fmla="*/ 0 w 602"/>
              <a:gd name="T7" fmla="*/ 325 h 510"/>
              <a:gd name="T8" fmla="*/ 28 w 602"/>
              <a:gd name="T9" fmla="*/ 297 h 510"/>
              <a:gd name="T10" fmla="*/ 572 w 602"/>
              <a:gd name="T11" fmla="*/ 297 h 510"/>
              <a:gd name="T12" fmla="*/ 601 w 602"/>
              <a:gd name="T13" fmla="*/ 325 h 510"/>
              <a:gd name="T14" fmla="*/ 572 w 602"/>
              <a:gd name="T15" fmla="*/ 353 h 510"/>
              <a:gd name="T16" fmla="*/ 572 w 602"/>
              <a:gd name="T17" fmla="*/ 205 h 510"/>
              <a:gd name="T18" fmla="*/ 572 w 602"/>
              <a:gd name="T19" fmla="*/ 205 h 510"/>
              <a:gd name="T20" fmla="*/ 28 w 602"/>
              <a:gd name="T21" fmla="*/ 205 h 510"/>
              <a:gd name="T22" fmla="*/ 0 w 602"/>
              <a:gd name="T23" fmla="*/ 176 h 510"/>
              <a:gd name="T24" fmla="*/ 28 w 602"/>
              <a:gd name="T25" fmla="*/ 148 h 510"/>
              <a:gd name="T26" fmla="*/ 572 w 602"/>
              <a:gd name="T27" fmla="*/ 148 h 510"/>
              <a:gd name="T28" fmla="*/ 601 w 602"/>
              <a:gd name="T29" fmla="*/ 176 h 510"/>
              <a:gd name="T30" fmla="*/ 572 w 602"/>
              <a:gd name="T31" fmla="*/ 205 h 510"/>
              <a:gd name="T32" fmla="*/ 572 w 602"/>
              <a:gd name="T33" fmla="*/ 56 h 510"/>
              <a:gd name="T34" fmla="*/ 572 w 602"/>
              <a:gd name="T35" fmla="*/ 56 h 510"/>
              <a:gd name="T36" fmla="*/ 28 w 602"/>
              <a:gd name="T37" fmla="*/ 56 h 510"/>
              <a:gd name="T38" fmla="*/ 0 w 602"/>
              <a:gd name="T39" fmla="*/ 28 h 510"/>
              <a:gd name="T40" fmla="*/ 28 w 602"/>
              <a:gd name="T41" fmla="*/ 0 h 510"/>
              <a:gd name="T42" fmla="*/ 572 w 602"/>
              <a:gd name="T43" fmla="*/ 0 h 510"/>
              <a:gd name="T44" fmla="*/ 601 w 602"/>
              <a:gd name="T45" fmla="*/ 28 h 510"/>
              <a:gd name="T46" fmla="*/ 572 w 602"/>
              <a:gd name="T47" fmla="*/ 56 h 510"/>
              <a:gd name="T48" fmla="*/ 28 w 602"/>
              <a:gd name="T49" fmla="*/ 452 h 510"/>
              <a:gd name="T50" fmla="*/ 28 w 602"/>
              <a:gd name="T51" fmla="*/ 452 h 510"/>
              <a:gd name="T52" fmla="*/ 572 w 602"/>
              <a:gd name="T53" fmla="*/ 452 h 510"/>
              <a:gd name="T54" fmla="*/ 601 w 602"/>
              <a:gd name="T55" fmla="*/ 480 h 510"/>
              <a:gd name="T56" fmla="*/ 572 w 602"/>
              <a:gd name="T57" fmla="*/ 509 h 510"/>
              <a:gd name="T58" fmla="*/ 28 w 602"/>
              <a:gd name="T59" fmla="*/ 509 h 510"/>
              <a:gd name="T60" fmla="*/ 0 w 602"/>
              <a:gd name="T61" fmla="*/ 480 h 510"/>
              <a:gd name="T62" fmla="*/ 28 w 602"/>
              <a:gd name="T63" fmla="*/ 452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602" h="510">
                <a:moveTo>
                  <a:pt x="572" y="353"/>
                </a:moveTo>
                <a:lnTo>
                  <a:pt x="572" y="353"/>
                </a:lnTo>
                <a:cubicBezTo>
                  <a:pt x="28" y="353"/>
                  <a:pt x="28" y="353"/>
                  <a:pt x="28" y="353"/>
                </a:cubicBezTo>
                <a:cubicBezTo>
                  <a:pt x="14" y="353"/>
                  <a:pt x="0" y="346"/>
                  <a:pt x="0" y="325"/>
                </a:cubicBezTo>
                <a:cubicBezTo>
                  <a:pt x="0" y="311"/>
                  <a:pt x="14" y="297"/>
                  <a:pt x="28" y="297"/>
                </a:cubicBezTo>
                <a:cubicBezTo>
                  <a:pt x="572" y="297"/>
                  <a:pt x="572" y="297"/>
                  <a:pt x="572" y="297"/>
                </a:cubicBezTo>
                <a:cubicBezTo>
                  <a:pt x="594" y="297"/>
                  <a:pt x="601" y="311"/>
                  <a:pt x="601" y="325"/>
                </a:cubicBezTo>
                <a:cubicBezTo>
                  <a:pt x="601" y="346"/>
                  <a:pt x="594" y="353"/>
                  <a:pt x="572" y="353"/>
                </a:cubicBezTo>
                <a:close/>
                <a:moveTo>
                  <a:pt x="572" y="205"/>
                </a:moveTo>
                <a:lnTo>
                  <a:pt x="572" y="205"/>
                </a:lnTo>
                <a:cubicBezTo>
                  <a:pt x="28" y="205"/>
                  <a:pt x="28" y="205"/>
                  <a:pt x="28" y="205"/>
                </a:cubicBezTo>
                <a:cubicBezTo>
                  <a:pt x="14" y="205"/>
                  <a:pt x="0" y="191"/>
                  <a:pt x="0" y="176"/>
                </a:cubicBezTo>
                <a:cubicBezTo>
                  <a:pt x="0" y="162"/>
                  <a:pt x="14" y="148"/>
                  <a:pt x="28" y="148"/>
                </a:cubicBezTo>
                <a:cubicBezTo>
                  <a:pt x="572" y="148"/>
                  <a:pt x="572" y="148"/>
                  <a:pt x="572" y="148"/>
                </a:cubicBezTo>
                <a:cubicBezTo>
                  <a:pt x="594" y="148"/>
                  <a:pt x="601" y="162"/>
                  <a:pt x="601" y="176"/>
                </a:cubicBezTo>
                <a:cubicBezTo>
                  <a:pt x="601" y="191"/>
                  <a:pt x="594" y="205"/>
                  <a:pt x="572" y="205"/>
                </a:cubicBezTo>
                <a:close/>
                <a:moveTo>
                  <a:pt x="572" y="56"/>
                </a:moveTo>
                <a:lnTo>
                  <a:pt x="572" y="56"/>
                </a:lnTo>
                <a:cubicBezTo>
                  <a:pt x="28" y="56"/>
                  <a:pt x="28" y="56"/>
                  <a:pt x="28" y="56"/>
                </a:cubicBezTo>
                <a:cubicBezTo>
                  <a:pt x="14" y="56"/>
                  <a:pt x="0" y="42"/>
                  <a:pt x="0" y="28"/>
                </a:cubicBezTo>
                <a:cubicBezTo>
                  <a:pt x="0" y="7"/>
                  <a:pt x="14" y="0"/>
                  <a:pt x="28" y="0"/>
                </a:cubicBezTo>
                <a:cubicBezTo>
                  <a:pt x="572" y="0"/>
                  <a:pt x="572" y="0"/>
                  <a:pt x="572" y="0"/>
                </a:cubicBezTo>
                <a:cubicBezTo>
                  <a:pt x="594" y="0"/>
                  <a:pt x="601" y="7"/>
                  <a:pt x="601" y="28"/>
                </a:cubicBezTo>
                <a:cubicBezTo>
                  <a:pt x="601" y="42"/>
                  <a:pt x="594" y="56"/>
                  <a:pt x="572" y="56"/>
                </a:cubicBezTo>
                <a:close/>
                <a:moveTo>
                  <a:pt x="28" y="452"/>
                </a:moveTo>
                <a:lnTo>
                  <a:pt x="28" y="452"/>
                </a:lnTo>
                <a:cubicBezTo>
                  <a:pt x="572" y="452"/>
                  <a:pt x="572" y="452"/>
                  <a:pt x="572" y="452"/>
                </a:cubicBezTo>
                <a:cubicBezTo>
                  <a:pt x="594" y="452"/>
                  <a:pt x="601" y="459"/>
                  <a:pt x="601" y="480"/>
                </a:cubicBezTo>
                <a:cubicBezTo>
                  <a:pt x="601" y="494"/>
                  <a:pt x="594" y="509"/>
                  <a:pt x="572" y="509"/>
                </a:cubicBezTo>
                <a:cubicBezTo>
                  <a:pt x="28" y="509"/>
                  <a:pt x="28" y="509"/>
                  <a:pt x="28" y="509"/>
                </a:cubicBezTo>
                <a:cubicBezTo>
                  <a:pt x="14" y="509"/>
                  <a:pt x="0" y="494"/>
                  <a:pt x="0" y="480"/>
                </a:cubicBezTo>
                <a:cubicBezTo>
                  <a:pt x="0" y="459"/>
                  <a:pt x="14" y="452"/>
                  <a:pt x="28" y="45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27" name="Freeform 133"/>
          <p:cNvSpPr>
            <a:spLocks noChangeArrowheads="1"/>
          </p:cNvSpPr>
          <p:nvPr/>
        </p:nvSpPr>
        <p:spPr bwMode="auto">
          <a:xfrm>
            <a:off x="7154059" y="1974852"/>
            <a:ext cx="289909" cy="135467"/>
          </a:xfrm>
          <a:custGeom>
            <a:avLst/>
            <a:gdLst>
              <a:gd name="T0" fmla="*/ 573 w 602"/>
              <a:gd name="T1" fmla="*/ 198 h 283"/>
              <a:gd name="T2" fmla="*/ 573 w 602"/>
              <a:gd name="T3" fmla="*/ 198 h 283"/>
              <a:gd name="T4" fmla="*/ 573 w 602"/>
              <a:gd name="T5" fmla="*/ 254 h 283"/>
              <a:gd name="T6" fmla="*/ 544 w 602"/>
              <a:gd name="T7" fmla="*/ 282 h 283"/>
              <a:gd name="T8" fmla="*/ 28 w 602"/>
              <a:gd name="T9" fmla="*/ 282 h 283"/>
              <a:gd name="T10" fmla="*/ 0 w 602"/>
              <a:gd name="T11" fmla="*/ 254 h 283"/>
              <a:gd name="T12" fmla="*/ 0 w 602"/>
              <a:gd name="T13" fmla="*/ 28 h 283"/>
              <a:gd name="T14" fmla="*/ 28 w 602"/>
              <a:gd name="T15" fmla="*/ 0 h 283"/>
              <a:gd name="T16" fmla="*/ 544 w 602"/>
              <a:gd name="T17" fmla="*/ 0 h 283"/>
              <a:gd name="T18" fmla="*/ 573 w 602"/>
              <a:gd name="T19" fmla="*/ 28 h 283"/>
              <a:gd name="T20" fmla="*/ 573 w 602"/>
              <a:gd name="T21" fmla="*/ 84 h 283"/>
              <a:gd name="T22" fmla="*/ 601 w 602"/>
              <a:gd name="T23" fmla="*/ 113 h 283"/>
              <a:gd name="T24" fmla="*/ 601 w 602"/>
              <a:gd name="T25" fmla="*/ 169 h 283"/>
              <a:gd name="T26" fmla="*/ 573 w 602"/>
              <a:gd name="T27" fmla="*/ 198 h 283"/>
              <a:gd name="T28" fmla="*/ 516 w 602"/>
              <a:gd name="T29" fmla="*/ 169 h 283"/>
              <a:gd name="T30" fmla="*/ 516 w 602"/>
              <a:gd name="T31" fmla="*/ 169 h 283"/>
              <a:gd name="T32" fmla="*/ 516 w 602"/>
              <a:gd name="T33" fmla="*/ 113 h 283"/>
              <a:gd name="T34" fmla="*/ 516 w 602"/>
              <a:gd name="T35" fmla="*/ 56 h 283"/>
              <a:gd name="T36" fmla="*/ 57 w 602"/>
              <a:gd name="T37" fmla="*/ 56 h 283"/>
              <a:gd name="T38" fmla="*/ 57 w 602"/>
              <a:gd name="T39" fmla="*/ 226 h 283"/>
              <a:gd name="T40" fmla="*/ 516 w 602"/>
              <a:gd name="T41" fmla="*/ 226 h 283"/>
              <a:gd name="T42" fmla="*/ 516 w 602"/>
              <a:gd name="T43" fmla="*/ 169 h 283"/>
              <a:gd name="T44" fmla="*/ 488 w 602"/>
              <a:gd name="T45" fmla="*/ 198 h 283"/>
              <a:gd name="T46" fmla="*/ 488 w 602"/>
              <a:gd name="T47" fmla="*/ 198 h 283"/>
              <a:gd name="T48" fmla="*/ 85 w 602"/>
              <a:gd name="T49" fmla="*/ 198 h 283"/>
              <a:gd name="T50" fmla="*/ 85 w 602"/>
              <a:gd name="T51" fmla="*/ 84 h 283"/>
              <a:gd name="T52" fmla="*/ 488 w 602"/>
              <a:gd name="T53" fmla="*/ 84 h 283"/>
              <a:gd name="T54" fmla="*/ 488 w 602"/>
              <a:gd name="T55" fmla="*/ 198 h 2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602" h="283">
                <a:moveTo>
                  <a:pt x="573" y="198"/>
                </a:moveTo>
                <a:lnTo>
                  <a:pt x="573" y="198"/>
                </a:lnTo>
                <a:cubicBezTo>
                  <a:pt x="573" y="254"/>
                  <a:pt x="573" y="254"/>
                  <a:pt x="573" y="254"/>
                </a:cubicBezTo>
                <a:cubicBezTo>
                  <a:pt x="573" y="275"/>
                  <a:pt x="558" y="282"/>
                  <a:pt x="544" y="282"/>
                </a:cubicBezTo>
                <a:cubicBezTo>
                  <a:pt x="28" y="282"/>
                  <a:pt x="28" y="282"/>
                  <a:pt x="28" y="282"/>
                </a:cubicBezTo>
                <a:cubicBezTo>
                  <a:pt x="7" y="282"/>
                  <a:pt x="0" y="275"/>
                  <a:pt x="0" y="254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7" y="0"/>
                  <a:pt x="28" y="0"/>
                </a:cubicBezTo>
                <a:cubicBezTo>
                  <a:pt x="544" y="0"/>
                  <a:pt x="544" y="0"/>
                  <a:pt x="544" y="0"/>
                </a:cubicBezTo>
                <a:cubicBezTo>
                  <a:pt x="558" y="0"/>
                  <a:pt x="573" y="14"/>
                  <a:pt x="573" y="28"/>
                </a:cubicBezTo>
                <a:cubicBezTo>
                  <a:pt x="573" y="84"/>
                  <a:pt x="573" y="84"/>
                  <a:pt x="573" y="84"/>
                </a:cubicBezTo>
                <a:cubicBezTo>
                  <a:pt x="587" y="84"/>
                  <a:pt x="601" y="99"/>
                  <a:pt x="601" y="113"/>
                </a:cubicBezTo>
                <a:cubicBezTo>
                  <a:pt x="601" y="169"/>
                  <a:pt x="601" y="169"/>
                  <a:pt x="601" y="169"/>
                </a:cubicBezTo>
                <a:cubicBezTo>
                  <a:pt x="601" y="190"/>
                  <a:pt x="587" y="198"/>
                  <a:pt x="573" y="198"/>
                </a:cubicBezTo>
                <a:close/>
                <a:moveTo>
                  <a:pt x="516" y="169"/>
                </a:moveTo>
                <a:lnTo>
                  <a:pt x="516" y="169"/>
                </a:lnTo>
                <a:cubicBezTo>
                  <a:pt x="516" y="113"/>
                  <a:pt x="516" y="113"/>
                  <a:pt x="516" y="113"/>
                </a:cubicBezTo>
                <a:cubicBezTo>
                  <a:pt x="516" y="56"/>
                  <a:pt x="516" y="56"/>
                  <a:pt x="516" y="56"/>
                </a:cubicBezTo>
                <a:cubicBezTo>
                  <a:pt x="57" y="56"/>
                  <a:pt x="57" y="56"/>
                  <a:pt x="57" y="56"/>
                </a:cubicBezTo>
                <a:cubicBezTo>
                  <a:pt x="57" y="226"/>
                  <a:pt x="57" y="226"/>
                  <a:pt x="57" y="226"/>
                </a:cubicBezTo>
                <a:cubicBezTo>
                  <a:pt x="516" y="226"/>
                  <a:pt x="516" y="226"/>
                  <a:pt x="516" y="226"/>
                </a:cubicBezTo>
                <a:lnTo>
                  <a:pt x="516" y="169"/>
                </a:lnTo>
                <a:close/>
                <a:moveTo>
                  <a:pt x="488" y="198"/>
                </a:moveTo>
                <a:lnTo>
                  <a:pt x="488" y="198"/>
                </a:lnTo>
                <a:cubicBezTo>
                  <a:pt x="85" y="198"/>
                  <a:pt x="85" y="198"/>
                  <a:pt x="85" y="198"/>
                </a:cubicBezTo>
                <a:cubicBezTo>
                  <a:pt x="85" y="84"/>
                  <a:pt x="85" y="84"/>
                  <a:pt x="85" y="84"/>
                </a:cubicBezTo>
                <a:cubicBezTo>
                  <a:pt x="488" y="84"/>
                  <a:pt x="488" y="84"/>
                  <a:pt x="488" y="84"/>
                </a:cubicBezTo>
                <a:lnTo>
                  <a:pt x="488" y="19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28" name="Freeform 134"/>
          <p:cNvSpPr>
            <a:spLocks noChangeArrowheads="1"/>
          </p:cNvSpPr>
          <p:nvPr/>
        </p:nvSpPr>
        <p:spPr bwMode="auto">
          <a:xfrm>
            <a:off x="6644076" y="1974852"/>
            <a:ext cx="292024" cy="135467"/>
          </a:xfrm>
          <a:custGeom>
            <a:avLst/>
            <a:gdLst>
              <a:gd name="T0" fmla="*/ 579 w 609"/>
              <a:gd name="T1" fmla="*/ 198 h 283"/>
              <a:gd name="T2" fmla="*/ 579 w 609"/>
              <a:gd name="T3" fmla="*/ 198 h 283"/>
              <a:gd name="T4" fmla="*/ 579 w 609"/>
              <a:gd name="T5" fmla="*/ 254 h 283"/>
              <a:gd name="T6" fmla="*/ 551 w 609"/>
              <a:gd name="T7" fmla="*/ 282 h 283"/>
              <a:gd name="T8" fmla="*/ 28 w 609"/>
              <a:gd name="T9" fmla="*/ 282 h 283"/>
              <a:gd name="T10" fmla="*/ 0 w 609"/>
              <a:gd name="T11" fmla="*/ 254 h 283"/>
              <a:gd name="T12" fmla="*/ 0 w 609"/>
              <a:gd name="T13" fmla="*/ 28 h 283"/>
              <a:gd name="T14" fmla="*/ 28 w 609"/>
              <a:gd name="T15" fmla="*/ 0 h 283"/>
              <a:gd name="T16" fmla="*/ 551 w 609"/>
              <a:gd name="T17" fmla="*/ 0 h 283"/>
              <a:gd name="T18" fmla="*/ 579 w 609"/>
              <a:gd name="T19" fmla="*/ 28 h 283"/>
              <a:gd name="T20" fmla="*/ 579 w 609"/>
              <a:gd name="T21" fmla="*/ 84 h 283"/>
              <a:gd name="T22" fmla="*/ 608 w 609"/>
              <a:gd name="T23" fmla="*/ 113 h 283"/>
              <a:gd name="T24" fmla="*/ 608 w 609"/>
              <a:gd name="T25" fmla="*/ 169 h 283"/>
              <a:gd name="T26" fmla="*/ 579 w 609"/>
              <a:gd name="T27" fmla="*/ 198 h 283"/>
              <a:gd name="T28" fmla="*/ 523 w 609"/>
              <a:gd name="T29" fmla="*/ 169 h 283"/>
              <a:gd name="T30" fmla="*/ 523 w 609"/>
              <a:gd name="T31" fmla="*/ 169 h 283"/>
              <a:gd name="T32" fmla="*/ 523 w 609"/>
              <a:gd name="T33" fmla="*/ 113 h 283"/>
              <a:gd name="T34" fmla="*/ 523 w 609"/>
              <a:gd name="T35" fmla="*/ 56 h 283"/>
              <a:gd name="T36" fmla="*/ 56 w 609"/>
              <a:gd name="T37" fmla="*/ 56 h 283"/>
              <a:gd name="T38" fmla="*/ 56 w 609"/>
              <a:gd name="T39" fmla="*/ 226 h 283"/>
              <a:gd name="T40" fmla="*/ 523 w 609"/>
              <a:gd name="T41" fmla="*/ 226 h 283"/>
              <a:gd name="T42" fmla="*/ 523 w 609"/>
              <a:gd name="T43" fmla="*/ 169 h 283"/>
              <a:gd name="T44" fmla="*/ 353 w 609"/>
              <a:gd name="T45" fmla="*/ 198 h 283"/>
              <a:gd name="T46" fmla="*/ 353 w 609"/>
              <a:gd name="T47" fmla="*/ 198 h 283"/>
              <a:gd name="T48" fmla="*/ 353 w 609"/>
              <a:gd name="T49" fmla="*/ 198 h 283"/>
              <a:gd name="T50" fmla="*/ 85 w 609"/>
              <a:gd name="T51" fmla="*/ 198 h 283"/>
              <a:gd name="T52" fmla="*/ 85 w 609"/>
              <a:gd name="T53" fmla="*/ 84 h 283"/>
              <a:gd name="T54" fmla="*/ 353 w 609"/>
              <a:gd name="T55" fmla="*/ 84 h 283"/>
              <a:gd name="T56" fmla="*/ 353 w 609"/>
              <a:gd name="T57" fmla="*/ 198 h 2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609" h="283">
                <a:moveTo>
                  <a:pt x="579" y="198"/>
                </a:moveTo>
                <a:lnTo>
                  <a:pt x="579" y="198"/>
                </a:lnTo>
                <a:cubicBezTo>
                  <a:pt x="579" y="254"/>
                  <a:pt x="579" y="254"/>
                  <a:pt x="579" y="254"/>
                </a:cubicBezTo>
                <a:cubicBezTo>
                  <a:pt x="579" y="275"/>
                  <a:pt x="565" y="282"/>
                  <a:pt x="551" y="282"/>
                </a:cubicBezTo>
                <a:cubicBezTo>
                  <a:pt x="28" y="282"/>
                  <a:pt x="28" y="282"/>
                  <a:pt x="28" y="282"/>
                </a:cubicBezTo>
                <a:cubicBezTo>
                  <a:pt x="14" y="282"/>
                  <a:pt x="0" y="275"/>
                  <a:pt x="0" y="254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551" y="0"/>
                  <a:pt x="551" y="0"/>
                  <a:pt x="551" y="0"/>
                </a:cubicBezTo>
                <a:cubicBezTo>
                  <a:pt x="565" y="0"/>
                  <a:pt x="579" y="14"/>
                  <a:pt x="579" y="28"/>
                </a:cubicBezTo>
                <a:cubicBezTo>
                  <a:pt x="579" y="84"/>
                  <a:pt x="579" y="84"/>
                  <a:pt x="579" y="84"/>
                </a:cubicBezTo>
                <a:cubicBezTo>
                  <a:pt x="594" y="84"/>
                  <a:pt x="608" y="99"/>
                  <a:pt x="608" y="113"/>
                </a:cubicBezTo>
                <a:cubicBezTo>
                  <a:pt x="608" y="169"/>
                  <a:pt x="608" y="169"/>
                  <a:pt x="608" y="169"/>
                </a:cubicBezTo>
                <a:cubicBezTo>
                  <a:pt x="608" y="190"/>
                  <a:pt x="594" y="198"/>
                  <a:pt x="579" y="198"/>
                </a:cubicBezTo>
                <a:close/>
                <a:moveTo>
                  <a:pt x="523" y="169"/>
                </a:moveTo>
                <a:lnTo>
                  <a:pt x="523" y="169"/>
                </a:lnTo>
                <a:cubicBezTo>
                  <a:pt x="523" y="113"/>
                  <a:pt x="523" y="113"/>
                  <a:pt x="523" y="113"/>
                </a:cubicBezTo>
                <a:cubicBezTo>
                  <a:pt x="523" y="56"/>
                  <a:pt x="523" y="56"/>
                  <a:pt x="523" y="56"/>
                </a:cubicBezTo>
                <a:cubicBezTo>
                  <a:pt x="56" y="56"/>
                  <a:pt x="56" y="56"/>
                  <a:pt x="56" y="56"/>
                </a:cubicBezTo>
                <a:cubicBezTo>
                  <a:pt x="56" y="226"/>
                  <a:pt x="56" y="226"/>
                  <a:pt x="56" y="226"/>
                </a:cubicBezTo>
                <a:cubicBezTo>
                  <a:pt x="523" y="226"/>
                  <a:pt x="523" y="226"/>
                  <a:pt x="523" y="226"/>
                </a:cubicBezTo>
                <a:lnTo>
                  <a:pt x="523" y="169"/>
                </a:lnTo>
                <a:close/>
                <a:moveTo>
                  <a:pt x="353" y="198"/>
                </a:moveTo>
                <a:lnTo>
                  <a:pt x="353" y="198"/>
                </a:lnTo>
                <a:lnTo>
                  <a:pt x="353" y="198"/>
                </a:lnTo>
                <a:cubicBezTo>
                  <a:pt x="85" y="198"/>
                  <a:pt x="85" y="198"/>
                  <a:pt x="85" y="198"/>
                </a:cubicBezTo>
                <a:cubicBezTo>
                  <a:pt x="85" y="84"/>
                  <a:pt x="85" y="84"/>
                  <a:pt x="85" y="84"/>
                </a:cubicBezTo>
                <a:cubicBezTo>
                  <a:pt x="353" y="84"/>
                  <a:pt x="353" y="84"/>
                  <a:pt x="353" y="84"/>
                </a:cubicBezTo>
                <a:lnTo>
                  <a:pt x="353" y="19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29" name="Freeform 135"/>
          <p:cNvSpPr>
            <a:spLocks noChangeArrowheads="1"/>
          </p:cNvSpPr>
          <p:nvPr/>
        </p:nvSpPr>
        <p:spPr bwMode="auto">
          <a:xfrm>
            <a:off x="6140439" y="1974852"/>
            <a:ext cx="289907" cy="135467"/>
          </a:xfrm>
          <a:custGeom>
            <a:avLst/>
            <a:gdLst>
              <a:gd name="T0" fmla="*/ 572 w 602"/>
              <a:gd name="T1" fmla="*/ 198 h 283"/>
              <a:gd name="T2" fmla="*/ 572 w 602"/>
              <a:gd name="T3" fmla="*/ 198 h 283"/>
              <a:gd name="T4" fmla="*/ 572 w 602"/>
              <a:gd name="T5" fmla="*/ 254 h 283"/>
              <a:gd name="T6" fmla="*/ 544 w 602"/>
              <a:gd name="T7" fmla="*/ 282 h 283"/>
              <a:gd name="T8" fmla="*/ 28 w 602"/>
              <a:gd name="T9" fmla="*/ 282 h 283"/>
              <a:gd name="T10" fmla="*/ 0 w 602"/>
              <a:gd name="T11" fmla="*/ 254 h 283"/>
              <a:gd name="T12" fmla="*/ 0 w 602"/>
              <a:gd name="T13" fmla="*/ 28 h 283"/>
              <a:gd name="T14" fmla="*/ 28 w 602"/>
              <a:gd name="T15" fmla="*/ 0 h 283"/>
              <a:gd name="T16" fmla="*/ 544 w 602"/>
              <a:gd name="T17" fmla="*/ 0 h 283"/>
              <a:gd name="T18" fmla="*/ 572 w 602"/>
              <a:gd name="T19" fmla="*/ 28 h 283"/>
              <a:gd name="T20" fmla="*/ 572 w 602"/>
              <a:gd name="T21" fmla="*/ 84 h 283"/>
              <a:gd name="T22" fmla="*/ 601 w 602"/>
              <a:gd name="T23" fmla="*/ 113 h 283"/>
              <a:gd name="T24" fmla="*/ 601 w 602"/>
              <a:gd name="T25" fmla="*/ 169 h 283"/>
              <a:gd name="T26" fmla="*/ 572 w 602"/>
              <a:gd name="T27" fmla="*/ 198 h 283"/>
              <a:gd name="T28" fmla="*/ 516 w 602"/>
              <a:gd name="T29" fmla="*/ 169 h 283"/>
              <a:gd name="T30" fmla="*/ 516 w 602"/>
              <a:gd name="T31" fmla="*/ 169 h 283"/>
              <a:gd name="T32" fmla="*/ 516 w 602"/>
              <a:gd name="T33" fmla="*/ 113 h 283"/>
              <a:gd name="T34" fmla="*/ 516 w 602"/>
              <a:gd name="T35" fmla="*/ 56 h 283"/>
              <a:gd name="T36" fmla="*/ 509 w 602"/>
              <a:gd name="T37" fmla="*/ 56 h 283"/>
              <a:gd name="T38" fmla="*/ 509 w 602"/>
              <a:gd name="T39" fmla="*/ 56 h 283"/>
              <a:gd name="T40" fmla="*/ 346 w 602"/>
              <a:gd name="T41" fmla="*/ 56 h 283"/>
              <a:gd name="T42" fmla="*/ 346 w 602"/>
              <a:gd name="T43" fmla="*/ 56 h 283"/>
              <a:gd name="T44" fmla="*/ 56 w 602"/>
              <a:gd name="T45" fmla="*/ 56 h 283"/>
              <a:gd name="T46" fmla="*/ 56 w 602"/>
              <a:gd name="T47" fmla="*/ 226 h 283"/>
              <a:gd name="T48" fmla="*/ 516 w 602"/>
              <a:gd name="T49" fmla="*/ 226 h 283"/>
              <a:gd name="T50" fmla="*/ 516 w 602"/>
              <a:gd name="T51" fmla="*/ 169 h 283"/>
              <a:gd name="T52" fmla="*/ 205 w 602"/>
              <a:gd name="T53" fmla="*/ 198 h 283"/>
              <a:gd name="T54" fmla="*/ 205 w 602"/>
              <a:gd name="T55" fmla="*/ 198 h 283"/>
              <a:gd name="T56" fmla="*/ 85 w 602"/>
              <a:gd name="T57" fmla="*/ 198 h 283"/>
              <a:gd name="T58" fmla="*/ 85 w 602"/>
              <a:gd name="T59" fmla="*/ 84 h 283"/>
              <a:gd name="T60" fmla="*/ 205 w 602"/>
              <a:gd name="T61" fmla="*/ 84 h 283"/>
              <a:gd name="T62" fmla="*/ 205 w 602"/>
              <a:gd name="T63" fmla="*/ 198 h 2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602" h="283">
                <a:moveTo>
                  <a:pt x="572" y="198"/>
                </a:moveTo>
                <a:lnTo>
                  <a:pt x="572" y="198"/>
                </a:lnTo>
                <a:cubicBezTo>
                  <a:pt x="572" y="254"/>
                  <a:pt x="572" y="254"/>
                  <a:pt x="572" y="254"/>
                </a:cubicBezTo>
                <a:cubicBezTo>
                  <a:pt x="572" y="275"/>
                  <a:pt x="565" y="282"/>
                  <a:pt x="544" y="282"/>
                </a:cubicBezTo>
                <a:cubicBezTo>
                  <a:pt x="28" y="282"/>
                  <a:pt x="28" y="282"/>
                  <a:pt x="28" y="282"/>
                </a:cubicBezTo>
                <a:cubicBezTo>
                  <a:pt x="14" y="282"/>
                  <a:pt x="0" y="275"/>
                  <a:pt x="0" y="254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544" y="0"/>
                  <a:pt x="544" y="0"/>
                  <a:pt x="544" y="0"/>
                </a:cubicBezTo>
                <a:cubicBezTo>
                  <a:pt x="565" y="0"/>
                  <a:pt x="572" y="14"/>
                  <a:pt x="572" y="28"/>
                </a:cubicBezTo>
                <a:cubicBezTo>
                  <a:pt x="572" y="84"/>
                  <a:pt x="572" y="84"/>
                  <a:pt x="572" y="84"/>
                </a:cubicBezTo>
                <a:cubicBezTo>
                  <a:pt x="594" y="84"/>
                  <a:pt x="601" y="99"/>
                  <a:pt x="601" y="113"/>
                </a:cubicBezTo>
                <a:cubicBezTo>
                  <a:pt x="601" y="169"/>
                  <a:pt x="601" y="169"/>
                  <a:pt x="601" y="169"/>
                </a:cubicBezTo>
                <a:cubicBezTo>
                  <a:pt x="601" y="190"/>
                  <a:pt x="594" y="198"/>
                  <a:pt x="572" y="198"/>
                </a:cubicBezTo>
                <a:close/>
                <a:moveTo>
                  <a:pt x="516" y="169"/>
                </a:moveTo>
                <a:lnTo>
                  <a:pt x="516" y="169"/>
                </a:lnTo>
                <a:cubicBezTo>
                  <a:pt x="516" y="113"/>
                  <a:pt x="516" y="113"/>
                  <a:pt x="516" y="113"/>
                </a:cubicBezTo>
                <a:cubicBezTo>
                  <a:pt x="516" y="56"/>
                  <a:pt x="516" y="56"/>
                  <a:pt x="516" y="56"/>
                </a:cubicBezTo>
                <a:cubicBezTo>
                  <a:pt x="509" y="56"/>
                  <a:pt x="509" y="56"/>
                  <a:pt x="509" y="56"/>
                </a:cubicBezTo>
                <a:lnTo>
                  <a:pt x="509" y="56"/>
                </a:lnTo>
                <a:cubicBezTo>
                  <a:pt x="346" y="56"/>
                  <a:pt x="346" y="56"/>
                  <a:pt x="346" y="56"/>
                </a:cubicBezTo>
                <a:lnTo>
                  <a:pt x="346" y="56"/>
                </a:lnTo>
                <a:cubicBezTo>
                  <a:pt x="56" y="56"/>
                  <a:pt x="56" y="56"/>
                  <a:pt x="56" y="56"/>
                </a:cubicBezTo>
                <a:cubicBezTo>
                  <a:pt x="56" y="226"/>
                  <a:pt x="56" y="226"/>
                  <a:pt x="56" y="226"/>
                </a:cubicBezTo>
                <a:cubicBezTo>
                  <a:pt x="516" y="226"/>
                  <a:pt x="516" y="226"/>
                  <a:pt x="516" y="226"/>
                </a:cubicBezTo>
                <a:lnTo>
                  <a:pt x="516" y="169"/>
                </a:lnTo>
                <a:close/>
                <a:moveTo>
                  <a:pt x="205" y="198"/>
                </a:moveTo>
                <a:lnTo>
                  <a:pt x="205" y="198"/>
                </a:lnTo>
                <a:cubicBezTo>
                  <a:pt x="85" y="198"/>
                  <a:pt x="85" y="198"/>
                  <a:pt x="85" y="198"/>
                </a:cubicBezTo>
                <a:cubicBezTo>
                  <a:pt x="85" y="84"/>
                  <a:pt x="85" y="84"/>
                  <a:pt x="85" y="84"/>
                </a:cubicBezTo>
                <a:cubicBezTo>
                  <a:pt x="205" y="84"/>
                  <a:pt x="205" y="84"/>
                  <a:pt x="205" y="84"/>
                </a:cubicBezTo>
                <a:lnTo>
                  <a:pt x="205" y="19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30" name="Freeform 136"/>
          <p:cNvSpPr>
            <a:spLocks noChangeArrowheads="1"/>
          </p:cNvSpPr>
          <p:nvPr/>
        </p:nvSpPr>
        <p:spPr bwMode="auto">
          <a:xfrm>
            <a:off x="5634688" y="1974852"/>
            <a:ext cx="287792" cy="135467"/>
          </a:xfrm>
          <a:custGeom>
            <a:avLst/>
            <a:gdLst>
              <a:gd name="T0" fmla="*/ 572 w 601"/>
              <a:gd name="T1" fmla="*/ 198 h 283"/>
              <a:gd name="T2" fmla="*/ 572 w 601"/>
              <a:gd name="T3" fmla="*/ 198 h 283"/>
              <a:gd name="T4" fmla="*/ 572 w 601"/>
              <a:gd name="T5" fmla="*/ 254 h 283"/>
              <a:gd name="T6" fmla="*/ 544 w 601"/>
              <a:gd name="T7" fmla="*/ 282 h 283"/>
              <a:gd name="T8" fmla="*/ 28 w 601"/>
              <a:gd name="T9" fmla="*/ 282 h 283"/>
              <a:gd name="T10" fmla="*/ 0 w 601"/>
              <a:gd name="T11" fmla="*/ 254 h 283"/>
              <a:gd name="T12" fmla="*/ 0 w 601"/>
              <a:gd name="T13" fmla="*/ 28 h 283"/>
              <a:gd name="T14" fmla="*/ 28 w 601"/>
              <a:gd name="T15" fmla="*/ 0 h 283"/>
              <a:gd name="T16" fmla="*/ 544 w 601"/>
              <a:gd name="T17" fmla="*/ 0 h 283"/>
              <a:gd name="T18" fmla="*/ 572 w 601"/>
              <a:gd name="T19" fmla="*/ 28 h 283"/>
              <a:gd name="T20" fmla="*/ 572 w 601"/>
              <a:gd name="T21" fmla="*/ 84 h 283"/>
              <a:gd name="T22" fmla="*/ 600 w 601"/>
              <a:gd name="T23" fmla="*/ 113 h 283"/>
              <a:gd name="T24" fmla="*/ 600 w 601"/>
              <a:gd name="T25" fmla="*/ 169 h 283"/>
              <a:gd name="T26" fmla="*/ 572 w 601"/>
              <a:gd name="T27" fmla="*/ 198 h 283"/>
              <a:gd name="T28" fmla="*/ 516 w 601"/>
              <a:gd name="T29" fmla="*/ 56 h 283"/>
              <a:gd name="T30" fmla="*/ 516 w 601"/>
              <a:gd name="T31" fmla="*/ 56 h 283"/>
              <a:gd name="T32" fmla="*/ 56 w 601"/>
              <a:gd name="T33" fmla="*/ 56 h 283"/>
              <a:gd name="T34" fmla="*/ 56 w 601"/>
              <a:gd name="T35" fmla="*/ 226 h 283"/>
              <a:gd name="T36" fmla="*/ 56 w 601"/>
              <a:gd name="T37" fmla="*/ 226 h 283"/>
              <a:gd name="T38" fmla="*/ 56 w 601"/>
              <a:gd name="T39" fmla="*/ 226 h 283"/>
              <a:gd name="T40" fmla="*/ 516 w 601"/>
              <a:gd name="T41" fmla="*/ 226 h 283"/>
              <a:gd name="T42" fmla="*/ 516 w 601"/>
              <a:gd name="T43" fmla="*/ 226 h 283"/>
              <a:gd name="T44" fmla="*/ 516 w 601"/>
              <a:gd name="T45" fmla="*/ 226 h 283"/>
              <a:gd name="T46" fmla="*/ 516 w 601"/>
              <a:gd name="T47" fmla="*/ 56 h 2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601" h="283">
                <a:moveTo>
                  <a:pt x="572" y="198"/>
                </a:moveTo>
                <a:lnTo>
                  <a:pt x="572" y="198"/>
                </a:lnTo>
                <a:cubicBezTo>
                  <a:pt x="572" y="254"/>
                  <a:pt x="572" y="254"/>
                  <a:pt x="572" y="254"/>
                </a:cubicBezTo>
                <a:cubicBezTo>
                  <a:pt x="572" y="275"/>
                  <a:pt x="558" y="282"/>
                  <a:pt x="544" y="282"/>
                </a:cubicBezTo>
                <a:cubicBezTo>
                  <a:pt x="28" y="282"/>
                  <a:pt x="28" y="282"/>
                  <a:pt x="28" y="282"/>
                </a:cubicBezTo>
                <a:cubicBezTo>
                  <a:pt x="7" y="282"/>
                  <a:pt x="0" y="275"/>
                  <a:pt x="0" y="254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7" y="0"/>
                  <a:pt x="28" y="0"/>
                </a:cubicBezTo>
                <a:cubicBezTo>
                  <a:pt x="544" y="0"/>
                  <a:pt x="544" y="0"/>
                  <a:pt x="544" y="0"/>
                </a:cubicBezTo>
                <a:cubicBezTo>
                  <a:pt x="558" y="0"/>
                  <a:pt x="572" y="14"/>
                  <a:pt x="572" y="28"/>
                </a:cubicBezTo>
                <a:cubicBezTo>
                  <a:pt x="572" y="84"/>
                  <a:pt x="572" y="84"/>
                  <a:pt x="572" y="84"/>
                </a:cubicBezTo>
                <a:cubicBezTo>
                  <a:pt x="586" y="84"/>
                  <a:pt x="600" y="99"/>
                  <a:pt x="600" y="113"/>
                </a:cubicBezTo>
                <a:cubicBezTo>
                  <a:pt x="600" y="169"/>
                  <a:pt x="600" y="169"/>
                  <a:pt x="600" y="169"/>
                </a:cubicBezTo>
                <a:cubicBezTo>
                  <a:pt x="600" y="190"/>
                  <a:pt x="586" y="198"/>
                  <a:pt x="572" y="198"/>
                </a:cubicBezTo>
                <a:close/>
                <a:moveTo>
                  <a:pt x="516" y="56"/>
                </a:moveTo>
                <a:lnTo>
                  <a:pt x="516" y="56"/>
                </a:lnTo>
                <a:cubicBezTo>
                  <a:pt x="56" y="56"/>
                  <a:pt x="56" y="56"/>
                  <a:pt x="56" y="56"/>
                </a:cubicBezTo>
                <a:cubicBezTo>
                  <a:pt x="56" y="226"/>
                  <a:pt x="56" y="226"/>
                  <a:pt x="56" y="226"/>
                </a:cubicBezTo>
                <a:lnTo>
                  <a:pt x="56" y="226"/>
                </a:lnTo>
                <a:lnTo>
                  <a:pt x="56" y="226"/>
                </a:lnTo>
                <a:cubicBezTo>
                  <a:pt x="516" y="226"/>
                  <a:pt x="516" y="226"/>
                  <a:pt x="516" y="226"/>
                </a:cubicBezTo>
                <a:lnTo>
                  <a:pt x="516" y="226"/>
                </a:lnTo>
                <a:lnTo>
                  <a:pt x="516" y="226"/>
                </a:lnTo>
                <a:lnTo>
                  <a:pt x="516" y="5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31" name="Freeform 137"/>
          <p:cNvSpPr>
            <a:spLocks noChangeArrowheads="1"/>
          </p:cNvSpPr>
          <p:nvPr/>
        </p:nvSpPr>
        <p:spPr bwMode="auto">
          <a:xfrm>
            <a:off x="5124705" y="1907118"/>
            <a:ext cx="292024" cy="279400"/>
          </a:xfrm>
          <a:custGeom>
            <a:avLst/>
            <a:gdLst>
              <a:gd name="T0" fmla="*/ 593 w 608"/>
              <a:gd name="T1" fmla="*/ 255 h 581"/>
              <a:gd name="T2" fmla="*/ 593 w 608"/>
              <a:gd name="T3" fmla="*/ 255 h 581"/>
              <a:gd name="T4" fmla="*/ 593 w 608"/>
              <a:gd name="T5" fmla="*/ 255 h 581"/>
              <a:gd name="T6" fmla="*/ 445 w 608"/>
              <a:gd name="T7" fmla="*/ 361 h 581"/>
              <a:gd name="T8" fmla="*/ 501 w 608"/>
              <a:gd name="T9" fmla="*/ 537 h 581"/>
              <a:gd name="T10" fmla="*/ 501 w 608"/>
              <a:gd name="T11" fmla="*/ 552 h 581"/>
              <a:gd name="T12" fmla="*/ 473 w 608"/>
              <a:gd name="T13" fmla="*/ 580 h 581"/>
              <a:gd name="T14" fmla="*/ 459 w 608"/>
              <a:gd name="T15" fmla="*/ 573 h 581"/>
              <a:gd name="T16" fmla="*/ 459 w 608"/>
              <a:gd name="T17" fmla="*/ 573 h 581"/>
              <a:gd name="T18" fmla="*/ 304 w 608"/>
              <a:gd name="T19" fmla="*/ 460 h 581"/>
              <a:gd name="T20" fmla="*/ 148 w 608"/>
              <a:gd name="T21" fmla="*/ 573 h 581"/>
              <a:gd name="T22" fmla="*/ 148 w 608"/>
              <a:gd name="T23" fmla="*/ 573 h 581"/>
              <a:gd name="T24" fmla="*/ 134 w 608"/>
              <a:gd name="T25" fmla="*/ 580 h 581"/>
              <a:gd name="T26" fmla="*/ 106 w 608"/>
              <a:gd name="T27" fmla="*/ 552 h 581"/>
              <a:gd name="T28" fmla="*/ 106 w 608"/>
              <a:gd name="T29" fmla="*/ 537 h 581"/>
              <a:gd name="T30" fmla="*/ 162 w 608"/>
              <a:gd name="T31" fmla="*/ 361 h 581"/>
              <a:gd name="T32" fmla="*/ 14 w 608"/>
              <a:gd name="T33" fmla="*/ 255 h 581"/>
              <a:gd name="T34" fmla="*/ 14 w 608"/>
              <a:gd name="T35" fmla="*/ 255 h 581"/>
              <a:gd name="T36" fmla="*/ 0 w 608"/>
              <a:gd name="T37" fmla="*/ 226 h 581"/>
              <a:gd name="T38" fmla="*/ 28 w 608"/>
              <a:gd name="T39" fmla="*/ 198 h 581"/>
              <a:gd name="T40" fmla="*/ 28 w 608"/>
              <a:gd name="T41" fmla="*/ 198 h 581"/>
              <a:gd name="T42" fmla="*/ 219 w 608"/>
              <a:gd name="T43" fmla="*/ 198 h 581"/>
              <a:gd name="T44" fmla="*/ 275 w 608"/>
              <a:gd name="T45" fmla="*/ 22 h 581"/>
              <a:gd name="T46" fmla="*/ 304 w 608"/>
              <a:gd name="T47" fmla="*/ 0 h 581"/>
              <a:gd name="T48" fmla="*/ 332 w 608"/>
              <a:gd name="T49" fmla="*/ 22 h 581"/>
              <a:gd name="T50" fmla="*/ 388 w 608"/>
              <a:gd name="T51" fmla="*/ 198 h 581"/>
              <a:gd name="T52" fmla="*/ 579 w 608"/>
              <a:gd name="T53" fmla="*/ 198 h 581"/>
              <a:gd name="T54" fmla="*/ 579 w 608"/>
              <a:gd name="T55" fmla="*/ 198 h 581"/>
              <a:gd name="T56" fmla="*/ 607 w 608"/>
              <a:gd name="T57" fmla="*/ 226 h 581"/>
              <a:gd name="T58" fmla="*/ 593 w 608"/>
              <a:gd name="T59" fmla="*/ 255 h 5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608" h="581">
                <a:moveTo>
                  <a:pt x="593" y="255"/>
                </a:moveTo>
                <a:lnTo>
                  <a:pt x="593" y="255"/>
                </a:lnTo>
                <a:lnTo>
                  <a:pt x="593" y="255"/>
                </a:lnTo>
                <a:cubicBezTo>
                  <a:pt x="445" y="361"/>
                  <a:pt x="445" y="361"/>
                  <a:pt x="445" y="361"/>
                </a:cubicBezTo>
                <a:cubicBezTo>
                  <a:pt x="501" y="537"/>
                  <a:pt x="501" y="537"/>
                  <a:pt x="501" y="537"/>
                </a:cubicBezTo>
                <a:cubicBezTo>
                  <a:pt x="501" y="545"/>
                  <a:pt x="501" y="545"/>
                  <a:pt x="501" y="552"/>
                </a:cubicBezTo>
                <a:cubicBezTo>
                  <a:pt x="501" y="566"/>
                  <a:pt x="487" y="580"/>
                  <a:pt x="473" y="580"/>
                </a:cubicBezTo>
                <a:cubicBezTo>
                  <a:pt x="466" y="580"/>
                  <a:pt x="459" y="573"/>
                  <a:pt x="459" y="573"/>
                </a:cubicBezTo>
                <a:lnTo>
                  <a:pt x="459" y="573"/>
                </a:lnTo>
                <a:cubicBezTo>
                  <a:pt x="304" y="460"/>
                  <a:pt x="304" y="460"/>
                  <a:pt x="304" y="460"/>
                </a:cubicBezTo>
                <a:cubicBezTo>
                  <a:pt x="148" y="573"/>
                  <a:pt x="148" y="573"/>
                  <a:pt x="148" y="573"/>
                </a:cubicBezTo>
                <a:lnTo>
                  <a:pt x="148" y="573"/>
                </a:lnTo>
                <a:cubicBezTo>
                  <a:pt x="148" y="573"/>
                  <a:pt x="141" y="580"/>
                  <a:pt x="134" y="580"/>
                </a:cubicBezTo>
                <a:cubicBezTo>
                  <a:pt x="120" y="580"/>
                  <a:pt x="106" y="566"/>
                  <a:pt x="106" y="552"/>
                </a:cubicBezTo>
                <a:cubicBezTo>
                  <a:pt x="106" y="545"/>
                  <a:pt x="106" y="545"/>
                  <a:pt x="106" y="537"/>
                </a:cubicBezTo>
                <a:cubicBezTo>
                  <a:pt x="162" y="361"/>
                  <a:pt x="162" y="361"/>
                  <a:pt x="162" y="361"/>
                </a:cubicBezTo>
                <a:cubicBezTo>
                  <a:pt x="14" y="255"/>
                  <a:pt x="14" y="255"/>
                  <a:pt x="14" y="255"/>
                </a:cubicBezTo>
                <a:lnTo>
                  <a:pt x="14" y="255"/>
                </a:lnTo>
                <a:cubicBezTo>
                  <a:pt x="7" y="248"/>
                  <a:pt x="0" y="241"/>
                  <a:pt x="0" y="226"/>
                </a:cubicBezTo>
                <a:cubicBezTo>
                  <a:pt x="0" y="212"/>
                  <a:pt x="14" y="198"/>
                  <a:pt x="28" y="198"/>
                </a:cubicBezTo>
                <a:lnTo>
                  <a:pt x="28" y="198"/>
                </a:lnTo>
                <a:cubicBezTo>
                  <a:pt x="219" y="198"/>
                  <a:pt x="219" y="198"/>
                  <a:pt x="219" y="198"/>
                </a:cubicBezTo>
                <a:cubicBezTo>
                  <a:pt x="275" y="22"/>
                  <a:pt x="275" y="22"/>
                  <a:pt x="275" y="22"/>
                </a:cubicBezTo>
                <a:cubicBezTo>
                  <a:pt x="282" y="14"/>
                  <a:pt x="290" y="0"/>
                  <a:pt x="304" y="0"/>
                </a:cubicBezTo>
                <a:cubicBezTo>
                  <a:pt x="318" y="0"/>
                  <a:pt x="325" y="14"/>
                  <a:pt x="332" y="22"/>
                </a:cubicBezTo>
                <a:cubicBezTo>
                  <a:pt x="388" y="198"/>
                  <a:pt x="388" y="198"/>
                  <a:pt x="388" y="198"/>
                </a:cubicBezTo>
                <a:cubicBezTo>
                  <a:pt x="579" y="198"/>
                  <a:pt x="579" y="198"/>
                  <a:pt x="579" y="198"/>
                </a:cubicBezTo>
                <a:lnTo>
                  <a:pt x="579" y="198"/>
                </a:lnTo>
                <a:cubicBezTo>
                  <a:pt x="593" y="198"/>
                  <a:pt x="607" y="212"/>
                  <a:pt x="607" y="226"/>
                </a:cubicBezTo>
                <a:cubicBezTo>
                  <a:pt x="607" y="241"/>
                  <a:pt x="600" y="248"/>
                  <a:pt x="593" y="255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32" name="Freeform 138"/>
          <p:cNvSpPr>
            <a:spLocks noChangeArrowheads="1"/>
          </p:cNvSpPr>
          <p:nvPr/>
        </p:nvSpPr>
        <p:spPr bwMode="auto">
          <a:xfrm>
            <a:off x="4621070" y="1907118"/>
            <a:ext cx="285675" cy="279400"/>
          </a:xfrm>
          <a:custGeom>
            <a:avLst/>
            <a:gdLst>
              <a:gd name="T0" fmla="*/ 565 w 594"/>
              <a:gd name="T1" fmla="*/ 340 h 581"/>
              <a:gd name="T2" fmla="*/ 558 w 594"/>
              <a:gd name="T3" fmla="*/ 340 h 581"/>
              <a:gd name="T4" fmla="*/ 544 w 594"/>
              <a:gd name="T5" fmla="*/ 389 h 581"/>
              <a:gd name="T6" fmla="*/ 544 w 594"/>
              <a:gd name="T7" fmla="*/ 396 h 581"/>
              <a:gd name="T8" fmla="*/ 544 w 594"/>
              <a:gd name="T9" fmla="*/ 403 h 581"/>
              <a:gd name="T10" fmla="*/ 544 w 594"/>
              <a:gd name="T11" fmla="*/ 403 h 581"/>
              <a:gd name="T12" fmla="*/ 537 w 594"/>
              <a:gd name="T13" fmla="*/ 410 h 581"/>
              <a:gd name="T14" fmla="*/ 515 w 594"/>
              <a:gd name="T15" fmla="*/ 417 h 581"/>
              <a:gd name="T16" fmla="*/ 515 w 594"/>
              <a:gd name="T17" fmla="*/ 417 h 581"/>
              <a:gd name="T18" fmla="*/ 431 w 594"/>
              <a:gd name="T19" fmla="*/ 340 h 581"/>
              <a:gd name="T20" fmla="*/ 431 w 594"/>
              <a:gd name="T21" fmla="*/ 340 h 581"/>
              <a:gd name="T22" fmla="*/ 141 w 594"/>
              <a:gd name="T23" fmla="*/ 311 h 581"/>
              <a:gd name="T24" fmla="*/ 169 w 594"/>
              <a:gd name="T25" fmla="*/ 0 h 581"/>
              <a:gd name="T26" fmla="*/ 593 w 594"/>
              <a:gd name="T27" fmla="*/ 29 h 581"/>
              <a:gd name="T28" fmla="*/ 565 w 594"/>
              <a:gd name="T29" fmla="*/ 340 h 581"/>
              <a:gd name="T30" fmla="*/ 417 w 594"/>
              <a:gd name="T31" fmla="*/ 368 h 581"/>
              <a:gd name="T32" fmla="*/ 480 w 594"/>
              <a:gd name="T33" fmla="*/ 432 h 581"/>
              <a:gd name="T34" fmla="*/ 515 w 594"/>
              <a:gd name="T35" fmla="*/ 467 h 581"/>
              <a:gd name="T36" fmla="*/ 487 w 594"/>
              <a:gd name="T37" fmla="*/ 495 h 581"/>
              <a:gd name="T38" fmla="*/ 289 w 594"/>
              <a:gd name="T39" fmla="*/ 495 h 581"/>
              <a:gd name="T40" fmla="*/ 226 w 594"/>
              <a:gd name="T41" fmla="*/ 495 h 581"/>
              <a:gd name="T42" fmla="*/ 197 w 594"/>
              <a:gd name="T43" fmla="*/ 495 h 581"/>
              <a:gd name="T44" fmla="*/ 113 w 594"/>
              <a:gd name="T45" fmla="*/ 566 h 581"/>
              <a:gd name="T46" fmla="*/ 91 w 594"/>
              <a:gd name="T47" fmla="*/ 580 h 581"/>
              <a:gd name="T48" fmla="*/ 91 w 594"/>
              <a:gd name="T49" fmla="*/ 580 h 581"/>
              <a:gd name="T50" fmla="*/ 70 w 594"/>
              <a:gd name="T51" fmla="*/ 566 h 581"/>
              <a:gd name="T52" fmla="*/ 70 w 594"/>
              <a:gd name="T53" fmla="*/ 566 h 581"/>
              <a:gd name="T54" fmla="*/ 70 w 594"/>
              <a:gd name="T55" fmla="*/ 559 h 581"/>
              <a:gd name="T56" fmla="*/ 63 w 594"/>
              <a:gd name="T57" fmla="*/ 552 h 581"/>
              <a:gd name="T58" fmla="*/ 63 w 594"/>
              <a:gd name="T59" fmla="*/ 495 h 581"/>
              <a:gd name="T60" fmla="*/ 63 w 594"/>
              <a:gd name="T61" fmla="*/ 495 h 581"/>
              <a:gd name="T62" fmla="*/ 0 w 594"/>
              <a:gd name="T63" fmla="*/ 467 h 581"/>
              <a:gd name="T64" fmla="*/ 0 w 594"/>
              <a:gd name="T65" fmla="*/ 142 h 581"/>
              <a:gd name="T66" fmla="*/ 113 w 594"/>
              <a:gd name="T67" fmla="*/ 113 h 581"/>
              <a:gd name="T68" fmla="*/ 169 w 594"/>
              <a:gd name="T69" fmla="*/ 368 h 5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594" h="581">
                <a:moveTo>
                  <a:pt x="565" y="340"/>
                </a:moveTo>
                <a:lnTo>
                  <a:pt x="565" y="340"/>
                </a:lnTo>
                <a:cubicBezTo>
                  <a:pt x="558" y="340"/>
                  <a:pt x="558" y="340"/>
                  <a:pt x="558" y="340"/>
                </a:cubicBezTo>
                <a:lnTo>
                  <a:pt x="558" y="340"/>
                </a:lnTo>
                <a:cubicBezTo>
                  <a:pt x="544" y="340"/>
                  <a:pt x="544" y="340"/>
                  <a:pt x="544" y="340"/>
                </a:cubicBezTo>
                <a:cubicBezTo>
                  <a:pt x="544" y="389"/>
                  <a:pt x="544" y="389"/>
                  <a:pt x="544" y="389"/>
                </a:cubicBezTo>
                <a:lnTo>
                  <a:pt x="544" y="389"/>
                </a:lnTo>
                <a:lnTo>
                  <a:pt x="544" y="396"/>
                </a:lnTo>
                <a:lnTo>
                  <a:pt x="544" y="396"/>
                </a:lnTo>
                <a:cubicBezTo>
                  <a:pt x="544" y="396"/>
                  <a:pt x="544" y="396"/>
                  <a:pt x="544" y="403"/>
                </a:cubicBezTo>
                <a:lnTo>
                  <a:pt x="544" y="403"/>
                </a:lnTo>
                <a:lnTo>
                  <a:pt x="544" y="403"/>
                </a:lnTo>
                <a:lnTo>
                  <a:pt x="537" y="410"/>
                </a:lnTo>
                <a:lnTo>
                  <a:pt x="537" y="410"/>
                </a:lnTo>
                <a:cubicBezTo>
                  <a:pt x="530" y="417"/>
                  <a:pt x="523" y="417"/>
                  <a:pt x="515" y="417"/>
                </a:cubicBezTo>
                <a:lnTo>
                  <a:pt x="515" y="417"/>
                </a:lnTo>
                <a:lnTo>
                  <a:pt x="515" y="417"/>
                </a:lnTo>
                <a:lnTo>
                  <a:pt x="515" y="417"/>
                </a:lnTo>
                <a:cubicBezTo>
                  <a:pt x="508" y="417"/>
                  <a:pt x="501" y="417"/>
                  <a:pt x="501" y="410"/>
                </a:cubicBezTo>
                <a:cubicBezTo>
                  <a:pt x="431" y="340"/>
                  <a:pt x="431" y="340"/>
                  <a:pt x="431" y="340"/>
                </a:cubicBezTo>
                <a:lnTo>
                  <a:pt x="431" y="340"/>
                </a:lnTo>
                <a:lnTo>
                  <a:pt x="431" y="340"/>
                </a:lnTo>
                <a:cubicBezTo>
                  <a:pt x="169" y="340"/>
                  <a:pt x="169" y="340"/>
                  <a:pt x="169" y="340"/>
                </a:cubicBezTo>
                <a:cubicBezTo>
                  <a:pt x="155" y="340"/>
                  <a:pt x="141" y="332"/>
                  <a:pt x="141" y="311"/>
                </a:cubicBezTo>
                <a:cubicBezTo>
                  <a:pt x="141" y="29"/>
                  <a:pt x="141" y="29"/>
                  <a:pt x="141" y="29"/>
                </a:cubicBezTo>
                <a:cubicBezTo>
                  <a:pt x="141" y="14"/>
                  <a:pt x="155" y="0"/>
                  <a:pt x="169" y="0"/>
                </a:cubicBezTo>
                <a:cubicBezTo>
                  <a:pt x="565" y="0"/>
                  <a:pt x="565" y="0"/>
                  <a:pt x="565" y="0"/>
                </a:cubicBezTo>
                <a:cubicBezTo>
                  <a:pt x="579" y="0"/>
                  <a:pt x="593" y="14"/>
                  <a:pt x="593" y="29"/>
                </a:cubicBezTo>
                <a:cubicBezTo>
                  <a:pt x="593" y="311"/>
                  <a:pt x="593" y="311"/>
                  <a:pt x="593" y="311"/>
                </a:cubicBezTo>
                <a:cubicBezTo>
                  <a:pt x="593" y="332"/>
                  <a:pt x="579" y="340"/>
                  <a:pt x="565" y="340"/>
                </a:cubicBezTo>
                <a:close/>
                <a:moveTo>
                  <a:pt x="417" y="368"/>
                </a:moveTo>
                <a:lnTo>
                  <a:pt x="417" y="368"/>
                </a:lnTo>
                <a:cubicBezTo>
                  <a:pt x="480" y="432"/>
                  <a:pt x="480" y="432"/>
                  <a:pt x="480" y="432"/>
                </a:cubicBezTo>
                <a:lnTo>
                  <a:pt x="480" y="432"/>
                </a:lnTo>
                <a:cubicBezTo>
                  <a:pt x="487" y="439"/>
                  <a:pt x="501" y="446"/>
                  <a:pt x="515" y="446"/>
                </a:cubicBezTo>
                <a:cubicBezTo>
                  <a:pt x="515" y="467"/>
                  <a:pt x="515" y="467"/>
                  <a:pt x="515" y="467"/>
                </a:cubicBezTo>
                <a:cubicBezTo>
                  <a:pt x="515" y="481"/>
                  <a:pt x="508" y="495"/>
                  <a:pt x="487" y="495"/>
                </a:cubicBezTo>
                <a:lnTo>
                  <a:pt x="487" y="495"/>
                </a:lnTo>
                <a:cubicBezTo>
                  <a:pt x="289" y="495"/>
                  <a:pt x="289" y="495"/>
                  <a:pt x="289" y="495"/>
                </a:cubicBezTo>
                <a:lnTo>
                  <a:pt x="289" y="495"/>
                </a:lnTo>
                <a:cubicBezTo>
                  <a:pt x="226" y="495"/>
                  <a:pt x="226" y="495"/>
                  <a:pt x="226" y="495"/>
                </a:cubicBezTo>
                <a:lnTo>
                  <a:pt x="226" y="495"/>
                </a:lnTo>
                <a:cubicBezTo>
                  <a:pt x="197" y="495"/>
                  <a:pt x="197" y="495"/>
                  <a:pt x="197" y="495"/>
                </a:cubicBezTo>
                <a:lnTo>
                  <a:pt x="197" y="495"/>
                </a:lnTo>
                <a:cubicBezTo>
                  <a:pt x="190" y="495"/>
                  <a:pt x="190" y="495"/>
                  <a:pt x="190" y="495"/>
                </a:cubicBezTo>
                <a:cubicBezTo>
                  <a:pt x="113" y="566"/>
                  <a:pt x="113" y="566"/>
                  <a:pt x="113" y="566"/>
                </a:cubicBezTo>
                <a:cubicBezTo>
                  <a:pt x="106" y="573"/>
                  <a:pt x="99" y="580"/>
                  <a:pt x="91" y="580"/>
                </a:cubicBezTo>
                <a:lnTo>
                  <a:pt x="91" y="580"/>
                </a:lnTo>
                <a:lnTo>
                  <a:pt x="91" y="580"/>
                </a:lnTo>
                <a:lnTo>
                  <a:pt x="91" y="580"/>
                </a:lnTo>
                <a:cubicBezTo>
                  <a:pt x="84" y="580"/>
                  <a:pt x="77" y="573"/>
                  <a:pt x="77" y="566"/>
                </a:cubicBezTo>
                <a:cubicBezTo>
                  <a:pt x="70" y="566"/>
                  <a:pt x="70" y="566"/>
                  <a:pt x="70" y="566"/>
                </a:cubicBezTo>
                <a:lnTo>
                  <a:pt x="70" y="566"/>
                </a:lnTo>
                <a:lnTo>
                  <a:pt x="70" y="566"/>
                </a:lnTo>
                <a:lnTo>
                  <a:pt x="70" y="559"/>
                </a:lnTo>
                <a:lnTo>
                  <a:pt x="70" y="559"/>
                </a:lnTo>
                <a:cubicBezTo>
                  <a:pt x="70" y="559"/>
                  <a:pt x="63" y="559"/>
                  <a:pt x="63" y="552"/>
                </a:cubicBezTo>
                <a:lnTo>
                  <a:pt x="63" y="552"/>
                </a:lnTo>
                <a:lnTo>
                  <a:pt x="63" y="552"/>
                </a:lnTo>
                <a:cubicBezTo>
                  <a:pt x="63" y="495"/>
                  <a:pt x="63" y="495"/>
                  <a:pt x="63" y="495"/>
                </a:cubicBezTo>
                <a:lnTo>
                  <a:pt x="63" y="495"/>
                </a:lnTo>
                <a:lnTo>
                  <a:pt x="63" y="495"/>
                </a:lnTo>
                <a:cubicBezTo>
                  <a:pt x="28" y="495"/>
                  <a:pt x="28" y="495"/>
                  <a:pt x="28" y="495"/>
                </a:cubicBezTo>
                <a:cubicBezTo>
                  <a:pt x="14" y="495"/>
                  <a:pt x="0" y="481"/>
                  <a:pt x="0" y="467"/>
                </a:cubicBezTo>
                <a:cubicBezTo>
                  <a:pt x="0" y="142"/>
                  <a:pt x="0" y="142"/>
                  <a:pt x="0" y="142"/>
                </a:cubicBezTo>
                <a:lnTo>
                  <a:pt x="0" y="142"/>
                </a:lnTo>
                <a:cubicBezTo>
                  <a:pt x="0" y="128"/>
                  <a:pt x="14" y="113"/>
                  <a:pt x="28" y="113"/>
                </a:cubicBezTo>
                <a:cubicBezTo>
                  <a:pt x="113" y="113"/>
                  <a:pt x="113" y="113"/>
                  <a:pt x="113" y="113"/>
                </a:cubicBezTo>
                <a:cubicBezTo>
                  <a:pt x="113" y="311"/>
                  <a:pt x="113" y="311"/>
                  <a:pt x="113" y="311"/>
                </a:cubicBezTo>
                <a:cubicBezTo>
                  <a:pt x="113" y="347"/>
                  <a:pt x="141" y="368"/>
                  <a:pt x="169" y="368"/>
                </a:cubicBezTo>
                <a:lnTo>
                  <a:pt x="417" y="36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33" name="Freeform 139"/>
          <p:cNvSpPr>
            <a:spLocks noChangeArrowheads="1"/>
          </p:cNvSpPr>
          <p:nvPr/>
        </p:nvSpPr>
        <p:spPr bwMode="auto">
          <a:xfrm>
            <a:off x="4115316" y="1913468"/>
            <a:ext cx="287792" cy="262467"/>
          </a:xfrm>
          <a:custGeom>
            <a:avLst/>
            <a:gdLst>
              <a:gd name="T0" fmla="*/ 572 w 601"/>
              <a:gd name="T1" fmla="*/ 460 h 546"/>
              <a:gd name="T2" fmla="*/ 572 w 601"/>
              <a:gd name="T3" fmla="*/ 460 h 546"/>
              <a:gd name="T4" fmla="*/ 438 w 601"/>
              <a:gd name="T5" fmla="*/ 460 h 546"/>
              <a:gd name="T6" fmla="*/ 438 w 601"/>
              <a:gd name="T7" fmla="*/ 460 h 546"/>
              <a:gd name="T8" fmla="*/ 226 w 601"/>
              <a:gd name="T9" fmla="*/ 460 h 546"/>
              <a:gd name="T10" fmla="*/ 226 w 601"/>
              <a:gd name="T11" fmla="*/ 460 h 546"/>
              <a:gd name="T12" fmla="*/ 197 w 601"/>
              <a:gd name="T13" fmla="*/ 460 h 546"/>
              <a:gd name="T14" fmla="*/ 197 w 601"/>
              <a:gd name="T15" fmla="*/ 460 h 546"/>
              <a:gd name="T16" fmla="*/ 190 w 601"/>
              <a:gd name="T17" fmla="*/ 460 h 546"/>
              <a:gd name="T18" fmla="*/ 113 w 601"/>
              <a:gd name="T19" fmla="*/ 538 h 546"/>
              <a:gd name="T20" fmla="*/ 91 w 601"/>
              <a:gd name="T21" fmla="*/ 545 h 546"/>
              <a:gd name="T22" fmla="*/ 91 w 601"/>
              <a:gd name="T23" fmla="*/ 545 h 546"/>
              <a:gd name="T24" fmla="*/ 91 w 601"/>
              <a:gd name="T25" fmla="*/ 545 h 546"/>
              <a:gd name="T26" fmla="*/ 91 w 601"/>
              <a:gd name="T27" fmla="*/ 545 h 546"/>
              <a:gd name="T28" fmla="*/ 70 w 601"/>
              <a:gd name="T29" fmla="*/ 538 h 546"/>
              <a:gd name="T30" fmla="*/ 70 w 601"/>
              <a:gd name="T31" fmla="*/ 538 h 546"/>
              <a:gd name="T32" fmla="*/ 70 w 601"/>
              <a:gd name="T33" fmla="*/ 531 h 546"/>
              <a:gd name="T34" fmla="*/ 70 w 601"/>
              <a:gd name="T35" fmla="*/ 531 h 546"/>
              <a:gd name="T36" fmla="*/ 63 w 601"/>
              <a:gd name="T37" fmla="*/ 531 h 546"/>
              <a:gd name="T38" fmla="*/ 63 w 601"/>
              <a:gd name="T39" fmla="*/ 523 h 546"/>
              <a:gd name="T40" fmla="*/ 63 w 601"/>
              <a:gd name="T41" fmla="*/ 523 h 546"/>
              <a:gd name="T42" fmla="*/ 63 w 601"/>
              <a:gd name="T43" fmla="*/ 516 h 546"/>
              <a:gd name="T44" fmla="*/ 63 w 601"/>
              <a:gd name="T45" fmla="*/ 516 h 546"/>
              <a:gd name="T46" fmla="*/ 63 w 601"/>
              <a:gd name="T47" fmla="*/ 460 h 546"/>
              <a:gd name="T48" fmla="*/ 56 w 601"/>
              <a:gd name="T49" fmla="*/ 460 h 546"/>
              <a:gd name="T50" fmla="*/ 56 w 601"/>
              <a:gd name="T51" fmla="*/ 460 h 546"/>
              <a:gd name="T52" fmla="*/ 28 w 601"/>
              <a:gd name="T53" fmla="*/ 460 h 546"/>
              <a:gd name="T54" fmla="*/ 0 w 601"/>
              <a:gd name="T55" fmla="*/ 432 h 546"/>
              <a:gd name="T56" fmla="*/ 0 w 601"/>
              <a:gd name="T57" fmla="*/ 29 h 546"/>
              <a:gd name="T58" fmla="*/ 28 w 601"/>
              <a:gd name="T59" fmla="*/ 0 h 546"/>
              <a:gd name="T60" fmla="*/ 572 w 601"/>
              <a:gd name="T61" fmla="*/ 0 h 546"/>
              <a:gd name="T62" fmla="*/ 600 w 601"/>
              <a:gd name="T63" fmla="*/ 29 h 546"/>
              <a:gd name="T64" fmla="*/ 600 w 601"/>
              <a:gd name="T65" fmla="*/ 432 h 546"/>
              <a:gd name="T66" fmla="*/ 572 w 601"/>
              <a:gd name="T67" fmla="*/ 460 h 546"/>
              <a:gd name="T68" fmla="*/ 155 w 601"/>
              <a:gd name="T69" fmla="*/ 177 h 546"/>
              <a:gd name="T70" fmla="*/ 155 w 601"/>
              <a:gd name="T71" fmla="*/ 177 h 546"/>
              <a:gd name="T72" fmla="*/ 98 w 601"/>
              <a:gd name="T73" fmla="*/ 234 h 546"/>
              <a:gd name="T74" fmla="*/ 155 w 601"/>
              <a:gd name="T75" fmla="*/ 290 h 546"/>
              <a:gd name="T76" fmla="*/ 211 w 601"/>
              <a:gd name="T77" fmla="*/ 234 h 546"/>
              <a:gd name="T78" fmla="*/ 155 w 601"/>
              <a:gd name="T79" fmla="*/ 177 h 546"/>
              <a:gd name="T80" fmla="*/ 296 w 601"/>
              <a:gd name="T81" fmla="*/ 177 h 546"/>
              <a:gd name="T82" fmla="*/ 296 w 601"/>
              <a:gd name="T83" fmla="*/ 177 h 546"/>
              <a:gd name="T84" fmla="*/ 240 w 601"/>
              <a:gd name="T85" fmla="*/ 234 h 546"/>
              <a:gd name="T86" fmla="*/ 296 w 601"/>
              <a:gd name="T87" fmla="*/ 290 h 546"/>
              <a:gd name="T88" fmla="*/ 353 w 601"/>
              <a:gd name="T89" fmla="*/ 234 h 546"/>
              <a:gd name="T90" fmla="*/ 296 w 601"/>
              <a:gd name="T91" fmla="*/ 177 h 546"/>
              <a:gd name="T92" fmla="*/ 438 w 601"/>
              <a:gd name="T93" fmla="*/ 177 h 546"/>
              <a:gd name="T94" fmla="*/ 438 w 601"/>
              <a:gd name="T95" fmla="*/ 177 h 546"/>
              <a:gd name="T96" fmla="*/ 381 w 601"/>
              <a:gd name="T97" fmla="*/ 234 h 546"/>
              <a:gd name="T98" fmla="*/ 438 w 601"/>
              <a:gd name="T99" fmla="*/ 290 h 546"/>
              <a:gd name="T100" fmla="*/ 494 w 601"/>
              <a:gd name="T101" fmla="*/ 234 h 546"/>
              <a:gd name="T102" fmla="*/ 438 w 601"/>
              <a:gd name="T103" fmla="*/ 177 h 5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601" h="546">
                <a:moveTo>
                  <a:pt x="572" y="460"/>
                </a:moveTo>
                <a:lnTo>
                  <a:pt x="572" y="460"/>
                </a:lnTo>
                <a:cubicBezTo>
                  <a:pt x="438" y="460"/>
                  <a:pt x="438" y="460"/>
                  <a:pt x="438" y="460"/>
                </a:cubicBezTo>
                <a:lnTo>
                  <a:pt x="438" y="460"/>
                </a:lnTo>
                <a:cubicBezTo>
                  <a:pt x="226" y="460"/>
                  <a:pt x="226" y="460"/>
                  <a:pt x="226" y="460"/>
                </a:cubicBezTo>
                <a:lnTo>
                  <a:pt x="226" y="460"/>
                </a:lnTo>
                <a:cubicBezTo>
                  <a:pt x="197" y="460"/>
                  <a:pt x="197" y="460"/>
                  <a:pt x="197" y="460"/>
                </a:cubicBezTo>
                <a:lnTo>
                  <a:pt x="197" y="460"/>
                </a:lnTo>
                <a:cubicBezTo>
                  <a:pt x="190" y="460"/>
                  <a:pt x="190" y="460"/>
                  <a:pt x="190" y="460"/>
                </a:cubicBezTo>
                <a:cubicBezTo>
                  <a:pt x="113" y="538"/>
                  <a:pt x="113" y="538"/>
                  <a:pt x="113" y="538"/>
                </a:cubicBezTo>
                <a:cubicBezTo>
                  <a:pt x="106" y="545"/>
                  <a:pt x="98" y="545"/>
                  <a:pt x="91" y="545"/>
                </a:cubicBezTo>
                <a:lnTo>
                  <a:pt x="91" y="545"/>
                </a:lnTo>
                <a:lnTo>
                  <a:pt x="91" y="545"/>
                </a:lnTo>
                <a:lnTo>
                  <a:pt x="91" y="545"/>
                </a:lnTo>
                <a:cubicBezTo>
                  <a:pt x="84" y="545"/>
                  <a:pt x="77" y="545"/>
                  <a:pt x="70" y="538"/>
                </a:cubicBezTo>
                <a:lnTo>
                  <a:pt x="70" y="538"/>
                </a:lnTo>
                <a:lnTo>
                  <a:pt x="70" y="531"/>
                </a:lnTo>
                <a:lnTo>
                  <a:pt x="70" y="531"/>
                </a:lnTo>
                <a:cubicBezTo>
                  <a:pt x="63" y="531"/>
                  <a:pt x="63" y="531"/>
                  <a:pt x="63" y="531"/>
                </a:cubicBezTo>
                <a:cubicBezTo>
                  <a:pt x="63" y="523"/>
                  <a:pt x="63" y="523"/>
                  <a:pt x="63" y="523"/>
                </a:cubicBezTo>
                <a:lnTo>
                  <a:pt x="63" y="523"/>
                </a:lnTo>
                <a:lnTo>
                  <a:pt x="63" y="516"/>
                </a:lnTo>
                <a:lnTo>
                  <a:pt x="63" y="516"/>
                </a:lnTo>
                <a:cubicBezTo>
                  <a:pt x="63" y="460"/>
                  <a:pt x="63" y="460"/>
                  <a:pt x="63" y="460"/>
                </a:cubicBezTo>
                <a:cubicBezTo>
                  <a:pt x="56" y="460"/>
                  <a:pt x="56" y="460"/>
                  <a:pt x="56" y="460"/>
                </a:cubicBezTo>
                <a:lnTo>
                  <a:pt x="56" y="460"/>
                </a:lnTo>
                <a:cubicBezTo>
                  <a:pt x="28" y="460"/>
                  <a:pt x="28" y="460"/>
                  <a:pt x="28" y="460"/>
                </a:cubicBezTo>
                <a:cubicBezTo>
                  <a:pt x="7" y="460"/>
                  <a:pt x="0" y="446"/>
                  <a:pt x="0" y="432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8"/>
                  <a:pt x="7" y="0"/>
                  <a:pt x="28" y="0"/>
                </a:cubicBezTo>
                <a:cubicBezTo>
                  <a:pt x="572" y="0"/>
                  <a:pt x="572" y="0"/>
                  <a:pt x="572" y="0"/>
                </a:cubicBezTo>
                <a:cubicBezTo>
                  <a:pt x="586" y="0"/>
                  <a:pt x="600" y="8"/>
                  <a:pt x="600" y="29"/>
                </a:cubicBezTo>
                <a:cubicBezTo>
                  <a:pt x="600" y="432"/>
                  <a:pt x="600" y="432"/>
                  <a:pt x="600" y="432"/>
                </a:cubicBezTo>
                <a:cubicBezTo>
                  <a:pt x="600" y="446"/>
                  <a:pt x="586" y="460"/>
                  <a:pt x="572" y="460"/>
                </a:cubicBezTo>
                <a:close/>
                <a:moveTo>
                  <a:pt x="155" y="177"/>
                </a:moveTo>
                <a:lnTo>
                  <a:pt x="155" y="177"/>
                </a:lnTo>
                <a:cubicBezTo>
                  <a:pt x="127" y="177"/>
                  <a:pt x="98" y="205"/>
                  <a:pt x="98" y="234"/>
                </a:cubicBezTo>
                <a:cubicBezTo>
                  <a:pt x="98" y="262"/>
                  <a:pt x="127" y="290"/>
                  <a:pt x="155" y="290"/>
                </a:cubicBezTo>
                <a:cubicBezTo>
                  <a:pt x="190" y="290"/>
                  <a:pt x="211" y="262"/>
                  <a:pt x="211" y="234"/>
                </a:cubicBezTo>
                <a:cubicBezTo>
                  <a:pt x="211" y="205"/>
                  <a:pt x="190" y="177"/>
                  <a:pt x="155" y="177"/>
                </a:cubicBezTo>
                <a:close/>
                <a:moveTo>
                  <a:pt x="296" y="177"/>
                </a:moveTo>
                <a:lnTo>
                  <a:pt x="296" y="177"/>
                </a:lnTo>
                <a:cubicBezTo>
                  <a:pt x="268" y="177"/>
                  <a:pt x="240" y="205"/>
                  <a:pt x="240" y="234"/>
                </a:cubicBezTo>
                <a:cubicBezTo>
                  <a:pt x="240" y="262"/>
                  <a:pt x="268" y="290"/>
                  <a:pt x="296" y="290"/>
                </a:cubicBezTo>
                <a:cubicBezTo>
                  <a:pt x="332" y="290"/>
                  <a:pt x="353" y="262"/>
                  <a:pt x="353" y="234"/>
                </a:cubicBezTo>
                <a:cubicBezTo>
                  <a:pt x="353" y="205"/>
                  <a:pt x="332" y="177"/>
                  <a:pt x="296" y="177"/>
                </a:cubicBezTo>
                <a:close/>
                <a:moveTo>
                  <a:pt x="438" y="177"/>
                </a:moveTo>
                <a:lnTo>
                  <a:pt x="438" y="177"/>
                </a:lnTo>
                <a:cubicBezTo>
                  <a:pt x="409" y="177"/>
                  <a:pt x="381" y="205"/>
                  <a:pt x="381" y="234"/>
                </a:cubicBezTo>
                <a:cubicBezTo>
                  <a:pt x="381" y="262"/>
                  <a:pt x="409" y="290"/>
                  <a:pt x="438" y="290"/>
                </a:cubicBezTo>
                <a:cubicBezTo>
                  <a:pt x="473" y="290"/>
                  <a:pt x="494" y="262"/>
                  <a:pt x="494" y="234"/>
                </a:cubicBezTo>
                <a:cubicBezTo>
                  <a:pt x="494" y="205"/>
                  <a:pt x="473" y="177"/>
                  <a:pt x="438" y="17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34" name="Freeform 140"/>
          <p:cNvSpPr>
            <a:spLocks noChangeArrowheads="1"/>
          </p:cNvSpPr>
          <p:nvPr/>
        </p:nvSpPr>
        <p:spPr bwMode="auto">
          <a:xfrm>
            <a:off x="3605333" y="1913468"/>
            <a:ext cx="292024" cy="262467"/>
          </a:xfrm>
          <a:custGeom>
            <a:avLst/>
            <a:gdLst>
              <a:gd name="T0" fmla="*/ 580 w 609"/>
              <a:gd name="T1" fmla="*/ 460 h 546"/>
              <a:gd name="T2" fmla="*/ 580 w 609"/>
              <a:gd name="T3" fmla="*/ 460 h 546"/>
              <a:gd name="T4" fmla="*/ 340 w 609"/>
              <a:gd name="T5" fmla="*/ 460 h 546"/>
              <a:gd name="T6" fmla="*/ 340 w 609"/>
              <a:gd name="T7" fmla="*/ 460 h 546"/>
              <a:gd name="T8" fmla="*/ 226 w 609"/>
              <a:gd name="T9" fmla="*/ 460 h 546"/>
              <a:gd name="T10" fmla="*/ 226 w 609"/>
              <a:gd name="T11" fmla="*/ 460 h 546"/>
              <a:gd name="T12" fmla="*/ 198 w 609"/>
              <a:gd name="T13" fmla="*/ 460 h 546"/>
              <a:gd name="T14" fmla="*/ 198 w 609"/>
              <a:gd name="T15" fmla="*/ 460 h 546"/>
              <a:gd name="T16" fmla="*/ 191 w 609"/>
              <a:gd name="T17" fmla="*/ 460 h 546"/>
              <a:gd name="T18" fmla="*/ 113 w 609"/>
              <a:gd name="T19" fmla="*/ 538 h 546"/>
              <a:gd name="T20" fmla="*/ 99 w 609"/>
              <a:gd name="T21" fmla="*/ 545 h 546"/>
              <a:gd name="T22" fmla="*/ 99 w 609"/>
              <a:gd name="T23" fmla="*/ 545 h 546"/>
              <a:gd name="T24" fmla="*/ 99 w 609"/>
              <a:gd name="T25" fmla="*/ 545 h 546"/>
              <a:gd name="T26" fmla="*/ 99 w 609"/>
              <a:gd name="T27" fmla="*/ 545 h 546"/>
              <a:gd name="T28" fmla="*/ 78 w 609"/>
              <a:gd name="T29" fmla="*/ 538 h 546"/>
              <a:gd name="T30" fmla="*/ 78 w 609"/>
              <a:gd name="T31" fmla="*/ 538 h 546"/>
              <a:gd name="T32" fmla="*/ 71 w 609"/>
              <a:gd name="T33" fmla="*/ 531 h 546"/>
              <a:gd name="T34" fmla="*/ 71 w 609"/>
              <a:gd name="T35" fmla="*/ 531 h 546"/>
              <a:gd name="T36" fmla="*/ 71 w 609"/>
              <a:gd name="T37" fmla="*/ 531 h 546"/>
              <a:gd name="T38" fmla="*/ 71 w 609"/>
              <a:gd name="T39" fmla="*/ 523 h 546"/>
              <a:gd name="T40" fmla="*/ 71 w 609"/>
              <a:gd name="T41" fmla="*/ 523 h 546"/>
              <a:gd name="T42" fmla="*/ 71 w 609"/>
              <a:gd name="T43" fmla="*/ 516 h 546"/>
              <a:gd name="T44" fmla="*/ 71 w 609"/>
              <a:gd name="T45" fmla="*/ 516 h 546"/>
              <a:gd name="T46" fmla="*/ 71 w 609"/>
              <a:gd name="T47" fmla="*/ 460 h 546"/>
              <a:gd name="T48" fmla="*/ 64 w 609"/>
              <a:gd name="T49" fmla="*/ 460 h 546"/>
              <a:gd name="T50" fmla="*/ 64 w 609"/>
              <a:gd name="T51" fmla="*/ 460 h 546"/>
              <a:gd name="T52" fmla="*/ 29 w 609"/>
              <a:gd name="T53" fmla="*/ 460 h 546"/>
              <a:gd name="T54" fmla="*/ 0 w 609"/>
              <a:gd name="T55" fmla="*/ 432 h 546"/>
              <a:gd name="T56" fmla="*/ 0 w 609"/>
              <a:gd name="T57" fmla="*/ 29 h 546"/>
              <a:gd name="T58" fmla="*/ 29 w 609"/>
              <a:gd name="T59" fmla="*/ 0 h 546"/>
              <a:gd name="T60" fmla="*/ 580 w 609"/>
              <a:gd name="T61" fmla="*/ 0 h 546"/>
              <a:gd name="T62" fmla="*/ 608 w 609"/>
              <a:gd name="T63" fmla="*/ 29 h 546"/>
              <a:gd name="T64" fmla="*/ 608 w 609"/>
              <a:gd name="T65" fmla="*/ 432 h 546"/>
              <a:gd name="T66" fmla="*/ 580 w 609"/>
              <a:gd name="T67" fmla="*/ 460 h 5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609" h="546">
                <a:moveTo>
                  <a:pt x="580" y="460"/>
                </a:moveTo>
                <a:lnTo>
                  <a:pt x="580" y="460"/>
                </a:lnTo>
                <a:cubicBezTo>
                  <a:pt x="340" y="460"/>
                  <a:pt x="340" y="460"/>
                  <a:pt x="340" y="460"/>
                </a:cubicBezTo>
                <a:lnTo>
                  <a:pt x="340" y="460"/>
                </a:lnTo>
                <a:cubicBezTo>
                  <a:pt x="226" y="460"/>
                  <a:pt x="226" y="460"/>
                  <a:pt x="226" y="460"/>
                </a:cubicBezTo>
                <a:lnTo>
                  <a:pt x="226" y="460"/>
                </a:lnTo>
                <a:cubicBezTo>
                  <a:pt x="198" y="460"/>
                  <a:pt x="198" y="460"/>
                  <a:pt x="198" y="460"/>
                </a:cubicBezTo>
                <a:lnTo>
                  <a:pt x="198" y="460"/>
                </a:lnTo>
                <a:cubicBezTo>
                  <a:pt x="191" y="460"/>
                  <a:pt x="191" y="460"/>
                  <a:pt x="191" y="460"/>
                </a:cubicBezTo>
                <a:cubicBezTo>
                  <a:pt x="113" y="538"/>
                  <a:pt x="113" y="538"/>
                  <a:pt x="113" y="538"/>
                </a:cubicBezTo>
                <a:cubicBezTo>
                  <a:pt x="113" y="545"/>
                  <a:pt x="106" y="545"/>
                  <a:pt x="99" y="545"/>
                </a:cubicBezTo>
                <a:lnTo>
                  <a:pt x="99" y="545"/>
                </a:lnTo>
                <a:lnTo>
                  <a:pt x="99" y="545"/>
                </a:lnTo>
                <a:lnTo>
                  <a:pt x="99" y="545"/>
                </a:lnTo>
                <a:cubicBezTo>
                  <a:pt x="92" y="545"/>
                  <a:pt x="85" y="545"/>
                  <a:pt x="78" y="538"/>
                </a:cubicBezTo>
                <a:lnTo>
                  <a:pt x="78" y="538"/>
                </a:lnTo>
                <a:lnTo>
                  <a:pt x="71" y="531"/>
                </a:lnTo>
                <a:lnTo>
                  <a:pt x="71" y="531"/>
                </a:lnTo>
                <a:lnTo>
                  <a:pt x="71" y="531"/>
                </a:lnTo>
                <a:cubicBezTo>
                  <a:pt x="71" y="523"/>
                  <a:pt x="71" y="523"/>
                  <a:pt x="71" y="523"/>
                </a:cubicBezTo>
                <a:lnTo>
                  <a:pt x="71" y="523"/>
                </a:lnTo>
                <a:lnTo>
                  <a:pt x="71" y="516"/>
                </a:lnTo>
                <a:lnTo>
                  <a:pt x="71" y="516"/>
                </a:lnTo>
                <a:cubicBezTo>
                  <a:pt x="71" y="460"/>
                  <a:pt x="71" y="460"/>
                  <a:pt x="71" y="460"/>
                </a:cubicBezTo>
                <a:cubicBezTo>
                  <a:pt x="64" y="460"/>
                  <a:pt x="64" y="460"/>
                  <a:pt x="64" y="460"/>
                </a:cubicBezTo>
                <a:lnTo>
                  <a:pt x="64" y="460"/>
                </a:lnTo>
                <a:cubicBezTo>
                  <a:pt x="29" y="460"/>
                  <a:pt x="29" y="460"/>
                  <a:pt x="29" y="460"/>
                </a:cubicBezTo>
                <a:cubicBezTo>
                  <a:pt x="15" y="460"/>
                  <a:pt x="0" y="446"/>
                  <a:pt x="0" y="432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8"/>
                  <a:pt x="15" y="0"/>
                  <a:pt x="29" y="0"/>
                </a:cubicBezTo>
                <a:cubicBezTo>
                  <a:pt x="580" y="0"/>
                  <a:pt x="580" y="0"/>
                  <a:pt x="580" y="0"/>
                </a:cubicBezTo>
                <a:cubicBezTo>
                  <a:pt x="594" y="0"/>
                  <a:pt x="608" y="8"/>
                  <a:pt x="608" y="29"/>
                </a:cubicBezTo>
                <a:cubicBezTo>
                  <a:pt x="608" y="432"/>
                  <a:pt x="608" y="432"/>
                  <a:pt x="608" y="432"/>
                </a:cubicBezTo>
                <a:cubicBezTo>
                  <a:pt x="608" y="446"/>
                  <a:pt x="594" y="460"/>
                  <a:pt x="580" y="460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35" name="Freeform 141"/>
          <p:cNvSpPr>
            <a:spLocks noChangeArrowheads="1"/>
          </p:cNvSpPr>
          <p:nvPr/>
        </p:nvSpPr>
        <p:spPr bwMode="auto">
          <a:xfrm>
            <a:off x="3101698" y="1913468"/>
            <a:ext cx="289907" cy="262467"/>
          </a:xfrm>
          <a:custGeom>
            <a:avLst/>
            <a:gdLst>
              <a:gd name="T0" fmla="*/ 573 w 602"/>
              <a:gd name="T1" fmla="*/ 460 h 546"/>
              <a:gd name="T2" fmla="*/ 573 w 602"/>
              <a:gd name="T3" fmla="*/ 460 h 546"/>
              <a:gd name="T4" fmla="*/ 198 w 602"/>
              <a:gd name="T5" fmla="*/ 460 h 546"/>
              <a:gd name="T6" fmla="*/ 198 w 602"/>
              <a:gd name="T7" fmla="*/ 460 h 546"/>
              <a:gd name="T8" fmla="*/ 191 w 602"/>
              <a:gd name="T9" fmla="*/ 460 h 546"/>
              <a:gd name="T10" fmla="*/ 113 w 602"/>
              <a:gd name="T11" fmla="*/ 538 h 546"/>
              <a:gd name="T12" fmla="*/ 92 w 602"/>
              <a:gd name="T13" fmla="*/ 545 h 546"/>
              <a:gd name="T14" fmla="*/ 92 w 602"/>
              <a:gd name="T15" fmla="*/ 545 h 546"/>
              <a:gd name="T16" fmla="*/ 92 w 602"/>
              <a:gd name="T17" fmla="*/ 545 h 546"/>
              <a:gd name="T18" fmla="*/ 92 w 602"/>
              <a:gd name="T19" fmla="*/ 545 h 546"/>
              <a:gd name="T20" fmla="*/ 78 w 602"/>
              <a:gd name="T21" fmla="*/ 538 h 546"/>
              <a:gd name="T22" fmla="*/ 71 w 602"/>
              <a:gd name="T23" fmla="*/ 538 h 546"/>
              <a:gd name="T24" fmla="*/ 71 w 602"/>
              <a:gd name="T25" fmla="*/ 531 h 546"/>
              <a:gd name="T26" fmla="*/ 71 w 602"/>
              <a:gd name="T27" fmla="*/ 531 h 546"/>
              <a:gd name="T28" fmla="*/ 71 w 602"/>
              <a:gd name="T29" fmla="*/ 531 h 546"/>
              <a:gd name="T30" fmla="*/ 71 w 602"/>
              <a:gd name="T31" fmla="*/ 523 h 546"/>
              <a:gd name="T32" fmla="*/ 64 w 602"/>
              <a:gd name="T33" fmla="*/ 523 h 546"/>
              <a:gd name="T34" fmla="*/ 64 w 602"/>
              <a:gd name="T35" fmla="*/ 516 h 546"/>
              <a:gd name="T36" fmla="*/ 64 w 602"/>
              <a:gd name="T37" fmla="*/ 516 h 546"/>
              <a:gd name="T38" fmla="*/ 64 w 602"/>
              <a:gd name="T39" fmla="*/ 460 h 546"/>
              <a:gd name="T40" fmla="*/ 29 w 602"/>
              <a:gd name="T41" fmla="*/ 460 h 546"/>
              <a:gd name="T42" fmla="*/ 0 w 602"/>
              <a:gd name="T43" fmla="*/ 432 h 546"/>
              <a:gd name="T44" fmla="*/ 0 w 602"/>
              <a:gd name="T45" fmla="*/ 29 h 546"/>
              <a:gd name="T46" fmla="*/ 29 w 602"/>
              <a:gd name="T47" fmla="*/ 0 h 546"/>
              <a:gd name="T48" fmla="*/ 573 w 602"/>
              <a:gd name="T49" fmla="*/ 0 h 546"/>
              <a:gd name="T50" fmla="*/ 601 w 602"/>
              <a:gd name="T51" fmla="*/ 29 h 546"/>
              <a:gd name="T52" fmla="*/ 601 w 602"/>
              <a:gd name="T53" fmla="*/ 432 h 546"/>
              <a:gd name="T54" fmla="*/ 573 w 602"/>
              <a:gd name="T55" fmla="*/ 460 h 546"/>
              <a:gd name="T56" fmla="*/ 544 w 602"/>
              <a:gd name="T57" fmla="*/ 57 h 546"/>
              <a:gd name="T58" fmla="*/ 544 w 602"/>
              <a:gd name="T59" fmla="*/ 57 h 546"/>
              <a:gd name="T60" fmla="*/ 57 w 602"/>
              <a:gd name="T61" fmla="*/ 57 h 546"/>
              <a:gd name="T62" fmla="*/ 57 w 602"/>
              <a:gd name="T63" fmla="*/ 403 h 546"/>
              <a:gd name="T64" fmla="*/ 92 w 602"/>
              <a:gd name="T65" fmla="*/ 403 h 546"/>
              <a:gd name="T66" fmla="*/ 92 w 602"/>
              <a:gd name="T67" fmla="*/ 403 h 546"/>
              <a:gd name="T68" fmla="*/ 120 w 602"/>
              <a:gd name="T69" fmla="*/ 403 h 546"/>
              <a:gd name="T70" fmla="*/ 120 w 602"/>
              <a:gd name="T71" fmla="*/ 446 h 546"/>
              <a:gd name="T72" fmla="*/ 170 w 602"/>
              <a:gd name="T73" fmla="*/ 403 h 546"/>
              <a:gd name="T74" fmla="*/ 248 w 602"/>
              <a:gd name="T75" fmla="*/ 403 h 546"/>
              <a:gd name="T76" fmla="*/ 248 w 602"/>
              <a:gd name="T77" fmla="*/ 403 h 546"/>
              <a:gd name="T78" fmla="*/ 544 w 602"/>
              <a:gd name="T79" fmla="*/ 403 h 546"/>
              <a:gd name="T80" fmla="*/ 544 w 602"/>
              <a:gd name="T81" fmla="*/ 57 h 5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602" h="546">
                <a:moveTo>
                  <a:pt x="573" y="460"/>
                </a:moveTo>
                <a:lnTo>
                  <a:pt x="573" y="460"/>
                </a:lnTo>
                <a:cubicBezTo>
                  <a:pt x="198" y="460"/>
                  <a:pt x="198" y="460"/>
                  <a:pt x="198" y="460"/>
                </a:cubicBezTo>
                <a:lnTo>
                  <a:pt x="198" y="460"/>
                </a:lnTo>
                <a:cubicBezTo>
                  <a:pt x="191" y="460"/>
                  <a:pt x="191" y="460"/>
                  <a:pt x="191" y="460"/>
                </a:cubicBezTo>
                <a:cubicBezTo>
                  <a:pt x="113" y="538"/>
                  <a:pt x="113" y="538"/>
                  <a:pt x="113" y="538"/>
                </a:cubicBezTo>
                <a:cubicBezTo>
                  <a:pt x="106" y="545"/>
                  <a:pt x="99" y="545"/>
                  <a:pt x="92" y="545"/>
                </a:cubicBezTo>
                <a:lnTo>
                  <a:pt x="92" y="545"/>
                </a:lnTo>
                <a:lnTo>
                  <a:pt x="92" y="545"/>
                </a:lnTo>
                <a:lnTo>
                  <a:pt x="92" y="545"/>
                </a:lnTo>
                <a:cubicBezTo>
                  <a:pt x="85" y="545"/>
                  <a:pt x="78" y="545"/>
                  <a:pt x="78" y="538"/>
                </a:cubicBezTo>
                <a:cubicBezTo>
                  <a:pt x="71" y="538"/>
                  <a:pt x="71" y="538"/>
                  <a:pt x="71" y="538"/>
                </a:cubicBezTo>
                <a:lnTo>
                  <a:pt x="71" y="531"/>
                </a:lnTo>
                <a:lnTo>
                  <a:pt x="71" y="531"/>
                </a:lnTo>
                <a:lnTo>
                  <a:pt x="71" y="531"/>
                </a:lnTo>
                <a:cubicBezTo>
                  <a:pt x="71" y="523"/>
                  <a:pt x="71" y="523"/>
                  <a:pt x="71" y="523"/>
                </a:cubicBezTo>
                <a:lnTo>
                  <a:pt x="64" y="523"/>
                </a:lnTo>
                <a:lnTo>
                  <a:pt x="64" y="516"/>
                </a:lnTo>
                <a:lnTo>
                  <a:pt x="64" y="516"/>
                </a:lnTo>
                <a:cubicBezTo>
                  <a:pt x="64" y="460"/>
                  <a:pt x="64" y="460"/>
                  <a:pt x="64" y="460"/>
                </a:cubicBezTo>
                <a:cubicBezTo>
                  <a:pt x="29" y="460"/>
                  <a:pt x="29" y="460"/>
                  <a:pt x="29" y="460"/>
                </a:cubicBezTo>
                <a:cubicBezTo>
                  <a:pt x="15" y="460"/>
                  <a:pt x="0" y="446"/>
                  <a:pt x="0" y="432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8"/>
                  <a:pt x="15" y="0"/>
                  <a:pt x="29" y="0"/>
                </a:cubicBezTo>
                <a:cubicBezTo>
                  <a:pt x="573" y="0"/>
                  <a:pt x="573" y="0"/>
                  <a:pt x="573" y="0"/>
                </a:cubicBezTo>
                <a:cubicBezTo>
                  <a:pt x="594" y="0"/>
                  <a:pt x="601" y="8"/>
                  <a:pt x="601" y="29"/>
                </a:cubicBezTo>
                <a:cubicBezTo>
                  <a:pt x="601" y="432"/>
                  <a:pt x="601" y="432"/>
                  <a:pt x="601" y="432"/>
                </a:cubicBezTo>
                <a:cubicBezTo>
                  <a:pt x="601" y="446"/>
                  <a:pt x="594" y="460"/>
                  <a:pt x="573" y="460"/>
                </a:cubicBezTo>
                <a:close/>
                <a:moveTo>
                  <a:pt x="544" y="57"/>
                </a:moveTo>
                <a:lnTo>
                  <a:pt x="544" y="57"/>
                </a:lnTo>
                <a:cubicBezTo>
                  <a:pt x="57" y="57"/>
                  <a:pt x="57" y="57"/>
                  <a:pt x="57" y="57"/>
                </a:cubicBezTo>
                <a:cubicBezTo>
                  <a:pt x="57" y="403"/>
                  <a:pt x="57" y="403"/>
                  <a:pt x="57" y="403"/>
                </a:cubicBezTo>
                <a:cubicBezTo>
                  <a:pt x="92" y="403"/>
                  <a:pt x="92" y="403"/>
                  <a:pt x="92" y="403"/>
                </a:cubicBezTo>
                <a:lnTo>
                  <a:pt x="92" y="403"/>
                </a:lnTo>
                <a:cubicBezTo>
                  <a:pt x="120" y="403"/>
                  <a:pt x="120" y="403"/>
                  <a:pt x="120" y="403"/>
                </a:cubicBezTo>
                <a:cubicBezTo>
                  <a:pt x="120" y="446"/>
                  <a:pt x="120" y="446"/>
                  <a:pt x="120" y="446"/>
                </a:cubicBezTo>
                <a:cubicBezTo>
                  <a:pt x="170" y="403"/>
                  <a:pt x="170" y="403"/>
                  <a:pt x="170" y="403"/>
                </a:cubicBezTo>
                <a:cubicBezTo>
                  <a:pt x="248" y="403"/>
                  <a:pt x="248" y="403"/>
                  <a:pt x="248" y="403"/>
                </a:cubicBezTo>
                <a:lnTo>
                  <a:pt x="248" y="403"/>
                </a:lnTo>
                <a:cubicBezTo>
                  <a:pt x="544" y="403"/>
                  <a:pt x="544" y="403"/>
                  <a:pt x="544" y="403"/>
                </a:cubicBezTo>
                <a:lnTo>
                  <a:pt x="544" y="5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36" name="Freeform 142"/>
          <p:cNvSpPr>
            <a:spLocks noChangeArrowheads="1"/>
          </p:cNvSpPr>
          <p:nvPr/>
        </p:nvSpPr>
        <p:spPr bwMode="auto">
          <a:xfrm>
            <a:off x="2595947" y="1902885"/>
            <a:ext cx="289909" cy="285750"/>
          </a:xfrm>
          <a:custGeom>
            <a:avLst/>
            <a:gdLst>
              <a:gd name="T0" fmla="*/ 530 w 602"/>
              <a:gd name="T1" fmla="*/ 241 h 595"/>
              <a:gd name="T2" fmla="*/ 530 w 602"/>
              <a:gd name="T3" fmla="*/ 241 h 595"/>
              <a:gd name="T4" fmla="*/ 573 w 602"/>
              <a:gd name="T5" fmla="*/ 318 h 595"/>
              <a:gd name="T6" fmla="*/ 453 w 602"/>
              <a:gd name="T7" fmla="*/ 269 h 595"/>
              <a:gd name="T8" fmla="*/ 410 w 602"/>
              <a:gd name="T9" fmla="*/ 276 h 595"/>
              <a:gd name="T10" fmla="*/ 240 w 602"/>
              <a:gd name="T11" fmla="*/ 135 h 595"/>
              <a:gd name="T12" fmla="*/ 410 w 602"/>
              <a:gd name="T13" fmla="*/ 0 h 595"/>
              <a:gd name="T14" fmla="*/ 601 w 602"/>
              <a:gd name="T15" fmla="*/ 135 h 595"/>
              <a:gd name="T16" fmla="*/ 530 w 602"/>
              <a:gd name="T17" fmla="*/ 241 h 595"/>
              <a:gd name="T18" fmla="*/ 205 w 602"/>
              <a:gd name="T19" fmla="*/ 149 h 595"/>
              <a:gd name="T20" fmla="*/ 205 w 602"/>
              <a:gd name="T21" fmla="*/ 149 h 595"/>
              <a:gd name="T22" fmla="*/ 396 w 602"/>
              <a:gd name="T23" fmla="*/ 311 h 595"/>
              <a:gd name="T24" fmla="*/ 438 w 602"/>
              <a:gd name="T25" fmla="*/ 304 h 595"/>
              <a:gd name="T26" fmla="*/ 438 w 602"/>
              <a:gd name="T27" fmla="*/ 304 h 595"/>
              <a:gd name="T28" fmla="*/ 438 w 602"/>
              <a:gd name="T29" fmla="*/ 304 h 595"/>
              <a:gd name="T30" fmla="*/ 537 w 602"/>
              <a:gd name="T31" fmla="*/ 347 h 595"/>
              <a:gd name="T32" fmla="*/ 283 w 602"/>
              <a:gd name="T33" fmla="*/ 509 h 595"/>
              <a:gd name="T34" fmla="*/ 226 w 602"/>
              <a:gd name="T35" fmla="*/ 495 h 595"/>
              <a:gd name="T36" fmla="*/ 36 w 602"/>
              <a:gd name="T37" fmla="*/ 573 h 595"/>
              <a:gd name="T38" fmla="*/ 99 w 602"/>
              <a:gd name="T39" fmla="*/ 460 h 595"/>
              <a:gd name="T40" fmla="*/ 0 w 602"/>
              <a:gd name="T41" fmla="*/ 297 h 595"/>
              <a:gd name="T42" fmla="*/ 219 w 602"/>
              <a:gd name="T43" fmla="*/ 92 h 595"/>
              <a:gd name="T44" fmla="*/ 205 w 602"/>
              <a:gd name="T45" fmla="*/ 149 h 5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602" h="595">
                <a:moveTo>
                  <a:pt x="530" y="241"/>
                </a:moveTo>
                <a:lnTo>
                  <a:pt x="530" y="241"/>
                </a:lnTo>
                <a:cubicBezTo>
                  <a:pt x="523" y="248"/>
                  <a:pt x="523" y="290"/>
                  <a:pt x="573" y="318"/>
                </a:cubicBezTo>
                <a:cubicBezTo>
                  <a:pt x="573" y="318"/>
                  <a:pt x="502" y="332"/>
                  <a:pt x="453" y="269"/>
                </a:cubicBezTo>
                <a:cubicBezTo>
                  <a:pt x="438" y="269"/>
                  <a:pt x="424" y="276"/>
                  <a:pt x="410" y="276"/>
                </a:cubicBezTo>
                <a:cubicBezTo>
                  <a:pt x="304" y="276"/>
                  <a:pt x="240" y="212"/>
                  <a:pt x="240" y="135"/>
                </a:cubicBezTo>
                <a:cubicBezTo>
                  <a:pt x="240" y="64"/>
                  <a:pt x="304" y="0"/>
                  <a:pt x="410" y="0"/>
                </a:cubicBezTo>
                <a:cubicBezTo>
                  <a:pt x="516" y="0"/>
                  <a:pt x="601" y="64"/>
                  <a:pt x="601" y="135"/>
                </a:cubicBezTo>
                <a:cubicBezTo>
                  <a:pt x="601" y="177"/>
                  <a:pt x="573" y="219"/>
                  <a:pt x="530" y="241"/>
                </a:cubicBezTo>
                <a:close/>
                <a:moveTo>
                  <a:pt x="205" y="149"/>
                </a:moveTo>
                <a:lnTo>
                  <a:pt x="205" y="149"/>
                </a:lnTo>
                <a:cubicBezTo>
                  <a:pt x="212" y="233"/>
                  <a:pt x="283" y="304"/>
                  <a:pt x="396" y="311"/>
                </a:cubicBezTo>
                <a:cubicBezTo>
                  <a:pt x="410" y="311"/>
                  <a:pt x="424" y="311"/>
                  <a:pt x="438" y="304"/>
                </a:cubicBezTo>
                <a:lnTo>
                  <a:pt x="438" y="304"/>
                </a:lnTo>
                <a:lnTo>
                  <a:pt x="438" y="304"/>
                </a:lnTo>
                <a:cubicBezTo>
                  <a:pt x="474" y="339"/>
                  <a:pt x="516" y="347"/>
                  <a:pt x="537" y="347"/>
                </a:cubicBezTo>
                <a:cubicBezTo>
                  <a:pt x="516" y="439"/>
                  <a:pt x="424" y="509"/>
                  <a:pt x="283" y="509"/>
                </a:cubicBezTo>
                <a:cubicBezTo>
                  <a:pt x="269" y="509"/>
                  <a:pt x="248" y="502"/>
                  <a:pt x="226" y="495"/>
                </a:cubicBezTo>
                <a:cubicBezTo>
                  <a:pt x="156" y="594"/>
                  <a:pt x="36" y="573"/>
                  <a:pt x="36" y="573"/>
                </a:cubicBezTo>
                <a:cubicBezTo>
                  <a:pt x="120" y="537"/>
                  <a:pt x="120" y="467"/>
                  <a:pt x="99" y="460"/>
                </a:cubicBezTo>
                <a:cubicBezTo>
                  <a:pt x="36" y="424"/>
                  <a:pt x="0" y="361"/>
                  <a:pt x="0" y="297"/>
                </a:cubicBezTo>
                <a:cubicBezTo>
                  <a:pt x="0" y="198"/>
                  <a:pt x="92" y="113"/>
                  <a:pt x="219" y="92"/>
                </a:cubicBezTo>
                <a:cubicBezTo>
                  <a:pt x="212" y="113"/>
                  <a:pt x="205" y="128"/>
                  <a:pt x="205" y="14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37" name="Freeform 143"/>
          <p:cNvSpPr>
            <a:spLocks noChangeArrowheads="1"/>
          </p:cNvSpPr>
          <p:nvPr/>
        </p:nvSpPr>
        <p:spPr bwMode="auto">
          <a:xfrm>
            <a:off x="2088078" y="1917701"/>
            <a:ext cx="292024" cy="268818"/>
          </a:xfrm>
          <a:custGeom>
            <a:avLst/>
            <a:gdLst>
              <a:gd name="T0" fmla="*/ 318 w 609"/>
              <a:gd name="T1" fmla="*/ 459 h 559"/>
              <a:gd name="T2" fmla="*/ 318 w 609"/>
              <a:gd name="T3" fmla="*/ 459 h 559"/>
              <a:gd name="T4" fmla="*/ 254 w 609"/>
              <a:gd name="T5" fmla="*/ 452 h 559"/>
              <a:gd name="T6" fmla="*/ 43 w 609"/>
              <a:gd name="T7" fmla="*/ 537 h 559"/>
              <a:gd name="T8" fmla="*/ 120 w 609"/>
              <a:gd name="T9" fmla="*/ 410 h 559"/>
              <a:gd name="T10" fmla="*/ 0 w 609"/>
              <a:gd name="T11" fmla="*/ 233 h 559"/>
              <a:gd name="T12" fmla="*/ 318 w 609"/>
              <a:gd name="T13" fmla="*/ 0 h 559"/>
              <a:gd name="T14" fmla="*/ 608 w 609"/>
              <a:gd name="T15" fmla="*/ 233 h 559"/>
              <a:gd name="T16" fmla="*/ 318 w 609"/>
              <a:gd name="T17" fmla="*/ 459 h 559"/>
              <a:gd name="T18" fmla="*/ 163 w 609"/>
              <a:gd name="T19" fmla="*/ 176 h 559"/>
              <a:gd name="T20" fmla="*/ 163 w 609"/>
              <a:gd name="T21" fmla="*/ 176 h 559"/>
              <a:gd name="T22" fmla="*/ 106 w 609"/>
              <a:gd name="T23" fmla="*/ 233 h 559"/>
              <a:gd name="T24" fmla="*/ 163 w 609"/>
              <a:gd name="T25" fmla="*/ 289 h 559"/>
              <a:gd name="T26" fmla="*/ 219 w 609"/>
              <a:gd name="T27" fmla="*/ 233 h 559"/>
              <a:gd name="T28" fmla="*/ 163 w 609"/>
              <a:gd name="T29" fmla="*/ 176 h 559"/>
              <a:gd name="T30" fmla="*/ 304 w 609"/>
              <a:gd name="T31" fmla="*/ 176 h 559"/>
              <a:gd name="T32" fmla="*/ 304 w 609"/>
              <a:gd name="T33" fmla="*/ 176 h 559"/>
              <a:gd name="T34" fmla="*/ 247 w 609"/>
              <a:gd name="T35" fmla="*/ 233 h 559"/>
              <a:gd name="T36" fmla="*/ 304 w 609"/>
              <a:gd name="T37" fmla="*/ 289 h 559"/>
              <a:gd name="T38" fmla="*/ 361 w 609"/>
              <a:gd name="T39" fmla="*/ 233 h 559"/>
              <a:gd name="T40" fmla="*/ 304 w 609"/>
              <a:gd name="T41" fmla="*/ 176 h 559"/>
              <a:gd name="T42" fmla="*/ 445 w 609"/>
              <a:gd name="T43" fmla="*/ 176 h 559"/>
              <a:gd name="T44" fmla="*/ 445 w 609"/>
              <a:gd name="T45" fmla="*/ 176 h 559"/>
              <a:gd name="T46" fmla="*/ 389 w 609"/>
              <a:gd name="T47" fmla="*/ 233 h 559"/>
              <a:gd name="T48" fmla="*/ 445 w 609"/>
              <a:gd name="T49" fmla="*/ 289 h 559"/>
              <a:gd name="T50" fmla="*/ 502 w 609"/>
              <a:gd name="T51" fmla="*/ 233 h 559"/>
              <a:gd name="T52" fmla="*/ 445 w 609"/>
              <a:gd name="T53" fmla="*/ 176 h 5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609" h="559">
                <a:moveTo>
                  <a:pt x="318" y="459"/>
                </a:moveTo>
                <a:lnTo>
                  <a:pt x="318" y="459"/>
                </a:lnTo>
                <a:cubicBezTo>
                  <a:pt x="297" y="459"/>
                  <a:pt x="276" y="452"/>
                  <a:pt x="254" y="452"/>
                </a:cubicBezTo>
                <a:cubicBezTo>
                  <a:pt x="177" y="558"/>
                  <a:pt x="43" y="537"/>
                  <a:pt x="43" y="537"/>
                </a:cubicBezTo>
                <a:cubicBezTo>
                  <a:pt x="134" y="494"/>
                  <a:pt x="134" y="417"/>
                  <a:pt x="120" y="410"/>
                </a:cubicBezTo>
                <a:cubicBezTo>
                  <a:pt x="43" y="367"/>
                  <a:pt x="0" y="303"/>
                  <a:pt x="0" y="233"/>
                </a:cubicBezTo>
                <a:cubicBezTo>
                  <a:pt x="0" y="106"/>
                  <a:pt x="141" y="0"/>
                  <a:pt x="318" y="0"/>
                </a:cubicBezTo>
                <a:cubicBezTo>
                  <a:pt x="495" y="0"/>
                  <a:pt x="608" y="106"/>
                  <a:pt x="608" y="233"/>
                </a:cubicBezTo>
                <a:cubicBezTo>
                  <a:pt x="608" y="360"/>
                  <a:pt x="495" y="459"/>
                  <a:pt x="318" y="459"/>
                </a:cubicBezTo>
                <a:close/>
                <a:moveTo>
                  <a:pt x="163" y="176"/>
                </a:moveTo>
                <a:lnTo>
                  <a:pt x="163" y="176"/>
                </a:lnTo>
                <a:cubicBezTo>
                  <a:pt x="134" y="176"/>
                  <a:pt x="106" y="204"/>
                  <a:pt x="106" y="233"/>
                </a:cubicBezTo>
                <a:cubicBezTo>
                  <a:pt x="106" y="268"/>
                  <a:pt x="134" y="289"/>
                  <a:pt x="163" y="289"/>
                </a:cubicBezTo>
                <a:cubicBezTo>
                  <a:pt x="191" y="289"/>
                  <a:pt x="219" y="268"/>
                  <a:pt x="219" y="233"/>
                </a:cubicBezTo>
                <a:cubicBezTo>
                  <a:pt x="219" y="204"/>
                  <a:pt x="191" y="176"/>
                  <a:pt x="163" y="176"/>
                </a:cubicBezTo>
                <a:close/>
                <a:moveTo>
                  <a:pt x="304" y="176"/>
                </a:moveTo>
                <a:lnTo>
                  <a:pt x="304" y="176"/>
                </a:lnTo>
                <a:cubicBezTo>
                  <a:pt x="276" y="176"/>
                  <a:pt x="247" y="204"/>
                  <a:pt x="247" y="233"/>
                </a:cubicBezTo>
                <a:cubicBezTo>
                  <a:pt x="247" y="268"/>
                  <a:pt x="276" y="289"/>
                  <a:pt x="304" y="289"/>
                </a:cubicBezTo>
                <a:cubicBezTo>
                  <a:pt x="332" y="289"/>
                  <a:pt x="361" y="268"/>
                  <a:pt x="361" y="233"/>
                </a:cubicBezTo>
                <a:cubicBezTo>
                  <a:pt x="361" y="204"/>
                  <a:pt x="332" y="176"/>
                  <a:pt x="304" y="176"/>
                </a:cubicBezTo>
                <a:close/>
                <a:moveTo>
                  <a:pt x="445" y="176"/>
                </a:moveTo>
                <a:lnTo>
                  <a:pt x="445" y="176"/>
                </a:lnTo>
                <a:cubicBezTo>
                  <a:pt x="417" y="176"/>
                  <a:pt x="389" y="204"/>
                  <a:pt x="389" y="233"/>
                </a:cubicBezTo>
                <a:cubicBezTo>
                  <a:pt x="389" y="268"/>
                  <a:pt x="417" y="289"/>
                  <a:pt x="445" y="289"/>
                </a:cubicBezTo>
                <a:cubicBezTo>
                  <a:pt x="474" y="289"/>
                  <a:pt x="502" y="268"/>
                  <a:pt x="502" y="233"/>
                </a:cubicBezTo>
                <a:cubicBezTo>
                  <a:pt x="502" y="204"/>
                  <a:pt x="474" y="176"/>
                  <a:pt x="445" y="17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38" name="Freeform 144"/>
          <p:cNvSpPr>
            <a:spLocks noChangeArrowheads="1"/>
          </p:cNvSpPr>
          <p:nvPr/>
        </p:nvSpPr>
        <p:spPr bwMode="auto">
          <a:xfrm>
            <a:off x="1582327" y="1917701"/>
            <a:ext cx="289907" cy="268818"/>
          </a:xfrm>
          <a:custGeom>
            <a:avLst/>
            <a:gdLst>
              <a:gd name="T0" fmla="*/ 318 w 602"/>
              <a:gd name="T1" fmla="*/ 0 h 559"/>
              <a:gd name="T2" fmla="*/ 318 w 602"/>
              <a:gd name="T3" fmla="*/ 0 h 559"/>
              <a:gd name="T4" fmla="*/ 601 w 602"/>
              <a:gd name="T5" fmla="*/ 233 h 559"/>
              <a:gd name="T6" fmla="*/ 318 w 602"/>
              <a:gd name="T7" fmla="*/ 459 h 559"/>
              <a:gd name="T8" fmla="*/ 254 w 602"/>
              <a:gd name="T9" fmla="*/ 452 h 559"/>
              <a:gd name="T10" fmla="*/ 42 w 602"/>
              <a:gd name="T11" fmla="*/ 537 h 559"/>
              <a:gd name="T12" fmla="*/ 113 w 602"/>
              <a:gd name="T13" fmla="*/ 410 h 559"/>
              <a:gd name="T14" fmla="*/ 0 w 602"/>
              <a:gd name="T15" fmla="*/ 233 h 559"/>
              <a:gd name="T16" fmla="*/ 318 w 602"/>
              <a:gd name="T17" fmla="*/ 0 h 5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02" h="559">
                <a:moveTo>
                  <a:pt x="318" y="0"/>
                </a:moveTo>
                <a:lnTo>
                  <a:pt x="318" y="0"/>
                </a:lnTo>
                <a:cubicBezTo>
                  <a:pt x="495" y="0"/>
                  <a:pt x="601" y="106"/>
                  <a:pt x="601" y="233"/>
                </a:cubicBezTo>
                <a:cubicBezTo>
                  <a:pt x="601" y="360"/>
                  <a:pt x="495" y="459"/>
                  <a:pt x="318" y="459"/>
                </a:cubicBezTo>
                <a:cubicBezTo>
                  <a:pt x="297" y="459"/>
                  <a:pt x="276" y="452"/>
                  <a:pt x="254" y="452"/>
                </a:cubicBezTo>
                <a:cubicBezTo>
                  <a:pt x="170" y="558"/>
                  <a:pt x="42" y="537"/>
                  <a:pt x="42" y="537"/>
                </a:cubicBezTo>
                <a:cubicBezTo>
                  <a:pt x="134" y="494"/>
                  <a:pt x="134" y="417"/>
                  <a:pt x="113" y="410"/>
                </a:cubicBezTo>
                <a:cubicBezTo>
                  <a:pt x="42" y="367"/>
                  <a:pt x="0" y="303"/>
                  <a:pt x="0" y="233"/>
                </a:cubicBezTo>
                <a:cubicBezTo>
                  <a:pt x="0" y="106"/>
                  <a:pt x="141" y="0"/>
                  <a:pt x="318" y="0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39" name="Freeform 145"/>
          <p:cNvSpPr>
            <a:spLocks noChangeArrowheads="1"/>
          </p:cNvSpPr>
          <p:nvPr/>
        </p:nvSpPr>
        <p:spPr bwMode="auto">
          <a:xfrm>
            <a:off x="7154059" y="1401234"/>
            <a:ext cx="285676" cy="258234"/>
          </a:xfrm>
          <a:custGeom>
            <a:avLst/>
            <a:gdLst>
              <a:gd name="T0" fmla="*/ 565 w 595"/>
              <a:gd name="T1" fmla="*/ 163 h 537"/>
              <a:gd name="T2" fmla="*/ 565 w 595"/>
              <a:gd name="T3" fmla="*/ 163 h 537"/>
              <a:gd name="T4" fmla="*/ 297 w 595"/>
              <a:gd name="T5" fmla="*/ 57 h 537"/>
              <a:gd name="T6" fmla="*/ 35 w 595"/>
              <a:gd name="T7" fmla="*/ 163 h 537"/>
              <a:gd name="T8" fmla="*/ 0 w 595"/>
              <a:gd name="T9" fmla="*/ 120 h 537"/>
              <a:gd name="T10" fmla="*/ 297 w 595"/>
              <a:gd name="T11" fmla="*/ 0 h 537"/>
              <a:gd name="T12" fmla="*/ 594 w 595"/>
              <a:gd name="T13" fmla="*/ 120 h 537"/>
              <a:gd name="T14" fmla="*/ 565 w 595"/>
              <a:gd name="T15" fmla="*/ 163 h 537"/>
              <a:gd name="T16" fmla="*/ 297 w 595"/>
              <a:gd name="T17" fmla="*/ 142 h 537"/>
              <a:gd name="T18" fmla="*/ 297 w 595"/>
              <a:gd name="T19" fmla="*/ 142 h 537"/>
              <a:gd name="T20" fmla="*/ 509 w 595"/>
              <a:gd name="T21" fmla="*/ 233 h 537"/>
              <a:gd name="T22" fmla="*/ 474 w 595"/>
              <a:gd name="T23" fmla="*/ 276 h 537"/>
              <a:gd name="T24" fmla="*/ 297 w 595"/>
              <a:gd name="T25" fmla="*/ 198 h 537"/>
              <a:gd name="T26" fmla="*/ 127 w 595"/>
              <a:gd name="T27" fmla="*/ 276 h 537"/>
              <a:gd name="T28" fmla="*/ 92 w 595"/>
              <a:gd name="T29" fmla="*/ 233 h 537"/>
              <a:gd name="T30" fmla="*/ 297 w 595"/>
              <a:gd name="T31" fmla="*/ 142 h 537"/>
              <a:gd name="T32" fmla="*/ 297 w 595"/>
              <a:gd name="T33" fmla="*/ 283 h 537"/>
              <a:gd name="T34" fmla="*/ 297 w 595"/>
              <a:gd name="T35" fmla="*/ 283 h 537"/>
              <a:gd name="T36" fmla="*/ 424 w 595"/>
              <a:gd name="T37" fmla="*/ 345 h 537"/>
              <a:gd name="T38" fmla="*/ 389 w 595"/>
              <a:gd name="T39" fmla="*/ 388 h 537"/>
              <a:gd name="T40" fmla="*/ 297 w 595"/>
              <a:gd name="T41" fmla="*/ 338 h 537"/>
              <a:gd name="T42" fmla="*/ 205 w 595"/>
              <a:gd name="T43" fmla="*/ 388 h 537"/>
              <a:gd name="T44" fmla="*/ 177 w 595"/>
              <a:gd name="T45" fmla="*/ 345 h 537"/>
              <a:gd name="T46" fmla="*/ 297 w 595"/>
              <a:gd name="T47" fmla="*/ 283 h 537"/>
              <a:gd name="T48" fmla="*/ 297 w 595"/>
              <a:gd name="T49" fmla="*/ 423 h 537"/>
              <a:gd name="T50" fmla="*/ 297 w 595"/>
              <a:gd name="T51" fmla="*/ 423 h 537"/>
              <a:gd name="T52" fmla="*/ 353 w 595"/>
              <a:gd name="T53" fmla="*/ 480 h 537"/>
              <a:gd name="T54" fmla="*/ 297 w 595"/>
              <a:gd name="T55" fmla="*/ 536 h 537"/>
              <a:gd name="T56" fmla="*/ 240 w 595"/>
              <a:gd name="T57" fmla="*/ 480 h 537"/>
              <a:gd name="T58" fmla="*/ 297 w 595"/>
              <a:gd name="T59" fmla="*/ 423 h 5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595" h="537">
                <a:moveTo>
                  <a:pt x="565" y="163"/>
                </a:moveTo>
                <a:lnTo>
                  <a:pt x="565" y="163"/>
                </a:lnTo>
                <a:cubicBezTo>
                  <a:pt x="495" y="99"/>
                  <a:pt x="403" y="57"/>
                  <a:pt x="297" y="57"/>
                </a:cubicBezTo>
                <a:cubicBezTo>
                  <a:pt x="198" y="57"/>
                  <a:pt x="106" y="99"/>
                  <a:pt x="35" y="163"/>
                </a:cubicBezTo>
                <a:cubicBezTo>
                  <a:pt x="0" y="120"/>
                  <a:pt x="0" y="120"/>
                  <a:pt x="0" y="120"/>
                </a:cubicBezTo>
                <a:cubicBezTo>
                  <a:pt x="78" y="43"/>
                  <a:pt x="184" y="0"/>
                  <a:pt x="297" y="0"/>
                </a:cubicBezTo>
                <a:cubicBezTo>
                  <a:pt x="417" y="0"/>
                  <a:pt x="523" y="43"/>
                  <a:pt x="594" y="120"/>
                </a:cubicBezTo>
                <a:lnTo>
                  <a:pt x="565" y="163"/>
                </a:lnTo>
                <a:close/>
                <a:moveTo>
                  <a:pt x="297" y="142"/>
                </a:moveTo>
                <a:lnTo>
                  <a:pt x="297" y="142"/>
                </a:lnTo>
                <a:cubicBezTo>
                  <a:pt x="382" y="142"/>
                  <a:pt x="459" y="177"/>
                  <a:pt x="509" y="233"/>
                </a:cubicBezTo>
                <a:cubicBezTo>
                  <a:pt x="474" y="276"/>
                  <a:pt x="474" y="276"/>
                  <a:pt x="474" y="276"/>
                </a:cubicBezTo>
                <a:cubicBezTo>
                  <a:pt x="431" y="226"/>
                  <a:pt x="368" y="198"/>
                  <a:pt x="297" y="198"/>
                </a:cubicBezTo>
                <a:cubicBezTo>
                  <a:pt x="226" y="198"/>
                  <a:pt x="170" y="226"/>
                  <a:pt x="127" y="276"/>
                </a:cubicBezTo>
                <a:cubicBezTo>
                  <a:pt x="92" y="233"/>
                  <a:pt x="92" y="233"/>
                  <a:pt x="92" y="233"/>
                </a:cubicBezTo>
                <a:cubicBezTo>
                  <a:pt x="141" y="177"/>
                  <a:pt x="219" y="142"/>
                  <a:pt x="297" y="142"/>
                </a:cubicBezTo>
                <a:close/>
                <a:moveTo>
                  <a:pt x="297" y="283"/>
                </a:moveTo>
                <a:lnTo>
                  <a:pt x="297" y="283"/>
                </a:lnTo>
                <a:cubicBezTo>
                  <a:pt x="346" y="283"/>
                  <a:pt x="396" y="310"/>
                  <a:pt x="424" y="345"/>
                </a:cubicBezTo>
                <a:cubicBezTo>
                  <a:pt x="389" y="388"/>
                  <a:pt x="389" y="388"/>
                  <a:pt x="389" y="388"/>
                </a:cubicBezTo>
                <a:cubicBezTo>
                  <a:pt x="368" y="360"/>
                  <a:pt x="339" y="338"/>
                  <a:pt x="297" y="338"/>
                </a:cubicBezTo>
                <a:cubicBezTo>
                  <a:pt x="262" y="338"/>
                  <a:pt x="226" y="360"/>
                  <a:pt x="205" y="388"/>
                </a:cubicBezTo>
                <a:cubicBezTo>
                  <a:pt x="177" y="345"/>
                  <a:pt x="177" y="345"/>
                  <a:pt x="177" y="345"/>
                </a:cubicBezTo>
                <a:cubicBezTo>
                  <a:pt x="205" y="310"/>
                  <a:pt x="248" y="283"/>
                  <a:pt x="297" y="283"/>
                </a:cubicBezTo>
                <a:close/>
                <a:moveTo>
                  <a:pt x="297" y="423"/>
                </a:moveTo>
                <a:lnTo>
                  <a:pt x="297" y="423"/>
                </a:lnTo>
                <a:cubicBezTo>
                  <a:pt x="332" y="423"/>
                  <a:pt x="353" y="452"/>
                  <a:pt x="353" y="480"/>
                </a:cubicBezTo>
                <a:cubicBezTo>
                  <a:pt x="353" y="508"/>
                  <a:pt x="332" y="536"/>
                  <a:pt x="297" y="536"/>
                </a:cubicBezTo>
                <a:cubicBezTo>
                  <a:pt x="269" y="536"/>
                  <a:pt x="240" y="508"/>
                  <a:pt x="240" y="480"/>
                </a:cubicBezTo>
                <a:cubicBezTo>
                  <a:pt x="240" y="452"/>
                  <a:pt x="269" y="423"/>
                  <a:pt x="297" y="42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40" name="Freeform 146"/>
          <p:cNvSpPr>
            <a:spLocks noChangeArrowheads="1"/>
          </p:cNvSpPr>
          <p:nvPr/>
        </p:nvSpPr>
        <p:spPr bwMode="auto">
          <a:xfrm>
            <a:off x="6688514" y="1468968"/>
            <a:ext cx="203147" cy="190500"/>
          </a:xfrm>
          <a:custGeom>
            <a:avLst/>
            <a:gdLst>
              <a:gd name="T0" fmla="*/ 212 w 425"/>
              <a:gd name="T1" fmla="*/ 0 h 395"/>
              <a:gd name="T2" fmla="*/ 212 w 425"/>
              <a:gd name="T3" fmla="*/ 0 h 395"/>
              <a:gd name="T4" fmla="*/ 424 w 425"/>
              <a:gd name="T5" fmla="*/ 91 h 395"/>
              <a:gd name="T6" fmla="*/ 388 w 425"/>
              <a:gd name="T7" fmla="*/ 134 h 395"/>
              <a:gd name="T8" fmla="*/ 212 w 425"/>
              <a:gd name="T9" fmla="*/ 56 h 395"/>
              <a:gd name="T10" fmla="*/ 35 w 425"/>
              <a:gd name="T11" fmla="*/ 134 h 395"/>
              <a:gd name="T12" fmla="*/ 0 w 425"/>
              <a:gd name="T13" fmla="*/ 91 h 395"/>
              <a:gd name="T14" fmla="*/ 212 w 425"/>
              <a:gd name="T15" fmla="*/ 0 h 395"/>
              <a:gd name="T16" fmla="*/ 212 w 425"/>
              <a:gd name="T17" fmla="*/ 141 h 395"/>
              <a:gd name="T18" fmla="*/ 212 w 425"/>
              <a:gd name="T19" fmla="*/ 141 h 395"/>
              <a:gd name="T20" fmla="*/ 332 w 425"/>
              <a:gd name="T21" fmla="*/ 203 h 395"/>
              <a:gd name="T22" fmla="*/ 304 w 425"/>
              <a:gd name="T23" fmla="*/ 246 h 395"/>
              <a:gd name="T24" fmla="*/ 212 w 425"/>
              <a:gd name="T25" fmla="*/ 196 h 395"/>
              <a:gd name="T26" fmla="*/ 120 w 425"/>
              <a:gd name="T27" fmla="*/ 246 h 395"/>
              <a:gd name="T28" fmla="*/ 92 w 425"/>
              <a:gd name="T29" fmla="*/ 203 h 395"/>
              <a:gd name="T30" fmla="*/ 212 w 425"/>
              <a:gd name="T31" fmla="*/ 141 h 395"/>
              <a:gd name="T32" fmla="*/ 212 w 425"/>
              <a:gd name="T33" fmla="*/ 281 h 395"/>
              <a:gd name="T34" fmla="*/ 212 w 425"/>
              <a:gd name="T35" fmla="*/ 281 h 395"/>
              <a:gd name="T36" fmla="*/ 268 w 425"/>
              <a:gd name="T37" fmla="*/ 338 h 395"/>
              <a:gd name="T38" fmla="*/ 212 w 425"/>
              <a:gd name="T39" fmla="*/ 394 h 395"/>
              <a:gd name="T40" fmla="*/ 155 w 425"/>
              <a:gd name="T41" fmla="*/ 338 h 395"/>
              <a:gd name="T42" fmla="*/ 212 w 425"/>
              <a:gd name="T43" fmla="*/ 281 h 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25" h="395">
                <a:moveTo>
                  <a:pt x="212" y="0"/>
                </a:moveTo>
                <a:lnTo>
                  <a:pt x="212" y="0"/>
                </a:lnTo>
                <a:cubicBezTo>
                  <a:pt x="297" y="0"/>
                  <a:pt x="367" y="35"/>
                  <a:pt x="424" y="91"/>
                </a:cubicBezTo>
                <a:cubicBezTo>
                  <a:pt x="388" y="134"/>
                  <a:pt x="388" y="134"/>
                  <a:pt x="388" y="134"/>
                </a:cubicBezTo>
                <a:cubicBezTo>
                  <a:pt x="346" y="84"/>
                  <a:pt x="283" y="56"/>
                  <a:pt x="212" y="56"/>
                </a:cubicBezTo>
                <a:cubicBezTo>
                  <a:pt x="141" y="56"/>
                  <a:pt x="77" y="84"/>
                  <a:pt x="35" y="134"/>
                </a:cubicBezTo>
                <a:cubicBezTo>
                  <a:pt x="0" y="91"/>
                  <a:pt x="0" y="91"/>
                  <a:pt x="0" y="91"/>
                </a:cubicBezTo>
                <a:cubicBezTo>
                  <a:pt x="56" y="35"/>
                  <a:pt x="127" y="0"/>
                  <a:pt x="212" y="0"/>
                </a:cubicBezTo>
                <a:close/>
                <a:moveTo>
                  <a:pt x="212" y="141"/>
                </a:moveTo>
                <a:lnTo>
                  <a:pt x="212" y="141"/>
                </a:lnTo>
                <a:cubicBezTo>
                  <a:pt x="261" y="141"/>
                  <a:pt x="304" y="168"/>
                  <a:pt x="332" y="203"/>
                </a:cubicBezTo>
                <a:cubicBezTo>
                  <a:pt x="304" y="246"/>
                  <a:pt x="304" y="246"/>
                  <a:pt x="304" y="246"/>
                </a:cubicBezTo>
                <a:cubicBezTo>
                  <a:pt x="283" y="218"/>
                  <a:pt x="247" y="196"/>
                  <a:pt x="212" y="196"/>
                </a:cubicBezTo>
                <a:cubicBezTo>
                  <a:pt x="177" y="196"/>
                  <a:pt x="141" y="218"/>
                  <a:pt x="120" y="246"/>
                </a:cubicBezTo>
                <a:cubicBezTo>
                  <a:pt x="92" y="203"/>
                  <a:pt x="92" y="203"/>
                  <a:pt x="92" y="203"/>
                </a:cubicBezTo>
                <a:cubicBezTo>
                  <a:pt x="120" y="168"/>
                  <a:pt x="162" y="141"/>
                  <a:pt x="212" y="141"/>
                </a:cubicBezTo>
                <a:close/>
                <a:moveTo>
                  <a:pt x="212" y="281"/>
                </a:moveTo>
                <a:lnTo>
                  <a:pt x="212" y="281"/>
                </a:lnTo>
                <a:cubicBezTo>
                  <a:pt x="240" y="281"/>
                  <a:pt x="268" y="310"/>
                  <a:pt x="268" y="338"/>
                </a:cubicBezTo>
                <a:cubicBezTo>
                  <a:pt x="268" y="366"/>
                  <a:pt x="240" y="394"/>
                  <a:pt x="212" y="394"/>
                </a:cubicBezTo>
                <a:cubicBezTo>
                  <a:pt x="184" y="394"/>
                  <a:pt x="155" y="366"/>
                  <a:pt x="155" y="338"/>
                </a:cubicBezTo>
                <a:cubicBezTo>
                  <a:pt x="155" y="310"/>
                  <a:pt x="184" y="281"/>
                  <a:pt x="212" y="28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41" name="Freeform 147"/>
          <p:cNvSpPr>
            <a:spLocks noChangeArrowheads="1"/>
          </p:cNvSpPr>
          <p:nvPr/>
        </p:nvSpPr>
        <p:spPr bwMode="auto">
          <a:xfrm>
            <a:off x="6225084" y="1536701"/>
            <a:ext cx="118503" cy="122767"/>
          </a:xfrm>
          <a:custGeom>
            <a:avLst/>
            <a:gdLst>
              <a:gd name="T0" fmla="*/ 128 w 249"/>
              <a:gd name="T1" fmla="*/ 0 h 254"/>
              <a:gd name="T2" fmla="*/ 128 w 249"/>
              <a:gd name="T3" fmla="*/ 0 h 254"/>
              <a:gd name="T4" fmla="*/ 248 w 249"/>
              <a:gd name="T5" fmla="*/ 62 h 254"/>
              <a:gd name="T6" fmla="*/ 220 w 249"/>
              <a:gd name="T7" fmla="*/ 105 h 254"/>
              <a:gd name="T8" fmla="*/ 128 w 249"/>
              <a:gd name="T9" fmla="*/ 55 h 254"/>
              <a:gd name="T10" fmla="*/ 36 w 249"/>
              <a:gd name="T11" fmla="*/ 105 h 254"/>
              <a:gd name="T12" fmla="*/ 0 w 249"/>
              <a:gd name="T13" fmla="*/ 62 h 254"/>
              <a:gd name="T14" fmla="*/ 128 w 249"/>
              <a:gd name="T15" fmla="*/ 0 h 254"/>
              <a:gd name="T16" fmla="*/ 128 w 249"/>
              <a:gd name="T17" fmla="*/ 140 h 254"/>
              <a:gd name="T18" fmla="*/ 128 w 249"/>
              <a:gd name="T19" fmla="*/ 140 h 254"/>
              <a:gd name="T20" fmla="*/ 184 w 249"/>
              <a:gd name="T21" fmla="*/ 197 h 254"/>
              <a:gd name="T22" fmla="*/ 128 w 249"/>
              <a:gd name="T23" fmla="*/ 253 h 254"/>
              <a:gd name="T24" fmla="*/ 71 w 249"/>
              <a:gd name="T25" fmla="*/ 197 h 254"/>
              <a:gd name="T26" fmla="*/ 128 w 249"/>
              <a:gd name="T27" fmla="*/ 140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49" h="254">
                <a:moveTo>
                  <a:pt x="128" y="0"/>
                </a:moveTo>
                <a:lnTo>
                  <a:pt x="128" y="0"/>
                </a:lnTo>
                <a:cubicBezTo>
                  <a:pt x="177" y="0"/>
                  <a:pt x="220" y="27"/>
                  <a:pt x="248" y="62"/>
                </a:cubicBezTo>
                <a:cubicBezTo>
                  <a:pt x="220" y="105"/>
                  <a:pt x="220" y="105"/>
                  <a:pt x="220" y="105"/>
                </a:cubicBezTo>
                <a:cubicBezTo>
                  <a:pt x="198" y="77"/>
                  <a:pt x="163" y="55"/>
                  <a:pt x="128" y="55"/>
                </a:cubicBezTo>
                <a:cubicBezTo>
                  <a:pt x="85" y="55"/>
                  <a:pt x="57" y="77"/>
                  <a:pt x="36" y="105"/>
                </a:cubicBezTo>
                <a:cubicBezTo>
                  <a:pt x="0" y="62"/>
                  <a:pt x="0" y="62"/>
                  <a:pt x="0" y="62"/>
                </a:cubicBezTo>
                <a:cubicBezTo>
                  <a:pt x="29" y="27"/>
                  <a:pt x="78" y="0"/>
                  <a:pt x="128" y="0"/>
                </a:cubicBezTo>
                <a:close/>
                <a:moveTo>
                  <a:pt x="128" y="140"/>
                </a:moveTo>
                <a:lnTo>
                  <a:pt x="128" y="140"/>
                </a:lnTo>
                <a:cubicBezTo>
                  <a:pt x="156" y="140"/>
                  <a:pt x="184" y="169"/>
                  <a:pt x="184" y="197"/>
                </a:cubicBezTo>
                <a:cubicBezTo>
                  <a:pt x="184" y="225"/>
                  <a:pt x="156" y="253"/>
                  <a:pt x="128" y="253"/>
                </a:cubicBezTo>
                <a:cubicBezTo>
                  <a:pt x="93" y="253"/>
                  <a:pt x="71" y="225"/>
                  <a:pt x="71" y="197"/>
                </a:cubicBezTo>
                <a:cubicBezTo>
                  <a:pt x="71" y="169"/>
                  <a:pt x="93" y="140"/>
                  <a:pt x="128" y="14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42" name="Freeform 148"/>
          <p:cNvSpPr>
            <a:spLocks noChangeArrowheads="1"/>
          </p:cNvSpPr>
          <p:nvPr/>
        </p:nvSpPr>
        <p:spPr bwMode="auto">
          <a:xfrm>
            <a:off x="5630455" y="1449918"/>
            <a:ext cx="292024" cy="169334"/>
          </a:xfrm>
          <a:custGeom>
            <a:avLst/>
            <a:gdLst>
              <a:gd name="T0" fmla="*/ 607 w 608"/>
              <a:gd name="T1" fmla="*/ 177 h 354"/>
              <a:gd name="T2" fmla="*/ 607 w 608"/>
              <a:gd name="T3" fmla="*/ 184 h 354"/>
              <a:gd name="T4" fmla="*/ 607 w 608"/>
              <a:gd name="T5" fmla="*/ 184 h 354"/>
              <a:gd name="T6" fmla="*/ 600 w 608"/>
              <a:gd name="T7" fmla="*/ 197 h 354"/>
              <a:gd name="T8" fmla="*/ 452 w 608"/>
              <a:gd name="T9" fmla="*/ 310 h 354"/>
              <a:gd name="T10" fmla="*/ 247 w 608"/>
              <a:gd name="T11" fmla="*/ 346 h 354"/>
              <a:gd name="T12" fmla="*/ 162 w 608"/>
              <a:gd name="T13" fmla="*/ 317 h 354"/>
              <a:gd name="T14" fmla="*/ 304 w 608"/>
              <a:gd name="T15" fmla="*/ 289 h 354"/>
              <a:gd name="T16" fmla="*/ 417 w 608"/>
              <a:gd name="T17" fmla="*/ 149 h 354"/>
              <a:gd name="T18" fmla="*/ 537 w 608"/>
              <a:gd name="T19" fmla="*/ 99 h 354"/>
              <a:gd name="T20" fmla="*/ 607 w 608"/>
              <a:gd name="T21" fmla="*/ 177 h 354"/>
              <a:gd name="T22" fmla="*/ 304 w 608"/>
              <a:gd name="T23" fmla="*/ 232 h 354"/>
              <a:gd name="T24" fmla="*/ 360 w 608"/>
              <a:gd name="T25" fmla="*/ 184 h 354"/>
              <a:gd name="T26" fmla="*/ 551 w 608"/>
              <a:gd name="T27" fmla="*/ 29 h 354"/>
              <a:gd name="T28" fmla="*/ 63 w 608"/>
              <a:gd name="T29" fmla="*/ 353 h 354"/>
              <a:gd name="T30" fmla="*/ 63 w 608"/>
              <a:gd name="T31" fmla="*/ 353 h 354"/>
              <a:gd name="T32" fmla="*/ 42 w 608"/>
              <a:gd name="T33" fmla="*/ 338 h 354"/>
              <a:gd name="T34" fmla="*/ 49 w 608"/>
              <a:gd name="T35" fmla="*/ 324 h 354"/>
              <a:gd name="T36" fmla="*/ 537 w 608"/>
              <a:gd name="T37" fmla="*/ 7 h 354"/>
              <a:gd name="T38" fmla="*/ 544 w 608"/>
              <a:gd name="T39" fmla="*/ 7 h 354"/>
              <a:gd name="T40" fmla="*/ 551 w 608"/>
              <a:gd name="T41" fmla="*/ 29 h 354"/>
              <a:gd name="T42" fmla="*/ 304 w 608"/>
              <a:gd name="T43" fmla="*/ 120 h 354"/>
              <a:gd name="T44" fmla="*/ 247 w 608"/>
              <a:gd name="T45" fmla="*/ 170 h 354"/>
              <a:gd name="T46" fmla="*/ 374 w 608"/>
              <a:gd name="T47" fmla="*/ 85 h 354"/>
              <a:gd name="T48" fmla="*/ 304 w 608"/>
              <a:gd name="T49" fmla="*/ 64 h 354"/>
              <a:gd name="T50" fmla="*/ 198 w 608"/>
              <a:gd name="T51" fmla="*/ 204 h 354"/>
              <a:gd name="T52" fmla="*/ 92 w 608"/>
              <a:gd name="T53" fmla="*/ 268 h 354"/>
              <a:gd name="T54" fmla="*/ 14 w 608"/>
              <a:gd name="T55" fmla="*/ 197 h 354"/>
              <a:gd name="T56" fmla="*/ 28 w 608"/>
              <a:gd name="T57" fmla="*/ 142 h 354"/>
              <a:gd name="T58" fmla="*/ 254 w 608"/>
              <a:gd name="T59" fmla="*/ 7 h 354"/>
              <a:gd name="T60" fmla="*/ 445 w 608"/>
              <a:gd name="T61" fmla="*/ 43 h 354"/>
              <a:gd name="T62" fmla="*/ 374 w 608"/>
              <a:gd name="T63" fmla="*/ 85 h 3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608" h="354">
                <a:moveTo>
                  <a:pt x="607" y="177"/>
                </a:moveTo>
                <a:lnTo>
                  <a:pt x="607" y="177"/>
                </a:lnTo>
                <a:cubicBezTo>
                  <a:pt x="607" y="184"/>
                  <a:pt x="607" y="184"/>
                  <a:pt x="607" y="184"/>
                </a:cubicBezTo>
                <a:lnTo>
                  <a:pt x="607" y="184"/>
                </a:lnTo>
                <a:lnTo>
                  <a:pt x="607" y="184"/>
                </a:lnTo>
                <a:lnTo>
                  <a:pt x="607" y="184"/>
                </a:lnTo>
                <a:lnTo>
                  <a:pt x="607" y="184"/>
                </a:lnTo>
                <a:cubicBezTo>
                  <a:pt x="607" y="190"/>
                  <a:pt x="607" y="190"/>
                  <a:pt x="600" y="197"/>
                </a:cubicBezTo>
                <a:cubicBezTo>
                  <a:pt x="593" y="204"/>
                  <a:pt x="586" y="211"/>
                  <a:pt x="579" y="218"/>
                </a:cubicBezTo>
                <a:cubicBezTo>
                  <a:pt x="544" y="254"/>
                  <a:pt x="501" y="289"/>
                  <a:pt x="452" y="310"/>
                </a:cubicBezTo>
                <a:cubicBezTo>
                  <a:pt x="424" y="331"/>
                  <a:pt x="388" y="338"/>
                  <a:pt x="360" y="346"/>
                </a:cubicBezTo>
                <a:cubicBezTo>
                  <a:pt x="318" y="353"/>
                  <a:pt x="283" y="353"/>
                  <a:pt x="247" y="346"/>
                </a:cubicBezTo>
                <a:cubicBezTo>
                  <a:pt x="219" y="338"/>
                  <a:pt x="190" y="331"/>
                  <a:pt x="162" y="317"/>
                </a:cubicBezTo>
                <a:lnTo>
                  <a:pt x="162" y="317"/>
                </a:lnTo>
                <a:cubicBezTo>
                  <a:pt x="240" y="268"/>
                  <a:pt x="240" y="268"/>
                  <a:pt x="240" y="268"/>
                </a:cubicBezTo>
                <a:cubicBezTo>
                  <a:pt x="261" y="282"/>
                  <a:pt x="283" y="289"/>
                  <a:pt x="304" y="289"/>
                </a:cubicBezTo>
                <a:cubicBezTo>
                  <a:pt x="367" y="289"/>
                  <a:pt x="417" y="239"/>
                  <a:pt x="417" y="177"/>
                </a:cubicBezTo>
                <a:cubicBezTo>
                  <a:pt x="417" y="163"/>
                  <a:pt x="417" y="156"/>
                  <a:pt x="417" y="149"/>
                </a:cubicBezTo>
                <a:cubicBezTo>
                  <a:pt x="516" y="85"/>
                  <a:pt x="516" y="85"/>
                  <a:pt x="516" y="85"/>
                </a:cubicBezTo>
                <a:cubicBezTo>
                  <a:pt x="523" y="92"/>
                  <a:pt x="530" y="92"/>
                  <a:pt x="537" y="99"/>
                </a:cubicBezTo>
                <a:cubicBezTo>
                  <a:pt x="558" y="120"/>
                  <a:pt x="579" y="142"/>
                  <a:pt x="600" y="163"/>
                </a:cubicBezTo>
                <a:cubicBezTo>
                  <a:pt x="607" y="170"/>
                  <a:pt x="607" y="170"/>
                  <a:pt x="607" y="177"/>
                </a:cubicBezTo>
                <a:close/>
                <a:moveTo>
                  <a:pt x="304" y="232"/>
                </a:moveTo>
                <a:lnTo>
                  <a:pt x="304" y="232"/>
                </a:lnTo>
                <a:lnTo>
                  <a:pt x="297" y="232"/>
                </a:lnTo>
                <a:cubicBezTo>
                  <a:pt x="360" y="184"/>
                  <a:pt x="360" y="184"/>
                  <a:pt x="360" y="184"/>
                </a:cubicBezTo>
                <a:cubicBezTo>
                  <a:pt x="353" y="211"/>
                  <a:pt x="332" y="232"/>
                  <a:pt x="304" y="232"/>
                </a:cubicBezTo>
                <a:close/>
                <a:moveTo>
                  <a:pt x="551" y="29"/>
                </a:moveTo>
                <a:lnTo>
                  <a:pt x="551" y="29"/>
                </a:lnTo>
                <a:cubicBezTo>
                  <a:pt x="63" y="353"/>
                  <a:pt x="63" y="353"/>
                  <a:pt x="63" y="353"/>
                </a:cubicBezTo>
                <a:lnTo>
                  <a:pt x="63" y="353"/>
                </a:lnTo>
                <a:lnTo>
                  <a:pt x="63" y="353"/>
                </a:lnTo>
                <a:lnTo>
                  <a:pt x="56" y="353"/>
                </a:lnTo>
                <a:cubicBezTo>
                  <a:pt x="49" y="353"/>
                  <a:pt x="42" y="346"/>
                  <a:pt x="42" y="338"/>
                </a:cubicBezTo>
                <a:cubicBezTo>
                  <a:pt x="42" y="331"/>
                  <a:pt x="42" y="331"/>
                  <a:pt x="49" y="324"/>
                </a:cubicBezTo>
                <a:lnTo>
                  <a:pt x="49" y="324"/>
                </a:lnTo>
                <a:cubicBezTo>
                  <a:pt x="537" y="7"/>
                  <a:pt x="537" y="7"/>
                  <a:pt x="537" y="7"/>
                </a:cubicBezTo>
                <a:lnTo>
                  <a:pt x="537" y="7"/>
                </a:lnTo>
                <a:lnTo>
                  <a:pt x="537" y="7"/>
                </a:lnTo>
                <a:cubicBezTo>
                  <a:pt x="544" y="7"/>
                  <a:pt x="544" y="7"/>
                  <a:pt x="544" y="7"/>
                </a:cubicBezTo>
                <a:cubicBezTo>
                  <a:pt x="551" y="7"/>
                  <a:pt x="558" y="14"/>
                  <a:pt x="558" y="21"/>
                </a:cubicBezTo>
                <a:cubicBezTo>
                  <a:pt x="558" y="21"/>
                  <a:pt x="558" y="29"/>
                  <a:pt x="551" y="29"/>
                </a:cubicBezTo>
                <a:close/>
                <a:moveTo>
                  <a:pt x="304" y="120"/>
                </a:moveTo>
                <a:lnTo>
                  <a:pt x="304" y="120"/>
                </a:lnTo>
                <a:cubicBezTo>
                  <a:pt x="311" y="120"/>
                  <a:pt x="318" y="120"/>
                  <a:pt x="325" y="120"/>
                </a:cubicBezTo>
                <a:cubicBezTo>
                  <a:pt x="247" y="170"/>
                  <a:pt x="247" y="170"/>
                  <a:pt x="247" y="170"/>
                </a:cubicBezTo>
                <a:cubicBezTo>
                  <a:pt x="254" y="142"/>
                  <a:pt x="275" y="120"/>
                  <a:pt x="304" y="120"/>
                </a:cubicBezTo>
                <a:close/>
                <a:moveTo>
                  <a:pt x="374" y="85"/>
                </a:moveTo>
                <a:lnTo>
                  <a:pt x="374" y="85"/>
                </a:lnTo>
                <a:cubicBezTo>
                  <a:pt x="353" y="71"/>
                  <a:pt x="332" y="64"/>
                  <a:pt x="304" y="64"/>
                </a:cubicBezTo>
                <a:cubicBezTo>
                  <a:pt x="240" y="64"/>
                  <a:pt x="190" y="113"/>
                  <a:pt x="190" y="177"/>
                </a:cubicBezTo>
                <a:cubicBezTo>
                  <a:pt x="190" y="184"/>
                  <a:pt x="198" y="190"/>
                  <a:pt x="198" y="204"/>
                </a:cubicBezTo>
                <a:cubicBezTo>
                  <a:pt x="99" y="268"/>
                  <a:pt x="99" y="268"/>
                  <a:pt x="99" y="268"/>
                </a:cubicBezTo>
                <a:cubicBezTo>
                  <a:pt x="92" y="268"/>
                  <a:pt x="92" y="268"/>
                  <a:pt x="92" y="268"/>
                </a:cubicBezTo>
                <a:cubicBezTo>
                  <a:pt x="85" y="268"/>
                  <a:pt x="85" y="261"/>
                  <a:pt x="77" y="261"/>
                </a:cubicBezTo>
                <a:cubicBezTo>
                  <a:pt x="56" y="239"/>
                  <a:pt x="28" y="218"/>
                  <a:pt x="14" y="197"/>
                </a:cubicBezTo>
                <a:cubicBezTo>
                  <a:pt x="0" y="184"/>
                  <a:pt x="0" y="170"/>
                  <a:pt x="14" y="163"/>
                </a:cubicBezTo>
                <a:cubicBezTo>
                  <a:pt x="14" y="156"/>
                  <a:pt x="21" y="149"/>
                  <a:pt x="28" y="142"/>
                </a:cubicBezTo>
                <a:cubicBezTo>
                  <a:pt x="70" y="106"/>
                  <a:pt x="113" y="71"/>
                  <a:pt x="162" y="43"/>
                </a:cubicBezTo>
                <a:cubicBezTo>
                  <a:pt x="190" y="29"/>
                  <a:pt x="219" y="14"/>
                  <a:pt x="254" y="7"/>
                </a:cubicBezTo>
                <a:cubicBezTo>
                  <a:pt x="290" y="0"/>
                  <a:pt x="325" y="0"/>
                  <a:pt x="367" y="14"/>
                </a:cubicBezTo>
                <a:cubicBezTo>
                  <a:pt x="396" y="14"/>
                  <a:pt x="417" y="29"/>
                  <a:pt x="445" y="43"/>
                </a:cubicBezTo>
                <a:cubicBezTo>
                  <a:pt x="438" y="43"/>
                  <a:pt x="438" y="43"/>
                  <a:pt x="438" y="43"/>
                </a:cubicBezTo>
                <a:lnTo>
                  <a:pt x="374" y="8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43" name="Freeform 149"/>
          <p:cNvSpPr>
            <a:spLocks noChangeArrowheads="1"/>
          </p:cNvSpPr>
          <p:nvPr/>
        </p:nvSpPr>
        <p:spPr bwMode="auto">
          <a:xfrm>
            <a:off x="5124705" y="1449918"/>
            <a:ext cx="292024" cy="169334"/>
          </a:xfrm>
          <a:custGeom>
            <a:avLst/>
            <a:gdLst>
              <a:gd name="T0" fmla="*/ 607 w 608"/>
              <a:gd name="T1" fmla="*/ 177 h 354"/>
              <a:gd name="T2" fmla="*/ 607 w 608"/>
              <a:gd name="T3" fmla="*/ 177 h 354"/>
              <a:gd name="T4" fmla="*/ 607 w 608"/>
              <a:gd name="T5" fmla="*/ 184 h 354"/>
              <a:gd name="T6" fmla="*/ 607 w 608"/>
              <a:gd name="T7" fmla="*/ 184 h 354"/>
              <a:gd name="T8" fmla="*/ 607 w 608"/>
              <a:gd name="T9" fmla="*/ 184 h 354"/>
              <a:gd name="T10" fmla="*/ 607 w 608"/>
              <a:gd name="T11" fmla="*/ 184 h 354"/>
              <a:gd name="T12" fmla="*/ 607 w 608"/>
              <a:gd name="T13" fmla="*/ 184 h 354"/>
              <a:gd name="T14" fmla="*/ 600 w 608"/>
              <a:gd name="T15" fmla="*/ 197 h 354"/>
              <a:gd name="T16" fmla="*/ 579 w 608"/>
              <a:gd name="T17" fmla="*/ 218 h 354"/>
              <a:gd name="T18" fmla="*/ 452 w 608"/>
              <a:gd name="T19" fmla="*/ 310 h 354"/>
              <a:gd name="T20" fmla="*/ 353 w 608"/>
              <a:gd name="T21" fmla="*/ 346 h 354"/>
              <a:gd name="T22" fmla="*/ 247 w 608"/>
              <a:gd name="T23" fmla="*/ 346 h 354"/>
              <a:gd name="T24" fmla="*/ 70 w 608"/>
              <a:gd name="T25" fmla="*/ 261 h 354"/>
              <a:gd name="T26" fmla="*/ 7 w 608"/>
              <a:gd name="T27" fmla="*/ 197 h 354"/>
              <a:gd name="T28" fmla="*/ 7 w 608"/>
              <a:gd name="T29" fmla="*/ 163 h 354"/>
              <a:gd name="T30" fmla="*/ 28 w 608"/>
              <a:gd name="T31" fmla="*/ 142 h 354"/>
              <a:gd name="T32" fmla="*/ 155 w 608"/>
              <a:gd name="T33" fmla="*/ 43 h 354"/>
              <a:gd name="T34" fmla="*/ 254 w 608"/>
              <a:gd name="T35" fmla="*/ 7 h 354"/>
              <a:gd name="T36" fmla="*/ 360 w 608"/>
              <a:gd name="T37" fmla="*/ 14 h 354"/>
              <a:gd name="T38" fmla="*/ 530 w 608"/>
              <a:gd name="T39" fmla="*/ 99 h 354"/>
              <a:gd name="T40" fmla="*/ 600 w 608"/>
              <a:gd name="T41" fmla="*/ 163 h 354"/>
              <a:gd name="T42" fmla="*/ 607 w 608"/>
              <a:gd name="T43" fmla="*/ 177 h 354"/>
              <a:gd name="T44" fmla="*/ 304 w 608"/>
              <a:gd name="T45" fmla="*/ 64 h 354"/>
              <a:gd name="T46" fmla="*/ 304 w 608"/>
              <a:gd name="T47" fmla="*/ 64 h 354"/>
              <a:gd name="T48" fmla="*/ 190 w 608"/>
              <a:gd name="T49" fmla="*/ 177 h 354"/>
              <a:gd name="T50" fmla="*/ 304 w 608"/>
              <a:gd name="T51" fmla="*/ 289 h 354"/>
              <a:gd name="T52" fmla="*/ 417 w 608"/>
              <a:gd name="T53" fmla="*/ 177 h 354"/>
              <a:gd name="T54" fmla="*/ 304 w 608"/>
              <a:gd name="T55" fmla="*/ 64 h 354"/>
              <a:gd name="T56" fmla="*/ 304 w 608"/>
              <a:gd name="T57" fmla="*/ 232 h 354"/>
              <a:gd name="T58" fmla="*/ 304 w 608"/>
              <a:gd name="T59" fmla="*/ 232 h 354"/>
              <a:gd name="T60" fmla="*/ 247 w 608"/>
              <a:gd name="T61" fmla="*/ 177 h 354"/>
              <a:gd name="T62" fmla="*/ 304 w 608"/>
              <a:gd name="T63" fmla="*/ 120 h 354"/>
              <a:gd name="T64" fmla="*/ 360 w 608"/>
              <a:gd name="T65" fmla="*/ 177 h 354"/>
              <a:gd name="T66" fmla="*/ 304 w 608"/>
              <a:gd name="T67" fmla="*/ 232 h 3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608" h="354">
                <a:moveTo>
                  <a:pt x="607" y="177"/>
                </a:moveTo>
                <a:lnTo>
                  <a:pt x="607" y="177"/>
                </a:lnTo>
                <a:cubicBezTo>
                  <a:pt x="607" y="184"/>
                  <a:pt x="607" y="184"/>
                  <a:pt x="607" y="184"/>
                </a:cubicBezTo>
                <a:lnTo>
                  <a:pt x="607" y="184"/>
                </a:lnTo>
                <a:lnTo>
                  <a:pt x="607" y="184"/>
                </a:lnTo>
                <a:lnTo>
                  <a:pt x="607" y="184"/>
                </a:lnTo>
                <a:lnTo>
                  <a:pt x="607" y="184"/>
                </a:lnTo>
                <a:cubicBezTo>
                  <a:pt x="607" y="190"/>
                  <a:pt x="600" y="190"/>
                  <a:pt x="600" y="197"/>
                </a:cubicBezTo>
                <a:cubicBezTo>
                  <a:pt x="593" y="204"/>
                  <a:pt x="586" y="211"/>
                  <a:pt x="579" y="218"/>
                </a:cubicBezTo>
                <a:cubicBezTo>
                  <a:pt x="544" y="254"/>
                  <a:pt x="494" y="289"/>
                  <a:pt x="452" y="310"/>
                </a:cubicBezTo>
                <a:cubicBezTo>
                  <a:pt x="424" y="331"/>
                  <a:pt x="388" y="338"/>
                  <a:pt x="353" y="346"/>
                </a:cubicBezTo>
                <a:cubicBezTo>
                  <a:pt x="318" y="353"/>
                  <a:pt x="282" y="353"/>
                  <a:pt x="247" y="346"/>
                </a:cubicBezTo>
                <a:cubicBezTo>
                  <a:pt x="183" y="331"/>
                  <a:pt x="127" y="296"/>
                  <a:pt x="70" y="261"/>
                </a:cubicBezTo>
                <a:cubicBezTo>
                  <a:pt x="49" y="239"/>
                  <a:pt x="28" y="218"/>
                  <a:pt x="7" y="197"/>
                </a:cubicBezTo>
                <a:cubicBezTo>
                  <a:pt x="0" y="184"/>
                  <a:pt x="0" y="170"/>
                  <a:pt x="7" y="163"/>
                </a:cubicBezTo>
                <a:cubicBezTo>
                  <a:pt x="14" y="156"/>
                  <a:pt x="21" y="149"/>
                  <a:pt x="28" y="142"/>
                </a:cubicBezTo>
                <a:cubicBezTo>
                  <a:pt x="63" y="106"/>
                  <a:pt x="113" y="71"/>
                  <a:pt x="155" y="43"/>
                </a:cubicBezTo>
                <a:cubicBezTo>
                  <a:pt x="183" y="29"/>
                  <a:pt x="219" y="14"/>
                  <a:pt x="254" y="7"/>
                </a:cubicBezTo>
                <a:cubicBezTo>
                  <a:pt x="290" y="0"/>
                  <a:pt x="325" y="0"/>
                  <a:pt x="360" y="14"/>
                </a:cubicBezTo>
                <a:cubicBezTo>
                  <a:pt x="424" y="21"/>
                  <a:pt x="480" y="57"/>
                  <a:pt x="530" y="99"/>
                </a:cubicBezTo>
                <a:cubicBezTo>
                  <a:pt x="558" y="120"/>
                  <a:pt x="579" y="142"/>
                  <a:pt x="600" y="163"/>
                </a:cubicBezTo>
                <a:cubicBezTo>
                  <a:pt x="600" y="170"/>
                  <a:pt x="607" y="170"/>
                  <a:pt x="607" y="177"/>
                </a:cubicBezTo>
                <a:close/>
                <a:moveTo>
                  <a:pt x="304" y="64"/>
                </a:moveTo>
                <a:lnTo>
                  <a:pt x="304" y="64"/>
                </a:lnTo>
                <a:cubicBezTo>
                  <a:pt x="240" y="64"/>
                  <a:pt x="190" y="113"/>
                  <a:pt x="190" y="177"/>
                </a:cubicBezTo>
                <a:cubicBezTo>
                  <a:pt x="190" y="239"/>
                  <a:pt x="240" y="289"/>
                  <a:pt x="304" y="289"/>
                </a:cubicBezTo>
                <a:cubicBezTo>
                  <a:pt x="367" y="289"/>
                  <a:pt x="417" y="239"/>
                  <a:pt x="417" y="177"/>
                </a:cubicBezTo>
                <a:cubicBezTo>
                  <a:pt x="417" y="113"/>
                  <a:pt x="367" y="64"/>
                  <a:pt x="304" y="64"/>
                </a:cubicBezTo>
                <a:close/>
                <a:moveTo>
                  <a:pt x="304" y="232"/>
                </a:moveTo>
                <a:lnTo>
                  <a:pt x="304" y="232"/>
                </a:lnTo>
                <a:cubicBezTo>
                  <a:pt x="275" y="232"/>
                  <a:pt x="247" y="204"/>
                  <a:pt x="247" y="177"/>
                </a:cubicBezTo>
                <a:cubicBezTo>
                  <a:pt x="247" y="142"/>
                  <a:pt x="275" y="120"/>
                  <a:pt x="304" y="120"/>
                </a:cubicBezTo>
                <a:cubicBezTo>
                  <a:pt x="332" y="120"/>
                  <a:pt x="360" y="142"/>
                  <a:pt x="360" y="177"/>
                </a:cubicBezTo>
                <a:cubicBezTo>
                  <a:pt x="360" y="204"/>
                  <a:pt x="332" y="232"/>
                  <a:pt x="304" y="23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44" name="Freeform 150"/>
          <p:cNvSpPr>
            <a:spLocks noChangeArrowheads="1"/>
          </p:cNvSpPr>
          <p:nvPr/>
        </p:nvSpPr>
        <p:spPr bwMode="auto">
          <a:xfrm>
            <a:off x="4621070" y="1401234"/>
            <a:ext cx="287792" cy="270934"/>
          </a:xfrm>
          <a:custGeom>
            <a:avLst/>
            <a:gdLst>
              <a:gd name="T0" fmla="*/ 494 w 601"/>
              <a:gd name="T1" fmla="*/ 565 h 566"/>
              <a:gd name="T2" fmla="*/ 494 w 601"/>
              <a:gd name="T3" fmla="*/ 565 h 566"/>
              <a:gd name="T4" fmla="*/ 466 w 601"/>
              <a:gd name="T5" fmla="*/ 536 h 566"/>
              <a:gd name="T6" fmla="*/ 565 w 601"/>
              <a:gd name="T7" fmla="*/ 283 h 566"/>
              <a:gd name="T8" fmla="*/ 466 w 601"/>
              <a:gd name="T9" fmla="*/ 28 h 566"/>
              <a:gd name="T10" fmla="*/ 494 w 601"/>
              <a:gd name="T11" fmla="*/ 0 h 566"/>
              <a:gd name="T12" fmla="*/ 600 w 601"/>
              <a:gd name="T13" fmla="*/ 283 h 566"/>
              <a:gd name="T14" fmla="*/ 494 w 601"/>
              <a:gd name="T15" fmla="*/ 565 h 566"/>
              <a:gd name="T16" fmla="*/ 424 w 601"/>
              <a:gd name="T17" fmla="*/ 487 h 566"/>
              <a:gd name="T18" fmla="*/ 424 w 601"/>
              <a:gd name="T19" fmla="*/ 487 h 566"/>
              <a:gd name="T20" fmla="*/ 395 w 601"/>
              <a:gd name="T21" fmla="*/ 459 h 566"/>
              <a:gd name="T22" fmla="*/ 459 w 601"/>
              <a:gd name="T23" fmla="*/ 283 h 566"/>
              <a:gd name="T24" fmla="*/ 395 w 601"/>
              <a:gd name="T25" fmla="*/ 106 h 566"/>
              <a:gd name="T26" fmla="*/ 424 w 601"/>
              <a:gd name="T27" fmla="*/ 78 h 566"/>
              <a:gd name="T28" fmla="*/ 501 w 601"/>
              <a:gd name="T29" fmla="*/ 283 h 566"/>
              <a:gd name="T30" fmla="*/ 424 w 601"/>
              <a:gd name="T31" fmla="*/ 487 h 566"/>
              <a:gd name="T32" fmla="*/ 346 w 601"/>
              <a:gd name="T33" fmla="*/ 416 h 566"/>
              <a:gd name="T34" fmla="*/ 346 w 601"/>
              <a:gd name="T35" fmla="*/ 416 h 566"/>
              <a:gd name="T36" fmla="*/ 318 w 601"/>
              <a:gd name="T37" fmla="*/ 388 h 566"/>
              <a:gd name="T38" fmla="*/ 360 w 601"/>
              <a:gd name="T39" fmla="*/ 283 h 566"/>
              <a:gd name="T40" fmla="*/ 318 w 601"/>
              <a:gd name="T41" fmla="*/ 177 h 566"/>
              <a:gd name="T42" fmla="*/ 346 w 601"/>
              <a:gd name="T43" fmla="*/ 149 h 566"/>
              <a:gd name="T44" fmla="*/ 395 w 601"/>
              <a:gd name="T45" fmla="*/ 283 h 566"/>
              <a:gd name="T46" fmla="*/ 346 w 601"/>
              <a:gd name="T47" fmla="*/ 416 h 566"/>
              <a:gd name="T48" fmla="*/ 233 w 601"/>
              <a:gd name="T49" fmla="*/ 430 h 566"/>
              <a:gd name="T50" fmla="*/ 233 w 601"/>
              <a:gd name="T51" fmla="*/ 430 h 566"/>
              <a:gd name="T52" fmla="*/ 219 w 601"/>
              <a:gd name="T53" fmla="*/ 430 h 566"/>
              <a:gd name="T54" fmla="*/ 219 w 601"/>
              <a:gd name="T55" fmla="*/ 430 h 566"/>
              <a:gd name="T56" fmla="*/ 120 w 601"/>
              <a:gd name="T57" fmla="*/ 360 h 566"/>
              <a:gd name="T58" fmla="*/ 28 w 601"/>
              <a:gd name="T59" fmla="*/ 360 h 566"/>
              <a:gd name="T60" fmla="*/ 0 w 601"/>
              <a:gd name="T61" fmla="*/ 331 h 566"/>
              <a:gd name="T62" fmla="*/ 0 w 601"/>
              <a:gd name="T63" fmla="*/ 233 h 566"/>
              <a:gd name="T64" fmla="*/ 28 w 601"/>
              <a:gd name="T65" fmla="*/ 205 h 566"/>
              <a:gd name="T66" fmla="*/ 28 w 601"/>
              <a:gd name="T67" fmla="*/ 205 h 566"/>
              <a:gd name="T68" fmla="*/ 120 w 601"/>
              <a:gd name="T69" fmla="*/ 205 h 566"/>
              <a:gd name="T70" fmla="*/ 219 w 601"/>
              <a:gd name="T71" fmla="*/ 128 h 566"/>
              <a:gd name="T72" fmla="*/ 219 w 601"/>
              <a:gd name="T73" fmla="*/ 128 h 566"/>
              <a:gd name="T74" fmla="*/ 233 w 601"/>
              <a:gd name="T75" fmla="*/ 120 h 566"/>
              <a:gd name="T76" fmla="*/ 261 w 601"/>
              <a:gd name="T77" fmla="*/ 149 h 566"/>
              <a:gd name="T78" fmla="*/ 261 w 601"/>
              <a:gd name="T79" fmla="*/ 233 h 566"/>
              <a:gd name="T80" fmla="*/ 261 w 601"/>
              <a:gd name="T81" fmla="*/ 303 h 566"/>
              <a:gd name="T82" fmla="*/ 261 w 601"/>
              <a:gd name="T83" fmla="*/ 331 h 566"/>
              <a:gd name="T84" fmla="*/ 261 w 601"/>
              <a:gd name="T85" fmla="*/ 360 h 566"/>
              <a:gd name="T86" fmla="*/ 261 w 601"/>
              <a:gd name="T87" fmla="*/ 402 h 566"/>
              <a:gd name="T88" fmla="*/ 233 w 601"/>
              <a:gd name="T89" fmla="*/ 430 h 5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01" h="566">
                <a:moveTo>
                  <a:pt x="494" y="565"/>
                </a:moveTo>
                <a:lnTo>
                  <a:pt x="494" y="565"/>
                </a:lnTo>
                <a:cubicBezTo>
                  <a:pt x="466" y="536"/>
                  <a:pt x="466" y="536"/>
                  <a:pt x="466" y="536"/>
                </a:cubicBezTo>
                <a:cubicBezTo>
                  <a:pt x="530" y="466"/>
                  <a:pt x="565" y="381"/>
                  <a:pt x="565" y="283"/>
                </a:cubicBezTo>
                <a:cubicBezTo>
                  <a:pt x="565" y="184"/>
                  <a:pt x="530" y="99"/>
                  <a:pt x="466" y="28"/>
                </a:cubicBezTo>
                <a:cubicBezTo>
                  <a:pt x="494" y="0"/>
                  <a:pt x="494" y="0"/>
                  <a:pt x="494" y="0"/>
                </a:cubicBezTo>
                <a:cubicBezTo>
                  <a:pt x="565" y="78"/>
                  <a:pt x="600" y="177"/>
                  <a:pt x="600" y="283"/>
                </a:cubicBezTo>
                <a:cubicBezTo>
                  <a:pt x="600" y="388"/>
                  <a:pt x="565" y="487"/>
                  <a:pt x="494" y="565"/>
                </a:cubicBezTo>
                <a:close/>
                <a:moveTo>
                  <a:pt x="424" y="487"/>
                </a:moveTo>
                <a:lnTo>
                  <a:pt x="424" y="487"/>
                </a:lnTo>
                <a:cubicBezTo>
                  <a:pt x="395" y="459"/>
                  <a:pt x="395" y="459"/>
                  <a:pt x="395" y="459"/>
                </a:cubicBezTo>
                <a:cubicBezTo>
                  <a:pt x="438" y="416"/>
                  <a:pt x="459" y="353"/>
                  <a:pt x="459" y="283"/>
                </a:cubicBezTo>
                <a:cubicBezTo>
                  <a:pt x="459" y="212"/>
                  <a:pt x="438" y="149"/>
                  <a:pt x="395" y="106"/>
                </a:cubicBezTo>
                <a:cubicBezTo>
                  <a:pt x="424" y="78"/>
                  <a:pt x="424" y="78"/>
                  <a:pt x="424" y="78"/>
                </a:cubicBezTo>
                <a:cubicBezTo>
                  <a:pt x="466" y="135"/>
                  <a:pt x="501" y="205"/>
                  <a:pt x="501" y="283"/>
                </a:cubicBezTo>
                <a:cubicBezTo>
                  <a:pt x="501" y="360"/>
                  <a:pt x="466" y="430"/>
                  <a:pt x="424" y="487"/>
                </a:cubicBezTo>
                <a:close/>
                <a:moveTo>
                  <a:pt x="346" y="416"/>
                </a:moveTo>
                <a:lnTo>
                  <a:pt x="346" y="416"/>
                </a:lnTo>
                <a:cubicBezTo>
                  <a:pt x="318" y="388"/>
                  <a:pt x="318" y="388"/>
                  <a:pt x="318" y="388"/>
                </a:cubicBezTo>
                <a:cubicBezTo>
                  <a:pt x="346" y="360"/>
                  <a:pt x="360" y="324"/>
                  <a:pt x="360" y="283"/>
                </a:cubicBezTo>
                <a:cubicBezTo>
                  <a:pt x="360" y="241"/>
                  <a:pt x="346" y="205"/>
                  <a:pt x="318" y="177"/>
                </a:cubicBezTo>
                <a:cubicBezTo>
                  <a:pt x="346" y="149"/>
                  <a:pt x="346" y="149"/>
                  <a:pt x="346" y="149"/>
                </a:cubicBezTo>
                <a:cubicBezTo>
                  <a:pt x="374" y="184"/>
                  <a:pt x="395" y="233"/>
                  <a:pt x="395" y="283"/>
                </a:cubicBezTo>
                <a:cubicBezTo>
                  <a:pt x="395" y="331"/>
                  <a:pt x="374" y="381"/>
                  <a:pt x="346" y="416"/>
                </a:cubicBezTo>
                <a:close/>
                <a:moveTo>
                  <a:pt x="233" y="430"/>
                </a:moveTo>
                <a:lnTo>
                  <a:pt x="233" y="430"/>
                </a:lnTo>
                <a:cubicBezTo>
                  <a:pt x="226" y="430"/>
                  <a:pt x="226" y="430"/>
                  <a:pt x="219" y="430"/>
                </a:cubicBezTo>
                <a:lnTo>
                  <a:pt x="219" y="430"/>
                </a:lnTo>
                <a:cubicBezTo>
                  <a:pt x="120" y="360"/>
                  <a:pt x="120" y="360"/>
                  <a:pt x="120" y="360"/>
                </a:cubicBezTo>
                <a:cubicBezTo>
                  <a:pt x="28" y="360"/>
                  <a:pt x="28" y="360"/>
                  <a:pt x="28" y="360"/>
                </a:cubicBezTo>
                <a:cubicBezTo>
                  <a:pt x="14" y="360"/>
                  <a:pt x="0" y="345"/>
                  <a:pt x="0" y="331"/>
                </a:cubicBezTo>
                <a:cubicBezTo>
                  <a:pt x="0" y="233"/>
                  <a:pt x="0" y="233"/>
                  <a:pt x="0" y="233"/>
                </a:cubicBezTo>
                <a:cubicBezTo>
                  <a:pt x="0" y="219"/>
                  <a:pt x="14" y="205"/>
                  <a:pt x="28" y="205"/>
                </a:cubicBezTo>
                <a:lnTo>
                  <a:pt x="28" y="205"/>
                </a:lnTo>
                <a:cubicBezTo>
                  <a:pt x="120" y="205"/>
                  <a:pt x="120" y="205"/>
                  <a:pt x="120" y="205"/>
                </a:cubicBezTo>
                <a:cubicBezTo>
                  <a:pt x="219" y="128"/>
                  <a:pt x="219" y="128"/>
                  <a:pt x="219" y="128"/>
                </a:cubicBezTo>
                <a:lnTo>
                  <a:pt x="219" y="128"/>
                </a:lnTo>
                <a:cubicBezTo>
                  <a:pt x="226" y="128"/>
                  <a:pt x="226" y="120"/>
                  <a:pt x="233" y="120"/>
                </a:cubicBezTo>
                <a:cubicBezTo>
                  <a:pt x="254" y="120"/>
                  <a:pt x="261" y="135"/>
                  <a:pt x="261" y="149"/>
                </a:cubicBezTo>
                <a:cubicBezTo>
                  <a:pt x="261" y="233"/>
                  <a:pt x="261" y="233"/>
                  <a:pt x="261" y="233"/>
                </a:cubicBezTo>
                <a:cubicBezTo>
                  <a:pt x="261" y="303"/>
                  <a:pt x="261" y="303"/>
                  <a:pt x="261" y="303"/>
                </a:cubicBezTo>
                <a:cubicBezTo>
                  <a:pt x="261" y="331"/>
                  <a:pt x="261" y="331"/>
                  <a:pt x="261" y="331"/>
                </a:cubicBezTo>
                <a:cubicBezTo>
                  <a:pt x="261" y="360"/>
                  <a:pt x="261" y="360"/>
                  <a:pt x="261" y="360"/>
                </a:cubicBezTo>
                <a:cubicBezTo>
                  <a:pt x="261" y="402"/>
                  <a:pt x="261" y="402"/>
                  <a:pt x="261" y="402"/>
                </a:cubicBezTo>
                <a:cubicBezTo>
                  <a:pt x="261" y="423"/>
                  <a:pt x="254" y="430"/>
                  <a:pt x="233" y="43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45" name="Freeform 151"/>
          <p:cNvSpPr>
            <a:spLocks noChangeArrowheads="1"/>
          </p:cNvSpPr>
          <p:nvPr/>
        </p:nvSpPr>
        <p:spPr bwMode="auto">
          <a:xfrm>
            <a:off x="4115316" y="1439334"/>
            <a:ext cx="237006" cy="196851"/>
          </a:xfrm>
          <a:custGeom>
            <a:avLst/>
            <a:gdLst>
              <a:gd name="T0" fmla="*/ 417 w 495"/>
              <a:gd name="T1" fmla="*/ 409 h 410"/>
              <a:gd name="T2" fmla="*/ 417 w 495"/>
              <a:gd name="T3" fmla="*/ 409 h 410"/>
              <a:gd name="T4" fmla="*/ 388 w 495"/>
              <a:gd name="T5" fmla="*/ 381 h 410"/>
              <a:gd name="T6" fmla="*/ 459 w 495"/>
              <a:gd name="T7" fmla="*/ 205 h 410"/>
              <a:gd name="T8" fmla="*/ 388 w 495"/>
              <a:gd name="T9" fmla="*/ 28 h 410"/>
              <a:gd name="T10" fmla="*/ 417 w 495"/>
              <a:gd name="T11" fmla="*/ 0 h 410"/>
              <a:gd name="T12" fmla="*/ 494 w 495"/>
              <a:gd name="T13" fmla="*/ 205 h 410"/>
              <a:gd name="T14" fmla="*/ 417 w 495"/>
              <a:gd name="T15" fmla="*/ 409 h 410"/>
              <a:gd name="T16" fmla="*/ 346 w 495"/>
              <a:gd name="T17" fmla="*/ 338 h 410"/>
              <a:gd name="T18" fmla="*/ 346 w 495"/>
              <a:gd name="T19" fmla="*/ 338 h 410"/>
              <a:gd name="T20" fmla="*/ 318 w 495"/>
              <a:gd name="T21" fmla="*/ 310 h 410"/>
              <a:gd name="T22" fmla="*/ 353 w 495"/>
              <a:gd name="T23" fmla="*/ 205 h 410"/>
              <a:gd name="T24" fmla="*/ 318 w 495"/>
              <a:gd name="T25" fmla="*/ 99 h 410"/>
              <a:gd name="T26" fmla="*/ 346 w 495"/>
              <a:gd name="T27" fmla="*/ 71 h 410"/>
              <a:gd name="T28" fmla="*/ 395 w 495"/>
              <a:gd name="T29" fmla="*/ 205 h 410"/>
              <a:gd name="T30" fmla="*/ 346 w 495"/>
              <a:gd name="T31" fmla="*/ 338 h 410"/>
              <a:gd name="T32" fmla="*/ 233 w 495"/>
              <a:gd name="T33" fmla="*/ 352 h 410"/>
              <a:gd name="T34" fmla="*/ 233 w 495"/>
              <a:gd name="T35" fmla="*/ 352 h 410"/>
              <a:gd name="T36" fmla="*/ 219 w 495"/>
              <a:gd name="T37" fmla="*/ 352 h 410"/>
              <a:gd name="T38" fmla="*/ 219 w 495"/>
              <a:gd name="T39" fmla="*/ 352 h 410"/>
              <a:gd name="T40" fmla="*/ 120 w 495"/>
              <a:gd name="T41" fmla="*/ 282 h 410"/>
              <a:gd name="T42" fmla="*/ 28 w 495"/>
              <a:gd name="T43" fmla="*/ 282 h 410"/>
              <a:gd name="T44" fmla="*/ 0 w 495"/>
              <a:gd name="T45" fmla="*/ 253 h 410"/>
              <a:gd name="T46" fmla="*/ 0 w 495"/>
              <a:gd name="T47" fmla="*/ 155 h 410"/>
              <a:gd name="T48" fmla="*/ 28 w 495"/>
              <a:gd name="T49" fmla="*/ 127 h 410"/>
              <a:gd name="T50" fmla="*/ 28 w 495"/>
              <a:gd name="T51" fmla="*/ 127 h 410"/>
              <a:gd name="T52" fmla="*/ 120 w 495"/>
              <a:gd name="T53" fmla="*/ 127 h 410"/>
              <a:gd name="T54" fmla="*/ 211 w 495"/>
              <a:gd name="T55" fmla="*/ 50 h 410"/>
              <a:gd name="T56" fmla="*/ 211 w 495"/>
              <a:gd name="T57" fmla="*/ 50 h 410"/>
              <a:gd name="T58" fmla="*/ 233 w 495"/>
              <a:gd name="T59" fmla="*/ 42 h 410"/>
              <a:gd name="T60" fmla="*/ 261 w 495"/>
              <a:gd name="T61" fmla="*/ 71 h 410"/>
              <a:gd name="T62" fmla="*/ 261 w 495"/>
              <a:gd name="T63" fmla="*/ 155 h 410"/>
              <a:gd name="T64" fmla="*/ 261 w 495"/>
              <a:gd name="T65" fmla="*/ 225 h 410"/>
              <a:gd name="T66" fmla="*/ 261 w 495"/>
              <a:gd name="T67" fmla="*/ 253 h 410"/>
              <a:gd name="T68" fmla="*/ 261 w 495"/>
              <a:gd name="T69" fmla="*/ 282 h 410"/>
              <a:gd name="T70" fmla="*/ 261 w 495"/>
              <a:gd name="T71" fmla="*/ 324 h 410"/>
              <a:gd name="T72" fmla="*/ 233 w 495"/>
              <a:gd name="T73" fmla="*/ 352 h 4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495" h="410">
                <a:moveTo>
                  <a:pt x="417" y="409"/>
                </a:moveTo>
                <a:lnTo>
                  <a:pt x="417" y="409"/>
                </a:lnTo>
                <a:cubicBezTo>
                  <a:pt x="388" y="381"/>
                  <a:pt x="388" y="381"/>
                  <a:pt x="388" y="381"/>
                </a:cubicBezTo>
                <a:cubicBezTo>
                  <a:pt x="431" y="338"/>
                  <a:pt x="459" y="275"/>
                  <a:pt x="459" y="205"/>
                </a:cubicBezTo>
                <a:cubicBezTo>
                  <a:pt x="459" y="134"/>
                  <a:pt x="431" y="71"/>
                  <a:pt x="388" y="28"/>
                </a:cubicBezTo>
                <a:cubicBezTo>
                  <a:pt x="417" y="0"/>
                  <a:pt x="417" y="0"/>
                  <a:pt x="417" y="0"/>
                </a:cubicBezTo>
                <a:cubicBezTo>
                  <a:pt x="466" y="57"/>
                  <a:pt x="494" y="127"/>
                  <a:pt x="494" y="205"/>
                </a:cubicBezTo>
                <a:cubicBezTo>
                  <a:pt x="494" y="282"/>
                  <a:pt x="466" y="352"/>
                  <a:pt x="417" y="409"/>
                </a:cubicBezTo>
                <a:close/>
                <a:moveTo>
                  <a:pt x="346" y="338"/>
                </a:moveTo>
                <a:lnTo>
                  <a:pt x="346" y="338"/>
                </a:lnTo>
                <a:cubicBezTo>
                  <a:pt x="318" y="310"/>
                  <a:pt x="318" y="310"/>
                  <a:pt x="318" y="310"/>
                </a:cubicBezTo>
                <a:cubicBezTo>
                  <a:pt x="339" y="282"/>
                  <a:pt x="353" y="246"/>
                  <a:pt x="353" y="205"/>
                </a:cubicBezTo>
                <a:cubicBezTo>
                  <a:pt x="353" y="163"/>
                  <a:pt x="339" y="127"/>
                  <a:pt x="318" y="99"/>
                </a:cubicBezTo>
                <a:cubicBezTo>
                  <a:pt x="346" y="71"/>
                  <a:pt x="346" y="71"/>
                  <a:pt x="346" y="71"/>
                </a:cubicBezTo>
                <a:cubicBezTo>
                  <a:pt x="374" y="106"/>
                  <a:pt x="395" y="155"/>
                  <a:pt x="395" y="205"/>
                </a:cubicBezTo>
                <a:cubicBezTo>
                  <a:pt x="395" y="253"/>
                  <a:pt x="374" y="303"/>
                  <a:pt x="346" y="338"/>
                </a:cubicBezTo>
                <a:close/>
                <a:moveTo>
                  <a:pt x="233" y="352"/>
                </a:moveTo>
                <a:lnTo>
                  <a:pt x="233" y="352"/>
                </a:lnTo>
                <a:cubicBezTo>
                  <a:pt x="226" y="352"/>
                  <a:pt x="219" y="352"/>
                  <a:pt x="219" y="352"/>
                </a:cubicBezTo>
                <a:lnTo>
                  <a:pt x="219" y="352"/>
                </a:lnTo>
                <a:cubicBezTo>
                  <a:pt x="120" y="282"/>
                  <a:pt x="120" y="282"/>
                  <a:pt x="120" y="282"/>
                </a:cubicBezTo>
                <a:cubicBezTo>
                  <a:pt x="28" y="282"/>
                  <a:pt x="28" y="282"/>
                  <a:pt x="28" y="282"/>
                </a:cubicBezTo>
                <a:cubicBezTo>
                  <a:pt x="7" y="282"/>
                  <a:pt x="0" y="267"/>
                  <a:pt x="0" y="253"/>
                </a:cubicBezTo>
                <a:cubicBezTo>
                  <a:pt x="0" y="155"/>
                  <a:pt x="0" y="155"/>
                  <a:pt x="0" y="155"/>
                </a:cubicBezTo>
                <a:cubicBezTo>
                  <a:pt x="0" y="141"/>
                  <a:pt x="7" y="127"/>
                  <a:pt x="28" y="127"/>
                </a:cubicBezTo>
                <a:lnTo>
                  <a:pt x="28" y="127"/>
                </a:lnTo>
                <a:cubicBezTo>
                  <a:pt x="120" y="127"/>
                  <a:pt x="120" y="127"/>
                  <a:pt x="120" y="127"/>
                </a:cubicBezTo>
                <a:cubicBezTo>
                  <a:pt x="211" y="50"/>
                  <a:pt x="211" y="50"/>
                  <a:pt x="211" y="50"/>
                </a:cubicBezTo>
                <a:lnTo>
                  <a:pt x="211" y="50"/>
                </a:lnTo>
                <a:cubicBezTo>
                  <a:pt x="219" y="50"/>
                  <a:pt x="226" y="42"/>
                  <a:pt x="233" y="42"/>
                </a:cubicBezTo>
                <a:cubicBezTo>
                  <a:pt x="247" y="42"/>
                  <a:pt x="261" y="57"/>
                  <a:pt x="261" y="71"/>
                </a:cubicBezTo>
                <a:cubicBezTo>
                  <a:pt x="261" y="155"/>
                  <a:pt x="261" y="155"/>
                  <a:pt x="261" y="155"/>
                </a:cubicBezTo>
                <a:cubicBezTo>
                  <a:pt x="261" y="225"/>
                  <a:pt x="261" y="225"/>
                  <a:pt x="261" y="225"/>
                </a:cubicBezTo>
                <a:cubicBezTo>
                  <a:pt x="261" y="253"/>
                  <a:pt x="261" y="253"/>
                  <a:pt x="261" y="253"/>
                </a:cubicBezTo>
                <a:cubicBezTo>
                  <a:pt x="261" y="282"/>
                  <a:pt x="261" y="282"/>
                  <a:pt x="261" y="282"/>
                </a:cubicBezTo>
                <a:cubicBezTo>
                  <a:pt x="261" y="324"/>
                  <a:pt x="261" y="324"/>
                  <a:pt x="261" y="324"/>
                </a:cubicBezTo>
                <a:cubicBezTo>
                  <a:pt x="261" y="345"/>
                  <a:pt x="247" y="352"/>
                  <a:pt x="233" y="35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46" name="Freeform 152"/>
          <p:cNvSpPr>
            <a:spLocks noChangeArrowheads="1"/>
          </p:cNvSpPr>
          <p:nvPr/>
        </p:nvSpPr>
        <p:spPr bwMode="auto">
          <a:xfrm>
            <a:off x="3605333" y="1458385"/>
            <a:ext cx="190451" cy="150283"/>
          </a:xfrm>
          <a:custGeom>
            <a:avLst/>
            <a:gdLst>
              <a:gd name="T0" fmla="*/ 354 w 397"/>
              <a:gd name="T1" fmla="*/ 296 h 311"/>
              <a:gd name="T2" fmla="*/ 354 w 397"/>
              <a:gd name="T3" fmla="*/ 296 h 311"/>
              <a:gd name="T4" fmla="*/ 326 w 397"/>
              <a:gd name="T5" fmla="*/ 268 h 311"/>
              <a:gd name="T6" fmla="*/ 361 w 397"/>
              <a:gd name="T7" fmla="*/ 163 h 311"/>
              <a:gd name="T8" fmla="*/ 326 w 397"/>
              <a:gd name="T9" fmla="*/ 57 h 311"/>
              <a:gd name="T10" fmla="*/ 354 w 397"/>
              <a:gd name="T11" fmla="*/ 29 h 311"/>
              <a:gd name="T12" fmla="*/ 396 w 397"/>
              <a:gd name="T13" fmla="*/ 163 h 311"/>
              <a:gd name="T14" fmla="*/ 354 w 397"/>
              <a:gd name="T15" fmla="*/ 296 h 311"/>
              <a:gd name="T16" fmla="*/ 241 w 397"/>
              <a:gd name="T17" fmla="*/ 310 h 311"/>
              <a:gd name="T18" fmla="*/ 241 w 397"/>
              <a:gd name="T19" fmla="*/ 310 h 311"/>
              <a:gd name="T20" fmla="*/ 219 w 397"/>
              <a:gd name="T21" fmla="*/ 310 h 311"/>
              <a:gd name="T22" fmla="*/ 219 w 397"/>
              <a:gd name="T23" fmla="*/ 310 h 311"/>
              <a:gd name="T24" fmla="*/ 128 w 397"/>
              <a:gd name="T25" fmla="*/ 240 h 311"/>
              <a:gd name="T26" fmla="*/ 29 w 397"/>
              <a:gd name="T27" fmla="*/ 240 h 311"/>
              <a:gd name="T28" fmla="*/ 0 w 397"/>
              <a:gd name="T29" fmla="*/ 211 h 311"/>
              <a:gd name="T30" fmla="*/ 0 w 397"/>
              <a:gd name="T31" fmla="*/ 113 h 311"/>
              <a:gd name="T32" fmla="*/ 29 w 397"/>
              <a:gd name="T33" fmla="*/ 85 h 311"/>
              <a:gd name="T34" fmla="*/ 29 w 397"/>
              <a:gd name="T35" fmla="*/ 85 h 311"/>
              <a:gd name="T36" fmla="*/ 128 w 397"/>
              <a:gd name="T37" fmla="*/ 85 h 311"/>
              <a:gd name="T38" fmla="*/ 219 w 397"/>
              <a:gd name="T39" fmla="*/ 8 h 311"/>
              <a:gd name="T40" fmla="*/ 219 w 397"/>
              <a:gd name="T41" fmla="*/ 8 h 311"/>
              <a:gd name="T42" fmla="*/ 241 w 397"/>
              <a:gd name="T43" fmla="*/ 0 h 311"/>
              <a:gd name="T44" fmla="*/ 269 w 397"/>
              <a:gd name="T45" fmla="*/ 29 h 311"/>
              <a:gd name="T46" fmla="*/ 269 w 397"/>
              <a:gd name="T47" fmla="*/ 113 h 311"/>
              <a:gd name="T48" fmla="*/ 269 w 397"/>
              <a:gd name="T49" fmla="*/ 183 h 311"/>
              <a:gd name="T50" fmla="*/ 269 w 397"/>
              <a:gd name="T51" fmla="*/ 211 h 311"/>
              <a:gd name="T52" fmla="*/ 269 w 397"/>
              <a:gd name="T53" fmla="*/ 240 h 311"/>
              <a:gd name="T54" fmla="*/ 269 w 397"/>
              <a:gd name="T55" fmla="*/ 282 h 311"/>
              <a:gd name="T56" fmla="*/ 241 w 397"/>
              <a:gd name="T57" fmla="*/ 310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397" h="311">
                <a:moveTo>
                  <a:pt x="354" y="296"/>
                </a:moveTo>
                <a:lnTo>
                  <a:pt x="354" y="296"/>
                </a:lnTo>
                <a:cubicBezTo>
                  <a:pt x="326" y="268"/>
                  <a:pt x="326" y="268"/>
                  <a:pt x="326" y="268"/>
                </a:cubicBezTo>
                <a:cubicBezTo>
                  <a:pt x="347" y="240"/>
                  <a:pt x="361" y="204"/>
                  <a:pt x="361" y="163"/>
                </a:cubicBezTo>
                <a:cubicBezTo>
                  <a:pt x="361" y="121"/>
                  <a:pt x="347" y="85"/>
                  <a:pt x="326" y="57"/>
                </a:cubicBezTo>
                <a:cubicBezTo>
                  <a:pt x="354" y="29"/>
                  <a:pt x="354" y="29"/>
                  <a:pt x="354" y="29"/>
                </a:cubicBezTo>
                <a:cubicBezTo>
                  <a:pt x="382" y="64"/>
                  <a:pt x="396" y="113"/>
                  <a:pt x="396" y="163"/>
                </a:cubicBezTo>
                <a:cubicBezTo>
                  <a:pt x="396" y="211"/>
                  <a:pt x="382" y="261"/>
                  <a:pt x="354" y="296"/>
                </a:cubicBezTo>
                <a:close/>
                <a:moveTo>
                  <a:pt x="241" y="310"/>
                </a:moveTo>
                <a:lnTo>
                  <a:pt x="241" y="310"/>
                </a:lnTo>
                <a:cubicBezTo>
                  <a:pt x="234" y="310"/>
                  <a:pt x="226" y="310"/>
                  <a:pt x="219" y="310"/>
                </a:cubicBezTo>
                <a:lnTo>
                  <a:pt x="219" y="310"/>
                </a:lnTo>
                <a:cubicBezTo>
                  <a:pt x="128" y="240"/>
                  <a:pt x="128" y="240"/>
                  <a:pt x="128" y="240"/>
                </a:cubicBezTo>
                <a:cubicBezTo>
                  <a:pt x="29" y="240"/>
                  <a:pt x="29" y="240"/>
                  <a:pt x="29" y="240"/>
                </a:cubicBezTo>
                <a:cubicBezTo>
                  <a:pt x="15" y="240"/>
                  <a:pt x="0" y="225"/>
                  <a:pt x="0" y="211"/>
                </a:cubicBezTo>
                <a:cubicBezTo>
                  <a:pt x="0" y="113"/>
                  <a:pt x="0" y="113"/>
                  <a:pt x="0" y="113"/>
                </a:cubicBezTo>
                <a:cubicBezTo>
                  <a:pt x="0" y="99"/>
                  <a:pt x="15" y="85"/>
                  <a:pt x="29" y="85"/>
                </a:cubicBezTo>
                <a:lnTo>
                  <a:pt x="29" y="85"/>
                </a:lnTo>
                <a:cubicBezTo>
                  <a:pt x="128" y="85"/>
                  <a:pt x="128" y="85"/>
                  <a:pt x="128" y="85"/>
                </a:cubicBezTo>
                <a:cubicBezTo>
                  <a:pt x="219" y="8"/>
                  <a:pt x="219" y="8"/>
                  <a:pt x="219" y="8"/>
                </a:cubicBezTo>
                <a:lnTo>
                  <a:pt x="219" y="8"/>
                </a:lnTo>
                <a:cubicBezTo>
                  <a:pt x="226" y="8"/>
                  <a:pt x="234" y="0"/>
                  <a:pt x="241" y="0"/>
                </a:cubicBezTo>
                <a:cubicBezTo>
                  <a:pt x="255" y="0"/>
                  <a:pt x="269" y="15"/>
                  <a:pt x="269" y="29"/>
                </a:cubicBezTo>
                <a:cubicBezTo>
                  <a:pt x="269" y="113"/>
                  <a:pt x="269" y="113"/>
                  <a:pt x="269" y="113"/>
                </a:cubicBezTo>
                <a:cubicBezTo>
                  <a:pt x="269" y="183"/>
                  <a:pt x="269" y="183"/>
                  <a:pt x="269" y="183"/>
                </a:cubicBezTo>
                <a:cubicBezTo>
                  <a:pt x="269" y="211"/>
                  <a:pt x="269" y="211"/>
                  <a:pt x="269" y="211"/>
                </a:cubicBezTo>
                <a:cubicBezTo>
                  <a:pt x="269" y="240"/>
                  <a:pt x="269" y="240"/>
                  <a:pt x="269" y="240"/>
                </a:cubicBezTo>
                <a:cubicBezTo>
                  <a:pt x="269" y="282"/>
                  <a:pt x="269" y="282"/>
                  <a:pt x="269" y="282"/>
                </a:cubicBezTo>
                <a:cubicBezTo>
                  <a:pt x="269" y="303"/>
                  <a:pt x="255" y="310"/>
                  <a:pt x="241" y="31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47" name="Freeform 153"/>
          <p:cNvSpPr>
            <a:spLocks noChangeArrowheads="1"/>
          </p:cNvSpPr>
          <p:nvPr/>
        </p:nvSpPr>
        <p:spPr bwMode="auto">
          <a:xfrm>
            <a:off x="3129207" y="1458385"/>
            <a:ext cx="234890" cy="150283"/>
          </a:xfrm>
          <a:custGeom>
            <a:avLst/>
            <a:gdLst>
              <a:gd name="T0" fmla="*/ 480 w 488"/>
              <a:gd name="T1" fmla="*/ 128 h 311"/>
              <a:gd name="T2" fmla="*/ 480 w 488"/>
              <a:gd name="T3" fmla="*/ 128 h 311"/>
              <a:gd name="T4" fmla="*/ 445 w 488"/>
              <a:gd name="T5" fmla="*/ 163 h 311"/>
              <a:gd name="T6" fmla="*/ 480 w 488"/>
              <a:gd name="T7" fmla="*/ 197 h 311"/>
              <a:gd name="T8" fmla="*/ 480 w 488"/>
              <a:gd name="T9" fmla="*/ 197 h 311"/>
              <a:gd name="T10" fmla="*/ 487 w 488"/>
              <a:gd name="T11" fmla="*/ 218 h 311"/>
              <a:gd name="T12" fmla="*/ 459 w 488"/>
              <a:gd name="T13" fmla="*/ 247 h 311"/>
              <a:gd name="T14" fmla="*/ 445 w 488"/>
              <a:gd name="T15" fmla="*/ 240 h 311"/>
              <a:gd name="T16" fmla="*/ 445 w 488"/>
              <a:gd name="T17" fmla="*/ 240 h 311"/>
              <a:gd name="T18" fmla="*/ 403 w 488"/>
              <a:gd name="T19" fmla="*/ 204 h 311"/>
              <a:gd name="T20" fmla="*/ 367 w 488"/>
              <a:gd name="T21" fmla="*/ 240 h 311"/>
              <a:gd name="T22" fmla="*/ 367 w 488"/>
              <a:gd name="T23" fmla="*/ 240 h 311"/>
              <a:gd name="T24" fmla="*/ 346 w 488"/>
              <a:gd name="T25" fmla="*/ 247 h 311"/>
              <a:gd name="T26" fmla="*/ 318 w 488"/>
              <a:gd name="T27" fmla="*/ 218 h 311"/>
              <a:gd name="T28" fmla="*/ 332 w 488"/>
              <a:gd name="T29" fmla="*/ 197 h 311"/>
              <a:gd name="T30" fmla="*/ 332 w 488"/>
              <a:gd name="T31" fmla="*/ 197 h 311"/>
              <a:gd name="T32" fmla="*/ 367 w 488"/>
              <a:gd name="T33" fmla="*/ 163 h 311"/>
              <a:gd name="T34" fmla="*/ 332 w 488"/>
              <a:gd name="T35" fmla="*/ 128 h 311"/>
              <a:gd name="T36" fmla="*/ 332 w 488"/>
              <a:gd name="T37" fmla="*/ 128 h 311"/>
              <a:gd name="T38" fmla="*/ 318 w 488"/>
              <a:gd name="T39" fmla="*/ 106 h 311"/>
              <a:gd name="T40" fmla="*/ 346 w 488"/>
              <a:gd name="T41" fmla="*/ 78 h 311"/>
              <a:gd name="T42" fmla="*/ 367 w 488"/>
              <a:gd name="T43" fmla="*/ 85 h 311"/>
              <a:gd name="T44" fmla="*/ 367 w 488"/>
              <a:gd name="T45" fmla="*/ 85 h 311"/>
              <a:gd name="T46" fmla="*/ 403 w 488"/>
              <a:gd name="T47" fmla="*/ 121 h 311"/>
              <a:gd name="T48" fmla="*/ 445 w 488"/>
              <a:gd name="T49" fmla="*/ 85 h 311"/>
              <a:gd name="T50" fmla="*/ 445 w 488"/>
              <a:gd name="T51" fmla="*/ 85 h 311"/>
              <a:gd name="T52" fmla="*/ 459 w 488"/>
              <a:gd name="T53" fmla="*/ 78 h 311"/>
              <a:gd name="T54" fmla="*/ 487 w 488"/>
              <a:gd name="T55" fmla="*/ 106 h 311"/>
              <a:gd name="T56" fmla="*/ 480 w 488"/>
              <a:gd name="T57" fmla="*/ 128 h 311"/>
              <a:gd name="T58" fmla="*/ 233 w 488"/>
              <a:gd name="T59" fmla="*/ 310 h 311"/>
              <a:gd name="T60" fmla="*/ 233 w 488"/>
              <a:gd name="T61" fmla="*/ 310 h 311"/>
              <a:gd name="T62" fmla="*/ 219 w 488"/>
              <a:gd name="T63" fmla="*/ 310 h 311"/>
              <a:gd name="T64" fmla="*/ 219 w 488"/>
              <a:gd name="T65" fmla="*/ 310 h 311"/>
              <a:gd name="T66" fmla="*/ 120 w 488"/>
              <a:gd name="T67" fmla="*/ 240 h 311"/>
              <a:gd name="T68" fmla="*/ 28 w 488"/>
              <a:gd name="T69" fmla="*/ 240 h 311"/>
              <a:gd name="T70" fmla="*/ 0 w 488"/>
              <a:gd name="T71" fmla="*/ 211 h 311"/>
              <a:gd name="T72" fmla="*/ 0 w 488"/>
              <a:gd name="T73" fmla="*/ 113 h 311"/>
              <a:gd name="T74" fmla="*/ 28 w 488"/>
              <a:gd name="T75" fmla="*/ 85 h 311"/>
              <a:gd name="T76" fmla="*/ 28 w 488"/>
              <a:gd name="T77" fmla="*/ 85 h 311"/>
              <a:gd name="T78" fmla="*/ 120 w 488"/>
              <a:gd name="T79" fmla="*/ 85 h 311"/>
              <a:gd name="T80" fmla="*/ 219 w 488"/>
              <a:gd name="T81" fmla="*/ 8 h 311"/>
              <a:gd name="T82" fmla="*/ 219 w 488"/>
              <a:gd name="T83" fmla="*/ 8 h 311"/>
              <a:gd name="T84" fmla="*/ 233 w 488"/>
              <a:gd name="T85" fmla="*/ 0 h 311"/>
              <a:gd name="T86" fmla="*/ 261 w 488"/>
              <a:gd name="T87" fmla="*/ 29 h 311"/>
              <a:gd name="T88" fmla="*/ 261 w 488"/>
              <a:gd name="T89" fmla="*/ 113 h 311"/>
              <a:gd name="T90" fmla="*/ 261 w 488"/>
              <a:gd name="T91" fmla="*/ 183 h 311"/>
              <a:gd name="T92" fmla="*/ 261 w 488"/>
              <a:gd name="T93" fmla="*/ 211 h 311"/>
              <a:gd name="T94" fmla="*/ 261 w 488"/>
              <a:gd name="T95" fmla="*/ 240 h 311"/>
              <a:gd name="T96" fmla="*/ 261 w 488"/>
              <a:gd name="T97" fmla="*/ 282 h 311"/>
              <a:gd name="T98" fmla="*/ 233 w 488"/>
              <a:gd name="T99" fmla="*/ 310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488" h="311">
                <a:moveTo>
                  <a:pt x="480" y="128"/>
                </a:moveTo>
                <a:lnTo>
                  <a:pt x="480" y="128"/>
                </a:lnTo>
                <a:cubicBezTo>
                  <a:pt x="445" y="163"/>
                  <a:pt x="445" y="163"/>
                  <a:pt x="445" y="163"/>
                </a:cubicBezTo>
                <a:cubicBezTo>
                  <a:pt x="480" y="197"/>
                  <a:pt x="480" y="197"/>
                  <a:pt x="480" y="197"/>
                </a:cubicBezTo>
                <a:lnTo>
                  <a:pt x="480" y="197"/>
                </a:lnTo>
                <a:cubicBezTo>
                  <a:pt x="487" y="204"/>
                  <a:pt x="487" y="211"/>
                  <a:pt x="487" y="218"/>
                </a:cubicBezTo>
                <a:cubicBezTo>
                  <a:pt x="487" y="233"/>
                  <a:pt x="480" y="247"/>
                  <a:pt x="459" y="247"/>
                </a:cubicBezTo>
                <a:cubicBezTo>
                  <a:pt x="452" y="247"/>
                  <a:pt x="445" y="247"/>
                  <a:pt x="445" y="240"/>
                </a:cubicBezTo>
                <a:lnTo>
                  <a:pt x="445" y="240"/>
                </a:lnTo>
                <a:cubicBezTo>
                  <a:pt x="403" y="204"/>
                  <a:pt x="403" y="204"/>
                  <a:pt x="403" y="204"/>
                </a:cubicBezTo>
                <a:cubicBezTo>
                  <a:pt x="367" y="240"/>
                  <a:pt x="367" y="240"/>
                  <a:pt x="367" y="240"/>
                </a:cubicBezTo>
                <a:lnTo>
                  <a:pt x="367" y="240"/>
                </a:lnTo>
                <a:cubicBezTo>
                  <a:pt x="360" y="247"/>
                  <a:pt x="353" y="247"/>
                  <a:pt x="346" y="247"/>
                </a:cubicBezTo>
                <a:cubicBezTo>
                  <a:pt x="332" y="247"/>
                  <a:pt x="318" y="233"/>
                  <a:pt x="318" y="218"/>
                </a:cubicBezTo>
                <a:cubicBezTo>
                  <a:pt x="318" y="211"/>
                  <a:pt x="325" y="204"/>
                  <a:pt x="332" y="197"/>
                </a:cubicBezTo>
                <a:lnTo>
                  <a:pt x="332" y="197"/>
                </a:lnTo>
                <a:cubicBezTo>
                  <a:pt x="367" y="163"/>
                  <a:pt x="367" y="163"/>
                  <a:pt x="367" y="163"/>
                </a:cubicBezTo>
                <a:cubicBezTo>
                  <a:pt x="332" y="128"/>
                  <a:pt x="332" y="128"/>
                  <a:pt x="332" y="128"/>
                </a:cubicBezTo>
                <a:lnTo>
                  <a:pt x="332" y="128"/>
                </a:lnTo>
                <a:cubicBezTo>
                  <a:pt x="325" y="121"/>
                  <a:pt x="318" y="113"/>
                  <a:pt x="318" y="106"/>
                </a:cubicBezTo>
                <a:cubicBezTo>
                  <a:pt x="318" y="92"/>
                  <a:pt x="332" y="78"/>
                  <a:pt x="346" y="78"/>
                </a:cubicBezTo>
                <a:cubicBezTo>
                  <a:pt x="353" y="78"/>
                  <a:pt x="360" y="78"/>
                  <a:pt x="367" y="85"/>
                </a:cubicBezTo>
                <a:lnTo>
                  <a:pt x="367" y="85"/>
                </a:lnTo>
                <a:cubicBezTo>
                  <a:pt x="403" y="121"/>
                  <a:pt x="403" y="121"/>
                  <a:pt x="403" y="121"/>
                </a:cubicBezTo>
                <a:cubicBezTo>
                  <a:pt x="445" y="85"/>
                  <a:pt x="445" y="85"/>
                  <a:pt x="445" y="85"/>
                </a:cubicBezTo>
                <a:lnTo>
                  <a:pt x="445" y="85"/>
                </a:lnTo>
                <a:cubicBezTo>
                  <a:pt x="445" y="78"/>
                  <a:pt x="452" y="78"/>
                  <a:pt x="459" y="78"/>
                </a:cubicBezTo>
                <a:cubicBezTo>
                  <a:pt x="480" y="78"/>
                  <a:pt x="487" y="92"/>
                  <a:pt x="487" y="106"/>
                </a:cubicBezTo>
                <a:cubicBezTo>
                  <a:pt x="487" y="113"/>
                  <a:pt x="487" y="121"/>
                  <a:pt x="480" y="128"/>
                </a:cubicBezTo>
                <a:close/>
                <a:moveTo>
                  <a:pt x="233" y="310"/>
                </a:moveTo>
                <a:lnTo>
                  <a:pt x="233" y="310"/>
                </a:lnTo>
                <a:cubicBezTo>
                  <a:pt x="226" y="310"/>
                  <a:pt x="226" y="310"/>
                  <a:pt x="219" y="310"/>
                </a:cubicBezTo>
                <a:lnTo>
                  <a:pt x="219" y="310"/>
                </a:lnTo>
                <a:cubicBezTo>
                  <a:pt x="120" y="240"/>
                  <a:pt x="120" y="240"/>
                  <a:pt x="120" y="240"/>
                </a:cubicBezTo>
                <a:cubicBezTo>
                  <a:pt x="28" y="240"/>
                  <a:pt x="28" y="240"/>
                  <a:pt x="28" y="240"/>
                </a:cubicBezTo>
                <a:cubicBezTo>
                  <a:pt x="14" y="240"/>
                  <a:pt x="0" y="225"/>
                  <a:pt x="0" y="211"/>
                </a:cubicBezTo>
                <a:cubicBezTo>
                  <a:pt x="0" y="113"/>
                  <a:pt x="0" y="113"/>
                  <a:pt x="0" y="113"/>
                </a:cubicBezTo>
                <a:cubicBezTo>
                  <a:pt x="0" y="99"/>
                  <a:pt x="14" y="85"/>
                  <a:pt x="28" y="85"/>
                </a:cubicBezTo>
                <a:lnTo>
                  <a:pt x="28" y="85"/>
                </a:lnTo>
                <a:cubicBezTo>
                  <a:pt x="120" y="85"/>
                  <a:pt x="120" y="85"/>
                  <a:pt x="120" y="85"/>
                </a:cubicBezTo>
                <a:cubicBezTo>
                  <a:pt x="219" y="8"/>
                  <a:pt x="219" y="8"/>
                  <a:pt x="219" y="8"/>
                </a:cubicBezTo>
                <a:lnTo>
                  <a:pt x="219" y="8"/>
                </a:lnTo>
                <a:cubicBezTo>
                  <a:pt x="226" y="8"/>
                  <a:pt x="226" y="0"/>
                  <a:pt x="233" y="0"/>
                </a:cubicBezTo>
                <a:cubicBezTo>
                  <a:pt x="254" y="0"/>
                  <a:pt x="261" y="15"/>
                  <a:pt x="261" y="29"/>
                </a:cubicBezTo>
                <a:cubicBezTo>
                  <a:pt x="261" y="113"/>
                  <a:pt x="261" y="113"/>
                  <a:pt x="261" y="113"/>
                </a:cubicBezTo>
                <a:cubicBezTo>
                  <a:pt x="261" y="183"/>
                  <a:pt x="261" y="183"/>
                  <a:pt x="261" y="183"/>
                </a:cubicBezTo>
                <a:cubicBezTo>
                  <a:pt x="261" y="211"/>
                  <a:pt x="261" y="211"/>
                  <a:pt x="261" y="211"/>
                </a:cubicBezTo>
                <a:cubicBezTo>
                  <a:pt x="261" y="240"/>
                  <a:pt x="261" y="240"/>
                  <a:pt x="261" y="240"/>
                </a:cubicBezTo>
                <a:cubicBezTo>
                  <a:pt x="261" y="282"/>
                  <a:pt x="261" y="282"/>
                  <a:pt x="261" y="282"/>
                </a:cubicBezTo>
                <a:cubicBezTo>
                  <a:pt x="261" y="303"/>
                  <a:pt x="254" y="310"/>
                  <a:pt x="233" y="31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48" name="Freeform 154"/>
          <p:cNvSpPr>
            <a:spLocks noChangeArrowheads="1"/>
          </p:cNvSpPr>
          <p:nvPr/>
        </p:nvSpPr>
        <p:spPr bwMode="auto">
          <a:xfrm>
            <a:off x="2623456" y="1458385"/>
            <a:ext cx="234889" cy="150283"/>
          </a:xfrm>
          <a:custGeom>
            <a:avLst/>
            <a:gdLst>
              <a:gd name="T0" fmla="*/ 459 w 488"/>
              <a:gd name="T1" fmla="*/ 190 h 311"/>
              <a:gd name="T2" fmla="*/ 459 w 488"/>
              <a:gd name="T3" fmla="*/ 190 h 311"/>
              <a:gd name="T4" fmla="*/ 346 w 488"/>
              <a:gd name="T5" fmla="*/ 190 h 311"/>
              <a:gd name="T6" fmla="*/ 318 w 488"/>
              <a:gd name="T7" fmla="*/ 163 h 311"/>
              <a:gd name="T8" fmla="*/ 346 w 488"/>
              <a:gd name="T9" fmla="*/ 135 h 311"/>
              <a:gd name="T10" fmla="*/ 459 w 488"/>
              <a:gd name="T11" fmla="*/ 135 h 311"/>
              <a:gd name="T12" fmla="*/ 487 w 488"/>
              <a:gd name="T13" fmla="*/ 163 h 311"/>
              <a:gd name="T14" fmla="*/ 459 w 488"/>
              <a:gd name="T15" fmla="*/ 190 h 311"/>
              <a:gd name="T16" fmla="*/ 233 w 488"/>
              <a:gd name="T17" fmla="*/ 310 h 311"/>
              <a:gd name="T18" fmla="*/ 233 w 488"/>
              <a:gd name="T19" fmla="*/ 310 h 311"/>
              <a:gd name="T20" fmla="*/ 219 w 488"/>
              <a:gd name="T21" fmla="*/ 310 h 311"/>
              <a:gd name="T22" fmla="*/ 219 w 488"/>
              <a:gd name="T23" fmla="*/ 310 h 311"/>
              <a:gd name="T24" fmla="*/ 120 w 488"/>
              <a:gd name="T25" fmla="*/ 240 h 311"/>
              <a:gd name="T26" fmla="*/ 28 w 488"/>
              <a:gd name="T27" fmla="*/ 240 h 311"/>
              <a:gd name="T28" fmla="*/ 0 w 488"/>
              <a:gd name="T29" fmla="*/ 211 h 311"/>
              <a:gd name="T30" fmla="*/ 0 w 488"/>
              <a:gd name="T31" fmla="*/ 113 h 311"/>
              <a:gd name="T32" fmla="*/ 28 w 488"/>
              <a:gd name="T33" fmla="*/ 85 h 311"/>
              <a:gd name="T34" fmla="*/ 28 w 488"/>
              <a:gd name="T35" fmla="*/ 85 h 311"/>
              <a:gd name="T36" fmla="*/ 120 w 488"/>
              <a:gd name="T37" fmla="*/ 85 h 311"/>
              <a:gd name="T38" fmla="*/ 212 w 488"/>
              <a:gd name="T39" fmla="*/ 8 h 311"/>
              <a:gd name="T40" fmla="*/ 212 w 488"/>
              <a:gd name="T41" fmla="*/ 8 h 311"/>
              <a:gd name="T42" fmla="*/ 233 w 488"/>
              <a:gd name="T43" fmla="*/ 0 h 311"/>
              <a:gd name="T44" fmla="*/ 261 w 488"/>
              <a:gd name="T45" fmla="*/ 29 h 311"/>
              <a:gd name="T46" fmla="*/ 261 w 488"/>
              <a:gd name="T47" fmla="*/ 113 h 311"/>
              <a:gd name="T48" fmla="*/ 261 w 488"/>
              <a:gd name="T49" fmla="*/ 183 h 311"/>
              <a:gd name="T50" fmla="*/ 261 w 488"/>
              <a:gd name="T51" fmla="*/ 211 h 311"/>
              <a:gd name="T52" fmla="*/ 261 w 488"/>
              <a:gd name="T53" fmla="*/ 240 h 311"/>
              <a:gd name="T54" fmla="*/ 261 w 488"/>
              <a:gd name="T55" fmla="*/ 282 h 311"/>
              <a:gd name="T56" fmla="*/ 233 w 488"/>
              <a:gd name="T57" fmla="*/ 310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488" h="311">
                <a:moveTo>
                  <a:pt x="459" y="190"/>
                </a:moveTo>
                <a:lnTo>
                  <a:pt x="459" y="190"/>
                </a:lnTo>
                <a:cubicBezTo>
                  <a:pt x="346" y="190"/>
                  <a:pt x="346" y="190"/>
                  <a:pt x="346" y="190"/>
                </a:cubicBezTo>
                <a:cubicBezTo>
                  <a:pt x="332" y="190"/>
                  <a:pt x="318" y="176"/>
                  <a:pt x="318" y="163"/>
                </a:cubicBezTo>
                <a:cubicBezTo>
                  <a:pt x="318" y="149"/>
                  <a:pt x="332" y="135"/>
                  <a:pt x="346" y="135"/>
                </a:cubicBezTo>
                <a:cubicBezTo>
                  <a:pt x="459" y="135"/>
                  <a:pt x="459" y="135"/>
                  <a:pt x="459" y="135"/>
                </a:cubicBezTo>
                <a:cubicBezTo>
                  <a:pt x="473" y="135"/>
                  <a:pt x="487" y="149"/>
                  <a:pt x="487" y="163"/>
                </a:cubicBezTo>
                <a:cubicBezTo>
                  <a:pt x="487" y="176"/>
                  <a:pt x="473" y="190"/>
                  <a:pt x="459" y="190"/>
                </a:cubicBezTo>
                <a:close/>
                <a:moveTo>
                  <a:pt x="233" y="310"/>
                </a:moveTo>
                <a:lnTo>
                  <a:pt x="233" y="310"/>
                </a:lnTo>
                <a:cubicBezTo>
                  <a:pt x="226" y="310"/>
                  <a:pt x="219" y="310"/>
                  <a:pt x="219" y="310"/>
                </a:cubicBezTo>
                <a:lnTo>
                  <a:pt x="219" y="310"/>
                </a:lnTo>
                <a:cubicBezTo>
                  <a:pt x="120" y="240"/>
                  <a:pt x="120" y="240"/>
                  <a:pt x="120" y="240"/>
                </a:cubicBezTo>
                <a:cubicBezTo>
                  <a:pt x="28" y="240"/>
                  <a:pt x="28" y="240"/>
                  <a:pt x="28" y="240"/>
                </a:cubicBezTo>
                <a:cubicBezTo>
                  <a:pt x="7" y="240"/>
                  <a:pt x="0" y="225"/>
                  <a:pt x="0" y="211"/>
                </a:cubicBezTo>
                <a:cubicBezTo>
                  <a:pt x="0" y="113"/>
                  <a:pt x="0" y="113"/>
                  <a:pt x="0" y="113"/>
                </a:cubicBezTo>
                <a:cubicBezTo>
                  <a:pt x="0" y="99"/>
                  <a:pt x="7" y="85"/>
                  <a:pt x="28" y="85"/>
                </a:cubicBezTo>
                <a:lnTo>
                  <a:pt x="28" y="85"/>
                </a:lnTo>
                <a:cubicBezTo>
                  <a:pt x="120" y="85"/>
                  <a:pt x="120" y="85"/>
                  <a:pt x="120" y="85"/>
                </a:cubicBezTo>
                <a:cubicBezTo>
                  <a:pt x="212" y="8"/>
                  <a:pt x="212" y="8"/>
                  <a:pt x="212" y="8"/>
                </a:cubicBezTo>
                <a:lnTo>
                  <a:pt x="212" y="8"/>
                </a:lnTo>
                <a:cubicBezTo>
                  <a:pt x="219" y="8"/>
                  <a:pt x="226" y="0"/>
                  <a:pt x="233" y="0"/>
                </a:cubicBezTo>
                <a:cubicBezTo>
                  <a:pt x="247" y="0"/>
                  <a:pt x="261" y="15"/>
                  <a:pt x="261" y="29"/>
                </a:cubicBezTo>
                <a:cubicBezTo>
                  <a:pt x="261" y="113"/>
                  <a:pt x="261" y="113"/>
                  <a:pt x="261" y="113"/>
                </a:cubicBezTo>
                <a:cubicBezTo>
                  <a:pt x="261" y="183"/>
                  <a:pt x="261" y="183"/>
                  <a:pt x="261" y="183"/>
                </a:cubicBezTo>
                <a:cubicBezTo>
                  <a:pt x="261" y="211"/>
                  <a:pt x="261" y="211"/>
                  <a:pt x="261" y="211"/>
                </a:cubicBezTo>
                <a:cubicBezTo>
                  <a:pt x="261" y="240"/>
                  <a:pt x="261" y="240"/>
                  <a:pt x="261" y="240"/>
                </a:cubicBezTo>
                <a:cubicBezTo>
                  <a:pt x="261" y="282"/>
                  <a:pt x="261" y="282"/>
                  <a:pt x="261" y="282"/>
                </a:cubicBezTo>
                <a:cubicBezTo>
                  <a:pt x="261" y="303"/>
                  <a:pt x="247" y="310"/>
                  <a:pt x="233" y="31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49" name="Freeform 155"/>
          <p:cNvSpPr>
            <a:spLocks noChangeArrowheads="1"/>
          </p:cNvSpPr>
          <p:nvPr/>
        </p:nvSpPr>
        <p:spPr bwMode="auto">
          <a:xfrm>
            <a:off x="2113472" y="1458385"/>
            <a:ext cx="237006" cy="150283"/>
          </a:xfrm>
          <a:custGeom>
            <a:avLst/>
            <a:gdLst>
              <a:gd name="T0" fmla="*/ 466 w 495"/>
              <a:gd name="T1" fmla="*/ 190 h 311"/>
              <a:gd name="T2" fmla="*/ 466 w 495"/>
              <a:gd name="T3" fmla="*/ 190 h 311"/>
              <a:gd name="T4" fmla="*/ 438 w 495"/>
              <a:gd name="T5" fmla="*/ 190 h 311"/>
              <a:gd name="T6" fmla="*/ 438 w 495"/>
              <a:gd name="T7" fmla="*/ 218 h 311"/>
              <a:gd name="T8" fmla="*/ 410 w 495"/>
              <a:gd name="T9" fmla="*/ 247 h 311"/>
              <a:gd name="T10" fmla="*/ 381 w 495"/>
              <a:gd name="T11" fmla="*/ 218 h 311"/>
              <a:gd name="T12" fmla="*/ 381 w 495"/>
              <a:gd name="T13" fmla="*/ 190 h 311"/>
              <a:gd name="T14" fmla="*/ 353 w 495"/>
              <a:gd name="T15" fmla="*/ 190 h 311"/>
              <a:gd name="T16" fmla="*/ 325 w 495"/>
              <a:gd name="T17" fmla="*/ 163 h 311"/>
              <a:gd name="T18" fmla="*/ 353 w 495"/>
              <a:gd name="T19" fmla="*/ 135 h 311"/>
              <a:gd name="T20" fmla="*/ 381 w 495"/>
              <a:gd name="T21" fmla="*/ 135 h 311"/>
              <a:gd name="T22" fmla="*/ 381 w 495"/>
              <a:gd name="T23" fmla="*/ 106 h 311"/>
              <a:gd name="T24" fmla="*/ 410 w 495"/>
              <a:gd name="T25" fmla="*/ 78 h 311"/>
              <a:gd name="T26" fmla="*/ 438 w 495"/>
              <a:gd name="T27" fmla="*/ 106 h 311"/>
              <a:gd name="T28" fmla="*/ 438 w 495"/>
              <a:gd name="T29" fmla="*/ 135 h 311"/>
              <a:gd name="T30" fmla="*/ 466 w 495"/>
              <a:gd name="T31" fmla="*/ 135 h 311"/>
              <a:gd name="T32" fmla="*/ 494 w 495"/>
              <a:gd name="T33" fmla="*/ 163 h 311"/>
              <a:gd name="T34" fmla="*/ 466 w 495"/>
              <a:gd name="T35" fmla="*/ 190 h 311"/>
              <a:gd name="T36" fmla="*/ 240 w 495"/>
              <a:gd name="T37" fmla="*/ 310 h 311"/>
              <a:gd name="T38" fmla="*/ 240 w 495"/>
              <a:gd name="T39" fmla="*/ 310 h 311"/>
              <a:gd name="T40" fmla="*/ 219 w 495"/>
              <a:gd name="T41" fmla="*/ 310 h 311"/>
              <a:gd name="T42" fmla="*/ 219 w 495"/>
              <a:gd name="T43" fmla="*/ 310 h 311"/>
              <a:gd name="T44" fmla="*/ 127 w 495"/>
              <a:gd name="T45" fmla="*/ 240 h 311"/>
              <a:gd name="T46" fmla="*/ 28 w 495"/>
              <a:gd name="T47" fmla="*/ 240 h 311"/>
              <a:gd name="T48" fmla="*/ 0 w 495"/>
              <a:gd name="T49" fmla="*/ 211 h 311"/>
              <a:gd name="T50" fmla="*/ 0 w 495"/>
              <a:gd name="T51" fmla="*/ 113 h 311"/>
              <a:gd name="T52" fmla="*/ 28 w 495"/>
              <a:gd name="T53" fmla="*/ 85 h 311"/>
              <a:gd name="T54" fmla="*/ 28 w 495"/>
              <a:gd name="T55" fmla="*/ 85 h 311"/>
              <a:gd name="T56" fmla="*/ 127 w 495"/>
              <a:gd name="T57" fmla="*/ 85 h 311"/>
              <a:gd name="T58" fmla="*/ 219 w 495"/>
              <a:gd name="T59" fmla="*/ 8 h 311"/>
              <a:gd name="T60" fmla="*/ 219 w 495"/>
              <a:gd name="T61" fmla="*/ 8 h 311"/>
              <a:gd name="T62" fmla="*/ 240 w 495"/>
              <a:gd name="T63" fmla="*/ 0 h 311"/>
              <a:gd name="T64" fmla="*/ 268 w 495"/>
              <a:gd name="T65" fmla="*/ 29 h 311"/>
              <a:gd name="T66" fmla="*/ 268 w 495"/>
              <a:gd name="T67" fmla="*/ 113 h 311"/>
              <a:gd name="T68" fmla="*/ 268 w 495"/>
              <a:gd name="T69" fmla="*/ 183 h 311"/>
              <a:gd name="T70" fmla="*/ 268 w 495"/>
              <a:gd name="T71" fmla="*/ 211 h 311"/>
              <a:gd name="T72" fmla="*/ 268 w 495"/>
              <a:gd name="T73" fmla="*/ 240 h 311"/>
              <a:gd name="T74" fmla="*/ 268 w 495"/>
              <a:gd name="T75" fmla="*/ 282 h 311"/>
              <a:gd name="T76" fmla="*/ 240 w 495"/>
              <a:gd name="T77" fmla="*/ 310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495" h="311">
                <a:moveTo>
                  <a:pt x="466" y="190"/>
                </a:moveTo>
                <a:lnTo>
                  <a:pt x="466" y="190"/>
                </a:lnTo>
                <a:cubicBezTo>
                  <a:pt x="438" y="190"/>
                  <a:pt x="438" y="190"/>
                  <a:pt x="438" y="190"/>
                </a:cubicBezTo>
                <a:cubicBezTo>
                  <a:pt x="438" y="218"/>
                  <a:pt x="438" y="218"/>
                  <a:pt x="438" y="218"/>
                </a:cubicBezTo>
                <a:cubicBezTo>
                  <a:pt x="438" y="233"/>
                  <a:pt x="424" y="247"/>
                  <a:pt x="410" y="247"/>
                </a:cubicBezTo>
                <a:cubicBezTo>
                  <a:pt x="388" y="247"/>
                  <a:pt x="381" y="233"/>
                  <a:pt x="381" y="218"/>
                </a:cubicBezTo>
                <a:cubicBezTo>
                  <a:pt x="381" y="190"/>
                  <a:pt x="381" y="190"/>
                  <a:pt x="381" y="190"/>
                </a:cubicBezTo>
                <a:cubicBezTo>
                  <a:pt x="353" y="190"/>
                  <a:pt x="353" y="190"/>
                  <a:pt x="353" y="190"/>
                </a:cubicBezTo>
                <a:cubicBezTo>
                  <a:pt x="332" y="190"/>
                  <a:pt x="325" y="176"/>
                  <a:pt x="325" y="163"/>
                </a:cubicBezTo>
                <a:cubicBezTo>
                  <a:pt x="325" y="149"/>
                  <a:pt x="332" y="135"/>
                  <a:pt x="353" y="135"/>
                </a:cubicBezTo>
                <a:cubicBezTo>
                  <a:pt x="381" y="135"/>
                  <a:pt x="381" y="135"/>
                  <a:pt x="381" y="135"/>
                </a:cubicBezTo>
                <a:cubicBezTo>
                  <a:pt x="381" y="106"/>
                  <a:pt x="381" y="106"/>
                  <a:pt x="381" y="106"/>
                </a:cubicBezTo>
                <a:cubicBezTo>
                  <a:pt x="381" y="92"/>
                  <a:pt x="388" y="78"/>
                  <a:pt x="410" y="78"/>
                </a:cubicBezTo>
                <a:cubicBezTo>
                  <a:pt x="424" y="78"/>
                  <a:pt x="438" y="92"/>
                  <a:pt x="438" y="106"/>
                </a:cubicBezTo>
                <a:cubicBezTo>
                  <a:pt x="438" y="135"/>
                  <a:pt x="438" y="135"/>
                  <a:pt x="438" y="135"/>
                </a:cubicBezTo>
                <a:cubicBezTo>
                  <a:pt x="466" y="135"/>
                  <a:pt x="466" y="135"/>
                  <a:pt x="466" y="135"/>
                </a:cubicBezTo>
                <a:cubicBezTo>
                  <a:pt x="480" y="135"/>
                  <a:pt x="494" y="149"/>
                  <a:pt x="494" y="163"/>
                </a:cubicBezTo>
                <a:cubicBezTo>
                  <a:pt x="494" y="176"/>
                  <a:pt x="480" y="190"/>
                  <a:pt x="466" y="190"/>
                </a:cubicBezTo>
                <a:close/>
                <a:moveTo>
                  <a:pt x="240" y="310"/>
                </a:moveTo>
                <a:lnTo>
                  <a:pt x="240" y="310"/>
                </a:lnTo>
                <a:cubicBezTo>
                  <a:pt x="233" y="310"/>
                  <a:pt x="226" y="310"/>
                  <a:pt x="219" y="310"/>
                </a:cubicBezTo>
                <a:lnTo>
                  <a:pt x="219" y="310"/>
                </a:lnTo>
                <a:cubicBezTo>
                  <a:pt x="127" y="240"/>
                  <a:pt x="127" y="240"/>
                  <a:pt x="127" y="240"/>
                </a:cubicBezTo>
                <a:cubicBezTo>
                  <a:pt x="28" y="240"/>
                  <a:pt x="28" y="240"/>
                  <a:pt x="28" y="240"/>
                </a:cubicBezTo>
                <a:cubicBezTo>
                  <a:pt x="14" y="240"/>
                  <a:pt x="0" y="225"/>
                  <a:pt x="0" y="211"/>
                </a:cubicBezTo>
                <a:cubicBezTo>
                  <a:pt x="0" y="113"/>
                  <a:pt x="0" y="113"/>
                  <a:pt x="0" y="113"/>
                </a:cubicBezTo>
                <a:cubicBezTo>
                  <a:pt x="0" y="99"/>
                  <a:pt x="14" y="85"/>
                  <a:pt x="28" y="85"/>
                </a:cubicBezTo>
                <a:lnTo>
                  <a:pt x="28" y="85"/>
                </a:lnTo>
                <a:cubicBezTo>
                  <a:pt x="127" y="85"/>
                  <a:pt x="127" y="85"/>
                  <a:pt x="127" y="85"/>
                </a:cubicBezTo>
                <a:cubicBezTo>
                  <a:pt x="219" y="8"/>
                  <a:pt x="219" y="8"/>
                  <a:pt x="219" y="8"/>
                </a:cubicBezTo>
                <a:lnTo>
                  <a:pt x="219" y="8"/>
                </a:lnTo>
                <a:cubicBezTo>
                  <a:pt x="226" y="8"/>
                  <a:pt x="233" y="0"/>
                  <a:pt x="240" y="0"/>
                </a:cubicBezTo>
                <a:cubicBezTo>
                  <a:pt x="254" y="0"/>
                  <a:pt x="268" y="15"/>
                  <a:pt x="268" y="29"/>
                </a:cubicBezTo>
                <a:cubicBezTo>
                  <a:pt x="268" y="113"/>
                  <a:pt x="268" y="113"/>
                  <a:pt x="268" y="113"/>
                </a:cubicBezTo>
                <a:cubicBezTo>
                  <a:pt x="268" y="183"/>
                  <a:pt x="268" y="183"/>
                  <a:pt x="268" y="183"/>
                </a:cubicBezTo>
                <a:cubicBezTo>
                  <a:pt x="268" y="211"/>
                  <a:pt x="268" y="211"/>
                  <a:pt x="268" y="211"/>
                </a:cubicBezTo>
                <a:cubicBezTo>
                  <a:pt x="268" y="240"/>
                  <a:pt x="268" y="240"/>
                  <a:pt x="268" y="240"/>
                </a:cubicBezTo>
                <a:cubicBezTo>
                  <a:pt x="268" y="282"/>
                  <a:pt x="268" y="282"/>
                  <a:pt x="268" y="282"/>
                </a:cubicBezTo>
                <a:cubicBezTo>
                  <a:pt x="268" y="303"/>
                  <a:pt x="254" y="310"/>
                  <a:pt x="240" y="31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50" name="Freeform 156"/>
          <p:cNvSpPr>
            <a:spLocks noChangeArrowheads="1"/>
          </p:cNvSpPr>
          <p:nvPr/>
        </p:nvSpPr>
        <p:spPr bwMode="auto">
          <a:xfrm>
            <a:off x="1639461" y="1458385"/>
            <a:ext cx="179871" cy="150283"/>
          </a:xfrm>
          <a:custGeom>
            <a:avLst/>
            <a:gdLst>
              <a:gd name="T0" fmla="*/ 368 w 376"/>
              <a:gd name="T1" fmla="*/ 50 h 311"/>
              <a:gd name="T2" fmla="*/ 368 w 376"/>
              <a:gd name="T3" fmla="*/ 50 h 311"/>
              <a:gd name="T4" fmla="*/ 21 w 376"/>
              <a:gd name="T5" fmla="*/ 289 h 311"/>
              <a:gd name="T6" fmla="*/ 14 w 376"/>
              <a:gd name="T7" fmla="*/ 289 h 311"/>
              <a:gd name="T8" fmla="*/ 0 w 376"/>
              <a:gd name="T9" fmla="*/ 275 h 311"/>
              <a:gd name="T10" fmla="*/ 0 w 376"/>
              <a:gd name="T11" fmla="*/ 268 h 311"/>
              <a:gd name="T12" fmla="*/ 354 w 376"/>
              <a:gd name="T13" fmla="*/ 29 h 311"/>
              <a:gd name="T14" fmla="*/ 361 w 376"/>
              <a:gd name="T15" fmla="*/ 29 h 311"/>
              <a:gd name="T16" fmla="*/ 375 w 376"/>
              <a:gd name="T17" fmla="*/ 43 h 311"/>
              <a:gd name="T18" fmla="*/ 368 w 376"/>
              <a:gd name="T19" fmla="*/ 50 h 311"/>
              <a:gd name="T20" fmla="*/ 43 w 376"/>
              <a:gd name="T21" fmla="*/ 113 h 311"/>
              <a:gd name="T22" fmla="*/ 43 w 376"/>
              <a:gd name="T23" fmla="*/ 113 h 311"/>
              <a:gd name="T24" fmla="*/ 71 w 376"/>
              <a:gd name="T25" fmla="*/ 85 h 311"/>
              <a:gd name="T26" fmla="*/ 71 w 376"/>
              <a:gd name="T27" fmla="*/ 85 h 311"/>
              <a:gd name="T28" fmla="*/ 163 w 376"/>
              <a:gd name="T29" fmla="*/ 85 h 311"/>
              <a:gd name="T30" fmla="*/ 255 w 376"/>
              <a:gd name="T31" fmla="*/ 8 h 311"/>
              <a:gd name="T32" fmla="*/ 255 w 376"/>
              <a:gd name="T33" fmla="*/ 8 h 311"/>
              <a:gd name="T34" fmla="*/ 276 w 376"/>
              <a:gd name="T35" fmla="*/ 0 h 311"/>
              <a:gd name="T36" fmla="*/ 304 w 376"/>
              <a:gd name="T37" fmla="*/ 29 h 311"/>
              <a:gd name="T38" fmla="*/ 43 w 376"/>
              <a:gd name="T39" fmla="*/ 204 h 311"/>
              <a:gd name="T40" fmla="*/ 43 w 376"/>
              <a:gd name="T41" fmla="*/ 113 h 311"/>
              <a:gd name="T42" fmla="*/ 304 w 376"/>
              <a:gd name="T43" fmla="*/ 183 h 311"/>
              <a:gd name="T44" fmla="*/ 304 w 376"/>
              <a:gd name="T45" fmla="*/ 183 h 311"/>
              <a:gd name="T46" fmla="*/ 304 w 376"/>
              <a:gd name="T47" fmla="*/ 211 h 311"/>
              <a:gd name="T48" fmla="*/ 304 w 376"/>
              <a:gd name="T49" fmla="*/ 240 h 311"/>
              <a:gd name="T50" fmla="*/ 304 w 376"/>
              <a:gd name="T51" fmla="*/ 282 h 311"/>
              <a:gd name="T52" fmla="*/ 276 w 376"/>
              <a:gd name="T53" fmla="*/ 310 h 311"/>
              <a:gd name="T54" fmla="*/ 262 w 376"/>
              <a:gd name="T55" fmla="*/ 310 h 311"/>
              <a:gd name="T56" fmla="*/ 262 w 376"/>
              <a:gd name="T57" fmla="*/ 310 h 311"/>
              <a:gd name="T58" fmla="*/ 163 w 376"/>
              <a:gd name="T59" fmla="*/ 240 h 311"/>
              <a:gd name="T60" fmla="*/ 141 w 376"/>
              <a:gd name="T61" fmla="*/ 240 h 311"/>
              <a:gd name="T62" fmla="*/ 304 w 376"/>
              <a:gd name="T63" fmla="*/ 128 h 311"/>
              <a:gd name="T64" fmla="*/ 304 w 376"/>
              <a:gd name="T65" fmla="*/ 183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76" h="311">
                <a:moveTo>
                  <a:pt x="368" y="50"/>
                </a:moveTo>
                <a:lnTo>
                  <a:pt x="368" y="50"/>
                </a:lnTo>
                <a:cubicBezTo>
                  <a:pt x="21" y="289"/>
                  <a:pt x="21" y="289"/>
                  <a:pt x="21" y="289"/>
                </a:cubicBezTo>
                <a:cubicBezTo>
                  <a:pt x="14" y="289"/>
                  <a:pt x="14" y="289"/>
                  <a:pt x="14" y="289"/>
                </a:cubicBezTo>
                <a:cubicBezTo>
                  <a:pt x="0" y="289"/>
                  <a:pt x="0" y="282"/>
                  <a:pt x="0" y="275"/>
                </a:cubicBezTo>
                <a:lnTo>
                  <a:pt x="0" y="268"/>
                </a:lnTo>
                <a:cubicBezTo>
                  <a:pt x="354" y="29"/>
                  <a:pt x="354" y="29"/>
                  <a:pt x="354" y="29"/>
                </a:cubicBezTo>
                <a:lnTo>
                  <a:pt x="361" y="29"/>
                </a:lnTo>
                <a:cubicBezTo>
                  <a:pt x="368" y="29"/>
                  <a:pt x="375" y="36"/>
                  <a:pt x="375" y="43"/>
                </a:cubicBezTo>
                <a:cubicBezTo>
                  <a:pt x="375" y="43"/>
                  <a:pt x="375" y="50"/>
                  <a:pt x="368" y="50"/>
                </a:cubicBezTo>
                <a:close/>
                <a:moveTo>
                  <a:pt x="43" y="113"/>
                </a:moveTo>
                <a:lnTo>
                  <a:pt x="43" y="113"/>
                </a:lnTo>
                <a:cubicBezTo>
                  <a:pt x="43" y="99"/>
                  <a:pt x="50" y="85"/>
                  <a:pt x="71" y="85"/>
                </a:cubicBezTo>
                <a:lnTo>
                  <a:pt x="71" y="85"/>
                </a:lnTo>
                <a:cubicBezTo>
                  <a:pt x="163" y="85"/>
                  <a:pt x="163" y="85"/>
                  <a:pt x="163" y="85"/>
                </a:cubicBezTo>
                <a:cubicBezTo>
                  <a:pt x="255" y="8"/>
                  <a:pt x="255" y="8"/>
                  <a:pt x="255" y="8"/>
                </a:cubicBezTo>
                <a:lnTo>
                  <a:pt x="255" y="8"/>
                </a:lnTo>
                <a:cubicBezTo>
                  <a:pt x="262" y="8"/>
                  <a:pt x="269" y="0"/>
                  <a:pt x="276" y="0"/>
                </a:cubicBezTo>
                <a:cubicBezTo>
                  <a:pt x="290" y="0"/>
                  <a:pt x="304" y="15"/>
                  <a:pt x="304" y="29"/>
                </a:cubicBezTo>
                <a:cubicBezTo>
                  <a:pt x="43" y="204"/>
                  <a:pt x="43" y="204"/>
                  <a:pt x="43" y="204"/>
                </a:cubicBezTo>
                <a:lnTo>
                  <a:pt x="43" y="113"/>
                </a:lnTo>
                <a:close/>
                <a:moveTo>
                  <a:pt x="304" y="183"/>
                </a:moveTo>
                <a:lnTo>
                  <a:pt x="304" y="183"/>
                </a:lnTo>
                <a:cubicBezTo>
                  <a:pt x="304" y="211"/>
                  <a:pt x="304" y="211"/>
                  <a:pt x="304" y="211"/>
                </a:cubicBezTo>
                <a:cubicBezTo>
                  <a:pt x="304" y="240"/>
                  <a:pt x="304" y="240"/>
                  <a:pt x="304" y="240"/>
                </a:cubicBezTo>
                <a:cubicBezTo>
                  <a:pt x="304" y="282"/>
                  <a:pt x="304" y="282"/>
                  <a:pt x="304" y="282"/>
                </a:cubicBezTo>
                <a:cubicBezTo>
                  <a:pt x="304" y="303"/>
                  <a:pt x="290" y="310"/>
                  <a:pt x="276" y="310"/>
                </a:cubicBezTo>
                <a:cubicBezTo>
                  <a:pt x="269" y="310"/>
                  <a:pt x="262" y="310"/>
                  <a:pt x="262" y="310"/>
                </a:cubicBezTo>
                <a:lnTo>
                  <a:pt x="262" y="310"/>
                </a:lnTo>
                <a:cubicBezTo>
                  <a:pt x="163" y="240"/>
                  <a:pt x="163" y="240"/>
                  <a:pt x="163" y="240"/>
                </a:cubicBezTo>
                <a:cubicBezTo>
                  <a:pt x="141" y="240"/>
                  <a:pt x="141" y="240"/>
                  <a:pt x="141" y="240"/>
                </a:cubicBezTo>
                <a:cubicBezTo>
                  <a:pt x="304" y="128"/>
                  <a:pt x="304" y="128"/>
                  <a:pt x="304" y="128"/>
                </a:cubicBezTo>
                <a:lnTo>
                  <a:pt x="304" y="1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51" name="Freeform 157"/>
          <p:cNvSpPr>
            <a:spLocks noChangeArrowheads="1"/>
          </p:cNvSpPr>
          <p:nvPr/>
        </p:nvSpPr>
        <p:spPr bwMode="auto">
          <a:xfrm>
            <a:off x="7154059" y="886885"/>
            <a:ext cx="289909" cy="289983"/>
          </a:xfrm>
          <a:custGeom>
            <a:avLst/>
            <a:gdLst>
              <a:gd name="T0" fmla="*/ 573 w 602"/>
              <a:gd name="T1" fmla="*/ 459 h 602"/>
              <a:gd name="T2" fmla="*/ 481 w 602"/>
              <a:gd name="T3" fmla="*/ 431 h 602"/>
              <a:gd name="T4" fmla="*/ 481 w 602"/>
              <a:gd name="T5" fmla="*/ 374 h 602"/>
              <a:gd name="T6" fmla="*/ 481 w 602"/>
              <a:gd name="T7" fmla="*/ 318 h 602"/>
              <a:gd name="T8" fmla="*/ 120 w 602"/>
              <a:gd name="T9" fmla="*/ 346 h 602"/>
              <a:gd name="T10" fmla="*/ 120 w 602"/>
              <a:gd name="T11" fmla="*/ 424 h 602"/>
              <a:gd name="T12" fmla="*/ 120 w 602"/>
              <a:gd name="T13" fmla="*/ 459 h 602"/>
              <a:gd name="T14" fmla="*/ 0 w 602"/>
              <a:gd name="T15" fmla="*/ 431 h 602"/>
              <a:gd name="T16" fmla="*/ 28 w 602"/>
              <a:gd name="T17" fmla="*/ 141 h 602"/>
              <a:gd name="T18" fmla="*/ 601 w 602"/>
              <a:gd name="T19" fmla="*/ 169 h 602"/>
              <a:gd name="T20" fmla="*/ 573 w 602"/>
              <a:gd name="T21" fmla="*/ 459 h 602"/>
              <a:gd name="T22" fmla="*/ 85 w 602"/>
              <a:gd name="T23" fmla="*/ 198 h 602"/>
              <a:gd name="T24" fmla="*/ 85 w 602"/>
              <a:gd name="T25" fmla="*/ 254 h 602"/>
              <a:gd name="T26" fmla="*/ 85 w 602"/>
              <a:gd name="T27" fmla="*/ 198 h 602"/>
              <a:gd name="T28" fmla="*/ 452 w 602"/>
              <a:gd name="T29" fmla="*/ 113 h 602"/>
              <a:gd name="T30" fmla="*/ 148 w 602"/>
              <a:gd name="T31" fmla="*/ 113 h 602"/>
              <a:gd name="T32" fmla="*/ 148 w 602"/>
              <a:gd name="T33" fmla="*/ 85 h 602"/>
              <a:gd name="T34" fmla="*/ 148 w 602"/>
              <a:gd name="T35" fmla="*/ 14 h 602"/>
              <a:gd name="T36" fmla="*/ 424 w 602"/>
              <a:gd name="T37" fmla="*/ 0 h 602"/>
              <a:gd name="T38" fmla="*/ 424 w 602"/>
              <a:gd name="T39" fmla="*/ 0 h 602"/>
              <a:gd name="T40" fmla="*/ 438 w 602"/>
              <a:gd name="T41" fmla="*/ 7 h 602"/>
              <a:gd name="T42" fmla="*/ 438 w 602"/>
              <a:gd name="T43" fmla="*/ 7 h 602"/>
              <a:gd name="T44" fmla="*/ 438 w 602"/>
              <a:gd name="T45" fmla="*/ 7 h 602"/>
              <a:gd name="T46" fmla="*/ 445 w 602"/>
              <a:gd name="T47" fmla="*/ 14 h 602"/>
              <a:gd name="T48" fmla="*/ 452 w 602"/>
              <a:gd name="T49" fmla="*/ 28 h 602"/>
              <a:gd name="T50" fmla="*/ 452 w 602"/>
              <a:gd name="T51" fmla="*/ 28 h 602"/>
              <a:gd name="T52" fmla="*/ 452 w 602"/>
              <a:gd name="T53" fmla="*/ 403 h 602"/>
              <a:gd name="T54" fmla="*/ 452 w 602"/>
              <a:gd name="T55" fmla="*/ 544 h 602"/>
              <a:gd name="T56" fmla="*/ 452 w 602"/>
              <a:gd name="T57" fmla="*/ 572 h 602"/>
              <a:gd name="T58" fmla="*/ 177 w 602"/>
              <a:gd name="T59" fmla="*/ 601 h 602"/>
              <a:gd name="T60" fmla="*/ 148 w 602"/>
              <a:gd name="T61" fmla="*/ 558 h 602"/>
              <a:gd name="T62" fmla="*/ 148 w 602"/>
              <a:gd name="T63" fmla="*/ 403 h 602"/>
              <a:gd name="T64" fmla="*/ 452 w 602"/>
              <a:gd name="T65" fmla="*/ 346 h 602"/>
              <a:gd name="T66" fmla="*/ 396 w 602"/>
              <a:gd name="T67" fmla="*/ 403 h 602"/>
              <a:gd name="T68" fmla="*/ 205 w 602"/>
              <a:gd name="T69" fmla="*/ 403 h 602"/>
              <a:gd name="T70" fmla="*/ 396 w 602"/>
              <a:gd name="T71" fmla="*/ 431 h 602"/>
              <a:gd name="T72" fmla="*/ 396 w 602"/>
              <a:gd name="T73" fmla="*/ 459 h 602"/>
              <a:gd name="T74" fmla="*/ 205 w 602"/>
              <a:gd name="T75" fmla="*/ 459 h 602"/>
              <a:gd name="T76" fmla="*/ 396 w 602"/>
              <a:gd name="T77" fmla="*/ 487 h 602"/>
              <a:gd name="T78" fmla="*/ 396 w 602"/>
              <a:gd name="T79" fmla="*/ 516 h 602"/>
              <a:gd name="T80" fmla="*/ 205 w 602"/>
              <a:gd name="T81" fmla="*/ 516 h 602"/>
              <a:gd name="T82" fmla="*/ 396 w 602"/>
              <a:gd name="T83" fmla="*/ 544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602" h="602">
                <a:moveTo>
                  <a:pt x="573" y="459"/>
                </a:moveTo>
                <a:lnTo>
                  <a:pt x="573" y="459"/>
                </a:lnTo>
                <a:cubicBezTo>
                  <a:pt x="481" y="459"/>
                  <a:pt x="481" y="459"/>
                  <a:pt x="481" y="459"/>
                </a:cubicBezTo>
                <a:cubicBezTo>
                  <a:pt x="481" y="431"/>
                  <a:pt x="481" y="431"/>
                  <a:pt x="481" y="431"/>
                </a:cubicBezTo>
                <a:cubicBezTo>
                  <a:pt x="481" y="424"/>
                  <a:pt x="481" y="424"/>
                  <a:pt x="481" y="424"/>
                </a:cubicBezTo>
                <a:cubicBezTo>
                  <a:pt x="481" y="374"/>
                  <a:pt x="481" y="374"/>
                  <a:pt x="481" y="374"/>
                </a:cubicBezTo>
                <a:cubicBezTo>
                  <a:pt x="481" y="346"/>
                  <a:pt x="481" y="346"/>
                  <a:pt x="481" y="346"/>
                </a:cubicBezTo>
                <a:cubicBezTo>
                  <a:pt x="481" y="318"/>
                  <a:pt x="481" y="318"/>
                  <a:pt x="481" y="318"/>
                </a:cubicBezTo>
                <a:cubicBezTo>
                  <a:pt x="120" y="318"/>
                  <a:pt x="120" y="318"/>
                  <a:pt x="120" y="318"/>
                </a:cubicBezTo>
                <a:cubicBezTo>
                  <a:pt x="120" y="346"/>
                  <a:pt x="120" y="346"/>
                  <a:pt x="120" y="346"/>
                </a:cubicBezTo>
                <a:cubicBezTo>
                  <a:pt x="120" y="374"/>
                  <a:pt x="120" y="374"/>
                  <a:pt x="120" y="374"/>
                </a:cubicBezTo>
                <a:cubicBezTo>
                  <a:pt x="120" y="424"/>
                  <a:pt x="120" y="424"/>
                  <a:pt x="120" y="424"/>
                </a:cubicBezTo>
                <a:cubicBezTo>
                  <a:pt x="120" y="431"/>
                  <a:pt x="120" y="431"/>
                  <a:pt x="120" y="431"/>
                </a:cubicBezTo>
                <a:cubicBezTo>
                  <a:pt x="120" y="459"/>
                  <a:pt x="120" y="459"/>
                  <a:pt x="120" y="459"/>
                </a:cubicBezTo>
                <a:cubicBezTo>
                  <a:pt x="28" y="459"/>
                  <a:pt x="28" y="459"/>
                  <a:pt x="28" y="459"/>
                </a:cubicBezTo>
                <a:cubicBezTo>
                  <a:pt x="7" y="459"/>
                  <a:pt x="0" y="452"/>
                  <a:pt x="0" y="431"/>
                </a:cubicBezTo>
                <a:cubicBezTo>
                  <a:pt x="0" y="169"/>
                  <a:pt x="0" y="169"/>
                  <a:pt x="0" y="169"/>
                </a:cubicBezTo>
                <a:cubicBezTo>
                  <a:pt x="0" y="155"/>
                  <a:pt x="7" y="141"/>
                  <a:pt x="28" y="141"/>
                </a:cubicBezTo>
                <a:cubicBezTo>
                  <a:pt x="573" y="141"/>
                  <a:pt x="573" y="141"/>
                  <a:pt x="573" y="141"/>
                </a:cubicBezTo>
                <a:cubicBezTo>
                  <a:pt x="587" y="141"/>
                  <a:pt x="601" y="155"/>
                  <a:pt x="601" y="169"/>
                </a:cubicBezTo>
                <a:cubicBezTo>
                  <a:pt x="601" y="431"/>
                  <a:pt x="601" y="431"/>
                  <a:pt x="601" y="431"/>
                </a:cubicBezTo>
                <a:cubicBezTo>
                  <a:pt x="601" y="452"/>
                  <a:pt x="587" y="459"/>
                  <a:pt x="573" y="459"/>
                </a:cubicBezTo>
                <a:close/>
                <a:moveTo>
                  <a:pt x="85" y="198"/>
                </a:moveTo>
                <a:lnTo>
                  <a:pt x="85" y="198"/>
                </a:lnTo>
                <a:cubicBezTo>
                  <a:pt x="64" y="198"/>
                  <a:pt x="57" y="212"/>
                  <a:pt x="57" y="226"/>
                </a:cubicBezTo>
                <a:cubicBezTo>
                  <a:pt x="57" y="240"/>
                  <a:pt x="64" y="254"/>
                  <a:pt x="85" y="254"/>
                </a:cubicBezTo>
                <a:cubicBezTo>
                  <a:pt x="99" y="254"/>
                  <a:pt x="113" y="240"/>
                  <a:pt x="113" y="226"/>
                </a:cubicBezTo>
                <a:cubicBezTo>
                  <a:pt x="113" y="212"/>
                  <a:pt x="99" y="198"/>
                  <a:pt x="85" y="198"/>
                </a:cubicBezTo>
                <a:close/>
                <a:moveTo>
                  <a:pt x="452" y="113"/>
                </a:moveTo>
                <a:lnTo>
                  <a:pt x="452" y="113"/>
                </a:lnTo>
                <a:cubicBezTo>
                  <a:pt x="148" y="113"/>
                  <a:pt x="148" y="113"/>
                  <a:pt x="148" y="113"/>
                </a:cubicBezTo>
                <a:lnTo>
                  <a:pt x="148" y="113"/>
                </a:lnTo>
                <a:cubicBezTo>
                  <a:pt x="148" y="85"/>
                  <a:pt x="148" y="85"/>
                  <a:pt x="148" y="85"/>
                </a:cubicBezTo>
                <a:lnTo>
                  <a:pt x="148" y="85"/>
                </a:lnTo>
                <a:cubicBezTo>
                  <a:pt x="148" y="28"/>
                  <a:pt x="148" y="28"/>
                  <a:pt x="148" y="28"/>
                </a:cubicBezTo>
                <a:cubicBezTo>
                  <a:pt x="148" y="21"/>
                  <a:pt x="148" y="21"/>
                  <a:pt x="148" y="14"/>
                </a:cubicBezTo>
                <a:cubicBezTo>
                  <a:pt x="155" y="7"/>
                  <a:pt x="163" y="0"/>
                  <a:pt x="177" y="0"/>
                </a:cubicBezTo>
                <a:cubicBezTo>
                  <a:pt x="424" y="0"/>
                  <a:pt x="424" y="0"/>
                  <a:pt x="424" y="0"/>
                </a:cubicBezTo>
                <a:lnTo>
                  <a:pt x="424" y="0"/>
                </a:lnTo>
                <a:lnTo>
                  <a:pt x="424" y="0"/>
                </a:lnTo>
                <a:lnTo>
                  <a:pt x="424" y="0"/>
                </a:lnTo>
                <a:cubicBezTo>
                  <a:pt x="431" y="0"/>
                  <a:pt x="431" y="0"/>
                  <a:pt x="438" y="7"/>
                </a:cubicBezTo>
                <a:lnTo>
                  <a:pt x="438" y="7"/>
                </a:lnTo>
                <a:lnTo>
                  <a:pt x="438" y="7"/>
                </a:lnTo>
                <a:lnTo>
                  <a:pt x="438" y="7"/>
                </a:lnTo>
                <a:lnTo>
                  <a:pt x="438" y="7"/>
                </a:lnTo>
                <a:lnTo>
                  <a:pt x="438" y="7"/>
                </a:lnTo>
                <a:cubicBezTo>
                  <a:pt x="445" y="7"/>
                  <a:pt x="445" y="14"/>
                  <a:pt x="445" y="14"/>
                </a:cubicBezTo>
                <a:lnTo>
                  <a:pt x="445" y="14"/>
                </a:lnTo>
                <a:cubicBezTo>
                  <a:pt x="445" y="14"/>
                  <a:pt x="452" y="21"/>
                  <a:pt x="452" y="28"/>
                </a:cubicBezTo>
                <a:lnTo>
                  <a:pt x="452" y="28"/>
                </a:lnTo>
                <a:lnTo>
                  <a:pt x="452" y="28"/>
                </a:lnTo>
                <a:cubicBezTo>
                  <a:pt x="452" y="113"/>
                  <a:pt x="452" y="113"/>
                  <a:pt x="452" y="113"/>
                </a:cubicBezTo>
                <a:close/>
                <a:moveTo>
                  <a:pt x="452" y="403"/>
                </a:moveTo>
                <a:lnTo>
                  <a:pt x="452" y="403"/>
                </a:lnTo>
                <a:cubicBezTo>
                  <a:pt x="452" y="544"/>
                  <a:pt x="452" y="544"/>
                  <a:pt x="452" y="544"/>
                </a:cubicBezTo>
                <a:cubicBezTo>
                  <a:pt x="452" y="558"/>
                  <a:pt x="452" y="558"/>
                  <a:pt x="452" y="558"/>
                </a:cubicBezTo>
                <a:cubicBezTo>
                  <a:pt x="452" y="572"/>
                  <a:pt x="452" y="572"/>
                  <a:pt x="452" y="572"/>
                </a:cubicBezTo>
                <a:cubicBezTo>
                  <a:pt x="452" y="594"/>
                  <a:pt x="438" y="601"/>
                  <a:pt x="424" y="601"/>
                </a:cubicBezTo>
                <a:cubicBezTo>
                  <a:pt x="177" y="601"/>
                  <a:pt x="177" y="601"/>
                  <a:pt x="177" y="601"/>
                </a:cubicBezTo>
                <a:cubicBezTo>
                  <a:pt x="163" y="601"/>
                  <a:pt x="148" y="594"/>
                  <a:pt x="148" y="572"/>
                </a:cubicBezTo>
                <a:cubicBezTo>
                  <a:pt x="148" y="558"/>
                  <a:pt x="148" y="558"/>
                  <a:pt x="148" y="558"/>
                </a:cubicBezTo>
                <a:cubicBezTo>
                  <a:pt x="148" y="544"/>
                  <a:pt x="148" y="544"/>
                  <a:pt x="148" y="544"/>
                </a:cubicBezTo>
                <a:cubicBezTo>
                  <a:pt x="148" y="403"/>
                  <a:pt x="148" y="403"/>
                  <a:pt x="148" y="403"/>
                </a:cubicBezTo>
                <a:cubicBezTo>
                  <a:pt x="148" y="346"/>
                  <a:pt x="148" y="346"/>
                  <a:pt x="148" y="346"/>
                </a:cubicBezTo>
                <a:cubicBezTo>
                  <a:pt x="452" y="346"/>
                  <a:pt x="452" y="346"/>
                  <a:pt x="452" y="346"/>
                </a:cubicBezTo>
                <a:lnTo>
                  <a:pt x="452" y="403"/>
                </a:lnTo>
                <a:close/>
                <a:moveTo>
                  <a:pt x="396" y="403"/>
                </a:moveTo>
                <a:lnTo>
                  <a:pt x="396" y="403"/>
                </a:lnTo>
                <a:cubicBezTo>
                  <a:pt x="205" y="403"/>
                  <a:pt x="205" y="403"/>
                  <a:pt x="205" y="403"/>
                </a:cubicBezTo>
                <a:cubicBezTo>
                  <a:pt x="205" y="431"/>
                  <a:pt x="205" y="431"/>
                  <a:pt x="205" y="431"/>
                </a:cubicBezTo>
                <a:cubicBezTo>
                  <a:pt x="396" y="431"/>
                  <a:pt x="396" y="431"/>
                  <a:pt x="396" y="431"/>
                </a:cubicBezTo>
                <a:lnTo>
                  <a:pt x="396" y="403"/>
                </a:lnTo>
                <a:close/>
                <a:moveTo>
                  <a:pt x="396" y="459"/>
                </a:moveTo>
                <a:lnTo>
                  <a:pt x="396" y="459"/>
                </a:lnTo>
                <a:cubicBezTo>
                  <a:pt x="205" y="459"/>
                  <a:pt x="205" y="459"/>
                  <a:pt x="205" y="459"/>
                </a:cubicBezTo>
                <a:cubicBezTo>
                  <a:pt x="205" y="487"/>
                  <a:pt x="205" y="487"/>
                  <a:pt x="205" y="487"/>
                </a:cubicBezTo>
                <a:cubicBezTo>
                  <a:pt x="396" y="487"/>
                  <a:pt x="396" y="487"/>
                  <a:pt x="396" y="487"/>
                </a:cubicBezTo>
                <a:lnTo>
                  <a:pt x="396" y="459"/>
                </a:lnTo>
                <a:close/>
                <a:moveTo>
                  <a:pt x="396" y="516"/>
                </a:moveTo>
                <a:lnTo>
                  <a:pt x="396" y="516"/>
                </a:lnTo>
                <a:cubicBezTo>
                  <a:pt x="205" y="516"/>
                  <a:pt x="205" y="516"/>
                  <a:pt x="205" y="516"/>
                </a:cubicBezTo>
                <a:cubicBezTo>
                  <a:pt x="205" y="544"/>
                  <a:pt x="205" y="544"/>
                  <a:pt x="205" y="544"/>
                </a:cubicBezTo>
                <a:cubicBezTo>
                  <a:pt x="396" y="544"/>
                  <a:pt x="396" y="544"/>
                  <a:pt x="396" y="544"/>
                </a:cubicBezTo>
                <a:lnTo>
                  <a:pt x="396" y="5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52" name="Freeform 158"/>
          <p:cNvSpPr>
            <a:spLocks noChangeArrowheads="1"/>
          </p:cNvSpPr>
          <p:nvPr/>
        </p:nvSpPr>
        <p:spPr bwMode="auto">
          <a:xfrm>
            <a:off x="6644076" y="899585"/>
            <a:ext cx="292024" cy="262467"/>
          </a:xfrm>
          <a:custGeom>
            <a:avLst/>
            <a:gdLst>
              <a:gd name="T0" fmla="*/ 601 w 609"/>
              <a:gd name="T1" fmla="*/ 537 h 545"/>
              <a:gd name="T2" fmla="*/ 601 w 609"/>
              <a:gd name="T3" fmla="*/ 537 h 545"/>
              <a:gd name="T4" fmla="*/ 410 w 609"/>
              <a:gd name="T5" fmla="*/ 318 h 545"/>
              <a:gd name="T6" fmla="*/ 594 w 609"/>
              <a:gd name="T7" fmla="*/ 141 h 545"/>
              <a:gd name="T8" fmla="*/ 608 w 609"/>
              <a:gd name="T9" fmla="*/ 163 h 545"/>
              <a:gd name="T10" fmla="*/ 608 w 609"/>
              <a:gd name="T11" fmla="*/ 516 h 545"/>
              <a:gd name="T12" fmla="*/ 601 w 609"/>
              <a:gd name="T13" fmla="*/ 537 h 545"/>
              <a:gd name="T14" fmla="*/ 14 w 609"/>
              <a:gd name="T15" fmla="*/ 141 h 545"/>
              <a:gd name="T16" fmla="*/ 14 w 609"/>
              <a:gd name="T17" fmla="*/ 141 h 545"/>
              <a:gd name="T18" fmla="*/ 28 w 609"/>
              <a:gd name="T19" fmla="*/ 134 h 545"/>
              <a:gd name="T20" fmla="*/ 198 w 609"/>
              <a:gd name="T21" fmla="*/ 134 h 545"/>
              <a:gd name="T22" fmla="*/ 240 w 609"/>
              <a:gd name="T23" fmla="*/ 148 h 545"/>
              <a:gd name="T24" fmla="*/ 247 w 609"/>
              <a:gd name="T25" fmla="*/ 148 h 545"/>
              <a:gd name="T26" fmla="*/ 247 w 609"/>
              <a:gd name="T27" fmla="*/ 226 h 545"/>
              <a:gd name="T28" fmla="*/ 304 w 609"/>
              <a:gd name="T29" fmla="*/ 283 h 545"/>
              <a:gd name="T30" fmla="*/ 360 w 609"/>
              <a:gd name="T31" fmla="*/ 226 h 545"/>
              <a:gd name="T32" fmla="*/ 360 w 609"/>
              <a:gd name="T33" fmla="*/ 148 h 545"/>
              <a:gd name="T34" fmla="*/ 367 w 609"/>
              <a:gd name="T35" fmla="*/ 148 h 545"/>
              <a:gd name="T36" fmla="*/ 410 w 609"/>
              <a:gd name="T37" fmla="*/ 134 h 545"/>
              <a:gd name="T38" fmla="*/ 579 w 609"/>
              <a:gd name="T39" fmla="*/ 134 h 545"/>
              <a:gd name="T40" fmla="*/ 594 w 609"/>
              <a:gd name="T41" fmla="*/ 141 h 545"/>
              <a:gd name="T42" fmla="*/ 304 w 609"/>
              <a:gd name="T43" fmla="*/ 368 h 545"/>
              <a:gd name="T44" fmla="*/ 14 w 609"/>
              <a:gd name="T45" fmla="*/ 141 h 545"/>
              <a:gd name="T46" fmla="*/ 367 w 609"/>
              <a:gd name="T47" fmla="*/ 120 h 545"/>
              <a:gd name="T48" fmla="*/ 367 w 609"/>
              <a:gd name="T49" fmla="*/ 120 h 545"/>
              <a:gd name="T50" fmla="*/ 353 w 609"/>
              <a:gd name="T51" fmla="*/ 113 h 545"/>
              <a:gd name="T52" fmla="*/ 332 w 609"/>
              <a:gd name="T53" fmla="*/ 99 h 545"/>
              <a:gd name="T54" fmla="*/ 332 w 609"/>
              <a:gd name="T55" fmla="*/ 226 h 545"/>
              <a:gd name="T56" fmla="*/ 304 w 609"/>
              <a:gd name="T57" fmla="*/ 255 h 545"/>
              <a:gd name="T58" fmla="*/ 276 w 609"/>
              <a:gd name="T59" fmla="*/ 226 h 545"/>
              <a:gd name="T60" fmla="*/ 276 w 609"/>
              <a:gd name="T61" fmla="*/ 99 h 545"/>
              <a:gd name="T62" fmla="*/ 254 w 609"/>
              <a:gd name="T63" fmla="*/ 113 h 545"/>
              <a:gd name="T64" fmla="*/ 240 w 609"/>
              <a:gd name="T65" fmla="*/ 120 h 545"/>
              <a:gd name="T66" fmla="*/ 212 w 609"/>
              <a:gd name="T67" fmla="*/ 92 h 545"/>
              <a:gd name="T68" fmla="*/ 219 w 609"/>
              <a:gd name="T69" fmla="*/ 78 h 545"/>
              <a:gd name="T70" fmla="*/ 283 w 609"/>
              <a:gd name="T71" fmla="*/ 7 h 545"/>
              <a:gd name="T72" fmla="*/ 304 w 609"/>
              <a:gd name="T73" fmla="*/ 0 h 545"/>
              <a:gd name="T74" fmla="*/ 325 w 609"/>
              <a:gd name="T75" fmla="*/ 7 h 545"/>
              <a:gd name="T76" fmla="*/ 389 w 609"/>
              <a:gd name="T77" fmla="*/ 78 h 545"/>
              <a:gd name="T78" fmla="*/ 396 w 609"/>
              <a:gd name="T79" fmla="*/ 92 h 545"/>
              <a:gd name="T80" fmla="*/ 367 w 609"/>
              <a:gd name="T81" fmla="*/ 120 h 545"/>
              <a:gd name="T82" fmla="*/ 7 w 609"/>
              <a:gd name="T83" fmla="*/ 537 h 545"/>
              <a:gd name="T84" fmla="*/ 7 w 609"/>
              <a:gd name="T85" fmla="*/ 537 h 545"/>
              <a:gd name="T86" fmla="*/ 0 w 609"/>
              <a:gd name="T87" fmla="*/ 516 h 545"/>
              <a:gd name="T88" fmla="*/ 0 w 609"/>
              <a:gd name="T89" fmla="*/ 163 h 545"/>
              <a:gd name="T90" fmla="*/ 14 w 609"/>
              <a:gd name="T91" fmla="*/ 141 h 545"/>
              <a:gd name="T92" fmla="*/ 198 w 609"/>
              <a:gd name="T93" fmla="*/ 318 h 545"/>
              <a:gd name="T94" fmla="*/ 7 w 609"/>
              <a:gd name="T95" fmla="*/ 537 h 545"/>
              <a:gd name="T96" fmla="*/ 304 w 609"/>
              <a:gd name="T97" fmla="*/ 424 h 545"/>
              <a:gd name="T98" fmla="*/ 304 w 609"/>
              <a:gd name="T99" fmla="*/ 424 h 545"/>
              <a:gd name="T100" fmla="*/ 382 w 609"/>
              <a:gd name="T101" fmla="*/ 346 h 545"/>
              <a:gd name="T102" fmla="*/ 594 w 609"/>
              <a:gd name="T103" fmla="*/ 537 h 545"/>
              <a:gd name="T104" fmla="*/ 579 w 609"/>
              <a:gd name="T105" fmla="*/ 544 h 545"/>
              <a:gd name="T106" fmla="*/ 28 w 609"/>
              <a:gd name="T107" fmla="*/ 544 h 545"/>
              <a:gd name="T108" fmla="*/ 14 w 609"/>
              <a:gd name="T109" fmla="*/ 537 h 545"/>
              <a:gd name="T110" fmla="*/ 226 w 609"/>
              <a:gd name="T111" fmla="*/ 346 h 545"/>
              <a:gd name="T112" fmla="*/ 304 w 609"/>
              <a:gd name="T113" fmla="*/ 424 h 5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609" h="545">
                <a:moveTo>
                  <a:pt x="601" y="537"/>
                </a:moveTo>
                <a:lnTo>
                  <a:pt x="601" y="537"/>
                </a:lnTo>
                <a:cubicBezTo>
                  <a:pt x="410" y="318"/>
                  <a:pt x="410" y="318"/>
                  <a:pt x="410" y="318"/>
                </a:cubicBezTo>
                <a:cubicBezTo>
                  <a:pt x="594" y="141"/>
                  <a:pt x="594" y="141"/>
                  <a:pt x="594" y="141"/>
                </a:cubicBezTo>
                <a:cubicBezTo>
                  <a:pt x="601" y="148"/>
                  <a:pt x="608" y="156"/>
                  <a:pt x="608" y="163"/>
                </a:cubicBezTo>
                <a:cubicBezTo>
                  <a:pt x="608" y="516"/>
                  <a:pt x="608" y="516"/>
                  <a:pt x="608" y="516"/>
                </a:cubicBezTo>
                <a:cubicBezTo>
                  <a:pt x="608" y="523"/>
                  <a:pt x="601" y="530"/>
                  <a:pt x="601" y="537"/>
                </a:cubicBezTo>
                <a:close/>
                <a:moveTo>
                  <a:pt x="14" y="141"/>
                </a:moveTo>
                <a:lnTo>
                  <a:pt x="14" y="141"/>
                </a:lnTo>
                <a:cubicBezTo>
                  <a:pt x="14" y="134"/>
                  <a:pt x="21" y="134"/>
                  <a:pt x="28" y="134"/>
                </a:cubicBezTo>
                <a:cubicBezTo>
                  <a:pt x="198" y="134"/>
                  <a:pt x="198" y="134"/>
                  <a:pt x="198" y="134"/>
                </a:cubicBezTo>
                <a:cubicBezTo>
                  <a:pt x="205" y="141"/>
                  <a:pt x="219" y="148"/>
                  <a:pt x="240" y="148"/>
                </a:cubicBezTo>
                <a:lnTo>
                  <a:pt x="247" y="148"/>
                </a:lnTo>
                <a:cubicBezTo>
                  <a:pt x="247" y="226"/>
                  <a:pt x="247" y="226"/>
                  <a:pt x="247" y="226"/>
                </a:cubicBezTo>
                <a:cubicBezTo>
                  <a:pt x="247" y="255"/>
                  <a:pt x="276" y="283"/>
                  <a:pt x="304" y="283"/>
                </a:cubicBezTo>
                <a:cubicBezTo>
                  <a:pt x="332" y="283"/>
                  <a:pt x="360" y="255"/>
                  <a:pt x="360" y="226"/>
                </a:cubicBezTo>
                <a:cubicBezTo>
                  <a:pt x="360" y="148"/>
                  <a:pt x="360" y="148"/>
                  <a:pt x="360" y="148"/>
                </a:cubicBezTo>
                <a:lnTo>
                  <a:pt x="367" y="148"/>
                </a:lnTo>
                <a:cubicBezTo>
                  <a:pt x="389" y="148"/>
                  <a:pt x="403" y="141"/>
                  <a:pt x="410" y="134"/>
                </a:cubicBezTo>
                <a:cubicBezTo>
                  <a:pt x="579" y="134"/>
                  <a:pt x="579" y="134"/>
                  <a:pt x="579" y="134"/>
                </a:cubicBezTo>
                <a:cubicBezTo>
                  <a:pt x="587" y="134"/>
                  <a:pt x="594" y="134"/>
                  <a:pt x="594" y="141"/>
                </a:cubicBezTo>
                <a:cubicBezTo>
                  <a:pt x="304" y="368"/>
                  <a:pt x="304" y="368"/>
                  <a:pt x="304" y="368"/>
                </a:cubicBezTo>
                <a:lnTo>
                  <a:pt x="14" y="141"/>
                </a:lnTo>
                <a:close/>
                <a:moveTo>
                  <a:pt x="367" y="120"/>
                </a:moveTo>
                <a:lnTo>
                  <a:pt x="367" y="120"/>
                </a:lnTo>
                <a:cubicBezTo>
                  <a:pt x="360" y="120"/>
                  <a:pt x="353" y="120"/>
                  <a:pt x="353" y="113"/>
                </a:cubicBezTo>
                <a:cubicBezTo>
                  <a:pt x="332" y="99"/>
                  <a:pt x="332" y="99"/>
                  <a:pt x="332" y="99"/>
                </a:cubicBezTo>
                <a:cubicBezTo>
                  <a:pt x="332" y="226"/>
                  <a:pt x="332" y="226"/>
                  <a:pt x="332" y="226"/>
                </a:cubicBezTo>
                <a:cubicBezTo>
                  <a:pt x="332" y="241"/>
                  <a:pt x="318" y="255"/>
                  <a:pt x="304" y="255"/>
                </a:cubicBezTo>
                <a:cubicBezTo>
                  <a:pt x="290" y="255"/>
                  <a:pt x="276" y="241"/>
                  <a:pt x="276" y="226"/>
                </a:cubicBezTo>
                <a:cubicBezTo>
                  <a:pt x="276" y="99"/>
                  <a:pt x="276" y="99"/>
                  <a:pt x="276" y="99"/>
                </a:cubicBezTo>
                <a:cubicBezTo>
                  <a:pt x="254" y="113"/>
                  <a:pt x="254" y="113"/>
                  <a:pt x="254" y="113"/>
                </a:cubicBezTo>
                <a:cubicBezTo>
                  <a:pt x="254" y="120"/>
                  <a:pt x="247" y="120"/>
                  <a:pt x="240" y="120"/>
                </a:cubicBezTo>
                <a:cubicBezTo>
                  <a:pt x="219" y="120"/>
                  <a:pt x="212" y="113"/>
                  <a:pt x="212" y="92"/>
                </a:cubicBezTo>
                <a:cubicBezTo>
                  <a:pt x="212" y="85"/>
                  <a:pt x="212" y="78"/>
                  <a:pt x="219" y="78"/>
                </a:cubicBezTo>
                <a:cubicBezTo>
                  <a:pt x="283" y="7"/>
                  <a:pt x="283" y="7"/>
                  <a:pt x="283" y="7"/>
                </a:cubicBezTo>
                <a:cubicBezTo>
                  <a:pt x="290" y="0"/>
                  <a:pt x="297" y="0"/>
                  <a:pt x="304" y="0"/>
                </a:cubicBezTo>
                <a:cubicBezTo>
                  <a:pt x="311" y="0"/>
                  <a:pt x="318" y="0"/>
                  <a:pt x="325" y="7"/>
                </a:cubicBezTo>
                <a:cubicBezTo>
                  <a:pt x="389" y="78"/>
                  <a:pt x="389" y="78"/>
                  <a:pt x="389" y="78"/>
                </a:cubicBezTo>
                <a:cubicBezTo>
                  <a:pt x="396" y="78"/>
                  <a:pt x="396" y="85"/>
                  <a:pt x="396" y="92"/>
                </a:cubicBezTo>
                <a:cubicBezTo>
                  <a:pt x="396" y="113"/>
                  <a:pt x="389" y="120"/>
                  <a:pt x="367" y="120"/>
                </a:cubicBezTo>
                <a:close/>
                <a:moveTo>
                  <a:pt x="7" y="537"/>
                </a:moveTo>
                <a:lnTo>
                  <a:pt x="7" y="537"/>
                </a:lnTo>
                <a:cubicBezTo>
                  <a:pt x="7" y="530"/>
                  <a:pt x="0" y="523"/>
                  <a:pt x="0" y="516"/>
                </a:cubicBezTo>
                <a:cubicBezTo>
                  <a:pt x="0" y="163"/>
                  <a:pt x="0" y="163"/>
                  <a:pt x="0" y="163"/>
                </a:cubicBezTo>
                <a:cubicBezTo>
                  <a:pt x="0" y="156"/>
                  <a:pt x="7" y="148"/>
                  <a:pt x="14" y="141"/>
                </a:cubicBezTo>
                <a:cubicBezTo>
                  <a:pt x="198" y="318"/>
                  <a:pt x="198" y="318"/>
                  <a:pt x="198" y="318"/>
                </a:cubicBezTo>
                <a:lnTo>
                  <a:pt x="7" y="537"/>
                </a:lnTo>
                <a:close/>
                <a:moveTo>
                  <a:pt x="304" y="424"/>
                </a:moveTo>
                <a:lnTo>
                  <a:pt x="304" y="424"/>
                </a:lnTo>
                <a:cubicBezTo>
                  <a:pt x="382" y="346"/>
                  <a:pt x="382" y="346"/>
                  <a:pt x="382" y="346"/>
                </a:cubicBezTo>
                <a:cubicBezTo>
                  <a:pt x="594" y="537"/>
                  <a:pt x="594" y="537"/>
                  <a:pt x="594" y="537"/>
                </a:cubicBezTo>
                <a:cubicBezTo>
                  <a:pt x="594" y="544"/>
                  <a:pt x="587" y="544"/>
                  <a:pt x="579" y="544"/>
                </a:cubicBezTo>
                <a:cubicBezTo>
                  <a:pt x="28" y="544"/>
                  <a:pt x="28" y="544"/>
                  <a:pt x="28" y="544"/>
                </a:cubicBezTo>
                <a:cubicBezTo>
                  <a:pt x="21" y="544"/>
                  <a:pt x="14" y="544"/>
                  <a:pt x="14" y="537"/>
                </a:cubicBezTo>
                <a:cubicBezTo>
                  <a:pt x="226" y="346"/>
                  <a:pt x="226" y="346"/>
                  <a:pt x="226" y="346"/>
                </a:cubicBezTo>
                <a:lnTo>
                  <a:pt x="304" y="4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53" name="Freeform 159"/>
          <p:cNvSpPr>
            <a:spLocks noChangeArrowheads="1"/>
          </p:cNvSpPr>
          <p:nvPr/>
        </p:nvSpPr>
        <p:spPr bwMode="auto">
          <a:xfrm>
            <a:off x="6140439" y="899585"/>
            <a:ext cx="289907" cy="262467"/>
          </a:xfrm>
          <a:custGeom>
            <a:avLst/>
            <a:gdLst>
              <a:gd name="T0" fmla="*/ 594 w 602"/>
              <a:gd name="T1" fmla="*/ 537 h 545"/>
              <a:gd name="T2" fmla="*/ 594 w 602"/>
              <a:gd name="T3" fmla="*/ 537 h 545"/>
              <a:gd name="T4" fmla="*/ 410 w 602"/>
              <a:gd name="T5" fmla="*/ 318 h 545"/>
              <a:gd name="T6" fmla="*/ 594 w 602"/>
              <a:gd name="T7" fmla="*/ 141 h 545"/>
              <a:gd name="T8" fmla="*/ 601 w 602"/>
              <a:gd name="T9" fmla="*/ 163 h 545"/>
              <a:gd name="T10" fmla="*/ 601 w 602"/>
              <a:gd name="T11" fmla="*/ 516 h 545"/>
              <a:gd name="T12" fmla="*/ 594 w 602"/>
              <a:gd name="T13" fmla="*/ 537 h 545"/>
              <a:gd name="T14" fmla="*/ 7 w 602"/>
              <a:gd name="T15" fmla="*/ 141 h 545"/>
              <a:gd name="T16" fmla="*/ 7 w 602"/>
              <a:gd name="T17" fmla="*/ 141 h 545"/>
              <a:gd name="T18" fmla="*/ 28 w 602"/>
              <a:gd name="T19" fmla="*/ 134 h 545"/>
              <a:gd name="T20" fmla="*/ 184 w 602"/>
              <a:gd name="T21" fmla="*/ 134 h 545"/>
              <a:gd name="T22" fmla="*/ 176 w 602"/>
              <a:gd name="T23" fmla="*/ 163 h 545"/>
              <a:gd name="T24" fmla="*/ 198 w 602"/>
              <a:gd name="T25" fmla="*/ 198 h 545"/>
              <a:gd name="T26" fmla="*/ 198 w 602"/>
              <a:gd name="T27" fmla="*/ 198 h 545"/>
              <a:gd name="T28" fmla="*/ 261 w 602"/>
              <a:gd name="T29" fmla="*/ 269 h 545"/>
              <a:gd name="T30" fmla="*/ 261 w 602"/>
              <a:gd name="T31" fmla="*/ 269 h 545"/>
              <a:gd name="T32" fmla="*/ 304 w 602"/>
              <a:gd name="T33" fmla="*/ 283 h 545"/>
              <a:gd name="T34" fmla="*/ 339 w 602"/>
              <a:gd name="T35" fmla="*/ 269 h 545"/>
              <a:gd name="T36" fmla="*/ 339 w 602"/>
              <a:gd name="T37" fmla="*/ 269 h 545"/>
              <a:gd name="T38" fmla="*/ 410 w 602"/>
              <a:gd name="T39" fmla="*/ 198 h 545"/>
              <a:gd name="T40" fmla="*/ 410 w 602"/>
              <a:gd name="T41" fmla="*/ 198 h 545"/>
              <a:gd name="T42" fmla="*/ 424 w 602"/>
              <a:gd name="T43" fmla="*/ 163 h 545"/>
              <a:gd name="T44" fmla="*/ 417 w 602"/>
              <a:gd name="T45" fmla="*/ 134 h 545"/>
              <a:gd name="T46" fmla="*/ 572 w 602"/>
              <a:gd name="T47" fmla="*/ 134 h 545"/>
              <a:gd name="T48" fmla="*/ 594 w 602"/>
              <a:gd name="T49" fmla="*/ 141 h 545"/>
              <a:gd name="T50" fmla="*/ 304 w 602"/>
              <a:gd name="T51" fmla="*/ 368 h 545"/>
              <a:gd name="T52" fmla="*/ 7 w 602"/>
              <a:gd name="T53" fmla="*/ 141 h 545"/>
              <a:gd name="T54" fmla="*/ 318 w 602"/>
              <a:gd name="T55" fmla="*/ 248 h 545"/>
              <a:gd name="T56" fmla="*/ 318 w 602"/>
              <a:gd name="T57" fmla="*/ 248 h 545"/>
              <a:gd name="T58" fmla="*/ 304 w 602"/>
              <a:gd name="T59" fmla="*/ 255 h 545"/>
              <a:gd name="T60" fmla="*/ 283 w 602"/>
              <a:gd name="T61" fmla="*/ 248 h 545"/>
              <a:gd name="T62" fmla="*/ 219 w 602"/>
              <a:gd name="T63" fmla="*/ 177 h 545"/>
              <a:gd name="T64" fmla="*/ 205 w 602"/>
              <a:gd name="T65" fmla="*/ 163 h 545"/>
              <a:gd name="T66" fmla="*/ 233 w 602"/>
              <a:gd name="T67" fmla="*/ 134 h 545"/>
              <a:gd name="T68" fmla="*/ 254 w 602"/>
              <a:gd name="T69" fmla="*/ 141 h 545"/>
              <a:gd name="T70" fmla="*/ 276 w 602"/>
              <a:gd name="T71" fmla="*/ 156 h 545"/>
              <a:gd name="T72" fmla="*/ 276 w 602"/>
              <a:gd name="T73" fmla="*/ 28 h 545"/>
              <a:gd name="T74" fmla="*/ 304 w 602"/>
              <a:gd name="T75" fmla="*/ 0 h 545"/>
              <a:gd name="T76" fmla="*/ 332 w 602"/>
              <a:gd name="T77" fmla="*/ 28 h 545"/>
              <a:gd name="T78" fmla="*/ 332 w 602"/>
              <a:gd name="T79" fmla="*/ 156 h 545"/>
              <a:gd name="T80" fmla="*/ 346 w 602"/>
              <a:gd name="T81" fmla="*/ 141 h 545"/>
              <a:gd name="T82" fmla="*/ 367 w 602"/>
              <a:gd name="T83" fmla="*/ 134 h 545"/>
              <a:gd name="T84" fmla="*/ 396 w 602"/>
              <a:gd name="T85" fmla="*/ 163 h 545"/>
              <a:gd name="T86" fmla="*/ 389 w 602"/>
              <a:gd name="T87" fmla="*/ 177 h 545"/>
              <a:gd name="T88" fmla="*/ 318 w 602"/>
              <a:gd name="T89" fmla="*/ 248 h 545"/>
              <a:gd name="T90" fmla="*/ 7 w 602"/>
              <a:gd name="T91" fmla="*/ 537 h 545"/>
              <a:gd name="T92" fmla="*/ 7 w 602"/>
              <a:gd name="T93" fmla="*/ 537 h 545"/>
              <a:gd name="T94" fmla="*/ 0 w 602"/>
              <a:gd name="T95" fmla="*/ 516 h 545"/>
              <a:gd name="T96" fmla="*/ 0 w 602"/>
              <a:gd name="T97" fmla="*/ 163 h 545"/>
              <a:gd name="T98" fmla="*/ 7 w 602"/>
              <a:gd name="T99" fmla="*/ 141 h 545"/>
              <a:gd name="T100" fmla="*/ 191 w 602"/>
              <a:gd name="T101" fmla="*/ 318 h 545"/>
              <a:gd name="T102" fmla="*/ 7 w 602"/>
              <a:gd name="T103" fmla="*/ 537 h 545"/>
              <a:gd name="T104" fmla="*/ 304 w 602"/>
              <a:gd name="T105" fmla="*/ 424 h 545"/>
              <a:gd name="T106" fmla="*/ 304 w 602"/>
              <a:gd name="T107" fmla="*/ 424 h 545"/>
              <a:gd name="T108" fmla="*/ 382 w 602"/>
              <a:gd name="T109" fmla="*/ 346 h 545"/>
              <a:gd name="T110" fmla="*/ 594 w 602"/>
              <a:gd name="T111" fmla="*/ 537 h 545"/>
              <a:gd name="T112" fmla="*/ 572 w 602"/>
              <a:gd name="T113" fmla="*/ 544 h 545"/>
              <a:gd name="T114" fmla="*/ 28 w 602"/>
              <a:gd name="T115" fmla="*/ 544 h 545"/>
              <a:gd name="T116" fmla="*/ 7 w 602"/>
              <a:gd name="T117" fmla="*/ 537 h 545"/>
              <a:gd name="T118" fmla="*/ 226 w 602"/>
              <a:gd name="T119" fmla="*/ 346 h 545"/>
              <a:gd name="T120" fmla="*/ 304 w 602"/>
              <a:gd name="T121" fmla="*/ 424 h 5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02" h="545">
                <a:moveTo>
                  <a:pt x="594" y="537"/>
                </a:moveTo>
                <a:lnTo>
                  <a:pt x="594" y="537"/>
                </a:lnTo>
                <a:cubicBezTo>
                  <a:pt x="410" y="318"/>
                  <a:pt x="410" y="318"/>
                  <a:pt x="410" y="318"/>
                </a:cubicBezTo>
                <a:cubicBezTo>
                  <a:pt x="594" y="141"/>
                  <a:pt x="594" y="141"/>
                  <a:pt x="594" y="141"/>
                </a:cubicBezTo>
                <a:cubicBezTo>
                  <a:pt x="601" y="148"/>
                  <a:pt x="601" y="156"/>
                  <a:pt x="601" y="163"/>
                </a:cubicBezTo>
                <a:cubicBezTo>
                  <a:pt x="601" y="516"/>
                  <a:pt x="601" y="516"/>
                  <a:pt x="601" y="516"/>
                </a:cubicBezTo>
                <a:cubicBezTo>
                  <a:pt x="601" y="523"/>
                  <a:pt x="601" y="530"/>
                  <a:pt x="594" y="537"/>
                </a:cubicBezTo>
                <a:close/>
                <a:moveTo>
                  <a:pt x="7" y="141"/>
                </a:moveTo>
                <a:lnTo>
                  <a:pt x="7" y="141"/>
                </a:lnTo>
                <a:cubicBezTo>
                  <a:pt x="14" y="134"/>
                  <a:pt x="21" y="134"/>
                  <a:pt x="28" y="134"/>
                </a:cubicBezTo>
                <a:cubicBezTo>
                  <a:pt x="184" y="134"/>
                  <a:pt x="184" y="134"/>
                  <a:pt x="184" y="134"/>
                </a:cubicBezTo>
                <a:cubicBezTo>
                  <a:pt x="184" y="141"/>
                  <a:pt x="176" y="148"/>
                  <a:pt x="176" y="163"/>
                </a:cubicBezTo>
                <a:cubicBezTo>
                  <a:pt x="176" y="177"/>
                  <a:pt x="184" y="191"/>
                  <a:pt x="198" y="198"/>
                </a:cubicBezTo>
                <a:lnTo>
                  <a:pt x="198" y="198"/>
                </a:lnTo>
                <a:cubicBezTo>
                  <a:pt x="261" y="269"/>
                  <a:pt x="261" y="269"/>
                  <a:pt x="261" y="269"/>
                </a:cubicBezTo>
                <a:lnTo>
                  <a:pt x="261" y="269"/>
                </a:lnTo>
                <a:cubicBezTo>
                  <a:pt x="269" y="276"/>
                  <a:pt x="283" y="283"/>
                  <a:pt x="304" y="283"/>
                </a:cubicBezTo>
                <a:cubicBezTo>
                  <a:pt x="318" y="283"/>
                  <a:pt x="332" y="276"/>
                  <a:pt x="339" y="269"/>
                </a:cubicBezTo>
                <a:lnTo>
                  <a:pt x="339" y="269"/>
                </a:lnTo>
                <a:cubicBezTo>
                  <a:pt x="410" y="198"/>
                  <a:pt x="410" y="198"/>
                  <a:pt x="410" y="198"/>
                </a:cubicBezTo>
                <a:lnTo>
                  <a:pt x="410" y="198"/>
                </a:lnTo>
                <a:cubicBezTo>
                  <a:pt x="417" y="191"/>
                  <a:pt x="424" y="177"/>
                  <a:pt x="424" y="163"/>
                </a:cubicBezTo>
                <a:cubicBezTo>
                  <a:pt x="424" y="148"/>
                  <a:pt x="424" y="141"/>
                  <a:pt x="417" y="134"/>
                </a:cubicBezTo>
                <a:cubicBezTo>
                  <a:pt x="572" y="134"/>
                  <a:pt x="572" y="134"/>
                  <a:pt x="572" y="134"/>
                </a:cubicBezTo>
                <a:cubicBezTo>
                  <a:pt x="579" y="134"/>
                  <a:pt x="586" y="134"/>
                  <a:pt x="594" y="141"/>
                </a:cubicBezTo>
                <a:cubicBezTo>
                  <a:pt x="304" y="368"/>
                  <a:pt x="304" y="368"/>
                  <a:pt x="304" y="368"/>
                </a:cubicBezTo>
                <a:lnTo>
                  <a:pt x="7" y="141"/>
                </a:lnTo>
                <a:close/>
                <a:moveTo>
                  <a:pt x="318" y="248"/>
                </a:moveTo>
                <a:lnTo>
                  <a:pt x="318" y="248"/>
                </a:lnTo>
                <a:cubicBezTo>
                  <a:pt x="318" y="255"/>
                  <a:pt x="311" y="255"/>
                  <a:pt x="304" y="255"/>
                </a:cubicBezTo>
                <a:cubicBezTo>
                  <a:pt x="297" y="255"/>
                  <a:pt x="290" y="255"/>
                  <a:pt x="283" y="248"/>
                </a:cubicBezTo>
                <a:cubicBezTo>
                  <a:pt x="219" y="177"/>
                  <a:pt x="219" y="177"/>
                  <a:pt x="219" y="177"/>
                </a:cubicBezTo>
                <a:cubicBezTo>
                  <a:pt x="212" y="177"/>
                  <a:pt x="205" y="170"/>
                  <a:pt x="205" y="163"/>
                </a:cubicBezTo>
                <a:cubicBezTo>
                  <a:pt x="205" y="141"/>
                  <a:pt x="219" y="134"/>
                  <a:pt x="233" y="134"/>
                </a:cubicBezTo>
                <a:cubicBezTo>
                  <a:pt x="240" y="134"/>
                  <a:pt x="247" y="134"/>
                  <a:pt x="254" y="141"/>
                </a:cubicBezTo>
                <a:cubicBezTo>
                  <a:pt x="276" y="156"/>
                  <a:pt x="276" y="156"/>
                  <a:pt x="276" y="156"/>
                </a:cubicBezTo>
                <a:cubicBezTo>
                  <a:pt x="276" y="28"/>
                  <a:pt x="276" y="28"/>
                  <a:pt x="276" y="28"/>
                </a:cubicBezTo>
                <a:cubicBezTo>
                  <a:pt x="276" y="14"/>
                  <a:pt x="283" y="0"/>
                  <a:pt x="304" y="0"/>
                </a:cubicBezTo>
                <a:cubicBezTo>
                  <a:pt x="318" y="0"/>
                  <a:pt x="332" y="14"/>
                  <a:pt x="332" y="28"/>
                </a:cubicBezTo>
                <a:cubicBezTo>
                  <a:pt x="332" y="156"/>
                  <a:pt x="332" y="156"/>
                  <a:pt x="332" y="156"/>
                </a:cubicBezTo>
                <a:cubicBezTo>
                  <a:pt x="346" y="141"/>
                  <a:pt x="346" y="141"/>
                  <a:pt x="346" y="141"/>
                </a:cubicBezTo>
                <a:cubicBezTo>
                  <a:pt x="353" y="134"/>
                  <a:pt x="360" y="134"/>
                  <a:pt x="367" y="134"/>
                </a:cubicBezTo>
                <a:cubicBezTo>
                  <a:pt x="382" y="134"/>
                  <a:pt x="396" y="141"/>
                  <a:pt x="396" y="163"/>
                </a:cubicBezTo>
                <a:cubicBezTo>
                  <a:pt x="396" y="170"/>
                  <a:pt x="396" y="177"/>
                  <a:pt x="389" y="177"/>
                </a:cubicBezTo>
                <a:lnTo>
                  <a:pt x="318" y="248"/>
                </a:lnTo>
                <a:close/>
                <a:moveTo>
                  <a:pt x="7" y="537"/>
                </a:moveTo>
                <a:lnTo>
                  <a:pt x="7" y="537"/>
                </a:lnTo>
                <a:cubicBezTo>
                  <a:pt x="0" y="530"/>
                  <a:pt x="0" y="523"/>
                  <a:pt x="0" y="516"/>
                </a:cubicBezTo>
                <a:cubicBezTo>
                  <a:pt x="0" y="163"/>
                  <a:pt x="0" y="163"/>
                  <a:pt x="0" y="163"/>
                </a:cubicBezTo>
                <a:cubicBezTo>
                  <a:pt x="0" y="156"/>
                  <a:pt x="0" y="148"/>
                  <a:pt x="7" y="141"/>
                </a:cubicBezTo>
                <a:cubicBezTo>
                  <a:pt x="191" y="318"/>
                  <a:pt x="191" y="318"/>
                  <a:pt x="191" y="318"/>
                </a:cubicBezTo>
                <a:lnTo>
                  <a:pt x="7" y="537"/>
                </a:lnTo>
                <a:close/>
                <a:moveTo>
                  <a:pt x="304" y="424"/>
                </a:moveTo>
                <a:lnTo>
                  <a:pt x="304" y="424"/>
                </a:lnTo>
                <a:cubicBezTo>
                  <a:pt x="382" y="346"/>
                  <a:pt x="382" y="346"/>
                  <a:pt x="382" y="346"/>
                </a:cubicBezTo>
                <a:cubicBezTo>
                  <a:pt x="594" y="537"/>
                  <a:pt x="594" y="537"/>
                  <a:pt x="594" y="537"/>
                </a:cubicBezTo>
                <a:cubicBezTo>
                  <a:pt x="586" y="544"/>
                  <a:pt x="579" y="544"/>
                  <a:pt x="572" y="544"/>
                </a:cubicBezTo>
                <a:cubicBezTo>
                  <a:pt x="28" y="544"/>
                  <a:pt x="28" y="544"/>
                  <a:pt x="28" y="544"/>
                </a:cubicBezTo>
                <a:cubicBezTo>
                  <a:pt x="21" y="544"/>
                  <a:pt x="14" y="544"/>
                  <a:pt x="7" y="537"/>
                </a:cubicBezTo>
                <a:cubicBezTo>
                  <a:pt x="226" y="346"/>
                  <a:pt x="226" y="346"/>
                  <a:pt x="226" y="346"/>
                </a:cubicBezTo>
                <a:lnTo>
                  <a:pt x="304" y="4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54" name="Freeform 160"/>
          <p:cNvSpPr>
            <a:spLocks noChangeArrowheads="1"/>
          </p:cNvSpPr>
          <p:nvPr/>
        </p:nvSpPr>
        <p:spPr bwMode="auto">
          <a:xfrm>
            <a:off x="5634688" y="931334"/>
            <a:ext cx="287792" cy="201084"/>
          </a:xfrm>
          <a:custGeom>
            <a:avLst/>
            <a:gdLst>
              <a:gd name="T0" fmla="*/ 410 w 601"/>
              <a:gd name="T1" fmla="*/ 191 h 418"/>
              <a:gd name="T2" fmla="*/ 410 w 601"/>
              <a:gd name="T3" fmla="*/ 191 h 418"/>
              <a:gd name="T4" fmla="*/ 593 w 601"/>
              <a:gd name="T5" fmla="*/ 7 h 418"/>
              <a:gd name="T6" fmla="*/ 600 w 601"/>
              <a:gd name="T7" fmla="*/ 28 h 418"/>
              <a:gd name="T8" fmla="*/ 600 w 601"/>
              <a:gd name="T9" fmla="*/ 388 h 418"/>
              <a:gd name="T10" fmla="*/ 593 w 601"/>
              <a:gd name="T11" fmla="*/ 410 h 418"/>
              <a:gd name="T12" fmla="*/ 410 w 601"/>
              <a:gd name="T13" fmla="*/ 191 h 418"/>
              <a:gd name="T14" fmla="*/ 7 w 601"/>
              <a:gd name="T15" fmla="*/ 7 h 418"/>
              <a:gd name="T16" fmla="*/ 7 w 601"/>
              <a:gd name="T17" fmla="*/ 7 h 418"/>
              <a:gd name="T18" fmla="*/ 28 w 601"/>
              <a:gd name="T19" fmla="*/ 0 h 418"/>
              <a:gd name="T20" fmla="*/ 572 w 601"/>
              <a:gd name="T21" fmla="*/ 0 h 418"/>
              <a:gd name="T22" fmla="*/ 593 w 601"/>
              <a:gd name="T23" fmla="*/ 7 h 418"/>
              <a:gd name="T24" fmla="*/ 297 w 601"/>
              <a:gd name="T25" fmla="*/ 240 h 418"/>
              <a:gd name="T26" fmla="*/ 7 w 601"/>
              <a:gd name="T27" fmla="*/ 7 h 418"/>
              <a:gd name="T28" fmla="*/ 7 w 601"/>
              <a:gd name="T29" fmla="*/ 410 h 418"/>
              <a:gd name="T30" fmla="*/ 7 w 601"/>
              <a:gd name="T31" fmla="*/ 410 h 418"/>
              <a:gd name="T32" fmla="*/ 0 w 601"/>
              <a:gd name="T33" fmla="*/ 388 h 418"/>
              <a:gd name="T34" fmla="*/ 0 w 601"/>
              <a:gd name="T35" fmla="*/ 28 h 418"/>
              <a:gd name="T36" fmla="*/ 7 w 601"/>
              <a:gd name="T37" fmla="*/ 7 h 418"/>
              <a:gd name="T38" fmla="*/ 191 w 601"/>
              <a:gd name="T39" fmla="*/ 191 h 418"/>
              <a:gd name="T40" fmla="*/ 7 w 601"/>
              <a:gd name="T41" fmla="*/ 410 h 418"/>
              <a:gd name="T42" fmla="*/ 297 w 601"/>
              <a:gd name="T43" fmla="*/ 297 h 418"/>
              <a:gd name="T44" fmla="*/ 297 w 601"/>
              <a:gd name="T45" fmla="*/ 297 h 418"/>
              <a:gd name="T46" fmla="*/ 374 w 601"/>
              <a:gd name="T47" fmla="*/ 219 h 418"/>
              <a:gd name="T48" fmla="*/ 593 w 601"/>
              <a:gd name="T49" fmla="*/ 410 h 418"/>
              <a:gd name="T50" fmla="*/ 572 w 601"/>
              <a:gd name="T51" fmla="*/ 417 h 418"/>
              <a:gd name="T52" fmla="*/ 28 w 601"/>
              <a:gd name="T53" fmla="*/ 417 h 418"/>
              <a:gd name="T54" fmla="*/ 7 w 601"/>
              <a:gd name="T55" fmla="*/ 410 h 418"/>
              <a:gd name="T56" fmla="*/ 219 w 601"/>
              <a:gd name="T57" fmla="*/ 219 h 418"/>
              <a:gd name="T58" fmla="*/ 297 w 601"/>
              <a:gd name="T59" fmla="*/ 297 h 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601" h="418">
                <a:moveTo>
                  <a:pt x="410" y="191"/>
                </a:moveTo>
                <a:lnTo>
                  <a:pt x="410" y="191"/>
                </a:lnTo>
                <a:cubicBezTo>
                  <a:pt x="593" y="7"/>
                  <a:pt x="593" y="7"/>
                  <a:pt x="593" y="7"/>
                </a:cubicBezTo>
                <a:cubicBezTo>
                  <a:pt x="600" y="14"/>
                  <a:pt x="600" y="21"/>
                  <a:pt x="600" y="28"/>
                </a:cubicBezTo>
                <a:cubicBezTo>
                  <a:pt x="600" y="388"/>
                  <a:pt x="600" y="388"/>
                  <a:pt x="600" y="388"/>
                </a:cubicBezTo>
                <a:cubicBezTo>
                  <a:pt x="600" y="395"/>
                  <a:pt x="600" y="403"/>
                  <a:pt x="593" y="410"/>
                </a:cubicBezTo>
                <a:lnTo>
                  <a:pt x="410" y="191"/>
                </a:lnTo>
                <a:close/>
                <a:moveTo>
                  <a:pt x="7" y="7"/>
                </a:moveTo>
                <a:lnTo>
                  <a:pt x="7" y="7"/>
                </a:lnTo>
                <a:cubicBezTo>
                  <a:pt x="14" y="7"/>
                  <a:pt x="21" y="0"/>
                  <a:pt x="28" y="0"/>
                </a:cubicBezTo>
                <a:cubicBezTo>
                  <a:pt x="572" y="0"/>
                  <a:pt x="572" y="0"/>
                  <a:pt x="572" y="0"/>
                </a:cubicBezTo>
                <a:cubicBezTo>
                  <a:pt x="579" y="0"/>
                  <a:pt x="586" y="7"/>
                  <a:pt x="593" y="7"/>
                </a:cubicBezTo>
                <a:cubicBezTo>
                  <a:pt x="297" y="240"/>
                  <a:pt x="297" y="240"/>
                  <a:pt x="297" y="240"/>
                </a:cubicBezTo>
                <a:lnTo>
                  <a:pt x="7" y="7"/>
                </a:lnTo>
                <a:close/>
                <a:moveTo>
                  <a:pt x="7" y="410"/>
                </a:moveTo>
                <a:lnTo>
                  <a:pt x="7" y="410"/>
                </a:lnTo>
                <a:cubicBezTo>
                  <a:pt x="0" y="403"/>
                  <a:pt x="0" y="395"/>
                  <a:pt x="0" y="388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1"/>
                  <a:pt x="0" y="14"/>
                  <a:pt x="7" y="7"/>
                </a:cubicBezTo>
                <a:cubicBezTo>
                  <a:pt x="191" y="191"/>
                  <a:pt x="191" y="191"/>
                  <a:pt x="191" y="191"/>
                </a:cubicBezTo>
                <a:lnTo>
                  <a:pt x="7" y="410"/>
                </a:lnTo>
                <a:close/>
                <a:moveTo>
                  <a:pt x="297" y="297"/>
                </a:moveTo>
                <a:lnTo>
                  <a:pt x="297" y="297"/>
                </a:lnTo>
                <a:cubicBezTo>
                  <a:pt x="374" y="219"/>
                  <a:pt x="374" y="219"/>
                  <a:pt x="374" y="219"/>
                </a:cubicBezTo>
                <a:cubicBezTo>
                  <a:pt x="593" y="410"/>
                  <a:pt x="593" y="410"/>
                  <a:pt x="593" y="410"/>
                </a:cubicBezTo>
                <a:cubicBezTo>
                  <a:pt x="586" y="417"/>
                  <a:pt x="579" y="417"/>
                  <a:pt x="572" y="417"/>
                </a:cubicBezTo>
                <a:cubicBezTo>
                  <a:pt x="28" y="417"/>
                  <a:pt x="28" y="417"/>
                  <a:pt x="28" y="417"/>
                </a:cubicBezTo>
                <a:cubicBezTo>
                  <a:pt x="21" y="417"/>
                  <a:pt x="14" y="417"/>
                  <a:pt x="7" y="410"/>
                </a:cubicBezTo>
                <a:cubicBezTo>
                  <a:pt x="219" y="219"/>
                  <a:pt x="219" y="219"/>
                  <a:pt x="219" y="219"/>
                </a:cubicBezTo>
                <a:lnTo>
                  <a:pt x="297" y="29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55" name="Freeform 161"/>
          <p:cNvSpPr>
            <a:spLocks noChangeArrowheads="1"/>
          </p:cNvSpPr>
          <p:nvPr/>
        </p:nvSpPr>
        <p:spPr bwMode="auto">
          <a:xfrm>
            <a:off x="5124705" y="903818"/>
            <a:ext cx="292024" cy="254000"/>
          </a:xfrm>
          <a:custGeom>
            <a:avLst/>
            <a:gdLst>
              <a:gd name="T0" fmla="*/ 579 w 608"/>
              <a:gd name="T1" fmla="*/ 530 h 531"/>
              <a:gd name="T2" fmla="*/ 579 w 608"/>
              <a:gd name="T3" fmla="*/ 530 h 531"/>
              <a:gd name="T4" fmla="*/ 28 w 608"/>
              <a:gd name="T5" fmla="*/ 530 h 531"/>
              <a:gd name="T6" fmla="*/ 0 w 608"/>
              <a:gd name="T7" fmla="*/ 502 h 531"/>
              <a:gd name="T8" fmla="*/ 0 w 608"/>
              <a:gd name="T9" fmla="*/ 28 h 531"/>
              <a:gd name="T10" fmla="*/ 28 w 608"/>
              <a:gd name="T11" fmla="*/ 0 h 531"/>
              <a:gd name="T12" fmla="*/ 579 w 608"/>
              <a:gd name="T13" fmla="*/ 0 h 531"/>
              <a:gd name="T14" fmla="*/ 607 w 608"/>
              <a:gd name="T15" fmla="*/ 28 h 531"/>
              <a:gd name="T16" fmla="*/ 607 w 608"/>
              <a:gd name="T17" fmla="*/ 502 h 531"/>
              <a:gd name="T18" fmla="*/ 579 w 608"/>
              <a:gd name="T19" fmla="*/ 530 h 531"/>
              <a:gd name="T20" fmla="*/ 56 w 608"/>
              <a:gd name="T21" fmla="*/ 28 h 531"/>
              <a:gd name="T22" fmla="*/ 56 w 608"/>
              <a:gd name="T23" fmla="*/ 28 h 531"/>
              <a:gd name="T24" fmla="*/ 28 w 608"/>
              <a:gd name="T25" fmla="*/ 57 h 531"/>
              <a:gd name="T26" fmla="*/ 56 w 608"/>
              <a:gd name="T27" fmla="*/ 85 h 531"/>
              <a:gd name="T28" fmla="*/ 84 w 608"/>
              <a:gd name="T29" fmla="*/ 57 h 531"/>
              <a:gd name="T30" fmla="*/ 56 w 608"/>
              <a:gd name="T31" fmla="*/ 28 h 531"/>
              <a:gd name="T32" fmla="*/ 141 w 608"/>
              <a:gd name="T33" fmla="*/ 28 h 531"/>
              <a:gd name="T34" fmla="*/ 141 w 608"/>
              <a:gd name="T35" fmla="*/ 28 h 531"/>
              <a:gd name="T36" fmla="*/ 113 w 608"/>
              <a:gd name="T37" fmla="*/ 57 h 531"/>
              <a:gd name="T38" fmla="*/ 141 w 608"/>
              <a:gd name="T39" fmla="*/ 85 h 531"/>
              <a:gd name="T40" fmla="*/ 169 w 608"/>
              <a:gd name="T41" fmla="*/ 57 h 531"/>
              <a:gd name="T42" fmla="*/ 141 w 608"/>
              <a:gd name="T43" fmla="*/ 28 h 531"/>
              <a:gd name="T44" fmla="*/ 226 w 608"/>
              <a:gd name="T45" fmla="*/ 28 h 531"/>
              <a:gd name="T46" fmla="*/ 226 w 608"/>
              <a:gd name="T47" fmla="*/ 28 h 531"/>
              <a:gd name="T48" fmla="*/ 197 w 608"/>
              <a:gd name="T49" fmla="*/ 57 h 531"/>
              <a:gd name="T50" fmla="*/ 226 w 608"/>
              <a:gd name="T51" fmla="*/ 85 h 531"/>
              <a:gd name="T52" fmla="*/ 254 w 608"/>
              <a:gd name="T53" fmla="*/ 57 h 531"/>
              <a:gd name="T54" fmla="*/ 226 w 608"/>
              <a:gd name="T55" fmla="*/ 28 h 531"/>
              <a:gd name="T56" fmla="*/ 579 w 608"/>
              <a:gd name="T57" fmla="*/ 113 h 531"/>
              <a:gd name="T58" fmla="*/ 579 w 608"/>
              <a:gd name="T59" fmla="*/ 113 h 531"/>
              <a:gd name="T60" fmla="*/ 551 w 608"/>
              <a:gd name="T61" fmla="*/ 113 h 531"/>
              <a:gd name="T62" fmla="*/ 56 w 608"/>
              <a:gd name="T63" fmla="*/ 113 h 531"/>
              <a:gd name="T64" fmla="*/ 28 w 608"/>
              <a:gd name="T65" fmla="*/ 113 h 531"/>
              <a:gd name="T66" fmla="*/ 28 w 608"/>
              <a:gd name="T67" fmla="*/ 502 h 531"/>
              <a:gd name="T68" fmla="*/ 579 w 608"/>
              <a:gd name="T69" fmla="*/ 502 h 531"/>
              <a:gd name="T70" fmla="*/ 579 w 608"/>
              <a:gd name="T71" fmla="*/ 113 h 531"/>
              <a:gd name="T72" fmla="*/ 219 w 608"/>
              <a:gd name="T73" fmla="*/ 226 h 531"/>
              <a:gd name="T74" fmla="*/ 219 w 608"/>
              <a:gd name="T75" fmla="*/ 226 h 531"/>
              <a:gd name="T76" fmla="*/ 254 w 608"/>
              <a:gd name="T77" fmla="*/ 226 h 531"/>
              <a:gd name="T78" fmla="*/ 304 w 608"/>
              <a:gd name="T79" fmla="*/ 276 h 531"/>
              <a:gd name="T80" fmla="*/ 353 w 608"/>
              <a:gd name="T81" fmla="*/ 226 h 531"/>
              <a:gd name="T82" fmla="*/ 388 w 608"/>
              <a:gd name="T83" fmla="*/ 226 h 531"/>
              <a:gd name="T84" fmla="*/ 388 w 608"/>
              <a:gd name="T85" fmla="*/ 269 h 531"/>
              <a:gd name="T86" fmla="*/ 346 w 608"/>
              <a:gd name="T87" fmla="*/ 311 h 531"/>
              <a:gd name="T88" fmla="*/ 388 w 608"/>
              <a:gd name="T89" fmla="*/ 361 h 531"/>
              <a:gd name="T90" fmla="*/ 388 w 608"/>
              <a:gd name="T91" fmla="*/ 403 h 531"/>
              <a:gd name="T92" fmla="*/ 353 w 608"/>
              <a:gd name="T93" fmla="*/ 403 h 531"/>
              <a:gd name="T94" fmla="*/ 304 w 608"/>
              <a:gd name="T95" fmla="*/ 354 h 531"/>
              <a:gd name="T96" fmla="*/ 254 w 608"/>
              <a:gd name="T97" fmla="*/ 403 h 531"/>
              <a:gd name="T98" fmla="*/ 219 w 608"/>
              <a:gd name="T99" fmla="*/ 403 h 531"/>
              <a:gd name="T100" fmla="*/ 219 w 608"/>
              <a:gd name="T101" fmla="*/ 361 h 531"/>
              <a:gd name="T102" fmla="*/ 261 w 608"/>
              <a:gd name="T103" fmla="*/ 311 h 531"/>
              <a:gd name="T104" fmla="*/ 219 w 608"/>
              <a:gd name="T105" fmla="*/ 269 h 531"/>
              <a:gd name="T106" fmla="*/ 219 w 608"/>
              <a:gd name="T107" fmla="*/ 226 h 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608" h="531">
                <a:moveTo>
                  <a:pt x="579" y="530"/>
                </a:moveTo>
                <a:lnTo>
                  <a:pt x="579" y="530"/>
                </a:lnTo>
                <a:cubicBezTo>
                  <a:pt x="28" y="530"/>
                  <a:pt x="28" y="530"/>
                  <a:pt x="28" y="530"/>
                </a:cubicBezTo>
                <a:cubicBezTo>
                  <a:pt x="14" y="530"/>
                  <a:pt x="0" y="516"/>
                  <a:pt x="0" y="502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579" y="0"/>
                  <a:pt x="579" y="0"/>
                  <a:pt x="579" y="0"/>
                </a:cubicBezTo>
                <a:cubicBezTo>
                  <a:pt x="593" y="0"/>
                  <a:pt x="607" y="14"/>
                  <a:pt x="607" y="28"/>
                </a:cubicBezTo>
                <a:cubicBezTo>
                  <a:pt x="607" y="502"/>
                  <a:pt x="607" y="502"/>
                  <a:pt x="607" y="502"/>
                </a:cubicBezTo>
                <a:cubicBezTo>
                  <a:pt x="607" y="516"/>
                  <a:pt x="593" y="530"/>
                  <a:pt x="579" y="530"/>
                </a:cubicBezTo>
                <a:close/>
                <a:moveTo>
                  <a:pt x="56" y="28"/>
                </a:moveTo>
                <a:lnTo>
                  <a:pt x="56" y="28"/>
                </a:lnTo>
                <a:cubicBezTo>
                  <a:pt x="42" y="28"/>
                  <a:pt x="28" y="43"/>
                  <a:pt x="28" y="57"/>
                </a:cubicBezTo>
                <a:cubicBezTo>
                  <a:pt x="28" y="78"/>
                  <a:pt x="42" y="85"/>
                  <a:pt x="56" y="85"/>
                </a:cubicBezTo>
                <a:cubicBezTo>
                  <a:pt x="77" y="85"/>
                  <a:pt x="84" y="78"/>
                  <a:pt x="84" y="57"/>
                </a:cubicBezTo>
                <a:cubicBezTo>
                  <a:pt x="84" y="43"/>
                  <a:pt x="77" y="28"/>
                  <a:pt x="56" y="28"/>
                </a:cubicBezTo>
                <a:close/>
                <a:moveTo>
                  <a:pt x="141" y="28"/>
                </a:moveTo>
                <a:lnTo>
                  <a:pt x="141" y="28"/>
                </a:lnTo>
                <a:cubicBezTo>
                  <a:pt x="127" y="28"/>
                  <a:pt x="113" y="43"/>
                  <a:pt x="113" y="57"/>
                </a:cubicBezTo>
                <a:cubicBezTo>
                  <a:pt x="113" y="78"/>
                  <a:pt x="127" y="85"/>
                  <a:pt x="141" y="85"/>
                </a:cubicBezTo>
                <a:cubicBezTo>
                  <a:pt x="162" y="85"/>
                  <a:pt x="169" y="78"/>
                  <a:pt x="169" y="57"/>
                </a:cubicBezTo>
                <a:cubicBezTo>
                  <a:pt x="169" y="43"/>
                  <a:pt x="162" y="28"/>
                  <a:pt x="141" y="28"/>
                </a:cubicBezTo>
                <a:close/>
                <a:moveTo>
                  <a:pt x="226" y="28"/>
                </a:moveTo>
                <a:lnTo>
                  <a:pt x="226" y="28"/>
                </a:lnTo>
                <a:cubicBezTo>
                  <a:pt x="212" y="28"/>
                  <a:pt x="197" y="43"/>
                  <a:pt x="197" y="57"/>
                </a:cubicBezTo>
                <a:cubicBezTo>
                  <a:pt x="197" y="78"/>
                  <a:pt x="212" y="85"/>
                  <a:pt x="226" y="85"/>
                </a:cubicBezTo>
                <a:cubicBezTo>
                  <a:pt x="247" y="85"/>
                  <a:pt x="254" y="78"/>
                  <a:pt x="254" y="57"/>
                </a:cubicBezTo>
                <a:cubicBezTo>
                  <a:pt x="254" y="43"/>
                  <a:pt x="247" y="28"/>
                  <a:pt x="226" y="28"/>
                </a:cubicBezTo>
                <a:close/>
                <a:moveTo>
                  <a:pt x="579" y="113"/>
                </a:moveTo>
                <a:lnTo>
                  <a:pt x="579" y="113"/>
                </a:lnTo>
                <a:cubicBezTo>
                  <a:pt x="551" y="113"/>
                  <a:pt x="551" y="113"/>
                  <a:pt x="551" y="113"/>
                </a:cubicBezTo>
                <a:cubicBezTo>
                  <a:pt x="56" y="113"/>
                  <a:pt x="56" y="113"/>
                  <a:pt x="56" y="113"/>
                </a:cubicBezTo>
                <a:cubicBezTo>
                  <a:pt x="28" y="113"/>
                  <a:pt x="28" y="113"/>
                  <a:pt x="28" y="113"/>
                </a:cubicBezTo>
                <a:cubicBezTo>
                  <a:pt x="28" y="502"/>
                  <a:pt x="28" y="502"/>
                  <a:pt x="28" y="502"/>
                </a:cubicBezTo>
                <a:cubicBezTo>
                  <a:pt x="579" y="502"/>
                  <a:pt x="579" y="502"/>
                  <a:pt x="579" y="502"/>
                </a:cubicBezTo>
                <a:lnTo>
                  <a:pt x="579" y="113"/>
                </a:lnTo>
                <a:close/>
                <a:moveTo>
                  <a:pt x="219" y="226"/>
                </a:moveTo>
                <a:lnTo>
                  <a:pt x="219" y="226"/>
                </a:lnTo>
                <a:cubicBezTo>
                  <a:pt x="226" y="219"/>
                  <a:pt x="247" y="219"/>
                  <a:pt x="254" y="226"/>
                </a:cubicBezTo>
                <a:cubicBezTo>
                  <a:pt x="304" y="276"/>
                  <a:pt x="304" y="276"/>
                  <a:pt x="304" y="276"/>
                </a:cubicBezTo>
                <a:cubicBezTo>
                  <a:pt x="353" y="226"/>
                  <a:pt x="353" y="226"/>
                  <a:pt x="353" y="226"/>
                </a:cubicBezTo>
                <a:cubicBezTo>
                  <a:pt x="360" y="219"/>
                  <a:pt x="381" y="219"/>
                  <a:pt x="388" y="226"/>
                </a:cubicBezTo>
                <a:cubicBezTo>
                  <a:pt x="403" y="241"/>
                  <a:pt x="403" y="255"/>
                  <a:pt x="388" y="269"/>
                </a:cubicBezTo>
                <a:cubicBezTo>
                  <a:pt x="346" y="311"/>
                  <a:pt x="346" y="311"/>
                  <a:pt x="346" y="311"/>
                </a:cubicBezTo>
                <a:cubicBezTo>
                  <a:pt x="388" y="361"/>
                  <a:pt x="388" y="361"/>
                  <a:pt x="388" y="361"/>
                </a:cubicBezTo>
                <a:cubicBezTo>
                  <a:pt x="403" y="368"/>
                  <a:pt x="403" y="389"/>
                  <a:pt x="388" y="403"/>
                </a:cubicBezTo>
                <a:cubicBezTo>
                  <a:pt x="381" y="410"/>
                  <a:pt x="360" y="410"/>
                  <a:pt x="353" y="403"/>
                </a:cubicBezTo>
                <a:cubicBezTo>
                  <a:pt x="304" y="354"/>
                  <a:pt x="304" y="354"/>
                  <a:pt x="304" y="354"/>
                </a:cubicBezTo>
                <a:cubicBezTo>
                  <a:pt x="254" y="403"/>
                  <a:pt x="254" y="403"/>
                  <a:pt x="254" y="403"/>
                </a:cubicBezTo>
                <a:cubicBezTo>
                  <a:pt x="247" y="410"/>
                  <a:pt x="226" y="410"/>
                  <a:pt x="219" y="403"/>
                </a:cubicBezTo>
                <a:cubicBezTo>
                  <a:pt x="205" y="389"/>
                  <a:pt x="205" y="368"/>
                  <a:pt x="219" y="361"/>
                </a:cubicBezTo>
                <a:cubicBezTo>
                  <a:pt x="261" y="311"/>
                  <a:pt x="261" y="311"/>
                  <a:pt x="261" y="311"/>
                </a:cubicBezTo>
                <a:cubicBezTo>
                  <a:pt x="219" y="269"/>
                  <a:pt x="219" y="269"/>
                  <a:pt x="219" y="269"/>
                </a:cubicBezTo>
                <a:cubicBezTo>
                  <a:pt x="205" y="255"/>
                  <a:pt x="205" y="241"/>
                  <a:pt x="219" y="22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56" name="Freeform 162"/>
          <p:cNvSpPr>
            <a:spLocks noChangeArrowheads="1"/>
          </p:cNvSpPr>
          <p:nvPr/>
        </p:nvSpPr>
        <p:spPr bwMode="auto">
          <a:xfrm>
            <a:off x="4621070" y="903818"/>
            <a:ext cx="287792" cy="254000"/>
          </a:xfrm>
          <a:custGeom>
            <a:avLst/>
            <a:gdLst>
              <a:gd name="T0" fmla="*/ 572 w 601"/>
              <a:gd name="T1" fmla="*/ 530 h 531"/>
              <a:gd name="T2" fmla="*/ 572 w 601"/>
              <a:gd name="T3" fmla="*/ 530 h 531"/>
              <a:gd name="T4" fmla="*/ 28 w 601"/>
              <a:gd name="T5" fmla="*/ 530 h 531"/>
              <a:gd name="T6" fmla="*/ 0 w 601"/>
              <a:gd name="T7" fmla="*/ 502 h 531"/>
              <a:gd name="T8" fmla="*/ 0 w 601"/>
              <a:gd name="T9" fmla="*/ 28 h 531"/>
              <a:gd name="T10" fmla="*/ 28 w 601"/>
              <a:gd name="T11" fmla="*/ 0 h 531"/>
              <a:gd name="T12" fmla="*/ 572 w 601"/>
              <a:gd name="T13" fmla="*/ 0 h 531"/>
              <a:gd name="T14" fmla="*/ 600 w 601"/>
              <a:gd name="T15" fmla="*/ 28 h 531"/>
              <a:gd name="T16" fmla="*/ 600 w 601"/>
              <a:gd name="T17" fmla="*/ 502 h 531"/>
              <a:gd name="T18" fmla="*/ 572 w 601"/>
              <a:gd name="T19" fmla="*/ 530 h 531"/>
              <a:gd name="T20" fmla="*/ 56 w 601"/>
              <a:gd name="T21" fmla="*/ 28 h 531"/>
              <a:gd name="T22" fmla="*/ 56 w 601"/>
              <a:gd name="T23" fmla="*/ 28 h 531"/>
              <a:gd name="T24" fmla="*/ 28 w 601"/>
              <a:gd name="T25" fmla="*/ 57 h 531"/>
              <a:gd name="T26" fmla="*/ 56 w 601"/>
              <a:gd name="T27" fmla="*/ 85 h 531"/>
              <a:gd name="T28" fmla="*/ 84 w 601"/>
              <a:gd name="T29" fmla="*/ 57 h 531"/>
              <a:gd name="T30" fmla="*/ 56 w 601"/>
              <a:gd name="T31" fmla="*/ 28 h 531"/>
              <a:gd name="T32" fmla="*/ 141 w 601"/>
              <a:gd name="T33" fmla="*/ 28 h 531"/>
              <a:gd name="T34" fmla="*/ 141 w 601"/>
              <a:gd name="T35" fmla="*/ 28 h 531"/>
              <a:gd name="T36" fmla="*/ 113 w 601"/>
              <a:gd name="T37" fmla="*/ 57 h 531"/>
              <a:gd name="T38" fmla="*/ 141 w 601"/>
              <a:gd name="T39" fmla="*/ 85 h 531"/>
              <a:gd name="T40" fmla="*/ 169 w 601"/>
              <a:gd name="T41" fmla="*/ 57 h 531"/>
              <a:gd name="T42" fmla="*/ 141 w 601"/>
              <a:gd name="T43" fmla="*/ 28 h 531"/>
              <a:gd name="T44" fmla="*/ 226 w 601"/>
              <a:gd name="T45" fmla="*/ 28 h 531"/>
              <a:gd name="T46" fmla="*/ 226 w 601"/>
              <a:gd name="T47" fmla="*/ 28 h 531"/>
              <a:gd name="T48" fmla="*/ 197 w 601"/>
              <a:gd name="T49" fmla="*/ 57 h 531"/>
              <a:gd name="T50" fmla="*/ 226 w 601"/>
              <a:gd name="T51" fmla="*/ 85 h 531"/>
              <a:gd name="T52" fmla="*/ 254 w 601"/>
              <a:gd name="T53" fmla="*/ 57 h 531"/>
              <a:gd name="T54" fmla="*/ 226 w 601"/>
              <a:gd name="T55" fmla="*/ 28 h 531"/>
              <a:gd name="T56" fmla="*/ 572 w 601"/>
              <a:gd name="T57" fmla="*/ 113 h 531"/>
              <a:gd name="T58" fmla="*/ 572 w 601"/>
              <a:gd name="T59" fmla="*/ 113 h 531"/>
              <a:gd name="T60" fmla="*/ 544 w 601"/>
              <a:gd name="T61" fmla="*/ 113 h 531"/>
              <a:gd name="T62" fmla="*/ 56 w 601"/>
              <a:gd name="T63" fmla="*/ 113 h 531"/>
              <a:gd name="T64" fmla="*/ 28 w 601"/>
              <a:gd name="T65" fmla="*/ 113 h 531"/>
              <a:gd name="T66" fmla="*/ 28 w 601"/>
              <a:gd name="T67" fmla="*/ 502 h 531"/>
              <a:gd name="T68" fmla="*/ 572 w 601"/>
              <a:gd name="T69" fmla="*/ 502 h 531"/>
              <a:gd name="T70" fmla="*/ 572 w 601"/>
              <a:gd name="T71" fmla="*/ 113 h 531"/>
              <a:gd name="T72" fmla="*/ 219 w 601"/>
              <a:gd name="T73" fmla="*/ 283 h 531"/>
              <a:gd name="T74" fmla="*/ 219 w 601"/>
              <a:gd name="T75" fmla="*/ 283 h 531"/>
              <a:gd name="T76" fmla="*/ 233 w 601"/>
              <a:gd name="T77" fmla="*/ 297 h 531"/>
              <a:gd name="T78" fmla="*/ 233 w 601"/>
              <a:gd name="T79" fmla="*/ 297 h 531"/>
              <a:gd name="T80" fmla="*/ 275 w 601"/>
              <a:gd name="T81" fmla="*/ 332 h 531"/>
              <a:gd name="T82" fmla="*/ 367 w 601"/>
              <a:gd name="T83" fmla="*/ 241 h 531"/>
              <a:gd name="T84" fmla="*/ 367 w 601"/>
              <a:gd name="T85" fmla="*/ 241 h 531"/>
              <a:gd name="T86" fmla="*/ 388 w 601"/>
              <a:gd name="T87" fmla="*/ 226 h 531"/>
              <a:gd name="T88" fmla="*/ 417 w 601"/>
              <a:gd name="T89" fmla="*/ 255 h 531"/>
              <a:gd name="T90" fmla="*/ 402 w 601"/>
              <a:gd name="T91" fmla="*/ 276 h 531"/>
              <a:gd name="T92" fmla="*/ 402 w 601"/>
              <a:gd name="T93" fmla="*/ 276 h 531"/>
              <a:gd name="T94" fmla="*/ 289 w 601"/>
              <a:gd name="T95" fmla="*/ 389 h 531"/>
              <a:gd name="T96" fmla="*/ 289 w 601"/>
              <a:gd name="T97" fmla="*/ 389 h 531"/>
              <a:gd name="T98" fmla="*/ 275 w 601"/>
              <a:gd name="T99" fmla="*/ 396 h 531"/>
              <a:gd name="T100" fmla="*/ 254 w 601"/>
              <a:gd name="T101" fmla="*/ 389 h 531"/>
              <a:gd name="T102" fmla="*/ 254 w 601"/>
              <a:gd name="T103" fmla="*/ 389 h 531"/>
              <a:gd name="T104" fmla="*/ 197 w 601"/>
              <a:gd name="T105" fmla="*/ 332 h 531"/>
              <a:gd name="T106" fmla="*/ 197 w 601"/>
              <a:gd name="T107" fmla="*/ 332 h 531"/>
              <a:gd name="T108" fmla="*/ 190 w 601"/>
              <a:gd name="T109" fmla="*/ 311 h 531"/>
              <a:gd name="T110" fmla="*/ 219 w 601"/>
              <a:gd name="T111" fmla="*/ 283 h 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601" h="531">
                <a:moveTo>
                  <a:pt x="572" y="530"/>
                </a:moveTo>
                <a:lnTo>
                  <a:pt x="572" y="530"/>
                </a:lnTo>
                <a:cubicBezTo>
                  <a:pt x="28" y="530"/>
                  <a:pt x="28" y="530"/>
                  <a:pt x="28" y="530"/>
                </a:cubicBezTo>
                <a:cubicBezTo>
                  <a:pt x="14" y="530"/>
                  <a:pt x="0" y="516"/>
                  <a:pt x="0" y="502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572" y="0"/>
                  <a:pt x="572" y="0"/>
                  <a:pt x="572" y="0"/>
                </a:cubicBezTo>
                <a:cubicBezTo>
                  <a:pt x="593" y="0"/>
                  <a:pt x="600" y="14"/>
                  <a:pt x="600" y="28"/>
                </a:cubicBezTo>
                <a:cubicBezTo>
                  <a:pt x="600" y="502"/>
                  <a:pt x="600" y="502"/>
                  <a:pt x="600" y="502"/>
                </a:cubicBezTo>
                <a:cubicBezTo>
                  <a:pt x="600" y="516"/>
                  <a:pt x="593" y="530"/>
                  <a:pt x="572" y="530"/>
                </a:cubicBezTo>
                <a:close/>
                <a:moveTo>
                  <a:pt x="56" y="28"/>
                </a:moveTo>
                <a:lnTo>
                  <a:pt x="56" y="28"/>
                </a:lnTo>
                <a:cubicBezTo>
                  <a:pt x="42" y="28"/>
                  <a:pt x="28" y="43"/>
                  <a:pt x="28" y="57"/>
                </a:cubicBezTo>
                <a:cubicBezTo>
                  <a:pt x="28" y="78"/>
                  <a:pt x="42" y="85"/>
                  <a:pt x="56" y="85"/>
                </a:cubicBezTo>
                <a:cubicBezTo>
                  <a:pt x="70" y="85"/>
                  <a:pt x="84" y="78"/>
                  <a:pt x="84" y="57"/>
                </a:cubicBezTo>
                <a:cubicBezTo>
                  <a:pt x="84" y="43"/>
                  <a:pt x="70" y="28"/>
                  <a:pt x="56" y="28"/>
                </a:cubicBezTo>
                <a:close/>
                <a:moveTo>
                  <a:pt x="141" y="28"/>
                </a:moveTo>
                <a:lnTo>
                  <a:pt x="141" y="28"/>
                </a:lnTo>
                <a:cubicBezTo>
                  <a:pt x="127" y="28"/>
                  <a:pt x="113" y="43"/>
                  <a:pt x="113" y="57"/>
                </a:cubicBezTo>
                <a:cubicBezTo>
                  <a:pt x="113" y="78"/>
                  <a:pt x="127" y="85"/>
                  <a:pt x="141" y="85"/>
                </a:cubicBezTo>
                <a:cubicBezTo>
                  <a:pt x="155" y="85"/>
                  <a:pt x="169" y="78"/>
                  <a:pt x="169" y="57"/>
                </a:cubicBezTo>
                <a:cubicBezTo>
                  <a:pt x="169" y="43"/>
                  <a:pt x="155" y="28"/>
                  <a:pt x="141" y="28"/>
                </a:cubicBezTo>
                <a:close/>
                <a:moveTo>
                  <a:pt x="226" y="28"/>
                </a:moveTo>
                <a:lnTo>
                  <a:pt x="226" y="28"/>
                </a:lnTo>
                <a:cubicBezTo>
                  <a:pt x="212" y="28"/>
                  <a:pt x="197" y="43"/>
                  <a:pt x="197" y="57"/>
                </a:cubicBezTo>
                <a:cubicBezTo>
                  <a:pt x="197" y="78"/>
                  <a:pt x="212" y="85"/>
                  <a:pt x="226" y="85"/>
                </a:cubicBezTo>
                <a:cubicBezTo>
                  <a:pt x="240" y="85"/>
                  <a:pt x="254" y="78"/>
                  <a:pt x="254" y="57"/>
                </a:cubicBezTo>
                <a:cubicBezTo>
                  <a:pt x="254" y="43"/>
                  <a:pt x="240" y="28"/>
                  <a:pt x="226" y="28"/>
                </a:cubicBezTo>
                <a:close/>
                <a:moveTo>
                  <a:pt x="572" y="113"/>
                </a:moveTo>
                <a:lnTo>
                  <a:pt x="572" y="113"/>
                </a:lnTo>
                <a:cubicBezTo>
                  <a:pt x="544" y="113"/>
                  <a:pt x="544" y="113"/>
                  <a:pt x="544" y="113"/>
                </a:cubicBezTo>
                <a:cubicBezTo>
                  <a:pt x="56" y="113"/>
                  <a:pt x="56" y="113"/>
                  <a:pt x="56" y="113"/>
                </a:cubicBezTo>
                <a:cubicBezTo>
                  <a:pt x="28" y="113"/>
                  <a:pt x="28" y="113"/>
                  <a:pt x="28" y="113"/>
                </a:cubicBezTo>
                <a:cubicBezTo>
                  <a:pt x="28" y="502"/>
                  <a:pt x="28" y="502"/>
                  <a:pt x="28" y="502"/>
                </a:cubicBezTo>
                <a:cubicBezTo>
                  <a:pt x="572" y="502"/>
                  <a:pt x="572" y="502"/>
                  <a:pt x="572" y="502"/>
                </a:cubicBezTo>
                <a:lnTo>
                  <a:pt x="572" y="113"/>
                </a:lnTo>
                <a:close/>
                <a:moveTo>
                  <a:pt x="219" y="283"/>
                </a:moveTo>
                <a:lnTo>
                  <a:pt x="219" y="283"/>
                </a:lnTo>
                <a:cubicBezTo>
                  <a:pt x="226" y="283"/>
                  <a:pt x="233" y="290"/>
                  <a:pt x="233" y="297"/>
                </a:cubicBezTo>
                <a:lnTo>
                  <a:pt x="233" y="297"/>
                </a:lnTo>
                <a:cubicBezTo>
                  <a:pt x="275" y="332"/>
                  <a:pt x="275" y="332"/>
                  <a:pt x="275" y="332"/>
                </a:cubicBezTo>
                <a:cubicBezTo>
                  <a:pt x="367" y="241"/>
                  <a:pt x="367" y="241"/>
                  <a:pt x="367" y="241"/>
                </a:cubicBezTo>
                <a:lnTo>
                  <a:pt x="367" y="241"/>
                </a:lnTo>
                <a:cubicBezTo>
                  <a:pt x="374" y="234"/>
                  <a:pt x="381" y="226"/>
                  <a:pt x="388" y="226"/>
                </a:cubicBezTo>
                <a:cubicBezTo>
                  <a:pt x="402" y="226"/>
                  <a:pt x="417" y="241"/>
                  <a:pt x="417" y="255"/>
                </a:cubicBezTo>
                <a:cubicBezTo>
                  <a:pt x="417" y="262"/>
                  <a:pt x="410" y="269"/>
                  <a:pt x="402" y="276"/>
                </a:cubicBezTo>
                <a:lnTo>
                  <a:pt x="402" y="276"/>
                </a:lnTo>
                <a:cubicBezTo>
                  <a:pt x="289" y="389"/>
                  <a:pt x="289" y="389"/>
                  <a:pt x="289" y="389"/>
                </a:cubicBezTo>
                <a:lnTo>
                  <a:pt x="289" y="389"/>
                </a:lnTo>
                <a:cubicBezTo>
                  <a:pt x="289" y="396"/>
                  <a:pt x="282" y="396"/>
                  <a:pt x="275" y="396"/>
                </a:cubicBezTo>
                <a:cubicBezTo>
                  <a:pt x="268" y="396"/>
                  <a:pt x="261" y="396"/>
                  <a:pt x="254" y="389"/>
                </a:cubicBezTo>
                <a:lnTo>
                  <a:pt x="254" y="389"/>
                </a:lnTo>
                <a:cubicBezTo>
                  <a:pt x="197" y="332"/>
                  <a:pt x="197" y="332"/>
                  <a:pt x="197" y="332"/>
                </a:cubicBezTo>
                <a:lnTo>
                  <a:pt x="197" y="332"/>
                </a:lnTo>
                <a:cubicBezTo>
                  <a:pt x="190" y="325"/>
                  <a:pt x="190" y="318"/>
                  <a:pt x="190" y="311"/>
                </a:cubicBezTo>
                <a:cubicBezTo>
                  <a:pt x="190" y="297"/>
                  <a:pt x="197" y="283"/>
                  <a:pt x="219" y="28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57" name="Freeform 163"/>
          <p:cNvSpPr>
            <a:spLocks noChangeArrowheads="1"/>
          </p:cNvSpPr>
          <p:nvPr/>
        </p:nvSpPr>
        <p:spPr bwMode="auto">
          <a:xfrm>
            <a:off x="4115316" y="903818"/>
            <a:ext cx="287792" cy="254000"/>
          </a:xfrm>
          <a:custGeom>
            <a:avLst/>
            <a:gdLst>
              <a:gd name="T0" fmla="*/ 572 w 601"/>
              <a:gd name="T1" fmla="*/ 530 h 531"/>
              <a:gd name="T2" fmla="*/ 572 w 601"/>
              <a:gd name="T3" fmla="*/ 530 h 531"/>
              <a:gd name="T4" fmla="*/ 28 w 601"/>
              <a:gd name="T5" fmla="*/ 530 h 531"/>
              <a:gd name="T6" fmla="*/ 0 w 601"/>
              <a:gd name="T7" fmla="*/ 502 h 531"/>
              <a:gd name="T8" fmla="*/ 0 w 601"/>
              <a:gd name="T9" fmla="*/ 28 h 531"/>
              <a:gd name="T10" fmla="*/ 28 w 601"/>
              <a:gd name="T11" fmla="*/ 0 h 531"/>
              <a:gd name="T12" fmla="*/ 572 w 601"/>
              <a:gd name="T13" fmla="*/ 0 h 531"/>
              <a:gd name="T14" fmla="*/ 600 w 601"/>
              <a:gd name="T15" fmla="*/ 28 h 531"/>
              <a:gd name="T16" fmla="*/ 600 w 601"/>
              <a:gd name="T17" fmla="*/ 502 h 531"/>
              <a:gd name="T18" fmla="*/ 572 w 601"/>
              <a:gd name="T19" fmla="*/ 530 h 531"/>
              <a:gd name="T20" fmla="*/ 56 w 601"/>
              <a:gd name="T21" fmla="*/ 28 h 531"/>
              <a:gd name="T22" fmla="*/ 56 w 601"/>
              <a:gd name="T23" fmla="*/ 28 h 531"/>
              <a:gd name="T24" fmla="*/ 28 w 601"/>
              <a:gd name="T25" fmla="*/ 57 h 531"/>
              <a:gd name="T26" fmla="*/ 56 w 601"/>
              <a:gd name="T27" fmla="*/ 85 h 531"/>
              <a:gd name="T28" fmla="*/ 84 w 601"/>
              <a:gd name="T29" fmla="*/ 57 h 531"/>
              <a:gd name="T30" fmla="*/ 56 w 601"/>
              <a:gd name="T31" fmla="*/ 28 h 531"/>
              <a:gd name="T32" fmla="*/ 141 w 601"/>
              <a:gd name="T33" fmla="*/ 28 h 531"/>
              <a:gd name="T34" fmla="*/ 141 w 601"/>
              <a:gd name="T35" fmla="*/ 28 h 531"/>
              <a:gd name="T36" fmla="*/ 113 w 601"/>
              <a:gd name="T37" fmla="*/ 57 h 531"/>
              <a:gd name="T38" fmla="*/ 141 w 601"/>
              <a:gd name="T39" fmla="*/ 85 h 531"/>
              <a:gd name="T40" fmla="*/ 169 w 601"/>
              <a:gd name="T41" fmla="*/ 57 h 531"/>
              <a:gd name="T42" fmla="*/ 141 w 601"/>
              <a:gd name="T43" fmla="*/ 28 h 531"/>
              <a:gd name="T44" fmla="*/ 226 w 601"/>
              <a:gd name="T45" fmla="*/ 28 h 531"/>
              <a:gd name="T46" fmla="*/ 226 w 601"/>
              <a:gd name="T47" fmla="*/ 28 h 531"/>
              <a:gd name="T48" fmla="*/ 197 w 601"/>
              <a:gd name="T49" fmla="*/ 57 h 531"/>
              <a:gd name="T50" fmla="*/ 226 w 601"/>
              <a:gd name="T51" fmla="*/ 85 h 531"/>
              <a:gd name="T52" fmla="*/ 254 w 601"/>
              <a:gd name="T53" fmla="*/ 57 h 531"/>
              <a:gd name="T54" fmla="*/ 226 w 601"/>
              <a:gd name="T55" fmla="*/ 28 h 531"/>
              <a:gd name="T56" fmla="*/ 572 w 601"/>
              <a:gd name="T57" fmla="*/ 113 h 531"/>
              <a:gd name="T58" fmla="*/ 572 w 601"/>
              <a:gd name="T59" fmla="*/ 113 h 531"/>
              <a:gd name="T60" fmla="*/ 544 w 601"/>
              <a:gd name="T61" fmla="*/ 113 h 531"/>
              <a:gd name="T62" fmla="*/ 56 w 601"/>
              <a:gd name="T63" fmla="*/ 113 h 531"/>
              <a:gd name="T64" fmla="*/ 28 w 601"/>
              <a:gd name="T65" fmla="*/ 113 h 531"/>
              <a:gd name="T66" fmla="*/ 28 w 601"/>
              <a:gd name="T67" fmla="*/ 502 h 531"/>
              <a:gd name="T68" fmla="*/ 572 w 601"/>
              <a:gd name="T69" fmla="*/ 502 h 531"/>
              <a:gd name="T70" fmla="*/ 572 w 601"/>
              <a:gd name="T71" fmla="*/ 113 h 531"/>
              <a:gd name="T72" fmla="*/ 204 w 601"/>
              <a:gd name="T73" fmla="*/ 283 h 531"/>
              <a:gd name="T74" fmla="*/ 204 w 601"/>
              <a:gd name="T75" fmla="*/ 283 h 531"/>
              <a:gd name="T76" fmla="*/ 268 w 601"/>
              <a:gd name="T77" fmla="*/ 283 h 531"/>
              <a:gd name="T78" fmla="*/ 268 w 601"/>
              <a:gd name="T79" fmla="*/ 283 h 531"/>
              <a:gd name="T80" fmla="*/ 325 w 601"/>
              <a:gd name="T81" fmla="*/ 283 h 531"/>
              <a:gd name="T82" fmla="*/ 325 w 601"/>
              <a:gd name="T83" fmla="*/ 283 h 531"/>
              <a:gd name="T84" fmla="*/ 395 w 601"/>
              <a:gd name="T85" fmla="*/ 283 h 531"/>
              <a:gd name="T86" fmla="*/ 424 w 601"/>
              <a:gd name="T87" fmla="*/ 311 h 531"/>
              <a:gd name="T88" fmla="*/ 395 w 601"/>
              <a:gd name="T89" fmla="*/ 339 h 531"/>
              <a:gd name="T90" fmla="*/ 395 w 601"/>
              <a:gd name="T91" fmla="*/ 339 h 531"/>
              <a:gd name="T92" fmla="*/ 240 w 601"/>
              <a:gd name="T93" fmla="*/ 339 h 531"/>
              <a:gd name="T94" fmla="*/ 240 w 601"/>
              <a:gd name="T95" fmla="*/ 339 h 531"/>
              <a:gd name="T96" fmla="*/ 204 w 601"/>
              <a:gd name="T97" fmla="*/ 339 h 531"/>
              <a:gd name="T98" fmla="*/ 176 w 601"/>
              <a:gd name="T99" fmla="*/ 311 h 531"/>
              <a:gd name="T100" fmla="*/ 204 w 601"/>
              <a:gd name="T101" fmla="*/ 283 h 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601" h="531">
                <a:moveTo>
                  <a:pt x="572" y="530"/>
                </a:moveTo>
                <a:lnTo>
                  <a:pt x="572" y="530"/>
                </a:lnTo>
                <a:cubicBezTo>
                  <a:pt x="28" y="530"/>
                  <a:pt x="28" y="530"/>
                  <a:pt x="28" y="530"/>
                </a:cubicBezTo>
                <a:cubicBezTo>
                  <a:pt x="7" y="530"/>
                  <a:pt x="0" y="516"/>
                  <a:pt x="0" y="502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7" y="0"/>
                  <a:pt x="28" y="0"/>
                </a:cubicBezTo>
                <a:cubicBezTo>
                  <a:pt x="572" y="0"/>
                  <a:pt x="572" y="0"/>
                  <a:pt x="572" y="0"/>
                </a:cubicBezTo>
                <a:cubicBezTo>
                  <a:pt x="586" y="0"/>
                  <a:pt x="600" y="14"/>
                  <a:pt x="600" y="28"/>
                </a:cubicBezTo>
                <a:cubicBezTo>
                  <a:pt x="600" y="502"/>
                  <a:pt x="600" y="502"/>
                  <a:pt x="600" y="502"/>
                </a:cubicBezTo>
                <a:cubicBezTo>
                  <a:pt x="600" y="516"/>
                  <a:pt x="586" y="530"/>
                  <a:pt x="572" y="530"/>
                </a:cubicBezTo>
                <a:close/>
                <a:moveTo>
                  <a:pt x="56" y="28"/>
                </a:moveTo>
                <a:lnTo>
                  <a:pt x="56" y="28"/>
                </a:lnTo>
                <a:cubicBezTo>
                  <a:pt x="35" y="28"/>
                  <a:pt x="28" y="43"/>
                  <a:pt x="28" y="57"/>
                </a:cubicBezTo>
                <a:cubicBezTo>
                  <a:pt x="28" y="78"/>
                  <a:pt x="35" y="85"/>
                  <a:pt x="56" y="85"/>
                </a:cubicBezTo>
                <a:cubicBezTo>
                  <a:pt x="70" y="85"/>
                  <a:pt x="84" y="78"/>
                  <a:pt x="84" y="57"/>
                </a:cubicBezTo>
                <a:cubicBezTo>
                  <a:pt x="84" y="43"/>
                  <a:pt x="70" y="28"/>
                  <a:pt x="56" y="28"/>
                </a:cubicBezTo>
                <a:close/>
                <a:moveTo>
                  <a:pt x="141" y="28"/>
                </a:moveTo>
                <a:lnTo>
                  <a:pt x="141" y="28"/>
                </a:lnTo>
                <a:cubicBezTo>
                  <a:pt x="120" y="28"/>
                  <a:pt x="113" y="43"/>
                  <a:pt x="113" y="57"/>
                </a:cubicBezTo>
                <a:cubicBezTo>
                  <a:pt x="113" y="78"/>
                  <a:pt x="120" y="85"/>
                  <a:pt x="141" y="85"/>
                </a:cubicBezTo>
                <a:cubicBezTo>
                  <a:pt x="155" y="85"/>
                  <a:pt x="169" y="78"/>
                  <a:pt x="169" y="57"/>
                </a:cubicBezTo>
                <a:cubicBezTo>
                  <a:pt x="169" y="43"/>
                  <a:pt x="155" y="28"/>
                  <a:pt x="141" y="28"/>
                </a:cubicBezTo>
                <a:close/>
                <a:moveTo>
                  <a:pt x="226" y="28"/>
                </a:moveTo>
                <a:lnTo>
                  <a:pt x="226" y="28"/>
                </a:lnTo>
                <a:cubicBezTo>
                  <a:pt x="204" y="28"/>
                  <a:pt x="197" y="43"/>
                  <a:pt x="197" y="57"/>
                </a:cubicBezTo>
                <a:cubicBezTo>
                  <a:pt x="197" y="78"/>
                  <a:pt x="204" y="85"/>
                  <a:pt x="226" y="85"/>
                </a:cubicBezTo>
                <a:cubicBezTo>
                  <a:pt x="240" y="85"/>
                  <a:pt x="254" y="78"/>
                  <a:pt x="254" y="57"/>
                </a:cubicBezTo>
                <a:cubicBezTo>
                  <a:pt x="254" y="43"/>
                  <a:pt x="240" y="28"/>
                  <a:pt x="226" y="28"/>
                </a:cubicBezTo>
                <a:close/>
                <a:moveTo>
                  <a:pt x="572" y="113"/>
                </a:moveTo>
                <a:lnTo>
                  <a:pt x="572" y="113"/>
                </a:lnTo>
                <a:cubicBezTo>
                  <a:pt x="544" y="113"/>
                  <a:pt x="544" y="113"/>
                  <a:pt x="544" y="113"/>
                </a:cubicBezTo>
                <a:cubicBezTo>
                  <a:pt x="56" y="113"/>
                  <a:pt x="56" y="113"/>
                  <a:pt x="56" y="113"/>
                </a:cubicBezTo>
                <a:cubicBezTo>
                  <a:pt x="28" y="113"/>
                  <a:pt x="28" y="113"/>
                  <a:pt x="28" y="113"/>
                </a:cubicBezTo>
                <a:cubicBezTo>
                  <a:pt x="28" y="502"/>
                  <a:pt x="28" y="502"/>
                  <a:pt x="28" y="502"/>
                </a:cubicBezTo>
                <a:cubicBezTo>
                  <a:pt x="572" y="502"/>
                  <a:pt x="572" y="502"/>
                  <a:pt x="572" y="502"/>
                </a:cubicBezTo>
                <a:lnTo>
                  <a:pt x="572" y="113"/>
                </a:lnTo>
                <a:close/>
                <a:moveTo>
                  <a:pt x="204" y="283"/>
                </a:moveTo>
                <a:lnTo>
                  <a:pt x="204" y="283"/>
                </a:lnTo>
                <a:cubicBezTo>
                  <a:pt x="268" y="283"/>
                  <a:pt x="268" y="283"/>
                  <a:pt x="268" y="283"/>
                </a:cubicBezTo>
                <a:lnTo>
                  <a:pt x="268" y="283"/>
                </a:lnTo>
                <a:cubicBezTo>
                  <a:pt x="325" y="283"/>
                  <a:pt x="325" y="283"/>
                  <a:pt x="325" y="283"/>
                </a:cubicBezTo>
                <a:lnTo>
                  <a:pt x="325" y="283"/>
                </a:lnTo>
                <a:cubicBezTo>
                  <a:pt x="395" y="283"/>
                  <a:pt x="395" y="283"/>
                  <a:pt x="395" y="283"/>
                </a:cubicBezTo>
                <a:cubicBezTo>
                  <a:pt x="409" y="283"/>
                  <a:pt x="424" y="297"/>
                  <a:pt x="424" y="311"/>
                </a:cubicBezTo>
                <a:cubicBezTo>
                  <a:pt x="424" y="332"/>
                  <a:pt x="409" y="339"/>
                  <a:pt x="395" y="339"/>
                </a:cubicBezTo>
                <a:lnTo>
                  <a:pt x="395" y="339"/>
                </a:lnTo>
                <a:cubicBezTo>
                  <a:pt x="240" y="339"/>
                  <a:pt x="240" y="339"/>
                  <a:pt x="240" y="339"/>
                </a:cubicBezTo>
                <a:lnTo>
                  <a:pt x="240" y="339"/>
                </a:lnTo>
                <a:cubicBezTo>
                  <a:pt x="204" y="339"/>
                  <a:pt x="204" y="339"/>
                  <a:pt x="204" y="339"/>
                </a:cubicBezTo>
                <a:cubicBezTo>
                  <a:pt x="190" y="339"/>
                  <a:pt x="176" y="332"/>
                  <a:pt x="176" y="311"/>
                </a:cubicBezTo>
                <a:cubicBezTo>
                  <a:pt x="176" y="297"/>
                  <a:pt x="190" y="283"/>
                  <a:pt x="204" y="28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58" name="Freeform 164"/>
          <p:cNvSpPr>
            <a:spLocks noChangeArrowheads="1"/>
          </p:cNvSpPr>
          <p:nvPr/>
        </p:nvSpPr>
        <p:spPr bwMode="auto">
          <a:xfrm>
            <a:off x="3605333" y="903818"/>
            <a:ext cx="292024" cy="254000"/>
          </a:xfrm>
          <a:custGeom>
            <a:avLst/>
            <a:gdLst>
              <a:gd name="T0" fmla="*/ 580 w 609"/>
              <a:gd name="T1" fmla="*/ 530 h 531"/>
              <a:gd name="T2" fmla="*/ 580 w 609"/>
              <a:gd name="T3" fmla="*/ 530 h 531"/>
              <a:gd name="T4" fmla="*/ 29 w 609"/>
              <a:gd name="T5" fmla="*/ 530 h 531"/>
              <a:gd name="T6" fmla="*/ 0 w 609"/>
              <a:gd name="T7" fmla="*/ 502 h 531"/>
              <a:gd name="T8" fmla="*/ 0 w 609"/>
              <a:gd name="T9" fmla="*/ 28 h 531"/>
              <a:gd name="T10" fmla="*/ 29 w 609"/>
              <a:gd name="T11" fmla="*/ 0 h 531"/>
              <a:gd name="T12" fmla="*/ 580 w 609"/>
              <a:gd name="T13" fmla="*/ 0 h 531"/>
              <a:gd name="T14" fmla="*/ 608 w 609"/>
              <a:gd name="T15" fmla="*/ 28 h 531"/>
              <a:gd name="T16" fmla="*/ 608 w 609"/>
              <a:gd name="T17" fmla="*/ 502 h 531"/>
              <a:gd name="T18" fmla="*/ 580 w 609"/>
              <a:gd name="T19" fmla="*/ 530 h 531"/>
              <a:gd name="T20" fmla="*/ 57 w 609"/>
              <a:gd name="T21" fmla="*/ 28 h 531"/>
              <a:gd name="T22" fmla="*/ 57 w 609"/>
              <a:gd name="T23" fmla="*/ 28 h 531"/>
              <a:gd name="T24" fmla="*/ 29 w 609"/>
              <a:gd name="T25" fmla="*/ 57 h 531"/>
              <a:gd name="T26" fmla="*/ 57 w 609"/>
              <a:gd name="T27" fmla="*/ 85 h 531"/>
              <a:gd name="T28" fmla="*/ 85 w 609"/>
              <a:gd name="T29" fmla="*/ 57 h 531"/>
              <a:gd name="T30" fmla="*/ 57 w 609"/>
              <a:gd name="T31" fmla="*/ 28 h 531"/>
              <a:gd name="T32" fmla="*/ 142 w 609"/>
              <a:gd name="T33" fmla="*/ 28 h 531"/>
              <a:gd name="T34" fmla="*/ 142 w 609"/>
              <a:gd name="T35" fmla="*/ 28 h 531"/>
              <a:gd name="T36" fmla="*/ 113 w 609"/>
              <a:gd name="T37" fmla="*/ 57 h 531"/>
              <a:gd name="T38" fmla="*/ 142 w 609"/>
              <a:gd name="T39" fmla="*/ 85 h 531"/>
              <a:gd name="T40" fmla="*/ 170 w 609"/>
              <a:gd name="T41" fmla="*/ 57 h 531"/>
              <a:gd name="T42" fmla="*/ 142 w 609"/>
              <a:gd name="T43" fmla="*/ 28 h 531"/>
              <a:gd name="T44" fmla="*/ 226 w 609"/>
              <a:gd name="T45" fmla="*/ 28 h 531"/>
              <a:gd name="T46" fmla="*/ 226 w 609"/>
              <a:gd name="T47" fmla="*/ 28 h 531"/>
              <a:gd name="T48" fmla="*/ 198 w 609"/>
              <a:gd name="T49" fmla="*/ 57 h 531"/>
              <a:gd name="T50" fmla="*/ 226 w 609"/>
              <a:gd name="T51" fmla="*/ 85 h 531"/>
              <a:gd name="T52" fmla="*/ 255 w 609"/>
              <a:gd name="T53" fmla="*/ 57 h 531"/>
              <a:gd name="T54" fmla="*/ 226 w 609"/>
              <a:gd name="T55" fmla="*/ 28 h 531"/>
              <a:gd name="T56" fmla="*/ 580 w 609"/>
              <a:gd name="T57" fmla="*/ 113 h 531"/>
              <a:gd name="T58" fmla="*/ 580 w 609"/>
              <a:gd name="T59" fmla="*/ 113 h 531"/>
              <a:gd name="T60" fmla="*/ 552 w 609"/>
              <a:gd name="T61" fmla="*/ 113 h 531"/>
              <a:gd name="T62" fmla="*/ 57 w 609"/>
              <a:gd name="T63" fmla="*/ 113 h 531"/>
              <a:gd name="T64" fmla="*/ 29 w 609"/>
              <a:gd name="T65" fmla="*/ 113 h 531"/>
              <a:gd name="T66" fmla="*/ 29 w 609"/>
              <a:gd name="T67" fmla="*/ 502 h 531"/>
              <a:gd name="T68" fmla="*/ 580 w 609"/>
              <a:gd name="T69" fmla="*/ 502 h 531"/>
              <a:gd name="T70" fmla="*/ 580 w 609"/>
              <a:gd name="T71" fmla="*/ 113 h 531"/>
              <a:gd name="T72" fmla="*/ 212 w 609"/>
              <a:gd name="T73" fmla="*/ 283 h 531"/>
              <a:gd name="T74" fmla="*/ 212 w 609"/>
              <a:gd name="T75" fmla="*/ 283 h 531"/>
              <a:gd name="T76" fmla="*/ 276 w 609"/>
              <a:gd name="T77" fmla="*/ 283 h 531"/>
              <a:gd name="T78" fmla="*/ 276 w 609"/>
              <a:gd name="T79" fmla="*/ 219 h 531"/>
              <a:gd name="T80" fmla="*/ 304 w 609"/>
              <a:gd name="T81" fmla="*/ 191 h 531"/>
              <a:gd name="T82" fmla="*/ 333 w 609"/>
              <a:gd name="T83" fmla="*/ 219 h 531"/>
              <a:gd name="T84" fmla="*/ 333 w 609"/>
              <a:gd name="T85" fmla="*/ 283 h 531"/>
              <a:gd name="T86" fmla="*/ 396 w 609"/>
              <a:gd name="T87" fmla="*/ 283 h 531"/>
              <a:gd name="T88" fmla="*/ 424 w 609"/>
              <a:gd name="T89" fmla="*/ 311 h 531"/>
              <a:gd name="T90" fmla="*/ 396 w 609"/>
              <a:gd name="T91" fmla="*/ 339 h 531"/>
              <a:gd name="T92" fmla="*/ 333 w 609"/>
              <a:gd name="T93" fmla="*/ 339 h 531"/>
              <a:gd name="T94" fmla="*/ 333 w 609"/>
              <a:gd name="T95" fmla="*/ 410 h 531"/>
              <a:gd name="T96" fmla="*/ 304 w 609"/>
              <a:gd name="T97" fmla="*/ 438 h 531"/>
              <a:gd name="T98" fmla="*/ 276 w 609"/>
              <a:gd name="T99" fmla="*/ 410 h 531"/>
              <a:gd name="T100" fmla="*/ 276 w 609"/>
              <a:gd name="T101" fmla="*/ 339 h 531"/>
              <a:gd name="T102" fmla="*/ 212 w 609"/>
              <a:gd name="T103" fmla="*/ 339 h 531"/>
              <a:gd name="T104" fmla="*/ 184 w 609"/>
              <a:gd name="T105" fmla="*/ 311 h 531"/>
              <a:gd name="T106" fmla="*/ 212 w 609"/>
              <a:gd name="T107" fmla="*/ 283 h 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609" h="531">
                <a:moveTo>
                  <a:pt x="580" y="530"/>
                </a:moveTo>
                <a:lnTo>
                  <a:pt x="580" y="530"/>
                </a:lnTo>
                <a:cubicBezTo>
                  <a:pt x="29" y="530"/>
                  <a:pt x="29" y="530"/>
                  <a:pt x="29" y="530"/>
                </a:cubicBezTo>
                <a:cubicBezTo>
                  <a:pt x="15" y="530"/>
                  <a:pt x="0" y="516"/>
                  <a:pt x="0" y="502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5" y="0"/>
                  <a:pt x="29" y="0"/>
                </a:cubicBezTo>
                <a:cubicBezTo>
                  <a:pt x="580" y="0"/>
                  <a:pt x="580" y="0"/>
                  <a:pt x="580" y="0"/>
                </a:cubicBezTo>
                <a:cubicBezTo>
                  <a:pt x="594" y="0"/>
                  <a:pt x="608" y="14"/>
                  <a:pt x="608" y="28"/>
                </a:cubicBezTo>
                <a:cubicBezTo>
                  <a:pt x="608" y="502"/>
                  <a:pt x="608" y="502"/>
                  <a:pt x="608" y="502"/>
                </a:cubicBezTo>
                <a:cubicBezTo>
                  <a:pt x="608" y="516"/>
                  <a:pt x="594" y="530"/>
                  <a:pt x="580" y="530"/>
                </a:cubicBezTo>
                <a:close/>
                <a:moveTo>
                  <a:pt x="57" y="28"/>
                </a:moveTo>
                <a:lnTo>
                  <a:pt x="57" y="28"/>
                </a:lnTo>
                <a:cubicBezTo>
                  <a:pt x="43" y="28"/>
                  <a:pt x="29" y="43"/>
                  <a:pt x="29" y="57"/>
                </a:cubicBezTo>
                <a:cubicBezTo>
                  <a:pt x="29" y="78"/>
                  <a:pt x="43" y="85"/>
                  <a:pt x="57" y="85"/>
                </a:cubicBezTo>
                <a:cubicBezTo>
                  <a:pt x="78" y="85"/>
                  <a:pt x="85" y="78"/>
                  <a:pt x="85" y="57"/>
                </a:cubicBezTo>
                <a:cubicBezTo>
                  <a:pt x="85" y="43"/>
                  <a:pt x="78" y="28"/>
                  <a:pt x="57" y="28"/>
                </a:cubicBezTo>
                <a:close/>
                <a:moveTo>
                  <a:pt x="142" y="28"/>
                </a:moveTo>
                <a:lnTo>
                  <a:pt x="142" y="28"/>
                </a:lnTo>
                <a:cubicBezTo>
                  <a:pt x="128" y="28"/>
                  <a:pt x="113" y="43"/>
                  <a:pt x="113" y="57"/>
                </a:cubicBezTo>
                <a:cubicBezTo>
                  <a:pt x="113" y="78"/>
                  <a:pt x="128" y="85"/>
                  <a:pt x="142" y="85"/>
                </a:cubicBezTo>
                <a:cubicBezTo>
                  <a:pt x="163" y="85"/>
                  <a:pt x="170" y="78"/>
                  <a:pt x="170" y="57"/>
                </a:cubicBezTo>
                <a:cubicBezTo>
                  <a:pt x="170" y="43"/>
                  <a:pt x="163" y="28"/>
                  <a:pt x="142" y="28"/>
                </a:cubicBezTo>
                <a:close/>
                <a:moveTo>
                  <a:pt x="226" y="28"/>
                </a:moveTo>
                <a:lnTo>
                  <a:pt x="226" y="28"/>
                </a:lnTo>
                <a:cubicBezTo>
                  <a:pt x="212" y="28"/>
                  <a:pt x="198" y="43"/>
                  <a:pt x="198" y="57"/>
                </a:cubicBezTo>
                <a:cubicBezTo>
                  <a:pt x="198" y="78"/>
                  <a:pt x="212" y="85"/>
                  <a:pt x="226" y="85"/>
                </a:cubicBezTo>
                <a:cubicBezTo>
                  <a:pt x="248" y="85"/>
                  <a:pt x="255" y="78"/>
                  <a:pt x="255" y="57"/>
                </a:cubicBezTo>
                <a:cubicBezTo>
                  <a:pt x="255" y="43"/>
                  <a:pt x="248" y="28"/>
                  <a:pt x="226" y="28"/>
                </a:cubicBezTo>
                <a:close/>
                <a:moveTo>
                  <a:pt x="580" y="113"/>
                </a:moveTo>
                <a:lnTo>
                  <a:pt x="580" y="113"/>
                </a:lnTo>
                <a:cubicBezTo>
                  <a:pt x="552" y="113"/>
                  <a:pt x="552" y="113"/>
                  <a:pt x="552" y="113"/>
                </a:cubicBezTo>
                <a:cubicBezTo>
                  <a:pt x="57" y="113"/>
                  <a:pt x="57" y="113"/>
                  <a:pt x="57" y="113"/>
                </a:cubicBezTo>
                <a:cubicBezTo>
                  <a:pt x="29" y="113"/>
                  <a:pt x="29" y="113"/>
                  <a:pt x="29" y="113"/>
                </a:cubicBezTo>
                <a:cubicBezTo>
                  <a:pt x="29" y="502"/>
                  <a:pt x="29" y="502"/>
                  <a:pt x="29" y="502"/>
                </a:cubicBezTo>
                <a:cubicBezTo>
                  <a:pt x="580" y="502"/>
                  <a:pt x="580" y="502"/>
                  <a:pt x="580" y="502"/>
                </a:cubicBezTo>
                <a:lnTo>
                  <a:pt x="580" y="113"/>
                </a:lnTo>
                <a:close/>
                <a:moveTo>
                  <a:pt x="212" y="283"/>
                </a:moveTo>
                <a:lnTo>
                  <a:pt x="212" y="283"/>
                </a:lnTo>
                <a:cubicBezTo>
                  <a:pt x="276" y="283"/>
                  <a:pt x="276" y="283"/>
                  <a:pt x="276" y="283"/>
                </a:cubicBezTo>
                <a:cubicBezTo>
                  <a:pt x="276" y="219"/>
                  <a:pt x="276" y="219"/>
                  <a:pt x="276" y="219"/>
                </a:cubicBezTo>
                <a:cubicBezTo>
                  <a:pt x="276" y="205"/>
                  <a:pt x="290" y="191"/>
                  <a:pt x="304" y="191"/>
                </a:cubicBezTo>
                <a:cubicBezTo>
                  <a:pt x="318" y="191"/>
                  <a:pt x="333" y="205"/>
                  <a:pt x="333" y="219"/>
                </a:cubicBezTo>
                <a:cubicBezTo>
                  <a:pt x="333" y="283"/>
                  <a:pt x="333" y="283"/>
                  <a:pt x="333" y="283"/>
                </a:cubicBezTo>
                <a:cubicBezTo>
                  <a:pt x="396" y="283"/>
                  <a:pt x="396" y="283"/>
                  <a:pt x="396" y="283"/>
                </a:cubicBezTo>
                <a:cubicBezTo>
                  <a:pt x="417" y="283"/>
                  <a:pt x="424" y="297"/>
                  <a:pt x="424" y="311"/>
                </a:cubicBezTo>
                <a:cubicBezTo>
                  <a:pt x="424" y="332"/>
                  <a:pt x="417" y="339"/>
                  <a:pt x="396" y="339"/>
                </a:cubicBezTo>
                <a:cubicBezTo>
                  <a:pt x="333" y="339"/>
                  <a:pt x="333" y="339"/>
                  <a:pt x="333" y="339"/>
                </a:cubicBezTo>
                <a:cubicBezTo>
                  <a:pt x="333" y="410"/>
                  <a:pt x="333" y="410"/>
                  <a:pt x="333" y="410"/>
                </a:cubicBezTo>
                <a:cubicBezTo>
                  <a:pt x="333" y="424"/>
                  <a:pt x="318" y="438"/>
                  <a:pt x="304" y="438"/>
                </a:cubicBezTo>
                <a:cubicBezTo>
                  <a:pt x="290" y="438"/>
                  <a:pt x="276" y="424"/>
                  <a:pt x="276" y="410"/>
                </a:cubicBezTo>
                <a:cubicBezTo>
                  <a:pt x="276" y="339"/>
                  <a:pt x="276" y="339"/>
                  <a:pt x="276" y="339"/>
                </a:cubicBezTo>
                <a:cubicBezTo>
                  <a:pt x="212" y="339"/>
                  <a:pt x="212" y="339"/>
                  <a:pt x="212" y="339"/>
                </a:cubicBezTo>
                <a:cubicBezTo>
                  <a:pt x="191" y="339"/>
                  <a:pt x="184" y="332"/>
                  <a:pt x="184" y="311"/>
                </a:cubicBezTo>
                <a:cubicBezTo>
                  <a:pt x="184" y="297"/>
                  <a:pt x="191" y="283"/>
                  <a:pt x="212" y="28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59" name="Freeform 165"/>
          <p:cNvSpPr>
            <a:spLocks noChangeArrowheads="1"/>
          </p:cNvSpPr>
          <p:nvPr/>
        </p:nvSpPr>
        <p:spPr bwMode="auto">
          <a:xfrm>
            <a:off x="3101698" y="903818"/>
            <a:ext cx="289907" cy="254000"/>
          </a:xfrm>
          <a:custGeom>
            <a:avLst/>
            <a:gdLst>
              <a:gd name="T0" fmla="*/ 573 w 602"/>
              <a:gd name="T1" fmla="*/ 530 h 531"/>
              <a:gd name="T2" fmla="*/ 573 w 602"/>
              <a:gd name="T3" fmla="*/ 530 h 531"/>
              <a:gd name="T4" fmla="*/ 29 w 602"/>
              <a:gd name="T5" fmla="*/ 530 h 531"/>
              <a:gd name="T6" fmla="*/ 0 w 602"/>
              <a:gd name="T7" fmla="*/ 502 h 531"/>
              <a:gd name="T8" fmla="*/ 0 w 602"/>
              <a:gd name="T9" fmla="*/ 28 h 531"/>
              <a:gd name="T10" fmla="*/ 29 w 602"/>
              <a:gd name="T11" fmla="*/ 0 h 531"/>
              <a:gd name="T12" fmla="*/ 573 w 602"/>
              <a:gd name="T13" fmla="*/ 0 h 531"/>
              <a:gd name="T14" fmla="*/ 601 w 602"/>
              <a:gd name="T15" fmla="*/ 28 h 531"/>
              <a:gd name="T16" fmla="*/ 601 w 602"/>
              <a:gd name="T17" fmla="*/ 502 h 531"/>
              <a:gd name="T18" fmla="*/ 573 w 602"/>
              <a:gd name="T19" fmla="*/ 530 h 531"/>
              <a:gd name="T20" fmla="*/ 460 w 602"/>
              <a:gd name="T21" fmla="*/ 502 h 531"/>
              <a:gd name="T22" fmla="*/ 460 w 602"/>
              <a:gd name="T23" fmla="*/ 502 h 531"/>
              <a:gd name="T24" fmla="*/ 573 w 602"/>
              <a:gd name="T25" fmla="*/ 502 h 531"/>
              <a:gd name="T26" fmla="*/ 573 w 602"/>
              <a:gd name="T27" fmla="*/ 255 h 531"/>
              <a:gd name="T28" fmla="*/ 566 w 602"/>
              <a:gd name="T29" fmla="*/ 255 h 531"/>
              <a:gd name="T30" fmla="*/ 566 w 602"/>
              <a:gd name="T31" fmla="*/ 255 h 531"/>
              <a:gd name="T32" fmla="*/ 460 w 602"/>
              <a:gd name="T33" fmla="*/ 255 h 531"/>
              <a:gd name="T34" fmla="*/ 460 w 602"/>
              <a:gd name="T35" fmla="*/ 502 h 531"/>
              <a:gd name="T36" fmla="*/ 170 w 602"/>
              <a:gd name="T37" fmla="*/ 502 h 531"/>
              <a:gd name="T38" fmla="*/ 170 w 602"/>
              <a:gd name="T39" fmla="*/ 502 h 531"/>
              <a:gd name="T40" fmla="*/ 431 w 602"/>
              <a:gd name="T41" fmla="*/ 502 h 531"/>
              <a:gd name="T42" fmla="*/ 431 w 602"/>
              <a:gd name="T43" fmla="*/ 255 h 531"/>
              <a:gd name="T44" fmla="*/ 170 w 602"/>
              <a:gd name="T45" fmla="*/ 255 h 531"/>
              <a:gd name="T46" fmla="*/ 170 w 602"/>
              <a:gd name="T47" fmla="*/ 502 h 531"/>
              <a:gd name="T48" fmla="*/ 29 w 602"/>
              <a:gd name="T49" fmla="*/ 502 h 531"/>
              <a:gd name="T50" fmla="*/ 29 w 602"/>
              <a:gd name="T51" fmla="*/ 502 h 531"/>
              <a:gd name="T52" fmla="*/ 142 w 602"/>
              <a:gd name="T53" fmla="*/ 502 h 531"/>
              <a:gd name="T54" fmla="*/ 142 w 602"/>
              <a:gd name="T55" fmla="*/ 255 h 531"/>
              <a:gd name="T56" fmla="*/ 29 w 602"/>
              <a:gd name="T57" fmla="*/ 255 h 531"/>
              <a:gd name="T58" fmla="*/ 29 w 602"/>
              <a:gd name="T59" fmla="*/ 502 h 531"/>
              <a:gd name="T60" fmla="*/ 57 w 602"/>
              <a:gd name="T61" fmla="*/ 28 h 531"/>
              <a:gd name="T62" fmla="*/ 57 w 602"/>
              <a:gd name="T63" fmla="*/ 28 h 531"/>
              <a:gd name="T64" fmla="*/ 29 w 602"/>
              <a:gd name="T65" fmla="*/ 57 h 531"/>
              <a:gd name="T66" fmla="*/ 57 w 602"/>
              <a:gd name="T67" fmla="*/ 85 h 531"/>
              <a:gd name="T68" fmla="*/ 85 w 602"/>
              <a:gd name="T69" fmla="*/ 57 h 531"/>
              <a:gd name="T70" fmla="*/ 57 w 602"/>
              <a:gd name="T71" fmla="*/ 28 h 531"/>
              <a:gd name="T72" fmla="*/ 142 w 602"/>
              <a:gd name="T73" fmla="*/ 28 h 531"/>
              <a:gd name="T74" fmla="*/ 142 w 602"/>
              <a:gd name="T75" fmla="*/ 28 h 531"/>
              <a:gd name="T76" fmla="*/ 113 w 602"/>
              <a:gd name="T77" fmla="*/ 57 h 531"/>
              <a:gd name="T78" fmla="*/ 142 w 602"/>
              <a:gd name="T79" fmla="*/ 85 h 531"/>
              <a:gd name="T80" fmla="*/ 170 w 602"/>
              <a:gd name="T81" fmla="*/ 57 h 531"/>
              <a:gd name="T82" fmla="*/ 142 w 602"/>
              <a:gd name="T83" fmla="*/ 28 h 531"/>
              <a:gd name="T84" fmla="*/ 226 w 602"/>
              <a:gd name="T85" fmla="*/ 28 h 531"/>
              <a:gd name="T86" fmla="*/ 226 w 602"/>
              <a:gd name="T87" fmla="*/ 28 h 531"/>
              <a:gd name="T88" fmla="*/ 198 w 602"/>
              <a:gd name="T89" fmla="*/ 57 h 531"/>
              <a:gd name="T90" fmla="*/ 226 w 602"/>
              <a:gd name="T91" fmla="*/ 85 h 531"/>
              <a:gd name="T92" fmla="*/ 255 w 602"/>
              <a:gd name="T93" fmla="*/ 57 h 531"/>
              <a:gd name="T94" fmla="*/ 226 w 602"/>
              <a:gd name="T95" fmla="*/ 28 h 531"/>
              <a:gd name="T96" fmla="*/ 544 w 602"/>
              <a:gd name="T97" fmla="*/ 113 h 531"/>
              <a:gd name="T98" fmla="*/ 544 w 602"/>
              <a:gd name="T99" fmla="*/ 113 h 531"/>
              <a:gd name="T100" fmla="*/ 57 w 602"/>
              <a:gd name="T101" fmla="*/ 113 h 531"/>
              <a:gd name="T102" fmla="*/ 29 w 602"/>
              <a:gd name="T103" fmla="*/ 113 h 531"/>
              <a:gd name="T104" fmla="*/ 29 w 602"/>
              <a:gd name="T105" fmla="*/ 226 h 531"/>
              <a:gd name="T106" fmla="*/ 142 w 602"/>
              <a:gd name="T107" fmla="*/ 226 h 531"/>
              <a:gd name="T108" fmla="*/ 170 w 602"/>
              <a:gd name="T109" fmla="*/ 226 h 531"/>
              <a:gd name="T110" fmla="*/ 431 w 602"/>
              <a:gd name="T111" fmla="*/ 226 h 531"/>
              <a:gd name="T112" fmla="*/ 460 w 602"/>
              <a:gd name="T113" fmla="*/ 226 h 531"/>
              <a:gd name="T114" fmla="*/ 566 w 602"/>
              <a:gd name="T115" fmla="*/ 226 h 531"/>
              <a:gd name="T116" fmla="*/ 566 w 602"/>
              <a:gd name="T117" fmla="*/ 226 h 531"/>
              <a:gd name="T118" fmla="*/ 573 w 602"/>
              <a:gd name="T119" fmla="*/ 226 h 531"/>
              <a:gd name="T120" fmla="*/ 573 w 602"/>
              <a:gd name="T121" fmla="*/ 113 h 531"/>
              <a:gd name="T122" fmla="*/ 544 w 602"/>
              <a:gd name="T123" fmla="*/ 113 h 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02" h="531">
                <a:moveTo>
                  <a:pt x="573" y="530"/>
                </a:moveTo>
                <a:lnTo>
                  <a:pt x="573" y="530"/>
                </a:lnTo>
                <a:cubicBezTo>
                  <a:pt x="29" y="530"/>
                  <a:pt x="29" y="530"/>
                  <a:pt x="29" y="530"/>
                </a:cubicBezTo>
                <a:cubicBezTo>
                  <a:pt x="15" y="530"/>
                  <a:pt x="0" y="516"/>
                  <a:pt x="0" y="502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5" y="0"/>
                  <a:pt x="29" y="0"/>
                </a:cubicBezTo>
                <a:cubicBezTo>
                  <a:pt x="573" y="0"/>
                  <a:pt x="573" y="0"/>
                  <a:pt x="573" y="0"/>
                </a:cubicBezTo>
                <a:cubicBezTo>
                  <a:pt x="594" y="0"/>
                  <a:pt x="601" y="14"/>
                  <a:pt x="601" y="28"/>
                </a:cubicBezTo>
                <a:cubicBezTo>
                  <a:pt x="601" y="502"/>
                  <a:pt x="601" y="502"/>
                  <a:pt x="601" y="502"/>
                </a:cubicBezTo>
                <a:cubicBezTo>
                  <a:pt x="601" y="516"/>
                  <a:pt x="594" y="530"/>
                  <a:pt x="573" y="530"/>
                </a:cubicBezTo>
                <a:close/>
                <a:moveTo>
                  <a:pt x="460" y="502"/>
                </a:moveTo>
                <a:lnTo>
                  <a:pt x="460" y="502"/>
                </a:lnTo>
                <a:cubicBezTo>
                  <a:pt x="573" y="502"/>
                  <a:pt x="573" y="502"/>
                  <a:pt x="573" y="502"/>
                </a:cubicBezTo>
                <a:cubicBezTo>
                  <a:pt x="573" y="255"/>
                  <a:pt x="573" y="255"/>
                  <a:pt x="573" y="255"/>
                </a:cubicBezTo>
                <a:cubicBezTo>
                  <a:pt x="566" y="255"/>
                  <a:pt x="566" y="255"/>
                  <a:pt x="566" y="255"/>
                </a:cubicBezTo>
                <a:lnTo>
                  <a:pt x="566" y="255"/>
                </a:lnTo>
                <a:cubicBezTo>
                  <a:pt x="460" y="255"/>
                  <a:pt x="460" y="255"/>
                  <a:pt x="460" y="255"/>
                </a:cubicBezTo>
                <a:lnTo>
                  <a:pt x="460" y="502"/>
                </a:lnTo>
                <a:close/>
                <a:moveTo>
                  <a:pt x="170" y="502"/>
                </a:moveTo>
                <a:lnTo>
                  <a:pt x="170" y="502"/>
                </a:lnTo>
                <a:cubicBezTo>
                  <a:pt x="431" y="502"/>
                  <a:pt x="431" y="502"/>
                  <a:pt x="431" y="502"/>
                </a:cubicBezTo>
                <a:cubicBezTo>
                  <a:pt x="431" y="255"/>
                  <a:pt x="431" y="255"/>
                  <a:pt x="431" y="255"/>
                </a:cubicBezTo>
                <a:cubicBezTo>
                  <a:pt x="170" y="255"/>
                  <a:pt x="170" y="255"/>
                  <a:pt x="170" y="255"/>
                </a:cubicBezTo>
                <a:lnTo>
                  <a:pt x="170" y="502"/>
                </a:lnTo>
                <a:close/>
                <a:moveTo>
                  <a:pt x="29" y="502"/>
                </a:moveTo>
                <a:lnTo>
                  <a:pt x="29" y="502"/>
                </a:lnTo>
                <a:cubicBezTo>
                  <a:pt x="142" y="502"/>
                  <a:pt x="142" y="502"/>
                  <a:pt x="142" y="502"/>
                </a:cubicBezTo>
                <a:cubicBezTo>
                  <a:pt x="142" y="255"/>
                  <a:pt x="142" y="255"/>
                  <a:pt x="142" y="255"/>
                </a:cubicBezTo>
                <a:cubicBezTo>
                  <a:pt x="29" y="255"/>
                  <a:pt x="29" y="255"/>
                  <a:pt x="29" y="255"/>
                </a:cubicBezTo>
                <a:lnTo>
                  <a:pt x="29" y="502"/>
                </a:lnTo>
                <a:close/>
                <a:moveTo>
                  <a:pt x="57" y="28"/>
                </a:moveTo>
                <a:lnTo>
                  <a:pt x="57" y="28"/>
                </a:lnTo>
                <a:cubicBezTo>
                  <a:pt x="43" y="28"/>
                  <a:pt x="29" y="43"/>
                  <a:pt x="29" y="57"/>
                </a:cubicBezTo>
                <a:cubicBezTo>
                  <a:pt x="29" y="78"/>
                  <a:pt x="43" y="85"/>
                  <a:pt x="57" y="85"/>
                </a:cubicBezTo>
                <a:cubicBezTo>
                  <a:pt x="71" y="85"/>
                  <a:pt x="85" y="78"/>
                  <a:pt x="85" y="57"/>
                </a:cubicBezTo>
                <a:cubicBezTo>
                  <a:pt x="85" y="43"/>
                  <a:pt x="71" y="28"/>
                  <a:pt x="57" y="28"/>
                </a:cubicBezTo>
                <a:close/>
                <a:moveTo>
                  <a:pt x="142" y="28"/>
                </a:moveTo>
                <a:lnTo>
                  <a:pt x="142" y="28"/>
                </a:lnTo>
                <a:cubicBezTo>
                  <a:pt x="128" y="28"/>
                  <a:pt x="113" y="43"/>
                  <a:pt x="113" y="57"/>
                </a:cubicBezTo>
                <a:cubicBezTo>
                  <a:pt x="113" y="78"/>
                  <a:pt x="128" y="85"/>
                  <a:pt x="142" y="85"/>
                </a:cubicBezTo>
                <a:cubicBezTo>
                  <a:pt x="156" y="85"/>
                  <a:pt x="170" y="78"/>
                  <a:pt x="170" y="57"/>
                </a:cubicBezTo>
                <a:cubicBezTo>
                  <a:pt x="170" y="43"/>
                  <a:pt x="156" y="28"/>
                  <a:pt x="142" y="28"/>
                </a:cubicBezTo>
                <a:close/>
                <a:moveTo>
                  <a:pt x="226" y="28"/>
                </a:moveTo>
                <a:lnTo>
                  <a:pt x="226" y="28"/>
                </a:lnTo>
                <a:cubicBezTo>
                  <a:pt x="212" y="28"/>
                  <a:pt x="198" y="43"/>
                  <a:pt x="198" y="57"/>
                </a:cubicBezTo>
                <a:cubicBezTo>
                  <a:pt x="198" y="78"/>
                  <a:pt x="212" y="85"/>
                  <a:pt x="226" y="85"/>
                </a:cubicBezTo>
                <a:cubicBezTo>
                  <a:pt x="241" y="85"/>
                  <a:pt x="255" y="78"/>
                  <a:pt x="255" y="57"/>
                </a:cubicBezTo>
                <a:cubicBezTo>
                  <a:pt x="255" y="43"/>
                  <a:pt x="241" y="28"/>
                  <a:pt x="226" y="28"/>
                </a:cubicBezTo>
                <a:close/>
                <a:moveTo>
                  <a:pt x="544" y="113"/>
                </a:moveTo>
                <a:lnTo>
                  <a:pt x="544" y="113"/>
                </a:lnTo>
                <a:cubicBezTo>
                  <a:pt x="57" y="113"/>
                  <a:pt x="57" y="113"/>
                  <a:pt x="57" y="113"/>
                </a:cubicBezTo>
                <a:cubicBezTo>
                  <a:pt x="29" y="113"/>
                  <a:pt x="29" y="113"/>
                  <a:pt x="29" y="113"/>
                </a:cubicBezTo>
                <a:cubicBezTo>
                  <a:pt x="29" y="226"/>
                  <a:pt x="29" y="226"/>
                  <a:pt x="29" y="226"/>
                </a:cubicBezTo>
                <a:cubicBezTo>
                  <a:pt x="142" y="226"/>
                  <a:pt x="142" y="226"/>
                  <a:pt x="142" y="226"/>
                </a:cubicBezTo>
                <a:cubicBezTo>
                  <a:pt x="170" y="226"/>
                  <a:pt x="170" y="226"/>
                  <a:pt x="170" y="226"/>
                </a:cubicBezTo>
                <a:cubicBezTo>
                  <a:pt x="431" y="226"/>
                  <a:pt x="431" y="226"/>
                  <a:pt x="431" y="226"/>
                </a:cubicBezTo>
                <a:cubicBezTo>
                  <a:pt x="460" y="226"/>
                  <a:pt x="460" y="226"/>
                  <a:pt x="460" y="226"/>
                </a:cubicBezTo>
                <a:cubicBezTo>
                  <a:pt x="566" y="226"/>
                  <a:pt x="566" y="226"/>
                  <a:pt x="566" y="226"/>
                </a:cubicBezTo>
                <a:lnTo>
                  <a:pt x="566" y="226"/>
                </a:lnTo>
                <a:cubicBezTo>
                  <a:pt x="573" y="226"/>
                  <a:pt x="573" y="226"/>
                  <a:pt x="573" y="226"/>
                </a:cubicBezTo>
                <a:cubicBezTo>
                  <a:pt x="573" y="113"/>
                  <a:pt x="573" y="113"/>
                  <a:pt x="573" y="113"/>
                </a:cubicBezTo>
                <a:lnTo>
                  <a:pt x="544" y="11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60" name="Freeform 166"/>
          <p:cNvSpPr>
            <a:spLocks noChangeArrowheads="1"/>
          </p:cNvSpPr>
          <p:nvPr/>
        </p:nvSpPr>
        <p:spPr bwMode="auto">
          <a:xfrm>
            <a:off x="2595947" y="903818"/>
            <a:ext cx="289909" cy="254000"/>
          </a:xfrm>
          <a:custGeom>
            <a:avLst/>
            <a:gdLst>
              <a:gd name="T0" fmla="*/ 573 w 602"/>
              <a:gd name="T1" fmla="*/ 530 h 531"/>
              <a:gd name="T2" fmla="*/ 573 w 602"/>
              <a:gd name="T3" fmla="*/ 530 h 531"/>
              <a:gd name="T4" fmla="*/ 29 w 602"/>
              <a:gd name="T5" fmla="*/ 530 h 531"/>
              <a:gd name="T6" fmla="*/ 0 w 602"/>
              <a:gd name="T7" fmla="*/ 502 h 531"/>
              <a:gd name="T8" fmla="*/ 0 w 602"/>
              <a:gd name="T9" fmla="*/ 28 h 531"/>
              <a:gd name="T10" fmla="*/ 29 w 602"/>
              <a:gd name="T11" fmla="*/ 0 h 531"/>
              <a:gd name="T12" fmla="*/ 573 w 602"/>
              <a:gd name="T13" fmla="*/ 0 h 531"/>
              <a:gd name="T14" fmla="*/ 601 w 602"/>
              <a:gd name="T15" fmla="*/ 28 h 531"/>
              <a:gd name="T16" fmla="*/ 601 w 602"/>
              <a:gd name="T17" fmla="*/ 502 h 531"/>
              <a:gd name="T18" fmla="*/ 573 w 602"/>
              <a:gd name="T19" fmla="*/ 530 h 531"/>
              <a:gd name="T20" fmla="*/ 460 w 602"/>
              <a:gd name="T21" fmla="*/ 502 h 531"/>
              <a:gd name="T22" fmla="*/ 460 w 602"/>
              <a:gd name="T23" fmla="*/ 502 h 531"/>
              <a:gd name="T24" fmla="*/ 573 w 602"/>
              <a:gd name="T25" fmla="*/ 502 h 531"/>
              <a:gd name="T26" fmla="*/ 573 w 602"/>
              <a:gd name="T27" fmla="*/ 255 h 531"/>
              <a:gd name="T28" fmla="*/ 559 w 602"/>
              <a:gd name="T29" fmla="*/ 255 h 531"/>
              <a:gd name="T30" fmla="*/ 559 w 602"/>
              <a:gd name="T31" fmla="*/ 255 h 531"/>
              <a:gd name="T32" fmla="*/ 460 w 602"/>
              <a:gd name="T33" fmla="*/ 255 h 531"/>
              <a:gd name="T34" fmla="*/ 460 w 602"/>
              <a:gd name="T35" fmla="*/ 502 h 531"/>
              <a:gd name="T36" fmla="*/ 29 w 602"/>
              <a:gd name="T37" fmla="*/ 502 h 531"/>
              <a:gd name="T38" fmla="*/ 29 w 602"/>
              <a:gd name="T39" fmla="*/ 502 h 531"/>
              <a:gd name="T40" fmla="*/ 431 w 602"/>
              <a:gd name="T41" fmla="*/ 502 h 531"/>
              <a:gd name="T42" fmla="*/ 431 w 602"/>
              <a:gd name="T43" fmla="*/ 255 h 531"/>
              <a:gd name="T44" fmla="*/ 29 w 602"/>
              <a:gd name="T45" fmla="*/ 255 h 531"/>
              <a:gd name="T46" fmla="*/ 29 w 602"/>
              <a:gd name="T47" fmla="*/ 502 h 531"/>
              <a:gd name="T48" fmla="*/ 57 w 602"/>
              <a:gd name="T49" fmla="*/ 28 h 531"/>
              <a:gd name="T50" fmla="*/ 57 w 602"/>
              <a:gd name="T51" fmla="*/ 28 h 531"/>
              <a:gd name="T52" fmla="*/ 29 w 602"/>
              <a:gd name="T53" fmla="*/ 57 h 531"/>
              <a:gd name="T54" fmla="*/ 57 w 602"/>
              <a:gd name="T55" fmla="*/ 85 h 531"/>
              <a:gd name="T56" fmla="*/ 85 w 602"/>
              <a:gd name="T57" fmla="*/ 57 h 531"/>
              <a:gd name="T58" fmla="*/ 57 w 602"/>
              <a:gd name="T59" fmla="*/ 28 h 531"/>
              <a:gd name="T60" fmla="*/ 142 w 602"/>
              <a:gd name="T61" fmla="*/ 28 h 531"/>
              <a:gd name="T62" fmla="*/ 142 w 602"/>
              <a:gd name="T63" fmla="*/ 28 h 531"/>
              <a:gd name="T64" fmla="*/ 113 w 602"/>
              <a:gd name="T65" fmla="*/ 57 h 531"/>
              <a:gd name="T66" fmla="*/ 142 w 602"/>
              <a:gd name="T67" fmla="*/ 85 h 531"/>
              <a:gd name="T68" fmla="*/ 170 w 602"/>
              <a:gd name="T69" fmla="*/ 57 h 531"/>
              <a:gd name="T70" fmla="*/ 142 w 602"/>
              <a:gd name="T71" fmla="*/ 28 h 531"/>
              <a:gd name="T72" fmla="*/ 226 w 602"/>
              <a:gd name="T73" fmla="*/ 28 h 531"/>
              <a:gd name="T74" fmla="*/ 226 w 602"/>
              <a:gd name="T75" fmla="*/ 28 h 531"/>
              <a:gd name="T76" fmla="*/ 198 w 602"/>
              <a:gd name="T77" fmla="*/ 57 h 531"/>
              <a:gd name="T78" fmla="*/ 226 w 602"/>
              <a:gd name="T79" fmla="*/ 85 h 531"/>
              <a:gd name="T80" fmla="*/ 255 w 602"/>
              <a:gd name="T81" fmla="*/ 57 h 531"/>
              <a:gd name="T82" fmla="*/ 226 w 602"/>
              <a:gd name="T83" fmla="*/ 28 h 531"/>
              <a:gd name="T84" fmla="*/ 544 w 602"/>
              <a:gd name="T85" fmla="*/ 113 h 531"/>
              <a:gd name="T86" fmla="*/ 544 w 602"/>
              <a:gd name="T87" fmla="*/ 113 h 531"/>
              <a:gd name="T88" fmla="*/ 57 w 602"/>
              <a:gd name="T89" fmla="*/ 113 h 531"/>
              <a:gd name="T90" fmla="*/ 29 w 602"/>
              <a:gd name="T91" fmla="*/ 113 h 531"/>
              <a:gd name="T92" fmla="*/ 29 w 602"/>
              <a:gd name="T93" fmla="*/ 226 h 531"/>
              <a:gd name="T94" fmla="*/ 431 w 602"/>
              <a:gd name="T95" fmla="*/ 226 h 531"/>
              <a:gd name="T96" fmla="*/ 460 w 602"/>
              <a:gd name="T97" fmla="*/ 226 h 531"/>
              <a:gd name="T98" fmla="*/ 559 w 602"/>
              <a:gd name="T99" fmla="*/ 226 h 531"/>
              <a:gd name="T100" fmla="*/ 559 w 602"/>
              <a:gd name="T101" fmla="*/ 226 h 531"/>
              <a:gd name="T102" fmla="*/ 573 w 602"/>
              <a:gd name="T103" fmla="*/ 226 h 531"/>
              <a:gd name="T104" fmla="*/ 573 w 602"/>
              <a:gd name="T105" fmla="*/ 113 h 531"/>
              <a:gd name="T106" fmla="*/ 544 w 602"/>
              <a:gd name="T107" fmla="*/ 113 h 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602" h="531">
                <a:moveTo>
                  <a:pt x="573" y="530"/>
                </a:moveTo>
                <a:lnTo>
                  <a:pt x="573" y="530"/>
                </a:lnTo>
                <a:cubicBezTo>
                  <a:pt x="29" y="530"/>
                  <a:pt x="29" y="530"/>
                  <a:pt x="29" y="530"/>
                </a:cubicBezTo>
                <a:cubicBezTo>
                  <a:pt x="7" y="530"/>
                  <a:pt x="0" y="516"/>
                  <a:pt x="0" y="502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7" y="0"/>
                  <a:pt x="29" y="0"/>
                </a:cubicBezTo>
                <a:cubicBezTo>
                  <a:pt x="573" y="0"/>
                  <a:pt x="573" y="0"/>
                  <a:pt x="573" y="0"/>
                </a:cubicBezTo>
                <a:cubicBezTo>
                  <a:pt x="587" y="0"/>
                  <a:pt x="601" y="14"/>
                  <a:pt x="601" y="28"/>
                </a:cubicBezTo>
                <a:cubicBezTo>
                  <a:pt x="601" y="502"/>
                  <a:pt x="601" y="502"/>
                  <a:pt x="601" y="502"/>
                </a:cubicBezTo>
                <a:cubicBezTo>
                  <a:pt x="601" y="516"/>
                  <a:pt x="587" y="530"/>
                  <a:pt x="573" y="530"/>
                </a:cubicBezTo>
                <a:close/>
                <a:moveTo>
                  <a:pt x="460" y="502"/>
                </a:moveTo>
                <a:lnTo>
                  <a:pt x="460" y="502"/>
                </a:lnTo>
                <a:cubicBezTo>
                  <a:pt x="573" y="502"/>
                  <a:pt x="573" y="502"/>
                  <a:pt x="573" y="502"/>
                </a:cubicBezTo>
                <a:cubicBezTo>
                  <a:pt x="573" y="255"/>
                  <a:pt x="573" y="255"/>
                  <a:pt x="573" y="255"/>
                </a:cubicBezTo>
                <a:cubicBezTo>
                  <a:pt x="559" y="255"/>
                  <a:pt x="559" y="255"/>
                  <a:pt x="559" y="255"/>
                </a:cubicBezTo>
                <a:lnTo>
                  <a:pt x="559" y="255"/>
                </a:lnTo>
                <a:cubicBezTo>
                  <a:pt x="460" y="255"/>
                  <a:pt x="460" y="255"/>
                  <a:pt x="460" y="255"/>
                </a:cubicBezTo>
                <a:lnTo>
                  <a:pt x="460" y="502"/>
                </a:lnTo>
                <a:close/>
                <a:moveTo>
                  <a:pt x="29" y="502"/>
                </a:moveTo>
                <a:lnTo>
                  <a:pt x="29" y="502"/>
                </a:lnTo>
                <a:cubicBezTo>
                  <a:pt x="431" y="502"/>
                  <a:pt x="431" y="502"/>
                  <a:pt x="431" y="502"/>
                </a:cubicBezTo>
                <a:cubicBezTo>
                  <a:pt x="431" y="255"/>
                  <a:pt x="431" y="255"/>
                  <a:pt x="431" y="255"/>
                </a:cubicBezTo>
                <a:cubicBezTo>
                  <a:pt x="29" y="255"/>
                  <a:pt x="29" y="255"/>
                  <a:pt x="29" y="255"/>
                </a:cubicBezTo>
                <a:lnTo>
                  <a:pt x="29" y="502"/>
                </a:lnTo>
                <a:close/>
                <a:moveTo>
                  <a:pt x="57" y="28"/>
                </a:moveTo>
                <a:lnTo>
                  <a:pt x="57" y="28"/>
                </a:lnTo>
                <a:cubicBezTo>
                  <a:pt x="36" y="28"/>
                  <a:pt x="29" y="43"/>
                  <a:pt x="29" y="57"/>
                </a:cubicBezTo>
                <a:cubicBezTo>
                  <a:pt x="29" y="78"/>
                  <a:pt x="36" y="85"/>
                  <a:pt x="57" y="85"/>
                </a:cubicBezTo>
                <a:cubicBezTo>
                  <a:pt x="71" y="85"/>
                  <a:pt x="85" y="78"/>
                  <a:pt x="85" y="57"/>
                </a:cubicBezTo>
                <a:cubicBezTo>
                  <a:pt x="85" y="43"/>
                  <a:pt x="71" y="28"/>
                  <a:pt x="57" y="28"/>
                </a:cubicBezTo>
                <a:close/>
                <a:moveTo>
                  <a:pt x="142" y="28"/>
                </a:moveTo>
                <a:lnTo>
                  <a:pt x="142" y="28"/>
                </a:lnTo>
                <a:cubicBezTo>
                  <a:pt x="120" y="28"/>
                  <a:pt x="113" y="43"/>
                  <a:pt x="113" y="57"/>
                </a:cubicBezTo>
                <a:cubicBezTo>
                  <a:pt x="113" y="78"/>
                  <a:pt x="120" y="85"/>
                  <a:pt x="142" y="85"/>
                </a:cubicBezTo>
                <a:cubicBezTo>
                  <a:pt x="156" y="85"/>
                  <a:pt x="170" y="78"/>
                  <a:pt x="170" y="57"/>
                </a:cubicBezTo>
                <a:cubicBezTo>
                  <a:pt x="170" y="43"/>
                  <a:pt x="156" y="28"/>
                  <a:pt x="142" y="28"/>
                </a:cubicBezTo>
                <a:close/>
                <a:moveTo>
                  <a:pt x="226" y="28"/>
                </a:moveTo>
                <a:lnTo>
                  <a:pt x="226" y="28"/>
                </a:lnTo>
                <a:cubicBezTo>
                  <a:pt x="205" y="28"/>
                  <a:pt x="198" y="43"/>
                  <a:pt x="198" y="57"/>
                </a:cubicBezTo>
                <a:cubicBezTo>
                  <a:pt x="198" y="78"/>
                  <a:pt x="205" y="85"/>
                  <a:pt x="226" y="85"/>
                </a:cubicBezTo>
                <a:cubicBezTo>
                  <a:pt x="240" y="85"/>
                  <a:pt x="255" y="78"/>
                  <a:pt x="255" y="57"/>
                </a:cubicBezTo>
                <a:cubicBezTo>
                  <a:pt x="255" y="43"/>
                  <a:pt x="240" y="28"/>
                  <a:pt x="226" y="28"/>
                </a:cubicBezTo>
                <a:close/>
                <a:moveTo>
                  <a:pt x="544" y="113"/>
                </a:moveTo>
                <a:lnTo>
                  <a:pt x="544" y="113"/>
                </a:lnTo>
                <a:cubicBezTo>
                  <a:pt x="57" y="113"/>
                  <a:pt x="57" y="113"/>
                  <a:pt x="57" y="113"/>
                </a:cubicBezTo>
                <a:cubicBezTo>
                  <a:pt x="29" y="113"/>
                  <a:pt x="29" y="113"/>
                  <a:pt x="29" y="113"/>
                </a:cubicBezTo>
                <a:cubicBezTo>
                  <a:pt x="29" y="226"/>
                  <a:pt x="29" y="226"/>
                  <a:pt x="29" y="226"/>
                </a:cubicBezTo>
                <a:cubicBezTo>
                  <a:pt x="431" y="226"/>
                  <a:pt x="431" y="226"/>
                  <a:pt x="431" y="226"/>
                </a:cubicBezTo>
                <a:cubicBezTo>
                  <a:pt x="460" y="226"/>
                  <a:pt x="460" y="226"/>
                  <a:pt x="460" y="226"/>
                </a:cubicBezTo>
                <a:cubicBezTo>
                  <a:pt x="559" y="226"/>
                  <a:pt x="559" y="226"/>
                  <a:pt x="559" y="226"/>
                </a:cubicBezTo>
                <a:lnTo>
                  <a:pt x="559" y="226"/>
                </a:lnTo>
                <a:cubicBezTo>
                  <a:pt x="573" y="226"/>
                  <a:pt x="573" y="226"/>
                  <a:pt x="573" y="226"/>
                </a:cubicBezTo>
                <a:cubicBezTo>
                  <a:pt x="573" y="113"/>
                  <a:pt x="573" y="113"/>
                  <a:pt x="573" y="113"/>
                </a:cubicBezTo>
                <a:lnTo>
                  <a:pt x="544" y="11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61" name="Freeform 167"/>
          <p:cNvSpPr>
            <a:spLocks noChangeArrowheads="1"/>
          </p:cNvSpPr>
          <p:nvPr/>
        </p:nvSpPr>
        <p:spPr bwMode="auto">
          <a:xfrm>
            <a:off x="2088078" y="903818"/>
            <a:ext cx="292024" cy="254000"/>
          </a:xfrm>
          <a:custGeom>
            <a:avLst/>
            <a:gdLst>
              <a:gd name="T0" fmla="*/ 580 w 609"/>
              <a:gd name="T1" fmla="*/ 530 h 531"/>
              <a:gd name="T2" fmla="*/ 580 w 609"/>
              <a:gd name="T3" fmla="*/ 530 h 531"/>
              <a:gd name="T4" fmla="*/ 28 w 609"/>
              <a:gd name="T5" fmla="*/ 530 h 531"/>
              <a:gd name="T6" fmla="*/ 0 w 609"/>
              <a:gd name="T7" fmla="*/ 502 h 531"/>
              <a:gd name="T8" fmla="*/ 0 w 609"/>
              <a:gd name="T9" fmla="*/ 28 h 531"/>
              <a:gd name="T10" fmla="*/ 28 w 609"/>
              <a:gd name="T11" fmla="*/ 0 h 531"/>
              <a:gd name="T12" fmla="*/ 580 w 609"/>
              <a:gd name="T13" fmla="*/ 0 h 531"/>
              <a:gd name="T14" fmla="*/ 608 w 609"/>
              <a:gd name="T15" fmla="*/ 28 h 531"/>
              <a:gd name="T16" fmla="*/ 608 w 609"/>
              <a:gd name="T17" fmla="*/ 502 h 531"/>
              <a:gd name="T18" fmla="*/ 580 w 609"/>
              <a:gd name="T19" fmla="*/ 530 h 531"/>
              <a:gd name="T20" fmla="*/ 170 w 609"/>
              <a:gd name="T21" fmla="*/ 502 h 531"/>
              <a:gd name="T22" fmla="*/ 170 w 609"/>
              <a:gd name="T23" fmla="*/ 502 h 531"/>
              <a:gd name="T24" fmla="*/ 580 w 609"/>
              <a:gd name="T25" fmla="*/ 502 h 531"/>
              <a:gd name="T26" fmla="*/ 580 w 609"/>
              <a:gd name="T27" fmla="*/ 255 h 531"/>
              <a:gd name="T28" fmla="*/ 573 w 609"/>
              <a:gd name="T29" fmla="*/ 255 h 531"/>
              <a:gd name="T30" fmla="*/ 573 w 609"/>
              <a:gd name="T31" fmla="*/ 255 h 531"/>
              <a:gd name="T32" fmla="*/ 170 w 609"/>
              <a:gd name="T33" fmla="*/ 255 h 531"/>
              <a:gd name="T34" fmla="*/ 170 w 609"/>
              <a:gd name="T35" fmla="*/ 502 h 531"/>
              <a:gd name="T36" fmla="*/ 28 w 609"/>
              <a:gd name="T37" fmla="*/ 502 h 531"/>
              <a:gd name="T38" fmla="*/ 28 w 609"/>
              <a:gd name="T39" fmla="*/ 502 h 531"/>
              <a:gd name="T40" fmla="*/ 141 w 609"/>
              <a:gd name="T41" fmla="*/ 502 h 531"/>
              <a:gd name="T42" fmla="*/ 141 w 609"/>
              <a:gd name="T43" fmla="*/ 255 h 531"/>
              <a:gd name="T44" fmla="*/ 28 w 609"/>
              <a:gd name="T45" fmla="*/ 255 h 531"/>
              <a:gd name="T46" fmla="*/ 28 w 609"/>
              <a:gd name="T47" fmla="*/ 502 h 531"/>
              <a:gd name="T48" fmla="*/ 57 w 609"/>
              <a:gd name="T49" fmla="*/ 28 h 531"/>
              <a:gd name="T50" fmla="*/ 57 w 609"/>
              <a:gd name="T51" fmla="*/ 28 h 531"/>
              <a:gd name="T52" fmla="*/ 28 w 609"/>
              <a:gd name="T53" fmla="*/ 57 h 531"/>
              <a:gd name="T54" fmla="*/ 57 w 609"/>
              <a:gd name="T55" fmla="*/ 85 h 531"/>
              <a:gd name="T56" fmla="*/ 85 w 609"/>
              <a:gd name="T57" fmla="*/ 57 h 531"/>
              <a:gd name="T58" fmla="*/ 57 w 609"/>
              <a:gd name="T59" fmla="*/ 28 h 531"/>
              <a:gd name="T60" fmla="*/ 141 w 609"/>
              <a:gd name="T61" fmla="*/ 28 h 531"/>
              <a:gd name="T62" fmla="*/ 141 w 609"/>
              <a:gd name="T63" fmla="*/ 28 h 531"/>
              <a:gd name="T64" fmla="*/ 113 w 609"/>
              <a:gd name="T65" fmla="*/ 57 h 531"/>
              <a:gd name="T66" fmla="*/ 141 w 609"/>
              <a:gd name="T67" fmla="*/ 85 h 531"/>
              <a:gd name="T68" fmla="*/ 170 w 609"/>
              <a:gd name="T69" fmla="*/ 57 h 531"/>
              <a:gd name="T70" fmla="*/ 141 w 609"/>
              <a:gd name="T71" fmla="*/ 28 h 531"/>
              <a:gd name="T72" fmla="*/ 226 w 609"/>
              <a:gd name="T73" fmla="*/ 28 h 531"/>
              <a:gd name="T74" fmla="*/ 226 w 609"/>
              <a:gd name="T75" fmla="*/ 28 h 531"/>
              <a:gd name="T76" fmla="*/ 198 w 609"/>
              <a:gd name="T77" fmla="*/ 57 h 531"/>
              <a:gd name="T78" fmla="*/ 226 w 609"/>
              <a:gd name="T79" fmla="*/ 85 h 531"/>
              <a:gd name="T80" fmla="*/ 254 w 609"/>
              <a:gd name="T81" fmla="*/ 57 h 531"/>
              <a:gd name="T82" fmla="*/ 226 w 609"/>
              <a:gd name="T83" fmla="*/ 28 h 531"/>
              <a:gd name="T84" fmla="*/ 551 w 609"/>
              <a:gd name="T85" fmla="*/ 113 h 531"/>
              <a:gd name="T86" fmla="*/ 551 w 609"/>
              <a:gd name="T87" fmla="*/ 113 h 531"/>
              <a:gd name="T88" fmla="*/ 57 w 609"/>
              <a:gd name="T89" fmla="*/ 113 h 531"/>
              <a:gd name="T90" fmla="*/ 28 w 609"/>
              <a:gd name="T91" fmla="*/ 113 h 531"/>
              <a:gd name="T92" fmla="*/ 28 w 609"/>
              <a:gd name="T93" fmla="*/ 226 h 531"/>
              <a:gd name="T94" fmla="*/ 141 w 609"/>
              <a:gd name="T95" fmla="*/ 226 h 531"/>
              <a:gd name="T96" fmla="*/ 170 w 609"/>
              <a:gd name="T97" fmla="*/ 226 h 531"/>
              <a:gd name="T98" fmla="*/ 573 w 609"/>
              <a:gd name="T99" fmla="*/ 226 h 531"/>
              <a:gd name="T100" fmla="*/ 573 w 609"/>
              <a:gd name="T101" fmla="*/ 226 h 531"/>
              <a:gd name="T102" fmla="*/ 580 w 609"/>
              <a:gd name="T103" fmla="*/ 226 h 531"/>
              <a:gd name="T104" fmla="*/ 580 w 609"/>
              <a:gd name="T105" fmla="*/ 113 h 531"/>
              <a:gd name="T106" fmla="*/ 551 w 609"/>
              <a:gd name="T107" fmla="*/ 113 h 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609" h="531">
                <a:moveTo>
                  <a:pt x="580" y="530"/>
                </a:moveTo>
                <a:lnTo>
                  <a:pt x="580" y="530"/>
                </a:lnTo>
                <a:cubicBezTo>
                  <a:pt x="28" y="530"/>
                  <a:pt x="28" y="530"/>
                  <a:pt x="28" y="530"/>
                </a:cubicBezTo>
                <a:cubicBezTo>
                  <a:pt x="14" y="530"/>
                  <a:pt x="0" y="516"/>
                  <a:pt x="0" y="502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580" y="0"/>
                  <a:pt x="580" y="0"/>
                  <a:pt x="580" y="0"/>
                </a:cubicBezTo>
                <a:cubicBezTo>
                  <a:pt x="594" y="0"/>
                  <a:pt x="608" y="14"/>
                  <a:pt x="608" y="28"/>
                </a:cubicBezTo>
                <a:cubicBezTo>
                  <a:pt x="608" y="502"/>
                  <a:pt x="608" y="502"/>
                  <a:pt x="608" y="502"/>
                </a:cubicBezTo>
                <a:cubicBezTo>
                  <a:pt x="608" y="516"/>
                  <a:pt x="594" y="530"/>
                  <a:pt x="580" y="530"/>
                </a:cubicBezTo>
                <a:close/>
                <a:moveTo>
                  <a:pt x="170" y="502"/>
                </a:moveTo>
                <a:lnTo>
                  <a:pt x="170" y="502"/>
                </a:lnTo>
                <a:cubicBezTo>
                  <a:pt x="580" y="502"/>
                  <a:pt x="580" y="502"/>
                  <a:pt x="580" y="502"/>
                </a:cubicBezTo>
                <a:cubicBezTo>
                  <a:pt x="580" y="255"/>
                  <a:pt x="580" y="255"/>
                  <a:pt x="580" y="255"/>
                </a:cubicBezTo>
                <a:cubicBezTo>
                  <a:pt x="573" y="255"/>
                  <a:pt x="573" y="255"/>
                  <a:pt x="573" y="255"/>
                </a:cubicBezTo>
                <a:lnTo>
                  <a:pt x="573" y="255"/>
                </a:lnTo>
                <a:cubicBezTo>
                  <a:pt x="170" y="255"/>
                  <a:pt x="170" y="255"/>
                  <a:pt x="170" y="255"/>
                </a:cubicBezTo>
                <a:lnTo>
                  <a:pt x="170" y="502"/>
                </a:lnTo>
                <a:close/>
                <a:moveTo>
                  <a:pt x="28" y="502"/>
                </a:moveTo>
                <a:lnTo>
                  <a:pt x="28" y="502"/>
                </a:lnTo>
                <a:cubicBezTo>
                  <a:pt x="141" y="502"/>
                  <a:pt x="141" y="502"/>
                  <a:pt x="141" y="502"/>
                </a:cubicBezTo>
                <a:cubicBezTo>
                  <a:pt x="141" y="255"/>
                  <a:pt x="141" y="255"/>
                  <a:pt x="141" y="255"/>
                </a:cubicBezTo>
                <a:cubicBezTo>
                  <a:pt x="28" y="255"/>
                  <a:pt x="28" y="255"/>
                  <a:pt x="28" y="255"/>
                </a:cubicBezTo>
                <a:lnTo>
                  <a:pt x="28" y="502"/>
                </a:lnTo>
                <a:close/>
                <a:moveTo>
                  <a:pt x="57" y="28"/>
                </a:moveTo>
                <a:lnTo>
                  <a:pt x="57" y="28"/>
                </a:lnTo>
                <a:cubicBezTo>
                  <a:pt x="43" y="28"/>
                  <a:pt x="28" y="43"/>
                  <a:pt x="28" y="57"/>
                </a:cubicBezTo>
                <a:cubicBezTo>
                  <a:pt x="28" y="78"/>
                  <a:pt x="43" y="85"/>
                  <a:pt x="57" y="85"/>
                </a:cubicBezTo>
                <a:cubicBezTo>
                  <a:pt x="78" y="85"/>
                  <a:pt x="85" y="78"/>
                  <a:pt x="85" y="57"/>
                </a:cubicBezTo>
                <a:cubicBezTo>
                  <a:pt x="85" y="43"/>
                  <a:pt x="78" y="28"/>
                  <a:pt x="57" y="28"/>
                </a:cubicBezTo>
                <a:close/>
                <a:moveTo>
                  <a:pt x="141" y="28"/>
                </a:moveTo>
                <a:lnTo>
                  <a:pt x="141" y="28"/>
                </a:lnTo>
                <a:cubicBezTo>
                  <a:pt x="127" y="28"/>
                  <a:pt x="113" y="43"/>
                  <a:pt x="113" y="57"/>
                </a:cubicBezTo>
                <a:cubicBezTo>
                  <a:pt x="113" y="78"/>
                  <a:pt x="127" y="85"/>
                  <a:pt x="141" y="85"/>
                </a:cubicBezTo>
                <a:cubicBezTo>
                  <a:pt x="163" y="85"/>
                  <a:pt x="170" y="78"/>
                  <a:pt x="170" y="57"/>
                </a:cubicBezTo>
                <a:cubicBezTo>
                  <a:pt x="170" y="43"/>
                  <a:pt x="163" y="28"/>
                  <a:pt x="141" y="28"/>
                </a:cubicBezTo>
                <a:close/>
                <a:moveTo>
                  <a:pt x="226" y="28"/>
                </a:moveTo>
                <a:lnTo>
                  <a:pt x="226" y="28"/>
                </a:lnTo>
                <a:cubicBezTo>
                  <a:pt x="212" y="28"/>
                  <a:pt x="198" y="43"/>
                  <a:pt x="198" y="57"/>
                </a:cubicBezTo>
                <a:cubicBezTo>
                  <a:pt x="198" y="78"/>
                  <a:pt x="212" y="85"/>
                  <a:pt x="226" y="85"/>
                </a:cubicBezTo>
                <a:cubicBezTo>
                  <a:pt x="247" y="85"/>
                  <a:pt x="254" y="78"/>
                  <a:pt x="254" y="57"/>
                </a:cubicBezTo>
                <a:cubicBezTo>
                  <a:pt x="254" y="43"/>
                  <a:pt x="247" y="28"/>
                  <a:pt x="226" y="28"/>
                </a:cubicBezTo>
                <a:close/>
                <a:moveTo>
                  <a:pt x="551" y="113"/>
                </a:moveTo>
                <a:lnTo>
                  <a:pt x="551" y="113"/>
                </a:lnTo>
                <a:cubicBezTo>
                  <a:pt x="57" y="113"/>
                  <a:pt x="57" y="113"/>
                  <a:pt x="57" y="113"/>
                </a:cubicBezTo>
                <a:cubicBezTo>
                  <a:pt x="28" y="113"/>
                  <a:pt x="28" y="113"/>
                  <a:pt x="28" y="113"/>
                </a:cubicBezTo>
                <a:cubicBezTo>
                  <a:pt x="28" y="226"/>
                  <a:pt x="28" y="226"/>
                  <a:pt x="28" y="226"/>
                </a:cubicBezTo>
                <a:cubicBezTo>
                  <a:pt x="141" y="226"/>
                  <a:pt x="141" y="226"/>
                  <a:pt x="141" y="226"/>
                </a:cubicBezTo>
                <a:cubicBezTo>
                  <a:pt x="170" y="226"/>
                  <a:pt x="170" y="226"/>
                  <a:pt x="170" y="226"/>
                </a:cubicBezTo>
                <a:cubicBezTo>
                  <a:pt x="573" y="226"/>
                  <a:pt x="573" y="226"/>
                  <a:pt x="573" y="226"/>
                </a:cubicBezTo>
                <a:lnTo>
                  <a:pt x="573" y="226"/>
                </a:lnTo>
                <a:cubicBezTo>
                  <a:pt x="580" y="226"/>
                  <a:pt x="580" y="226"/>
                  <a:pt x="580" y="226"/>
                </a:cubicBezTo>
                <a:cubicBezTo>
                  <a:pt x="580" y="113"/>
                  <a:pt x="580" y="113"/>
                  <a:pt x="580" y="113"/>
                </a:cubicBezTo>
                <a:lnTo>
                  <a:pt x="551" y="11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62" name="Freeform 168"/>
          <p:cNvSpPr>
            <a:spLocks noChangeArrowheads="1"/>
          </p:cNvSpPr>
          <p:nvPr/>
        </p:nvSpPr>
        <p:spPr bwMode="auto">
          <a:xfrm>
            <a:off x="1582327" y="903818"/>
            <a:ext cx="289907" cy="254000"/>
          </a:xfrm>
          <a:custGeom>
            <a:avLst/>
            <a:gdLst>
              <a:gd name="T0" fmla="*/ 572 w 602"/>
              <a:gd name="T1" fmla="*/ 530 h 531"/>
              <a:gd name="T2" fmla="*/ 572 w 602"/>
              <a:gd name="T3" fmla="*/ 530 h 531"/>
              <a:gd name="T4" fmla="*/ 28 w 602"/>
              <a:gd name="T5" fmla="*/ 530 h 531"/>
              <a:gd name="T6" fmla="*/ 0 w 602"/>
              <a:gd name="T7" fmla="*/ 502 h 531"/>
              <a:gd name="T8" fmla="*/ 0 w 602"/>
              <a:gd name="T9" fmla="*/ 28 h 531"/>
              <a:gd name="T10" fmla="*/ 28 w 602"/>
              <a:gd name="T11" fmla="*/ 0 h 531"/>
              <a:gd name="T12" fmla="*/ 572 w 602"/>
              <a:gd name="T13" fmla="*/ 0 h 531"/>
              <a:gd name="T14" fmla="*/ 601 w 602"/>
              <a:gd name="T15" fmla="*/ 28 h 531"/>
              <a:gd name="T16" fmla="*/ 601 w 602"/>
              <a:gd name="T17" fmla="*/ 502 h 531"/>
              <a:gd name="T18" fmla="*/ 572 w 602"/>
              <a:gd name="T19" fmla="*/ 530 h 531"/>
              <a:gd name="T20" fmla="*/ 57 w 602"/>
              <a:gd name="T21" fmla="*/ 28 h 531"/>
              <a:gd name="T22" fmla="*/ 57 w 602"/>
              <a:gd name="T23" fmla="*/ 28 h 531"/>
              <a:gd name="T24" fmla="*/ 28 w 602"/>
              <a:gd name="T25" fmla="*/ 57 h 531"/>
              <a:gd name="T26" fmla="*/ 57 w 602"/>
              <a:gd name="T27" fmla="*/ 85 h 531"/>
              <a:gd name="T28" fmla="*/ 85 w 602"/>
              <a:gd name="T29" fmla="*/ 57 h 531"/>
              <a:gd name="T30" fmla="*/ 57 w 602"/>
              <a:gd name="T31" fmla="*/ 28 h 531"/>
              <a:gd name="T32" fmla="*/ 141 w 602"/>
              <a:gd name="T33" fmla="*/ 28 h 531"/>
              <a:gd name="T34" fmla="*/ 141 w 602"/>
              <a:gd name="T35" fmla="*/ 28 h 531"/>
              <a:gd name="T36" fmla="*/ 113 w 602"/>
              <a:gd name="T37" fmla="*/ 57 h 531"/>
              <a:gd name="T38" fmla="*/ 141 w 602"/>
              <a:gd name="T39" fmla="*/ 85 h 531"/>
              <a:gd name="T40" fmla="*/ 170 w 602"/>
              <a:gd name="T41" fmla="*/ 57 h 531"/>
              <a:gd name="T42" fmla="*/ 141 w 602"/>
              <a:gd name="T43" fmla="*/ 28 h 531"/>
              <a:gd name="T44" fmla="*/ 226 w 602"/>
              <a:gd name="T45" fmla="*/ 28 h 531"/>
              <a:gd name="T46" fmla="*/ 226 w 602"/>
              <a:gd name="T47" fmla="*/ 28 h 531"/>
              <a:gd name="T48" fmla="*/ 198 w 602"/>
              <a:gd name="T49" fmla="*/ 57 h 531"/>
              <a:gd name="T50" fmla="*/ 226 w 602"/>
              <a:gd name="T51" fmla="*/ 85 h 531"/>
              <a:gd name="T52" fmla="*/ 254 w 602"/>
              <a:gd name="T53" fmla="*/ 57 h 531"/>
              <a:gd name="T54" fmla="*/ 226 w 602"/>
              <a:gd name="T55" fmla="*/ 28 h 531"/>
              <a:gd name="T56" fmla="*/ 572 w 602"/>
              <a:gd name="T57" fmla="*/ 113 h 531"/>
              <a:gd name="T58" fmla="*/ 572 w 602"/>
              <a:gd name="T59" fmla="*/ 113 h 531"/>
              <a:gd name="T60" fmla="*/ 544 w 602"/>
              <a:gd name="T61" fmla="*/ 113 h 531"/>
              <a:gd name="T62" fmla="*/ 57 w 602"/>
              <a:gd name="T63" fmla="*/ 113 h 531"/>
              <a:gd name="T64" fmla="*/ 28 w 602"/>
              <a:gd name="T65" fmla="*/ 113 h 531"/>
              <a:gd name="T66" fmla="*/ 28 w 602"/>
              <a:gd name="T67" fmla="*/ 502 h 531"/>
              <a:gd name="T68" fmla="*/ 572 w 602"/>
              <a:gd name="T69" fmla="*/ 502 h 531"/>
              <a:gd name="T70" fmla="*/ 572 w 602"/>
              <a:gd name="T71" fmla="*/ 113 h 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02" h="531">
                <a:moveTo>
                  <a:pt x="572" y="530"/>
                </a:moveTo>
                <a:lnTo>
                  <a:pt x="572" y="530"/>
                </a:lnTo>
                <a:cubicBezTo>
                  <a:pt x="28" y="530"/>
                  <a:pt x="28" y="530"/>
                  <a:pt x="28" y="530"/>
                </a:cubicBezTo>
                <a:cubicBezTo>
                  <a:pt x="14" y="530"/>
                  <a:pt x="0" y="516"/>
                  <a:pt x="0" y="502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572" y="0"/>
                  <a:pt x="572" y="0"/>
                  <a:pt x="572" y="0"/>
                </a:cubicBezTo>
                <a:cubicBezTo>
                  <a:pt x="594" y="0"/>
                  <a:pt x="601" y="14"/>
                  <a:pt x="601" y="28"/>
                </a:cubicBezTo>
                <a:cubicBezTo>
                  <a:pt x="601" y="502"/>
                  <a:pt x="601" y="502"/>
                  <a:pt x="601" y="502"/>
                </a:cubicBezTo>
                <a:cubicBezTo>
                  <a:pt x="601" y="516"/>
                  <a:pt x="594" y="530"/>
                  <a:pt x="572" y="530"/>
                </a:cubicBezTo>
                <a:close/>
                <a:moveTo>
                  <a:pt x="57" y="28"/>
                </a:moveTo>
                <a:lnTo>
                  <a:pt x="57" y="28"/>
                </a:lnTo>
                <a:cubicBezTo>
                  <a:pt x="42" y="28"/>
                  <a:pt x="28" y="43"/>
                  <a:pt x="28" y="57"/>
                </a:cubicBezTo>
                <a:cubicBezTo>
                  <a:pt x="28" y="78"/>
                  <a:pt x="42" y="85"/>
                  <a:pt x="57" y="85"/>
                </a:cubicBezTo>
                <a:cubicBezTo>
                  <a:pt x="71" y="85"/>
                  <a:pt x="85" y="78"/>
                  <a:pt x="85" y="57"/>
                </a:cubicBezTo>
                <a:cubicBezTo>
                  <a:pt x="85" y="43"/>
                  <a:pt x="71" y="28"/>
                  <a:pt x="57" y="28"/>
                </a:cubicBezTo>
                <a:close/>
                <a:moveTo>
                  <a:pt x="141" y="28"/>
                </a:moveTo>
                <a:lnTo>
                  <a:pt x="141" y="28"/>
                </a:lnTo>
                <a:cubicBezTo>
                  <a:pt x="127" y="28"/>
                  <a:pt x="113" y="43"/>
                  <a:pt x="113" y="57"/>
                </a:cubicBezTo>
                <a:cubicBezTo>
                  <a:pt x="113" y="78"/>
                  <a:pt x="127" y="85"/>
                  <a:pt x="141" y="85"/>
                </a:cubicBezTo>
                <a:cubicBezTo>
                  <a:pt x="156" y="85"/>
                  <a:pt x="170" y="78"/>
                  <a:pt x="170" y="57"/>
                </a:cubicBezTo>
                <a:cubicBezTo>
                  <a:pt x="170" y="43"/>
                  <a:pt x="156" y="28"/>
                  <a:pt x="141" y="28"/>
                </a:cubicBezTo>
                <a:close/>
                <a:moveTo>
                  <a:pt x="226" y="28"/>
                </a:moveTo>
                <a:lnTo>
                  <a:pt x="226" y="28"/>
                </a:lnTo>
                <a:cubicBezTo>
                  <a:pt x="212" y="28"/>
                  <a:pt x="198" y="43"/>
                  <a:pt x="198" y="57"/>
                </a:cubicBezTo>
                <a:cubicBezTo>
                  <a:pt x="198" y="78"/>
                  <a:pt x="212" y="85"/>
                  <a:pt x="226" y="85"/>
                </a:cubicBezTo>
                <a:cubicBezTo>
                  <a:pt x="240" y="85"/>
                  <a:pt x="254" y="78"/>
                  <a:pt x="254" y="57"/>
                </a:cubicBezTo>
                <a:cubicBezTo>
                  <a:pt x="254" y="43"/>
                  <a:pt x="240" y="28"/>
                  <a:pt x="226" y="28"/>
                </a:cubicBezTo>
                <a:close/>
                <a:moveTo>
                  <a:pt x="572" y="113"/>
                </a:moveTo>
                <a:lnTo>
                  <a:pt x="572" y="113"/>
                </a:lnTo>
                <a:cubicBezTo>
                  <a:pt x="544" y="113"/>
                  <a:pt x="544" y="113"/>
                  <a:pt x="544" y="113"/>
                </a:cubicBezTo>
                <a:cubicBezTo>
                  <a:pt x="57" y="113"/>
                  <a:pt x="57" y="113"/>
                  <a:pt x="57" y="113"/>
                </a:cubicBezTo>
                <a:cubicBezTo>
                  <a:pt x="28" y="113"/>
                  <a:pt x="28" y="113"/>
                  <a:pt x="28" y="113"/>
                </a:cubicBezTo>
                <a:cubicBezTo>
                  <a:pt x="28" y="502"/>
                  <a:pt x="28" y="502"/>
                  <a:pt x="28" y="502"/>
                </a:cubicBezTo>
                <a:cubicBezTo>
                  <a:pt x="572" y="502"/>
                  <a:pt x="572" y="502"/>
                  <a:pt x="572" y="502"/>
                </a:cubicBezTo>
                <a:lnTo>
                  <a:pt x="572" y="11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69" name="Freeform 7"/>
          <p:cNvSpPr>
            <a:spLocks noChangeArrowheads="1"/>
          </p:cNvSpPr>
          <p:nvPr/>
        </p:nvSpPr>
        <p:spPr bwMode="auto">
          <a:xfrm>
            <a:off x="10241471" y="1883834"/>
            <a:ext cx="287792" cy="292100"/>
          </a:xfrm>
          <a:custGeom>
            <a:avLst/>
            <a:gdLst>
              <a:gd name="T0" fmla="*/ 417 w 601"/>
              <a:gd name="T1" fmla="*/ 410 h 609"/>
              <a:gd name="T2" fmla="*/ 417 w 601"/>
              <a:gd name="T3" fmla="*/ 410 h 609"/>
              <a:gd name="T4" fmla="*/ 367 w 601"/>
              <a:gd name="T5" fmla="*/ 445 h 609"/>
              <a:gd name="T6" fmla="*/ 296 w 601"/>
              <a:gd name="T7" fmla="*/ 452 h 609"/>
              <a:gd name="T8" fmla="*/ 219 w 601"/>
              <a:gd name="T9" fmla="*/ 438 h 609"/>
              <a:gd name="T10" fmla="*/ 183 w 601"/>
              <a:gd name="T11" fmla="*/ 410 h 609"/>
              <a:gd name="T12" fmla="*/ 169 w 601"/>
              <a:gd name="T13" fmla="*/ 367 h 609"/>
              <a:gd name="T14" fmla="*/ 176 w 601"/>
              <a:gd name="T15" fmla="*/ 346 h 609"/>
              <a:gd name="T16" fmla="*/ 197 w 601"/>
              <a:gd name="T17" fmla="*/ 339 h 609"/>
              <a:gd name="T18" fmla="*/ 219 w 601"/>
              <a:gd name="T19" fmla="*/ 346 h 609"/>
              <a:gd name="T20" fmla="*/ 233 w 601"/>
              <a:gd name="T21" fmla="*/ 367 h 609"/>
              <a:gd name="T22" fmla="*/ 247 w 601"/>
              <a:gd name="T23" fmla="*/ 389 h 609"/>
              <a:gd name="T24" fmla="*/ 261 w 601"/>
              <a:gd name="T25" fmla="*/ 403 h 609"/>
              <a:gd name="T26" fmla="*/ 296 w 601"/>
              <a:gd name="T27" fmla="*/ 403 h 609"/>
              <a:gd name="T28" fmla="*/ 346 w 601"/>
              <a:gd name="T29" fmla="*/ 396 h 609"/>
              <a:gd name="T30" fmla="*/ 360 w 601"/>
              <a:gd name="T31" fmla="*/ 367 h 609"/>
              <a:gd name="T32" fmla="*/ 353 w 601"/>
              <a:gd name="T33" fmla="*/ 346 h 609"/>
              <a:gd name="T34" fmla="*/ 325 w 601"/>
              <a:gd name="T35" fmla="*/ 332 h 609"/>
              <a:gd name="T36" fmla="*/ 282 w 601"/>
              <a:gd name="T37" fmla="*/ 325 h 609"/>
              <a:gd name="T38" fmla="*/ 226 w 601"/>
              <a:gd name="T39" fmla="*/ 304 h 609"/>
              <a:gd name="T40" fmla="*/ 190 w 601"/>
              <a:gd name="T41" fmla="*/ 283 h 609"/>
              <a:gd name="T42" fmla="*/ 176 w 601"/>
              <a:gd name="T43" fmla="*/ 233 h 609"/>
              <a:gd name="T44" fmla="*/ 190 w 601"/>
              <a:gd name="T45" fmla="*/ 191 h 609"/>
              <a:gd name="T46" fmla="*/ 233 w 601"/>
              <a:gd name="T47" fmla="*/ 162 h 609"/>
              <a:gd name="T48" fmla="*/ 296 w 601"/>
              <a:gd name="T49" fmla="*/ 155 h 609"/>
              <a:gd name="T50" fmla="*/ 353 w 601"/>
              <a:gd name="T51" fmla="*/ 162 h 609"/>
              <a:gd name="T52" fmla="*/ 388 w 601"/>
              <a:gd name="T53" fmla="*/ 177 h 609"/>
              <a:gd name="T54" fmla="*/ 409 w 601"/>
              <a:gd name="T55" fmla="*/ 205 h 609"/>
              <a:gd name="T56" fmla="*/ 417 w 601"/>
              <a:gd name="T57" fmla="*/ 226 h 609"/>
              <a:gd name="T58" fmla="*/ 409 w 601"/>
              <a:gd name="T59" fmla="*/ 247 h 609"/>
              <a:gd name="T60" fmla="*/ 381 w 601"/>
              <a:gd name="T61" fmla="*/ 254 h 609"/>
              <a:gd name="T62" fmla="*/ 367 w 601"/>
              <a:gd name="T63" fmla="*/ 247 h 609"/>
              <a:gd name="T64" fmla="*/ 353 w 601"/>
              <a:gd name="T65" fmla="*/ 233 h 609"/>
              <a:gd name="T66" fmla="*/ 332 w 601"/>
              <a:gd name="T67" fmla="*/ 212 h 609"/>
              <a:gd name="T68" fmla="*/ 296 w 601"/>
              <a:gd name="T69" fmla="*/ 198 h 609"/>
              <a:gd name="T70" fmla="*/ 254 w 601"/>
              <a:gd name="T71" fmla="*/ 212 h 609"/>
              <a:gd name="T72" fmla="*/ 240 w 601"/>
              <a:gd name="T73" fmla="*/ 233 h 609"/>
              <a:gd name="T74" fmla="*/ 247 w 601"/>
              <a:gd name="T75" fmla="*/ 240 h 609"/>
              <a:gd name="T76" fmla="*/ 261 w 601"/>
              <a:gd name="T77" fmla="*/ 254 h 609"/>
              <a:gd name="T78" fmla="*/ 275 w 601"/>
              <a:gd name="T79" fmla="*/ 261 h 609"/>
              <a:gd name="T80" fmla="*/ 311 w 601"/>
              <a:gd name="T81" fmla="*/ 269 h 609"/>
              <a:gd name="T82" fmla="*/ 360 w 601"/>
              <a:gd name="T83" fmla="*/ 283 h 609"/>
              <a:gd name="T84" fmla="*/ 395 w 601"/>
              <a:gd name="T85" fmla="*/ 297 h 609"/>
              <a:gd name="T86" fmla="*/ 424 w 601"/>
              <a:gd name="T87" fmla="*/ 325 h 609"/>
              <a:gd name="T88" fmla="*/ 431 w 601"/>
              <a:gd name="T89" fmla="*/ 360 h 609"/>
              <a:gd name="T90" fmla="*/ 417 w 601"/>
              <a:gd name="T91" fmla="*/ 410 h 609"/>
              <a:gd name="T92" fmla="*/ 600 w 601"/>
              <a:gd name="T93" fmla="*/ 452 h 609"/>
              <a:gd name="T94" fmla="*/ 600 w 601"/>
              <a:gd name="T95" fmla="*/ 452 h 609"/>
              <a:gd name="T96" fmla="*/ 452 w 601"/>
              <a:gd name="T97" fmla="*/ 608 h 609"/>
              <a:gd name="T98" fmla="*/ 346 w 601"/>
              <a:gd name="T99" fmla="*/ 565 h 609"/>
              <a:gd name="T100" fmla="*/ 296 w 601"/>
              <a:gd name="T101" fmla="*/ 565 h 609"/>
              <a:gd name="T102" fmla="*/ 35 w 601"/>
              <a:gd name="T103" fmla="*/ 304 h 609"/>
              <a:gd name="T104" fmla="*/ 42 w 601"/>
              <a:gd name="T105" fmla="*/ 254 h 609"/>
              <a:gd name="T106" fmla="*/ 0 w 601"/>
              <a:gd name="T107" fmla="*/ 155 h 609"/>
              <a:gd name="T108" fmla="*/ 148 w 601"/>
              <a:gd name="T109" fmla="*/ 0 h 609"/>
              <a:gd name="T110" fmla="*/ 254 w 601"/>
              <a:gd name="T111" fmla="*/ 42 h 609"/>
              <a:gd name="T112" fmla="*/ 296 w 601"/>
              <a:gd name="T113" fmla="*/ 42 h 609"/>
              <a:gd name="T114" fmla="*/ 565 w 601"/>
              <a:gd name="T115" fmla="*/ 304 h 609"/>
              <a:gd name="T116" fmla="*/ 558 w 601"/>
              <a:gd name="T117" fmla="*/ 353 h 609"/>
              <a:gd name="T118" fmla="*/ 600 w 601"/>
              <a:gd name="T119" fmla="*/ 452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01" h="609">
                <a:moveTo>
                  <a:pt x="417" y="410"/>
                </a:moveTo>
                <a:lnTo>
                  <a:pt x="417" y="410"/>
                </a:lnTo>
                <a:cubicBezTo>
                  <a:pt x="402" y="424"/>
                  <a:pt x="388" y="438"/>
                  <a:pt x="367" y="445"/>
                </a:cubicBezTo>
                <a:cubicBezTo>
                  <a:pt x="353" y="452"/>
                  <a:pt x="325" y="452"/>
                  <a:pt x="296" y="452"/>
                </a:cubicBezTo>
                <a:cubicBezTo>
                  <a:pt x="268" y="452"/>
                  <a:pt x="240" y="452"/>
                  <a:pt x="219" y="438"/>
                </a:cubicBezTo>
                <a:cubicBezTo>
                  <a:pt x="204" y="431"/>
                  <a:pt x="190" y="417"/>
                  <a:pt x="183" y="410"/>
                </a:cubicBezTo>
                <a:cubicBezTo>
                  <a:pt x="169" y="396"/>
                  <a:pt x="169" y="382"/>
                  <a:pt x="169" y="367"/>
                </a:cubicBezTo>
                <a:cubicBezTo>
                  <a:pt x="169" y="360"/>
                  <a:pt x="169" y="353"/>
                  <a:pt x="176" y="346"/>
                </a:cubicBezTo>
                <a:cubicBezTo>
                  <a:pt x="183" y="339"/>
                  <a:pt x="190" y="339"/>
                  <a:pt x="197" y="339"/>
                </a:cubicBezTo>
                <a:cubicBezTo>
                  <a:pt x="204" y="339"/>
                  <a:pt x="211" y="339"/>
                  <a:pt x="219" y="346"/>
                </a:cubicBezTo>
                <a:cubicBezTo>
                  <a:pt x="226" y="346"/>
                  <a:pt x="226" y="353"/>
                  <a:pt x="233" y="367"/>
                </a:cubicBezTo>
                <a:cubicBezTo>
                  <a:pt x="240" y="375"/>
                  <a:pt x="240" y="382"/>
                  <a:pt x="247" y="389"/>
                </a:cubicBezTo>
                <a:cubicBezTo>
                  <a:pt x="247" y="389"/>
                  <a:pt x="254" y="396"/>
                  <a:pt x="261" y="403"/>
                </a:cubicBezTo>
                <a:cubicBezTo>
                  <a:pt x="275" y="403"/>
                  <a:pt x="282" y="403"/>
                  <a:pt x="296" y="403"/>
                </a:cubicBezTo>
                <a:cubicBezTo>
                  <a:pt x="318" y="403"/>
                  <a:pt x="332" y="403"/>
                  <a:pt x="346" y="396"/>
                </a:cubicBezTo>
                <a:cubicBezTo>
                  <a:pt x="353" y="389"/>
                  <a:pt x="360" y="382"/>
                  <a:pt x="360" y="367"/>
                </a:cubicBezTo>
                <a:cubicBezTo>
                  <a:pt x="360" y="360"/>
                  <a:pt x="353" y="353"/>
                  <a:pt x="353" y="346"/>
                </a:cubicBezTo>
                <a:cubicBezTo>
                  <a:pt x="346" y="339"/>
                  <a:pt x="339" y="339"/>
                  <a:pt x="325" y="332"/>
                </a:cubicBezTo>
                <a:cubicBezTo>
                  <a:pt x="318" y="332"/>
                  <a:pt x="303" y="325"/>
                  <a:pt x="282" y="325"/>
                </a:cubicBezTo>
                <a:cubicBezTo>
                  <a:pt x="261" y="318"/>
                  <a:pt x="240" y="311"/>
                  <a:pt x="226" y="304"/>
                </a:cubicBezTo>
                <a:cubicBezTo>
                  <a:pt x="211" y="304"/>
                  <a:pt x="197" y="290"/>
                  <a:pt x="190" y="283"/>
                </a:cubicBezTo>
                <a:cubicBezTo>
                  <a:pt x="176" y="269"/>
                  <a:pt x="176" y="254"/>
                  <a:pt x="176" y="233"/>
                </a:cubicBezTo>
                <a:cubicBezTo>
                  <a:pt x="176" y="219"/>
                  <a:pt x="176" y="205"/>
                  <a:pt x="190" y="191"/>
                </a:cubicBezTo>
                <a:cubicBezTo>
                  <a:pt x="197" y="177"/>
                  <a:pt x="211" y="169"/>
                  <a:pt x="233" y="162"/>
                </a:cubicBezTo>
                <a:cubicBezTo>
                  <a:pt x="254" y="155"/>
                  <a:pt x="275" y="155"/>
                  <a:pt x="296" y="155"/>
                </a:cubicBezTo>
                <a:cubicBezTo>
                  <a:pt x="318" y="155"/>
                  <a:pt x="339" y="155"/>
                  <a:pt x="353" y="162"/>
                </a:cubicBezTo>
                <a:cubicBezTo>
                  <a:pt x="367" y="162"/>
                  <a:pt x="381" y="169"/>
                  <a:pt x="388" y="177"/>
                </a:cubicBezTo>
                <a:cubicBezTo>
                  <a:pt x="395" y="184"/>
                  <a:pt x="402" y="191"/>
                  <a:pt x="409" y="205"/>
                </a:cubicBezTo>
                <a:cubicBezTo>
                  <a:pt x="417" y="212"/>
                  <a:pt x="417" y="219"/>
                  <a:pt x="417" y="226"/>
                </a:cubicBezTo>
                <a:cubicBezTo>
                  <a:pt x="417" y="233"/>
                  <a:pt x="417" y="240"/>
                  <a:pt x="409" y="247"/>
                </a:cubicBezTo>
                <a:cubicBezTo>
                  <a:pt x="402" y="254"/>
                  <a:pt x="395" y="254"/>
                  <a:pt x="381" y="254"/>
                </a:cubicBezTo>
                <a:cubicBezTo>
                  <a:pt x="374" y="254"/>
                  <a:pt x="367" y="254"/>
                  <a:pt x="367" y="247"/>
                </a:cubicBezTo>
                <a:cubicBezTo>
                  <a:pt x="360" y="247"/>
                  <a:pt x="353" y="240"/>
                  <a:pt x="353" y="233"/>
                </a:cubicBezTo>
                <a:cubicBezTo>
                  <a:pt x="346" y="226"/>
                  <a:pt x="339" y="212"/>
                  <a:pt x="332" y="212"/>
                </a:cubicBezTo>
                <a:cubicBezTo>
                  <a:pt x="325" y="205"/>
                  <a:pt x="311" y="198"/>
                  <a:pt x="296" y="198"/>
                </a:cubicBezTo>
                <a:cubicBezTo>
                  <a:pt x="275" y="198"/>
                  <a:pt x="261" y="205"/>
                  <a:pt x="254" y="212"/>
                </a:cubicBezTo>
                <a:cubicBezTo>
                  <a:pt x="247" y="219"/>
                  <a:pt x="240" y="226"/>
                  <a:pt x="240" y="233"/>
                </a:cubicBezTo>
                <a:cubicBezTo>
                  <a:pt x="240" y="233"/>
                  <a:pt x="240" y="240"/>
                  <a:pt x="247" y="240"/>
                </a:cubicBezTo>
                <a:cubicBezTo>
                  <a:pt x="247" y="247"/>
                  <a:pt x="254" y="247"/>
                  <a:pt x="261" y="254"/>
                </a:cubicBezTo>
                <a:cubicBezTo>
                  <a:pt x="261" y="254"/>
                  <a:pt x="268" y="261"/>
                  <a:pt x="275" y="261"/>
                </a:cubicBezTo>
                <a:cubicBezTo>
                  <a:pt x="282" y="261"/>
                  <a:pt x="296" y="261"/>
                  <a:pt x="311" y="269"/>
                </a:cubicBezTo>
                <a:cubicBezTo>
                  <a:pt x="325" y="269"/>
                  <a:pt x="346" y="276"/>
                  <a:pt x="360" y="283"/>
                </a:cubicBezTo>
                <a:cubicBezTo>
                  <a:pt x="374" y="283"/>
                  <a:pt x="388" y="290"/>
                  <a:pt x="395" y="297"/>
                </a:cubicBezTo>
                <a:cubicBezTo>
                  <a:pt x="409" y="304"/>
                  <a:pt x="417" y="311"/>
                  <a:pt x="424" y="325"/>
                </a:cubicBezTo>
                <a:cubicBezTo>
                  <a:pt x="431" y="332"/>
                  <a:pt x="431" y="346"/>
                  <a:pt x="431" y="360"/>
                </a:cubicBezTo>
                <a:cubicBezTo>
                  <a:pt x="431" y="382"/>
                  <a:pt x="424" y="396"/>
                  <a:pt x="417" y="410"/>
                </a:cubicBezTo>
                <a:close/>
                <a:moveTo>
                  <a:pt x="600" y="452"/>
                </a:moveTo>
                <a:lnTo>
                  <a:pt x="600" y="452"/>
                </a:lnTo>
                <a:cubicBezTo>
                  <a:pt x="600" y="537"/>
                  <a:pt x="530" y="608"/>
                  <a:pt x="452" y="608"/>
                </a:cubicBezTo>
                <a:cubicBezTo>
                  <a:pt x="409" y="608"/>
                  <a:pt x="374" y="587"/>
                  <a:pt x="346" y="565"/>
                </a:cubicBezTo>
                <a:cubicBezTo>
                  <a:pt x="332" y="565"/>
                  <a:pt x="318" y="565"/>
                  <a:pt x="296" y="565"/>
                </a:cubicBezTo>
                <a:cubicBezTo>
                  <a:pt x="155" y="565"/>
                  <a:pt x="35" y="452"/>
                  <a:pt x="35" y="304"/>
                </a:cubicBezTo>
                <a:cubicBezTo>
                  <a:pt x="35" y="290"/>
                  <a:pt x="35" y="276"/>
                  <a:pt x="42" y="254"/>
                </a:cubicBezTo>
                <a:cubicBezTo>
                  <a:pt x="14" y="233"/>
                  <a:pt x="0" y="191"/>
                  <a:pt x="0" y="155"/>
                </a:cubicBezTo>
                <a:cubicBezTo>
                  <a:pt x="0" y="71"/>
                  <a:pt x="63" y="0"/>
                  <a:pt x="148" y="0"/>
                </a:cubicBezTo>
                <a:cubicBezTo>
                  <a:pt x="190" y="0"/>
                  <a:pt x="226" y="21"/>
                  <a:pt x="254" y="42"/>
                </a:cubicBezTo>
                <a:cubicBezTo>
                  <a:pt x="268" y="42"/>
                  <a:pt x="282" y="42"/>
                  <a:pt x="296" y="42"/>
                </a:cubicBezTo>
                <a:cubicBezTo>
                  <a:pt x="445" y="42"/>
                  <a:pt x="565" y="155"/>
                  <a:pt x="565" y="304"/>
                </a:cubicBezTo>
                <a:cubicBezTo>
                  <a:pt x="565" y="318"/>
                  <a:pt x="558" y="332"/>
                  <a:pt x="558" y="353"/>
                </a:cubicBezTo>
                <a:cubicBezTo>
                  <a:pt x="586" y="375"/>
                  <a:pt x="600" y="417"/>
                  <a:pt x="600" y="45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70" name="Freeform 8"/>
          <p:cNvSpPr>
            <a:spLocks noChangeArrowheads="1"/>
          </p:cNvSpPr>
          <p:nvPr/>
        </p:nvSpPr>
        <p:spPr bwMode="auto">
          <a:xfrm>
            <a:off x="9731487" y="1907118"/>
            <a:ext cx="292024" cy="245534"/>
          </a:xfrm>
          <a:custGeom>
            <a:avLst/>
            <a:gdLst>
              <a:gd name="T0" fmla="*/ 396 w 609"/>
              <a:gd name="T1" fmla="*/ 212 h 510"/>
              <a:gd name="T2" fmla="*/ 396 w 609"/>
              <a:gd name="T3" fmla="*/ 212 h 510"/>
              <a:gd name="T4" fmla="*/ 318 w 609"/>
              <a:gd name="T5" fmla="*/ 135 h 510"/>
              <a:gd name="T6" fmla="*/ 241 w 609"/>
              <a:gd name="T7" fmla="*/ 135 h 510"/>
              <a:gd name="T8" fmla="*/ 219 w 609"/>
              <a:gd name="T9" fmla="*/ 156 h 510"/>
              <a:gd name="T10" fmla="*/ 142 w 609"/>
              <a:gd name="T11" fmla="*/ 120 h 510"/>
              <a:gd name="T12" fmla="*/ 0 w 609"/>
              <a:gd name="T13" fmla="*/ 262 h 510"/>
              <a:gd name="T14" fmla="*/ 142 w 609"/>
              <a:gd name="T15" fmla="*/ 396 h 510"/>
              <a:gd name="T16" fmla="*/ 156 w 609"/>
              <a:gd name="T17" fmla="*/ 389 h 510"/>
              <a:gd name="T18" fmla="*/ 283 w 609"/>
              <a:gd name="T19" fmla="*/ 509 h 510"/>
              <a:gd name="T20" fmla="*/ 608 w 609"/>
              <a:gd name="T21" fmla="*/ 220 h 510"/>
              <a:gd name="T22" fmla="*/ 608 w 609"/>
              <a:gd name="T23" fmla="*/ 0 h 510"/>
              <a:gd name="T24" fmla="*/ 396 w 609"/>
              <a:gd name="T25" fmla="*/ 212 h 510"/>
              <a:gd name="T26" fmla="*/ 142 w 609"/>
              <a:gd name="T27" fmla="*/ 361 h 510"/>
              <a:gd name="T28" fmla="*/ 142 w 609"/>
              <a:gd name="T29" fmla="*/ 361 h 510"/>
              <a:gd name="T30" fmla="*/ 142 w 609"/>
              <a:gd name="T31" fmla="*/ 361 h 510"/>
              <a:gd name="T32" fmla="*/ 36 w 609"/>
              <a:gd name="T33" fmla="*/ 262 h 510"/>
              <a:gd name="T34" fmla="*/ 142 w 609"/>
              <a:gd name="T35" fmla="*/ 156 h 510"/>
              <a:gd name="T36" fmla="*/ 198 w 609"/>
              <a:gd name="T37" fmla="*/ 177 h 510"/>
              <a:gd name="T38" fmla="*/ 241 w 609"/>
              <a:gd name="T39" fmla="*/ 262 h 510"/>
              <a:gd name="T40" fmla="*/ 142 w 609"/>
              <a:gd name="T41" fmla="*/ 361 h 510"/>
              <a:gd name="T42" fmla="*/ 566 w 609"/>
              <a:gd name="T43" fmla="*/ 212 h 510"/>
              <a:gd name="T44" fmla="*/ 566 w 609"/>
              <a:gd name="T45" fmla="*/ 212 h 510"/>
              <a:gd name="T46" fmla="*/ 460 w 609"/>
              <a:gd name="T47" fmla="*/ 311 h 510"/>
              <a:gd name="T48" fmla="*/ 290 w 609"/>
              <a:gd name="T49" fmla="*/ 467 h 510"/>
              <a:gd name="T50" fmla="*/ 198 w 609"/>
              <a:gd name="T51" fmla="*/ 382 h 510"/>
              <a:gd name="T52" fmla="*/ 255 w 609"/>
              <a:gd name="T53" fmla="*/ 326 h 510"/>
              <a:gd name="T54" fmla="*/ 290 w 609"/>
              <a:gd name="T55" fmla="*/ 368 h 510"/>
              <a:gd name="T56" fmla="*/ 417 w 609"/>
              <a:gd name="T57" fmla="*/ 234 h 510"/>
              <a:gd name="T58" fmla="*/ 566 w 609"/>
              <a:gd name="T59" fmla="*/ 85 h 510"/>
              <a:gd name="T60" fmla="*/ 566 w 609"/>
              <a:gd name="T61" fmla="*/ 212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609" h="510">
                <a:moveTo>
                  <a:pt x="396" y="212"/>
                </a:moveTo>
                <a:lnTo>
                  <a:pt x="396" y="212"/>
                </a:lnTo>
                <a:cubicBezTo>
                  <a:pt x="318" y="135"/>
                  <a:pt x="318" y="135"/>
                  <a:pt x="318" y="135"/>
                </a:cubicBezTo>
                <a:cubicBezTo>
                  <a:pt x="297" y="113"/>
                  <a:pt x="262" y="113"/>
                  <a:pt x="241" y="135"/>
                </a:cubicBezTo>
                <a:cubicBezTo>
                  <a:pt x="219" y="156"/>
                  <a:pt x="219" y="156"/>
                  <a:pt x="219" y="156"/>
                </a:cubicBezTo>
                <a:cubicBezTo>
                  <a:pt x="198" y="135"/>
                  <a:pt x="170" y="120"/>
                  <a:pt x="142" y="120"/>
                </a:cubicBezTo>
                <a:cubicBezTo>
                  <a:pt x="64" y="120"/>
                  <a:pt x="0" y="184"/>
                  <a:pt x="0" y="262"/>
                </a:cubicBezTo>
                <a:cubicBezTo>
                  <a:pt x="0" y="333"/>
                  <a:pt x="64" y="396"/>
                  <a:pt x="142" y="396"/>
                </a:cubicBezTo>
                <a:cubicBezTo>
                  <a:pt x="149" y="396"/>
                  <a:pt x="149" y="389"/>
                  <a:pt x="156" y="389"/>
                </a:cubicBezTo>
                <a:cubicBezTo>
                  <a:pt x="283" y="509"/>
                  <a:pt x="283" y="509"/>
                  <a:pt x="283" y="509"/>
                </a:cubicBezTo>
                <a:cubicBezTo>
                  <a:pt x="608" y="220"/>
                  <a:pt x="608" y="220"/>
                  <a:pt x="608" y="220"/>
                </a:cubicBezTo>
                <a:cubicBezTo>
                  <a:pt x="608" y="0"/>
                  <a:pt x="608" y="0"/>
                  <a:pt x="608" y="0"/>
                </a:cubicBezTo>
                <a:lnTo>
                  <a:pt x="396" y="212"/>
                </a:lnTo>
                <a:close/>
                <a:moveTo>
                  <a:pt x="142" y="361"/>
                </a:moveTo>
                <a:lnTo>
                  <a:pt x="142" y="361"/>
                </a:lnTo>
                <a:lnTo>
                  <a:pt x="142" y="361"/>
                </a:lnTo>
                <a:cubicBezTo>
                  <a:pt x="85" y="361"/>
                  <a:pt x="36" y="311"/>
                  <a:pt x="36" y="262"/>
                </a:cubicBezTo>
                <a:cubicBezTo>
                  <a:pt x="36" y="205"/>
                  <a:pt x="85" y="156"/>
                  <a:pt x="142" y="156"/>
                </a:cubicBezTo>
                <a:cubicBezTo>
                  <a:pt x="163" y="156"/>
                  <a:pt x="184" y="163"/>
                  <a:pt x="198" y="177"/>
                </a:cubicBezTo>
                <a:cubicBezTo>
                  <a:pt x="226" y="198"/>
                  <a:pt x="241" y="227"/>
                  <a:pt x="241" y="262"/>
                </a:cubicBezTo>
                <a:cubicBezTo>
                  <a:pt x="241" y="311"/>
                  <a:pt x="198" y="361"/>
                  <a:pt x="142" y="361"/>
                </a:cubicBezTo>
                <a:close/>
                <a:moveTo>
                  <a:pt x="566" y="212"/>
                </a:moveTo>
                <a:lnTo>
                  <a:pt x="566" y="212"/>
                </a:lnTo>
                <a:cubicBezTo>
                  <a:pt x="460" y="311"/>
                  <a:pt x="460" y="311"/>
                  <a:pt x="460" y="311"/>
                </a:cubicBezTo>
                <a:cubicBezTo>
                  <a:pt x="290" y="467"/>
                  <a:pt x="290" y="467"/>
                  <a:pt x="290" y="467"/>
                </a:cubicBezTo>
                <a:cubicBezTo>
                  <a:pt x="198" y="382"/>
                  <a:pt x="198" y="382"/>
                  <a:pt x="198" y="382"/>
                </a:cubicBezTo>
                <a:cubicBezTo>
                  <a:pt x="219" y="368"/>
                  <a:pt x="241" y="354"/>
                  <a:pt x="255" y="326"/>
                </a:cubicBezTo>
                <a:cubicBezTo>
                  <a:pt x="290" y="368"/>
                  <a:pt x="290" y="368"/>
                  <a:pt x="290" y="368"/>
                </a:cubicBezTo>
                <a:cubicBezTo>
                  <a:pt x="417" y="234"/>
                  <a:pt x="417" y="234"/>
                  <a:pt x="417" y="234"/>
                </a:cubicBezTo>
                <a:cubicBezTo>
                  <a:pt x="566" y="85"/>
                  <a:pt x="566" y="85"/>
                  <a:pt x="566" y="85"/>
                </a:cubicBezTo>
                <a:lnTo>
                  <a:pt x="566" y="21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71" name="Freeform 9"/>
          <p:cNvSpPr>
            <a:spLocks noChangeArrowheads="1"/>
          </p:cNvSpPr>
          <p:nvPr/>
        </p:nvSpPr>
        <p:spPr bwMode="auto">
          <a:xfrm>
            <a:off x="9227852" y="1896534"/>
            <a:ext cx="289909" cy="268818"/>
          </a:xfrm>
          <a:custGeom>
            <a:avLst/>
            <a:gdLst>
              <a:gd name="T0" fmla="*/ 304 w 602"/>
              <a:gd name="T1" fmla="*/ 106 h 560"/>
              <a:gd name="T2" fmla="*/ 424 w 602"/>
              <a:gd name="T3" fmla="*/ 0 h 560"/>
              <a:gd name="T4" fmla="*/ 601 w 602"/>
              <a:gd name="T5" fmla="*/ 120 h 560"/>
              <a:gd name="T6" fmla="*/ 481 w 602"/>
              <a:gd name="T7" fmla="*/ 212 h 560"/>
              <a:gd name="T8" fmla="*/ 304 w 602"/>
              <a:gd name="T9" fmla="*/ 106 h 560"/>
              <a:gd name="T10" fmla="*/ 601 w 602"/>
              <a:gd name="T11" fmla="*/ 311 h 560"/>
              <a:gd name="T12" fmla="*/ 424 w 602"/>
              <a:gd name="T13" fmla="*/ 424 h 560"/>
              <a:gd name="T14" fmla="*/ 304 w 602"/>
              <a:gd name="T15" fmla="*/ 325 h 560"/>
              <a:gd name="T16" fmla="*/ 481 w 602"/>
              <a:gd name="T17" fmla="*/ 212 h 560"/>
              <a:gd name="T18" fmla="*/ 601 w 602"/>
              <a:gd name="T19" fmla="*/ 311 h 560"/>
              <a:gd name="T20" fmla="*/ 177 w 602"/>
              <a:gd name="T21" fmla="*/ 424 h 560"/>
              <a:gd name="T22" fmla="*/ 0 w 602"/>
              <a:gd name="T23" fmla="*/ 311 h 560"/>
              <a:gd name="T24" fmla="*/ 120 w 602"/>
              <a:gd name="T25" fmla="*/ 212 h 560"/>
              <a:gd name="T26" fmla="*/ 304 w 602"/>
              <a:gd name="T27" fmla="*/ 325 h 560"/>
              <a:gd name="T28" fmla="*/ 177 w 602"/>
              <a:gd name="T29" fmla="*/ 424 h 560"/>
              <a:gd name="T30" fmla="*/ 0 w 602"/>
              <a:gd name="T31" fmla="*/ 120 h 560"/>
              <a:gd name="T32" fmla="*/ 177 w 602"/>
              <a:gd name="T33" fmla="*/ 0 h 560"/>
              <a:gd name="T34" fmla="*/ 304 w 602"/>
              <a:gd name="T35" fmla="*/ 106 h 560"/>
              <a:gd name="T36" fmla="*/ 120 w 602"/>
              <a:gd name="T37" fmla="*/ 212 h 560"/>
              <a:gd name="T38" fmla="*/ 0 w 602"/>
              <a:gd name="T39" fmla="*/ 120 h 560"/>
              <a:gd name="T40" fmla="*/ 304 w 602"/>
              <a:gd name="T41" fmla="*/ 347 h 560"/>
              <a:gd name="T42" fmla="*/ 424 w 602"/>
              <a:gd name="T43" fmla="*/ 445 h 560"/>
              <a:gd name="T44" fmla="*/ 481 w 602"/>
              <a:gd name="T45" fmla="*/ 417 h 560"/>
              <a:gd name="T46" fmla="*/ 481 w 602"/>
              <a:gd name="T47" fmla="*/ 452 h 560"/>
              <a:gd name="T48" fmla="*/ 304 w 602"/>
              <a:gd name="T49" fmla="*/ 559 h 560"/>
              <a:gd name="T50" fmla="*/ 128 w 602"/>
              <a:gd name="T51" fmla="*/ 452 h 560"/>
              <a:gd name="T52" fmla="*/ 128 w 602"/>
              <a:gd name="T53" fmla="*/ 417 h 560"/>
              <a:gd name="T54" fmla="*/ 177 w 602"/>
              <a:gd name="T55" fmla="*/ 445 h 560"/>
              <a:gd name="T56" fmla="*/ 304 w 602"/>
              <a:gd name="T57" fmla="*/ 347 h 5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602" h="560">
                <a:moveTo>
                  <a:pt x="304" y="106"/>
                </a:moveTo>
                <a:lnTo>
                  <a:pt x="424" y="0"/>
                </a:lnTo>
                <a:lnTo>
                  <a:pt x="601" y="120"/>
                </a:lnTo>
                <a:lnTo>
                  <a:pt x="481" y="212"/>
                </a:lnTo>
                <a:lnTo>
                  <a:pt x="304" y="106"/>
                </a:lnTo>
                <a:close/>
                <a:moveTo>
                  <a:pt x="601" y="311"/>
                </a:moveTo>
                <a:lnTo>
                  <a:pt x="424" y="424"/>
                </a:lnTo>
                <a:lnTo>
                  <a:pt x="304" y="325"/>
                </a:lnTo>
                <a:lnTo>
                  <a:pt x="481" y="212"/>
                </a:lnTo>
                <a:lnTo>
                  <a:pt x="601" y="311"/>
                </a:lnTo>
                <a:close/>
                <a:moveTo>
                  <a:pt x="177" y="424"/>
                </a:moveTo>
                <a:lnTo>
                  <a:pt x="0" y="311"/>
                </a:lnTo>
                <a:lnTo>
                  <a:pt x="120" y="212"/>
                </a:lnTo>
                <a:lnTo>
                  <a:pt x="304" y="325"/>
                </a:lnTo>
                <a:lnTo>
                  <a:pt x="177" y="424"/>
                </a:lnTo>
                <a:close/>
                <a:moveTo>
                  <a:pt x="0" y="120"/>
                </a:moveTo>
                <a:lnTo>
                  <a:pt x="177" y="0"/>
                </a:lnTo>
                <a:lnTo>
                  <a:pt x="304" y="106"/>
                </a:lnTo>
                <a:lnTo>
                  <a:pt x="120" y="212"/>
                </a:lnTo>
                <a:lnTo>
                  <a:pt x="0" y="120"/>
                </a:lnTo>
                <a:close/>
                <a:moveTo>
                  <a:pt x="304" y="347"/>
                </a:moveTo>
                <a:lnTo>
                  <a:pt x="424" y="445"/>
                </a:lnTo>
                <a:lnTo>
                  <a:pt x="481" y="417"/>
                </a:lnTo>
                <a:lnTo>
                  <a:pt x="481" y="452"/>
                </a:lnTo>
                <a:lnTo>
                  <a:pt x="304" y="559"/>
                </a:lnTo>
                <a:lnTo>
                  <a:pt x="128" y="452"/>
                </a:lnTo>
                <a:lnTo>
                  <a:pt x="128" y="417"/>
                </a:lnTo>
                <a:lnTo>
                  <a:pt x="177" y="445"/>
                </a:lnTo>
                <a:lnTo>
                  <a:pt x="304" y="34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72" name="Freeform 10"/>
          <p:cNvSpPr>
            <a:spLocks noChangeArrowheads="1"/>
          </p:cNvSpPr>
          <p:nvPr/>
        </p:nvSpPr>
        <p:spPr bwMode="auto">
          <a:xfrm>
            <a:off x="8777120" y="1883834"/>
            <a:ext cx="179869" cy="292100"/>
          </a:xfrm>
          <a:custGeom>
            <a:avLst/>
            <a:gdLst>
              <a:gd name="T0" fmla="*/ 375 w 376"/>
              <a:gd name="T1" fmla="*/ 572 h 609"/>
              <a:gd name="T2" fmla="*/ 375 w 376"/>
              <a:gd name="T3" fmla="*/ 572 h 609"/>
              <a:gd name="T4" fmla="*/ 304 w 376"/>
              <a:gd name="T5" fmla="*/ 601 h 609"/>
              <a:gd name="T6" fmla="*/ 241 w 376"/>
              <a:gd name="T7" fmla="*/ 608 h 609"/>
              <a:gd name="T8" fmla="*/ 170 w 376"/>
              <a:gd name="T9" fmla="*/ 594 h 609"/>
              <a:gd name="T10" fmla="*/ 120 w 376"/>
              <a:gd name="T11" fmla="*/ 565 h 609"/>
              <a:gd name="T12" fmla="*/ 85 w 376"/>
              <a:gd name="T13" fmla="*/ 523 h 609"/>
              <a:gd name="T14" fmla="*/ 78 w 376"/>
              <a:gd name="T15" fmla="*/ 459 h 609"/>
              <a:gd name="T16" fmla="*/ 78 w 376"/>
              <a:gd name="T17" fmla="*/ 247 h 609"/>
              <a:gd name="T18" fmla="*/ 0 w 376"/>
              <a:gd name="T19" fmla="*/ 247 h 609"/>
              <a:gd name="T20" fmla="*/ 0 w 376"/>
              <a:gd name="T21" fmla="*/ 162 h 609"/>
              <a:gd name="T22" fmla="*/ 64 w 376"/>
              <a:gd name="T23" fmla="*/ 134 h 609"/>
              <a:gd name="T24" fmla="*/ 106 w 376"/>
              <a:gd name="T25" fmla="*/ 78 h 609"/>
              <a:gd name="T26" fmla="*/ 127 w 376"/>
              <a:gd name="T27" fmla="*/ 0 h 609"/>
              <a:gd name="T28" fmla="*/ 212 w 376"/>
              <a:gd name="T29" fmla="*/ 0 h 609"/>
              <a:gd name="T30" fmla="*/ 212 w 376"/>
              <a:gd name="T31" fmla="*/ 141 h 609"/>
              <a:gd name="T32" fmla="*/ 354 w 376"/>
              <a:gd name="T33" fmla="*/ 141 h 609"/>
              <a:gd name="T34" fmla="*/ 354 w 376"/>
              <a:gd name="T35" fmla="*/ 247 h 609"/>
              <a:gd name="T36" fmla="*/ 212 w 376"/>
              <a:gd name="T37" fmla="*/ 247 h 609"/>
              <a:gd name="T38" fmla="*/ 212 w 376"/>
              <a:gd name="T39" fmla="*/ 403 h 609"/>
              <a:gd name="T40" fmla="*/ 219 w 376"/>
              <a:gd name="T41" fmla="*/ 466 h 609"/>
              <a:gd name="T42" fmla="*/ 241 w 376"/>
              <a:gd name="T43" fmla="*/ 495 h 609"/>
              <a:gd name="T44" fmla="*/ 283 w 376"/>
              <a:gd name="T45" fmla="*/ 509 h 609"/>
              <a:gd name="T46" fmla="*/ 375 w 376"/>
              <a:gd name="T47" fmla="*/ 480 h 609"/>
              <a:gd name="T48" fmla="*/ 375 w 376"/>
              <a:gd name="T49" fmla="*/ 572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76" h="609">
                <a:moveTo>
                  <a:pt x="375" y="572"/>
                </a:moveTo>
                <a:lnTo>
                  <a:pt x="375" y="572"/>
                </a:lnTo>
                <a:cubicBezTo>
                  <a:pt x="347" y="587"/>
                  <a:pt x="325" y="594"/>
                  <a:pt x="304" y="601"/>
                </a:cubicBezTo>
                <a:cubicBezTo>
                  <a:pt x="283" y="601"/>
                  <a:pt x="262" y="608"/>
                  <a:pt x="241" y="608"/>
                </a:cubicBezTo>
                <a:cubicBezTo>
                  <a:pt x="212" y="608"/>
                  <a:pt x="191" y="601"/>
                  <a:pt x="170" y="594"/>
                </a:cubicBezTo>
                <a:cubicBezTo>
                  <a:pt x="156" y="587"/>
                  <a:pt x="135" y="580"/>
                  <a:pt x="120" y="565"/>
                </a:cubicBezTo>
                <a:cubicBezTo>
                  <a:pt x="106" y="551"/>
                  <a:pt x="92" y="537"/>
                  <a:pt x="85" y="523"/>
                </a:cubicBezTo>
                <a:cubicBezTo>
                  <a:pt x="85" y="509"/>
                  <a:pt x="78" y="488"/>
                  <a:pt x="78" y="459"/>
                </a:cubicBezTo>
                <a:cubicBezTo>
                  <a:pt x="78" y="247"/>
                  <a:pt x="78" y="247"/>
                  <a:pt x="78" y="247"/>
                </a:cubicBezTo>
                <a:cubicBezTo>
                  <a:pt x="0" y="247"/>
                  <a:pt x="0" y="247"/>
                  <a:pt x="0" y="247"/>
                </a:cubicBezTo>
                <a:cubicBezTo>
                  <a:pt x="0" y="162"/>
                  <a:pt x="0" y="162"/>
                  <a:pt x="0" y="162"/>
                </a:cubicBezTo>
                <a:cubicBezTo>
                  <a:pt x="22" y="155"/>
                  <a:pt x="50" y="148"/>
                  <a:pt x="64" y="134"/>
                </a:cubicBezTo>
                <a:cubicBezTo>
                  <a:pt x="85" y="113"/>
                  <a:pt x="99" y="99"/>
                  <a:pt x="106" y="78"/>
                </a:cubicBezTo>
                <a:cubicBezTo>
                  <a:pt x="113" y="56"/>
                  <a:pt x="120" y="35"/>
                  <a:pt x="127" y="0"/>
                </a:cubicBezTo>
                <a:cubicBezTo>
                  <a:pt x="212" y="0"/>
                  <a:pt x="212" y="0"/>
                  <a:pt x="212" y="0"/>
                </a:cubicBezTo>
                <a:cubicBezTo>
                  <a:pt x="212" y="141"/>
                  <a:pt x="212" y="141"/>
                  <a:pt x="212" y="141"/>
                </a:cubicBezTo>
                <a:cubicBezTo>
                  <a:pt x="354" y="141"/>
                  <a:pt x="354" y="141"/>
                  <a:pt x="354" y="141"/>
                </a:cubicBezTo>
                <a:cubicBezTo>
                  <a:pt x="354" y="247"/>
                  <a:pt x="354" y="247"/>
                  <a:pt x="354" y="247"/>
                </a:cubicBezTo>
                <a:cubicBezTo>
                  <a:pt x="212" y="247"/>
                  <a:pt x="212" y="247"/>
                  <a:pt x="212" y="247"/>
                </a:cubicBezTo>
                <a:cubicBezTo>
                  <a:pt x="212" y="403"/>
                  <a:pt x="212" y="403"/>
                  <a:pt x="212" y="403"/>
                </a:cubicBezTo>
                <a:cubicBezTo>
                  <a:pt x="212" y="438"/>
                  <a:pt x="212" y="459"/>
                  <a:pt x="219" y="466"/>
                </a:cubicBezTo>
                <a:cubicBezTo>
                  <a:pt x="219" y="480"/>
                  <a:pt x="227" y="488"/>
                  <a:pt x="241" y="495"/>
                </a:cubicBezTo>
                <a:cubicBezTo>
                  <a:pt x="255" y="502"/>
                  <a:pt x="269" y="509"/>
                  <a:pt x="283" y="509"/>
                </a:cubicBezTo>
                <a:cubicBezTo>
                  <a:pt x="318" y="509"/>
                  <a:pt x="347" y="495"/>
                  <a:pt x="375" y="480"/>
                </a:cubicBezTo>
                <a:lnTo>
                  <a:pt x="375" y="572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73" name="Freeform 11"/>
          <p:cNvSpPr>
            <a:spLocks noChangeArrowheads="1"/>
          </p:cNvSpPr>
          <p:nvPr/>
        </p:nvSpPr>
        <p:spPr bwMode="auto">
          <a:xfrm>
            <a:off x="8214233" y="1883834"/>
            <a:ext cx="292024" cy="292100"/>
          </a:xfrm>
          <a:custGeom>
            <a:avLst/>
            <a:gdLst>
              <a:gd name="T0" fmla="*/ 530 w 609"/>
              <a:gd name="T1" fmla="*/ 608 h 609"/>
              <a:gd name="T2" fmla="*/ 530 w 609"/>
              <a:gd name="T3" fmla="*/ 608 h 609"/>
              <a:gd name="T4" fmla="*/ 78 w 609"/>
              <a:gd name="T5" fmla="*/ 608 h 609"/>
              <a:gd name="T6" fmla="*/ 0 w 609"/>
              <a:gd name="T7" fmla="*/ 530 h 609"/>
              <a:gd name="T8" fmla="*/ 0 w 609"/>
              <a:gd name="T9" fmla="*/ 78 h 609"/>
              <a:gd name="T10" fmla="*/ 78 w 609"/>
              <a:gd name="T11" fmla="*/ 0 h 609"/>
              <a:gd name="T12" fmla="*/ 530 w 609"/>
              <a:gd name="T13" fmla="*/ 0 h 609"/>
              <a:gd name="T14" fmla="*/ 608 w 609"/>
              <a:gd name="T15" fmla="*/ 78 h 609"/>
              <a:gd name="T16" fmla="*/ 608 w 609"/>
              <a:gd name="T17" fmla="*/ 530 h 609"/>
              <a:gd name="T18" fmla="*/ 530 w 609"/>
              <a:gd name="T19" fmla="*/ 608 h 609"/>
              <a:gd name="T20" fmla="*/ 304 w 609"/>
              <a:gd name="T21" fmla="*/ 184 h 609"/>
              <a:gd name="T22" fmla="*/ 304 w 609"/>
              <a:gd name="T23" fmla="*/ 184 h 609"/>
              <a:gd name="T24" fmla="*/ 198 w 609"/>
              <a:gd name="T25" fmla="*/ 254 h 609"/>
              <a:gd name="T26" fmla="*/ 198 w 609"/>
              <a:gd name="T27" fmla="*/ 254 h 609"/>
              <a:gd name="T28" fmla="*/ 198 w 609"/>
              <a:gd name="T29" fmla="*/ 254 h 609"/>
              <a:gd name="T30" fmla="*/ 191 w 609"/>
              <a:gd name="T31" fmla="*/ 261 h 609"/>
              <a:gd name="T32" fmla="*/ 191 w 609"/>
              <a:gd name="T33" fmla="*/ 269 h 609"/>
              <a:gd name="T34" fmla="*/ 191 w 609"/>
              <a:gd name="T35" fmla="*/ 276 h 609"/>
              <a:gd name="T36" fmla="*/ 191 w 609"/>
              <a:gd name="T37" fmla="*/ 283 h 609"/>
              <a:gd name="T38" fmla="*/ 191 w 609"/>
              <a:gd name="T39" fmla="*/ 290 h 609"/>
              <a:gd name="T40" fmla="*/ 191 w 609"/>
              <a:gd name="T41" fmla="*/ 290 h 609"/>
              <a:gd name="T42" fmla="*/ 184 w 609"/>
              <a:gd name="T43" fmla="*/ 304 h 609"/>
              <a:gd name="T44" fmla="*/ 304 w 609"/>
              <a:gd name="T45" fmla="*/ 424 h 609"/>
              <a:gd name="T46" fmla="*/ 424 w 609"/>
              <a:gd name="T47" fmla="*/ 304 h 609"/>
              <a:gd name="T48" fmla="*/ 417 w 609"/>
              <a:gd name="T49" fmla="*/ 290 h 609"/>
              <a:gd name="T50" fmla="*/ 417 w 609"/>
              <a:gd name="T51" fmla="*/ 290 h 609"/>
              <a:gd name="T52" fmla="*/ 417 w 609"/>
              <a:gd name="T53" fmla="*/ 283 h 609"/>
              <a:gd name="T54" fmla="*/ 417 w 609"/>
              <a:gd name="T55" fmla="*/ 276 h 609"/>
              <a:gd name="T56" fmla="*/ 417 w 609"/>
              <a:gd name="T57" fmla="*/ 269 h 609"/>
              <a:gd name="T58" fmla="*/ 417 w 609"/>
              <a:gd name="T59" fmla="*/ 261 h 609"/>
              <a:gd name="T60" fmla="*/ 410 w 609"/>
              <a:gd name="T61" fmla="*/ 254 h 609"/>
              <a:gd name="T62" fmla="*/ 410 w 609"/>
              <a:gd name="T63" fmla="*/ 254 h 609"/>
              <a:gd name="T64" fmla="*/ 410 w 609"/>
              <a:gd name="T65" fmla="*/ 254 h 609"/>
              <a:gd name="T66" fmla="*/ 304 w 609"/>
              <a:gd name="T67" fmla="*/ 184 h 609"/>
              <a:gd name="T68" fmla="*/ 537 w 609"/>
              <a:gd name="T69" fmla="*/ 99 h 609"/>
              <a:gd name="T70" fmla="*/ 537 w 609"/>
              <a:gd name="T71" fmla="*/ 99 h 609"/>
              <a:gd name="T72" fmla="*/ 509 w 609"/>
              <a:gd name="T73" fmla="*/ 71 h 609"/>
              <a:gd name="T74" fmla="*/ 445 w 609"/>
              <a:gd name="T75" fmla="*/ 71 h 609"/>
              <a:gd name="T76" fmla="*/ 417 w 609"/>
              <a:gd name="T77" fmla="*/ 99 h 609"/>
              <a:gd name="T78" fmla="*/ 417 w 609"/>
              <a:gd name="T79" fmla="*/ 162 h 609"/>
              <a:gd name="T80" fmla="*/ 445 w 609"/>
              <a:gd name="T81" fmla="*/ 191 h 609"/>
              <a:gd name="T82" fmla="*/ 509 w 609"/>
              <a:gd name="T83" fmla="*/ 191 h 609"/>
              <a:gd name="T84" fmla="*/ 537 w 609"/>
              <a:gd name="T85" fmla="*/ 162 h 609"/>
              <a:gd name="T86" fmla="*/ 537 w 609"/>
              <a:gd name="T87" fmla="*/ 99 h 609"/>
              <a:gd name="T88" fmla="*/ 537 w 609"/>
              <a:gd name="T89" fmla="*/ 254 h 609"/>
              <a:gd name="T90" fmla="*/ 537 w 609"/>
              <a:gd name="T91" fmla="*/ 254 h 609"/>
              <a:gd name="T92" fmla="*/ 481 w 609"/>
              <a:gd name="T93" fmla="*/ 254 h 609"/>
              <a:gd name="T94" fmla="*/ 488 w 609"/>
              <a:gd name="T95" fmla="*/ 304 h 609"/>
              <a:gd name="T96" fmla="*/ 304 w 609"/>
              <a:gd name="T97" fmla="*/ 488 h 609"/>
              <a:gd name="T98" fmla="*/ 120 w 609"/>
              <a:gd name="T99" fmla="*/ 304 h 609"/>
              <a:gd name="T100" fmla="*/ 127 w 609"/>
              <a:gd name="T101" fmla="*/ 254 h 609"/>
              <a:gd name="T102" fmla="*/ 71 w 609"/>
              <a:gd name="T103" fmla="*/ 254 h 609"/>
              <a:gd name="T104" fmla="*/ 71 w 609"/>
              <a:gd name="T105" fmla="*/ 509 h 609"/>
              <a:gd name="T106" fmla="*/ 99 w 609"/>
              <a:gd name="T107" fmla="*/ 537 h 609"/>
              <a:gd name="T108" fmla="*/ 509 w 609"/>
              <a:gd name="T109" fmla="*/ 537 h 609"/>
              <a:gd name="T110" fmla="*/ 537 w 609"/>
              <a:gd name="T111" fmla="*/ 509 h 609"/>
              <a:gd name="T112" fmla="*/ 537 w 609"/>
              <a:gd name="T113" fmla="*/ 254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609" h="609">
                <a:moveTo>
                  <a:pt x="530" y="608"/>
                </a:moveTo>
                <a:lnTo>
                  <a:pt x="530" y="608"/>
                </a:lnTo>
                <a:cubicBezTo>
                  <a:pt x="78" y="608"/>
                  <a:pt x="78" y="608"/>
                  <a:pt x="78" y="608"/>
                </a:cubicBezTo>
                <a:cubicBezTo>
                  <a:pt x="36" y="608"/>
                  <a:pt x="0" y="572"/>
                  <a:pt x="0" y="530"/>
                </a:cubicBezTo>
                <a:cubicBezTo>
                  <a:pt x="0" y="78"/>
                  <a:pt x="0" y="78"/>
                  <a:pt x="0" y="78"/>
                </a:cubicBezTo>
                <a:cubicBezTo>
                  <a:pt x="0" y="35"/>
                  <a:pt x="36" y="0"/>
                  <a:pt x="78" y="0"/>
                </a:cubicBezTo>
                <a:cubicBezTo>
                  <a:pt x="530" y="0"/>
                  <a:pt x="530" y="0"/>
                  <a:pt x="530" y="0"/>
                </a:cubicBezTo>
                <a:cubicBezTo>
                  <a:pt x="573" y="0"/>
                  <a:pt x="608" y="35"/>
                  <a:pt x="608" y="78"/>
                </a:cubicBezTo>
                <a:cubicBezTo>
                  <a:pt x="608" y="530"/>
                  <a:pt x="608" y="530"/>
                  <a:pt x="608" y="530"/>
                </a:cubicBezTo>
                <a:cubicBezTo>
                  <a:pt x="608" y="572"/>
                  <a:pt x="573" y="608"/>
                  <a:pt x="530" y="608"/>
                </a:cubicBezTo>
                <a:close/>
                <a:moveTo>
                  <a:pt x="304" y="184"/>
                </a:moveTo>
                <a:lnTo>
                  <a:pt x="304" y="184"/>
                </a:lnTo>
                <a:cubicBezTo>
                  <a:pt x="254" y="184"/>
                  <a:pt x="219" y="212"/>
                  <a:pt x="198" y="254"/>
                </a:cubicBezTo>
                <a:lnTo>
                  <a:pt x="198" y="254"/>
                </a:lnTo>
                <a:lnTo>
                  <a:pt x="198" y="254"/>
                </a:lnTo>
                <a:cubicBezTo>
                  <a:pt x="198" y="261"/>
                  <a:pt x="198" y="261"/>
                  <a:pt x="191" y="261"/>
                </a:cubicBezTo>
                <a:lnTo>
                  <a:pt x="191" y="269"/>
                </a:lnTo>
                <a:lnTo>
                  <a:pt x="191" y="276"/>
                </a:lnTo>
                <a:cubicBezTo>
                  <a:pt x="191" y="276"/>
                  <a:pt x="191" y="276"/>
                  <a:pt x="191" y="283"/>
                </a:cubicBezTo>
                <a:cubicBezTo>
                  <a:pt x="191" y="283"/>
                  <a:pt x="191" y="283"/>
                  <a:pt x="191" y="290"/>
                </a:cubicBezTo>
                <a:lnTo>
                  <a:pt x="191" y="290"/>
                </a:lnTo>
                <a:cubicBezTo>
                  <a:pt x="191" y="297"/>
                  <a:pt x="184" y="297"/>
                  <a:pt x="184" y="304"/>
                </a:cubicBezTo>
                <a:cubicBezTo>
                  <a:pt x="184" y="367"/>
                  <a:pt x="240" y="424"/>
                  <a:pt x="304" y="424"/>
                </a:cubicBezTo>
                <a:cubicBezTo>
                  <a:pt x="368" y="424"/>
                  <a:pt x="424" y="367"/>
                  <a:pt x="424" y="304"/>
                </a:cubicBezTo>
                <a:cubicBezTo>
                  <a:pt x="424" y="297"/>
                  <a:pt x="417" y="297"/>
                  <a:pt x="417" y="290"/>
                </a:cubicBezTo>
                <a:lnTo>
                  <a:pt x="417" y="290"/>
                </a:lnTo>
                <a:cubicBezTo>
                  <a:pt x="417" y="283"/>
                  <a:pt x="417" y="283"/>
                  <a:pt x="417" y="283"/>
                </a:cubicBezTo>
                <a:cubicBezTo>
                  <a:pt x="417" y="276"/>
                  <a:pt x="417" y="276"/>
                  <a:pt x="417" y="276"/>
                </a:cubicBezTo>
                <a:lnTo>
                  <a:pt x="417" y="269"/>
                </a:lnTo>
                <a:lnTo>
                  <a:pt x="417" y="261"/>
                </a:lnTo>
                <a:cubicBezTo>
                  <a:pt x="410" y="261"/>
                  <a:pt x="410" y="261"/>
                  <a:pt x="410" y="254"/>
                </a:cubicBezTo>
                <a:lnTo>
                  <a:pt x="410" y="254"/>
                </a:lnTo>
                <a:lnTo>
                  <a:pt x="410" y="254"/>
                </a:lnTo>
                <a:cubicBezTo>
                  <a:pt x="389" y="212"/>
                  <a:pt x="354" y="184"/>
                  <a:pt x="304" y="184"/>
                </a:cubicBezTo>
                <a:close/>
                <a:moveTo>
                  <a:pt x="537" y="99"/>
                </a:moveTo>
                <a:lnTo>
                  <a:pt x="537" y="99"/>
                </a:lnTo>
                <a:cubicBezTo>
                  <a:pt x="537" y="85"/>
                  <a:pt x="523" y="71"/>
                  <a:pt x="509" y="71"/>
                </a:cubicBezTo>
                <a:cubicBezTo>
                  <a:pt x="445" y="71"/>
                  <a:pt x="445" y="71"/>
                  <a:pt x="445" y="71"/>
                </a:cubicBezTo>
                <a:cubicBezTo>
                  <a:pt x="431" y="71"/>
                  <a:pt x="417" y="85"/>
                  <a:pt x="417" y="99"/>
                </a:cubicBezTo>
                <a:cubicBezTo>
                  <a:pt x="417" y="162"/>
                  <a:pt x="417" y="162"/>
                  <a:pt x="417" y="162"/>
                </a:cubicBezTo>
                <a:cubicBezTo>
                  <a:pt x="417" y="177"/>
                  <a:pt x="431" y="191"/>
                  <a:pt x="445" y="191"/>
                </a:cubicBezTo>
                <a:cubicBezTo>
                  <a:pt x="509" y="191"/>
                  <a:pt x="509" y="191"/>
                  <a:pt x="509" y="191"/>
                </a:cubicBezTo>
                <a:cubicBezTo>
                  <a:pt x="523" y="191"/>
                  <a:pt x="537" y="177"/>
                  <a:pt x="537" y="162"/>
                </a:cubicBezTo>
                <a:lnTo>
                  <a:pt x="537" y="99"/>
                </a:lnTo>
                <a:close/>
                <a:moveTo>
                  <a:pt x="537" y="254"/>
                </a:moveTo>
                <a:lnTo>
                  <a:pt x="537" y="254"/>
                </a:lnTo>
                <a:cubicBezTo>
                  <a:pt x="481" y="254"/>
                  <a:pt x="481" y="254"/>
                  <a:pt x="481" y="254"/>
                </a:cubicBezTo>
                <a:cubicBezTo>
                  <a:pt x="488" y="269"/>
                  <a:pt x="488" y="290"/>
                  <a:pt x="488" y="304"/>
                </a:cubicBezTo>
                <a:cubicBezTo>
                  <a:pt x="488" y="403"/>
                  <a:pt x="403" y="488"/>
                  <a:pt x="304" y="488"/>
                </a:cubicBezTo>
                <a:cubicBezTo>
                  <a:pt x="205" y="488"/>
                  <a:pt x="120" y="403"/>
                  <a:pt x="120" y="304"/>
                </a:cubicBezTo>
                <a:cubicBezTo>
                  <a:pt x="120" y="290"/>
                  <a:pt x="120" y="269"/>
                  <a:pt x="127" y="254"/>
                </a:cubicBezTo>
                <a:cubicBezTo>
                  <a:pt x="71" y="254"/>
                  <a:pt x="71" y="254"/>
                  <a:pt x="71" y="254"/>
                </a:cubicBezTo>
                <a:cubicBezTo>
                  <a:pt x="71" y="509"/>
                  <a:pt x="71" y="509"/>
                  <a:pt x="71" y="509"/>
                </a:cubicBezTo>
                <a:cubicBezTo>
                  <a:pt x="71" y="523"/>
                  <a:pt x="85" y="537"/>
                  <a:pt x="99" y="537"/>
                </a:cubicBezTo>
                <a:cubicBezTo>
                  <a:pt x="509" y="537"/>
                  <a:pt x="509" y="537"/>
                  <a:pt x="509" y="537"/>
                </a:cubicBezTo>
                <a:cubicBezTo>
                  <a:pt x="523" y="537"/>
                  <a:pt x="537" y="523"/>
                  <a:pt x="537" y="509"/>
                </a:cubicBezTo>
                <a:lnTo>
                  <a:pt x="537" y="25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74" name="Freeform 12"/>
          <p:cNvSpPr>
            <a:spLocks noChangeArrowheads="1"/>
          </p:cNvSpPr>
          <p:nvPr/>
        </p:nvSpPr>
        <p:spPr bwMode="auto">
          <a:xfrm>
            <a:off x="7708481" y="1909234"/>
            <a:ext cx="289909" cy="237067"/>
          </a:xfrm>
          <a:custGeom>
            <a:avLst/>
            <a:gdLst>
              <a:gd name="T0" fmla="*/ 410 w 602"/>
              <a:gd name="T1" fmla="*/ 0 h 496"/>
              <a:gd name="T2" fmla="*/ 410 w 602"/>
              <a:gd name="T3" fmla="*/ 0 h 496"/>
              <a:gd name="T4" fmla="*/ 509 w 602"/>
              <a:gd name="T5" fmla="*/ 43 h 496"/>
              <a:gd name="T6" fmla="*/ 572 w 602"/>
              <a:gd name="T7" fmla="*/ 22 h 496"/>
              <a:gd name="T8" fmla="*/ 587 w 602"/>
              <a:gd name="T9" fmla="*/ 15 h 496"/>
              <a:gd name="T10" fmla="*/ 544 w 602"/>
              <a:gd name="T11" fmla="*/ 71 h 496"/>
              <a:gd name="T12" fmla="*/ 530 w 602"/>
              <a:gd name="T13" fmla="*/ 78 h 496"/>
              <a:gd name="T14" fmla="*/ 530 w 602"/>
              <a:gd name="T15" fmla="*/ 78 h 496"/>
              <a:gd name="T16" fmla="*/ 601 w 602"/>
              <a:gd name="T17" fmla="*/ 64 h 496"/>
              <a:gd name="T18" fmla="*/ 601 w 602"/>
              <a:gd name="T19" fmla="*/ 64 h 496"/>
              <a:gd name="T20" fmla="*/ 558 w 602"/>
              <a:gd name="T21" fmla="*/ 106 h 496"/>
              <a:gd name="T22" fmla="*/ 544 w 602"/>
              <a:gd name="T23" fmla="*/ 128 h 496"/>
              <a:gd name="T24" fmla="*/ 537 w 602"/>
              <a:gd name="T25" fmla="*/ 205 h 496"/>
              <a:gd name="T26" fmla="*/ 297 w 602"/>
              <a:gd name="T27" fmla="*/ 481 h 496"/>
              <a:gd name="T28" fmla="*/ 120 w 602"/>
              <a:gd name="T29" fmla="*/ 488 h 496"/>
              <a:gd name="T30" fmla="*/ 42 w 602"/>
              <a:gd name="T31" fmla="*/ 460 h 496"/>
              <a:gd name="T32" fmla="*/ 14 w 602"/>
              <a:gd name="T33" fmla="*/ 446 h 496"/>
              <a:gd name="T34" fmla="*/ 0 w 602"/>
              <a:gd name="T35" fmla="*/ 439 h 496"/>
              <a:gd name="T36" fmla="*/ 42 w 602"/>
              <a:gd name="T37" fmla="*/ 439 h 496"/>
              <a:gd name="T38" fmla="*/ 78 w 602"/>
              <a:gd name="T39" fmla="*/ 432 h 496"/>
              <a:gd name="T40" fmla="*/ 148 w 602"/>
              <a:gd name="T41" fmla="*/ 410 h 496"/>
              <a:gd name="T42" fmla="*/ 184 w 602"/>
              <a:gd name="T43" fmla="*/ 382 h 496"/>
              <a:gd name="T44" fmla="*/ 148 w 602"/>
              <a:gd name="T45" fmla="*/ 382 h 496"/>
              <a:gd name="T46" fmla="*/ 71 w 602"/>
              <a:gd name="T47" fmla="*/ 297 h 496"/>
              <a:gd name="T48" fmla="*/ 120 w 602"/>
              <a:gd name="T49" fmla="*/ 297 h 496"/>
              <a:gd name="T50" fmla="*/ 85 w 602"/>
              <a:gd name="T51" fmla="*/ 283 h 496"/>
              <a:gd name="T52" fmla="*/ 21 w 602"/>
              <a:gd name="T53" fmla="*/ 177 h 496"/>
              <a:gd name="T54" fmla="*/ 35 w 602"/>
              <a:gd name="T55" fmla="*/ 184 h 496"/>
              <a:gd name="T56" fmla="*/ 64 w 602"/>
              <a:gd name="T57" fmla="*/ 191 h 496"/>
              <a:gd name="T58" fmla="*/ 78 w 602"/>
              <a:gd name="T59" fmla="*/ 191 h 496"/>
              <a:gd name="T60" fmla="*/ 78 w 602"/>
              <a:gd name="T61" fmla="*/ 191 h 496"/>
              <a:gd name="T62" fmla="*/ 57 w 602"/>
              <a:gd name="T63" fmla="*/ 170 h 496"/>
              <a:gd name="T64" fmla="*/ 28 w 602"/>
              <a:gd name="T65" fmla="*/ 57 h 496"/>
              <a:gd name="T66" fmla="*/ 42 w 602"/>
              <a:gd name="T67" fmla="*/ 29 h 496"/>
              <a:gd name="T68" fmla="*/ 42 w 602"/>
              <a:gd name="T69" fmla="*/ 29 h 496"/>
              <a:gd name="T70" fmla="*/ 57 w 602"/>
              <a:gd name="T71" fmla="*/ 36 h 496"/>
              <a:gd name="T72" fmla="*/ 92 w 602"/>
              <a:gd name="T73" fmla="*/ 71 h 496"/>
              <a:gd name="T74" fmla="*/ 240 w 602"/>
              <a:gd name="T75" fmla="*/ 149 h 496"/>
              <a:gd name="T76" fmla="*/ 297 w 602"/>
              <a:gd name="T77" fmla="*/ 156 h 496"/>
              <a:gd name="T78" fmla="*/ 297 w 602"/>
              <a:gd name="T79" fmla="*/ 99 h 496"/>
              <a:gd name="T80" fmla="*/ 368 w 602"/>
              <a:gd name="T81" fmla="*/ 15 h 496"/>
              <a:gd name="T82" fmla="*/ 396 w 602"/>
              <a:gd name="T83" fmla="*/ 8 h 496"/>
              <a:gd name="T84" fmla="*/ 410 w 602"/>
              <a:gd name="T85" fmla="*/ 0 h 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602" h="496">
                <a:moveTo>
                  <a:pt x="410" y="0"/>
                </a:moveTo>
                <a:lnTo>
                  <a:pt x="410" y="0"/>
                </a:lnTo>
                <a:cubicBezTo>
                  <a:pt x="459" y="0"/>
                  <a:pt x="481" y="22"/>
                  <a:pt x="509" y="43"/>
                </a:cubicBezTo>
                <a:cubicBezTo>
                  <a:pt x="530" y="43"/>
                  <a:pt x="558" y="29"/>
                  <a:pt x="572" y="22"/>
                </a:cubicBezTo>
                <a:cubicBezTo>
                  <a:pt x="580" y="15"/>
                  <a:pt x="580" y="15"/>
                  <a:pt x="587" y="15"/>
                </a:cubicBezTo>
                <a:cubicBezTo>
                  <a:pt x="580" y="36"/>
                  <a:pt x="565" y="57"/>
                  <a:pt x="544" y="71"/>
                </a:cubicBezTo>
                <a:cubicBezTo>
                  <a:pt x="544" y="71"/>
                  <a:pt x="537" y="78"/>
                  <a:pt x="530" y="78"/>
                </a:cubicBezTo>
                <a:lnTo>
                  <a:pt x="530" y="78"/>
                </a:lnTo>
                <a:cubicBezTo>
                  <a:pt x="558" y="78"/>
                  <a:pt x="580" y="64"/>
                  <a:pt x="601" y="64"/>
                </a:cubicBezTo>
                <a:lnTo>
                  <a:pt x="601" y="64"/>
                </a:lnTo>
                <a:cubicBezTo>
                  <a:pt x="594" y="78"/>
                  <a:pt x="580" y="99"/>
                  <a:pt x="558" y="106"/>
                </a:cubicBezTo>
                <a:cubicBezTo>
                  <a:pt x="551" y="113"/>
                  <a:pt x="551" y="121"/>
                  <a:pt x="544" y="128"/>
                </a:cubicBezTo>
                <a:cubicBezTo>
                  <a:pt x="544" y="156"/>
                  <a:pt x="544" y="177"/>
                  <a:pt x="537" y="205"/>
                </a:cubicBezTo>
                <a:cubicBezTo>
                  <a:pt x="502" y="340"/>
                  <a:pt x="424" y="439"/>
                  <a:pt x="297" y="481"/>
                </a:cubicBezTo>
                <a:cubicBezTo>
                  <a:pt x="247" y="495"/>
                  <a:pt x="170" y="495"/>
                  <a:pt x="120" y="488"/>
                </a:cubicBezTo>
                <a:cubicBezTo>
                  <a:pt x="92" y="481"/>
                  <a:pt x="71" y="474"/>
                  <a:pt x="42" y="460"/>
                </a:cubicBezTo>
                <a:cubicBezTo>
                  <a:pt x="35" y="453"/>
                  <a:pt x="21" y="453"/>
                  <a:pt x="14" y="446"/>
                </a:cubicBezTo>
                <a:cubicBezTo>
                  <a:pt x="7" y="439"/>
                  <a:pt x="7" y="439"/>
                  <a:pt x="0" y="439"/>
                </a:cubicBezTo>
                <a:cubicBezTo>
                  <a:pt x="14" y="439"/>
                  <a:pt x="28" y="439"/>
                  <a:pt x="42" y="439"/>
                </a:cubicBezTo>
                <a:cubicBezTo>
                  <a:pt x="50" y="439"/>
                  <a:pt x="64" y="439"/>
                  <a:pt x="78" y="432"/>
                </a:cubicBezTo>
                <a:cubicBezTo>
                  <a:pt x="106" y="424"/>
                  <a:pt x="127" y="417"/>
                  <a:pt x="148" y="410"/>
                </a:cubicBezTo>
                <a:cubicBezTo>
                  <a:pt x="163" y="403"/>
                  <a:pt x="177" y="396"/>
                  <a:pt x="184" y="382"/>
                </a:cubicBezTo>
                <a:cubicBezTo>
                  <a:pt x="170" y="382"/>
                  <a:pt x="156" y="382"/>
                  <a:pt x="148" y="382"/>
                </a:cubicBezTo>
                <a:cubicBezTo>
                  <a:pt x="106" y="368"/>
                  <a:pt x="85" y="340"/>
                  <a:pt x="71" y="297"/>
                </a:cubicBezTo>
                <a:cubicBezTo>
                  <a:pt x="78" y="304"/>
                  <a:pt x="113" y="304"/>
                  <a:pt x="120" y="297"/>
                </a:cubicBezTo>
                <a:cubicBezTo>
                  <a:pt x="106" y="297"/>
                  <a:pt x="92" y="290"/>
                  <a:pt x="85" y="283"/>
                </a:cubicBezTo>
                <a:cubicBezTo>
                  <a:pt x="50" y="262"/>
                  <a:pt x="21" y="227"/>
                  <a:pt x="21" y="177"/>
                </a:cubicBezTo>
                <a:cubicBezTo>
                  <a:pt x="28" y="177"/>
                  <a:pt x="35" y="177"/>
                  <a:pt x="35" y="184"/>
                </a:cubicBezTo>
                <a:cubicBezTo>
                  <a:pt x="42" y="184"/>
                  <a:pt x="50" y="184"/>
                  <a:pt x="64" y="191"/>
                </a:cubicBezTo>
                <a:lnTo>
                  <a:pt x="78" y="191"/>
                </a:lnTo>
                <a:lnTo>
                  <a:pt x="78" y="191"/>
                </a:lnTo>
                <a:cubicBezTo>
                  <a:pt x="71" y="184"/>
                  <a:pt x="64" y="177"/>
                  <a:pt x="57" y="170"/>
                </a:cubicBezTo>
                <a:cubicBezTo>
                  <a:pt x="35" y="142"/>
                  <a:pt x="14" y="106"/>
                  <a:pt x="28" y="57"/>
                </a:cubicBezTo>
                <a:cubicBezTo>
                  <a:pt x="28" y="43"/>
                  <a:pt x="35" y="36"/>
                  <a:pt x="42" y="29"/>
                </a:cubicBezTo>
                <a:lnTo>
                  <a:pt x="42" y="29"/>
                </a:lnTo>
                <a:cubicBezTo>
                  <a:pt x="42" y="29"/>
                  <a:pt x="50" y="36"/>
                  <a:pt x="57" y="36"/>
                </a:cubicBezTo>
                <a:cubicBezTo>
                  <a:pt x="64" y="50"/>
                  <a:pt x="78" y="64"/>
                  <a:pt x="92" y="71"/>
                </a:cubicBezTo>
                <a:cubicBezTo>
                  <a:pt x="134" y="106"/>
                  <a:pt x="177" y="128"/>
                  <a:pt x="240" y="149"/>
                </a:cubicBezTo>
                <a:cubicBezTo>
                  <a:pt x="261" y="149"/>
                  <a:pt x="276" y="156"/>
                  <a:pt x="297" y="156"/>
                </a:cubicBezTo>
                <a:cubicBezTo>
                  <a:pt x="290" y="135"/>
                  <a:pt x="290" y="113"/>
                  <a:pt x="297" y="99"/>
                </a:cubicBezTo>
                <a:cubicBezTo>
                  <a:pt x="311" y="57"/>
                  <a:pt x="332" y="29"/>
                  <a:pt x="368" y="15"/>
                </a:cubicBezTo>
                <a:cubicBezTo>
                  <a:pt x="375" y="8"/>
                  <a:pt x="389" y="8"/>
                  <a:pt x="396" y="8"/>
                </a:cubicBezTo>
                <a:cubicBezTo>
                  <a:pt x="403" y="8"/>
                  <a:pt x="403" y="0"/>
                  <a:pt x="410" y="0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81" name="Freeform 19"/>
          <p:cNvSpPr>
            <a:spLocks noChangeArrowheads="1"/>
          </p:cNvSpPr>
          <p:nvPr/>
        </p:nvSpPr>
        <p:spPr bwMode="auto">
          <a:xfrm>
            <a:off x="10241471" y="1430868"/>
            <a:ext cx="292024" cy="186267"/>
          </a:xfrm>
          <a:custGeom>
            <a:avLst/>
            <a:gdLst>
              <a:gd name="T0" fmla="*/ 395 w 608"/>
              <a:gd name="T1" fmla="*/ 35 h 390"/>
              <a:gd name="T2" fmla="*/ 395 w 608"/>
              <a:gd name="T3" fmla="*/ 35 h 390"/>
              <a:gd name="T4" fmla="*/ 544 w 608"/>
              <a:gd name="T5" fmla="*/ 35 h 390"/>
              <a:gd name="T6" fmla="*/ 544 w 608"/>
              <a:gd name="T7" fmla="*/ 78 h 390"/>
              <a:gd name="T8" fmla="*/ 395 w 608"/>
              <a:gd name="T9" fmla="*/ 78 h 390"/>
              <a:gd name="T10" fmla="*/ 395 w 608"/>
              <a:gd name="T11" fmla="*/ 35 h 390"/>
              <a:gd name="T12" fmla="*/ 600 w 608"/>
              <a:gd name="T13" fmla="*/ 261 h 390"/>
              <a:gd name="T14" fmla="*/ 600 w 608"/>
              <a:gd name="T15" fmla="*/ 261 h 390"/>
              <a:gd name="T16" fmla="*/ 402 w 608"/>
              <a:gd name="T17" fmla="*/ 261 h 390"/>
              <a:gd name="T18" fmla="*/ 473 w 608"/>
              <a:gd name="T19" fmla="*/ 332 h 390"/>
              <a:gd name="T20" fmla="*/ 530 w 608"/>
              <a:gd name="T21" fmla="*/ 304 h 390"/>
              <a:gd name="T22" fmla="*/ 593 w 608"/>
              <a:gd name="T23" fmla="*/ 304 h 390"/>
              <a:gd name="T24" fmla="*/ 466 w 608"/>
              <a:gd name="T25" fmla="*/ 389 h 390"/>
              <a:gd name="T26" fmla="*/ 332 w 608"/>
              <a:gd name="T27" fmla="*/ 240 h 390"/>
              <a:gd name="T28" fmla="*/ 466 w 608"/>
              <a:gd name="T29" fmla="*/ 99 h 390"/>
              <a:gd name="T30" fmla="*/ 600 w 608"/>
              <a:gd name="T31" fmla="*/ 261 h 390"/>
              <a:gd name="T32" fmla="*/ 402 w 608"/>
              <a:gd name="T33" fmla="*/ 212 h 390"/>
              <a:gd name="T34" fmla="*/ 402 w 608"/>
              <a:gd name="T35" fmla="*/ 212 h 390"/>
              <a:gd name="T36" fmla="*/ 522 w 608"/>
              <a:gd name="T37" fmla="*/ 212 h 390"/>
              <a:gd name="T38" fmla="*/ 466 w 608"/>
              <a:gd name="T39" fmla="*/ 155 h 390"/>
              <a:gd name="T40" fmla="*/ 402 w 608"/>
              <a:gd name="T41" fmla="*/ 212 h 390"/>
              <a:gd name="T42" fmla="*/ 311 w 608"/>
              <a:gd name="T43" fmla="*/ 269 h 390"/>
              <a:gd name="T44" fmla="*/ 311 w 608"/>
              <a:gd name="T45" fmla="*/ 269 h 390"/>
              <a:gd name="T46" fmla="*/ 176 w 608"/>
              <a:gd name="T47" fmla="*/ 382 h 390"/>
              <a:gd name="T48" fmla="*/ 0 w 608"/>
              <a:gd name="T49" fmla="*/ 382 h 390"/>
              <a:gd name="T50" fmla="*/ 0 w 608"/>
              <a:gd name="T51" fmla="*/ 0 h 390"/>
              <a:gd name="T52" fmla="*/ 176 w 608"/>
              <a:gd name="T53" fmla="*/ 0 h 390"/>
              <a:gd name="T54" fmla="*/ 296 w 608"/>
              <a:gd name="T55" fmla="*/ 99 h 390"/>
              <a:gd name="T56" fmla="*/ 240 w 608"/>
              <a:gd name="T57" fmla="*/ 176 h 390"/>
              <a:gd name="T58" fmla="*/ 311 w 608"/>
              <a:gd name="T59" fmla="*/ 269 h 390"/>
              <a:gd name="T60" fmla="*/ 148 w 608"/>
              <a:gd name="T61" fmla="*/ 63 h 390"/>
              <a:gd name="T62" fmla="*/ 148 w 608"/>
              <a:gd name="T63" fmla="*/ 63 h 390"/>
              <a:gd name="T64" fmla="*/ 70 w 608"/>
              <a:gd name="T65" fmla="*/ 63 h 390"/>
              <a:gd name="T66" fmla="*/ 70 w 608"/>
              <a:gd name="T67" fmla="*/ 148 h 390"/>
              <a:gd name="T68" fmla="*/ 155 w 608"/>
              <a:gd name="T69" fmla="*/ 148 h 390"/>
              <a:gd name="T70" fmla="*/ 204 w 608"/>
              <a:gd name="T71" fmla="*/ 106 h 390"/>
              <a:gd name="T72" fmla="*/ 148 w 608"/>
              <a:gd name="T73" fmla="*/ 63 h 390"/>
              <a:gd name="T74" fmla="*/ 162 w 608"/>
              <a:gd name="T75" fmla="*/ 205 h 390"/>
              <a:gd name="T76" fmla="*/ 162 w 608"/>
              <a:gd name="T77" fmla="*/ 205 h 390"/>
              <a:gd name="T78" fmla="*/ 70 w 608"/>
              <a:gd name="T79" fmla="*/ 205 h 390"/>
              <a:gd name="T80" fmla="*/ 70 w 608"/>
              <a:gd name="T81" fmla="*/ 311 h 390"/>
              <a:gd name="T82" fmla="*/ 162 w 608"/>
              <a:gd name="T83" fmla="*/ 311 h 390"/>
              <a:gd name="T84" fmla="*/ 219 w 608"/>
              <a:gd name="T85" fmla="*/ 261 h 390"/>
              <a:gd name="T86" fmla="*/ 162 w 608"/>
              <a:gd name="T87" fmla="*/ 205 h 3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608" h="390">
                <a:moveTo>
                  <a:pt x="395" y="35"/>
                </a:moveTo>
                <a:lnTo>
                  <a:pt x="395" y="35"/>
                </a:lnTo>
                <a:cubicBezTo>
                  <a:pt x="544" y="35"/>
                  <a:pt x="544" y="35"/>
                  <a:pt x="544" y="35"/>
                </a:cubicBezTo>
                <a:cubicBezTo>
                  <a:pt x="544" y="78"/>
                  <a:pt x="544" y="78"/>
                  <a:pt x="544" y="78"/>
                </a:cubicBezTo>
                <a:cubicBezTo>
                  <a:pt x="395" y="78"/>
                  <a:pt x="395" y="78"/>
                  <a:pt x="395" y="78"/>
                </a:cubicBezTo>
                <a:lnTo>
                  <a:pt x="395" y="35"/>
                </a:lnTo>
                <a:close/>
                <a:moveTo>
                  <a:pt x="600" y="261"/>
                </a:moveTo>
                <a:lnTo>
                  <a:pt x="600" y="261"/>
                </a:lnTo>
                <a:cubicBezTo>
                  <a:pt x="402" y="261"/>
                  <a:pt x="402" y="261"/>
                  <a:pt x="402" y="261"/>
                </a:cubicBezTo>
                <a:cubicBezTo>
                  <a:pt x="409" y="311"/>
                  <a:pt x="431" y="332"/>
                  <a:pt x="473" y="332"/>
                </a:cubicBezTo>
                <a:cubicBezTo>
                  <a:pt x="501" y="332"/>
                  <a:pt x="522" y="318"/>
                  <a:pt x="530" y="304"/>
                </a:cubicBezTo>
                <a:cubicBezTo>
                  <a:pt x="593" y="304"/>
                  <a:pt x="593" y="304"/>
                  <a:pt x="593" y="304"/>
                </a:cubicBezTo>
                <a:cubicBezTo>
                  <a:pt x="572" y="367"/>
                  <a:pt x="530" y="389"/>
                  <a:pt x="466" y="389"/>
                </a:cubicBezTo>
                <a:cubicBezTo>
                  <a:pt x="381" y="389"/>
                  <a:pt x="332" y="325"/>
                  <a:pt x="332" y="240"/>
                </a:cubicBezTo>
                <a:cubicBezTo>
                  <a:pt x="332" y="162"/>
                  <a:pt x="388" y="99"/>
                  <a:pt x="466" y="99"/>
                </a:cubicBezTo>
                <a:cubicBezTo>
                  <a:pt x="558" y="99"/>
                  <a:pt x="607" y="184"/>
                  <a:pt x="600" y="261"/>
                </a:cubicBezTo>
                <a:close/>
                <a:moveTo>
                  <a:pt x="402" y="212"/>
                </a:moveTo>
                <a:lnTo>
                  <a:pt x="402" y="212"/>
                </a:lnTo>
                <a:cubicBezTo>
                  <a:pt x="522" y="212"/>
                  <a:pt x="522" y="212"/>
                  <a:pt x="522" y="212"/>
                </a:cubicBezTo>
                <a:cubicBezTo>
                  <a:pt x="522" y="169"/>
                  <a:pt x="501" y="155"/>
                  <a:pt x="466" y="155"/>
                </a:cubicBezTo>
                <a:cubicBezTo>
                  <a:pt x="417" y="155"/>
                  <a:pt x="402" y="191"/>
                  <a:pt x="402" y="212"/>
                </a:cubicBezTo>
                <a:close/>
                <a:moveTo>
                  <a:pt x="311" y="269"/>
                </a:moveTo>
                <a:lnTo>
                  <a:pt x="311" y="269"/>
                </a:lnTo>
                <a:cubicBezTo>
                  <a:pt x="311" y="346"/>
                  <a:pt x="247" y="382"/>
                  <a:pt x="176" y="382"/>
                </a:cubicBezTo>
                <a:cubicBezTo>
                  <a:pt x="0" y="382"/>
                  <a:pt x="0" y="382"/>
                  <a:pt x="0" y="382"/>
                </a:cubicBezTo>
                <a:cubicBezTo>
                  <a:pt x="0" y="0"/>
                  <a:pt x="0" y="0"/>
                  <a:pt x="0" y="0"/>
                </a:cubicBezTo>
                <a:cubicBezTo>
                  <a:pt x="176" y="0"/>
                  <a:pt x="176" y="0"/>
                  <a:pt x="176" y="0"/>
                </a:cubicBezTo>
                <a:cubicBezTo>
                  <a:pt x="247" y="0"/>
                  <a:pt x="296" y="28"/>
                  <a:pt x="296" y="99"/>
                </a:cubicBezTo>
                <a:cubicBezTo>
                  <a:pt x="296" y="134"/>
                  <a:pt x="275" y="155"/>
                  <a:pt x="240" y="176"/>
                </a:cubicBezTo>
                <a:cubicBezTo>
                  <a:pt x="289" y="191"/>
                  <a:pt x="311" y="226"/>
                  <a:pt x="311" y="269"/>
                </a:cubicBezTo>
                <a:close/>
                <a:moveTo>
                  <a:pt x="148" y="63"/>
                </a:moveTo>
                <a:lnTo>
                  <a:pt x="148" y="63"/>
                </a:lnTo>
                <a:cubicBezTo>
                  <a:pt x="70" y="63"/>
                  <a:pt x="70" y="63"/>
                  <a:pt x="70" y="63"/>
                </a:cubicBezTo>
                <a:cubicBezTo>
                  <a:pt x="70" y="148"/>
                  <a:pt x="70" y="148"/>
                  <a:pt x="70" y="148"/>
                </a:cubicBezTo>
                <a:cubicBezTo>
                  <a:pt x="155" y="148"/>
                  <a:pt x="155" y="148"/>
                  <a:pt x="155" y="148"/>
                </a:cubicBezTo>
                <a:cubicBezTo>
                  <a:pt x="183" y="148"/>
                  <a:pt x="204" y="141"/>
                  <a:pt x="204" y="106"/>
                </a:cubicBezTo>
                <a:cubicBezTo>
                  <a:pt x="204" y="71"/>
                  <a:pt x="176" y="63"/>
                  <a:pt x="148" y="63"/>
                </a:cubicBezTo>
                <a:close/>
                <a:moveTo>
                  <a:pt x="162" y="205"/>
                </a:moveTo>
                <a:lnTo>
                  <a:pt x="162" y="205"/>
                </a:lnTo>
                <a:cubicBezTo>
                  <a:pt x="70" y="205"/>
                  <a:pt x="70" y="205"/>
                  <a:pt x="70" y="205"/>
                </a:cubicBezTo>
                <a:cubicBezTo>
                  <a:pt x="70" y="311"/>
                  <a:pt x="70" y="311"/>
                  <a:pt x="70" y="311"/>
                </a:cubicBezTo>
                <a:cubicBezTo>
                  <a:pt x="162" y="311"/>
                  <a:pt x="162" y="311"/>
                  <a:pt x="162" y="311"/>
                </a:cubicBezTo>
                <a:cubicBezTo>
                  <a:pt x="190" y="311"/>
                  <a:pt x="219" y="304"/>
                  <a:pt x="219" y="261"/>
                </a:cubicBezTo>
                <a:cubicBezTo>
                  <a:pt x="219" y="226"/>
                  <a:pt x="197" y="205"/>
                  <a:pt x="162" y="20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82" name="Freeform 20"/>
          <p:cNvSpPr>
            <a:spLocks noChangeArrowheads="1"/>
          </p:cNvSpPr>
          <p:nvPr/>
        </p:nvSpPr>
        <p:spPr bwMode="auto">
          <a:xfrm>
            <a:off x="9731487" y="1377952"/>
            <a:ext cx="292024" cy="287867"/>
          </a:xfrm>
          <a:custGeom>
            <a:avLst/>
            <a:gdLst>
              <a:gd name="T0" fmla="*/ 0 w 609"/>
              <a:gd name="T1" fmla="*/ 516 h 601"/>
              <a:gd name="T2" fmla="*/ 248 w 609"/>
              <a:gd name="T3" fmla="*/ 551 h 601"/>
              <a:gd name="T4" fmla="*/ 248 w 609"/>
              <a:gd name="T5" fmla="*/ 318 h 601"/>
              <a:gd name="T6" fmla="*/ 0 w 609"/>
              <a:gd name="T7" fmla="*/ 318 h 601"/>
              <a:gd name="T8" fmla="*/ 0 w 609"/>
              <a:gd name="T9" fmla="*/ 516 h 601"/>
              <a:gd name="T10" fmla="*/ 0 w 609"/>
              <a:gd name="T11" fmla="*/ 282 h 601"/>
              <a:gd name="T12" fmla="*/ 248 w 609"/>
              <a:gd name="T13" fmla="*/ 282 h 601"/>
              <a:gd name="T14" fmla="*/ 248 w 609"/>
              <a:gd name="T15" fmla="*/ 49 h 601"/>
              <a:gd name="T16" fmla="*/ 0 w 609"/>
              <a:gd name="T17" fmla="*/ 85 h 601"/>
              <a:gd name="T18" fmla="*/ 0 w 609"/>
              <a:gd name="T19" fmla="*/ 282 h 601"/>
              <a:gd name="T20" fmla="*/ 276 w 609"/>
              <a:gd name="T21" fmla="*/ 558 h 601"/>
              <a:gd name="T22" fmla="*/ 608 w 609"/>
              <a:gd name="T23" fmla="*/ 600 h 601"/>
              <a:gd name="T24" fmla="*/ 608 w 609"/>
              <a:gd name="T25" fmla="*/ 318 h 601"/>
              <a:gd name="T26" fmla="*/ 276 w 609"/>
              <a:gd name="T27" fmla="*/ 318 h 601"/>
              <a:gd name="T28" fmla="*/ 276 w 609"/>
              <a:gd name="T29" fmla="*/ 558 h 601"/>
              <a:gd name="T30" fmla="*/ 276 w 609"/>
              <a:gd name="T31" fmla="*/ 49 h 601"/>
              <a:gd name="T32" fmla="*/ 276 w 609"/>
              <a:gd name="T33" fmla="*/ 282 h 601"/>
              <a:gd name="T34" fmla="*/ 608 w 609"/>
              <a:gd name="T35" fmla="*/ 282 h 601"/>
              <a:gd name="T36" fmla="*/ 608 w 609"/>
              <a:gd name="T37" fmla="*/ 0 h 601"/>
              <a:gd name="T38" fmla="*/ 276 w 609"/>
              <a:gd name="T39" fmla="*/ 49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609" h="601">
                <a:moveTo>
                  <a:pt x="0" y="516"/>
                </a:moveTo>
                <a:lnTo>
                  <a:pt x="248" y="551"/>
                </a:lnTo>
                <a:lnTo>
                  <a:pt x="248" y="318"/>
                </a:lnTo>
                <a:lnTo>
                  <a:pt x="0" y="318"/>
                </a:lnTo>
                <a:lnTo>
                  <a:pt x="0" y="516"/>
                </a:lnTo>
                <a:close/>
                <a:moveTo>
                  <a:pt x="0" y="282"/>
                </a:moveTo>
                <a:lnTo>
                  <a:pt x="248" y="282"/>
                </a:lnTo>
                <a:lnTo>
                  <a:pt x="248" y="49"/>
                </a:lnTo>
                <a:lnTo>
                  <a:pt x="0" y="85"/>
                </a:lnTo>
                <a:lnTo>
                  <a:pt x="0" y="282"/>
                </a:lnTo>
                <a:close/>
                <a:moveTo>
                  <a:pt x="276" y="558"/>
                </a:moveTo>
                <a:lnTo>
                  <a:pt x="608" y="600"/>
                </a:lnTo>
                <a:lnTo>
                  <a:pt x="608" y="318"/>
                </a:lnTo>
                <a:lnTo>
                  <a:pt x="276" y="318"/>
                </a:lnTo>
                <a:lnTo>
                  <a:pt x="276" y="558"/>
                </a:lnTo>
                <a:close/>
                <a:moveTo>
                  <a:pt x="276" y="49"/>
                </a:moveTo>
                <a:lnTo>
                  <a:pt x="276" y="282"/>
                </a:lnTo>
                <a:lnTo>
                  <a:pt x="608" y="282"/>
                </a:lnTo>
                <a:lnTo>
                  <a:pt x="608" y="0"/>
                </a:lnTo>
                <a:lnTo>
                  <a:pt x="276" y="4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83" name="Freeform 21"/>
          <p:cNvSpPr>
            <a:spLocks noChangeArrowheads="1"/>
          </p:cNvSpPr>
          <p:nvPr/>
        </p:nvSpPr>
        <p:spPr bwMode="auto">
          <a:xfrm>
            <a:off x="9227852" y="1386418"/>
            <a:ext cx="289909" cy="275167"/>
          </a:xfrm>
          <a:custGeom>
            <a:avLst/>
            <a:gdLst>
              <a:gd name="T0" fmla="*/ 544 w 602"/>
              <a:gd name="T1" fmla="*/ 290 h 573"/>
              <a:gd name="T2" fmla="*/ 544 w 602"/>
              <a:gd name="T3" fmla="*/ 290 h 573"/>
              <a:gd name="T4" fmla="*/ 544 w 602"/>
              <a:gd name="T5" fmla="*/ 290 h 573"/>
              <a:gd name="T6" fmla="*/ 544 w 602"/>
              <a:gd name="T7" fmla="*/ 290 h 573"/>
              <a:gd name="T8" fmla="*/ 439 w 602"/>
              <a:gd name="T9" fmla="*/ 318 h 573"/>
              <a:gd name="T10" fmla="*/ 318 w 602"/>
              <a:gd name="T11" fmla="*/ 276 h 573"/>
              <a:gd name="T12" fmla="*/ 318 w 602"/>
              <a:gd name="T13" fmla="*/ 276 h 573"/>
              <a:gd name="T14" fmla="*/ 375 w 602"/>
              <a:gd name="T15" fmla="*/ 64 h 573"/>
              <a:gd name="T16" fmla="*/ 495 w 602"/>
              <a:gd name="T17" fmla="*/ 106 h 573"/>
              <a:gd name="T18" fmla="*/ 601 w 602"/>
              <a:gd name="T19" fmla="*/ 78 h 573"/>
              <a:gd name="T20" fmla="*/ 544 w 602"/>
              <a:gd name="T21" fmla="*/ 290 h 573"/>
              <a:gd name="T22" fmla="*/ 177 w 602"/>
              <a:gd name="T23" fmla="*/ 205 h 573"/>
              <a:gd name="T24" fmla="*/ 177 w 602"/>
              <a:gd name="T25" fmla="*/ 205 h 573"/>
              <a:gd name="T26" fmla="*/ 177 w 602"/>
              <a:gd name="T27" fmla="*/ 205 h 573"/>
              <a:gd name="T28" fmla="*/ 71 w 602"/>
              <a:gd name="T29" fmla="*/ 233 h 573"/>
              <a:gd name="T30" fmla="*/ 120 w 602"/>
              <a:gd name="T31" fmla="*/ 21 h 573"/>
              <a:gd name="T32" fmla="*/ 226 w 602"/>
              <a:gd name="T33" fmla="*/ 0 h 573"/>
              <a:gd name="T34" fmla="*/ 226 w 602"/>
              <a:gd name="T35" fmla="*/ 0 h 573"/>
              <a:gd name="T36" fmla="*/ 276 w 602"/>
              <a:gd name="T37" fmla="*/ 0 h 573"/>
              <a:gd name="T38" fmla="*/ 340 w 602"/>
              <a:gd name="T39" fmla="*/ 35 h 573"/>
              <a:gd name="T40" fmla="*/ 340 w 602"/>
              <a:gd name="T41" fmla="*/ 35 h 573"/>
              <a:gd name="T42" fmla="*/ 283 w 602"/>
              <a:gd name="T43" fmla="*/ 247 h 573"/>
              <a:gd name="T44" fmla="*/ 177 w 602"/>
              <a:gd name="T45" fmla="*/ 205 h 573"/>
              <a:gd name="T46" fmla="*/ 156 w 602"/>
              <a:gd name="T47" fmla="*/ 254 h 573"/>
              <a:gd name="T48" fmla="*/ 156 w 602"/>
              <a:gd name="T49" fmla="*/ 254 h 573"/>
              <a:gd name="T50" fmla="*/ 170 w 602"/>
              <a:gd name="T51" fmla="*/ 254 h 573"/>
              <a:gd name="T52" fmla="*/ 248 w 602"/>
              <a:gd name="T53" fmla="*/ 276 h 573"/>
              <a:gd name="T54" fmla="*/ 276 w 602"/>
              <a:gd name="T55" fmla="*/ 297 h 573"/>
              <a:gd name="T56" fmla="*/ 219 w 602"/>
              <a:gd name="T57" fmla="*/ 509 h 573"/>
              <a:gd name="T58" fmla="*/ 106 w 602"/>
              <a:gd name="T59" fmla="*/ 466 h 573"/>
              <a:gd name="T60" fmla="*/ 0 w 602"/>
              <a:gd name="T61" fmla="*/ 488 h 573"/>
              <a:gd name="T62" fmla="*/ 57 w 602"/>
              <a:gd name="T63" fmla="*/ 283 h 573"/>
              <a:gd name="T64" fmla="*/ 78 w 602"/>
              <a:gd name="T65" fmla="*/ 276 h 573"/>
              <a:gd name="T66" fmla="*/ 156 w 602"/>
              <a:gd name="T67" fmla="*/ 254 h 573"/>
              <a:gd name="T68" fmla="*/ 424 w 602"/>
              <a:gd name="T69" fmla="*/ 361 h 573"/>
              <a:gd name="T70" fmla="*/ 424 w 602"/>
              <a:gd name="T71" fmla="*/ 361 h 573"/>
              <a:gd name="T72" fmla="*/ 530 w 602"/>
              <a:gd name="T73" fmla="*/ 339 h 573"/>
              <a:gd name="T74" fmla="*/ 481 w 602"/>
              <a:gd name="T75" fmla="*/ 544 h 573"/>
              <a:gd name="T76" fmla="*/ 368 w 602"/>
              <a:gd name="T77" fmla="*/ 572 h 573"/>
              <a:gd name="T78" fmla="*/ 255 w 602"/>
              <a:gd name="T79" fmla="*/ 530 h 573"/>
              <a:gd name="T80" fmla="*/ 304 w 602"/>
              <a:gd name="T81" fmla="*/ 318 h 573"/>
              <a:gd name="T82" fmla="*/ 424 w 602"/>
              <a:gd name="T83" fmla="*/ 361 h 5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602" h="573">
                <a:moveTo>
                  <a:pt x="544" y="290"/>
                </a:moveTo>
                <a:lnTo>
                  <a:pt x="544" y="290"/>
                </a:lnTo>
                <a:lnTo>
                  <a:pt x="544" y="290"/>
                </a:lnTo>
                <a:lnTo>
                  <a:pt x="544" y="290"/>
                </a:lnTo>
                <a:cubicBezTo>
                  <a:pt x="509" y="304"/>
                  <a:pt x="474" y="318"/>
                  <a:pt x="439" y="318"/>
                </a:cubicBezTo>
                <a:cubicBezTo>
                  <a:pt x="389" y="318"/>
                  <a:pt x="354" y="297"/>
                  <a:pt x="318" y="276"/>
                </a:cubicBezTo>
                <a:lnTo>
                  <a:pt x="318" y="276"/>
                </a:lnTo>
                <a:cubicBezTo>
                  <a:pt x="375" y="64"/>
                  <a:pt x="375" y="64"/>
                  <a:pt x="375" y="64"/>
                </a:cubicBezTo>
                <a:cubicBezTo>
                  <a:pt x="396" y="78"/>
                  <a:pt x="431" y="106"/>
                  <a:pt x="495" y="106"/>
                </a:cubicBezTo>
                <a:cubicBezTo>
                  <a:pt x="523" y="106"/>
                  <a:pt x="566" y="99"/>
                  <a:pt x="601" y="78"/>
                </a:cubicBezTo>
                <a:lnTo>
                  <a:pt x="544" y="290"/>
                </a:lnTo>
                <a:close/>
                <a:moveTo>
                  <a:pt x="177" y="205"/>
                </a:moveTo>
                <a:lnTo>
                  <a:pt x="177" y="205"/>
                </a:lnTo>
                <a:lnTo>
                  <a:pt x="177" y="205"/>
                </a:lnTo>
                <a:cubicBezTo>
                  <a:pt x="149" y="205"/>
                  <a:pt x="113" y="212"/>
                  <a:pt x="71" y="233"/>
                </a:cubicBezTo>
                <a:cubicBezTo>
                  <a:pt x="120" y="21"/>
                  <a:pt x="120" y="21"/>
                  <a:pt x="120" y="21"/>
                </a:cubicBezTo>
                <a:cubicBezTo>
                  <a:pt x="163" y="7"/>
                  <a:pt x="198" y="0"/>
                  <a:pt x="226" y="0"/>
                </a:cubicBezTo>
                <a:lnTo>
                  <a:pt x="226" y="0"/>
                </a:lnTo>
                <a:cubicBezTo>
                  <a:pt x="248" y="0"/>
                  <a:pt x="262" y="0"/>
                  <a:pt x="276" y="0"/>
                </a:cubicBezTo>
                <a:cubicBezTo>
                  <a:pt x="304" y="14"/>
                  <a:pt x="340" y="35"/>
                  <a:pt x="340" y="35"/>
                </a:cubicBezTo>
                <a:lnTo>
                  <a:pt x="340" y="35"/>
                </a:lnTo>
                <a:cubicBezTo>
                  <a:pt x="333" y="78"/>
                  <a:pt x="297" y="205"/>
                  <a:pt x="283" y="247"/>
                </a:cubicBezTo>
                <a:cubicBezTo>
                  <a:pt x="255" y="226"/>
                  <a:pt x="219" y="205"/>
                  <a:pt x="177" y="205"/>
                </a:cubicBezTo>
                <a:close/>
                <a:moveTo>
                  <a:pt x="156" y="254"/>
                </a:moveTo>
                <a:lnTo>
                  <a:pt x="156" y="254"/>
                </a:lnTo>
                <a:cubicBezTo>
                  <a:pt x="163" y="254"/>
                  <a:pt x="163" y="254"/>
                  <a:pt x="170" y="254"/>
                </a:cubicBezTo>
                <a:cubicBezTo>
                  <a:pt x="198" y="254"/>
                  <a:pt x="226" y="268"/>
                  <a:pt x="248" y="276"/>
                </a:cubicBezTo>
                <a:cubicBezTo>
                  <a:pt x="255" y="283"/>
                  <a:pt x="269" y="290"/>
                  <a:pt x="276" y="297"/>
                </a:cubicBezTo>
                <a:cubicBezTo>
                  <a:pt x="269" y="325"/>
                  <a:pt x="226" y="466"/>
                  <a:pt x="219" y="509"/>
                </a:cubicBezTo>
                <a:cubicBezTo>
                  <a:pt x="184" y="488"/>
                  <a:pt x="156" y="466"/>
                  <a:pt x="106" y="466"/>
                </a:cubicBezTo>
                <a:cubicBezTo>
                  <a:pt x="78" y="466"/>
                  <a:pt x="43" y="474"/>
                  <a:pt x="0" y="488"/>
                </a:cubicBezTo>
                <a:cubicBezTo>
                  <a:pt x="57" y="283"/>
                  <a:pt x="57" y="283"/>
                  <a:pt x="57" y="283"/>
                </a:cubicBezTo>
                <a:cubicBezTo>
                  <a:pt x="64" y="283"/>
                  <a:pt x="71" y="276"/>
                  <a:pt x="78" y="276"/>
                </a:cubicBezTo>
                <a:cubicBezTo>
                  <a:pt x="92" y="268"/>
                  <a:pt x="128" y="261"/>
                  <a:pt x="156" y="254"/>
                </a:cubicBezTo>
                <a:close/>
                <a:moveTo>
                  <a:pt x="424" y="361"/>
                </a:moveTo>
                <a:lnTo>
                  <a:pt x="424" y="361"/>
                </a:lnTo>
                <a:cubicBezTo>
                  <a:pt x="460" y="361"/>
                  <a:pt x="495" y="361"/>
                  <a:pt x="530" y="339"/>
                </a:cubicBezTo>
                <a:cubicBezTo>
                  <a:pt x="481" y="544"/>
                  <a:pt x="481" y="544"/>
                  <a:pt x="481" y="544"/>
                </a:cubicBezTo>
                <a:cubicBezTo>
                  <a:pt x="431" y="565"/>
                  <a:pt x="396" y="572"/>
                  <a:pt x="368" y="572"/>
                </a:cubicBezTo>
                <a:cubicBezTo>
                  <a:pt x="318" y="572"/>
                  <a:pt x="255" y="530"/>
                  <a:pt x="255" y="530"/>
                </a:cubicBezTo>
                <a:cubicBezTo>
                  <a:pt x="304" y="318"/>
                  <a:pt x="304" y="318"/>
                  <a:pt x="304" y="318"/>
                </a:cubicBezTo>
                <a:cubicBezTo>
                  <a:pt x="325" y="332"/>
                  <a:pt x="361" y="361"/>
                  <a:pt x="424" y="36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84" name="Freeform 22"/>
          <p:cNvSpPr>
            <a:spLocks noChangeArrowheads="1"/>
          </p:cNvSpPr>
          <p:nvPr/>
        </p:nvSpPr>
        <p:spPr bwMode="auto">
          <a:xfrm>
            <a:off x="8722102" y="1384301"/>
            <a:ext cx="289907" cy="275167"/>
          </a:xfrm>
          <a:custGeom>
            <a:avLst/>
            <a:gdLst>
              <a:gd name="T0" fmla="*/ 587 w 602"/>
              <a:gd name="T1" fmla="*/ 360 h 573"/>
              <a:gd name="T2" fmla="*/ 516 w 602"/>
              <a:gd name="T3" fmla="*/ 346 h 573"/>
              <a:gd name="T4" fmla="*/ 467 w 602"/>
              <a:gd name="T5" fmla="*/ 247 h 573"/>
              <a:gd name="T6" fmla="*/ 601 w 602"/>
              <a:gd name="T7" fmla="*/ 261 h 573"/>
              <a:gd name="T8" fmla="*/ 587 w 602"/>
              <a:gd name="T9" fmla="*/ 360 h 573"/>
              <a:gd name="T10" fmla="*/ 467 w 602"/>
              <a:gd name="T11" fmla="*/ 311 h 573"/>
              <a:gd name="T12" fmla="*/ 474 w 602"/>
              <a:gd name="T13" fmla="*/ 311 h 573"/>
              <a:gd name="T14" fmla="*/ 495 w 602"/>
              <a:gd name="T15" fmla="*/ 360 h 573"/>
              <a:gd name="T16" fmla="*/ 446 w 602"/>
              <a:gd name="T17" fmla="*/ 396 h 573"/>
              <a:gd name="T18" fmla="*/ 283 w 602"/>
              <a:gd name="T19" fmla="*/ 7 h 573"/>
              <a:gd name="T20" fmla="*/ 453 w 602"/>
              <a:gd name="T21" fmla="*/ 283 h 573"/>
              <a:gd name="T22" fmla="*/ 460 w 602"/>
              <a:gd name="T23" fmla="*/ 297 h 573"/>
              <a:gd name="T24" fmla="*/ 467 w 602"/>
              <a:gd name="T25" fmla="*/ 304 h 573"/>
              <a:gd name="T26" fmla="*/ 467 w 602"/>
              <a:gd name="T27" fmla="*/ 311 h 573"/>
              <a:gd name="T28" fmla="*/ 297 w 602"/>
              <a:gd name="T29" fmla="*/ 191 h 573"/>
              <a:gd name="T30" fmla="*/ 198 w 602"/>
              <a:gd name="T31" fmla="*/ 360 h 573"/>
              <a:gd name="T32" fmla="*/ 106 w 602"/>
              <a:gd name="T33" fmla="*/ 488 h 573"/>
              <a:gd name="T34" fmla="*/ 71 w 602"/>
              <a:gd name="T35" fmla="*/ 445 h 573"/>
              <a:gd name="T36" fmla="*/ 184 w 602"/>
              <a:gd name="T37" fmla="*/ 247 h 573"/>
              <a:gd name="T38" fmla="*/ 255 w 602"/>
              <a:gd name="T39" fmla="*/ 148 h 573"/>
              <a:gd name="T40" fmla="*/ 297 w 602"/>
              <a:gd name="T41" fmla="*/ 191 h 573"/>
              <a:gd name="T42" fmla="*/ 7 w 602"/>
              <a:gd name="T43" fmla="*/ 360 h 573"/>
              <a:gd name="T44" fmla="*/ 0 w 602"/>
              <a:gd name="T45" fmla="*/ 261 h 573"/>
              <a:gd name="T46" fmla="*/ 149 w 602"/>
              <a:gd name="T47" fmla="*/ 247 h 573"/>
              <a:gd name="T48" fmla="*/ 7 w 602"/>
              <a:gd name="T49" fmla="*/ 360 h 573"/>
              <a:gd name="T50" fmla="*/ 64 w 602"/>
              <a:gd name="T51" fmla="*/ 481 h 573"/>
              <a:gd name="T52" fmla="*/ 99 w 602"/>
              <a:gd name="T53" fmla="*/ 516 h 573"/>
              <a:gd name="T54" fmla="*/ 43 w 602"/>
              <a:gd name="T55" fmla="*/ 544 h 573"/>
              <a:gd name="T56" fmla="*/ 64 w 602"/>
              <a:gd name="T57" fmla="*/ 481 h 573"/>
              <a:gd name="T58" fmla="*/ 347 w 602"/>
              <a:gd name="T59" fmla="*/ 247 h 573"/>
              <a:gd name="T60" fmla="*/ 226 w 602"/>
              <a:gd name="T61" fmla="*/ 360 h 573"/>
              <a:gd name="T62" fmla="*/ 347 w 602"/>
              <a:gd name="T63" fmla="*/ 247 h 573"/>
              <a:gd name="T64" fmla="*/ 474 w 602"/>
              <a:gd name="T65" fmla="*/ 417 h 573"/>
              <a:gd name="T66" fmla="*/ 516 w 602"/>
              <a:gd name="T67" fmla="*/ 410 h 573"/>
              <a:gd name="T68" fmla="*/ 530 w 602"/>
              <a:gd name="T69" fmla="*/ 466 h 573"/>
              <a:gd name="T70" fmla="*/ 495 w 602"/>
              <a:gd name="T71" fmla="*/ 473 h 573"/>
              <a:gd name="T72" fmla="*/ 474 w 602"/>
              <a:gd name="T73" fmla="*/ 417 h 573"/>
              <a:gd name="T74" fmla="*/ 580 w 602"/>
              <a:gd name="T75" fmla="*/ 572 h 573"/>
              <a:gd name="T76" fmla="*/ 530 w 602"/>
              <a:gd name="T77" fmla="*/ 495 h 5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602" h="573">
                <a:moveTo>
                  <a:pt x="587" y="360"/>
                </a:moveTo>
                <a:lnTo>
                  <a:pt x="587" y="360"/>
                </a:lnTo>
                <a:cubicBezTo>
                  <a:pt x="523" y="360"/>
                  <a:pt x="523" y="360"/>
                  <a:pt x="523" y="360"/>
                </a:cubicBezTo>
                <a:cubicBezTo>
                  <a:pt x="516" y="353"/>
                  <a:pt x="516" y="353"/>
                  <a:pt x="516" y="346"/>
                </a:cubicBezTo>
                <a:cubicBezTo>
                  <a:pt x="516" y="346"/>
                  <a:pt x="509" y="332"/>
                  <a:pt x="502" y="318"/>
                </a:cubicBezTo>
                <a:cubicBezTo>
                  <a:pt x="495" y="304"/>
                  <a:pt x="481" y="275"/>
                  <a:pt x="467" y="247"/>
                </a:cubicBezTo>
                <a:cubicBezTo>
                  <a:pt x="587" y="247"/>
                  <a:pt x="587" y="247"/>
                  <a:pt x="587" y="247"/>
                </a:cubicBezTo>
                <a:cubicBezTo>
                  <a:pt x="594" y="247"/>
                  <a:pt x="601" y="254"/>
                  <a:pt x="601" y="261"/>
                </a:cubicBezTo>
                <a:cubicBezTo>
                  <a:pt x="601" y="346"/>
                  <a:pt x="601" y="346"/>
                  <a:pt x="601" y="346"/>
                </a:cubicBezTo>
                <a:cubicBezTo>
                  <a:pt x="601" y="353"/>
                  <a:pt x="594" y="360"/>
                  <a:pt x="587" y="360"/>
                </a:cubicBezTo>
                <a:close/>
                <a:moveTo>
                  <a:pt x="467" y="311"/>
                </a:moveTo>
                <a:lnTo>
                  <a:pt x="467" y="311"/>
                </a:lnTo>
                <a:lnTo>
                  <a:pt x="467" y="311"/>
                </a:lnTo>
                <a:cubicBezTo>
                  <a:pt x="474" y="311"/>
                  <a:pt x="474" y="311"/>
                  <a:pt x="474" y="311"/>
                </a:cubicBezTo>
                <a:cubicBezTo>
                  <a:pt x="481" y="332"/>
                  <a:pt x="488" y="353"/>
                  <a:pt x="495" y="360"/>
                </a:cubicBezTo>
                <a:lnTo>
                  <a:pt x="495" y="360"/>
                </a:lnTo>
                <a:cubicBezTo>
                  <a:pt x="502" y="375"/>
                  <a:pt x="488" y="389"/>
                  <a:pt x="474" y="396"/>
                </a:cubicBezTo>
                <a:cubicBezTo>
                  <a:pt x="467" y="396"/>
                  <a:pt x="460" y="403"/>
                  <a:pt x="446" y="396"/>
                </a:cubicBezTo>
                <a:cubicBezTo>
                  <a:pt x="431" y="389"/>
                  <a:pt x="361" y="219"/>
                  <a:pt x="340" y="177"/>
                </a:cubicBezTo>
                <a:cubicBezTo>
                  <a:pt x="325" y="127"/>
                  <a:pt x="269" y="14"/>
                  <a:pt x="283" y="7"/>
                </a:cubicBezTo>
                <a:cubicBezTo>
                  <a:pt x="297" y="0"/>
                  <a:pt x="347" y="92"/>
                  <a:pt x="375" y="148"/>
                </a:cubicBezTo>
                <a:cubicBezTo>
                  <a:pt x="396" y="177"/>
                  <a:pt x="431" y="233"/>
                  <a:pt x="453" y="283"/>
                </a:cubicBezTo>
                <a:lnTo>
                  <a:pt x="460" y="290"/>
                </a:lnTo>
                <a:cubicBezTo>
                  <a:pt x="460" y="290"/>
                  <a:pt x="460" y="290"/>
                  <a:pt x="460" y="297"/>
                </a:cubicBezTo>
                <a:lnTo>
                  <a:pt x="460" y="297"/>
                </a:lnTo>
                <a:cubicBezTo>
                  <a:pt x="460" y="297"/>
                  <a:pt x="460" y="297"/>
                  <a:pt x="467" y="304"/>
                </a:cubicBezTo>
                <a:lnTo>
                  <a:pt x="467" y="304"/>
                </a:lnTo>
                <a:cubicBezTo>
                  <a:pt x="467" y="304"/>
                  <a:pt x="467" y="304"/>
                  <a:pt x="467" y="311"/>
                </a:cubicBezTo>
                <a:close/>
                <a:moveTo>
                  <a:pt x="297" y="191"/>
                </a:moveTo>
                <a:lnTo>
                  <a:pt x="297" y="191"/>
                </a:lnTo>
                <a:cubicBezTo>
                  <a:pt x="248" y="275"/>
                  <a:pt x="248" y="275"/>
                  <a:pt x="248" y="275"/>
                </a:cubicBezTo>
                <a:cubicBezTo>
                  <a:pt x="198" y="360"/>
                  <a:pt x="198" y="360"/>
                  <a:pt x="198" y="360"/>
                </a:cubicBezTo>
                <a:cubicBezTo>
                  <a:pt x="127" y="481"/>
                  <a:pt x="127" y="481"/>
                  <a:pt x="127" y="481"/>
                </a:cubicBezTo>
                <a:cubicBezTo>
                  <a:pt x="127" y="488"/>
                  <a:pt x="113" y="488"/>
                  <a:pt x="106" y="488"/>
                </a:cubicBezTo>
                <a:cubicBezTo>
                  <a:pt x="71" y="466"/>
                  <a:pt x="71" y="466"/>
                  <a:pt x="71" y="466"/>
                </a:cubicBezTo>
                <a:cubicBezTo>
                  <a:pt x="64" y="459"/>
                  <a:pt x="64" y="452"/>
                  <a:pt x="71" y="445"/>
                </a:cubicBezTo>
                <a:cubicBezTo>
                  <a:pt x="120" y="360"/>
                  <a:pt x="120" y="360"/>
                  <a:pt x="120" y="360"/>
                </a:cubicBezTo>
                <a:cubicBezTo>
                  <a:pt x="184" y="247"/>
                  <a:pt x="184" y="247"/>
                  <a:pt x="184" y="247"/>
                </a:cubicBezTo>
                <a:cubicBezTo>
                  <a:pt x="233" y="155"/>
                  <a:pt x="233" y="155"/>
                  <a:pt x="233" y="155"/>
                </a:cubicBezTo>
                <a:cubicBezTo>
                  <a:pt x="240" y="148"/>
                  <a:pt x="248" y="141"/>
                  <a:pt x="255" y="148"/>
                </a:cubicBezTo>
                <a:cubicBezTo>
                  <a:pt x="290" y="170"/>
                  <a:pt x="290" y="170"/>
                  <a:pt x="290" y="170"/>
                </a:cubicBezTo>
                <a:cubicBezTo>
                  <a:pt x="297" y="170"/>
                  <a:pt x="304" y="184"/>
                  <a:pt x="297" y="191"/>
                </a:cubicBezTo>
                <a:close/>
                <a:moveTo>
                  <a:pt x="7" y="360"/>
                </a:moveTo>
                <a:lnTo>
                  <a:pt x="7" y="360"/>
                </a:lnTo>
                <a:cubicBezTo>
                  <a:pt x="0" y="360"/>
                  <a:pt x="0" y="353"/>
                  <a:pt x="0" y="346"/>
                </a:cubicBezTo>
                <a:cubicBezTo>
                  <a:pt x="0" y="261"/>
                  <a:pt x="0" y="261"/>
                  <a:pt x="0" y="261"/>
                </a:cubicBezTo>
                <a:cubicBezTo>
                  <a:pt x="0" y="254"/>
                  <a:pt x="0" y="247"/>
                  <a:pt x="7" y="247"/>
                </a:cubicBezTo>
                <a:cubicBezTo>
                  <a:pt x="149" y="247"/>
                  <a:pt x="149" y="247"/>
                  <a:pt x="149" y="247"/>
                </a:cubicBezTo>
                <a:cubicBezTo>
                  <a:pt x="92" y="360"/>
                  <a:pt x="92" y="360"/>
                  <a:pt x="92" y="360"/>
                </a:cubicBezTo>
                <a:lnTo>
                  <a:pt x="7" y="360"/>
                </a:lnTo>
                <a:close/>
                <a:moveTo>
                  <a:pt x="64" y="481"/>
                </a:moveTo>
                <a:lnTo>
                  <a:pt x="64" y="481"/>
                </a:lnTo>
                <a:cubicBezTo>
                  <a:pt x="99" y="502"/>
                  <a:pt x="99" y="502"/>
                  <a:pt x="99" y="502"/>
                </a:cubicBezTo>
                <a:cubicBezTo>
                  <a:pt x="106" y="509"/>
                  <a:pt x="106" y="516"/>
                  <a:pt x="99" y="516"/>
                </a:cubicBezTo>
                <a:cubicBezTo>
                  <a:pt x="50" y="551"/>
                  <a:pt x="50" y="551"/>
                  <a:pt x="50" y="551"/>
                </a:cubicBezTo>
                <a:cubicBezTo>
                  <a:pt x="43" y="551"/>
                  <a:pt x="43" y="551"/>
                  <a:pt x="43" y="544"/>
                </a:cubicBezTo>
                <a:cubicBezTo>
                  <a:pt x="50" y="488"/>
                  <a:pt x="50" y="488"/>
                  <a:pt x="50" y="488"/>
                </a:cubicBezTo>
                <a:cubicBezTo>
                  <a:pt x="50" y="481"/>
                  <a:pt x="57" y="481"/>
                  <a:pt x="64" y="481"/>
                </a:cubicBezTo>
                <a:close/>
                <a:moveTo>
                  <a:pt x="347" y="247"/>
                </a:moveTo>
                <a:lnTo>
                  <a:pt x="347" y="247"/>
                </a:lnTo>
                <a:cubicBezTo>
                  <a:pt x="368" y="297"/>
                  <a:pt x="382" y="332"/>
                  <a:pt x="396" y="360"/>
                </a:cubicBezTo>
                <a:cubicBezTo>
                  <a:pt x="226" y="360"/>
                  <a:pt x="226" y="360"/>
                  <a:pt x="226" y="360"/>
                </a:cubicBezTo>
                <a:cubicBezTo>
                  <a:pt x="290" y="247"/>
                  <a:pt x="290" y="247"/>
                  <a:pt x="290" y="247"/>
                </a:cubicBezTo>
                <a:lnTo>
                  <a:pt x="347" y="247"/>
                </a:lnTo>
                <a:close/>
                <a:moveTo>
                  <a:pt x="474" y="417"/>
                </a:moveTo>
                <a:lnTo>
                  <a:pt x="474" y="417"/>
                </a:lnTo>
                <a:cubicBezTo>
                  <a:pt x="495" y="403"/>
                  <a:pt x="495" y="403"/>
                  <a:pt x="495" y="403"/>
                </a:cubicBezTo>
                <a:cubicBezTo>
                  <a:pt x="502" y="403"/>
                  <a:pt x="516" y="403"/>
                  <a:pt x="516" y="410"/>
                </a:cubicBezTo>
                <a:cubicBezTo>
                  <a:pt x="537" y="445"/>
                  <a:pt x="537" y="445"/>
                  <a:pt x="537" y="445"/>
                </a:cubicBezTo>
                <a:cubicBezTo>
                  <a:pt x="537" y="452"/>
                  <a:pt x="537" y="459"/>
                  <a:pt x="530" y="466"/>
                </a:cubicBezTo>
                <a:cubicBezTo>
                  <a:pt x="516" y="473"/>
                  <a:pt x="516" y="473"/>
                  <a:pt x="516" y="473"/>
                </a:cubicBezTo>
                <a:cubicBezTo>
                  <a:pt x="509" y="481"/>
                  <a:pt x="495" y="481"/>
                  <a:pt x="495" y="473"/>
                </a:cubicBezTo>
                <a:cubicBezTo>
                  <a:pt x="474" y="438"/>
                  <a:pt x="474" y="438"/>
                  <a:pt x="474" y="438"/>
                </a:cubicBezTo>
                <a:cubicBezTo>
                  <a:pt x="467" y="431"/>
                  <a:pt x="467" y="417"/>
                  <a:pt x="474" y="417"/>
                </a:cubicBezTo>
                <a:close/>
                <a:moveTo>
                  <a:pt x="580" y="572"/>
                </a:moveTo>
                <a:lnTo>
                  <a:pt x="580" y="572"/>
                </a:lnTo>
                <a:cubicBezTo>
                  <a:pt x="580" y="558"/>
                  <a:pt x="544" y="551"/>
                  <a:pt x="530" y="530"/>
                </a:cubicBezTo>
                <a:cubicBezTo>
                  <a:pt x="509" y="509"/>
                  <a:pt x="523" y="502"/>
                  <a:pt x="530" y="495"/>
                </a:cubicBezTo>
                <a:cubicBezTo>
                  <a:pt x="594" y="459"/>
                  <a:pt x="580" y="572"/>
                  <a:pt x="580" y="57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85" name="Freeform 23"/>
          <p:cNvSpPr>
            <a:spLocks noChangeArrowheads="1"/>
          </p:cNvSpPr>
          <p:nvPr/>
        </p:nvSpPr>
        <p:spPr bwMode="auto">
          <a:xfrm>
            <a:off x="8216348" y="1377952"/>
            <a:ext cx="268748" cy="292100"/>
          </a:xfrm>
          <a:custGeom>
            <a:avLst/>
            <a:gdLst>
              <a:gd name="T0" fmla="*/ 474 w 559"/>
              <a:gd name="T1" fmla="*/ 318 h 609"/>
              <a:gd name="T2" fmla="*/ 474 w 559"/>
              <a:gd name="T3" fmla="*/ 318 h 609"/>
              <a:gd name="T4" fmla="*/ 558 w 559"/>
              <a:gd name="T5" fmla="*/ 445 h 609"/>
              <a:gd name="T6" fmla="*/ 516 w 559"/>
              <a:gd name="T7" fmla="*/ 530 h 609"/>
              <a:gd name="T8" fmla="*/ 417 w 559"/>
              <a:gd name="T9" fmla="*/ 600 h 609"/>
              <a:gd name="T10" fmla="*/ 311 w 559"/>
              <a:gd name="T11" fmla="*/ 579 h 609"/>
              <a:gd name="T12" fmla="*/ 205 w 559"/>
              <a:gd name="T13" fmla="*/ 600 h 609"/>
              <a:gd name="T14" fmla="*/ 99 w 559"/>
              <a:gd name="T15" fmla="*/ 530 h 609"/>
              <a:gd name="T16" fmla="*/ 64 w 559"/>
              <a:gd name="T17" fmla="*/ 226 h 609"/>
              <a:gd name="T18" fmla="*/ 191 w 559"/>
              <a:gd name="T19" fmla="*/ 148 h 609"/>
              <a:gd name="T20" fmla="*/ 304 w 559"/>
              <a:gd name="T21" fmla="*/ 176 h 609"/>
              <a:gd name="T22" fmla="*/ 424 w 559"/>
              <a:gd name="T23" fmla="*/ 148 h 609"/>
              <a:gd name="T24" fmla="*/ 544 w 559"/>
              <a:gd name="T25" fmla="*/ 205 h 609"/>
              <a:gd name="T26" fmla="*/ 474 w 559"/>
              <a:gd name="T27" fmla="*/ 318 h 609"/>
              <a:gd name="T28" fmla="*/ 297 w 559"/>
              <a:gd name="T29" fmla="*/ 141 h 609"/>
              <a:gd name="T30" fmla="*/ 297 w 559"/>
              <a:gd name="T31" fmla="*/ 141 h 609"/>
              <a:gd name="T32" fmla="*/ 332 w 559"/>
              <a:gd name="T33" fmla="*/ 42 h 609"/>
              <a:gd name="T34" fmla="*/ 424 w 559"/>
              <a:gd name="T35" fmla="*/ 0 h 609"/>
              <a:gd name="T36" fmla="*/ 389 w 559"/>
              <a:gd name="T37" fmla="*/ 99 h 609"/>
              <a:gd name="T38" fmla="*/ 297 w 559"/>
              <a:gd name="T39" fmla="*/ 141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559" h="609">
                <a:moveTo>
                  <a:pt x="474" y="318"/>
                </a:moveTo>
                <a:lnTo>
                  <a:pt x="474" y="318"/>
                </a:lnTo>
                <a:cubicBezTo>
                  <a:pt x="474" y="410"/>
                  <a:pt x="558" y="445"/>
                  <a:pt x="558" y="445"/>
                </a:cubicBezTo>
                <a:cubicBezTo>
                  <a:pt x="558" y="445"/>
                  <a:pt x="544" y="487"/>
                  <a:pt x="516" y="530"/>
                </a:cubicBezTo>
                <a:cubicBezTo>
                  <a:pt x="488" y="565"/>
                  <a:pt x="460" y="600"/>
                  <a:pt x="417" y="600"/>
                </a:cubicBezTo>
                <a:cubicBezTo>
                  <a:pt x="375" y="600"/>
                  <a:pt x="361" y="579"/>
                  <a:pt x="311" y="579"/>
                </a:cubicBezTo>
                <a:cubicBezTo>
                  <a:pt x="262" y="579"/>
                  <a:pt x="247" y="600"/>
                  <a:pt x="205" y="600"/>
                </a:cubicBezTo>
                <a:cubicBezTo>
                  <a:pt x="163" y="608"/>
                  <a:pt x="127" y="565"/>
                  <a:pt x="99" y="530"/>
                </a:cubicBezTo>
                <a:cubicBezTo>
                  <a:pt x="43" y="452"/>
                  <a:pt x="0" y="318"/>
                  <a:pt x="64" y="226"/>
                </a:cubicBezTo>
                <a:cubicBezTo>
                  <a:pt x="92" y="176"/>
                  <a:pt x="142" y="148"/>
                  <a:pt x="191" y="148"/>
                </a:cubicBezTo>
                <a:cubicBezTo>
                  <a:pt x="233" y="148"/>
                  <a:pt x="276" y="176"/>
                  <a:pt x="304" y="176"/>
                </a:cubicBezTo>
                <a:cubicBezTo>
                  <a:pt x="325" y="176"/>
                  <a:pt x="375" y="141"/>
                  <a:pt x="424" y="148"/>
                </a:cubicBezTo>
                <a:cubicBezTo>
                  <a:pt x="445" y="148"/>
                  <a:pt x="509" y="155"/>
                  <a:pt x="544" y="205"/>
                </a:cubicBezTo>
                <a:cubicBezTo>
                  <a:pt x="544" y="205"/>
                  <a:pt x="474" y="247"/>
                  <a:pt x="474" y="318"/>
                </a:cubicBezTo>
                <a:close/>
                <a:moveTo>
                  <a:pt x="297" y="141"/>
                </a:moveTo>
                <a:lnTo>
                  <a:pt x="297" y="141"/>
                </a:lnTo>
                <a:cubicBezTo>
                  <a:pt x="290" y="106"/>
                  <a:pt x="311" y="71"/>
                  <a:pt x="332" y="42"/>
                </a:cubicBezTo>
                <a:cubicBezTo>
                  <a:pt x="354" y="21"/>
                  <a:pt x="396" y="0"/>
                  <a:pt x="424" y="0"/>
                </a:cubicBezTo>
                <a:cubicBezTo>
                  <a:pt x="431" y="35"/>
                  <a:pt x="417" y="71"/>
                  <a:pt x="389" y="99"/>
                </a:cubicBezTo>
                <a:cubicBezTo>
                  <a:pt x="368" y="120"/>
                  <a:pt x="332" y="141"/>
                  <a:pt x="297" y="14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86" name="Freeform 24"/>
          <p:cNvSpPr>
            <a:spLocks noChangeArrowheads="1"/>
          </p:cNvSpPr>
          <p:nvPr/>
        </p:nvSpPr>
        <p:spPr bwMode="auto">
          <a:xfrm>
            <a:off x="7738106" y="1377952"/>
            <a:ext cx="241237" cy="287867"/>
          </a:xfrm>
          <a:custGeom>
            <a:avLst/>
            <a:gdLst>
              <a:gd name="T0" fmla="*/ 466 w 502"/>
              <a:gd name="T1" fmla="*/ 410 h 601"/>
              <a:gd name="T2" fmla="*/ 431 w 502"/>
              <a:gd name="T3" fmla="*/ 226 h 601"/>
              <a:gd name="T4" fmla="*/ 501 w 502"/>
              <a:gd name="T5" fmla="*/ 226 h 601"/>
              <a:gd name="T6" fmla="*/ 466 w 502"/>
              <a:gd name="T7" fmla="*/ 410 h 601"/>
              <a:gd name="T8" fmla="*/ 374 w 502"/>
              <a:gd name="T9" fmla="*/ 487 h 601"/>
              <a:gd name="T10" fmla="*/ 353 w 502"/>
              <a:gd name="T11" fmla="*/ 495 h 601"/>
              <a:gd name="T12" fmla="*/ 353 w 502"/>
              <a:gd name="T13" fmla="*/ 509 h 601"/>
              <a:gd name="T14" fmla="*/ 318 w 502"/>
              <a:gd name="T15" fmla="*/ 600 h 601"/>
              <a:gd name="T16" fmla="*/ 282 w 502"/>
              <a:gd name="T17" fmla="*/ 509 h 601"/>
              <a:gd name="T18" fmla="*/ 282 w 502"/>
              <a:gd name="T19" fmla="*/ 495 h 601"/>
              <a:gd name="T20" fmla="*/ 219 w 502"/>
              <a:gd name="T21" fmla="*/ 487 h 601"/>
              <a:gd name="T22" fmla="*/ 219 w 502"/>
              <a:gd name="T23" fmla="*/ 495 h 601"/>
              <a:gd name="T24" fmla="*/ 219 w 502"/>
              <a:gd name="T25" fmla="*/ 565 h 601"/>
              <a:gd name="T26" fmla="*/ 155 w 502"/>
              <a:gd name="T27" fmla="*/ 565 h 601"/>
              <a:gd name="T28" fmla="*/ 155 w 502"/>
              <a:gd name="T29" fmla="*/ 495 h 601"/>
              <a:gd name="T30" fmla="*/ 155 w 502"/>
              <a:gd name="T31" fmla="*/ 487 h 601"/>
              <a:gd name="T32" fmla="*/ 92 w 502"/>
              <a:gd name="T33" fmla="*/ 445 h 601"/>
              <a:gd name="T34" fmla="*/ 92 w 502"/>
              <a:gd name="T35" fmla="*/ 219 h 601"/>
              <a:gd name="T36" fmla="*/ 99 w 502"/>
              <a:gd name="T37" fmla="*/ 191 h 601"/>
              <a:gd name="T38" fmla="*/ 410 w 502"/>
              <a:gd name="T39" fmla="*/ 191 h 601"/>
              <a:gd name="T40" fmla="*/ 410 w 502"/>
              <a:gd name="T41" fmla="*/ 240 h 601"/>
              <a:gd name="T42" fmla="*/ 374 w 502"/>
              <a:gd name="T43" fmla="*/ 487 h 601"/>
              <a:gd name="T44" fmla="*/ 176 w 502"/>
              <a:gd name="T45" fmla="*/ 49 h 601"/>
              <a:gd name="T46" fmla="*/ 162 w 502"/>
              <a:gd name="T47" fmla="*/ 28 h 601"/>
              <a:gd name="T48" fmla="*/ 148 w 502"/>
              <a:gd name="T49" fmla="*/ 0 h 601"/>
              <a:gd name="T50" fmla="*/ 169 w 502"/>
              <a:gd name="T51" fmla="*/ 28 h 601"/>
              <a:gd name="T52" fmla="*/ 183 w 502"/>
              <a:gd name="T53" fmla="*/ 42 h 601"/>
              <a:gd name="T54" fmla="*/ 318 w 502"/>
              <a:gd name="T55" fmla="*/ 42 h 601"/>
              <a:gd name="T56" fmla="*/ 332 w 502"/>
              <a:gd name="T57" fmla="*/ 28 h 601"/>
              <a:gd name="T58" fmla="*/ 353 w 502"/>
              <a:gd name="T59" fmla="*/ 0 h 601"/>
              <a:gd name="T60" fmla="*/ 346 w 502"/>
              <a:gd name="T61" fmla="*/ 28 h 601"/>
              <a:gd name="T62" fmla="*/ 332 w 502"/>
              <a:gd name="T63" fmla="*/ 49 h 601"/>
              <a:gd name="T64" fmla="*/ 92 w 502"/>
              <a:gd name="T65" fmla="*/ 169 h 601"/>
              <a:gd name="T66" fmla="*/ 318 w 502"/>
              <a:gd name="T67" fmla="*/ 120 h 601"/>
              <a:gd name="T68" fmla="*/ 339 w 502"/>
              <a:gd name="T69" fmla="*/ 106 h 601"/>
              <a:gd name="T70" fmla="*/ 304 w 502"/>
              <a:gd name="T71" fmla="*/ 106 h 601"/>
              <a:gd name="T72" fmla="*/ 183 w 502"/>
              <a:gd name="T73" fmla="*/ 120 h 601"/>
              <a:gd name="T74" fmla="*/ 197 w 502"/>
              <a:gd name="T75" fmla="*/ 106 h 601"/>
              <a:gd name="T76" fmla="*/ 169 w 502"/>
              <a:gd name="T77" fmla="*/ 106 h 601"/>
              <a:gd name="T78" fmla="*/ 35 w 502"/>
              <a:gd name="T79" fmla="*/ 410 h 601"/>
              <a:gd name="T80" fmla="*/ 0 w 502"/>
              <a:gd name="T81" fmla="*/ 374 h 601"/>
              <a:gd name="T82" fmla="*/ 35 w 502"/>
              <a:gd name="T83" fmla="*/ 191 h 601"/>
              <a:gd name="T84" fmla="*/ 70 w 502"/>
              <a:gd name="T85" fmla="*/ 374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502" h="601">
                <a:moveTo>
                  <a:pt x="466" y="410"/>
                </a:moveTo>
                <a:lnTo>
                  <a:pt x="466" y="410"/>
                </a:lnTo>
                <a:cubicBezTo>
                  <a:pt x="452" y="410"/>
                  <a:pt x="431" y="396"/>
                  <a:pt x="431" y="374"/>
                </a:cubicBezTo>
                <a:cubicBezTo>
                  <a:pt x="431" y="226"/>
                  <a:pt x="431" y="226"/>
                  <a:pt x="431" y="226"/>
                </a:cubicBezTo>
                <a:cubicBezTo>
                  <a:pt x="431" y="205"/>
                  <a:pt x="452" y="191"/>
                  <a:pt x="466" y="191"/>
                </a:cubicBezTo>
                <a:cubicBezTo>
                  <a:pt x="487" y="191"/>
                  <a:pt x="501" y="205"/>
                  <a:pt x="501" y="226"/>
                </a:cubicBezTo>
                <a:cubicBezTo>
                  <a:pt x="501" y="374"/>
                  <a:pt x="501" y="374"/>
                  <a:pt x="501" y="374"/>
                </a:cubicBezTo>
                <a:cubicBezTo>
                  <a:pt x="501" y="396"/>
                  <a:pt x="487" y="410"/>
                  <a:pt x="466" y="410"/>
                </a:cubicBezTo>
                <a:close/>
                <a:moveTo>
                  <a:pt x="374" y="487"/>
                </a:moveTo>
                <a:lnTo>
                  <a:pt x="374" y="487"/>
                </a:lnTo>
                <a:cubicBezTo>
                  <a:pt x="346" y="487"/>
                  <a:pt x="346" y="487"/>
                  <a:pt x="346" y="487"/>
                </a:cubicBezTo>
                <a:cubicBezTo>
                  <a:pt x="353" y="487"/>
                  <a:pt x="353" y="487"/>
                  <a:pt x="353" y="495"/>
                </a:cubicBezTo>
                <a:lnTo>
                  <a:pt x="353" y="495"/>
                </a:lnTo>
                <a:cubicBezTo>
                  <a:pt x="353" y="509"/>
                  <a:pt x="353" y="509"/>
                  <a:pt x="353" y="509"/>
                </a:cubicBezTo>
                <a:cubicBezTo>
                  <a:pt x="353" y="565"/>
                  <a:pt x="353" y="565"/>
                  <a:pt x="353" y="565"/>
                </a:cubicBezTo>
                <a:cubicBezTo>
                  <a:pt x="353" y="586"/>
                  <a:pt x="332" y="600"/>
                  <a:pt x="318" y="600"/>
                </a:cubicBezTo>
                <a:cubicBezTo>
                  <a:pt x="297" y="600"/>
                  <a:pt x="282" y="586"/>
                  <a:pt x="282" y="565"/>
                </a:cubicBezTo>
                <a:cubicBezTo>
                  <a:pt x="282" y="509"/>
                  <a:pt x="282" y="509"/>
                  <a:pt x="282" y="509"/>
                </a:cubicBezTo>
                <a:cubicBezTo>
                  <a:pt x="282" y="495"/>
                  <a:pt x="282" y="495"/>
                  <a:pt x="282" y="495"/>
                </a:cubicBezTo>
                <a:lnTo>
                  <a:pt x="282" y="495"/>
                </a:lnTo>
                <a:cubicBezTo>
                  <a:pt x="282" y="487"/>
                  <a:pt x="282" y="487"/>
                  <a:pt x="282" y="487"/>
                </a:cubicBezTo>
                <a:cubicBezTo>
                  <a:pt x="219" y="487"/>
                  <a:pt x="219" y="487"/>
                  <a:pt x="219" y="487"/>
                </a:cubicBezTo>
                <a:cubicBezTo>
                  <a:pt x="219" y="487"/>
                  <a:pt x="219" y="487"/>
                  <a:pt x="219" y="495"/>
                </a:cubicBezTo>
                <a:lnTo>
                  <a:pt x="219" y="495"/>
                </a:lnTo>
                <a:cubicBezTo>
                  <a:pt x="219" y="509"/>
                  <a:pt x="219" y="509"/>
                  <a:pt x="219" y="509"/>
                </a:cubicBezTo>
                <a:cubicBezTo>
                  <a:pt x="219" y="565"/>
                  <a:pt x="219" y="565"/>
                  <a:pt x="219" y="565"/>
                </a:cubicBezTo>
                <a:cubicBezTo>
                  <a:pt x="219" y="586"/>
                  <a:pt x="205" y="600"/>
                  <a:pt x="190" y="600"/>
                </a:cubicBezTo>
                <a:cubicBezTo>
                  <a:pt x="169" y="600"/>
                  <a:pt x="155" y="586"/>
                  <a:pt x="155" y="565"/>
                </a:cubicBezTo>
                <a:cubicBezTo>
                  <a:pt x="155" y="509"/>
                  <a:pt x="155" y="509"/>
                  <a:pt x="155" y="509"/>
                </a:cubicBezTo>
                <a:cubicBezTo>
                  <a:pt x="155" y="495"/>
                  <a:pt x="155" y="495"/>
                  <a:pt x="155" y="495"/>
                </a:cubicBezTo>
                <a:lnTo>
                  <a:pt x="155" y="495"/>
                </a:lnTo>
                <a:cubicBezTo>
                  <a:pt x="155" y="487"/>
                  <a:pt x="155" y="487"/>
                  <a:pt x="155" y="487"/>
                </a:cubicBezTo>
                <a:cubicBezTo>
                  <a:pt x="127" y="487"/>
                  <a:pt x="127" y="487"/>
                  <a:pt x="127" y="487"/>
                </a:cubicBezTo>
                <a:cubicBezTo>
                  <a:pt x="106" y="487"/>
                  <a:pt x="92" y="466"/>
                  <a:pt x="92" y="445"/>
                </a:cubicBezTo>
                <a:cubicBezTo>
                  <a:pt x="92" y="240"/>
                  <a:pt x="92" y="240"/>
                  <a:pt x="92" y="240"/>
                </a:cubicBezTo>
                <a:cubicBezTo>
                  <a:pt x="92" y="219"/>
                  <a:pt x="92" y="219"/>
                  <a:pt x="92" y="219"/>
                </a:cubicBezTo>
                <a:cubicBezTo>
                  <a:pt x="92" y="191"/>
                  <a:pt x="92" y="191"/>
                  <a:pt x="92" y="191"/>
                </a:cubicBezTo>
                <a:cubicBezTo>
                  <a:pt x="99" y="191"/>
                  <a:pt x="99" y="191"/>
                  <a:pt x="99" y="191"/>
                </a:cubicBezTo>
                <a:cubicBezTo>
                  <a:pt x="410" y="191"/>
                  <a:pt x="410" y="191"/>
                  <a:pt x="410" y="191"/>
                </a:cubicBezTo>
                <a:lnTo>
                  <a:pt x="410" y="191"/>
                </a:lnTo>
                <a:cubicBezTo>
                  <a:pt x="410" y="219"/>
                  <a:pt x="410" y="219"/>
                  <a:pt x="410" y="219"/>
                </a:cubicBezTo>
                <a:cubicBezTo>
                  <a:pt x="410" y="240"/>
                  <a:pt x="410" y="240"/>
                  <a:pt x="410" y="240"/>
                </a:cubicBezTo>
                <a:cubicBezTo>
                  <a:pt x="410" y="445"/>
                  <a:pt x="410" y="445"/>
                  <a:pt x="410" y="445"/>
                </a:cubicBezTo>
                <a:cubicBezTo>
                  <a:pt x="410" y="466"/>
                  <a:pt x="395" y="487"/>
                  <a:pt x="374" y="487"/>
                </a:cubicBezTo>
                <a:close/>
                <a:moveTo>
                  <a:pt x="176" y="49"/>
                </a:moveTo>
                <a:lnTo>
                  <a:pt x="176" y="49"/>
                </a:lnTo>
                <a:cubicBezTo>
                  <a:pt x="169" y="42"/>
                  <a:pt x="169" y="42"/>
                  <a:pt x="169" y="42"/>
                </a:cubicBezTo>
                <a:cubicBezTo>
                  <a:pt x="162" y="28"/>
                  <a:pt x="162" y="28"/>
                  <a:pt x="162" y="28"/>
                </a:cubicBezTo>
                <a:cubicBezTo>
                  <a:pt x="148" y="7"/>
                  <a:pt x="148" y="7"/>
                  <a:pt x="148" y="7"/>
                </a:cubicBezTo>
                <a:lnTo>
                  <a:pt x="148" y="0"/>
                </a:lnTo>
                <a:lnTo>
                  <a:pt x="155" y="0"/>
                </a:lnTo>
                <a:cubicBezTo>
                  <a:pt x="169" y="28"/>
                  <a:pt x="169" y="28"/>
                  <a:pt x="169" y="28"/>
                </a:cubicBezTo>
                <a:cubicBezTo>
                  <a:pt x="176" y="35"/>
                  <a:pt x="176" y="35"/>
                  <a:pt x="176" y="35"/>
                </a:cubicBezTo>
                <a:cubicBezTo>
                  <a:pt x="183" y="42"/>
                  <a:pt x="183" y="42"/>
                  <a:pt x="183" y="42"/>
                </a:cubicBezTo>
                <a:cubicBezTo>
                  <a:pt x="205" y="35"/>
                  <a:pt x="226" y="35"/>
                  <a:pt x="254" y="35"/>
                </a:cubicBezTo>
                <a:cubicBezTo>
                  <a:pt x="275" y="35"/>
                  <a:pt x="297" y="35"/>
                  <a:pt x="318" y="42"/>
                </a:cubicBezTo>
                <a:cubicBezTo>
                  <a:pt x="325" y="35"/>
                  <a:pt x="325" y="35"/>
                  <a:pt x="325" y="35"/>
                </a:cubicBezTo>
                <a:cubicBezTo>
                  <a:pt x="332" y="28"/>
                  <a:pt x="332" y="28"/>
                  <a:pt x="332" y="28"/>
                </a:cubicBezTo>
                <a:cubicBezTo>
                  <a:pt x="346" y="0"/>
                  <a:pt x="346" y="0"/>
                  <a:pt x="346" y="0"/>
                </a:cubicBezTo>
                <a:lnTo>
                  <a:pt x="353" y="0"/>
                </a:lnTo>
                <a:cubicBezTo>
                  <a:pt x="360" y="0"/>
                  <a:pt x="360" y="7"/>
                  <a:pt x="360" y="7"/>
                </a:cubicBezTo>
                <a:cubicBezTo>
                  <a:pt x="346" y="28"/>
                  <a:pt x="346" y="28"/>
                  <a:pt x="346" y="28"/>
                </a:cubicBezTo>
                <a:cubicBezTo>
                  <a:pt x="339" y="42"/>
                  <a:pt x="339" y="42"/>
                  <a:pt x="339" y="42"/>
                </a:cubicBezTo>
                <a:cubicBezTo>
                  <a:pt x="332" y="49"/>
                  <a:pt x="332" y="49"/>
                  <a:pt x="332" y="49"/>
                </a:cubicBezTo>
                <a:cubicBezTo>
                  <a:pt x="381" y="71"/>
                  <a:pt x="410" y="120"/>
                  <a:pt x="410" y="169"/>
                </a:cubicBezTo>
                <a:cubicBezTo>
                  <a:pt x="92" y="169"/>
                  <a:pt x="92" y="169"/>
                  <a:pt x="92" y="169"/>
                </a:cubicBezTo>
                <a:cubicBezTo>
                  <a:pt x="92" y="120"/>
                  <a:pt x="127" y="71"/>
                  <a:pt x="176" y="49"/>
                </a:cubicBezTo>
                <a:close/>
                <a:moveTo>
                  <a:pt x="318" y="120"/>
                </a:moveTo>
                <a:lnTo>
                  <a:pt x="318" y="120"/>
                </a:lnTo>
                <a:cubicBezTo>
                  <a:pt x="332" y="120"/>
                  <a:pt x="339" y="113"/>
                  <a:pt x="339" y="106"/>
                </a:cubicBezTo>
                <a:cubicBezTo>
                  <a:pt x="339" y="92"/>
                  <a:pt x="332" y="85"/>
                  <a:pt x="318" y="85"/>
                </a:cubicBezTo>
                <a:cubicBezTo>
                  <a:pt x="311" y="85"/>
                  <a:pt x="304" y="92"/>
                  <a:pt x="304" y="106"/>
                </a:cubicBezTo>
                <a:cubicBezTo>
                  <a:pt x="304" y="113"/>
                  <a:pt x="311" y="120"/>
                  <a:pt x="318" y="120"/>
                </a:cubicBezTo>
                <a:close/>
                <a:moveTo>
                  <a:pt x="183" y="120"/>
                </a:moveTo>
                <a:lnTo>
                  <a:pt x="183" y="120"/>
                </a:lnTo>
                <a:cubicBezTo>
                  <a:pt x="190" y="120"/>
                  <a:pt x="197" y="113"/>
                  <a:pt x="197" y="106"/>
                </a:cubicBezTo>
                <a:cubicBezTo>
                  <a:pt x="197" y="92"/>
                  <a:pt x="190" y="85"/>
                  <a:pt x="183" y="85"/>
                </a:cubicBezTo>
                <a:cubicBezTo>
                  <a:pt x="176" y="85"/>
                  <a:pt x="169" y="92"/>
                  <a:pt x="169" y="106"/>
                </a:cubicBezTo>
                <a:cubicBezTo>
                  <a:pt x="169" y="113"/>
                  <a:pt x="176" y="120"/>
                  <a:pt x="183" y="120"/>
                </a:cubicBezTo>
                <a:close/>
                <a:moveTo>
                  <a:pt x="35" y="410"/>
                </a:moveTo>
                <a:lnTo>
                  <a:pt x="35" y="410"/>
                </a:lnTo>
                <a:cubicBezTo>
                  <a:pt x="21" y="410"/>
                  <a:pt x="0" y="396"/>
                  <a:pt x="0" y="374"/>
                </a:cubicBezTo>
                <a:cubicBezTo>
                  <a:pt x="0" y="226"/>
                  <a:pt x="0" y="226"/>
                  <a:pt x="0" y="226"/>
                </a:cubicBezTo>
                <a:cubicBezTo>
                  <a:pt x="0" y="205"/>
                  <a:pt x="21" y="191"/>
                  <a:pt x="35" y="191"/>
                </a:cubicBezTo>
                <a:cubicBezTo>
                  <a:pt x="56" y="191"/>
                  <a:pt x="70" y="205"/>
                  <a:pt x="70" y="226"/>
                </a:cubicBezTo>
                <a:cubicBezTo>
                  <a:pt x="70" y="374"/>
                  <a:pt x="70" y="374"/>
                  <a:pt x="70" y="374"/>
                </a:cubicBezTo>
                <a:cubicBezTo>
                  <a:pt x="70" y="396"/>
                  <a:pt x="56" y="410"/>
                  <a:pt x="35" y="41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63" name="Freeform 1"/>
          <p:cNvSpPr>
            <a:spLocks noChangeArrowheads="1"/>
          </p:cNvSpPr>
          <p:nvPr/>
        </p:nvSpPr>
        <p:spPr bwMode="auto">
          <a:xfrm>
            <a:off x="10258401" y="3416301"/>
            <a:ext cx="292024" cy="292100"/>
          </a:xfrm>
          <a:custGeom>
            <a:avLst/>
            <a:gdLst>
              <a:gd name="T0" fmla="*/ 594 w 609"/>
              <a:gd name="T1" fmla="*/ 290 h 609"/>
              <a:gd name="T2" fmla="*/ 318 w 609"/>
              <a:gd name="T3" fmla="*/ 466 h 609"/>
              <a:gd name="T4" fmla="*/ 283 w 609"/>
              <a:gd name="T5" fmla="*/ 608 h 609"/>
              <a:gd name="T6" fmla="*/ 120 w 609"/>
              <a:gd name="T7" fmla="*/ 608 h 609"/>
              <a:gd name="T8" fmla="*/ 85 w 609"/>
              <a:gd name="T9" fmla="*/ 551 h 609"/>
              <a:gd name="T10" fmla="*/ 50 w 609"/>
              <a:gd name="T11" fmla="*/ 509 h 609"/>
              <a:gd name="T12" fmla="*/ 7 w 609"/>
              <a:gd name="T13" fmla="*/ 459 h 609"/>
              <a:gd name="T14" fmla="*/ 113 w 609"/>
              <a:gd name="T15" fmla="*/ 0 h 609"/>
              <a:gd name="T16" fmla="*/ 368 w 609"/>
              <a:gd name="T17" fmla="*/ 0 h 609"/>
              <a:gd name="T18" fmla="*/ 523 w 609"/>
              <a:gd name="T19" fmla="*/ 120 h 609"/>
              <a:gd name="T20" fmla="*/ 594 w 609"/>
              <a:gd name="T21" fmla="*/ 290 h 609"/>
              <a:gd name="T22" fmla="*/ 488 w 609"/>
              <a:gd name="T23" fmla="*/ 148 h 609"/>
              <a:gd name="T24" fmla="*/ 368 w 609"/>
              <a:gd name="T25" fmla="*/ 42 h 609"/>
              <a:gd name="T26" fmla="*/ 50 w 609"/>
              <a:gd name="T27" fmla="*/ 466 h 609"/>
              <a:gd name="T28" fmla="*/ 148 w 609"/>
              <a:gd name="T29" fmla="*/ 466 h 609"/>
              <a:gd name="T30" fmla="*/ 212 w 609"/>
              <a:gd name="T31" fmla="*/ 325 h 609"/>
              <a:gd name="T32" fmla="*/ 304 w 609"/>
              <a:gd name="T33" fmla="*/ 325 h 609"/>
              <a:gd name="T34" fmla="*/ 481 w 609"/>
              <a:gd name="T35" fmla="*/ 191 h 609"/>
              <a:gd name="T36" fmla="*/ 530 w 609"/>
              <a:gd name="T37" fmla="*/ 169 h 609"/>
              <a:gd name="T38" fmla="*/ 523 w 609"/>
              <a:gd name="T39" fmla="*/ 198 h 609"/>
              <a:gd name="T40" fmla="*/ 240 w 609"/>
              <a:gd name="T41" fmla="*/ 367 h 609"/>
              <a:gd name="T42" fmla="*/ 212 w 609"/>
              <a:gd name="T43" fmla="*/ 509 h 609"/>
              <a:gd name="T44" fmla="*/ 134 w 609"/>
              <a:gd name="T45" fmla="*/ 509 h 609"/>
              <a:gd name="T46" fmla="*/ 255 w 609"/>
              <a:gd name="T47" fmla="*/ 565 h 609"/>
              <a:gd name="T48" fmla="*/ 375 w 609"/>
              <a:gd name="T49" fmla="*/ 424 h 609"/>
              <a:gd name="T50" fmla="*/ 530 w 609"/>
              <a:gd name="T51" fmla="*/ 169 h 609"/>
              <a:gd name="T52" fmla="*/ 339 w 609"/>
              <a:gd name="T53" fmla="*/ 226 h 609"/>
              <a:gd name="T54" fmla="*/ 290 w 609"/>
              <a:gd name="T55" fmla="*/ 247 h 609"/>
              <a:gd name="T56" fmla="*/ 255 w 609"/>
              <a:gd name="T57" fmla="*/ 141 h 609"/>
              <a:gd name="T58" fmla="*/ 318 w 609"/>
              <a:gd name="T59" fmla="*/ 127 h 609"/>
              <a:gd name="T60" fmla="*/ 361 w 609"/>
              <a:gd name="T61" fmla="*/ 191 h 609"/>
              <a:gd name="T62" fmla="*/ 318 w 609"/>
              <a:gd name="T63" fmla="*/ 169 h 609"/>
              <a:gd name="T64" fmla="*/ 318 w 609"/>
              <a:gd name="T65" fmla="*/ 169 h 609"/>
              <a:gd name="T66" fmla="*/ 283 w 609"/>
              <a:gd name="T67" fmla="*/ 205 h 609"/>
              <a:gd name="T68" fmla="*/ 318 w 609"/>
              <a:gd name="T69" fmla="*/ 177 h 609"/>
              <a:gd name="T70" fmla="*/ 318 w 609"/>
              <a:gd name="T71" fmla="*/ 177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09" h="609">
                <a:moveTo>
                  <a:pt x="594" y="290"/>
                </a:moveTo>
                <a:lnTo>
                  <a:pt x="594" y="290"/>
                </a:lnTo>
                <a:cubicBezTo>
                  <a:pt x="573" y="396"/>
                  <a:pt x="488" y="466"/>
                  <a:pt x="375" y="466"/>
                </a:cubicBezTo>
                <a:cubicBezTo>
                  <a:pt x="318" y="466"/>
                  <a:pt x="318" y="466"/>
                  <a:pt x="318" y="466"/>
                </a:cubicBezTo>
                <a:cubicBezTo>
                  <a:pt x="290" y="572"/>
                  <a:pt x="290" y="572"/>
                  <a:pt x="290" y="572"/>
                </a:cubicBezTo>
                <a:cubicBezTo>
                  <a:pt x="283" y="608"/>
                  <a:pt x="283" y="608"/>
                  <a:pt x="283" y="608"/>
                </a:cubicBezTo>
                <a:cubicBezTo>
                  <a:pt x="255" y="608"/>
                  <a:pt x="255" y="608"/>
                  <a:pt x="255" y="608"/>
                </a:cubicBezTo>
                <a:cubicBezTo>
                  <a:pt x="120" y="608"/>
                  <a:pt x="120" y="608"/>
                  <a:pt x="120" y="608"/>
                </a:cubicBezTo>
                <a:cubicBezTo>
                  <a:pt x="71" y="608"/>
                  <a:pt x="71" y="608"/>
                  <a:pt x="71" y="608"/>
                </a:cubicBezTo>
                <a:cubicBezTo>
                  <a:pt x="85" y="551"/>
                  <a:pt x="85" y="551"/>
                  <a:pt x="85" y="551"/>
                </a:cubicBezTo>
                <a:cubicBezTo>
                  <a:pt x="92" y="509"/>
                  <a:pt x="92" y="509"/>
                  <a:pt x="92" y="509"/>
                </a:cubicBezTo>
                <a:cubicBezTo>
                  <a:pt x="50" y="509"/>
                  <a:pt x="50" y="509"/>
                  <a:pt x="50" y="509"/>
                </a:cubicBezTo>
                <a:cubicBezTo>
                  <a:pt x="0" y="509"/>
                  <a:pt x="0" y="509"/>
                  <a:pt x="0" y="509"/>
                </a:cubicBezTo>
                <a:cubicBezTo>
                  <a:pt x="7" y="459"/>
                  <a:pt x="7" y="459"/>
                  <a:pt x="7" y="459"/>
                </a:cubicBezTo>
                <a:cubicBezTo>
                  <a:pt x="106" y="35"/>
                  <a:pt x="106" y="35"/>
                  <a:pt x="106" y="35"/>
                </a:cubicBezTo>
                <a:cubicBezTo>
                  <a:pt x="113" y="0"/>
                  <a:pt x="113" y="0"/>
                  <a:pt x="113" y="0"/>
                </a:cubicBezTo>
                <a:cubicBezTo>
                  <a:pt x="148" y="0"/>
                  <a:pt x="148" y="0"/>
                  <a:pt x="148" y="0"/>
                </a:cubicBezTo>
                <a:cubicBezTo>
                  <a:pt x="368" y="0"/>
                  <a:pt x="368" y="0"/>
                  <a:pt x="368" y="0"/>
                </a:cubicBezTo>
                <a:cubicBezTo>
                  <a:pt x="417" y="0"/>
                  <a:pt x="466" y="21"/>
                  <a:pt x="495" y="64"/>
                </a:cubicBezTo>
                <a:cubicBezTo>
                  <a:pt x="509" y="78"/>
                  <a:pt x="516" y="92"/>
                  <a:pt x="523" y="120"/>
                </a:cubicBezTo>
                <a:cubicBezTo>
                  <a:pt x="544" y="127"/>
                  <a:pt x="558" y="141"/>
                  <a:pt x="565" y="155"/>
                </a:cubicBezTo>
                <a:cubicBezTo>
                  <a:pt x="587" y="184"/>
                  <a:pt x="608" y="226"/>
                  <a:pt x="594" y="290"/>
                </a:cubicBezTo>
                <a:close/>
                <a:moveTo>
                  <a:pt x="488" y="148"/>
                </a:moveTo>
                <a:lnTo>
                  <a:pt x="488" y="148"/>
                </a:lnTo>
                <a:cubicBezTo>
                  <a:pt x="481" y="127"/>
                  <a:pt x="481" y="113"/>
                  <a:pt x="474" y="99"/>
                </a:cubicBezTo>
                <a:cubicBezTo>
                  <a:pt x="452" y="64"/>
                  <a:pt x="403" y="42"/>
                  <a:pt x="368" y="42"/>
                </a:cubicBezTo>
                <a:cubicBezTo>
                  <a:pt x="148" y="42"/>
                  <a:pt x="148" y="42"/>
                  <a:pt x="148" y="42"/>
                </a:cubicBezTo>
                <a:cubicBezTo>
                  <a:pt x="50" y="466"/>
                  <a:pt x="50" y="466"/>
                  <a:pt x="50" y="466"/>
                </a:cubicBezTo>
                <a:cubicBezTo>
                  <a:pt x="99" y="466"/>
                  <a:pt x="99" y="466"/>
                  <a:pt x="99" y="466"/>
                </a:cubicBezTo>
                <a:cubicBezTo>
                  <a:pt x="148" y="466"/>
                  <a:pt x="148" y="466"/>
                  <a:pt x="148" y="466"/>
                </a:cubicBezTo>
                <a:cubicBezTo>
                  <a:pt x="177" y="466"/>
                  <a:pt x="177" y="466"/>
                  <a:pt x="177" y="466"/>
                </a:cubicBezTo>
                <a:cubicBezTo>
                  <a:pt x="212" y="325"/>
                  <a:pt x="212" y="325"/>
                  <a:pt x="212" y="325"/>
                </a:cubicBezTo>
                <a:cubicBezTo>
                  <a:pt x="304" y="325"/>
                  <a:pt x="304" y="325"/>
                  <a:pt x="304" y="325"/>
                </a:cubicBezTo>
                <a:lnTo>
                  <a:pt x="304" y="325"/>
                </a:lnTo>
                <a:cubicBezTo>
                  <a:pt x="353" y="325"/>
                  <a:pt x="403" y="311"/>
                  <a:pt x="438" y="276"/>
                </a:cubicBezTo>
                <a:cubicBezTo>
                  <a:pt x="459" y="254"/>
                  <a:pt x="474" y="226"/>
                  <a:pt x="481" y="191"/>
                </a:cubicBezTo>
                <a:cubicBezTo>
                  <a:pt x="488" y="177"/>
                  <a:pt x="488" y="162"/>
                  <a:pt x="488" y="148"/>
                </a:cubicBezTo>
                <a:close/>
                <a:moveTo>
                  <a:pt x="530" y="169"/>
                </a:moveTo>
                <a:lnTo>
                  <a:pt x="530" y="169"/>
                </a:lnTo>
                <a:cubicBezTo>
                  <a:pt x="523" y="184"/>
                  <a:pt x="523" y="191"/>
                  <a:pt x="523" y="198"/>
                </a:cubicBezTo>
                <a:cubicBezTo>
                  <a:pt x="502" y="304"/>
                  <a:pt x="410" y="367"/>
                  <a:pt x="304" y="367"/>
                </a:cubicBezTo>
                <a:cubicBezTo>
                  <a:pt x="240" y="367"/>
                  <a:pt x="240" y="367"/>
                  <a:pt x="240" y="367"/>
                </a:cubicBezTo>
                <a:cubicBezTo>
                  <a:pt x="219" y="480"/>
                  <a:pt x="219" y="480"/>
                  <a:pt x="219" y="480"/>
                </a:cubicBezTo>
                <a:cubicBezTo>
                  <a:pt x="212" y="509"/>
                  <a:pt x="212" y="509"/>
                  <a:pt x="212" y="509"/>
                </a:cubicBezTo>
                <a:cubicBezTo>
                  <a:pt x="177" y="509"/>
                  <a:pt x="177" y="509"/>
                  <a:pt x="177" y="509"/>
                </a:cubicBezTo>
                <a:cubicBezTo>
                  <a:pt x="134" y="509"/>
                  <a:pt x="134" y="509"/>
                  <a:pt x="134" y="509"/>
                </a:cubicBezTo>
                <a:cubicBezTo>
                  <a:pt x="120" y="565"/>
                  <a:pt x="120" y="565"/>
                  <a:pt x="120" y="565"/>
                </a:cubicBezTo>
                <a:cubicBezTo>
                  <a:pt x="255" y="565"/>
                  <a:pt x="255" y="565"/>
                  <a:pt x="255" y="565"/>
                </a:cubicBezTo>
                <a:cubicBezTo>
                  <a:pt x="283" y="424"/>
                  <a:pt x="283" y="424"/>
                  <a:pt x="283" y="424"/>
                </a:cubicBezTo>
                <a:cubicBezTo>
                  <a:pt x="375" y="424"/>
                  <a:pt x="375" y="424"/>
                  <a:pt x="375" y="424"/>
                </a:cubicBezTo>
                <a:cubicBezTo>
                  <a:pt x="459" y="424"/>
                  <a:pt x="537" y="375"/>
                  <a:pt x="551" y="283"/>
                </a:cubicBezTo>
                <a:cubicBezTo>
                  <a:pt x="565" y="233"/>
                  <a:pt x="551" y="198"/>
                  <a:pt x="530" y="169"/>
                </a:cubicBezTo>
                <a:close/>
                <a:moveTo>
                  <a:pt x="339" y="226"/>
                </a:moveTo>
                <a:lnTo>
                  <a:pt x="339" y="226"/>
                </a:lnTo>
                <a:cubicBezTo>
                  <a:pt x="332" y="226"/>
                  <a:pt x="332" y="233"/>
                  <a:pt x="325" y="233"/>
                </a:cubicBezTo>
                <a:cubicBezTo>
                  <a:pt x="318" y="240"/>
                  <a:pt x="304" y="247"/>
                  <a:pt x="290" y="247"/>
                </a:cubicBezTo>
                <a:cubicBezTo>
                  <a:pt x="226" y="247"/>
                  <a:pt x="226" y="247"/>
                  <a:pt x="226" y="247"/>
                </a:cubicBezTo>
                <a:cubicBezTo>
                  <a:pt x="255" y="141"/>
                  <a:pt x="255" y="141"/>
                  <a:pt x="255" y="141"/>
                </a:cubicBezTo>
                <a:cubicBezTo>
                  <a:pt x="255" y="127"/>
                  <a:pt x="255" y="127"/>
                  <a:pt x="255" y="127"/>
                </a:cubicBezTo>
                <a:cubicBezTo>
                  <a:pt x="318" y="127"/>
                  <a:pt x="318" y="127"/>
                  <a:pt x="318" y="127"/>
                </a:cubicBezTo>
                <a:cubicBezTo>
                  <a:pt x="332" y="127"/>
                  <a:pt x="339" y="134"/>
                  <a:pt x="346" y="141"/>
                </a:cubicBezTo>
                <a:cubicBezTo>
                  <a:pt x="361" y="148"/>
                  <a:pt x="368" y="169"/>
                  <a:pt x="361" y="191"/>
                </a:cubicBezTo>
                <a:cubicBezTo>
                  <a:pt x="361" y="205"/>
                  <a:pt x="346" y="219"/>
                  <a:pt x="339" y="226"/>
                </a:cubicBezTo>
                <a:close/>
                <a:moveTo>
                  <a:pt x="318" y="169"/>
                </a:moveTo>
                <a:lnTo>
                  <a:pt x="318" y="169"/>
                </a:lnTo>
                <a:lnTo>
                  <a:pt x="318" y="169"/>
                </a:lnTo>
                <a:cubicBezTo>
                  <a:pt x="290" y="169"/>
                  <a:pt x="290" y="169"/>
                  <a:pt x="290" y="169"/>
                </a:cubicBezTo>
                <a:cubicBezTo>
                  <a:pt x="283" y="205"/>
                  <a:pt x="283" y="205"/>
                  <a:pt x="283" y="205"/>
                </a:cubicBezTo>
                <a:cubicBezTo>
                  <a:pt x="290" y="205"/>
                  <a:pt x="290" y="205"/>
                  <a:pt x="290" y="205"/>
                </a:cubicBezTo>
                <a:cubicBezTo>
                  <a:pt x="304" y="205"/>
                  <a:pt x="318" y="191"/>
                  <a:pt x="318" y="177"/>
                </a:cubicBezTo>
                <a:lnTo>
                  <a:pt x="318" y="177"/>
                </a:lnTo>
                <a:lnTo>
                  <a:pt x="318" y="177"/>
                </a:lnTo>
                <a:cubicBezTo>
                  <a:pt x="318" y="177"/>
                  <a:pt x="318" y="177"/>
                  <a:pt x="318" y="16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64" name="Freeform 2"/>
          <p:cNvSpPr>
            <a:spLocks noChangeArrowheads="1"/>
          </p:cNvSpPr>
          <p:nvPr/>
        </p:nvSpPr>
        <p:spPr bwMode="auto">
          <a:xfrm>
            <a:off x="9748417" y="3424768"/>
            <a:ext cx="292024" cy="275167"/>
          </a:xfrm>
          <a:custGeom>
            <a:avLst/>
            <a:gdLst>
              <a:gd name="T0" fmla="*/ 473 w 609"/>
              <a:gd name="T1" fmla="*/ 573 h 574"/>
              <a:gd name="T2" fmla="*/ 473 w 609"/>
              <a:gd name="T3" fmla="*/ 573 h 574"/>
              <a:gd name="T4" fmla="*/ 473 w 609"/>
              <a:gd name="T5" fmla="*/ 368 h 574"/>
              <a:gd name="T6" fmla="*/ 410 w 609"/>
              <a:gd name="T7" fmla="*/ 283 h 574"/>
              <a:gd name="T8" fmla="*/ 339 w 609"/>
              <a:gd name="T9" fmla="*/ 368 h 574"/>
              <a:gd name="T10" fmla="*/ 339 w 609"/>
              <a:gd name="T11" fmla="*/ 573 h 574"/>
              <a:gd name="T12" fmla="*/ 205 w 609"/>
              <a:gd name="T13" fmla="*/ 573 h 574"/>
              <a:gd name="T14" fmla="*/ 205 w 609"/>
              <a:gd name="T15" fmla="*/ 191 h 574"/>
              <a:gd name="T16" fmla="*/ 339 w 609"/>
              <a:gd name="T17" fmla="*/ 191 h 574"/>
              <a:gd name="T18" fmla="*/ 339 w 609"/>
              <a:gd name="T19" fmla="*/ 240 h 574"/>
              <a:gd name="T20" fmla="*/ 459 w 609"/>
              <a:gd name="T21" fmla="*/ 177 h 574"/>
              <a:gd name="T22" fmla="*/ 608 w 609"/>
              <a:gd name="T23" fmla="*/ 361 h 574"/>
              <a:gd name="T24" fmla="*/ 608 w 609"/>
              <a:gd name="T25" fmla="*/ 573 h 574"/>
              <a:gd name="T26" fmla="*/ 473 w 609"/>
              <a:gd name="T27" fmla="*/ 573 h 574"/>
              <a:gd name="T28" fmla="*/ 78 w 609"/>
              <a:gd name="T29" fmla="*/ 134 h 574"/>
              <a:gd name="T30" fmla="*/ 78 w 609"/>
              <a:gd name="T31" fmla="*/ 134 h 574"/>
              <a:gd name="T32" fmla="*/ 0 w 609"/>
              <a:gd name="T33" fmla="*/ 71 h 574"/>
              <a:gd name="T34" fmla="*/ 78 w 609"/>
              <a:gd name="T35" fmla="*/ 0 h 574"/>
              <a:gd name="T36" fmla="*/ 155 w 609"/>
              <a:gd name="T37" fmla="*/ 71 h 574"/>
              <a:gd name="T38" fmla="*/ 78 w 609"/>
              <a:gd name="T39" fmla="*/ 134 h 574"/>
              <a:gd name="T40" fmla="*/ 141 w 609"/>
              <a:gd name="T41" fmla="*/ 573 h 574"/>
              <a:gd name="T42" fmla="*/ 141 w 609"/>
              <a:gd name="T43" fmla="*/ 573 h 574"/>
              <a:gd name="T44" fmla="*/ 7 w 609"/>
              <a:gd name="T45" fmla="*/ 573 h 574"/>
              <a:gd name="T46" fmla="*/ 7 w 609"/>
              <a:gd name="T47" fmla="*/ 191 h 574"/>
              <a:gd name="T48" fmla="*/ 141 w 609"/>
              <a:gd name="T49" fmla="*/ 191 h 574"/>
              <a:gd name="T50" fmla="*/ 141 w 609"/>
              <a:gd name="T51" fmla="*/ 573 h 5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609" h="574">
                <a:moveTo>
                  <a:pt x="473" y="573"/>
                </a:moveTo>
                <a:lnTo>
                  <a:pt x="473" y="573"/>
                </a:lnTo>
                <a:cubicBezTo>
                  <a:pt x="473" y="368"/>
                  <a:pt x="473" y="368"/>
                  <a:pt x="473" y="368"/>
                </a:cubicBezTo>
                <a:cubicBezTo>
                  <a:pt x="473" y="325"/>
                  <a:pt x="459" y="283"/>
                  <a:pt x="410" y="283"/>
                </a:cubicBezTo>
                <a:cubicBezTo>
                  <a:pt x="360" y="283"/>
                  <a:pt x="339" y="325"/>
                  <a:pt x="339" y="368"/>
                </a:cubicBezTo>
                <a:cubicBezTo>
                  <a:pt x="339" y="573"/>
                  <a:pt x="339" y="573"/>
                  <a:pt x="339" y="573"/>
                </a:cubicBezTo>
                <a:cubicBezTo>
                  <a:pt x="205" y="573"/>
                  <a:pt x="205" y="573"/>
                  <a:pt x="205" y="573"/>
                </a:cubicBezTo>
                <a:cubicBezTo>
                  <a:pt x="205" y="191"/>
                  <a:pt x="205" y="191"/>
                  <a:pt x="205" y="191"/>
                </a:cubicBezTo>
                <a:cubicBezTo>
                  <a:pt x="339" y="191"/>
                  <a:pt x="339" y="191"/>
                  <a:pt x="339" y="191"/>
                </a:cubicBezTo>
                <a:cubicBezTo>
                  <a:pt x="339" y="240"/>
                  <a:pt x="339" y="240"/>
                  <a:pt x="339" y="240"/>
                </a:cubicBezTo>
                <a:cubicBezTo>
                  <a:pt x="375" y="198"/>
                  <a:pt x="403" y="177"/>
                  <a:pt x="459" y="177"/>
                </a:cubicBezTo>
                <a:cubicBezTo>
                  <a:pt x="516" y="177"/>
                  <a:pt x="608" y="205"/>
                  <a:pt x="608" y="361"/>
                </a:cubicBezTo>
                <a:cubicBezTo>
                  <a:pt x="608" y="573"/>
                  <a:pt x="608" y="573"/>
                  <a:pt x="608" y="573"/>
                </a:cubicBezTo>
                <a:lnTo>
                  <a:pt x="473" y="573"/>
                </a:lnTo>
                <a:close/>
                <a:moveTo>
                  <a:pt x="78" y="134"/>
                </a:moveTo>
                <a:lnTo>
                  <a:pt x="78" y="134"/>
                </a:lnTo>
                <a:cubicBezTo>
                  <a:pt x="35" y="134"/>
                  <a:pt x="0" y="106"/>
                  <a:pt x="0" y="71"/>
                </a:cubicBezTo>
                <a:cubicBezTo>
                  <a:pt x="0" y="28"/>
                  <a:pt x="35" y="0"/>
                  <a:pt x="78" y="0"/>
                </a:cubicBezTo>
                <a:cubicBezTo>
                  <a:pt x="120" y="0"/>
                  <a:pt x="155" y="28"/>
                  <a:pt x="155" y="71"/>
                </a:cubicBezTo>
                <a:cubicBezTo>
                  <a:pt x="155" y="106"/>
                  <a:pt x="120" y="134"/>
                  <a:pt x="78" y="134"/>
                </a:cubicBezTo>
                <a:close/>
                <a:moveTo>
                  <a:pt x="141" y="573"/>
                </a:moveTo>
                <a:lnTo>
                  <a:pt x="141" y="573"/>
                </a:lnTo>
                <a:cubicBezTo>
                  <a:pt x="7" y="573"/>
                  <a:pt x="7" y="573"/>
                  <a:pt x="7" y="573"/>
                </a:cubicBezTo>
                <a:cubicBezTo>
                  <a:pt x="7" y="191"/>
                  <a:pt x="7" y="191"/>
                  <a:pt x="7" y="191"/>
                </a:cubicBezTo>
                <a:cubicBezTo>
                  <a:pt x="141" y="191"/>
                  <a:pt x="141" y="191"/>
                  <a:pt x="141" y="191"/>
                </a:cubicBezTo>
                <a:lnTo>
                  <a:pt x="141" y="57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65" name="Freeform 3"/>
          <p:cNvSpPr>
            <a:spLocks noChangeArrowheads="1"/>
          </p:cNvSpPr>
          <p:nvPr/>
        </p:nvSpPr>
        <p:spPr bwMode="auto">
          <a:xfrm>
            <a:off x="9244782" y="3416301"/>
            <a:ext cx="289909" cy="292100"/>
          </a:xfrm>
          <a:custGeom>
            <a:avLst/>
            <a:gdLst>
              <a:gd name="T0" fmla="*/ 466 w 602"/>
              <a:gd name="T1" fmla="*/ 558 h 609"/>
              <a:gd name="T2" fmla="*/ 466 w 602"/>
              <a:gd name="T3" fmla="*/ 558 h 609"/>
              <a:gd name="T4" fmla="*/ 254 w 602"/>
              <a:gd name="T5" fmla="*/ 438 h 609"/>
              <a:gd name="T6" fmla="*/ 78 w 602"/>
              <a:gd name="T7" fmla="*/ 509 h 609"/>
              <a:gd name="T8" fmla="*/ 0 w 602"/>
              <a:gd name="T9" fmla="*/ 304 h 609"/>
              <a:gd name="T10" fmla="*/ 304 w 602"/>
              <a:gd name="T11" fmla="*/ 0 h 609"/>
              <a:gd name="T12" fmla="*/ 601 w 602"/>
              <a:gd name="T13" fmla="*/ 304 h 609"/>
              <a:gd name="T14" fmla="*/ 466 w 602"/>
              <a:gd name="T15" fmla="*/ 558 h 609"/>
              <a:gd name="T16" fmla="*/ 155 w 602"/>
              <a:gd name="T17" fmla="*/ 389 h 609"/>
              <a:gd name="T18" fmla="*/ 155 w 602"/>
              <a:gd name="T19" fmla="*/ 389 h 609"/>
              <a:gd name="T20" fmla="*/ 155 w 602"/>
              <a:gd name="T21" fmla="*/ 389 h 609"/>
              <a:gd name="T22" fmla="*/ 417 w 602"/>
              <a:gd name="T23" fmla="*/ 424 h 609"/>
              <a:gd name="T24" fmla="*/ 438 w 602"/>
              <a:gd name="T25" fmla="*/ 424 h 609"/>
              <a:gd name="T26" fmla="*/ 445 w 602"/>
              <a:gd name="T27" fmla="*/ 403 h 609"/>
              <a:gd name="T28" fmla="*/ 438 w 602"/>
              <a:gd name="T29" fmla="*/ 389 h 609"/>
              <a:gd name="T30" fmla="*/ 148 w 602"/>
              <a:gd name="T31" fmla="*/ 346 h 609"/>
              <a:gd name="T32" fmla="*/ 134 w 602"/>
              <a:gd name="T33" fmla="*/ 367 h 609"/>
              <a:gd name="T34" fmla="*/ 155 w 602"/>
              <a:gd name="T35" fmla="*/ 389 h 609"/>
              <a:gd name="T36" fmla="*/ 141 w 602"/>
              <a:gd name="T37" fmla="*/ 304 h 609"/>
              <a:gd name="T38" fmla="*/ 141 w 602"/>
              <a:gd name="T39" fmla="*/ 304 h 609"/>
              <a:gd name="T40" fmla="*/ 148 w 602"/>
              <a:gd name="T41" fmla="*/ 297 h 609"/>
              <a:gd name="T42" fmla="*/ 452 w 602"/>
              <a:gd name="T43" fmla="*/ 332 h 609"/>
              <a:gd name="T44" fmla="*/ 452 w 602"/>
              <a:gd name="T45" fmla="*/ 332 h 609"/>
              <a:gd name="T46" fmla="*/ 466 w 602"/>
              <a:gd name="T47" fmla="*/ 339 h 609"/>
              <a:gd name="T48" fmla="*/ 487 w 602"/>
              <a:gd name="T49" fmla="*/ 311 h 609"/>
              <a:gd name="T50" fmla="*/ 473 w 602"/>
              <a:gd name="T51" fmla="*/ 290 h 609"/>
              <a:gd name="T52" fmla="*/ 473 w 602"/>
              <a:gd name="T53" fmla="*/ 290 h 609"/>
              <a:gd name="T54" fmla="*/ 134 w 602"/>
              <a:gd name="T55" fmla="*/ 254 h 609"/>
              <a:gd name="T56" fmla="*/ 120 w 602"/>
              <a:gd name="T57" fmla="*/ 276 h 609"/>
              <a:gd name="T58" fmla="*/ 141 w 602"/>
              <a:gd name="T59" fmla="*/ 304 h 609"/>
              <a:gd name="T60" fmla="*/ 516 w 602"/>
              <a:gd name="T61" fmla="*/ 198 h 609"/>
              <a:gd name="T62" fmla="*/ 516 w 602"/>
              <a:gd name="T63" fmla="*/ 198 h 609"/>
              <a:gd name="T64" fmla="*/ 120 w 602"/>
              <a:gd name="T65" fmla="*/ 148 h 609"/>
              <a:gd name="T66" fmla="*/ 99 w 602"/>
              <a:gd name="T67" fmla="*/ 177 h 609"/>
              <a:gd name="T68" fmla="*/ 127 w 602"/>
              <a:gd name="T69" fmla="*/ 205 h 609"/>
              <a:gd name="T70" fmla="*/ 134 w 602"/>
              <a:gd name="T71" fmla="*/ 205 h 609"/>
              <a:gd name="T72" fmla="*/ 134 w 602"/>
              <a:gd name="T73" fmla="*/ 205 h 609"/>
              <a:gd name="T74" fmla="*/ 487 w 602"/>
              <a:gd name="T75" fmla="*/ 240 h 609"/>
              <a:gd name="T76" fmla="*/ 502 w 602"/>
              <a:gd name="T77" fmla="*/ 247 h 609"/>
              <a:gd name="T78" fmla="*/ 530 w 602"/>
              <a:gd name="T79" fmla="*/ 219 h 609"/>
              <a:gd name="T80" fmla="*/ 516 w 602"/>
              <a:gd name="T81" fmla="*/ 198 h 609"/>
              <a:gd name="T82" fmla="*/ 367 w 602"/>
              <a:gd name="T83" fmla="*/ 594 h 609"/>
              <a:gd name="T84" fmla="*/ 367 w 602"/>
              <a:gd name="T85" fmla="*/ 594 h 609"/>
              <a:gd name="T86" fmla="*/ 304 w 602"/>
              <a:gd name="T87" fmla="*/ 608 h 609"/>
              <a:gd name="T88" fmla="*/ 155 w 602"/>
              <a:gd name="T89" fmla="*/ 565 h 609"/>
              <a:gd name="T90" fmla="*/ 254 w 602"/>
              <a:gd name="T91" fmla="*/ 530 h 609"/>
              <a:gd name="T92" fmla="*/ 367 w 602"/>
              <a:gd name="T93" fmla="*/ 594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602" h="609">
                <a:moveTo>
                  <a:pt x="466" y="558"/>
                </a:moveTo>
                <a:lnTo>
                  <a:pt x="466" y="558"/>
                </a:lnTo>
                <a:cubicBezTo>
                  <a:pt x="424" y="488"/>
                  <a:pt x="346" y="438"/>
                  <a:pt x="254" y="438"/>
                </a:cubicBezTo>
                <a:cubicBezTo>
                  <a:pt x="184" y="438"/>
                  <a:pt x="120" y="466"/>
                  <a:pt x="78" y="509"/>
                </a:cubicBezTo>
                <a:cubicBezTo>
                  <a:pt x="28" y="452"/>
                  <a:pt x="0" y="382"/>
                  <a:pt x="0" y="304"/>
                </a:cubicBezTo>
                <a:cubicBezTo>
                  <a:pt x="0" y="134"/>
                  <a:pt x="134" y="0"/>
                  <a:pt x="304" y="0"/>
                </a:cubicBezTo>
                <a:cubicBezTo>
                  <a:pt x="466" y="0"/>
                  <a:pt x="601" y="134"/>
                  <a:pt x="601" y="304"/>
                </a:cubicBezTo>
                <a:cubicBezTo>
                  <a:pt x="601" y="410"/>
                  <a:pt x="551" y="502"/>
                  <a:pt x="466" y="558"/>
                </a:cubicBezTo>
                <a:close/>
                <a:moveTo>
                  <a:pt x="155" y="389"/>
                </a:moveTo>
                <a:lnTo>
                  <a:pt x="155" y="389"/>
                </a:lnTo>
                <a:lnTo>
                  <a:pt x="155" y="389"/>
                </a:lnTo>
                <a:cubicBezTo>
                  <a:pt x="155" y="389"/>
                  <a:pt x="318" y="346"/>
                  <a:pt x="417" y="424"/>
                </a:cubicBezTo>
                <a:cubicBezTo>
                  <a:pt x="417" y="424"/>
                  <a:pt x="431" y="431"/>
                  <a:pt x="438" y="424"/>
                </a:cubicBezTo>
                <a:cubicBezTo>
                  <a:pt x="445" y="417"/>
                  <a:pt x="445" y="417"/>
                  <a:pt x="445" y="403"/>
                </a:cubicBezTo>
                <a:cubicBezTo>
                  <a:pt x="445" y="403"/>
                  <a:pt x="445" y="396"/>
                  <a:pt x="438" y="389"/>
                </a:cubicBezTo>
                <a:cubicBezTo>
                  <a:pt x="325" y="311"/>
                  <a:pt x="155" y="346"/>
                  <a:pt x="148" y="346"/>
                </a:cubicBezTo>
                <a:cubicBezTo>
                  <a:pt x="134" y="353"/>
                  <a:pt x="134" y="367"/>
                  <a:pt x="134" y="367"/>
                </a:cubicBezTo>
                <a:cubicBezTo>
                  <a:pt x="134" y="375"/>
                  <a:pt x="141" y="389"/>
                  <a:pt x="155" y="389"/>
                </a:cubicBezTo>
                <a:close/>
                <a:moveTo>
                  <a:pt x="141" y="304"/>
                </a:moveTo>
                <a:lnTo>
                  <a:pt x="141" y="304"/>
                </a:lnTo>
                <a:cubicBezTo>
                  <a:pt x="148" y="297"/>
                  <a:pt x="148" y="297"/>
                  <a:pt x="148" y="297"/>
                </a:cubicBezTo>
                <a:cubicBezTo>
                  <a:pt x="169" y="297"/>
                  <a:pt x="325" y="254"/>
                  <a:pt x="452" y="332"/>
                </a:cubicBezTo>
                <a:lnTo>
                  <a:pt x="452" y="332"/>
                </a:lnTo>
                <a:cubicBezTo>
                  <a:pt x="459" y="339"/>
                  <a:pt x="459" y="339"/>
                  <a:pt x="466" y="339"/>
                </a:cubicBezTo>
                <a:cubicBezTo>
                  <a:pt x="480" y="339"/>
                  <a:pt x="487" y="325"/>
                  <a:pt x="487" y="311"/>
                </a:cubicBezTo>
                <a:cubicBezTo>
                  <a:pt x="487" y="304"/>
                  <a:pt x="480" y="290"/>
                  <a:pt x="473" y="290"/>
                </a:cubicBezTo>
                <a:lnTo>
                  <a:pt x="473" y="290"/>
                </a:lnTo>
                <a:cubicBezTo>
                  <a:pt x="318" y="198"/>
                  <a:pt x="148" y="254"/>
                  <a:pt x="134" y="254"/>
                </a:cubicBezTo>
                <a:cubicBezTo>
                  <a:pt x="127" y="254"/>
                  <a:pt x="120" y="269"/>
                  <a:pt x="120" y="276"/>
                </a:cubicBezTo>
                <a:cubicBezTo>
                  <a:pt x="120" y="290"/>
                  <a:pt x="127" y="304"/>
                  <a:pt x="141" y="304"/>
                </a:cubicBezTo>
                <a:close/>
                <a:moveTo>
                  <a:pt x="516" y="198"/>
                </a:moveTo>
                <a:lnTo>
                  <a:pt x="516" y="198"/>
                </a:lnTo>
                <a:cubicBezTo>
                  <a:pt x="353" y="92"/>
                  <a:pt x="134" y="148"/>
                  <a:pt x="120" y="148"/>
                </a:cubicBezTo>
                <a:cubicBezTo>
                  <a:pt x="106" y="148"/>
                  <a:pt x="99" y="162"/>
                  <a:pt x="99" y="177"/>
                </a:cubicBezTo>
                <a:cubicBezTo>
                  <a:pt x="99" y="191"/>
                  <a:pt x="113" y="205"/>
                  <a:pt x="127" y="205"/>
                </a:cubicBezTo>
                <a:lnTo>
                  <a:pt x="134" y="205"/>
                </a:lnTo>
                <a:lnTo>
                  <a:pt x="134" y="205"/>
                </a:lnTo>
                <a:cubicBezTo>
                  <a:pt x="134" y="205"/>
                  <a:pt x="339" y="148"/>
                  <a:pt x="487" y="240"/>
                </a:cubicBezTo>
                <a:cubicBezTo>
                  <a:pt x="495" y="247"/>
                  <a:pt x="502" y="247"/>
                  <a:pt x="502" y="247"/>
                </a:cubicBezTo>
                <a:cubicBezTo>
                  <a:pt x="523" y="247"/>
                  <a:pt x="530" y="233"/>
                  <a:pt x="530" y="219"/>
                </a:cubicBezTo>
                <a:cubicBezTo>
                  <a:pt x="530" y="212"/>
                  <a:pt x="530" y="198"/>
                  <a:pt x="516" y="198"/>
                </a:cubicBezTo>
                <a:close/>
                <a:moveTo>
                  <a:pt x="367" y="594"/>
                </a:moveTo>
                <a:lnTo>
                  <a:pt x="367" y="594"/>
                </a:lnTo>
                <a:cubicBezTo>
                  <a:pt x="346" y="601"/>
                  <a:pt x="332" y="608"/>
                  <a:pt x="304" y="608"/>
                </a:cubicBezTo>
                <a:cubicBezTo>
                  <a:pt x="247" y="608"/>
                  <a:pt x="198" y="594"/>
                  <a:pt x="155" y="565"/>
                </a:cubicBezTo>
                <a:cubicBezTo>
                  <a:pt x="184" y="537"/>
                  <a:pt x="212" y="530"/>
                  <a:pt x="254" y="530"/>
                </a:cubicBezTo>
                <a:cubicBezTo>
                  <a:pt x="304" y="530"/>
                  <a:pt x="346" y="551"/>
                  <a:pt x="367" y="5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66" name="Freeform 4"/>
          <p:cNvSpPr>
            <a:spLocks noChangeArrowheads="1"/>
          </p:cNvSpPr>
          <p:nvPr/>
        </p:nvSpPr>
        <p:spPr bwMode="auto">
          <a:xfrm>
            <a:off x="8739030" y="3462868"/>
            <a:ext cx="287792" cy="196851"/>
          </a:xfrm>
          <a:custGeom>
            <a:avLst/>
            <a:gdLst>
              <a:gd name="T0" fmla="*/ 509 w 601"/>
              <a:gd name="T1" fmla="*/ 0 h 411"/>
              <a:gd name="T2" fmla="*/ 509 w 601"/>
              <a:gd name="T3" fmla="*/ 0 h 411"/>
              <a:gd name="T4" fmla="*/ 311 w 601"/>
              <a:gd name="T5" fmla="*/ 0 h 411"/>
              <a:gd name="T6" fmla="*/ 106 w 601"/>
              <a:gd name="T7" fmla="*/ 0 h 411"/>
              <a:gd name="T8" fmla="*/ 0 w 601"/>
              <a:gd name="T9" fmla="*/ 85 h 411"/>
              <a:gd name="T10" fmla="*/ 0 w 601"/>
              <a:gd name="T11" fmla="*/ 332 h 411"/>
              <a:gd name="T12" fmla="*/ 106 w 601"/>
              <a:gd name="T13" fmla="*/ 410 h 411"/>
              <a:gd name="T14" fmla="*/ 318 w 601"/>
              <a:gd name="T15" fmla="*/ 410 h 411"/>
              <a:gd name="T16" fmla="*/ 509 w 601"/>
              <a:gd name="T17" fmla="*/ 410 h 411"/>
              <a:gd name="T18" fmla="*/ 600 w 601"/>
              <a:gd name="T19" fmla="*/ 332 h 411"/>
              <a:gd name="T20" fmla="*/ 600 w 601"/>
              <a:gd name="T21" fmla="*/ 85 h 411"/>
              <a:gd name="T22" fmla="*/ 509 w 601"/>
              <a:gd name="T23" fmla="*/ 0 h 411"/>
              <a:gd name="T24" fmla="*/ 261 w 601"/>
              <a:gd name="T25" fmla="*/ 304 h 411"/>
              <a:gd name="T26" fmla="*/ 261 w 601"/>
              <a:gd name="T27" fmla="*/ 304 h 411"/>
              <a:gd name="T28" fmla="*/ 261 w 601"/>
              <a:gd name="T29" fmla="*/ 113 h 411"/>
              <a:gd name="T30" fmla="*/ 389 w 601"/>
              <a:gd name="T31" fmla="*/ 205 h 411"/>
              <a:gd name="T32" fmla="*/ 261 w 601"/>
              <a:gd name="T33" fmla="*/ 304 h 4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601" h="411">
                <a:moveTo>
                  <a:pt x="509" y="0"/>
                </a:moveTo>
                <a:lnTo>
                  <a:pt x="509" y="0"/>
                </a:lnTo>
                <a:cubicBezTo>
                  <a:pt x="311" y="0"/>
                  <a:pt x="311" y="0"/>
                  <a:pt x="311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56" y="0"/>
                  <a:pt x="0" y="35"/>
                  <a:pt x="0" y="85"/>
                </a:cubicBezTo>
                <a:cubicBezTo>
                  <a:pt x="0" y="332"/>
                  <a:pt x="0" y="332"/>
                  <a:pt x="0" y="332"/>
                </a:cubicBezTo>
                <a:cubicBezTo>
                  <a:pt x="0" y="381"/>
                  <a:pt x="56" y="410"/>
                  <a:pt x="106" y="410"/>
                </a:cubicBezTo>
                <a:cubicBezTo>
                  <a:pt x="318" y="410"/>
                  <a:pt x="318" y="410"/>
                  <a:pt x="318" y="410"/>
                </a:cubicBezTo>
                <a:cubicBezTo>
                  <a:pt x="509" y="410"/>
                  <a:pt x="509" y="410"/>
                  <a:pt x="509" y="410"/>
                </a:cubicBezTo>
                <a:cubicBezTo>
                  <a:pt x="558" y="410"/>
                  <a:pt x="600" y="381"/>
                  <a:pt x="600" y="332"/>
                </a:cubicBezTo>
                <a:cubicBezTo>
                  <a:pt x="600" y="85"/>
                  <a:pt x="600" y="85"/>
                  <a:pt x="600" y="85"/>
                </a:cubicBezTo>
                <a:cubicBezTo>
                  <a:pt x="600" y="35"/>
                  <a:pt x="558" y="0"/>
                  <a:pt x="509" y="0"/>
                </a:cubicBezTo>
                <a:close/>
                <a:moveTo>
                  <a:pt x="261" y="304"/>
                </a:moveTo>
                <a:lnTo>
                  <a:pt x="261" y="304"/>
                </a:lnTo>
                <a:cubicBezTo>
                  <a:pt x="261" y="113"/>
                  <a:pt x="261" y="113"/>
                  <a:pt x="261" y="113"/>
                </a:cubicBezTo>
                <a:cubicBezTo>
                  <a:pt x="389" y="205"/>
                  <a:pt x="389" y="205"/>
                  <a:pt x="389" y="205"/>
                </a:cubicBezTo>
                <a:lnTo>
                  <a:pt x="261" y="3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67" name="Freeform 5"/>
          <p:cNvSpPr>
            <a:spLocks noChangeArrowheads="1"/>
          </p:cNvSpPr>
          <p:nvPr/>
        </p:nvSpPr>
        <p:spPr bwMode="auto">
          <a:xfrm>
            <a:off x="8220582" y="3399368"/>
            <a:ext cx="304721" cy="292100"/>
          </a:xfrm>
          <a:custGeom>
            <a:avLst/>
            <a:gdLst>
              <a:gd name="T0" fmla="*/ 544 w 636"/>
              <a:gd name="T1" fmla="*/ 388 h 608"/>
              <a:gd name="T2" fmla="*/ 544 w 636"/>
              <a:gd name="T3" fmla="*/ 388 h 608"/>
              <a:gd name="T4" fmla="*/ 416 w 636"/>
              <a:gd name="T5" fmla="*/ 537 h 608"/>
              <a:gd name="T6" fmla="*/ 282 w 636"/>
              <a:gd name="T7" fmla="*/ 600 h 608"/>
              <a:gd name="T8" fmla="*/ 105 w 636"/>
              <a:gd name="T9" fmla="*/ 226 h 608"/>
              <a:gd name="T10" fmla="*/ 35 w 636"/>
              <a:gd name="T11" fmla="*/ 240 h 608"/>
              <a:gd name="T12" fmla="*/ 91 w 636"/>
              <a:gd name="T13" fmla="*/ 141 h 608"/>
              <a:gd name="T14" fmla="*/ 233 w 636"/>
              <a:gd name="T15" fmla="*/ 84 h 608"/>
              <a:gd name="T16" fmla="*/ 353 w 636"/>
              <a:gd name="T17" fmla="*/ 410 h 608"/>
              <a:gd name="T18" fmla="*/ 445 w 636"/>
              <a:gd name="T19" fmla="*/ 226 h 608"/>
              <a:gd name="T20" fmla="*/ 367 w 636"/>
              <a:gd name="T21" fmla="*/ 212 h 608"/>
              <a:gd name="T22" fmla="*/ 628 w 636"/>
              <a:gd name="T23" fmla="*/ 162 h 608"/>
              <a:gd name="T24" fmla="*/ 544 w 636"/>
              <a:gd name="T25" fmla="*/ 388 h 6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36" h="608">
                <a:moveTo>
                  <a:pt x="544" y="388"/>
                </a:moveTo>
                <a:lnTo>
                  <a:pt x="544" y="388"/>
                </a:lnTo>
                <a:cubicBezTo>
                  <a:pt x="508" y="438"/>
                  <a:pt x="459" y="501"/>
                  <a:pt x="416" y="537"/>
                </a:cubicBezTo>
                <a:cubicBezTo>
                  <a:pt x="381" y="565"/>
                  <a:pt x="325" y="607"/>
                  <a:pt x="282" y="600"/>
                </a:cubicBezTo>
                <a:cubicBezTo>
                  <a:pt x="162" y="579"/>
                  <a:pt x="183" y="289"/>
                  <a:pt x="105" y="226"/>
                </a:cubicBezTo>
                <a:cubicBezTo>
                  <a:pt x="70" y="219"/>
                  <a:pt x="49" y="268"/>
                  <a:pt x="35" y="240"/>
                </a:cubicBezTo>
                <a:cubicBezTo>
                  <a:pt x="0" y="212"/>
                  <a:pt x="63" y="169"/>
                  <a:pt x="91" y="141"/>
                </a:cubicBezTo>
                <a:cubicBezTo>
                  <a:pt x="134" y="106"/>
                  <a:pt x="176" y="63"/>
                  <a:pt x="233" y="84"/>
                </a:cubicBezTo>
                <a:cubicBezTo>
                  <a:pt x="332" y="120"/>
                  <a:pt x="261" y="360"/>
                  <a:pt x="353" y="410"/>
                </a:cubicBezTo>
                <a:cubicBezTo>
                  <a:pt x="402" y="374"/>
                  <a:pt x="459" y="304"/>
                  <a:pt x="445" y="226"/>
                </a:cubicBezTo>
                <a:cubicBezTo>
                  <a:pt x="438" y="197"/>
                  <a:pt x="388" y="204"/>
                  <a:pt x="367" y="212"/>
                </a:cubicBezTo>
                <a:cubicBezTo>
                  <a:pt x="367" y="91"/>
                  <a:pt x="607" y="0"/>
                  <a:pt x="628" y="162"/>
                </a:cubicBezTo>
                <a:cubicBezTo>
                  <a:pt x="635" y="268"/>
                  <a:pt x="544" y="388"/>
                  <a:pt x="544" y="388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68" name="Freeform 6"/>
          <p:cNvSpPr>
            <a:spLocks noChangeArrowheads="1"/>
          </p:cNvSpPr>
          <p:nvPr/>
        </p:nvSpPr>
        <p:spPr bwMode="auto">
          <a:xfrm>
            <a:off x="7725410" y="3439585"/>
            <a:ext cx="287792" cy="247650"/>
          </a:xfrm>
          <a:custGeom>
            <a:avLst/>
            <a:gdLst>
              <a:gd name="T0" fmla="*/ 508 w 601"/>
              <a:gd name="T1" fmla="*/ 128 h 517"/>
              <a:gd name="T2" fmla="*/ 508 w 601"/>
              <a:gd name="T3" fmla="*/ 128 h 517"/>
              <a:gd name="T4" fmla="*/ 508 w 601"/>
              <a:gd name="T5" fmla="*/ 220 h 517"/>
              <a:gd name="T6" fmla="*/ 473 w 601"/>
              <a:gd name="T7" fmla="*/ 220 h 517"/>
              <a:gd name="T8" fmla="*/ 473 w 601"/>
              <a:gd name="T9" fmla="*/ 128 h 517"/>
              <a:gd name="T10" fmla="*/ 374 w 601"/>
              <a:gd name="T11" fmla="*/ 128 h 517"/>
              <a:gd name="T12" fmla="*/ 374 w 601"/>
              <a:gd name="T13" fmla="*/ 92 h 517"/>
              <a:gd name="T14" fmla="*/ 473 w 601"/>
              <a:gd name="T15" fmla="*/ 92 h 517"/>
              <a:gd name="T16" fmla="*/ 473 w 601"/>
              <a:gd name="T17" fmla="*/ 0 h 517"/>
              <a:gd name="T18" fmla="*/ 508 w 601"/>
              <a:gd name="T19" fmla="*/ 0 h 517"/>
              <a:gd name="T20" fmla="*/ 508 w 601"/>
              <a:gd name="T21" fmla="*/ 92 h 517"/>
              <a:gd name="T22" fmla="*/ 600 w 601"/>
              <a:gd name="T23" fmla="*/ 92 h 517"/>
              <a:gd name="T24" fmla="*/ 600 w 601"/>
              <a:gd name="T25" fmla="*/ 128 h 517"/>
              <a:gd name="T26" fmla="*/ 508 w 601"/>
              <a:gd name="T27" fmla="*/ 128 h 517"/>
              <a:gd name="T28" fmla="*/ 247 w 601"/>
              <a:gd name="T29" fmla="*/ 36 h 517"/>
              <a:gd name="T30" fmla="*/ 247 w 601"/>
              <a:gd name="T31" fmla="*/ 36 h 517"/>
              <a:gd name="T32" fmla="*/ 304 w 601"/>
              <a:gd name="T33" fmla="*/ 128 h 517"/>
              <a:gd name="T34" fmla="*/ 254 w 601"/>
              <a:gd name="T35" fmla="*/ 205 h 517"/>
              <a:gd name="T36" fmla="*/ 226 w 601"/>
              <a:gd name="T37" fmla="*/ 248 h 517"/>
              <a:gd name="T38" fmla="*/ 268 w 601"/>
              <a:gd name="T39" fmla="*/ 297 h 517"/>
              <a:gd name="T40" fmla="*/ 318 w 601"/>
              <a:gd name="T41" fmla="*/ 396 h 517"/>
              <a:gd name="T42" fmla="*/ 162 w 601"/>
              <a:gd name="T43" fmla="*/ 516 h 517"/>
              <a:gd name="T44" fmla="*/ 0 w 601"/>
              <a:gd name="T45" fmla="*/ 417 h 517"/>
              <a:gd name="T46" fmla="*/ 155 w 601"/>
              <a:gd name="T47" fmla="*/ 304 h 517"/>
              <a:gd name="T48" fmla="*/ 183 w 601"/>
              <a:gd name="T49" fmla="*/ 304 h 517"/>
              <a:gd name="T50" fmla="*/ 162 w 601"/>
              <a:gd name="T51" fmla="*/ 262 h 517"/>
              <a:gd name="T52" fmla="*/ 169 w 601"/>
              <a:gd name="T53" fmla="*/ 234 h 517"/>
              <a:gd name="T54" fmla="*/ 155 w 601"/>
              <a:gd name="T55" fmla="*/ 234 h 517"/>
              <a:gd name="T56" fmla="*/ 35 w 601"/>
              <a:gd name="T57" fmla="*/ 120 h 517"/>
              <a:gd name="T58" fmla="*/ 176 w 601"/>
              <a:gd name="T59" fmla="*/ 0 h 517"/>
              <a:gd name="T60" fmla="*/ 332 w 601"/>
              <a:gd name="T61" fmla="*/ 0 h 517"/>
              <a:gd name="T62" fmla="*/ 297 w 601"/>
              <a:gd name="T63" fmla="*/ 36 h 517"/>
              <a:gd name="T64" fmla="*/ 247 w 601"/>
              <a:gd name="T65" fmla="*/ 36 h 517"/>
              <a:gd name="T66" fmla="*/ 176 w 601"/>
              <a:gd name="T67" fmla="*/ 326 h 517"/>
              <a:gd name="T68" fmla="*/ 176 w 601"/>
              <a:gd name="T69" fmla="*/ 326 h 517"/>
              <a:gd name="T70" fmla="*/ 56 w 601"/>
              <a:gd name="T71" fmla="*/ 403 h 517"/>
              <a:gd name="T72" fmla="*/ 162 w 601"/>
              <a:gd name="T73" fmla="*/ 481 h 517"/>
              <a:gd name="T74" fmla="*/ 282 w 601"/>
              <a:gd name="T75" fmla="*/ 403 h 517"/>
              <a:gd name="T76" fmla="*/ 275 w 601"/>
              <a:gd name="T77" fmla="*/ 389 h 517"/>
              <a:gd name="T78" fmla="*/ 212 w 601"/>
              <a:gd name="T79" fmla="*/ 326 h 517"/>
              <a:gd name="T80" fmla="*/ 176 w 601"/>
              <a:gd name="T81" fmla="*/ 326 h 517"/>
              <a:gd name="T82" fmla="*/ 247 w 601"/>
              <a:gd name="T83" fmla="*/ 128 h 517"/>
              <a:gd name="T84" fmla="*/ 247 w 601"/>
              <a:gd name="T85" fmla="*/ 128 h 517"/>
              <a:gd name="T86" fmla="*/ 155 w 601"/>
              <a:gd name="T87" fmla="*/ 29 h 517"/>
              <a:gd name="T88" fmla="*/ 91 w 601"/>
              <a:gd name="T89" fmla="*/ 120 h 517"/>
              <a:gd name="T90" fmla="*/ 183 w 601"/>
              <a:gd name="T91" fmla="*/ 220 h 517"/>
              <a:gd name="T92" fmla="*/ 247 w 601"/>
              <a:gd name="T93" fmla="*/ 128 h 5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601" h="517">
                <a:moveTo>
                  <a:pt x="508" y="128"/>
                </a:moveTo>
                <a:lnTo>
                  <a:pt x="508" y="128"/>
                </a:lnTo>
                <a:cubicBezTo>
                  <a:pt x="508" y="220"/>
                  <a:pt x="508" y="220"/>
                  <a:pt x="508" y="220"/>
                </a:cubicBezTo>
                <a:cubicBezTo>
                  <a:pt x="473" y="220"/>
                  <a:pt x="473" y="220"/>
                  <a:pt x="473" y="220"/>
                </a:cubicBezTo>
                <a:cubicBezTo>
                  <a:pt x="473" y="128"/>
                  <a:pt x="473" y="128"/>
                  <a:pt x="473" y="128"/>
                </a:cubicBezTo>
                <a:cubicBezTo>
                  <a:pt x="374" y="128"/>
                  <a:pt x="374" y="128"/>
                  <a:pt x="374" y="128"/>
                </a:cubicBezTo>
                <a:cubicBezTo>
                  <a:pt x="374" y="92"/>
                  <a:pt x="374" y="92"/>
                  <a:pt x="374" y="92"/>
                </a:cubicBezTo>
                <a:cubicBezTo>
                  <a:pt x="473" y="92"/>
                  <a:pt x="473" y="92"/>
                  <a:pt x="473" y="92"/>
                </a:cubicBezTo>
                <a:cubicBezTo>
                  <a:pt x="473" y="0"/>
                  <a:pt x="473" y="0"/>
                  <a:pt x="473" y="0"/>
                </a:cubicBezTo>
                <a:cubicBezTo>
                  <a:pt x="508" y="0"/>
                  <a:pt x="508" y="0"/>
                  <a:pt x="508" y="0"/>
                </a:cubicBezTo>
                <a:cubicBezTo>
                  <a:pt x="508" y="92"/>
                  <a:pt x="508" y="92"/>
                  <a:pt x="508" y="92"/>
                </a:cubicBezTo>
                <a:cubicBezTo>
                  <a:pt x="600" y="92"/>
                  <a:pt x="600" y="92"/>
                  <a:pt x="600" y="92"/>
                </a:cubicBezTo>
                <a:cubicBezTo>
                  <a:pt x="600" y="128"/>
                  <a:pt x="600" y="128"/>
                  <a:pt x="600" y="128"/>
                </a:cubicBezTo>
                <a:lnTo>
                  <a:pt x="508" y="128"/>
                </a:lnTo>
                <a:close/>
                <a:moveTo>
                  <a:pt x="247" y="36"/>
                </a:moveTo>
                <a:lnTo>
                  <a:pt x="247" y="36"/>
                </a:lnTo>
                <a:cubicBezTo>
                  <a:pt x="282" y="57"/>
                  <a:pt x="304" y="85"/>
                  <a:pt x="304" y="128"/>
                </a:cubicBezTo>
                <a:cubicBezTo>
                  <a:pt x="304" y="156"/>
                  <a:pt x="282" y="184"/>
                  <a:pt x="254" y="205"/>
                </a:cubicBezTo>
                <a:cubicBezTo>
                  <a:pt x="226" y="227"/>
                  <a:pt x="226" y="234"/>
                  <a:pt x="226" y="248"/>
                </a:cubicBezTo>
                <a:cubicBezTo>
                  <a:pt x="226" y="262"/>
                  <a:pt x="254" y="290"/>
                  <a:pt x="268" y="297"/>
                </a:cubicBezTo>
                <a:cubicBezTo>
                  <a:pt x="311" y="326"/>
                  <a:pt x="318" y="354"/>
                  <a:pt x="318" y="396"/>
                </a:cubicBezTo>
                <a:cubicBezTo>
                  <a:pt x="318" y="453"/>
                  <a:pt x="268" y="516"/>
                  <a:pt x="162" y="516"/>
                </a:cubicBezTo>
                <a:cubicBezTo>
                  <a:pt x="77" y="516"/>
                  <a:pt x="0" y="474"/>
                  <a:pt x="0" y="417"/>
                </a:cubicBezTo>
                <a:cubicBezTo>
                  <a:pt x="0" y="361"/>
                  <a:pt x="70" y="304"/>
                  <a:pt x="155" y="304"/>
                </a:cubicBezTo>
                <a:cubicBezTo>
                  <a:pt x="169" y="304"/>
                  <a:pt x="176" y="304"/>
                  <a:pt x="183" y="304"/>
                </a:cubicBezTo>
                <a:cubicBezTo>
                  <a:pt x="176" y="297"/>
                  <a:pt x="162" y="283"/>
                  <a:pt x="162" y="262"/>
                </a:cubicBezTo>
                <a:cubicBezTo>
                  <a:pt x="162" y="255"/>
                  <a:pt x="169" y="241"/>
                  <a:pt x="169" y="234"/>
                </a:cubicBezTo>
                <a:cubicBezTo>
                  <a:pt x="169" y="234"/>
                  <a:pt x="162" y="234"/>
                  <a:pt x="155" y="234"/>
                </a:cubicBezTo>
                <a:cubicBezTo>
                  <a:pt x="84" y="234"/>
                  <a:pt x="35" y="184"/>
                  <a:pt x="35" y="120"/>
                </a:cubicBezTo>
                <a:cubicBezTo>
                  <a:pt x="35" y="57"/>
                  <a:pt x="106" y="0"/>
                  <a:pt x="176" y="0"/>
                </a:cubicBezTo>
                <a:cubicBezTo>
                  <a:pt x="212" y="0"/>
                  <a:pt x="332" y="0"/>
                  <a:pt x="332" y="0"/>
                </a:cubicBezTo>
                <a:cubicBezTo>
                  <a:pt x="297" y="36"/>
                  <a:pt x="297" y="36"/>
                  <a:pt x="297" y="36"/>
                </a:cubicBezTo>
                <a:lnTo>
                  <a:pt x="247" y="36"/>
                </a:lnTo>
                <a:close/>
                <a:moveTo>
                  <a:pt x="176" y="326"/>
                </a:moveTo>
                <a:lnTo>
                  <a:pt x="176" y="326"/>
                </a:lnTo>
                <a:cubicBezTo>
                  <a:pt x="113" y="318"/>
                  <a:pt x="56" y="361"/>
                  <a:pt x="56" y="403"/>
                </a:cubicBezTo>
                <a:cubicBezTo>
                  <a:pt x="56" y="446"/>
                  <a:pt x="106" y="481"/>
                  <a:pt x="162" y="481"/>
                </a:cubicBezTo>
                <a:cubicBezTo>
                  <a:pt x="247" y="481"/>
                  <a:pt x="282" y="453"/>
                  <a:pt x="282" y="403"/>
                </a:cubicBezTo>
                <a:cubicBezTo>
                  <a:pt x="282" y="403"/>
                  <a:pt x="282" y="396"/>
                  <a:pt x="275" y="389"/>
                </a:cubicBezTo>
                <a:cubicBezTo>
                  <a:pt x="268" y="361"/>
                  <a:pt x="247" y="354"/>
                  <a:pt x="212" y="326"/>
                </a:cubicBezTo>
                <a:cubicBezTo>
                  <a:pt x="204" y="326"/>
                  <a:pt x="190" y="326"/>
                  <a:pt x="176" y="326"/>
                </a:cubicBezTo>
                <a:close/>
                <a:moveTo>
                  <a:pt x="247" y="128"/>
                </a:moveTo>
                <a:lnTo>
                  <a:pt x="247" y="128"/>
                </a:lnTo>
                <a:cubicBezTo>
                  <a:pt x="240" y="71"/>
                  <a:pt x="197" y="29"/>
                  <a:pt x="155" y="29"/>
                </a:cubicBezTo>
                <a:cubicBezTo>
                  <a:pt x="113" y="29"/>
                  <a:pt x="84" y="71"/>
                  <a:pt x="91" y="120"/>
                </a:cubicBezTo>
                <a:cubicBezTo>
                  <a:pt x="99" y="177"/>
                  <a:pt x="141" y="220"/>
                  <a:pt x="183" y="220"/>
                </a:cubicBezTo>
                <a:cubicBezTo>
                  <a:pt x="219" y="220"/>
                  <a:pt x="254" y="177"/>
                  <a:pt x="247" y="12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75" name="Freeform 13"/>
          <p:cNvSpPr>
            <a:spLocks noChangeArrowheads="1"/>
          </p:cNvSpPr>
          <p:nvPr/>
        </p:nvSpPr>
        <p:spPr bwMode="auto">
          <a:xfrm>
            <a:off x="10258401" y="2910418"/>
            <a:ext cx="289907" cy="287867"/>
          </a:xfrm>
          <a:custGeom>
            <a:avLst/>
            <a:gdLst>
              <a:gd name="T0" fmla="*/ 551 w 602"/>
              <a:gd name="T1" fmla="*/ 600 h 601"/>
              <a:gd name="T2" fmla="*/ 551 w 602"/>
              <a:gd name="T3" fmla="*/ 600 h 601"/>
              <a:gd name="T4" fmla="*/ 42 w 602"/>
              <a:gd name="T5" fmla="*/ 600 h 601"/>
              <a:gd name="T6" fmla="*/ 0 w 602"/>
              <a:gd name="T7" fmla="*/ 558 h 601"/>
              <a:gd name="T8" fmla="*/ 0 w 602"/>
              <a:gd name="T9" fmla="*/ 49 h 601"/>
              <a:gd name="T10" fmla="*/ 42 w 602"/>
              <a:gd name="T11" fmla="*/ 0 h 601"/>
              <a:gd name="T12" fmla="*/ 551 w 602"/>
              <a:gd name="T13" fmla="*/ 0 h 601"/>
              <a:gd name="T14" fmla="*/ 601 w 602"/>
              <a:gd name="T15" fmla="*/ 49 h 601"/>
              <a:gd name="T16" fmla="*/ 601 w 602"/>
              <a:gd name="T17" fmla="*/ 558 h 601"/>
              <a:gd name="T18" fmla="*/ 551 w 602"/>
              <a:gd name="T19" fmla="*/ 600 h 601"/>
              <a:gd name="T20" fmla="*/ 255 w 602"/>
              <a:gd name="T21" fmla="*/ 113 h 601"/>
              <a:gd name="T22" fmla="*/ 255 w 602"/>
              <a:gd name="T23" fmla="*/ 113 h 601"/>
              <a:gd name="T24" fmla="*/ 184 w 602"/>
              <a:gd name="T25" fmla="*/ 127 h 601"/>
              <a:gd name="T26" fmla="*/ 141 w 602"/>
              <a:gd name="T27" fmla="*/ 169 h 601"/>
              <a:gd name="T28" fmla="*/ 134 w 602"/>
              <a:gd name="T29" fmla="*/ 226 h 601"/>
              <a:gd name="T30" fmla="*/ 134 w 602"/>
              <a:gd name="T31" fmla="*/ 254 h 601"/>
              <a:gd name="T32" fmla="*/ 92 w 602"/>
              <a:gd name="T33" fmla="*/ 254 h 601"/>
              <a:gd name="T34" fmla="*/ 92 w 602"/>
              <a:gd name="T35" fmla="*/ 325 h 601"/>
              <a:gd name="T36" fmla="*/ 134 w 602"/>
              <a:gd name="T37" fmla="*/ 325 h 601"/>
              <a:gd name="T38" fmla="*/ 134 w 602"/>
              <a:gd name="T39" fmla="*/ 558 h 601"/>
              <a:gd name="T40" fmla="*/ 233 w 602"/>
              <a:gd name="T41" fmla="*/ 558 h 601"/>
              <a:gd name="T42" fmla="*/ 233 w 602"/>
              <a:gd name="T43" fmla="*/ 325 h 601"/>
              <a:gd name="T44" fmla="*/ 290 w 602"/>
              <a:gd name="T45" fmla="*/ 325 h 601"/>
              <a:gd name="T46" fmla="*/ 311 w 602"/>
              <a:gd name="T47" fmla="*/ 254 h 601"/>
              <a:gd name="T48" fmla="*/ 233 w 602"/>
              <a:gd name="T49" fmla="*/ 254 h 601"/>
              <a:gd name="T50" fmla="*/ 233 w 602"/>
              <a:gd name="T51" fmla="*/ 226 h 601"/>
              <a:gd name="T52" fmla="*/ 240 w 602"/>
              <a:gd name="T53" fmla="*/ 191 h 601"/>
              <a:gd name="T54" fmla="*/ 276 w 602"/>
              <a:gd name="T55" fmla="*/ 184 h 601"/>
              <a:gd name="T56" fmla="*/ 311 w 602"/>
              <a:gd name="T57" fmla="*/ 198 h 601"/>
              <a:gd name="T58" fmla="*/ 332 w 602"/>
              <a:gd name="T59" fmla="*/ 134 h 601"/>
              <a:gd name="T60" fmla="*/ 255 w 602"/>
              <a:gd name="T61" fmla="*/ 113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602" h="601">
                <a:moveTo>
                  <a:pt x="551" y="600"/>
                </a:moveTo>
                <a:lnTo>
                  <a:pt x="551" y="600"/>
                </a:lnTo>
                <a:cubicBezTo>
                  <a:pt x="42" y="600"/>
                  <a:pt x="42" y="600"/>
                  <a:pt x="42" y="600"/>
                </a:cubicBezTo>
                <a:cubicBezTo>
                  <a:pt x="21" y="600"/>
                  <a:pt x="0" y="586"/>
                  <a:pt x="0" y="558"/>
                </a:cubicBezTo>
                <a:cubicBezTo>
                  <a:pt x="0" y="49"/>
                  <a:pt x="0" y="49"/>
                  <a:pt x="0" y="49"/>
                </a:cubicBezTo>
                <a:cubicBezTo>
                  <a:pt x="0" y="21"/>
                  <a:pt x="21" y="0"/>
                  <a:pt x="42" y="0"/>
                </a:cubicBezTo>
                <a:cubicBezTo>
                  <a:pt x="551" y="0"/>
                  <a:pt x="551" y="0"/>
                  <a:pt x="551" y="0"/>
                </a:cubicBezTo>
                <a:cubicBezTo>
                  <a:pt x="580" y="0"/>
                  <a:pt x="601" y="21"/>
                  <a:pt x="601" y="49"/>
                </a:cubicBezTo>
                <a:cubicBezTo>
                  <a:pt x="601" y="558"/>
                  <a:pt x="601" y="558"/>
                  <a:pt x="601" y="558"/>
                </a:cubicBezTo>
                <a:cubicBezTo>
                  <a:pt x="601" y="586"/>
                  <a:pt x="580" y="600"/>
                  <a:pt x="551" y="600"/>
                </a:cubicBezTo>
                <a:close/>
                <a:moveTo>
                  <a:pt x="255" y="113"/>
                </a:moveTo>
                <a:lnTo>
                  <a:pt x="255" y="113"/>
                </a:lnTo>
                <a:cubicBezTo>
                  <a:pt x="226" y="113"/>
                  <a:pt x="198" y="120"/>
                  <a:pt x="184" y="127"/>
                </a:cubicBezTo>
                <a:cubicBezTo>
                  <a:pt x="163" y="141"/>
                  <a:pt x="148" y="155"/>
                  <a:pt x="141" y="169"/>
                </a:cubicBezTo>
                <a:cubicBezTo>
                  <a:pt x="141" y="184"/>
                  <a:pt x="134" y="198"/>
                  <a:pt x="134" y="226"/>
                </a:cubicBezTo>
                <a:cubicBezTo>
                  <a:pt x="134" y="254"/>
                  <a:pt x="134" y="254"/>
                  <a:pt x="134" y="254"/>
                </a:cubicBezTo>
                <a:cubicBezTo>
                  <a:pt x="92" y="254"/>
                  <a:pt x="92" y="254"/>
                  <a:pt x="92" y="254"/>
                </a:cubicBezTo>
                <a:cubicBezTo>
                  <a:pt x="92" y="325"/>
                  <a:pt x="92" y="325"/>
                  <a:pt x="92" y="325"/>
                </a:cubicBezTo>
                <a:cubicBezTo>
                  <a:pt x="134" y="325"/>
                  <a:pt x="134" y="325"/>
                  <a:pt x="134" y="325"/>
                </a:cubicBezTo>
                <a:cubicBezTo>
                  <a:pt x="134" y="558"/>
                  <a:pt x="134" y="558"/>
                  <a:pt x="134" y="558"/>
                </a:cubicBezTo>
                <a:cubicBezTo>
                  <a:pt x="233" y="558"/>
                  <a:pt x="233" y="558"/>
                  <a:pt x="233" y="558"/>
                </a:cubicBezTo>
                <a:cubicBezTo>
                  <a:pt x="233" y="325"/>
                  <a:pt x="233" y="325"/>
                  <a:pt x="233" y="325"/>
                </a:cubicBezTo>
                <a:cubicBezTo>
                  <a:pt x="290" y="325"/>
                  <a:pt x="290" y="325"/>
                  <a:pt x="290" y="325"/>
                </a:cubicBezTo>
                <a:cubicBezTo>
                  <a:pt x="311" y="254"/>
                  <a:pt x="311" y="254"/>
                  <a:pt x="311" y="254"/>
                </a:cubicBezTo>
                <a:cubicBezTo>
                  <a:pt x="233" y="254"/>
                  <a:pt x="233" y="254"/>
                  <a:pt x="233" y="254"/>
                </a:cubicBezTo>
                <a:cubicBezTo>
                  <a:pt x="233" y="226"/>
                  <a:pt x="233" y="226"/>
                  <a:pt x="233" y="226"/>
                </a:cubicBezTo>
                <a:cubicBezTo>
                  <a:pt x="233" y="212"/>
                  <a:pt x="233" y="198"/>
                  <a:pt x="240" y="191"/>
                </a:cubicBezTo>
                <a:cubicBezTo>
                  <a:pt x="248" y="191"/>
                  <a:pt x="262" y="184"/>
                  <a:pt x="276" y="184"/>
                </a:cubicBezTo>
                <a:cubicBezTo>
                  <a:pt x="290" y="184"/>
                  <a:pt x="297" y="191"/>
                  <a:pt x="311" y="198"/>
                </a:cubicBezTo>
                <a:cubicBezTo>
                  <a:pt x="332" y="134"/>
                  <a:pt x="332" y="134"/>
                  <a:pt x="332" y="134"/>
                </a:cubicBezTo>
                <a:cubicBezTo>
                  <a:pt x="304" y="127"/>
                  <a:pt x="283" y="113"/>
                  <a:pt x="255" y="11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76" name="Freeform 14"/>
          <p:cNvSpPr>
            <a:spLocks noChangeArrowheads="1"/>
          </p:cNvSpPr>
          <p:nvPr/>
        </p:nvSpPr>
        <p:spPr bwMode="auto">
          <a:xfrm>
            <a:off x="9830946" y="2906185"/>
            <a:ext cx="135431" cy="292100"/>
          </a:xfrm>
          <a:custGeom>
            <a:avLst/>
            <a:gdLst>
              <a:gd name="T0" fmla="*/ 283 w 284"/>
              <a:gd name="T1" fmla="*/ 7 h 608"/>
              <a:gd name="T2" fmla="*/ 283 w 284"/>
              <a:gd name="T3" fmla="*/ 7 h 608"/>
              <a:gd name="T4" fmla="*/ 283 w 284"/>
              <a:gd name="T5" fmla="*/ 106 h 608"/>
              <a:gd name="T6" fmla="*/ 198 w 284"/>
              <a:gd name="T7" fmla="*/ 127 h 608"/>
              <a:gd name="T8" fmla="*/ 191 w 284"/>
              <a:gd name="T9" fmla="*/ 212 h 608"/>
              <a:gd name="T10" fmla="*/ 283 w 284"/>
              <a:gd name="T11" fmla="*/ 212 h 608"/>
              <a:gd name="T12" fmla="*/ 269 w 284"/>
              <a:gd name="T13" fmla="*/ 311 h 608"/>
              <a:gd name="T14" fmla="*/ 191 w 284"/>
              <a:gd name="T15" fmla="*/ 311 h 608"/>
              <a:gd name="T16" fmla="*/ 191 w 284"/>
              <a:gd name="T17" fmla="*/ 607 h 608"/>
              <a:gd name="T18" fmla="*/ 57 w 284"/>
              <a:gd name="T19" fmla="*/ 607 h 608"/>
              <a:gd name="T20" fmla="*/ 57 w 284"/>
              <a:gd name="T21" fmla="*/ 311 h 608"/>
              <a:gd name="T22" fmla="*/ 0 w 284"/>
              <a:gd name="T23" fmla="*/ 311 h 608"/>
              <a:gd name="T24" fmla="*/ 0 w 284"/>
              <a:gd name="T25" fmla="*/ 212 h 608"/>
              <a:gd name="T26" fmla="*/ 57 w 284"/>
              <a:gd name="T27" fmla="*/ 212 h 608"/>
              <a:gd name="T28" fmla="*/ 100 w 284"/>
              <a:gd name="T29" fmla="*/ 42 h 608"/>
              <a:gd name="T30" fmla="*/ 283 w 284"/>
              <a:gd name="T31" fmla="*/ 7 h 6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84" h="608">
                <a:moveTo>
                  <a:pt x="283" y="7"/>
                </a:moveTo>
                <a:lnTo>
                  <a:pt x="283" y="7"/>
                </a:lnTo>
                <a:cubicBezTo>
                  <a:pt x="283" y="42"/>
                  <a:pt x="283" y="106"/>
                  <a:pt x="283" y="106"/>
                </a:cubicBezTo>
                <a:cubicBezTo>
                  <a:pt x="283" y="106"/>
                  <a:pt x="213" y="99"/>
                  <a:pt x="198" y="127"/>
                </a:cubicBezTo>
                <a:cubicBezTo>
                  <a:pt x="184" y="141"/>
                  <a:pt x="191" y="183"/>
                  <a:pt x="191" y="212"/>
                </a:cubicBezTo>
                <a:cubicBezTo>
                  <a:pt x="220" y="212"/>
                  <a:pt x="255" y="212"/>
                  <a:pt x="283" y="212"/>
                </a:cubicBezTo>
                <a:cubicBezTo>
                  <a:pt x="276" y="254"/>
                  <a:pt x="269" y="275"/>
                  <a:pt x="269" y="311"/>
                </a:cubicBezTo>
                <a:cubicBezTo>
                  <a:pt x="241" y="311"/>
                  <a:pt x="191" y="311"/>
                  <a:pt x="191" y="311"/>
                </a:cubicBezTo>
                <a:cubicBezTo>
                  <a:pt x="191" y="607"/>
                  <a:pt x="191" y="607"/>
                  <a:pt x="191" y="607"/>
                </a:cubicBezTo>
                <a:cubicBezTo>
                  <a:pt x="191" y="607"/>
                  <a:pt x="100" y="607"/>
                  <a:pt x="57" y="607"/>
                </a:cubicBezTo>
                <a:cubicBezTo>
                  <a:pt x="57" y="516"/>
                  <a:pt x="57" y="410"/>
                  <a:pt x="57" y="311"/>
                </a:cubicBezTo>
                <a:cubicBezTo>
                  <a:pt x="36" y="311"/>
                  <a:pt x="22" y="311"/>
                  <a:pt x="0" y="311"/>
                </a:cubicBezTo>
                <a:cubicBezTo>
                  <a:pt x="0" y="275"/>
                  <a:pt x="0" y="247"/>
                  <a:pt x="0" y="212"/>
                </a:cubicBezTo>
                <a:cubicBezTo>
                  <a:pt x="22" y="212"/>
                  <a:pt x="36" y="212"/>
                  <a:pt x="57" y="212"/>
                </a:cubicBezTo>
                <a:cubicBezTo>
                  <a:pt x="64" y="148"/>
                  <a:pt x="64" y="78"/>
                  <a:pt x="100" y="42"/>
                </a:cubicBezTo>
                <a:cubicBezTo>
                  <a:pt x="135" y="0"/>
                  <a:pt x="170" y="7"/>
                  <a:pt x="283" y="7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77" name="Freeform 15"/>
          <p:cNvSpPr>
            <a:spLocks noChangeArrowheads="1"/>
          </p:cNvSpPr>
          <p:nvPr/>
        </p:nvSpPr>
        <p:spPr bwMode="auto">
          <a:xfrm>
            <a:off x="9244782" y="2910418"/>
            <a:ext cx="289909" cy="287867"/>
          </a:xfrm>
          <a:custGeom>
            <a:avLst/>
            <a:gdLst>
              <a:gd name="T0" fmla="*/ 304 w 602"/>
              <a:gd name="T1" fmla="*/ 0 h 601"/>
              <a:gd name="T2" fmla="*/ 304 w 602"/>
              <a:gd name="T3" fmla="*/ 0 h 601"/>
              <a:gd name="T4" fmla="*/ 0 w 602"/>
              <a:gd name="T5" fmla="*/ 304 h 601"/>
              <a:gd name="T6" fmla="*/ 184 w 602"/>
              <a:gd name="T7" fmla="*/ 579 h 601"/>
              <a:gd name="T8" fmla="*/ 191 w 602"/>
              <a:gd name="T9" fmla="*/ 509 h 601"/>
              <a:gd name="T10" fmla="*/ 226 w 602"/>
              <a:gd name="T11" fmla="*/ 346 h 601"/>
              <a:gd name="T12" fmla="*/ 219 w 602"/>
              <a:gd name="T13" fmla="*/ 297 h 601"/>
              <a:gd name="T14" fmla="*/ 276 w 602"/>
              <a:gd name="T15" fmla="*/ 219 h 601"/>
              <a:gd name="T16" fmla="*/ 318 w 602"/>
              <a:gd name="T17" fmla="*/ 261 h 601"/>
              <a:gd name="T18" fmla="*/ 290 w 602"/>
              <a:gd name="T19" fmla="*/ 374 h 601"/>
              <a:gd name="T20" fmla="*/ 339 w 602"/>
              <a:gd name="T21" fmla="*/ 431 h 601"/>
              <a:gd name="T22" fmla="*/ 431 w 602"/>
              <a:gd name="T23" fmla="*/ 268 h 601"/>
              <a:gd name="T24" fmla="*/ 304 w 602"/>
              <a:gd name="T25" fmla="*/ 155 h 601"/>
              <a:gd name="T26" fmla="*/ 155 w 602"/>
              <a:gd name="T27" fmla="*/ 297 h 601"/>
              <a:gd name="T28" fmla="*/ 176 w 602"/>
              <a:gd name="T29" fmla="*/ 360 h 601"/>
              <a:gd name="T30" fmla="*/ 184 w 602"/>
              <a:gd name="T31" fmla="*/ 374 h 601"/>
              <a:gd name="T32" fmla="*/ 176 w 602"/>
              <a:gd name="T33" fmla="*/ 396 h 601"/>
              <a:gd name="T34" fmla="*/ 162 w 602"/>
              <a:gd name="T35" fmla="*/ 403 h 601"/>
              <a:gd name="T36" fmla="*/ 99 w 602"/>
              <a:gd name="T37" fmla="*/ 289 h 601"/>
              <a:gd name="T38" fmla="*/ 318 w 602"/>
              <a:gd name="T39" fmla="*/ 99 h 601"/>
              <a:gd name="T40" fmla="*/ 509 w 602"/>
              <a:gd name="T41" fmla="*/ 275 h 601"/>
              <a:gd name="T42" fmla="*/ 346 w 602"/>
              <a:gd name="T43" fmla="*/ 480 h 601"/>
              <a:gd name="T44" fmla="*/ 269 w 602"/>
              <a:gd name="T45" fmla="*/ 445 h 601"/>
              <a:gd name="T46" fmla="*/ 247 w 602"/>
              <a:gd name="T47" fmla="*/ 530 h 601"/>
              <a:gd name="T48" fmla="*/ 219 w 602"/>
              <a:gd name="T49" fmla="*/ 593 h 601"/>
              <a:gd name="T50" fmla="*/ 304 w 602"/>
              <a:gd name="T51" fmla="*/ 600 h 601"/>
              <a:gd name="T52" fmla="*/ 601 w 602"/>
              <a:gd name="T53" fmla="*/ 304 h 601"/>
              <a:gd name="T54" fmla="*/ 304 w 602"/>
              <a:gd name="T55" fmla="*/ 0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602" h="601">
                <a:moveTo>
                  <a:pt x="304" y="0"/>
                </a:moveTo>
                <a:lnTo>
                  <a:pt x="304" y="0"/>
                </a:lnTo>
                <a:cubicBezTo>
                  <a:pt x="134" y="0"/>
                  <a:pt x="0" y="134"/>
                  <a:pt x="0" y="304"/>
                </a:cubicBezTo>
                <a:cubicBezTo>
                  <a:pt x="0" y="424"/>
                  <a:pt x="78" y="530"/>
                  <a:pt x="184" y="579"/>
                </a:cubicBezTo>
                <a:cubicBezTo>
                  <a:pt x="184" y="558"/>
                  <a:pt x="184" y="530"/>
                  <a:pt x="191" y="509"/>
                </a:cubicBezTo>
                <a:cubicBezTo>
                  <a:pt x="191" y="487"/>
                  <a:pt x="226" y="346"/>
                  <a:pt x="226" y="346"/>
                </a:cubicBezTo>
                <a:cubicBezTo>
                  <a:pt x="226" y="346"/>
                  <a:pt x="219" y="325"/>
                  <a:pt x="219" y="297"/>
                </a:cubicBezTo>
                <a:cubicBezTo>
                  <a:pt x="219" y="254"/>
                  <a:pt x="240" y="219"/>
                  <a:pt x="276" y="219"/>
                </a:cubicBezTo>
                <a:cubicBezTo>
                  <a:pt x="304" y="219"/>
                  <a:pt x="318" y="240"/>
                  <a:pt x="318" y="261"/>
                </a:cubicBezTo>
                <a:cubicBezTo>
                  <a:pt x="318" y="289"/>
                  <a:pt x="297" y="332"/>
                  <a:pt x="290" y="374"/>
                </a:cubicBezTo>
                <a:cubicBezTo>
                  <a:pt x="283" y="403"/>
                  <a:pt x="304" y="431"/>
                  <a:pt x="339" y="431"/>
                </a:cubicBezTo>
                <a:cubicBezTo>
                  <a:pt x="396" y="431"/>
                  <a:pt x="431" y="353"/>
                  <a:pt x="431" y="268"/>
                </a:cubicBezTo>
                <a:cubicBezTo>
                  <a:pt x="431" y="205"/>
                  <a:pt x="389" y="155"/>
                  <a:pt x="304" y="155"/>
                </a:cubicBezTo>
                <a:cubicBezTo>
                  <a:pt x="212" y="155"/>
                  <a:pt x="155" y="219"/>
                  <a:pt x="155" y="297"/>
                </a:cubicBezTo>
                <a:cubicBezTo>
                  <a:pt x="155" y="325"/>
                  <a:pt x="162" y="346"/>
                  <a:pt x="176" y="360"/>
                </a:cubicBezTo>
                <a:cubicBezTo>
                  <a:pt x="184" y="360"/>
                  <a:pt x="184" y="367"/>
                  <a:pt x="184" y="374"/>
                </a:cubicBezTo>
                <a:cubicBezTo>
                  <a:pt x="184" y="382"/>
                  <a:pt x="176" y="396"/>
                  <a:pt x="176" y="396"/>
                </a:cubicBezTo>
                <a:cubicBezTo>
                  <a:pt x="176" y="403"/>
                  <a:pt x="169" y="410"/>
                  <a:pt x="162" y="403"/>
                </a:cubicBezTo>
                <a:cubicBezTo>
                  <a:pt x="120" y="389"/>
                  <a:pt x="99" y="339"/>
                  <a:pt x="99" y="289"/>
                </a:cubicBezTo>
                <a:cubicBezTo>
                  <a:pt x="99" y="205"/>
                  <a:pt x="169" y="99"/>
                  <a:pt x="318" y="99"/>
                </a:cubicBezTo>
                <a:cubicBezTo>
                  <a:pt x="431" y="99"/>
                  <a:pt x="509" y="184"/>
                  <a:pt x="509" y="275"/>
                </a:cubicBezTo>
                <a:cubicBezTo>
                  <a:pt x="509" y="396"/>
                  <a:pt x="438" y="480"/>
                  <a:pt x="346" y="480"/>
                </a:cubicBezTo>
                <a:cubicBezTo>
                  <a:pt x="311" y="480"/>
                  <a:pt x="283" y="466"/>
                  <a:pt x="269" y="445"/>
                </a:cubicBezTo>
                <a:cubicBezTo>
                  <a:pt x="269" y="445"/>
                  <a:pt x="254" y="516"/>
                  <a:pt x="247" y="530"/>
                </a:cubicBezTo>
                <a:cubicBezTo>
                  <a:pt x="240" y="551"/>
                  <a:pt x="233" y="572"/>
                  <a:pt x="219" y="593"/>
                </a:cubicBezTo>
                <a:cubicBezTo>
                  <a:pt x="247" y="600"/>
                  <a:pt x="276" y="600"/>
                  <a:pt x="304" y="600"/>
                </a:cubicBezTo>
                <a:cubicBezTo>
                  <a:pt x="466" y="600"/>
                  <a:pt x="601" y="466"/>
                  <a:pt x="601" y="304"/>
                </a:cubicBezTo>
                <a:cubicBezTo>
                  <a:pt x="601" y="134"/>
                  <a:pt x="466" y="0"/>
                  <a:pt x="304" y="0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78" name="Freeform 16"/>
          <p:cNvSpPr>
            <a:spLocks noChangeArrowheads="1"/>
          </p:cNvSpPr>
          <p:nvPr/>
        </p:nvSpPr>
        <p:spPr bwMode="auto">
          <a:xfrm>
            <a:off x="8768656" y="2910418"/>
            <a:ext cx="222192" cy="292100"/>
          </a:xfrm>
          <a:custGeom>
            <a:avLst/>
            <a:gdLst>
              <a:gd name="T0" fmla="*/ 191 w 461"/>
              <a:gd name="T1" fmla="*/ 396 h 609"/>
              <a:gd name="T2" fmla="*/ 191 w 461"/>
              <a:gd name="T3" fmla="*/ 396 h 609"/>
              <a:gd name="T4" fmla="*/ 177 w 461"/>
              <a:gd name="T5" fmla="*/ 452 h 609"/>
              <a:gd name="T6" fmla="*/ 163 w 461"/>
              <a:gd name="T7" fmla="*/ 509 h 609"/>
              <a:gd name="T8" fmla="*/ 113 w 461"/>
              <a:gd name="T9" fmla="*/ 593 h 609"/>
              <a:gd name="T10" fmla="*/ 99 w 461"/>
              <a:gd name="T11" fmla="*/ 600 h 609"/>
              <a:gd name="T12" fmla="*/ 92 w 461"/>
              <a:gd name="T13" fmla="*/ 593 h 609"/>
              <a:gd name="T14" fmla="*/ 92 w 461"/>
              <a:gd name="T15" fmla="*/ 516 h 609"/>
              <a:gd name="T16" fmla="*/ 106 w 461"/>
              <a:gd name="T17" fmla="*/ 431 h 609"/>
              <a:gd name="T18" fmla="*/ 142 w 461"/>
              <a:gd name="T19" fmla="*/ 289 h 609"/>
              <a:gd name="T20" fmla="*/ 142 w 461"/>
              <a:gd name="T21" fmla="*/ 275 h 609"/>
              <a:gd name="T22" fmla="*/ 135 w 461"/>
              <a:gd name="T23" fmla="*/ 240 h 609"/>
              <a:gd name="T24" fmla="*/ 135 w 461"/>
              <a:gd name="T25" fmla="*/ 191 h 609"/>
              <a:gd name="T26" fmla="*/ 184 w 461"/>
              <a:gd name="T27" fmla="*/ 134 h 609"/>
              <a:gd name="T28" fmla="*/ 220 w 461"/>
              <a:gd name="T29" fmla="*/ 141 h 609"/>
              <a:gd name="T30" fmla="*/ 241 w 461"/>
              <a:gd name="T31" fmla="*/ 169 h 609"/>
              <a:gd name="T32" fmla="*/ 241 w 461"/>
              <a:gd name="T33" fmla="*/ 212 h 609"/>
              <a:gd name="T34" fmla="*/ 220 w 461"/>
              <a:gd name="T35" fmla="*/ 289 h 609"/>
              <a:gd name="T36" fmla="*/ 213 w 461"/>
              <a:gd name="T37" fmla="*/ 332 h 609"/>
              <a:gd name="T38" fmla="*/ 234 w 461"/>
              <a:gd name="T39" fmla="*/ 367 h 609"/>
              <a:gd name="T40" fmla="*/ 269 w 461"/>
              <a:gd name="T41" fmla="*/ 374 h 609"/>
              <a:gd name="T42" fmla="*/ 333 w 461"/>
              <a:gd name="T43" fmla="*/ 339 h 609"/>
              <a:gd name="T44" fmla="*/ 375 w 461"/>
              <a:gd name="T45" fmla="*/ 226 h 609"/>
              <a:gd name="T46" fmla="*/ 375 w 461"/>
              <a:gd name="T47" fmla="*/ 184 h 609"/>
              <a:gd name="T48" fmla="*/ 347 w 461"/>
              <a:gd name="T49" fmla="*/ 106 h 609"/>
              <a:gd name="T50" fmla="*/ 290 w 461"/>
              <a:gd name="T51" fmla="*/ 63 h 609"/>
              <a:gd name="T52" fmla="*/ 205 w 461"/>
              <a:gd name="T53" fmla="*/ 63 h 609"/>
              <a:gd name="T54" fmla="*/ 85 w 461"/>
              <a:gd name="T55" fmla="*/ 141 h 609"/>
              <a:gd name="T56" fmla="*/ 64 w 461"/>
              <a:gd name="T57" fmla="*/ 226 h 609"/>
              <a:gd name="T58" fmla="*/ 85 w 461"/>
              <a:gd name="T59" fmla="*/ 282 h 609"/>
              <a:gd name="T60" fmla="*/ 92 w 461"/>
              <a:gd name="T61" fmla="*/ 297 h 609"/>
              <a:gd name="T62" fmla="*/ 92 w 461"/>
              <a:gd name="T63" fmla="*/ 325 h 609"/>
              <a:gd name="T64" fmla="*/ 78 w 461"/>
              <a:gd name="T65" fmla="*/ 346 h 609"/>
              <a:gd name="T66" fmla="*/ 64 w 461"/>
              <a:gd name="T67" fmla="*/ 346 h 609"/>
              <a:gd name="T68" fmla="*/ 0 w 461"/>
              <a:gd name="T69" fmla="*/ 254 h 609"/>
              <a:gd name="T70" fmla="*/ 0 w 461"/>
              <a:gd name="T71" fmla="*/ 176 h 609"/>
              <a:gd name="T72" fmla="*/ 29 w 461"/>
              <a:gd name="T73" fmla="*/ 120 h 609"/>
              <a:gd name="T74" fmla="*/ 106 w 461"/>
              <a:gd name="T75" fmla="*/ 35 h 609"/>
              <a:gd name="T76" fmla="*/ 198 w 461"/>
              <a:gd name="T77" fmla="*/ 0 h 609"/>
              <a:gd name="T78" fmla="*/ 241 w 461"/>
              <a:gd name="T79" fmla="*/ 0 h 609"/>
              <a:gd name="T80" fmla="*/ 340 w 461"/>
              <a:gd name="T81" fmla="*/ 21 h 609"/>
              <a:gd name="T82" fmla="*/ 410 w 461"/>
              <a:gd name="T83" fmla="*/ 71 h 609"/>
              <a:gd name="T84" fmla="*/ 453 w 461"/>
              <a:gd name="T85" fmla="*/ 148 h 609"/>
              <a:gd name="T86" fmla="*/ 460 w 461"/>
              <a:gd name="T87" fmla="*/ 205 h 609"/>
              <a:gd name="T88" fmla="*/ 453 w 461"/>
              <a:gd name="T89" fmla="*/ 254 h 609"/>
              <a:gd name="T90" fmla="*/ 361 w 461"/>
              <a:gd name="T91" fmla="*/ 410 h 609"/>
              <a:gd name="T92" fmla="*/ 326 w 461"/>
              <a:gd name="T93" fmla="*/ 431 h 609"/>
              <a:gd name="T94" fmla="*/ 269 w 461"/>
              <a:gd name="T95" fmla="*/ 438 h 609"/>
              <a:gd name="T96" fmla="*/ 227 w 461"/>
              <a:gd name="T97" fmla="*/ 424 h 609"/>
              <a:gd name="T98" fmla="*/ 191 w 461"/>
              <a:gd name="T99" fmla="*/ 396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461" h="609">
                <a:moveTo>
                  <a:pt x="191" y="396"/>
                </a:moveTo>
                <a:lnTo>
                  <a:pt x="191" y="396"/>
                </a:lnTo>
                <a:cubicBezTo>
                  <a:pt x="184" y="410"/>
                  <a:pt x="184" y="431"/>
                  <a:pt x="177" y="452"/>
                </a:cubicBezTo>
                <a:cubicBezTo>
                  <a:pt x="170" y="473"/>
                  <a:pt x="170" y="495"/>
                  <a:pt x="163" y="509"/>
                </a:cubicBezTo>
                <a:cubicBezTo>
                  <a:pt x="149" y="544"/>
                  <a:pt x="135" y="572"/>
                  <a:pt x="113" y="593"/>
                </a:cubicBezTo>
                <a:cubicBezTo>
                  <a:pt x="99" y="608"/>
                  <a:pt x="99" y="600"/>
                  <a:pt x="99" y="600"/>
                </a:cubicBezTo>
                <a:cubicBezTo>
                  <a:pt x="92" y="600"/>
                  <a:pt x="92" y="600"/>
                  <a:pt x="92" y="593"/>
                </a:cubicBezTo>
                <a:cubicBezTo>
                  <a:pt x="92" y="572"/>
                  <a:pt x="92" y="544"/>
                  <a:pt x="92" y="516"/>
                </a:cubicBezTo>
                <a:cubicBezTo>
                  <a:pt x="92" y="487"/>
                  <a:pt x="99" y="459"/>
                  <a:pt x="106" y="431"/>
                </a:cubicBezTo>
                <a:cubicBezTo>
                  <a:pt x="120" y="389"/>
                  <a:pt x="128" y="339"/>
                  <a:pt x="142" y="289"/>
                </a:cubicBezTo>
                <a:cubicBezTo>
                  <a:pt x="142" y="282"/>
                  <a:pt x="142" y="282"/>
                  <a:pt x="142" y="275"/>
                </a:cubicBezTo>
                <a:cubicBezTo>
                  <a:pt x="142" y="261"/>
                  <a:pt x="135" y="254"/>
                  <a:pt x="135" y="240"/>
                </a:cubicBezTo>
                <a:cubicBezTo>
                  <a:pt x="135" y="219"/>
                  <a:pt x="135" y="205"/>
                  <a:pt x="135" y="191"/>
                </a:cubicBezTo>
                <a:cubicBezTo>
                  <a:pt x="142" y="169"/>
                  <a:pt x="156" y="148"/>
                  <a:pt x="184" y="134"/>
                </a:cubicBezTo>
                <a:cubicBezTo>
                  <a:pt x="198" y="134"/>
                  <a:pt x="213" y="134"/>
                  <a:pt x="220" y="141"/>
                </a:cubicBezTo>
                <a:cubicBezTo>
                  <a:pt x="234" y="148"/>
                  <a:pt x="241" y="155"/>
                  <a:pt x="241" y="169"/>
                </a:cubicBezTo>
                <a:cubicBezTo>
                  <a:pt x="248" y="184"/>
                  <a:pt x="241" y="205"/>
                  <a:pt x="241" y="212"/>
                </a:cubicBezTo>
                <a:cubicBezTo>
                  <a:pt x="234" y="240"/>
                  <a:pt x="227" y="261"/>
                  <a:pt x="220" y="289"/>
                </a:cubicBezTo>
                <a:cubicBezTo>
                  <a:pt x="213" y="304"/>
                  <a:pt x="213" y="318"/>
                  <a:pt x="213" y="332"/>
                </a:cubicBezTo>
                <a:cubicBezTo>
                  <a:pt x="220" y="346"/>
                  <a:pt x="227" y="360"/>
                  <a:pt x="234" y="367"/>
                </a:cubicBezTo>
                <a:cubicBezTo>
                  <a:pt x="248" y="374"/>
                  <a:pt x="255" y="374"/>
                  <a:pt x="269" y="374"/>
                </a:cubicBezTo>
                <a:cubicBezTo>
                  <a:pt x="304" y="374"/>
                  <a:pt x="318" y="353"/>
                  <a:pt x="333" y="339"/>
                </a:cubicBezTo>
                <a:cubicBezTo>
                  <a:pt x="354" y="311"/>
                  <a:pt x="368" y="275"/>
                  <a:pt x="375" y="226"/>
                </a:cubicBezTo>
                <a:cubicBezTo>
                  <a:pt x="375" y="212"/>
                  <a:pt x="375" y="198"/>
                  <a:pt x="375" y="184"/>
                </a:cubicBezTo>
                <a:cubicBezTo>
                  <a:pt x="375" y="148"/>
                  <a:pt x="368" y="127"/>
                  <a:pt x="347" y="106"/>
                </a:cubicBezTo>
                <a:cubicBezTo>
                  <a:pt x="333" y="92"/>
                  <a:pt x="318" y="78"/>
                  <a:pt x="290" y="63"/>
                </a:cubicBezTo>
                <a:cubicBezTo>
                  <a:pt x="269" y="56"/>
                  <a:pt x="234" y="56"/>
                  <a:pt x="205" y="63"/>
                </a:cubicBezTo>
                <a:cubicBezTo>
                  <a:pt x="149" y="71"/>
                  <a:pt x="106" y="99"/>
                  <a:pt x="85" y="141"/>
                </a:cubicBezTo>
                <a:cubicBezTo>
                  <a:pt x="71" y="169"/>
                  <a:pt x="64" y="191"/>
                  <a:pt x="64" y="226"/>
                </a:cubicBezTo>
                <a:cubicBezTo>
                  <a:pt x="64" y="247"/>
                  <a:pt x="71" y="268"/>
                  <a:pt x="85" y="282"/>
                </a:cubicBezTo>
                <a:cubicBezTo>
                  <a:pt x="85" y="289"/>
                  <a:pt x="92" y="289"/>
                  <a:pt x="92" y="297"/>
                </a:cubicBezTo>
                <a:cubicBezTo>
                  <a:pt x="99" y="304"/>
                  <a:pt x="92" y="318"/>
                  <a:pt x="92" y="325"/>
                </a:cubicBezTo>
                <a:cubicBezTo>
                  <a:pt x="85" y="332"/>
                  <a:pt x="85" y="346"/>
                  <a:pt x="78" y="346"/>
                </a:cubicBezTo>
                <a:cubicBezTo>
                  <a:pt x="71" y="346"/>
                  <a:pt x="64" y="346"/>
                  <a:pt x="64" y="346"/>
                </a:cubicBezTo>
                <a:cubicBezTo>
                  <a:pt x="29" y="325"/>
                  <a:pt x="15" y="297"/>
                  <a:pt x="0" y="254"/>
                </a:cubicBezTo>
                <a:cubicBezTo>
                  <a:pt x="0" y="233"/>
                  <a:pt x="0" y="205"/>
                  <a:pt x="0" y="176"/>
                </a:cubicBezTo>
                <a:cubicBezTo>
                  <a:pt x="7" y="155"/>
                  <a:pt x="15" y="134"/>
                  <a:pt x="29" y="120"/>
                </a:cubicBezTo>
                <a:cubicBezTo>
                  <a:pt x="43" y="85"/>
                  <a:pt x="71" y="56"/>
                  <a:pt x="106" y="35"/>
                </a:cubicBezTo>
                <a:cubicBezTo>
                  <a:pt x="135" y="21"/>
                  <a:pt x="163" y="7"/>
                  <a:pt x="198" y="0"/>
                </a:cubicBezTo>
                <a:cubicBezTo>
                  <a:pt x="213" y="0"/>
                  <a:pt x="227" y="0"/>
                  <a:pt x="241" y="0"/>
                </a:cubicBezTo>
                <a:cubicBezTo>
                  <a:pt x="276" y="0"/>
                  <a:pt x="311" y="7"/>
                  <a:pt x="340" y="21"/>
                </a:cubicBezTo>
                <a:cubicBezTo>
                  <a:pt x="368" y="35"/>
                  <a:pt x="389" y="49"/>
                  <a:pt x="410" y="71"/>
                </a:cubicBezTo>
                <a:cubicBezTo>
                  <a:pt x="431" y="92"/>
                  <a:pt x="446" y="113"/>
                  <a:pt x="453" y="148"/>
                </a:cubicBezTo>
                <a:cubicBezTo>
                  <a:pt x="460" y="162"/>
                  <a:pt x="460" y="184"/>
                  <a:pt x="460" y="205"/>
                </a:cubicBezTo>
                <a:cubicBezTo>
                  <a:pt x="460" y="219"/>
                  <a:pt x="460" y="240"/>
                  <a:pt x="453" y="254"/>
                </a:cubicBezTo>
                <a:cubicBezTo>
                  <a:pt x="446" y="325"/>
                  <a:pt x="410" y="382"/>
                  <a:pt x="361" y="410"/>
                </a:cubicBezTo>
                <a:cubicBezTo>
                  <a:pt x="354" y="417"/>
                  <a:pt x="340" y="424"/>
                  <a:pt x="326" y="431"/>
                </a:cubicBezTo>
                <a:cubicBezTo>
                  <a:pt x="304" y="431"/>
                  <a:pt x="290" y="438"/>
                  <a:pt x="269" y="438"/>
                </a:cubicBezTo>
                <a:cubicBezTo>
                  <a:pt x="255" y="431"/>
                  <a:pt x="234" y="431"/>
                  <a:pt x="227" y="424"/>
                </a:cubicBezTo>
                <a:cubicBezTo>
                  <a:pt x="213" y="417"/>
                  <a:pt x="198" y="403"/>
                  <a:pt x="191" y="396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79" name="Freeform 17"/>
          <p:cNvSpPr>
            <a:spLocks noChangeArrowheads="1"/>
          </p:cNvSpPr>
          <p:nvPr/>
        </p:nvSpPr>
        <p:spPr bwMode="auto">
          <a:xfrm>
            <a:off x="8250207" y="2910418"/>
            <a:ext cx="247586" cy="287867"/>
          </a:xfrm>
          <a:custGeom>
            <a:avLst/>
            <a:gdLst>
              <a:gd name="T0" fmla="*/ 516 w 517"/>
              <a:gd name="T1" fmla="*/ 593 h 601"/>
              <a:gd name="T2" fmla="*/ 516 w 517"/>
              <a:gd name="T3" fmla="*/ 593 h 601"/>
              <a:gd name="T4" fmla="*/ 502 w 517"/>
              <a:gd name="T5" fmla="*/ 600 h 601"/>
              <a:gd name="T6" fmla="*/ 297 w 517"/>
              <a:gd name="T7" fmla="*/ 600 h 601"/>
              <a:gd name="T8" fmla="*/ 297 w 517"/>
              <a:gd name="T9" fmla="*/ 487 h 601"/>
              <a:gd name="T10" fmla="*/ 389 w 517"/>
              <a:gd name="T11" fmla="*/ 431 h 601"/>
              <a:gd name="T12" fmla="*/ 403 w 517"/>
              <a:gd name="T13" fmla="*/ 417 h 601"/>
              <a:gd name="T14" fmla="*/ 389 w 517"/>
              <a:gd name="T15" fmla="*/ 396 h 601"/>
              <a:gd name="T16" fmla="*/ 297 w 517"/>
              <a:gd name="T17" fmla="*/ 452 h 601"/>
              <a:gd name="T18" fmla="*/ 297 w 517"/>
              <a:gd name="T19" fmla="*/ 389 h 601"/>
              <a:gd name="T20" fmla="*/ 346 w 517"/>
              <a:gd name="T21" fmla="*/ 360 h 601"/>
              <a:gd name="T22" fmla="*/ 368 w 517"/>
              <a:gd name="T23" fmla="*/ 339 h 601"/>
              <a:gd name="T24" fmla="*/ 346 w 517"/>
              <a:gd name="T25" fmla="*/ 318 h 601"/>
              <a:gd name="T26" fmla="*/ 297 w 517"/>
              <a:gd name="T27" fmla="*/ 346 h 601"/>
              <a:gd name="T28" fmla="*/ 297 w 517"/>
              <a:gd name="T29" fmla="*/ 318 h 601"/>
              <a:gd name="T30" fmla="*/ 276 w 517"/>
              <a:gd name="T31" fmla="*/ 304 h 601"/>
              <a:gd name="T32" fmla="*/ 240 w 517"/>
              <a:gd name="T33" fmla="*/ 304 h 601"/>
              <a:gd name="T34" fmla="*/ 219 w 517"/>
              <a:gd name="T35" fmla="*/ 318 h 601"/>
              <a:gd name="T36" fmla="*/ 219 w 517"/>
              <a:gd name="T37" fmla="*/ 438 h 601"/>
              <a:gd name="T38" fmla="*/ 148 w 517"/>
              <a:gd name="T39" fmla="*/ 417 h 601"/>
              <a:gd name="T40" fmla="*/ 127 w 517"/>
              <a:gd name="T41" fmla="*/ 431 h 601"/>
              <a:gd name="T42" fmla="*/ 148 w 517"/>
              <a:gd name="T43" fmla="*/ 452 h 601"/>
              <a:gd name="T44" fmla="*/ 219 w 517"/>
              <a:gd name="T45" fmla="*/ 480 h 601"/>
              <a:gd name="T46" fmla="*/ 219 w 517"/>
              <a:gd name="T47" fmla="*/ 600 h 601"/>
              <a:gd name="T48" fmla="*/ 14 w 517"/>
              <a:gd name="T49" fmla="*/ 600 h 601"/>
              <a:gd name="T50" fmla="*/ 0 w 517"/>
              <a:gd name="T51" fmla="*/ 593 h 601"/>
              <a:gd name="T52" fmla="*/ 0 w 517"/>
              <a:gd name="T53" fmla="*/ 586 h 601"/>
              <a:gd name="T54" fmla="*/ 248 w 517"/>
              <a:gd name="T55" fmla="*/ 7 h 601"/>
              <a:gd name="T56" fmla="*/ 255 w 517"/>
              <a:gd name="T57" fmla="*/ 0 h 601"/>
              <a:gd name="T58" fmla="*/ 269 w 517"/>
              <a:gd name="T59" fmla="*/ 7 h 601"/>
              <a:gd name="T60" fmla="*/ 516 w 517"/>
              <a:gd name="T61" fmla="*/ 586 h 601"/>
              <a:gd name="T62" fmla="*/ 516 w 517"/>
              <a:gd name="T63" fmla="*/ 593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517" h="601">
                <a:moveTo>
                  <a:pt x="516" y="593"/>
                </a:moveTo>
                <a:lnTo>
                  <a:pt x="516" y="593"/>
                </a:lnTo>
                <a:cubicBezTo>
                  <a:pt x="509" y="600"/>
                  <a:pt x="509" y="600"/>
                  <a:pt x="502" y="600"/>
                </a:cubicBezTo>
                <a:cubicBezTo>
                  <a:pt x="297" y="600"/>
                  <a:pt x="297" y="600"/>
                  <a:pt x="297" y="600"/>
                </a:cubicBezTo>
                <a:cubicBezTo>
                  <a:pt x="297" y="487"/>
                  <a:pt x="297" y="487"/>
                  <a:pt x="297" y="487"/>
                </a:cubicBezTo>
                <a:cubicBezTo>
                  <a:pt x="389" y="431"/>
                  <a:pt x="389" y="431"/>
                  <a:pt x="389" y="431"/>
                </a:cubicBezTo>
                <a:cubicBezTo>
                  <a:pt x="396" y="431"/>
                  <a:pt x="403" y="424"/>
                  <a:pt x="403" y="417"/>
                </a:cubicBezTo>
                <a:cubicBezTo>
                  <a:pt x="403" y="403"/>
                  <a:pt x="396" y="396"/>
                  <a:pt x="389" y="396"/>
                </a:cubicBezTo>
                <a:cubicBezTo>
                  <a:pt x="297" y="452"/>
                  <a:pt x="297" y="452"/>
                  <a:pt x="297" y="452"/>
                </a:cubicBezTo>
                <a:cubicBezTo>
                  <a:pt x="297" y="389"/>
                  <a:pt x="297" y="389"/>
                  <a:pt x="297" y="389"/>
                </a:cubicBezTo>
                <a:cubicBezTo>
                  <a:pt x="346" y="360"/>
                  <a:pt x="346" y="360"/>
                  <a:pt x="346" y="360"/>
                </a:cubicBezTo>
                <a:cubicBezTo>
                  <a:pt x="361" y="360"/>
                  <a:pt x="368" y="346"/>
                  <a:pt x="368" y="339"/>
                </a:cubicBezTo>
                <a:cubicBezTo>
                  <a:pt x="368" y="332"/>
                  <a:pt x="361" y="318"/>
                  <a:pt x="346" y="318"/>
                </a:cubicBezTo>
                <a:cubicBezTo>
                  <a:pt x="297" y="346"/>
                  <a:pt x="297" y="346"/>
                  <a:pt x="297" y="346"/>
                </a:cubicBezTo>
                <a:cubicBezTo>
                  <a:pt x="297" y="318"/>
                  <a:pt x="297" y="318"/>
                  <a:pt x="297" y="318"/>
                </a:cubicBezTo>
                <a:cubicBezTo>
                  <a:pt x="297" y="311"/>
                  <a:pt x="283" y="304"/>
                  <a:pt x="276" y="304"/>
                </a:cubicBezTo>
                <a:cubicBezTo>
                  <a:pt x="240" y="304"/>
                  <a:pt x="240" y="304"/>
                  <a:pt x="240" y="304"/>
                </a:cubicBezTo>
                <a:cubicBezTo>
                  <a:pt x="226" y="304"/>
                  <a:pt x="219" y="311"/>
                  <a:pt x="219" y="318"/>
                </a:cubicBezTo>
                <a:cubicBezTo>
                  <a:pt x="219" y="438"/>
                  <a:pt x="219" y="438"/>
                  <a:pt x="219" y="438"/>
                </a:cubicBezTo>
                <a:cubicBezTo>
                  <a:pt x="148" y="417"/>
                  <a:pt x="148" y="417"/>
                  <a:pt x="148" y="417"/>
                </a:cubicBezTo>
                <a:cubicBezTo>
                  <a:pt x="134" y="417"/>
                  <a:pt x="127" y="424"/>
                  <a:pt x="127" y="431"/>
                </a:cubicBezTo>
                <a:cubicBezTo>
                  <a:pt x="127" y="445"/>
                  <a:pt x="134" y="452"/>
                  <a:pt x="148" y="452"/>
                </a:cubicBezTo>
                <a:cubicBezTo>
                  <a:pt x="219" y="480"/>
                  <a:pt x="219" y="480"/>
                  <a:pt x="219" y="480"/>
                </a:cubicBezTo>
                <a:cubicBezTo>
                  <a:pt x="219" y="600"/>
                  <a:pt x="219" y="600"/>
                  <a:pt x="219" y="600"/>
                </a:cubicBezTo>
                <a:cubicBezTo>
                  <a:pt x="14" y="600"/>
                  <a:pt x="14" y="600"/>
                  <a:pt x="14" y="600"/>
                </a:cubicBezTo>
                <a:cubicBezTo>
                  <a:pt x="7" y="600"/>
                  <a:pt x="0" y="600"/>
                  <a:pt x="0" y="593"/>
                </a:cubicBezTo>
                <a:lnTo>
                  <a:pt x="0" y="586"/>
                </a:lnTo>
                <a:cubicBezTo>
                  <a:pt x="248" y="7"/>
                  <a:pt x="248" y="7"/>
                  <a:pt x="248" y="7"/>
                </a:cubicBezTo>
                <a:cubicBezTo>
                  <a:pt x="248" y="0"/>
                  <a:pt x="255" y="0"/>
                  <a:pt x="255" y="0"/>
                </a:cubicBezTo>
                <a:cubicBezTo>
                  <a:pt x="262" y="0"/>
                  <a:pt x="269" y="0"/>
                  <a:pt x="269" y="7"/>
                </a:cubicBezTo>
                <a:cubicBezTo>
                  <a:pt x="516" y="586"/>
                  <a:pt x="516" y="586"/>
                  <a:pt x="516" y="586"/>
                </a:cubicBezTo>
                <a:lnTo>
                  <a:pt x="516" y="593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80" name="Freeform 18"/>
          <p:cNvSpPr>
            <a:spLocks noChangeArrowheads="1"/>
          </p:cNvSpPr>
          <p:nvPr/>
        </p:nvSpPr>
        <p:spPr bwMode="auto">
          <a:xfrm>
            <a:off x="7725410" y="2910418"/>
            <a:ext cx="287792" cy="287867"/>
          </a:xfrm>
          <a:custGeom>
            <a:avLst/>
            <a:gdLst>
              <a:gd name="T0" fmla="*/ 593 w 601"/>
              <a:gd name="T1" fmla="*/ 240 h 601"/>
              <a:gd name="T2" fmla="*/ 551 w 601"/>
              <a:gd name="T3" fmla="*/ 134 h 601"/>
              <a:gd name="T4" fmla="*/ 473 w 601"/>
              <a:gd name="T5" fmla="*/ 49 h 601"/>
              <a:gd name="T6" fmla="*/ 360 w 601"/>
              <a:gd name="T7" fmla="*/ 7 h 601"/>
              <a:gd name="T8" fmla="*/ 240 w 601"/>
              <a:gd name="T9" fmla="*/ 7 h 601"/>
              <a:gd name="T10" fmla="*/ 134 w 601"/>
              <a:gd name="T11" fmla="*/ 49 h 601"/>
              <a:gd name="T12" fmla="*/ 49 w 601"/>
              <a:gd name="T13" fmla="*/ 134 h 601"/>
              <a:gd name="T14" fmla="*/ 7 w 601"/>
              <a:gd name="T15" fmla="*/ 240 h 601"/>
              <a:gd name="T16" fmla="*/ 7 w 601"/>
              <a:gd name="T17" fmla="*/ 360 h 601"/>
              <a:gd name="T18" fmla="*/ 49 w 601"/>
              <a:gd name="T19" fmla="*/ 473 h 601"/>
              <a:gd name="T20" fmla="*/ 134 w 601"/>
              <a:gd name="T21" fmla="*/ 551 h 601"/>
              <a:gd name="T22" fmla="*/ 240 w 601"/>
              <a:gd name="T23" fmla="*/ 593 h 601"/>
              <a:gd name="T24" fmla="*/ 360 w 601"/>
              <a:gd name="T25" fmla="*/ 593 h 601"/>
              <a:gd name="T26" fmla="*/ 473 w 601"/>
              <a:gd name="T27" fmla="*/ 551 h 601"/>
              <a:gd name="T28" fmla="*/ 551 w 601"/>
              <a:gd name="T29" fmla="*/ 473 h 601"/>
              <a:gd name="T30" fmla="*/ 593 w 601"/>
              <a:gd name="T31" fmla="*/ 360 h 601"/>
              <a:gd name="T32" fmla="*/ 593 w 601"/>
              <a:gd name="T33" fmla="*/ 240 h 601"/>
              <a:gd name="T34" fmla="*/ 558 w 601"/>
              <a:gd name="T35" fmla="*/ 297 h 601"/>
              <a:gd name="T36" fmla="*/ 374 w 601"/>
              <a:gd name="T37" fmla="*/ 275 h 601"/>
              <a:gd name="T38" fmla="*/ 501 w 601"/>
              <a:gd name="T39" fmla="*/ 141 h 601"/>
              <a:gd name="T40" fmla="*/ 473 w 601"/>
              <a:gd name="T41" fmla="*/ 106 h 601"/>
              <a:gd name="T42" fmla="*/ 339 w 601"/>
              <a:gd name="T43" fmla="*/ 205 h 601"/>
              <a:gd name="T44" fmla="*/ 304 w 601"/>
              <a:gd name="T45" fmla="*/ 42 h 601"/>
              <a:gd name="T46" fmla="*/ 240 w 601"/>
              <a:gd name="T47" fmla="*/ 49 h 601"/>
              <a:gd name="T48" fmla="*/ 190 w 601"/>
              <a:gd name="T49" fmla="*/ 71 h 601"/>
              <a:gd name="T50" fmla="*/ 289 w 601"/>
              <a:gd name="T51" fmla="*/ 219 h 601"/>
              <a:gd name="T52" fmla="*/ 190 w 601"/>
              <a:gd name="T53" fmla="*/ 71 h 601"/>
              <a:gd name="T54" fmla="*/ 42 w 601"/>
              <a:gd name="T55" fmla="*/ 304 h 601"/>
              <a:gd name="T56" fmla="*/ 311 w 601"/>
              <a:gd name="T57" fmla="*/ 254 h 601"/>
              <a:gd name="T58" fmla="*/ 318 w 601"/>
              <a:gd name="T59" fmla="*/ 304 h 601"/>
              <a:gd name="T60" fmla="*/ 113 w 601"/>
              <a:gd name="T61" fmla="*/ 473 h 601"/>
              <a:gd name="T62" fmla="*/ 304 w 601"/>
              <a:gd name="T63" fmla="*/ 558 h 601"/>
              <a:gd name="T64" fmla="*/ 134 w 601"/>
              <a:gd name="T65" fmla="*/ 502 h 601"/>
              <a:gd name="T66" fmla="*/ 346 w 601"/>
              <a:gd name="T67" fmla="*/ 346 h 601"/>
              <a:gd name="T68" fmla="*/ 402 w 601"/>
              <a:gd name="T69" fmla="*/ 537 h 601"/>
              <a:gd name="T70" fmla="*/ 445 w 601"/>
              <a:gd name="T71" fmla="*/ 516 h 601"/>
              <a:gd name="T72" fmla="*/ 395 w 601"/>
              <a:gd name="T73" fmla="*/ 332 h 601"/>
              <a:gd name="T74" fmla="*/ 445 w 601"/>
              <a:gd name="T75" fmla="*/ 516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601" h="601">
                <a:moveTo>
                  <a:pt x="593" y="240"/>
                </a:moveTo>
                <a:lnTo>
                  <a:pt x="593" y="240"/>
                </a:lnTo>
                <a:cubicBezTo>
                  <a:pt x="593" y="219"/>
                  <a:pt x="586" y="205"/>
                  <a:pt x="579" y="184"/>
                </a:cubicBezTo>
                <a:cubicBezTo>
                  <a:pt x="572" y="169"/>
                  <a:pt x="565" y="148"/>
                  <a:pt x="551" y="134"/>
                </a:cubicBezTo>
                <a:cubicBezTo>
                  <a:pt x="544" y="120"/>
                  <a:pt x="530" y="99"/>
                  <a:pt x="515" y="85"/>
                </a:cubicBezTo>
                <a:cubicBezTo>
                  <a:pt x="501" y="78"/>
                  <a:pt x="487" y="63"/>
                  <a:pt x="473" y="49"/>
                </a:cubicBezTo>
                <a:cubicBezTo>
                  <a:pt x="452" y="42"/>
                  <a:pt x="438" y="28"/>
                  <a:pt x="417" y="21"/>
                </a:cubicBezTo>
                <a:cubicBezTo>
                  <a:pt x="402" y="14"/>
                  <a:pt x="381" y="7"/>
                  <a:pt x="360" y="7"/>
                </a:cubicBezTo>
                <a:cubicBezTo>
                  <a:pt x="339" y="0"/>
                  <a:pt x="325" y="0"/>
                  <a:pt x="304" y="0"/>
                </a:cubicBezTo>
                <a:cubicBezTo>
                  <a:pt x="282" y="0"/>
                  <a:pt x="261" y="0"/>
                  <a:pt x="240" y="7"/>
                </a:cubicBezTo>
                <a:cubicBezTo>
                  <a:pt x="219" y="7"/>
                  <a:pt x="204" y="14"/>
                  <a:pt x="183" y="21"/>
                </a:cubicBezTo>
                <a:cubicBezTo>
                  <a:pt x="169" y="28"/>
                  <a:pt x="148" y="42"/>
                  <a:pt x="134" y="49"/>
                </a:cubicBezTo>
                <a:cubicBezTo>
                  <a:pt x="120" y="63"/>
                  <a:pt x="99" y="78"/>
                  <a:pt x="84" y="85"/>
                </a:cubicBezTo>
                <a:cubicBezTo>
                  <a:pt x="77" y="99"/>
                  <a:pt x="63" y="120"/>
                  <a:pt x="49" y="134"/>
                </a:cubicBezTo>
                <a:cubicBezTo>
                  <a:pt x="42" y="148"/>
                  <a:pt x="28" y="169"/>
                  <a:pt x="21" y="184"/>
                </a:cubicBezTo>
                <a:cubicBezTo>
                  <a:pt x="14" y="205"/>
                  <a:pt x="7" y="219"/>
                  <a:pt x="7" y="240"/>
                </a:cubicBezTo>
                <a:cubicBezTo>
                  <a:pt x="0" y="261"/>
                  <a:pt x="0" y="282"/>
                  <a:pt x="0" y="304"/>
                </a:cubicBezTo>
                <a:cubicBezTo>
                  <a:pt x="0" y="325"/>
                  <a:pt x="0" y="339"/>
                  <a:pt x="7" y="360"/>
                </a:cubicBezTo>
                <a:cubicBezTo>
                  <a:pt x="7" y="382"/>
                  <a:pt x="14" y="403"/>
                  <a:pt x="21" y="417"/>
                </a:cubicBezTo>
                <a:cubicBezTo>
                  <a:pt x="28" y="438"/>
                  <a:pt x="42" y="452"/>
                  <a:pt x="49" y="473"/>
                </a:cubicBezTo>
                <a:cubicBezTo>
                  <a:pt x="63" y="487"/>
                  <a:pt x="77" y="502"/>
                  <a:pt x="84" y="516"/>
                </a:cubicBezTo>
                <a:cubicBezTo>
                  <a:pt x="99" y="530"/>
                  <a:pt x="120" y="544"/>
                  <a:pt x="134" y="551"/>
                </a:cubicBezTo>
                <a:cubicBezTo>
                  <a:pt x="148" y="565"/>
                  <a:pt x="169" y="572"/>
                  <a:pt x="183" y="579"/>
                </a:cubicBezTo>
                <a:cubicBezTo>
                  <a:pt x="204" y="586"/>
                  <a:pt x="219" y="593"/>
                  <a:pt x="240" y="593"/>
                </a:cubicBezTo>
                <a:cubicBezTo>
                  <a:pt x="261" y="600"/>
                  <a:pt x="282" y="600"/>
                  <a:pt x="304" y="600"/>
                </a:cubicBezTo>
                <a:cubicBezTo>
                  <a:pt x="325" y="600"/>
                  <a:pt x="339" y="600"/>
                  <a:pt x="360" y="593"/>
                </a:cubicBezTo>
                <a:cubicBezTo>
                  <a:pt x="381" y="593"/>
                  <a:pt x="402" y="586"/>
                  <a:pt x="417" y="579"/>
                </a:cubicBezTo>
                <a:cubicBezTo>
                  <a:pt x="438" y="572"/>
                  <a:pt x="452" y="565"/>
                  <a:pt x="473" y="551"/>
                </a:cubicBezTo>
                <a:cubicBezTo>
                  <a:pt x="487" y="544"/>
                  <a:pt x="501" y="530"/>
                  <a:pt x="515" y="516"/>
                </a:cubicBezTo>
                <a:cubicBezTo>
                  <a:pt x="530" y="502"/>
                  <a:pt x="544" y="487"/>
                  <a:pt x="551" y="473"/>
                </a:cubicBezTo>
                <a:cubicBezTo>
                  <a:pt x="565" y="452"/>
                  <a:pt x="572" y="438"/>
                  <a:pt x="579" y="417"/>
                </a:cubicBezTo>
                <a:cubicBezTo>
                  <a:pt x="586" y="403"/>
                  <a:pt x="593" y="382"/>
                  <a:pt x="593" y="360"/>
                </a:cubicBezTo>
                <a:cubicBezTo>
                  <a:pt x="600" y="339"/>
                  <a:pt x="600" y="325"/>
                  <a:pt x="600" y="304"/>
                </a:cubicBezTo>
                <a:cubicBezTo>
                  <a:pt x="600" y="282"/>
                  <a:pt x="600" y="261"/>
                  <a:pt x="593" y="240"/>
                </a:cubicBezTo>
                <a:close/>
                <a:moveTo>
                  <a:pt x="558" y="297"/>
                </a:moveTo>
                <a:lnTo>
                  <a:pt x="558" y="297"/>
                </a:lnTo>
                <a:cubicBezTo>
                  <a:pt x="558" y="297"/>
                  <a:pt x="466" y="282"/>
                  <a:pt x="381" y="289"/>
                </a:cubicBezTo>
                <a:cubicBezTo>
                  <a:pt x="374" y="282"/>
                  <a:pt x="374" y="282"/>
                  <a:pt x="374" y="275"/>
                </a:cubicBezTo>
                <a:cubicBezTo>
                  <a:pt x="367" y="261"/>
                  <a:pt x="360" y="254"/>
                  <a:pt x="360" y="240"/>
                </a:cubicBezTo>
                <a:cubicBezTo>
                  <a:pt x="459" y="198"/>
                  <a:pt x="501" y="141"/>
                  <a:pt x="501" y="141"/>
                </a:cubicBezTo>
                <a:cubicBezTo>
                  <a:pt x="537" y="184"/>
                  <a:pt x="558" y="240"/>
                  <a:pt x="558" y="297"/>
                </a:cubicBezTo>
                <a:close/>
                <a:moveTo>
                  <a:pt x="473" y="106"/>
                </a:moveTo>
                <a:lnTo>
                  <a:pt x="473" y="106"/>
                </a:lnTo>
                <a:cubicBezTo>
                  <a:pt x="473" y="106"/>
                  <a:pt x="431" y="162"/>
                  <a:pt x="339" y="205"/>
                </a:cubicBezTo>
                <a:cubicBezTo>
                  <a:pt x="289" y="120"/>
                  <a:pt x="247" y="56"/>
                  <a:pt x="240" y="49"/>
                </a:cubicBezTo>
                <a:cubicBezTo>
                  <a:pt x="261" y="49"/>
                  <a:pt x="282" y="42"/>
                  <a:pt x="304" y="42"/>
                </a:cubicBezTo>
                <a:cubicBezTo>
                  <a:pt x="367" y="42"/>
                  <a:pt x="424" y="71"/>
                  <a:pt x="473" y="106"/>
                </a:cubicBezTo>
                <a:close/>
                <a:moveTo>
                  <a:pt x="240" y="49"/>
                </a:moveTo>
                <a:lnTo>
                  <a:pt x="240" y="49"/>
                </a:lnTo>
                <a:close/>
                <a:moveTo>
                  <a:pt x="190" y="71"/>
                </a:moveTo>
                <a:lnTo>
                  <a:pt x="190" y="71"/>
                </a:lnTo>
                <a:cubicBezTo>
                  <a:pt x="197" y="71"/>
                  <a:pt x="240" y="134"/>
                  <a:pt x="289" y="219"/>
                </a:cubicBezTo>
                <a:cubicBezTo>
                  <a:pt x="162" y="247"/>
                  <a:pt x="56" y="247"/>
                  <a:pt x="49" y="247"/>
                </a:cubicBezTo>
                <a:cubicBezTo>
                  <a:pt x="63" y="169"/>
                  <a:pt x="120" y="106"/>
                  <a:pt x="190" y="71"/>
                </a:cubicBezTo>
                <a:close/>
                <a:moveTo>
                  <a:pt x="42" y="304"/>
                </a:moveTo>
                <a:lnTo>
                  <a:pt x="42" y="304"/>
                </a:lnTo>
                <a:cubicBezTo>
                  <a:pt x="42" y="297"/>
                  <a:pt x="42" y="297"/>
                  <a:pt x="42" y="297"/>
                </a:cubicBezTo>
                <a:cubicBezTo>
                  <a:pt x="49" y="297"/>
                  <a:pt x="176" y="297"/>
                  <a:pt x="311" y="254"/>
                </a:cubicBezTo>
                <a:cubicBezTo>
                  <a:pt x="318" y="268"/>
                  <a:pt x="325" y="282"/>
                  <a:pt x="332" y="304"/>
                </a:cubicBezTo>
                <a:cubicBezTo>
                  <a:pt x="325" y="304"/>
                  <a:pt x="325" y="304"/>
                  <a:pt x="318" y="304"/>
                </a:cubicBezTo>
                <a:cubicBezTo>
                  <a:pt x="183" y="346"/>
                  <a:pt x="113" y="473"/>
                  <a:pt x="113" y="473"/>
                </a:cubicBezTo>
                <a:lnTo>
                  <a:pt x="113" y="473"/>
                </a:lnTo>
                <a:cubicBezTo>
                  <a:pt x="70" y="431"/>
                  <a:pt x="42" y="367"/>
                  <a:pt x="42" y="304"/>
                </a:cubicBezTo>
                <a:close/>
                <a:moveTo>
                  <a:pt x="304" y="558"/>
                </a:moveTo>
                <a:lnTo>
                  <a:pt x="304" y="558"/>
                </a:lnTo>
                <a:cubicBezTo>
                  <a:pt x="240" y="558"/>
                  <a:pt x="183" y="537"/>
                  <a:pt x="134" y="502"/>
                </a:cubicBezTo>
                <a:cubicBezTo>
                  <a:pt x="141" y="502"/>
                  <a:pt x="141" y="502"/>
                  <a:pt x="141" y="502"/>
                </a:cubicBezTo>
                <a:cubicBezTo>
                  <a:pt x="141" y="502"/>
                  <a:pt x="190" y="396"/>
                  <a:pt x="346" y="346"/>
                </a:cubicBezTo>
                <a:lnTo>
                  <a:pt x="346" y="346"/>
                </a:lnTo>
                <a:cubicBezTo>
                  <a:pt x="381" y="438"/>
                  <a:pt x="395" y="516"/>
                  <a:pt x="402" y="537"/>
                </a:cubicBezTo>
                <a:cubicBezTo>
                  <a:pt x="374" y="551"/>
                  <a:pt x="339" y="558"/>
                  <a:pt x="304" y="558"/>
                </a:cubicBezTo>
                <a:close/>
                <a:moveTo>
                  <a:pt x="445" y="516"/>
                </a:moveTo>
                <a:lnTo>
                  <a:pt x="445" y="516"/>
                </a:lnTo>
                <a:cubicBezTo>
                  <a:pt x="445" y="502"/>
                  <a:pt x="431" y="424"/>
                  <a:pt x="395" y="332"/>
                </a:cubicBezTo>
                <a:cubicBezTo>
                  <a:pt x="480" y="318"/>
                  <a:pt x="551" y="339"/>
                  <a:pt x="558" y="339"/>
                </a:cubicBezTo>
                <a:cubicBezTo>
                  <a:pt x="544" y="417"/>
                  <a:pt x="501" y="473"/>
                  <a:pt x="445" y="51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87" name="Freeform 25"/>
          <p:cNvSpPr>
            <a:spLocks noChangeArrowheads="1"/>
          </p:cNvSpPr>
          <p:nvPr/>
        </p:nvSpPr>
        <p:spPr bwMode="auto">
          <a:xfrm>
            <a:off x="10258401" y="2423585"/>
            <a:ext cx="289907" cy="245534"/>
          </a:xfrm>
          <a:custGeom>
            <a:avLst/>
            <a:gdLst>
              <a:gd name="T0" fmla="*/ 21 w 602"/>
              <a:gd name="T1" fmla="*/ 509 h 510"/>
              <a:gd name="T2" fmla="*/ 21 w 602"/>
              <a:gd name="T3" fmla="*/ 509 h 510"/>
              <a:gd name="T4" fmla="*/ 580 w 602"/>
              <a:gd name="T5" fmla="*/ 509 h 510"/>
              <a:gd name="T6" fmla="*/ 601 w 602"/>
              <a:gd name="T7" fmla="*/ 488 h 510"/>
              <a:gd name="T8" fmla="*/ 601 w 602"/>
              <a:gd name="T9" fmla="*/ 481 h 510"/>
              <a:gd name="T10" fmla="*/ 580 w 602"/>
              <a:gd name="T11" fmla="*/ 452 h 510"/>
              <a:gd name="T12" fmla="*/ 21 w 602"/>
              <a:gd name="T13" fmla="*/ 452 h 510"/>
              <a:gd name="T14" fmla="*/ 0 w 602"/>
              <a:gd name="T15" fmla="*/ 481 h 510"/>
              <a:gd name="T16" fmla="*/ 0 w 602"/>
              <a:gd name="T17" fmla="*/ 488 h 510"/>
              <a:gd name="T18" fmla="*/ 21 w 602"/>
              <a:gd name="T19" fmla="*/ 509 h 510"/>
              <a:gd name="T20" fmla="*/ 113 w 602"/>
              <a:gd name="T21" fmla="*/ 424 h 510"/>
              <a:gd name="T22" fmla="*/ 113 w 602"/>
              <a:gd name="T23" fmla="*/ 424 h 510"/>
              <a:gd name="T24" fmla="*/ 170 w 602"/>
              <a:gd name="T25" fmla="*/ 424 h 510"/>
              <a:gd name="T26" fmla="*/ 198 w 602"/>
              <a:gd name="T27" fmla="*/ 396 h 510"/>
              <a:gd name="T28" fmla="*/ 198 w 602"/>
              <a:gd name="T29" fmla="*/ 28 h 510"/>
              <a:gd name="T30" fmla="*/ 170 w 602"/>
              <a:gd name="T31" fmla="*/ 0 h 510"/>
              <a:gd name="T32" fmla="*/ 113 w 602"/>
              <a:gd name="T33" fmla="*/ 0 h 510"/>
              <a:gd name="T34" fmla="*/ 85 w 602"/>
              <a:gd name="T35" fmla="*/ 28 h 510"/>
              <a:gd name="T36" fmla="*/ 85 w 602"/>
              <a:gd name="T37" fmla="*/ 396 h 510"/>
              <a:gd name="T38" fmla="*/ 113 w 602"/>
              <a:gd name="T39" fmla="*/ 424 h 510"/>
              <a:gd name="T40" fmla="*/ 269 w 602"/>
              <a:gd name="T41" fmla="*/ 424 h 510"/>
              <a:gd name="T42" fmla="*/ 269 w 602"/>
              <a:gd name="T43" fmla="*/ 424 h 510"/>
              <a:gd name="T44" fmla="*/ 325 w 602"/>
              <a:gd name="T45" fmla="*/ 424 h 510"/>
              <a:gd name="T46" fmla="*/ 353 w 602"/>
              <a:gd name="T47" fmla="*/ 396 h 510"/>
              <a:gd name="T48" fmla="*/ 353 w 602"/>
              <a:gd name="T49" fmla="*/ 163 h 510"/>
              <a:gd name="T50" fmla="*/ 325 w 602"/>
              <a:gd name="T51" fmla="*/ 134 h 510"/>
              <a:gd name="T52" fmla="*/ 269 w 602"/>
              <a:gd name="T53" fmla="*/ 134 h 510"/>
              <a:gd name="T54" fmla="*/ 240 w 602"/>
              <a:gd name="T55" fmla="*/ 163 h 510"/>
              <a:gd name="T56" fmla="*/ 240 w 602"/>
              <a:gd name="T57" fmla="*/ 396 h 510"/>
              <a:gd name="T58" fmla="*/ 269 w 602"/>
              <a:gd name="T59" fmla="*/ 424 h 510"/>
              <a:gd name="T60" fmla="*/ 431 w 602"/>
              <a:gd name="T61" fmla="*/ 424 h 510"/>
              <a:gd name="T62" fmla="*/ 431 w 602"/>
              <a:gd name="T63" fmla="*/ 424 h 510"/>
              <a:gd name="T64" fmla="*/ 488 w 602"/>
              <a:gd name="T65" fmla="*/ 424 h 510"/>
              <a:gd name="T66" fmla="*/ 516 w 602"/>
              <a:gd name="T67" fmla="*/ 396 h 510"/>
              <a:gd name="T68" fmla="*/ 516 w 602"/>
              <a:gd name="T69" fmla="*/ 297 h 510"/>
              <a:gd name="T70" fmla="*/ 488 w 602"/>
              <a:gd name="T71" fmla="*/ 269 h 510"/>
              <a:gd name="T72" fmla="*/ 431 w 602"/>
              <a:gd name="T73" fmla="*/ 269 h 510"/>
              <a:gd name="T74" fmla="*/ 403 w 602"/>
              <a:gd name="T75" fmla="*/ 297 h 510"/>
              <a:gd name="T76" fmla="*/ 403 w 602"/>
              <a:gd name="T77" fmla="*/ 396 h 510"/>
              <a:gd name="T78" fmla="*/ 431 w 602"/>
              <a:gd name="T79" fmla="*/ 424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602" h="510">
                <a:moveTo>
                  <a:pt x="21" y="509"/>
                </a:moveTo>
                <a:lnTo>
                  <a:pt x="21" y="509"/>
                </a:lnTo>
                <a:cubicBezTo>
                  <a:pt x="580" y="509"/>
                  <a:pt x="580" y="509"/>
                  <a:pt x="580" y="509"/>
                </a:cubicBezTo>
                <a:cubicBezTo>
                  <a:pt x="594" y="509"/>
                  <a:pt x="601" y="502"/>
                  <a:pt x="601" y="488"/>
                </a:cubicBezTo>
                <a:cubicBezTo>
                  <a:pt x="601" y="481"/>
                  <a:pt x="601" y="481"/>
                  <a:pt x="601" y="481"/>
                </a:cubicBezTo>
                <a:cubicBezTo>
                  <a:pt x="601" y="467"/>
                  <a:pt x="594" y="452"/>
                  <a:pt x="580" y="452"/>
                </a:cubicBezTo>
                <a:cubicBezTo>
                  <a:pt x="21" y="452"/>
                  <a:pt x="21" y="452"/>
                  <a:pt x="21" y="452"/>
                </a:cubicBezTo>
                <a:cubicBezTo>
                  <a:pt x="7" y="452"/>
                  <a:pt x="0" y="467"/>
                  <a:pt x="0" y="481"/>
                </a:cubicBezTo>
                <a:cubicBezTo>
                  <a:pt x="0" y="488"/>
                  <a:pt x="0" y="488"/>
                  <a:pt x="0" y="488"/>
                </a:cubicBezTo>
                <a:cubicBezTo>
                  <a:pt x="0" y="502"/>
                  <a:pt x="7" y="509"/>
                  <a:pt x="21" y="509"/>
                </a:cubicBezTo>
                <a:close/>
                <a:moveTo>
                  <a:pt x="113" y="424"/>
                </a:moveTo>
                <a:lnTo>
                  <a:pt x="113" y="424"/>
                </a:lnTo>
                <a:cubicBezTo>
                  <a:pt x="170" y="424"/>
                  <a:pt x="170" y="424"/>
                  <a:pt x="170" y="424"/>
                </a:cubicBezTo>
                <a:cubicBezTo>
                  <a:pt x="184" y="424"/>
                  <a:pt x="198" y="417"/>
                  <a:pt x="198" y="396"/>
                </a:cubicBezTo>
                <a:cubicBezTo>
                  <a:pt x="198" y="28"/>
                  <a:pt x="198" y="28"/>
                  <a:pt x="198" y="28"/>
                </a:cubicBezTo>
                <a:cubicBezTo>
                  <a:pt x="198" y="14"/>
                  <a:pt x="184" y="0"/>
                  <a:pt x="170" y="0"/>
                </a:cubicBezTo>
                <a:cubicBezTo>
                  <a:pt x="113" y="0"/>
                  <a:pt x="113" y="0"/>
                  <a:pt x="113" y="0"/>
                </a:cubicBezTo>
                <a:cubicBezTo>
                  <a:pt x="92" y="0"/>
                  <a:pt x="85" y="14"/>
                  <a:pt x="85" y="28"/>
                </a:cubicBezTo>
                <a:cubicBezTo>
                  <a:pt x="85" y="396"/>
                  <a:pt x="85" y="396"/>
                  <a:pt x="85" y="396"/>
                </a:cubicBezTo>
                <a:cubicBezTo>
                  <a:pt x="85" y="417"/>
                  <a:pt x="92" y="424"/>
                  <a:pt x="113" y="424"/>
                </a:cubicBezTo>
                <a:close/>
                <a:moveTo>
                  <a:pt x="269" y="424"/>
                </a:moveTo>
                <a:lnTo>
                  <a:pt x="269" y="424"/>
                </a:lnTo>
                <a:cubicBezTo>
                  <a:pt x="325" y="424"/>
                  <a:pt x="325" y="424"/>
                  <a:pt x="325" y="424"/>
                </a:cubicBezTo>
                <a:cubicBezTo>
                  <a:pt x="346" y="424"/>
                  <a:pt x="353" y="417"/>
                  <a:pt x="353" y="396"/>
                </a:cubicBezTo>
                <a:cubicBezTo>
                  <a:pt x="353" y="163"/>
                  <a:pt x="353" y="163"/>
                  <a:pt x="353" y="163"/>
                </a:cubicBezTo>
                <a:cubicBezTo>
                  <a:pt x="353" y="149"/>
                  <a:pt x="346" y="134"/>
                  <a:pt x="325" y="134"/>
                </a:cubicBezTo>
                <a:cubicBezTo>
                  <a:pt x="269" y="134"/>
                  <a:pt x="269" y="134"/>
                  <a:pt x="269" y="134"/>
                </a:cubicBezTo>
                <a:cubicBezTo>
                  <a:pt x="255" y="134"/>
                  <a:pt x="240" y="149"/>
                  <a:pt x="240" y="163"/>
                </a:cubicBezTo>
                <a:cubicBezTo>
                  <a:pt x="240" y="396"/>
                  <a:pt x="240" y="396"/>
                  <a:pt x="240" y="396"/>
                </a:cubicBezTo>
                <a:cubicBezTo>
                  <a:pt x="240" y="417"/>
                  <a:pt x="255" y="424"/>
                  <a:pt x="269" y="424"/>
                </a:cubicBezTo>
                <a:close/>
                <a:moveTo>
                  <a:pt x="431" y="424"/>
                </a:moveTo>
                <a:lnTo>
                  <a:pt x="431" y="424"/>
                </a:lnTo>
                <a:cubicBezTo>
                  <a:pt x="488" y="424"/>
                  <a:pt x="488" y="424"/>
                  <a:pt x="488" y="424"/>
                </a:cubicBezTo>
                <a:cubicBezTo>
                  <a:pt x="502" y="424"/>
                  <a:pt x="516" y="417"/>
                  <a:pt x="516" y="396"/>
                </a:cubicBezTo>
                <a:cubicBezTo>
                  <a:pt x="516" y="297"/>
                  <a:pt x="516" y="297"/>
                  <a:pt x="516" y="297"/>
                </a:cubicBezTo>
                <a:cubicBezTo>
                  <a:pt x="516" y="276"/>
                  <a:pt x="502" y="269"/>
                  <a:pt x="488" y="269"/>
                </a:cubicBezTo>
                <a:cubicBezTo>
                  <a:pt x="431" y="269"/>
                  <a:pt x="431" y="269"/>
                  <a:pt x="431" y="269"/>
                </a:cubicBezTo>
                <a:cubicBezTo>
                  <a:pt x="417" y="269"/>
                  <a:pt x="403" y="276"/>
                  <a:pt x="403" y="297"/>
                </a:cubicBezTo>
                <a:cubicBezTo>
                  <a:pt x="403" y="396"/>
                  <a:pt x="403" y="396"/>
                  <a:pt x="403" y="396"/>
                </a:cubicBezTo>
                <a:cubicBezTo>
                  <a:pt x="403" y="417"/>
                  <a:pt x="417" y="424"/>
                  <a:pt x="431" y="42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88" name="Freeform 26"/>
          <p:cNvSpPr>
            <a:spLocks noChangeArrowheads="1"/>
          </p:cNvSpPr>
          <p:nvPr/>
        </p:nvSpPr>
        <p:spPr bwMode="auto">
          <a:xfrm>
            <a:off x="9748417" y="2423585"/>
            <a:ext cx="292024" cy="245534"/>
          </a:xfrm>
          <a:custGeom>
            <a:avLst/>
            <a:gdLst>
              <a:gd name="T0" fmla="*/ 579 w 609"/>
              <a:gd name="T1" fmla="*/ 509 h 510"/>
              <a:gd name="T2" fmla="*/ 579 w 609"/>
              <a:gd name="T3" fmla="*/ 509 h 510"/>
              <a:gd name="T4" fmla="*/ 28 w 609"/>
              <a:gd name="T5" fmla="*/ 509 h 510"/>
              <a:gd name="T6" fmla="*/ 0 w 609"/>
              <a:gd name="T7" fmla="*/ 488 h 510"/>
              <a:gd name="T8" fmla="*/ 0 w 609"/>
              <a:gd name="T9" fmla="*/ 481 h 510"/>
              <a:gd name="T10" fmla="*/ 28 w 609"/>
              <a:gd name="T11" fmla="*/ 452 h 510"/>
              <a:gd name="T12" fmla="*/ 579 w 609"/>
              <a:gd name="T13" fmla="*/ 452 h 510"/>
              <a:gd name="T14" fmla="*/ 608 w 609"/>
              <a:gd name="T15" fmla="*/ 481 h 510"/>
              <a:gd name="T16" fmla="*/ 608 w 609"/>
              <a:gd name="T17" fmla="*/ 488 h 510"/>
              <a:gd name="T18" fmla="*/ 579 w 609"/>
              <a:gd name="T19" fmla="*/ 509 h 510"/>
              <a:gd name="T20" fmla="*/ 523 w 609"/>
              <a:gd name="T21" fmla="*/ 396 h 510"/>
              <a:gd name="T22" fmla="*/ 523 w 609"/>
              <a:gd name="T23" fmla="*/ 396 h 510"/>
              <a:gd name="T24" fmla="*/ 495 w 609"/>
              <a:gd name="T25" fmla="*/ 424 h 510"/>
              <a:gd name="T26" fmla="*/ 438 w 609"/>
              <a:gd name="T27" fmla="*/ 424 h 510"/>
              <a:gd name="T28" fmla="*/ 410 w 609"/>
              <a:gd name="T29" fmla="*/ 396 h 510"/>
              <a:gd name="T30" fmla="*/ 410 w 609"/>
              <a:gd name="T31" fmla="*/ 198 h 510"/>
              <a:gd name="T32" fmla="*/ 410 w 609"/>
              <a:gd name="T33" fmla="*/ 198 h 510"/>
              <a:gd name="T34" fmla="*/ 410 w 609"/>
              <a:gd name="T35" fmla="*/ 141 h 510"/>
              <a:gd name="T36" fmla="*/ 438 w 609"/>
              <a:gd name="T37" fmla="*/ 113 h 510"/>
              <a:gd name="T38" fmla="*/ 495 w 609"/>
              <a:gd name="T39" fmla="*/ 113 h 510"/>
              <a:gd name="T40" fmla="*/ 523 w 609"/>
              <a:gd name="T41" fmla="*/ 141 h 510"/>
              <a:gd name="T42" fmla="*/ 523 w 609"/>
              <a:gd name="T43" fmla="*/ 339 h 510"/>
              <a:gd name="T44" fmla="*/ 523 w 609"/>
              <a:gd name="T45" fmla="*/ 339 h 510"/>
              <a:gd name="T46" fmla="*/ 523 w 609"/>
              <a:gd name="T47" fmla="*/ 396 h 510"/>
              <a:gd name="T48" fmla="*/ 332 w 609"/>
              <a:gd name="T49" fmla="*/ 424 h 510"/>
              <a:gd name="T50" fmla="*/ 332 w 609"/>
              <a:gd name="T51" fmla="*/ 424 h 510"/>
              <a:gd name="T52" fmla="*/ 276 w 609"/>
              <a:gd name="T53" fmla="*/ 424 h 510"/>
              <a:gd name="T54" fmla="*/ 247 w 609"/>
              <a:gd name="T55" fmla="*/ 396 h 510"/>
              <a:gd name="T56" fmla="*/ 247 w 609"/>
              <a:gd name="T57" fmla="*/ 339 h 510"/>
              <a:gd name="T58" fmla="*/ 247 w 609"/>
              <a:gd name="T59" fmla="*/ 85 h 510"/>
              <a:gd name="T60" fmla="*/ 247 w 609"/>
              <a:gd name="T61" fmla="*/ 28 h 510"/>
              <a:gd name="T62" fmla="*/ 276 w 609"/>
              <a:gd name="T63" fmla="*/ 0 h 510"/>
              <a:gd name="T64" fmla="*/ 332 w 609"/>
              <a:gd name="T65" fmla="*/ 0 h 510"/>
              <a:gd name="T66" fmla="*/ 360 w 609"/>
              <a:gd name="T67" fmla="*/ 28 h 510"/>
              <a:gd name="T68" fmla="*/ 360 w 609"/>
              <a:gd name="T69" fmla="*/ 85 h 510"/>
              <a:gd name="T70" fmla="*/ 360 w 609"/>
              <a:gd name="T71" fmla="*/ 339 h 510"/>
              <a:gd name="T72" fmla="*/ 360 w 609"/>
              <a:gd name="T73" fmla="*/ 396 h 510"/>
              <a:gd name="T74" fmla="*/ 332 w 609"/>
              <a:gd name="T75" fmla="*/ 424 h 510"/>
              <a:gd name="T76" fmla="*/ 169 w 609"/>
              <a:gd name="T77" fmla="*/ 424 h 510"/>
              <a:gd name="T78" fmla="*/ 169 w 609"/>
              <a:gd name="T79" fmla="*/ 424 h 510"/>
              <a:gd name="T80" fmla="*/ 113 w 609"/>
              <a:gd name="T81" fmla="*/ 424 h 510"/>
              <a:gd name="T82" fmla="*/ 85 w 609"/>
              <a:gd name="T83" fmla="*/ 396 h 510"/>
              <a:gd name="T84" fmla="*/ 85 w 609"/>
              <a:gd name="T85" fmla="*/ 339 h 510"/>
              <a:gd name="T86" fmla="*/ 85 w 609"/>
              <a:gd name="T87" fmla="*/ 339 h 510"/>
              <a:gd name="T88" fmla="*/ 85 w 609"/>
              <a:gd name="T89" fmla="*/ 283 h 510"/>
              <a:gd name="T90" fmla="*/ 113 w 609"/>
              <a:gd name="T91" fmla="*/ 254 h 510"/>
              <a:gd name="T92" fmla="*/ 169 w 609"/>
              <a:gd name="T93" fmla="*/ 254 h 510"/>
              <a:gd name="T94" fmla="*/ 198 w 609"/>
              <a:gd name="T95" fmla="*/ 283 h 510"/>
              <a:gd name="T96" fmla="*/ 198 w 609"/>
              <a:gd name="T97" fmla="*/ 339 h 510"/>
              <a:gd name="T98" fmla="*/ 198 w 609"/>
              <a:gd name="T99" fmla="*/ 339 h 510"/>
              <a:gd name="T100" fmla="*/ 198 w 609"/>
              <a:gd name="T101" fmla="*/ 396 h 510"/>
              <a:gd name="T102" fmla="*/ 169 w 609"/>
              <a:gd name="T103" fmla="*/ 424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609" h="510">
                <a:moveTo>
                  <a:pt x="579" y="509"/>
                </a:moveTo>
                <a:lnTo>
                  <a:pt x="579" y="509"/>
                </a:lnTo>
                <a:cubicBezTo>
                  <a:pt x="28" y="509"/>
                  <a:pt x="28" y="509"/>
                  <a:pt x="28" y="509"/>
                </a:cubicBezTo>
                <a:cubicBezTo>
                  <a:pt x="14" y="509"/>
                  <a:pt x="0" y="502"/>
                  <a:pt x="0" y="488"/>
                </a:cubicBezTo>
                <a:cubicBezTo>
                  <a:pt x="0" y="481"/>
                  <a:pt x="0" y="481"/>
                  <a:pt x="0" y="481"/>
                </a:cubicBezTo>
                <a:cubicBezTo>
                  <a:pt x="0" y="467"/>
                  <a:pt x="14" y="452"/>
                  <a:pt x="28" y="452"/>
                </a:cubicBezTo>
                <a:cubicBezTo>
                  <a:pt x="579" y="452"/>
                  <a:pt x="579" y="452"/>
                  <a:pt x="579" y="452"/>
                </a:cubicBezTo>
                <a:cubicBezTo>
                  <a:pt x="594" y="452"/>
                  <a:pt x="608" y="467"/>
                  <a:pt x="608" y="481"/>
                </a:cubicBezTo>
                <a:cubicBezTo>
                  <a:pt x="608" y="488"/>
                  <a:pt x="608" y="488"/>
                  <a:pt x="608" y="488"/>
                </a:cubicBezTo>
                <a:cubicBezTo>
                  <a:pt x="608" y="502"/>
                  <a:pt x="594" y="509"/>
                  <a:pt x="579" y="509"/>
                </a:cubicBezTo>
                <a:close/>
                <a:moveTo>
                  <a:pt x="523" y="396"/>
                </a:moveTo>
                <a:lnTo>
                  <a:pt x="523" y="396"/>
                </a:lnTo>
                <a:cubicBezTo>
                  <a:pt x="523" y="417"/>
                  <a:pt x="509" y="424"/>
                  <a:pt x="495" y="424"/>
                </a:cubicBezTo>
                <a:cubicBezTo>
                  <a:pt x="438" y="424"/>
                  <a:pt x="438" y="424"/>
                  <a:pt x="438" y="424"/>
                </a:cubicBezTo>
                <a:cubicBezTo>
                  <a:pt x="417" y="424"/>
                  <a:pt x="410" y="417"/>
                  <a:pt x="410" y="396"/>
                </a:cubicBezTo>
                <a:cubicBezTo>
                  <a:pt x="410" y="198"/>
                  <a:pt x="410" y="198"/>
                  <a:pt x="410" y="198"/>
                </a:cubicBezTo>
                <a:lnTo>
                  <a:pt x="410" y="198"/>
                </a:lnTo>
                <a:cubicBezTo>
                  <a:pt x="410" y="141"/>
                  <a:pt x="410" y="141"/>
                  <a:pt x="410" y="141"/>
                </a:cubicBezTo>
                <a:cubicBezTo>
                  <a:pt x="410" y="127"/>
                  <a:pt x="417" y="113"/>
                  <a:pt x="438" y="113"/>
                </a:cubicBezTo>
                <a:cubicBezTo>
                  <a:pt x="495" y="113"/>
                  <a:pt x="495" y="113"/>
                  <a:pt x="495" y="113"/>
                </a:cubicBezTo>
                <a:cubicBezTo>
                  <a:pt x="509" y="113"/>
                  <a:pt x="523" y="127"/>
                  <a:pt x="523" y="141"/>
                </a:cubicBezTo>
                <a:cubicBezTo>
                  <a:pt x="523" y="339"/>
                  <a:pt x="523" y="339"/>
                  <a:pt x="523" y="339"/>
                </a:cubicBezTo>
                <a:lnTo>
                  <a:pt x="523" y="339"/>
                </a:lnTo>
                <a:lnTo>
                  <a:pt x="523" y="396"/>
                </a:lnTo>
                <a:close/>
                <a:moveTo>
                  <a:pt x="332" y="424"/>
                </a:moveTo>
                <a:lnTo>
                  <a:pt x="332" y="424"/>
                </a:lnTo>
                <a:cubicBezTo>
                  <a:pt x="276" y="424"/>
                  <a:pt x="276" y="424"/>
                  <a:pt x="276" y="424"/>
                </a:cubicBezTo>
                <a:cubicBezTo>
                  <a:pt x="262" y="424"/>
                  <a:pt x="247" y="417"/>
                  <a:pt x="247" y="396"/>
                </a:cubicBezTo>
                <a:cubicBezTo>
                  <a:pt x="247" y="339"/>
                  <a:pt x="247" y="339"/>
                  <a:pt x="247" y="339"/>
                </a:cubicBezTo>
                <a:cubicBezTo>
                  <a:pt x="247" y="85"/>
                  <a:pt x="247" y="85"/>
                  <a:pt x="247" y="85"/>
                </a:cubicBezTo>
                <a:cubicBezTo>
                  <a:pt x="247" y="28"/>
                  <a:pt x="247" y="28"/>
                  <a:pt x="247" y="28"/>
                </a:cubicBezTo>
                <a:cubicBezTo>
                  <a:pt x="247" y="14"/>
                  <a:pt x="262" y="0"/>
                  <a:pt x="276" y="0"/>
                </a:cubicBezTo>
                <a:cubicBezTo>
                  <a:pt x="332" y="0"/>
                  <a:pt x="332" y="0"/>
                  <a:pt x="332" y="0"/>
                </a:cubicBezTo>
                <a:cubicBezTo>
                  <a:pt x="346" y="0"/>
                  <a:pt x="360" y="14"/>
                  <a:pt x="360" y="28"/>
                </a:cubicBezTo>
                <a:cubicBezTo>
                  <a:pt x="360" y="85"/>
                  <a:pt x="360" y="85"/>
                  <a:pt x="360" y="85"/>
                </a:cubicBezTo>
                <a:cubicBezTo>
                  <a:pt x="360" y="339"/>
                  <a:pt x="360" y="339"/>
                  <a:pt x="360" y="339"/>
                </a:cubicBezTo>
                <a:cubicBezTo>
                  <a:pt x="360" y="396"/>
                  <a:pt x="360" y="396"/>
                  <a:pt x="360" y="396"/>
                </a:cubicBezTo>
                <a:cubicBezTo>
                  <a:pt x="360" y="417"/>
                  <a:pt x="346" y="424"/>
                  <a:pt x="332" y="424"/>
                </a:cubicBezTo>
                <a:close/>
                <a:moveTo>
                  <a:pt x="169" y="424"/>
                </a:moveTo>
                <a:lnTo>
                  <a:pt x="169" y="424"/>
                </a:lnTo>
                <a:cubicBezTo>
                  <a:pt x="113" y="424"/>
                  <a:pt x="113" y="424"/>
                  <a:pt x="113" y="424"/>
                </a:cubicBezTo>
                <a:cubicBezTo>
                  <a:pt x="99" y="424"/>
                  <a:pt x="85" y="417"/>
                  <a:pt x="85" y="396"/>
                </a:cubicBezTo>
                <a:cubicBezTo>
                  <a:pt x="85" y="339"/>
                  <a:pt x="85" y="339"/>
                  <a:pt x="85" y="339"/>
                </a:cubicBezTo>
                <a:lnTo>
                  <a:pt x="85" y="339"/>
                </a:lnTo>
                <a:cubicBezTo>
                  <a:pt x="85" y="283"/>
                  <a:pt x="85" y="283"/>
                  <a:pt x="85" y="283"/>
                </a:cubicBezTo>
                <a:cubicBezTo>
                  <a:pt x="85" y="269"/>
                  <a:pt x="99" y="254"/>
                  <a:pt x="113" y="254"/>
                </a:cubicBezTo>
                <a:cubicBezTo>
                  <a:pt x="169" y="254"/>
                  <a:pt x="169" y="254"/>
                  <a:pt x="169" y="254"/>
                </a:cubicBezTo>
                <a:cubicBezTo>
                  <a:pt x="191" y="254"/>
                  <a:pt x="198" y="269"/>
                  <a:pt x="198" y="283"/>
                </a:cubicBezTo>
                <a:cubicBezTo>
                  <a:pt x="198" y="339"/>
                  <a:pt x="198" y="339"/>
                  <a:pt x="198" y="339"/>
                </a:cubicBezTo>
                <a:lnTo>
                  <a:pt x="198" y="339"/>
                </a:lnTo>
                <a:cubicBezTo>
                  <a:pt x="198" y="396"/>
                  <a:pt x="198" y="396"/>
                  <a:pt x="198" y="396"/>
                </a:cubicBezTo>
                <a:cubicBezTo>
                  <a:pt x="198" y="417"/>
                  <a:pt x="191" y="424"/>
                  <a:pt x="169" y="42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89" name="Freeform 27"/>
          <p:cNvSpPr>
            <a:spLocks noChangeArrowheads="1"/>
          </p:cNvSpPr>
          <p:nvPr/>
        </p:nvSpPr>
        <p:spPr bwMode="auto">
          <a:xfrm>
            <a:off x="9244782" y="2423585"/>
            <a:ext cx="289909" cy="245534"/>
          </a:xfrm>
          <a:custGeom>
            <a:avLst/>
            <a:gdLst>
              <a:gd name="T0" fmla="*/ 579 w 602"/>
              <a:gd name="T1" fmla="*/ 509 h 510"/>
              <a:gd name="T2" fmla="*/ 579 w 602"/>
              <a:gd name="T3" fmla="*/ 509 h 510"/>
              <a:gd name="T4" fmla="*/ 21 w 602"/>
              <a:gd name="T5" fmla="*/ 509 h 510"/>
              <a:gd name="T6" fmla="*/ 0 w 602"/>
              <a:gd name="T7" fmla="*/ 488 h 510"/>
              <a:gd name="T8" fmla="*/ 0 w 602"/>
              <a:gd name="T9" fmla="*/ 481 h 510"/>
              <a:gd name="T10" fmla="*/ 21 w 602"/>
              <a:gd name="T11" fmla="*/ 452 h 510"/>
              <a:gd name="T12" fmla="*/ 579 w 602"/>
              <a:gd name="T13" fmla="*/ 452 h 510"/>
              <a:gd name="T14" fmla="*/ 601 w 602"/>
              <a:gd name="T15" fmla="*/ 481 h 510"/>
              <a:gd name="T16" fmla="*/ 601 w 602"/>
              <a:gd name="T17" fmla="*/ 488 h 510"/>
              <a:gd name="T18" fmla="*/ 579 w 602"/>
              <a:gd name="T19" fmla="*/ 509 h 510"/>
              <a:gd name="T20" fmla="*/ 487 w 602"/>
              <a:gd name="T21" fmla="*/ 424 h 510"/>
              <a:gd name="T22" fmla="*/ 487 w 602"/>
              <a:gd name="T23" fmla="*/ 424 h 510"/>
              <a:gd name="T24" fmla="*/ 431 w 602"/>
              <a:gd name="T25" fmla="*/ 424 h 510"/>
              <a:gd name="T26" fmla="*/ 403 w 602"/>
              <a:gd name="T27" fmla="*/ 396 h 510"/>
              <a:gd name="T28" fmla="*/ 403 w 602"/>
              <a:gd name="T29" fmla="*/ 28 h 510"/>
              <a:gd name="T30" fmla="*/ 431 w 602"/>
              <a:gd name="T31" fmla="*/ 0 h 510"/>
              <a:gd name="T32" fmla="*/ 487 w 602"/>
              <a:gd name="T33" fmla="*/ 0 h 510"/>
              <a:gd name="T34" fmla="*/ 516 w 602"/>
              <a:gd name="T35" fmla="*/ 28 h 510"/>
              <a:gd name="T36" fmla="*/ 516 w 602"/>
              <a:gd name="T37" fmla="*/ 396 h 510"/>
              <a:gd name="T38" fmla="*/ 487 w 602"/>
              <a:gd name="T39" fmla="*/ 424 h 510"/>
              <a:gd name="T40" fmla="*/ 332 w 602"/>
              <a:gd name="T41" fmla="*/ 424 h 510"/>
              <a:gd name="T42" fmla="*/ 332 w 602"/>
              <a:gd name="T43" fmla="*/ 424 h 510"/>
              <a:gd name="T44" fmla="*/ 276 w 602"/>
              <a:gd name="T45" fmla="*/ 424 h 510"/>
              <a:gd name="T46" fmla="*/ 247 w 602"/>
              <a:gd name="T47" fmla="*/ 396 h 510"/>
              <a:gd name="T48" fmla="*/ 247 w 602"/>
              <a:gd name="T49" fmla="*/ 163 h 510"/>
              <a:gd name="T50" fmla="*/ 276 w 602"/>
              <a:gd name="T51" fmla="*/ 134 h 510"/>
              <a:gd name="T52" fmla="*/ 332 w 602"/>
              <a:gd name="T53" fmla="*/ 134 h 510"/>
              <a:gd name="T54" fmla="*/ 360 w 602"/>
              <a:gd name="T55" fmla="*/ 163 h 510"/>
              <a:gd name="T56" fmla="*/ 360 w 602"/>
              <a:gd name="T57" fmla="*/ 396 h 510"/>
              <a:gd name="T58" fmla="*/ 332 w 602"/>
              <a:gd name="T59" fmla="*/ 424 h 510"/>
              <a:gd name="T60" fmla="*/ 169 w 602"/>
              <a:gd name="T61" fmla="*/ 424 h 510"/>
              <a:gd name="T62" fmla="*/ 169 w 602"/>
              <a:gd name="T63" fmla="*/ 424 h 510"/>
              <a:gd name="T64" fmla="*/ 113 w 602"/>
              <a:gd name="T65" fmla="*/ 424 h 510"/>
              <a:gd name="T66" fmla="*/ 85 w 602"/>
              <a:gd name="T67" fmla="*/ 396 h 510"/>
              <a:gd name="T68" fmla="*/ 85 w 602"/>
              <a:gd name="T69" fmla="*/ 297 h 510"/>
              <a:gd name="T70" fmla="*/ 113 w 602"/>
              <a:gd name="T71" fmla="*/ 269 h 510"/>
              <a:gd name="T72" fmla="*/ 169 w 602"/>
              <a:gd name="T73" fmla="*/ 269 h 510"/>
              <a:gd name="T74" fmla="*/ 198 w 602"/>
              <a:gd name="T75" fmla="*/ 297 h 510"/>
              <a:gd name="T76" fmla="*/ 198 w 602"/>
              <a:gd name="T77" fmla="*/ 396 h 510"/>
              <a:gd name="T78" fmla="*/ 169 w 602"/>
              <a:gd name="T79" fmla="*/ 424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602" h="510">
                <a:moveTo>
                  <a:pt x="579" y="509"/>
                </a:moveTo>
                <a:lnTo>
                  <a:pt x="579" y="509"/>
                </a:lnTo>
                <a:cubicBezTo>
                  <a:pt x="21" y="509"/>
                  <a:pt x="21" y="509"/>
                  <a:pt x="21" y="509"/>
                </a:cubicBezTo>
                <a:cubicBezTo>
                  <a:pt x="7" y="509"/>
                  <a:pt x="0" y="502"/>
                  <a:pt x="0" y="488"/>
                </a:cubicBezTo>
                <a:cubicBezTo>
                  <a:pt x="0" y="481"/>
                  <a:pt x="0" y="481"/>
                  <a:pt x="0" y="481"/>
                </a:cubicBezTo>
                <a:cubicBezTo>
                  <a:pt x="0" y="467"/>
                  <a:pt x="7" y="452"/>
                  <a:pt x="21" y="452"/>
                </a:cubicBezTo>
                <a:cubicBezTo>
                  <a:pt x="579" y="452"/>
                  <a:pt x="579" y="452"/>
                  <a:pt x="579" y="452"/>
                </a:cubicBezTo>
                <a:cubicBezTo>
                  <a:pt x="594" y="452"/>
                  <a:pt x="601" y="467"/>
                  <a:pt x="601" y="481"/>
                </a:cubicBezTo>
                <a:cubicBezTo>
                  <a:pt x="601" y="488"/>
                  <a:pt x="601" y="488"/>
                  <a:pt x="601" y="488"/>
                </a:cubicBezTo>
                <a:cubicBezTo>
                  <a:pt x="601" y="502"/>
                  <a:pt x="594" y="509"/>
                  <a:pt x="579" y="509"/>
                </a:cubicBezTo>
                <a:close/>
                <a:moveTo>
                  <a:pt x="487" y="424"/>
                </a:moveTo>
                <a:lnTo>
                  <a:pt x="487" y="424"/>
                </a:lnTo>
                <a:cubicBezTo>
                  <a:pt x="431" y="424"/>
                  <a:pt x="431" y="424"/>
                  <a:pt x="431" y="424"/>
                </a:cubicBezTo>
                <a:cubicBezTo>
                  <a:pt x="417" y="424"/>
                  <a:pt x="403" y="417"/>
                  <a:pt x="403" y="396"/>
                </a:cubicBezTo>
                <a:cubicBezTo>
                  <a:pt x="403" y="28"/>
                  <a:pt x="403" y="28"/>
                  <a:pt x="403" y="28"/>
                </a:cubicBezTo>
                <a:cubicBezTo>
                  <a:pt x="403" y="14"/>
                  <a:pt x="417" y="0"/>
                  <a:pt x="431" y="0"/>
                </a:cubicBezTo>
                <a:cubicBezTo>
                  <a:pt x="487" y="0"/>
                  <a:pt x="487" y="0"/>
                  <a:pt x="487" y="0"/>
                </a:cubicBezTo>
                <a:cubicBezTo>
                  <a:pt x="509" y="0"/>
                  <a:pt x="516" y="14"/>
                  <a:pt x="516" y="28"/>
                </a:cubicBezTo>
                <a:cubicBezTo>
                  <a:pt x="516" y="396"/>
                  <a:pt x="516" y="396"/>
                  <a:pt x="516" y="396"/>
                </a:cubicBezTo>
                <a:cubicBezTo>
                  <a:pt x="516" y="417"/>
                  <a:pt x="509" y="424"/>
                  <a:pt x="487" y="424"/>
                </a:cubicBezTo>
                <a:close/>
                <a:moveTo>
                  <a:pt x="332" y="424"/>
                </a:moveTo>
                <a:lnTo>
                  <a:pt x="332" y="424"/>
                </a:lnTo>
                <a:cubicBezTo>
                  <a:pt x="276" y="424"/>
                  <a:pt x="276" y="424"/>
                  <a:pt x="276" y="424"/>
                </a:cubicBezTo>
                <a:cubicBezTo>
                  <a:pt x="254" y="424"/>
                  <a:pt x="247" y="417"/>
                  <a:pt x="247" y="396"/>
                </a:cubicBezTo>
                <a:cubicBezTo>
                  <a:pt x="247" y="163"/>
                  <a:pt x="247" y="163"/>
                  <a:pt x="247" y="163"/>
                </a:cubicBezTo>
                <a:cubicBezTo>
                  <a:pt x="247" y="149"/>
                  <a:pt x="254" y="134"/>
                  <a:pt x="276" y="134"/>
                </a:cubicBezTo>
                <a:cubicBezTo>
                  <a:pt x="332" y="134"/>
                  <a:pt x="332" y="134"/>
                  <a:pt x="332" y="134"/>
                </a:cubicBezTo>
                <a:cubicBezTo>
                  <a:pt x="346" y="134"/>
                  <a:pt x="360" y="149"/>
                  <a:pt x="360" y="163"/>
                </a:cubicBezTo>
                <a:cubicBezTo>
                  <a:pt x="360" y="396"/>
                  <a:pt x="360" y="396"/>
                  <a:pt x="360" y="396"/>
                </a:cubicBezTo>
                <a:cubicBezTo>
                  <a:pt x="360" y="417"/>
                  <a:pt x="346" y="424"/>
                  <a:pt x="332" y="424"/>
                </a:cubicBezTo>
                <a:close/>
                <a:moveTo>
                  <a:pt x="169" y="424"/>
                </a:moveTo>
                <a:lnTo>
                  <a:pt x="169" y="424"/>
                </a:lnTo>
                <a:cubicBezTo>
                  <a:pt x="113" y="424"/>
                  <a:pt x="113" y="424"/>
                  <a:pt x="113" y="424"/>
                </a:cubicBezTo>
                <a:cubicBezTo>
                  <a:pt x="99" y="424"/>
                  <a:pt x="85" y="417"/>
                  <a:pt x="85" y="396"/>
                </a:cubicBezTo>
                <a:cubicBezTo>
                  <a:pt x="85" y="297"/>
                  <a:pt x="85" y="297"/>
                  <a:pt x="85" y="297"/>
                </a:cubicBezTo>
                <a:cubicBezTo>
                  <a:pt x="85" y="276"/>
                  <a:pt x="99" y="269"/>
                  <a:pt x="113" y="269"/>
                </a:cubicBezTo>
                <a:cubicBezTo>
                  <a:pt x="169" y="269"/>
                  <a:pt x="169" y="269"/>
                  <a:pt x="169" y="269"/>
                </a:cubicBezTo>
                <a:cubicBezTo>
                  <a:pt x="184" y="269"/>
                  <a:pt x="198" y="276"/>
                  <a:pt x="198" y="297"/>
                </a:cubicBezTo>
                <a:cubicBezTo>
                  <a:pt x="198" y="396"/>
                  <a:pt x="198" y="396"/>
                  <a:pt x="198" y="396"/>
                </a:cubicBezTo>
                <a:cubicBezTo>
                  <a:pt x="198" y="417"/>
                  <a:pt x="184" y="424"/>
                  <a:pt x="169" y="42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90" name="Freeform 28"/>
          <p:cNvSpPr>
            <a:spLocks noChangeArrowheads="1"/>
          </p:cNvSpPr>
          <p:nvPr/>
        </p:nvSpPr>
        <p:spPr bwMode="auto">
          <a:xfrm>
            <a:off x="8766540" y="2451101"/>
            <a:ext cx="234890" cy="190500"/>
          </a:xfrm>
          <a:custGeom>
            <a:avLst/>
            <a:gdLst>
              <a:gd name="T0" fmla="*/ 467 w 489"/>
              <a:gd name="T1" fmla="*/ 396 h 397"/>
              <a:gd name="T2" fmla="*/ 467 w 489"/>
              <a:gd name="T3" fmla="*/ 396 h 397"/>
              <a:gd name="T4" fmla="*/ 248 w 489"/>
              <a:gd name="T5" fmla="*/ 396 h 397"/>
              <a:gd name="T6" fmla="*/ 227 w 489"/>
              <a:gd name="T7" fmla="*/ 375 h 397"/>
              <a:gd name="T8" fmla="*/ 227 w 489"/>
              <a:gd name="T9" fmla="*/ 368 h 397"/>
              <a:gd name="T10" fmla="*/ 248 w 489"/>
              <a:gd name="T11" fmla="*/ 340 h 397"/>
              <a:gd name="T12" fmla="*/ 467 w 489"/>
              <a:gd name="T13" fmla="*/ 340 h 397"/>
              <a:gd name="T14" fmla="*/ 488 w 489"/>
              <a:gd name="T15" fmla="*/ 368 h 397"/>
              <a:gd name="T16" fmla="*/ 488 w 489"/>
              <a:gd name="T17" fmla="*/ 375 h 397"/>
              <a:gd name="T18" fmla="*/ 467 w 489"/>
              <a:gd name="T19" fmla="*/ 396 h 397"/>
              <a:gd name="T20" fmla="*/ 212 w 489"/>
              <a:gd name="T21" fmla="*/ 220 h 397"/>
              <a:gd name="T22" fmla="*/ 212 w 489"/>
              <a:gd name="T23" fmla="*/ 220 h 397"/>
              <a:gd name="T24" fmla="*/ 212 w 489"/>
              <a:gd name="T25" fmla="*/ 220 h 397"/>
              <a:gd name="T26" fmla="*/ 43 w 489"/>
              <a:gd name="T27" fmla="*/ 389 h 397"/>
              <a:gd name="T28" fmla="*/ 43 w 489"/>
              <a:gd name="T29" fmla="*/ 389 h 397"/>
              <a:gd name="T30" fmla="*/ 29 w 489"/>
              <a:gd name="T31" fmla="*/ 396 h 397"/>
              <a:gd name="T32" fmla="*/ 0 w 489"/>
              <a:gd name="T33" fmla="*/ 368 h 397"/>
              <a:gd name="T34" fmla="*/ 7 w 489"/>
              <a:gd name="T35" fmla="*/ 354 h 397"/>
              <a:gd name="T36" fmla="*/ 7 w 489"/>
              <a:gd name="T37" fmla="*/ 354 h 397"/>
              <a:gd name="T38" fmla="*/ 156 w 489"/>
              <a:gd name="T39" fmla="*/ 198 h 397"/>
              <a:gd name="T40" fmla="*/ 7 w 489"/>
              <a:gd name="T41" fmla="*/ 50 h 397"/>
              <a:gd name="T42" fmla="*/ 0 w 489"/>
              <a:gd name="T43" fmla="*/ 29 h 397"/>
              <a:gd name="T44" fmla="*/ 29 w 489"/>
              <a:gd name="T45" fmla="*/ 0 h 397"/>
              <a:gd name="T46" fmla="*/ 43 w 489"/>
              <a:gd name="T47" fmla="*/ 8 h 397"/>
              <a:gd name="T48" fmla="*/ 43 w 489"/>
              <a:gd name="T49" fmla="*/ 8 h 397"/>
              <a:gd name="T50" fmla="*/ 212 w 489"/>
              <a:gd name="T51" fmla="*/ 177 h 397"/>
              <a:gd name="T52" fmla="*/ 212 w 489"/>
              <a:gd name="T53" fmla="*/ 177 h 397"/>
              <a:gd name="T54" fmla="*/ 227 w 489"/>
              <a:gd name="T55" fmla="*/ 198 h 397"/>
              <a:gd name="T56" fmla="*/ 227 w 489"/>
              <a:gd name="T57" fmla="*/ 198 h 397"/>
              <a:gd name="T58" fmla="*/ 227 w 489"/>
              <a:gd name="T59" fmla="*/ 198 h 397"/>
              <a:gd name="T60" fmla="*/ 212 w 489"/>
              <a:gd name="T61" fmla="*/ 220 h 3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89" h="397">
                <a:moveTo>
                  <a:pt x="467" y="396"/>
                </a:moveTo>
                <a:lnTo>
                  <a:pt x="467" y="396"/>
                </a:lnTo>
                <a:cubicBezTo>
                  <a:pt x="248" y="396"/>
                  <a:pt x="248" y="396"/>
                  <a:pt x="248" y="396"/>
                </a:cubicBezTo>
                <a:cubicBezTo>
                  <a:pt x="234" y="396"/>
                  <a:pt x="227" y="389"/>
                  <a:pt x="227" y="375"/>
                </a:cubicBezTo>
                <a:cubicBezTo>
                  <a:pt x="227" y="368"/>
                  <a:pt x="227" y="368"/>
                  <a:pt x="227" y="368"/>
                </a:cubicBezTo>
                <a:cubicBezTo>
                  <a:pt x="227" y="354"/>
                  <a:pt x="234" y="340"/>
                  <a:pt x="248" y="340"/>
                </a:cubicBezTo>
                <a:cubicBezTo>
                  <a:pt x="467" y="340"/>
                  <a:pt x="467" y="340"/>
                  <a:pt x="467" y="340"/>
                </a:cubicBezTo>
                <a:cubicBezTo>
                  <a:pt x="481" y="340"/>
                  <a:pt x="488" y="354"/>
                  <a:pt x="488" y="368"/>
                </a:cubicBezTo>
                <a:cubicBezTo>
                  <a:pt x="488" y="375"/>
                  <a:pt x="488" y="375"/>
                  <a:pt x="488" y="375"/>
                </a:cubicBezTo>
                <a:cubicBezTo>
                  <a:pt x="488" y="389"/>
                  <a:pt x="481" y="396"/>
                  <a:pt x="467" y="396"/>
                </a:cubicBezTo>
                <a:close/>
                <a:moveTo>
                  <a:pt x="212" y="220"/>
                </a:moveTo>
                <a:lnTo>
                  <a:pt x="212" y="220"/>
                </a:lnTo>
                <a:lnTo>
                  <a:pt x="212" y="220"/>
                </a:lnTo>
                <a:cubicBezTo>
                  <a:pt x="43" y="389"/>
                  <a:pt x="43" y="389"/>
                  <a:pt x="43" y="389"/>
                </a:cubicBezTo>
                <a:lnTo>
                  <a:pt x="43" y="389"/>
                </a:lnTo>
                <a:cubicBezTo>
                  <a:pt x="43" y="396"/>
                  <a:pt x="36" y="396"/>
                  <a:pt x="29" y="396"/>
                </a:cubicBezTo>
                <a:cubicBezTo>
                  <a:pt x="7" y="396"/>
                  <a:pt x="0" y="389"/>
                  <a:pt x="0" y="368"/>
                </a:cubicBezTo>
                <a:cubicBezTo>
                  <a:pt x="0" y="361"/>
                  <a:pt x="0" y="354"/>
                  <a:pt x="7" y="354"/>
                </a:cubicBezTo>
                <a:lnTo>
                  <a:pt x="7" y="354"/>
                </a:lnTo>
                <a:cubicBezTo>
                  <a:pt x="156" y="198"/>
                  <a:pt x="156" y="198"/>
                  <a:pt x="156" y="198"/>
                </a:cubicBezTo>
                <a:cubicBezTo>
                  <a:pt x="7" y="50"/>
                  <a:pt x="7" y="50"/>
                  <a:pt x="7" y="50"/>
                </a:cubicBezTo>
                <a:cubicBezTo>
                  <a:pt x="0" y="50"/>
                  <a:pt x="0" y="43"/>
                  <a:pt x="0" y="29"/>
                </a:cubicBezTo>
                <a:cubicBezTo>
                  <a:pt x="0" y="15"/>
                  <a:pt x="7" y="0"/>
                  <a:pt x="29" y="0"/>
                </a:cubicBezTo>
                <a:cubicBezTo>
                  <a:pt x="36" y="0"/>
                  <a:pt x="43" y="8"/>
                  <a:pt x="43" y="8"/>
                </a:cubicBezTo>
                <a:lnTo>
                  <a:pt x="43" y="8"/>
                </a:lnTo>
                <a:cubicBezTo>
                  <a:pt x="212" y="177"/>
                  <a:pt x="212" y="177"/>
                  <a:pt x="212" y="177"/>
                </a:cubicBezTo>
                <a:lnTo>
                  <a:pt x="212" y="177"/>
                </a:lnTo>
                <a:cubicBezTo>
                  <a:pt x="220" y="184"/>
                  <a:pt x="227" y="191"/>
                  <a:pt x="227" y="198"/>
                </a:cubicBezTo>
                <a:lnTo>
                  <a:pt x="227" y="198"/>
                </a:lnTo>
                <a:lnTo>
                  <a:pt x="227" y="198"/>
                </a:lnTo>
                <a:cubicBezTo>
                  <a:pt x="227" y="206"/>
                  <a:pt x="220" y="213"/>
                  <a:pt x="212" y="2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91" name="Freeform 29"/>
          <p:cNvSpPr>
            <a:spLocks noChangeArrowheads="1"/>
          </p:cNvSpPr>
          <p:nvPr/>
        </p:nvSpPr>
        <p:spPr bwMode="auto">
          <a:xfrm>
            <a:off x="8229045" y="2465918"/>
            <a:ext cx="292024" cy="162983"/>
          </a:xfrm>
          <a:custGeom>
            <a:avLst/>
            <a:gdLst>
              <a:gd name="T0" fmla="*/ 579 w 608"/>
              <a:gd name="T1" fmla="*/ 56 h 340"/>
              <a:gd name="T2" fmla="*/ 579 w 608"/>
              <a:gd name="T3" fmla="*/ 56 h 340"/>
              <a:gd name="T4" fmla="*/ 297 w 608"/>
              <a:gd name="T5" fmla="*/ 56 h 340"/>
              <a:gd name="T6" fmla="*/ 268 w 608"/>
              <a:gd name="T7" fmla="*/ 28 h 340"/>
              <a:gd name="T8" fmla="*/ 297 w 608"/>
              <a:gd name="T9" fmla="*/ 0 h 340"/>
              <a:gd name="T10" fmla="*/ 579 w 608"/>
              <a:gd name="T11" fmla="*/ 0 h 340"/>
              <a:gd name="T12" fmla="*/ 607 w 608"/>
              <a:gd name="T13" fmla="*/ 28 h 340"/>
              <a:gd name="T14" fmla="*/ 579 w 608"/>
              <a:gd name="T15" fmla="*/ 56 h 340"/>
              <a:gd name="T16" fmla="*/ 579 w 608"/>
              <a:gd name="T17" fmla="*/ 282 h 340"/>
              <a:gd name="T18" fmla="*/ 579 w 608"/>
              <a:gd name="T19" fmla="*/ 282 h 340"/>
              <a:gd name="T20" fmla="*/ 607 w 608"/>
              <a:gd name="T21" fmla="*/ 311 h 340"/>
              <a:gd name="T22" fmla="*/ 579 w 608"/>
              <a:gd name="T23" fmla="*/ 339 h 340"/>
              <a:gd name="T24" fmla="*/ 297 w 608"/>
              <a:gd name="T25" fmla="*/ 339 h 340"/>
              <a:gd name="T26" fmla="*/ 268 w 608"/>
              <a:gd name="T27" fmla="*/ 325 h 340"/>
              <a:gd name="T28" fmla="*/ 268 w 608"/>
              <a:gd name="T29" fmla="*/ 325 h 340"/>
              <a:gd name="T30" fmla="*/ 99 w 608"/>
              <a:gd name="T31" fmla="*/ 56 h 340"/>
              <a:gd name="T32" fmla="*/ 28 w 608"/>
              <a:gd name="T33" fmla="*/ 56 h 340"/>
              <a:gd name="T34" fmla="*/ 0 w 608"/>
              <a:gd name="T35" fmla="*/ 28 h 340"/>
              <a:gd name="T36" fmla="*/ 28 w 608"/>
              <a:gd name="T37" fmla="*/ 0 h 340"/>
              <a:gd name="T38" fmla="*/ 113 w 608"/>
              <a:gd name="T39" fmla="*/ 0 h 340"/>
              <a:gd name="T40" fmla="*/ 113 w 608"/>
              <a:gd name="T41" fmla="*/ 0 h 340"/>
              <a:gd name="T42" fmla="*/ 141 w 608"/>
              <a:gd name="T43" fmla="*/ 14 h 340"/>
              <a:gd name="T44" fmla="*/ 141 w 608"/>
              <a:gd name="T45" fmla="*/ 14 h 340"/>
              <a:gd name="T46" fmla="*/ 311 w 608"/>
              <a:gd name="T47" fmla="*/ 282 h 340"/>
              <a:gd name="T48" fmla="*/ 579 w 608"/>
              <a:gd name="T49" fmla="*/ 282 h 3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08" h="340">
                <a:moveTo>
                  <a:pt x="579" y="56"/>
                </a:moveTo>
                <a:lnTo>
                  <a:pt x="579" y="56"/>
                </a:lnTo>
                <a:cubicBezTo>
                  <a:pt x="297" y="56"/>
                  <a:pt x="297" y="56"/>
                  <a:pt x="297" y="56"/>
                </a:cubicBezTo>
                <a:cubicBezTo>
                  <a:pt x="275" y="56"/>
                  <a:pt x="268" y="49"/>
                  <a:pt x="268" y="28"/>
                </a:cubicBezTo>
                <a:cubicBezTo>
                  <a:pt x="268" y="14"/>
                  <a:pt x="275" y="0"/>
                  <a:pt x="297" y="0"/>
                </a:cubicBezTo>
                <a:cubicBezTo>
                  <a:pt x="579" y="0"/>
                  <a:pt x="579" y="0"/>
                  <a:pt x="579" y="0"/>
                </a:cubicBezTo>
                <a:cubicBezTo>
                  <a:pt x="593" y="0"/>
                  <a:pt x="607" y="14"/>
                  <a:pt x="607" y="28"/>
                </a:cubicBezTo>
                <a:cubicBezTo>
                  <a:pt x="607" y="49"/>
                  <a:pt x="593" y="56"/>
                  <a:pt x="579" y="56"/>
                </a:cubicBezTo>
                <a:close/>
                <a:moveTo>
                  <a:pt x="579" y="282"/>
                </a:moveTo>
                <a:lnTo>
                  <a:pt x="579" y="282"/>
                </a:lnTo>
                <a:cubicBezTo>
                  <a:pt x="593" y="282"/>
                  <a:pt x="607" y="297"/>
                  <a:pt x="607" y="311"/>
                </a:cubicBezTo>
                <a:cubicBezTo>
                  <a:pt x="607" y="332"/>
                  <a:pt x="593" y="339"/>
                  <a:pt x="579" y="339"/>
                </a:cubicBezTo>
                <a:cubicBezTo>
                  <a:pt x="297" y="339"/>
                  <a:pt x="297" y="339"/>
                  <a:pt x="297" y="339"/>
                </a:cubicBezTo>
                <a:cubicBezTo>
                  <a:pt x="282" y="339"/>
                  <a:pt x="275" y="339"/>
                  <a:pt x="268" y="325"/>
                </a:cubicBezTo>
                <a:lnTo>
                  <a:pt x="268" y="325"/>
                </a:lnTo>
                <a:cubicBezTo>
                  <a:pt x="99" y="56"/>
                  <a:pt x="99" y="56"/>
                  <a:pt x="99" y="56"/>
                </a:cubicBezTo>
                <a:cubicBezTo>
                  <a:pt x="28" y="56"/>
                  <a:pt x="28" y="56"/>
                  <a:pt x="28" y="56"/>
                </a:cubicBezTo>
                <a:cubicBezTo>
                  <a:pt x="14" y="56"/>
                  <a:pt x="0" y="49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113" y="0"/>
                  <a:pt x="113" y="0"/>
                  <a:pt x="113" y="0"/>
                </a:cubicBezTo>
                <a:lnTo>
                  <a:pt x="113" y="0"/>
                </a:lnTo>
                <a:cubicBezTo>
                  <a:pt x="127" y="0"/>
                  <a:pt x="134" y="7"/>
                  <a:pt x="141" y="14"/>
                </a:cubicBezTo>
                <a:lnTo>
                  <a:pt x="141" y="14"/>
                </a:lnTo>
                <a:cubicBezTo>
                  <a:pt x="311" y="282"/>
                  <a:pt x="311" y="282"/>
                  <a:pt x="311" y="282"/>
                </a:cubicBezTo>
                <a:lnTo>
                  <a:pt x="579" y="28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92" name="Freeform 30"/>
          <p:cNvSpPr>
            <a:spLocks noChangeArrowheads="1"/>
          </p:cNvSpPr>
          <p:nvPr/>
        </p:nvSpPr>
        <p:spPr bwMode="auto">
          <a:xfrm>
            <a:off x="7727527" y="2408768"/>
            <a:ext cx="281442" cy="281518"/>
          </a:xfrm>
          <a:custGeom>
            <a:avLst/>
            <a:gdLst>
              <a:gd name="T0" fmla="*/ 473 w 587"/>
              <a:gd name="T1" fmla="*/ 226 h 587"/>
              <a:gd name="T2" fmla="*/ 473 w 587"/>
              <a:gd name="T3" fmla="*/ 226 h 587"/>
              <a:gd name="T4" fmla="*/ 417 w 587"/>
              <a:gd name="T5" fmla="*/ 226 h 587"/>
              <a:gd name="T6" fmla="*/ 417 w 587"/>
              <a:gd name="T7" fmla="*/ 360 h 587"/>
              <a:gd name="T8" fmla="*/ 473 w 587"/>
              <a:gd name="T9" fmla="*/ 360 h 587"/>
              <a:gd name="T10" fmla="*/ 586 w 587"/>
              <a:gd name="T11" fmla="*/ 473 h 587"/>
              <a:gd name="T12" fmla="*/ 473 w 587"/>
              <a:gd name="T13" fmla="*/ 586 h 587"/>
              <a:gd name="T14" fmla="*/ 360 w 587"/>
              <a:gd name="T15" fmla="*/ 473 h 587"/>
              <a:gd name="T16" fmla="*/ 360 w 587"/>
              <a:gd name="T17" fmla="*/ 417 h 587"/>
              <a:gd name="T18" fmla="*/ 226 w 587"/>
              <a:gd name="T19" fmla="*/ 417 h 587"/>
              <a:gd name="T20" fmla="*/ 226 w 587"/>
              <a:gd name="T21" fmla="*/ 473 h 587"/>
              <a:gd name="T22" fmla="*/ 113 w 587"/>
              <a:gd name="T23" fmla="*/ 586 h 587"/>
              <a:gd name="T24" fmla="*/ 0 w 587"/>
              <a:gd name="T25" fmla="*/ 473 h 587"/>
              <a:gd name="T26" fmla="*/ 113 w 587"/>
              <a:gd name="T27" fmla="*/ 360 h 587"/>
              <a:gd name="T28" fmla="*/ 169 w 587"/>
              <a:gd name="T29" fmla="*/ 360 h 587"/>
              <a:gd name="T30" fmla="*/ 169 w 587"/>
              <a:gd name="T31" fmla="*/ 226 h 587"/>
              <a:gd name="T32" fmla="*/ 113 w 587"/>
              <a:gd name="T33" fmla="*/ 226 h 587"/>
              <a:gd name="T34" fmla="*/ 0 w 587"/>
              <a:gd name="T35" fmla="*/ 113 h 587"/>
              <a:gd name="T36" fmla="*/ 113 w 587"/>
              <a:gd name="T37" fmla="*/ 0 h 587"/>
              <a:gd name="T38" fmla="*/ 226 w 587"/>
              <a:gd name="T39" fmla="*/ 113 h 587"/>
              <a:gd name="T40" fmla="*/ 226 w 587"/>
              <a:gd name="T41" fmla="*/ 169 h 587"/>
              <a:gd name="T42" fmla="*/ 360 w 587"/>
              <a:gd name="T43" fmla="*/ 169 h 587"/>
              <a:gd name="T44" fmla="*/ 360 w 587"/>
              <a:gd name="T45" fmla="*/ 113 h 587"/>
              <a:gd name="T46" fmla="*/ 473 w 587"/>
              <a:gd name="T47" fmla="*/ 0 h 587"/>
              <a:gd name="T48" fmla="*/ 586 w 587"/>
              <a:gd name="T49" fmla="*/ 113 h 587"/>
              <a:gd name="T50" fmla="*/ 473 w 587"/>
              <a:gd name="T51" fmla="*/ 226 h 587"/>
              <a:gd name="T52" fmla="*/ 417 w 587"/>
              <a:gd name="T53" fmla="*/ 473 h 587"/>
              <a:gd name="T54" fmla="*/ 417 w 587"/>
              <a:gd name="T55" fmla="*/ 473 h 587"/>
              <a:gd name="T56" fmla="*/ 473 w 587"/>
              <a:gd name="T57" fmla="*/ 530 h 587"/>
              <a:gd name="T58" fmla="*/ 530 w 587"/>
              <a:gd name="T59" fmla="*/ 473 h 587"/>
              <a:gd name="T60" fmla="*/ 480 w 587"/>
              <a:gd name="T61" fmla="*/ 417 h 587"/>
              <a:gd name="T62" fmla="*/ 480 w 587"/>
              <a:gd name="T63" fmla="*/ 417 h 587"/>
              <a:gd name="T64" fmla="*/ 417 w 587"/>
              <a:gd name="T65" fmla="*/ 417 h 587"/>
              <a:gd name="T66" fmla="*/ 417 w 587"/>
              <a:gd name="T67" fmla="*/ 473 h 587"/>
              <a:gd name="T68" fmla="*/ 169 w 587"/>
              <a:gd name="T69" fmla="*/ 113 h 587"/>
              <a:gd name="T70" fmla="*/ 169 w 587"/>
              <a:gd name="T71" fmla="*/ 113 h 587"/>
              <a:gd name="T72" fmla="*/ 113 w 587"/>
              <a:gd name="T73" fmla="*/ 56 h 587"/>
              <a:gd name="T74" fmla="*/ 56 w 587"/>
              <a:gd name="T75" fmla="*/ 113 h 587"/>
              <a:gd name="T76" fmla="*/ 113 w 587"/>
              <a:gd name="T77" fmla="*/ 169 h 587"/>
              <a:gd name="T78" fmla="*/ 169 w 587"/>
              <a:gd name="T79" fmla="*/ 169 h 587"/>
              <a:gd name="T80" fmla="*/ 169 w 587"/>
              <a:gd name="T81" fmla="*/ 113 h 587"/>
              <a:gd name="T82" fmla="*/ 56 w 587"/>
              <a:gd name="T83" fmla="*/ 473 h 587"/>
              <a:gd name="T84" fmla="*/ 56 w 587"/>
              <a:gd name="T85" fmla="*/ 473 h 587"/>
              <a:gd name="T86" fmla="*/ 113 w 587"/>
              <a:gd name="T87" fmla="*/ 530 h 587"/>
              <a:gd name="T88" fmla="*/ 169 w 587"/>
              <a:gd name="T89" fmla="*/ 473 h 587"/>
              <a:gd name="T90" fmla="*/ 169 w 587"/>
              <a:gd name="T91" fmla="*/ 417 h 587"/>
              <a:gd name="T92" fmla="*/ 113 w 587"/>
              <a:gd name="T93" fmla="*/ 417 h 587"/>
              <a:gd name="T94" fmla="*/ 56 w 587"/>
              <a:gd name="T95" fmla="*/ 473 h 587"/>
              <a:gd name="T96" fmla="*/ 360 w 587"/>
              <a:gd name="T97" fmla="*/ 226 h 587"/>
              <a:gd name="T98" fmla="*/ 360 w 587"/>
              <a:gd name="T99" fmla="*/ 226 h 587"/>
              <a:gd name="T100" fmla="*/ 226 w 587"/>
              <a:gd name="T101" fmla="*/ 226 h 587"/>
              <a:gd name="T102" fmla="*/ 226 w 587"/>
              <a:gd name="T103" fmla="*/ 360 h 587"/>
              <a:gd name="T104" fmla="*/ 360 w 587"/>
              <a:gd name="T105" fmla="*/ 360 h 587"/>
              <a:gd name="T106" fmla="*/ 360 w 587"/>
              <a:gd name="T107" fmla="*/ 226 h 587"/>
              <a:gd name="T108" fmla="*/ 473 w 587"/>
              <a:gd name="T109" fmla="*/ 56 h 587"/>
              <a:gd name="T110" fmla="*/ 473 w 587"/>
              <a:gd name="T111" fmla="*/ 56 h 587"/>
              <a:gd name="T112" fmla="*/ 417 w 587"/>
              <a:gd name="T113" fmla="*/ 113 h 587"/>
              <a:gd name="T114" fmla="*/ 417 w 587"/>
              <a:gd name="T115" fmla="*/ 169 h 587"/>
              <a:gd name="T116" fmla="*/ 473 w 587"/>
              <a:gd name="T117" fmla="*/ 169 h 587"/>
              <a:gd name="T118" fmla="*/ 530 w 587"/>
              <a:gd name="T119" fmla="*/ 113 h 587"/>
              <a:gd name="T120" fmla="*/ 473 w 587"/>
              <a:gd name="T121" fmla="*/ 56 h 5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87" h="587">
                <a:moveTo>
                  <a:pt x="473" y="226"/>
                </a:moveTo>
                <a:lnTo>
                  <a:pt x="473" y="226"/>
                </a:lnTo>
                <a:cubicBezTo>
                  <a:pt x="417" y="226"/>
                  <a:pt x="417" y="226"/>
                  <a:pt x="417" y="226"/>
                </a:cubicBezTo>
                <a:cubicBezTo>
                  <a:pt x="417" y="360"/>
                  <a:pt x="417" y="360"/>
                  <a:pt x="417" y="360"/>
                </a:cubicBezTo>
                <a:cubicBezTo>
                  <a:pt x="473" y="360"/>
                  <a:pt x="473" y="360"/>
                  <a:pt x="473" y="360"/>
                </a:cubicBezTo>
                <a:cubicBezTo>
                  <a:pt x="537" y="360"/>
                  <a:pt x="586" y="410"/>
                  <a:pt x="586" y="473"/>
                </a:cubicBezTo>
                <a:cubicBezTo>
                  <a:pt x="586" y="537"/>
                  <a:pt x="537" y="586"/>
                  <a:pt x="473" y="586"/>
                </a:cubicBezTo>
                <a:cubicBezTo>
                  <a:pt x="410" y="586"/>
                  <a:pt x="360" y="537"/>
                  <a:pt x="360" y="473"/>
                </a:cubicBezTo>
                <a:cubicBezTo>
                  <a:pt x="360" y="417"/>
                  <a:pt x="360" y="417"/>
                  <a:pt x="360" y="417"/>
                </a:cubicBezTo>
                <a:cubicBezTo>
                  <a:pt x="226" y="417"/>
                  <a:pt x="226" y="417"/>
                  <a:pt x="226" y="417"/>
                </a:cubicBezTo>
                <a:cubicBezTo>
                  <a:pt x="226" y="473"/>
                  <a:pt x="226" y="473"/>
                  <a:pt x="226" y="473"/>
                </a:cubicBezTo>
                <a:cubicBezTo>
                  <a:pt x="226" y="537"/>
                  <a:pt x="176" y="586"/>
                  <a:pt x="113" y="586"/>
                </a:cubicBezTo>
                <a:cubicBezTo>
                  <a:pt x="49" y="586"/>
                  <a:pt x="0" y="537"/>
                  <a:pt x="0" y="473"/>
                </a:cubicBezTo>
                <a:cubicBezTo>
                  <a:pt x="0" y="410"/>
                  <a:pt x="49" y="360"/>
                  <a:pt x="113" y="360"/>
                </a:cubicBezTo>
                <a:cubicBezTo>
                  <a:pt x="169" y="360"/>
                  <a:pt x="169" y="360"/>
                  <a:pt x="169" y="360"/>
                </a:cubicBezTo>
                <a:cubicBezTo>
                  <a:pt x="169" y="226"/>
                  <a:pt x="169" y="226"/>
                  <a:pt x="169" y="226"/>
                </a:cubicBezTo>
                <a:cubicBezTo>
                  <a:pt x="113" y="226"/>
                  <a:pt x="113" y="226"/>
                  <a:pt x="113" y="226"/>
                </a:cubicBezTo>
                <a:cubicBezTo>
                  <a:pt x="49" y="226"/>
                  <a:pt x="0" y="176"/>
                  <a:pt x="0" y="113"/>
                </a:cubicBezTo>
                <a:cubicBezTo>
                  <a:pt x="0" y="49"/>
                  <a:pt x="49" y="0"/>
                  <a:pt x="113" y="0"/>
                </a:cubicBezTo>
                <a:cubicBezTo>
                  <a:pt x="176" y="0"/>
                  <a:pt x="226" y="49"/>
                  <a:pt x="226" y="113"/>
                </a:cubicBezTo>
                <a:cubicBezTo>
                  <a:pt x="226" y="169"/>
                  <a:pt x="226" y="169"/>
                  <a:pt x="226" y="169"/>
                </a:cubicBezTo>
                <a:cubicBezTo>
                  <a:pt x="360" y="169"/>
                  <a:pt x="360" y="169"/>
                  <a:pt x="360" y="169"/>
                </a:cubicBezTo>
                <a:cubicBezTo>
                  <a:pt x="360" y="113"/>
                  <a:pt x="360" y="113"/>
                  <a:pt x="360" y="113"/>
                </a:cubicBezTo>
                <a:cubicBezTo>
                  <a:pt x="360" y="49"/>
                  <a:pt x="410" y="0"/>
                  <a:pt x="473" y="0"/>
                </a:cubicBezTo>
                <a:cubicBezTo>
                  <a:pt x="537" y="0"/>
                  <a:pt x="586" y="49"/>
                  <a:pt x="586" y="113"/>
                </a:cubicBezTo>
                <a:cubicBezTo>
                  <a:pt x="586" y="176"/>
                  <a:pt x="537" y="226"/>
                  <a:pt x="473" y="226"/>
                </a:cubicBezTo>
                <a:close/>
                <a:moveTo>
                  <a:pt x="417" y="473"/>
                </a:moveTo>
                <a:lnTo>
                  <a:pt x="417" y="473"/>
                </a:lnTo>
                <a:cubicBezTo>
                  <a:pt x="417" y="502"/>
                  <a:pt x="445" y="530"/>
                  <a:pt x="473" y="530"/>
                </a:cubicBezTo>
                <a:cubicBezTo>
                  <a:pt x="501" y="530"/>
                  <a:pt x="530" y="502"/>
                  <a:pt x="530" y="473"/>
                </a:cubicBezTo>
                <a:cubicBezTo>
                  <a:pt x="530" y="445"/>
                  <a:pt x="508" y="417"/>
                  <a:pt x="480" y="417"/>
                </a:cubicBezTo>
                <a:lnTo>
                  <a:pt x="480" y="417"/>
                </a:lnTo>
                <a:cubicBezTo>
                  <a:pt x="417" y="417"/>
                  <a:pt x="417" y="417"/>
                  <a:pt x="417" y="417"/>
                </a:cubicBezTo>
                <a:lnTo>
                  <a:pt x="417" y="473"/>
                </a:lnTo>
                <a:close/>
                <a:moveTo>
                  <a:pt x="169" y="113"/>
                </a:moveTo>
                <a:lnTo>
                  <a:pt x="169" y="113"/>
                </a:lnTo>
                <a:cubicBezTo>
                  <a:pt x="169" y="84"/>
                  <a:pt x="148" y="56"/>
                  <a:pt x="113" y="56"/>
                </a:cubicBezTo>
                <a:cubicBezTo>
                  <a:pt x="84" y="56"/>
                  <a:pt x="56" y="84"/>
                  <a:pt x="56" y="113"/>
                </a:cubicBezTo>
                <a:cubicBezTo>
                  <a:pt x="56" y="141"/>
                  <a:pt x="84" y="169"/>
                  <a:pt x="113" y="169"/>
                </a:cubicBezTo>
                <a:cubicBezTo>
                  <a:pt x="169" y="169"/>
                  <a:pt x="169" y="169"/>
                  <a:pt x="169" y="169"/>
                </a:cubicBezTo>
                <a:lnTo>
                  <a:pt x="169" y="113"/>
                </a:lnTo>
                <a:close/>
                <a:moveTo>
                  <a:pt x="56" y="473"/>
                </a:moveTo>
                <a:lnTo>
                  <a:pt x="56" y="473"/>
                </a:lnTo>
                <a:cubicBezTo>
                  <a:pt x="56" y="502"/>
                  <a:pt x="84" y="530"/>
                  <a:pt x="113" y="530"/>
                </a:cubicBezTo>
                <a:cubicBezTo>
                  <a:pt x="148" y="530"/>
                  <a:pt x="169" y="502"/>
                  <a:pt x="169" y="473"/>
                </a:cubicBezTo>
                <a:cubicBezTo>
                  <a:pt x="169" y="417"/>
                  <a:pt x="169" y="417"/>
                  <a:pt x="169" y="417"/>
                </a:cubicBezTo>
                <a:cubicBezTo>
                  <a:pt x="113" y="417"/>
                  <a:pt x="113" y="417"/>
                  <a:pt x="113" y="417"/>
                </a:cubicBezTo>
                <a:cubicBezTo>
                  <a:pt x="84" y="417"/>
                  <a:pt x="56" y="438"/>
                  <a:pt x="56" y="473"/>
                </a:cubicBezTo>
                <a:close/>
                <a:moveTo>
                  <a:pt x="360" y="226"/>
                </a:moveTo>
                <a:lnTo>
                  <a:pt x="360" y="226"/>
                </a:lnTo>
                <a:cubicBezTo>
                  <a:pt x="226" y="226"/>
                  <a:pt x="226" y="226"/>
                  <a:pt x="226" y="226"/>
                </a:cubicBezTo>
                <a:cubicBezTo>
                  <a:pt x="226" y="360"/>
                  <a:pt x="226" y="360"/>
                  <a:pt x="226" y="360"/>
                </a:cubicBezTo>
                <a:cubicBezTo>
                  <a:pt x="360" y="360"/>
                  <a:pt x="360" y="360"/>
                  <a:pt x="360" y="360"/>
                </a:cubicBezTo>
                <a:lnTo>
                  <a:pt x="360" y="226"/>
                </a:lnTo>
                <a:close/>
                <a:moveTo>
                  <a:pt x="473" y="56"/>
                </a:moveTo>
                <a:lnTo>
                  <a:pt x="473" y="56"/>
                </a:lnTo>
                <a:cubicBezTo>
                  <a:pt x="445" y="56"/>
                  <a:pt x="417" y="84"/>
                  <a:pt x="417" y="113"/>
                </a:cubicBezTo>
                <a:cubicBezTo>
                  <a:pt x="417" y="169"/>
                  <a:pt x="417" y="169"/>
                  <a:pt x="417" y="169"/>
                </a:cubicBezTo>
                <a:cubicBezTo>
                  <a:pt x="473" y="169"/>
                  <a:pt x="473" y="169"/>
                  <a:pt x="473" y="169"/>
                </a:cubicBezTo>
                <a:cubicBezTo>
                  <a:pt x="501" y="169"/>
                  <a:pt x="530" y="141"/>
                  <a:pt x="530" y="113"/>
                </a:cubicBezTo>
                <a:cubicBezTo>
                  <a:pt x="530" y="84"/>
                  <a:pt x="501" y="56"/>
                  <a:pt x="473" y="5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93" name="Freeform 31"/>
          <p:cNvSpPr>
            <a:spLocks noChangeArrowheads="1"/>
          </p:cNvSpPr>
          <p:nvPr/>
        </p:nvSpPr>
        <p:spPr bwMode="auto">
          <a:xfrm>
            <a:off x="10241471" y="941918"/>
            <a:ext cx="287792" cy="146050"/>
          </a:xfrm>
          <a:custGeom>
            <a:avLst/>
            <a:gdLst>
              <a:gd name="T0" fmla="*/ 572 w 601"/>
              <a:gd name="T1" fmla="*/ 134 h 305"/>
              <a:gd name="T2" fmla="*/ 572 w 601"/>
              <a:gd name="T3" fmla="*/ 134 h 305"/>
              <a:gd name="T4" fmla="*/ 544 w 601"/>
              <a:gd name="T5" fmla="*/ 163 h 305"/>
              <a:gd name="T6" fmla="*/ 544 w 601"/>
              <a:gd name="T7" fmla="*/ 205 h 305"/>
              <a:gd name="T8" fmla="*/ 402 w 601"/>
              <a:gd name="T9" fmla="*/ 64 h 305"/>
              <a:gd name="T10" fmla="*/ 402 w 601"/>
              <a:gd name="T11" fmla="*/ 64 h 305"/>
              <a:gd name="T12" fmla="*/ 346 w 601"/>
              <a:gd name="T13" fmla="*/ 7 h 305"/>
              <a:gd name="T14" fmla="*/ 346 w 601"/>
              <a:gd name="T15" fmla="*/ 7 h 305"/>
              <a:gd name="T16" fmla="*/ 325 w 601"/>
              <a:gd name="T17" fmla="*/ 0 h 305"/>
              <a:gd name="T18" fmla="*/ 311 w 601"/>
              <a:gd name="T19" fmla="*/ 7 h 305"/>
              <a:gd name="T20" fmla="*/ 311 w 601"/>
              <a:gd name="T21" fmla="*/ 7 h 305"/>
              <a:gd name="T22" fmla="*/ 176 w 601"/>
              <a:gd name="T23" fmla="*/ 141 h 305"/>
              <a:gd name="T24" fmla="*/ 42 w 601"/>
              <a:gd name="T25" fmla="*/ 7 h 305"/>
              <a:gd name="T26" fmla="*/ 42 w 601"/>
              <a:gd name="T27" fmla="*/ 7 h 305"/>
              <a:gd name="T28" fmla="*/ 28 w 601"/>
              <a:gd name="T29" fmla="*/ 0 h 305"/>
              <a:gd name="T30" fmla="*/ 0 w 601"/>
              <a:gd name="T31" fmla="*/ 28 h 305"/>
              <a:gd name="T32" fmla="*/ 7 w 601"/>
              <a:gd name="T33" fmla="*/ 50 h 305"/>
              <a:gd name="T34" fmla="*/ 7 w 601"/>
              <a:gd name="T35" fmla="*/ 50 h 305"/>
              <a:gd name="T36" fmla="*/ 155 w 601"/>
              <a:gd name="T37" fmla="*/ 198 h 305"/>
              <a:gd name="T38" fmla="*/ 155 w 601"/>
              <a:gd name="T39" fmla="*/ 198 h 305"/>
              <a:gd name="T40" fmla="*/ 176 w 601"/>
              <a:gd name="T41" fmla="*/ 205 h 305"/>
              <a:gd name="T42" fmla="*/ 197 w 601"/>
              <a:gd name="T43" fmla="*/ 198 h 305"/>
              <a:gd name="T44" fmla="*/ 197 w 601"/>
              <a:gd name="T45" fmla="*/ 198 h 305"/>
              <a:gd name="T46" fmla="*/ 325 w 601"/>
              <a:gd name="T47" fmla="*/ 71 h 305"/>
              <a:gd name="T48" fmla="*/ 360 w 601"/>
              <a:gd name="T49" fmla="*/ 106 h 305"/>
              <a:gd name="T50" fmla="*/ 360 w 601"/>
              <a:gd name="T51" fmla="*/ 106 h 305"/>
              <a:gd name="T52" fmla="*/ 367 w 601"/>
              <a:gd name="T53" fmla="*/ 106 h 305"/>
              <a:gd name="T54" fmla="*/ 381 w 601"/>
              <a:gd name="T55" fmla="*/ 120 h 305"/>
              <a:gd name="T56" fmla="*/ 381 w 601"/>
              <a:gd name="T57" fmla="*/ 120 h 305"/>
              <a:gd name="T58" fmla="*/ 501 w 601"/>
              <a:gd name="T59" fmla="*/ 247 h 305"/>
              <a:gd name="T60" fmla="*/ 459 w 601"/>
              <a:gd name="T61" fmla="*/ 247 h 305"/>
              <a:gd name="T62" fmla="*/ 431 w 601"/>
              <a:gd name="T63" fmla="*/ 276 h 305"/>
              <a:gd name="T64" fmla="*/ 459 w 601"/>
              <a:gd name="T65" fmla="*/ 304 h 305"/>
              <a:gd name="T66" fmla="*/ 572 w 601"/>
              <a:gd name="T67" fmla="*/ 304 h 305"/>
              <a:gd name="T68" fmla="*/ 600 w 601"/>
              <a:gd name="T69" fmla="*/ 276 h 305"/>
              <a:gd name="T70" fmla="*/ 600 w 601"/>
              <a:gd name="T71" fmla="*/ 163 h 305"/>
              <a:gd name="T72" fmla="*/ 572 w 601"/>
              <a:gd name="T73" fmla="*/ 134 h 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601" h="305">
                <a:moveTo>
                  <a:pt x="572" y="134"/>
                </a:moveTo>
                <a:lnTo>
                  <a:pt x="572" y="134"/>
                </a:lnTo>
                <a:cubicBezTo>
                  <a:pt x="558" y="134"/>
                  <a:pt x="544" y="141"/>
                  <a:pt x="544" y="163"/>
                </a:cubicBezTo>
                <a:cubicBezTo>
                  <a:pt x="544" y="205"/>
                  <a:pt x="544" y="205"/>
                  <a:pt x="544" y="205"/>
                </a:cubicBezTo>
                <a:cubicBezTo>
                  <a:pt x="402" y="64"/>
                  <a:pt x="402" y="64"/>
                  <a:pt x="402" y="64"/>
                </a:cubicBezTo>
                <a:lnTo>
                  <a:pt x="402" y="64"/>
                </a:lnTo>
                <a:cubicBezTo>
                  <a:pt x="346" y="7"/>
                  <a:pt x="346" y="7"/>
                  <a:pt x="346" y="7"/>
                </a:cubicBezTo>
                <a:lnTo>
                  <a:pt x="346" y="7"/>
                </a:lnTo>
                <a:cubicBezTo>
                  <a:pt x="339" y="0"/>
                  <a:pt x="332" y="0"/>
                  <a:pt x="325" y="0"/>
                </a:cubicBezTo>
                <a:cubicBezTo>
                  <a:pt x="318" y="0"/>
                  <a:pt x="311" y="0"/>
                  <a:pt x="311" y="7"/>
                </a:cubicBezTo>
                <a:lnTo>
                  <a:pt x="311" y="7"/>
                </a:lnTo>
                <a:cubicBezTo>
                  <a:pt x="176" y="141"/>
                  <a:pt x="176" y="141"/>
                  <a:pt x="176" y="141"/>
                </a:cubicBezTo>
                <a:cubicBezTo>
                  <a:pt x="42" y="7"/>
                  <a:pt x="42" y="7"/>
                  <a:pt x="42" y="7"/>
                </a:cubicBezTo>
                <a:lnTo>
                  <a:pt x="42" y="7"/>
                </a:lnTo>
                <a:cubicBezTo>
                  <a:pt x="42" y="0"/>
                  <a:pt x="35" y="0"/>
                  <a:pt x="28" y="0"/>
                </a:cubicBezTo>
                <a:cubicBezTo>
                  <a:pt x="7" y="0"/>
                  <a:pt x="0" y="14"/>
                  <a:pt x="0" y="28"/>
                </a:cubicBezTo>
                <a:cubicBezTo>
                  <a:pt x="0" y="35"/>
                  <a:pt x="0" y="43"/>
                  <a:pt x="7" y="50"/>
                </a:cubicBezTo>
                <a:lnTo>
                  <a:pt x="7" y="50"/>
                </a:lnTo>
                <a:cubicBezTo>
                  <a:pt x="155" y="198"/>
                  <a:pt x="155" y="198"/>
                  <a:pt x="155" y="198"/>
                </a:cubicBezTo>
                <a:lnTo>
                  <a:pt x="155" y="198"/>
                </a:lnTo>
                <a:cubicBezTo>
                  <a:pt x="162" y="205"/>
                  <a:pt x="169" y="205"/>
                  <a:pt x="176" y="205"/>
                </a:cubicBezTo>
                <a:cubicBezTo>
                  <a:pt x="183" y="205"/>
                  <a:pt x="190" y="205"/>
                  <a:pt x="197" y="198"/>
                </a:cubicBezTo>
                <a:lnTo>
                  <a:pt x="197" y="198"/>
                </a:lnTo>
                <a:cubicBezTo>
                  <a:pt x="325" y="71"/>
                  <a:pt x="325" y="71"/>
                  <a:pt x="325" y="71"/>
                </a:cubicBezTo>
                <a:cubicBezTo>
                  <a:pt x="360" y="106"/>
                  <a:pt x="360" y="106"/>
                  <a:pt x="360" y="106"/>
                </a:cubicBezTo>
                <a:lnTo>
                  <a:pt x="360" y="106"/>
                </a:lnTo>
                <a:cubicBezTo>
                  <a:pt x="367" y="106"/>
                  <a:pt x="367" y="106"/>
                  <a:pt x="367" y="106"/>
                </a:cubicBezTo>
                <a:cubicBezTo>
                  <a:pt x="381" y="120"/>
                  <a:pt x="381" y="120"/>
                  <a:pt x="381" y="120"/>
                </a:cubicBezTo>
                <a:lnTo>
                  <a:pt x="381" y="120"/>
                </a:lnTo>
                <a:cubicBezTo>
                  <a:pt x="501" y="247"/>
                  <a:pt x="501" y="247"/>
                  <a:pt x="501" y="247"/>
                </a:cubicBezTo>
                <a:cubicBezTo>
                  <a:pt x="459" y="247"/>
                  <a:pt x="459" y="247"/>
                  <a:pt x="459" y="247"/>
                </a:cubicBezTo>
                <a:cubicBezTo>
                  <a:pt x="445" y="247"/>
                  <a:pt x="431" y="254"/>
                  <a:pt x="431" y="276"/>
                </a:cubicBezTo>
                <a:cubicBezTo>
                  <a:pt x="431" y="290"/>
                  <a:pt x="445" y="304"/>
                  <a:pt x="459" y="304"/>
                </a:cubicBezTo>
                <a:cubicBezTo>
                  <a:pt x="572" y="304"/>
                  <a:pt x="572" y="304"/>
                  <a:pt x="572" y="304"/>
                </a:cubicBezTo>
                <a:cubicBezTo>
                  <a:pt x="586" y="304"/>
                  <a:pt x="600" y="290"/>
                  <a:pt x="600" y="276"/>
                </a:cubicBezTo>
                <a:cubicBezTo>
                  <a:pt x="600" y="163"/>
                  <a:pt x="600" y="163"/>
                  <a:pt x="600" y="163"/>
                </a:cubicBezTo>
                <a:cubicBezTo>
                  <a:pt x="600" y="141"/>
                  <a:pt x="586" y="134"/>
                  <a:pt x="572" y="134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94" name="Freeform 32"/>
          <p:cNvSpPr>
            <a:spLocks noChangeArrowheads="1"/>
          </p:cNvSpPr>
          <p:nvPr/>
        </p:nvSpPr>
        <p:spPr bwMode="auto">
          <a:xfrm>
            <a:off x="9731487" y="941918"/>
            <a:ext cx="292024" cy="146050"/>
          </a:xfrm>
          <a:custGeom>
            <a:avLst/>
            <a:gdLst>
              <a:gd name="T0" fmla="*/ 580 w 609"/>
              <a:gd name="T1" fmla="*/ 170 h 305"/>
              <a:gd name="T2" fmla="*/ 580 w 609"/>
              <a:gd name="T3" fmla="*/ 170 h 305"/>
              <a:gd name="T4" fmla="*/ 552 w 609"/>
              <a:gd name="T5" fmla="*/ 141 h 305"/>
              <a:gd name="T6" fmla="*/ 552 w 609"/>
              <a:gd name="T7" fmla="*/ 99 h 305"/>
              <a:gd name="T8" fmla="*/ 410 w 609"/>
              <a:gd name="T9" fmla="*/ 240 h 305"/>
              <a:gd name="T10" fmla="*/ 410 w 609"/>
              <a:gd name="T11" fmla="*/ 240 h 305"/>
              <a:gd name="T12" fmla="*/ 354 w 609"/>
              <a:gd name="T13" fmla="*/ 290 h 305"/>
              <a:gd name="T14" fmla="*/ 354 w 609"/>
              <a:gd name="T15" fmla="*/ 290 h 305"/>
              <a:gd name="T16" fmla="*/ 333 w 609"/>
              <a:gd name="T17" fmla="*/ 304 h 305"/>
              <a:gd name="T18" fmla="*/ 311 w 609"/>
              <a:gd name="T19" fmla="*/ 290 h 305"/>
              <a:gd name="T20" fmla="*/ 311 w 609"/>
              <a:gd name="T21" fmla="*/ 290 h 305"/>
              <a:gd name="T22" fmla="*/ 184 w 609"/>
              <a:gd name="T23" fmla="*/ 163 h 305"/>
              <a:gd name="T24" fmla="*/ 50 w 609"/>
              <a:gd name="T25" fmla="*/ 290 h 305"/>
              <a:gd name="T26" fmla="*/ 50 w 609"/>
              <a:gd name="T27" fmla="*/ 290 h 305"/>
              <a:gd name="T28" fmla="*/ 29 w 609"/>
              <a:gd name="T29" fmla="*/ 304 h 305"/>
              <a:gd name="T30" fmla="*/ 0 w 609"/>
              <a:gd name="T31" fmla="*/ 276 h 305"/>
              <a:gd name="T32" fmla="*/ 15 w 609"/>
              <a:gd name="T33" fmla="*/ 254 h 305"/>
              <a:gd name="T34" fmla="*/ 15 w 609"/>
              <a:gd name="T35" fmla="*/ 254 h 305"/>
              <a:gd name="T36" fmla="*/ 163 w 609"/>
              <a:gd name="T37" fmla="*/ 106 h 305"/>
              <a:gd name="T38" fmla="*/ 163 w 609"/>
              <a:gd name="T39" fmla="*/ 106 h 305"/>
              <a:gd name="T40" fmla="*/ 184 w 609"/>
              <a:gd name="T41" fmla="*/ 92 h 305"/>
              <a:gd name="T42" fmla="*/ 198 w 609"/>
              <a:gd name="T43" fmla="*/ 106 h 305"/>
              <a:gd name="T44" fmla="*/ 198 w 609"/>
              <a:gd name="T45" fmla="*/ 106 h 305"/>
              <a:gd name="T46" fmla="*/ 333 w 609"/>
              <a:gd name="T47" fmla="*/ 233 h 305"/>
              <a:gd name="T48" fmla="*/ 368 w 609"/>
              <a:gd name="T49" fmla="*/ 198 h 305"/>
              <a:gd name="T50" fmla="*/ 368 w 609"/>
              <a:gd name="T51" fmla="*/ 198 h 305"/>
              <a:gd name="T52" fmla="*/ 375 w 609"/>
              <a:gd name="T53" fmla="*/ 191 h 305"/>
              <a:gd name="T54" fmla="*/ 389 w 609"/>
              <a:gd name="T55" fmla="*/ 177 h 305"/>
              <a:gd name="T56" fmla="*/ 389 w 609"/>
              <a:gd name="T57" fmla="*/ 177 h 305"/>
              <a:gd name="T58" fmla="*/ 509 w 609"/>
              <a:gd name="T59" fmla="*/ 57 h 305"/>
              <a:gd name="T60" fmla="*/ 467 w 609"/>
              <a:gd name="T61" fmla="*/ 57 h 305"/>
              <a:gd name="T62" fmla="*/ 439 w 609"/>
              <a:gd name="T63" fmla="*/ 28 h 305"/>
              <a:gd name="T64" fmla="*/ 467 w 609"/>
              <a:gd name="T65" fmla="*/ 0 h 305"/>
              <a:gd name="T66" fmla="*/ 580 w 609"/>
              <a:gd name="T67" fmla="*/ 0 h 305"/>
              <a:gd name="T68" fmla="*/ 608 w 609"/>
              <a:gd name="T69" fmla="*/ 28 h 305"/>
              <a:gd name="T70" fmla="*/ 608 w 609"/>
              <a:gd name="T71" fmla="*/ 141 h 305"/>
              <a:gd name="T72" fmla="*/ 580 w 609"/>
              <a:gd name="T73" fmla="*/ 170 h 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609" h="305">
                <a:moveTo>
                  <a:pt x="580" y="170"/>
                </a:moveTo>
                <a:lnTo>
                  <a:pt x="580" y="170"/>
                </a:lnTo>
                <a:cubicBezTo>
                  <a:pt x="559" y="170"/>
                  <a:pt x="552" y="156"/>
                  <a:pt x="552" y="141"/>
                </a:cubicBezTo>
                <a:cubicBezTo>
                  <a:pt x="552" y="99"/>
                  <a:pt x="552" y="99"/>
                  <a:pt x="552" y="99"/>
                </a:cubicBezTo>
                <a:cubicBezTo>
                  <a:pt x="410" y="240"/>
                  <a:pt x="410" y="240"/>
                  <a:pt x="410" y="240"/>
                </a:cubicBezTo>
                <a:lnTo>
                  <a:pt x="410" y="240"/>
                </a:lnTo>
                <a:cubicBezTo>
                  <a:pt x="354" y="290"/>
                  <a:pt x="354" y="290"/>
                  <a:pt x="354" y="290"/>
                </a:cubicBezTo>
                <a:lnTo>
                  <a:pt x="354" y="290"/>
                </a:lnTo>
                <a:cubicBezTo>
                  <a:pt x="347" y="297"/>
                  <a:pt x="340" y="304"/>
                  <a:pt x="333" y="304"/>
                </a:cubicBezTo>
                <a:cubicBezTo>
                  <a:pt x="326" y="304"/>
                  <a:pt x="318" y="297"/>
                  <a:pt x="311" y="290"/>
                </a:cubicBezTo>
                <a:lnTo>
                  <a:pt x="311" y="290"/>
                </a:lnTo>
                <a:cubicBezTo>
                  <a:pt x="184" y="163"/>
                  <a:pt x="184" y="163"/>
                  <a:pt x="184" y="163"/>
                </a:cubicBezTo>
                <a:cubicBezTo>
                  <a:pt x="50" y="290"/>
                  <a:pt x="50" y="290"/>
                  <a:pt x="50" y="290"/>
                </a:cubicBezTo>
                <a:lnTo>
                  <a:pt x="50" y="290"/>
                </a:lnTo>
                <a:cubicBezTo>
                  <a:pt x="43" y="297"/>
                  <a:pt x="36" y="304"/>
                  <a:pt x="29" y="304"/>
                </a:cubicBezTo>
                <a:cubicBezTo>
                  <a:pt x="15" y="304"/>
                  <a:pt x="0" y="290"/>
                  <a:pt x="0" y="276"/>
                </a:cubicBezTo>
                <a:cubicBezTo>
                  <a:pt x="0" y="269"/>
                  <a:pt x="8" y="261"/>
                  <a:pt x="15" y="254"/>
                </a:cubicBezTo>
                <a:lnTo>
                  <a:pt x="15" y="254"/>
                </a:lnTo>
                <a:cubicBezTo>
                  <a:pt x="163" y="106"/>
                  <a:pt x="163" y="106"/>
                  <a:pt x="163" y="106"/>
                </a:cubicBezTo>
                <a:lnTo>
                  <a:pt x="163" y="106"/>
                </a:lnTo>
                <a:cubicBezTo>
                  <a:pt x="170" y="99"/>
                  <a:pt x="177" y="92"/>
                  <a:pt x="184" y="92"/>
                </a:cubicBezTo>
                <a:cubicBezTo>
                  <a:pt x="191" y="92"/>
                  <a:pt x="198" y="99"/>
                  <a:pt x="198" y="106"/>
                </a:cubicBezTo>
                <a:lnTo>
                  <a:pt x="198" y="106"/>
                </a:lnTo>
                <a:cubicBezTo>
                  <a:pt x="333" y="233"/>
                  <a:pt x="333" y="233"/>
                  <a:pt x="333" y="233"/>
                </a:cubicBezTo>
                <a:cubicBezTo>
                  <a:pt x="368" y="198"/>
                  <a:pt x="368" y="198"/>
                  <a:pt x="368" y="198"/>
                </a:cubicBezTo>
                <a:lnTo>
                  <a:pt x="368" y="198"/>
                </a:lnTo>
                <a:cubicBezTo>
                  <a:pt x="375" y="191"/>
                  <a:pt x="375" y="191"/>
                  <a:pt x="375" y="191"/>
                </a:cubicBezTo>
                <a:cubicBezTo>
                  <a:pt x="389" y="177"/>
                  <a:pt x="389" y="177"/>
                  <a:pt x="389" y="177"/>
                </a:cubicBezTo>
                <a:lnTo>
                  <a:pt x="389" y="177"/>
                </a:lnTo>
                <a:cubicBezTo>
                  <a:pt x="509" y="57"/>
                  <a:pt x="509" y="57"/>
                  <a:pt x="509" y="57"/>
                </a:cubicBezTo>
                <a:cubicBezTo>
                  <a:pt x="467" y="57"/>
                  <a:pt x="467" y="57"/>
                  <a:pt x="467" y="57"/>
                </a:cubicBezTo>
                <a:cubicBezTo>
                  <a:pt x="446" y="57"/>
                  <a:pt x="439" y="43"/>
                  <a:pt x="439" y="28"/>
                </a:cubicBezTo>
                <a:cubicBezTo>
                  <a:pt x="439" y="14"/>
                  <a:pt x="446" y="0"/>
                  <a:pt x="467" y="0"/>
                </a:cubicBezTo>
                <a:cubicBezTo>
                  <a:pt x="580" y="0"/>
                  <a:pt x="580" y="0"/>
                  <a:pt x="580" y="0"/>
                </a:cubicBezTo>
                <a:cubicBezTo>
                  <a:pt x="594" y="0"/>
                  <a:pt x="608" y="14"/>
                  <a:pt x="608" y="28"/>
                </a:cubicBezTo>
                <a:cubicBezTo>
                  <a:pt x="608" y="141"/>
                  <a:pt x="608" y="141"/>
                  <a:pt x="608" y="141"/>
                </a:cubicBezTo>
                <a:cubicBezTo>
                  <a:pt x="608" y="156"/>
                  <a:pt x="594" y="170"/>
                  <a:pt x="580" y="170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95" name="Freeform 33"/>
          <p:cNvSpPr>
            <a:spLocks noChangeArrowheads="1"/>
          </p:cNvSpPr>
          <p:nvPr/>
        </p:nvSpPr>
        <p:spPr bwMode="auto">
          <a:xfrm>
            <a:off x="9227852" y="901701"/>
            <a:ext cx="289909" cy="228600"/>
          </a:xfrm>
          <a:custGeom>
            <a:avLst/>
            <a:gdLst>
              <a:gd name="T0" fmla="*/ 431 w 602"/>
              <a:gd name="T1" fmla="*/ 403 h 475"/>
              <a:gd name="T2" fmla="*/ 431 w 602"/>
              <a:gd name="T3" fmla="*/ 403 h 475"/>
              <a:gd name="T4" fmla="*/ 431 w 602"/>
              <a:gd name="T5" fmla="*/ 403 h 475"/>
              <a:gd name="T6" fmla="*/ 255 w 602"/>
              <a:gd name="T7" fmla="*/ 403 h 475"/>
              <a:gd name="T8" fmla="*/ 255 w 602"/>
              <a:gd name="T9" fmla="*/ 403 h 475"/>
              <a:gd name="T10" fmla="*/ 233 w 602"/>
              <a:gd name="T11" fmla="*/ 403 h 475"/>
              <a:gd name="T12" fmla="*/ 198 w 602"/>
              <a:gd name="T13" fmla="*/ 403 h 475"/>
              <a:gd name="T14" fmla="*/ 219 w 602"/>
              <a:gd name="T15" fmla="*/ 424 h 475"/>
              <a:gd name="T16" fmla="*/ 226 w 602"/>
              <a:gd name="T17" fmla="*/ 446 h 475"/>
              <a:gd name="T18" fmla="*/ 198 w 602"/>
              <a:gd name="T19" fmla="*/ 474 h 475"/>
              <a:gd name="T20" fmla="*/ 177 w 602"/>
              <a:gd name="T21" fmla="*/ 460 h 475"/>
              <a:gd name="T22" fmla="*/ 113 w 602"/>
              <a:gd name="T23" fmla="*/ 396 h 475"/>
              <a:gd name="T24" fmla="*/ 106 w 602"/>
              <a:gd name="T25" fmla="*/ 375 h 475"/>
              <a:gd name="T26" fmla="*/ 113 w 602"/>
              <a:gd name="T27" fmla="*/ 361 h 475"/>
              <a:gd name="T28" fmla="*/ 177 w 602"/>
              <a:gd name="T29" fmla="*/ 290 h 475"/>
              <a:gd name="T30" fmla="*/ 198 w 602"/>
              <a:gd name="T31" fmla="*/ 283 h 475"/>
              <a:gd name="T32" fmla="*/ 226 w 602"/>
              <a:gd name="T33" fmla="*/ 311 h 475"/>
              <a:gd name="T34" fmla="*/ 219 w 602"/>
              <a:gd name="T35" fmla="*/ 332 h 475"/>
              <a:gd name="T36" fmla="*/ 198 w 602"/>
              <a:gd name="T37" fmla="*/ 346 h 475"/>
              <a:gd name="T38" fmla="*/ 219 w 602"/>
              <a:gd name="T39" fmla="*/ 346 h 475"/>
              <a:gd name="T40" fmla="*/ 219 w 602"/>
              <a:gd name="T41" fmla="*/ 346 h 475"/>
              <a:gd name="T42" fmla="*/ 248 w 602"/>
              <a:gd name="T43" fmla="*/ 346 h 475"/>
              <a:gd name="T44" fmla="*/ 248 w 602"/>
              <a:gd name="T45" fmla="*/ 346 h 475"/>
              <a:gd name="T46" fmla="*/ 431 w 602"/>
              <a:gd name="T47" fmla="*/ 346 h 475"/>
              <a:gd name="T48" fmla="*/ 544 w 602"/>
              <a:gd name="T49" fmla="*/ 233 h 475"/>
              <a:gd name="T50" fmla="*/ 544 w 602"/>
              <a:gd name="T51" fmla="*/ 170 h 475"/>
              <a:gd name="T52" fmla="*/ 573 w 602"/>
              <a:gd name="T53" fmla="*/ 142 h 475"/>
              <a:gd name="T54" fmla="*/ 601 w 602"/>
              <a:gd name="T55" fmla="*/ 170 h 475"/>
              <a:gd name="T56" fmla="*/ 601 w 602"/>
              <a:gd name="T57" fmla="*/ 233 h 475"/>
              <a:gd name="T58" fmla="*/ 431 w 602"/>
              <a:gd name="T59" fmla="*/ 403 h 475"/>
              <a:gd name="T60" fmla="*/ 424 w 602"/>
              <a:gd name="T61" fmla="*/ 177 h 475"/>
              <a:gd name="T62" fmla="*/ 424 w 602"/>
              <a:gd name="T63" fmla="*/ 177 h 475"/>
              <a:gd name="T64" fmla="*/ 403 w 602"/>
              <a:gd name="T65" fmla="*/ 191 h 475"/>
              <a:gd name="T66" fmla="*/ 375 w 602"/>
              <a:gd name="T67" fmla="*/ 163 h 475"/>
              <a:gd name="T68" fmla="*/ 389 w 602"/>
              <a:gd name="T69" fmla="*/ 142 h 475"/>
              <a:gd name="T70" fmla="*/ 403 w 602"/>
              <a:gd name="T71" fmla="*/ 120 h 475"/>
              <a:gd name="T72" fmla="*/ 389 w 602"/>
              <a:gd name="T73" fmla="*/ 120 h 475"/>
              <a:gd name="T74" fmla="*/ 389 w 602"/>
              <a:gd name="T75" fmla="*/ 120 h 475"/>
              <a:gd name="T76" fmla="*/ 361 w 602"/>
              <a:gd name="T77" fmla="*/ 120 h 475"/>
              <a:gd name="T78" fmla="*/ 361 w 602"/>
              <a:gd name="T79" fmla="*/ 120 h 475"/>
              <a:gd name="T80" fmla="*/ 170 w 602"/>
              <a:gd name="T81" fmla="*/ 120 h 475"/>
              <a:gd name="T82" fmla="*/ 57 w 602"/>
              <a:gd name="T83" fmla="*/ 233 h 475"/>
              <a:gd name="T84" fmla="*/ 57 w 602"/>
              <a:gd name="T85" fmla="*/ 304 h 475"/>
              <a:gd name="T86" fmla="*/ 29 w 602"/>
              <a:gd name="T87" fmla="*/ 332 h 475"/>
              <a:gd name="T88" fmla="*/ 0 w 602"/>
              <a:gd name="T89" fmla="*/ 304 h 475"/>
              <a:gd name="T90" fmla="*/ 0 w 602"/>
              <a:gd name="T91" fmla="*/ 233 h 475"/>
              <a:gd name="T92" fmla="*/ 170 w 602"/>
              <a:gd name="T93" fmla="*/ 64 h 475"/>
              <a:gd name="T94" fmla="*/ 170 w 602"/>
              <a:gd name="T95" fmla="*/ 64 h 475"/>
              <a:gd name="T96" fmla="*/ 347 w 602"/>
              <a:gd name="T97" fmla="*/ 64 h 475"/>
              <a:gd name="T98" fmla="*/ 347 w 602"/>
              <a:gd name="T99" fmla="*/ 64 h 475"/>
              <a:gd name="T100" fmla="*/ 368 w 602"/>
              <a:gd name="T101" fmla="*/ 64 h 475"/>
              <a:gd name="T102" fmla="*/ 403 w 602"/>
              <a:gd name="T103" fmla="*/ 64 h 475"/>
              <a:gd name="T104" fmla="*/ 389 w 602"/>
              <a:gd name="T105" fmla="*/ 50 h 475"/>
              <a:gd name="T106" fmla="*/ 375 w 602"/>
              <a:gd name="T107" fmla="*/ 28 h 475"/>
              <a:gd name="T108" fmla="*/ 403 w 602"/>
              <a:gd name="T109" fmla="*/ 0 h 475"/>
              <a:gd name="T110" fmla="*/ 424 w 602"/>
              <a:gd name="T111" fmla="*/ 7 h 475"/>
              <a:gd name="T112" fmla="*/ 488 w 602"/>
              <a:gd name="T113" fmla="*/ 78 h 475"/>
              <a:gd name="T114" fmla="*/ 502 w 602"/>
              <a:gd name="T115" fmla="*/ 92 h 475"/>
              <a:gd name="T116" fmla="*/ 488 w 602"/>
              <a:gd name="T117" fmla="*/ 113 h 475"/>
              <a:gd name="T118" fmla="*/ 424 w 602"/>
              <a:gd name="T119" fmla="*/ 177 h 4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02" h="475">
                <a:moveTo>
                  <a:pt x="431" y="403"/>
                </a:moveTo>
                <a:lnTo>
                  <a:pt x="431" y="403"/>
                </a:lnTo>
                <a:lnTo>
                  <a:pt x="431" y="403"/>
                </a:lnTo>
                <a:cubicBezTo>
                  <a:pt x="255" y="403"/>
                  <a:pt x="255" y="403"/>
                  <a:pt x="255" y="403"/>
                </a:cubicBezTo>
                <a:lnTo>
                  <a:pt x="255" y="403"/>
                </a:lnTo>
                <a:cubicBezTo>
                  <a:pt x="233" y="403"/>
                  <a:pt x="233" y="403"/>
                  <a:pt x="233" y="403"/>
                </a:cubicBezTo>
                <a:cubicBezTo>
                  <a:pt x="198" y="403"/>
                  <a:pt x="198" y="403"/>
                  <a:pt x="198" y="403"/>
                </a:cubicBezTo>
                <a:cubicBezTo>
                  <a:pt x="219" y="424"/>
                  <a:pt x="219" y="424"/>
                  <a:pt x="219" y="424"/>
                </a:cubicBezTo>
                <a:cubicBezTo>
                  <a:pt x="226" y="431"/>
                  <a:pt x="226" y="439"/>
                  <a:pt x="226" y="446"/>
                </a:cubicBezTo>
                <a:cubicBezTo>
                  <a:pt x="226" y="460"/>
                  <a:pt x="212" y="474"/>
                  <a:pt x="198" y="474"/>
                </a:cubicBezTo>
                <a:cubicBezTo>
                  <a:pt x="191" y="474"/>
                  <a:pt x="184" y="467"/>
                  <a:pt x="177" y="460"/>
                </a:cubicBezTo>
                <a:cubicBezTo>
                  <a:pt x="113" y="396"/>
                  <a:pt x="113" y="396"/>
                  <a:pt x="113" y="396"/>
                </a:cubicBezTo>
                <a:cubicBezTo>
                  <a:pt x="106" y="389"/>
                  <a:pt x="106" y="382"/>
                  <a:pt x="106" y="375"/>
                </a:cubicBezTo>
                <a:cubicBezTo>
                  <a:pt x="106" y="368"/>
                  <a:pt x="106" y="361"/>
                  <a:pt x="113" y="361"/>
                </a:cubicBezTo>
                <a:cubicBezTo>
                  <a:pt x="177" y="290"/>
                  <a:pt x="177" y="290"/>
                  <a:pt x="177" y="290"/>
                </a:cubicBezTo>
                <a:cubicBezTo>
                  <a:pt x="184" y="283"/>
                  <a:pt x="191" y="283"/>
                  <a:pt x="198" y="283"/>
                </a:cubicBezTo>
                <a:cubicBezTo>
                  <a:pt x="212" y="283"/>
                  <a:pt x="226" y="297"/>
                  <a:pt x="226" y="311"/>
                </a:cubicBezTo>
                <a:cubicBezTo>
                  <a:pt x="226" y="318"/>
                  <a:pt x="226" y="325"/>
                  <a:pt x="219" y="332"/>
                </a:cubicBezTo>
                <a:cubicBezTo>
                  <a:pt x="198" y="346"/>
                  <a:pt x="198" y="346"/>
                  <a:pt x="198" y="346"/>
                </a:cubicBezTo>
                <a:cubicBezTo>
                  <a:pt x="219" y="346"/>
                  <a:pt x="219" y="346"/>
                  <a:pt x="219" y="346"/>
                </a:cubicBezTo>
                <a:lnTo>
                  <a:pt x="219" y="346"/>
                </a:lnTo>
                <a:cubicBezTo>
                  <a:pt x="248" y="346"/>
                  <a:pt x="248" y="346"/>
                  <a:pt x="248" y="346"/>
                </a:cubicBezTo>
                <a:lnTo>
                  <a:pt x="248" y="346"/>
                </a:lnTo>
                <a:cubicBezTo>
                  <a:pt x="431" y="346"/>
                  <a:pt x="431" y="346"/>
                  <a:pt x="431" y="346"/>
                </a:cubicBezTo>
                <a:cubicBezTo>
                  <a:pt x="495" y="346"/>
                  <a:pt x="544" y="297"/>
                  <a:pt x="544" y="233"/>
                </a:cubicBezTo>
                <a:cubicBezTo>
                  <a:pt x="544" y="170"/>
                  <a:pt x="544" y="170"/>
                  <a:pt x="544" y="170"/>
                </a:cubicBezTo>
                <a:cubicBezTo>
                  <a:pt x="544" y="156"/>
                  <a:pt x="559" y="142"/>
                  <a:pt x="573" y="142"/>
                </a:cubicBezTo>
                <a:cubicBezTo>
                  <a:pt x="594" y="142"/>
                  <a:pt x="601" y="156"/>
                  <a:pt x="601" y="170"/>
                </a:cubicBezTo>
                <a:cubicBezTo>
                  <a:pt x="601" y="233"/>
                  <a:pt x="601" y="233"/>
                  <a:pt x="601" y="233"/>
                </a:cubicBezTo>
                <a:cubicBezTo>
                  <a:pt x="601" y="332"/>
                  <a:pt x="530" y="403"/>
                  <a:pt x="431" y="403"/>
                </a:cubicBezTo>
                <a:close/>
                <a:moveTo>
                  <a:pt x="424" y="177"/>
                </a:moveTo>
                <a:lnTo>
                  <a:pt x="424" y="177"/>
                </a:lnTo>
                <a:cubicBezTo>
                  <a:pt x="417" y="184"/>
                  <a:pt x="410" y="191"/>
                  <a:pt x="403" y="191"/>
                </a:cubicBezTo>
                <a:cubicBezTo>
                  <a:pt x="389" y="191"/>
                  <a:pt x="375" y="177"/>
                  <a:pt x="375" y="163"/>
                </a:cubicBezTo>
                <a:cubicBezTo>
                  <a:pt x="375" y="156"/>
                  <a:pt x="382" y="149"/>
                  <a:pt x="389" y="142"/>
                </a:cubicBezTo>
                <a:cubicBezTo>
                  <a:pt x="403" y="120"/>
                  <a:pt x="403" y="120"/>
                  <a:pt x="403" y="120"/>
                </a:cubicBezTo>
                <a:cubicBezTo>
                  <a:pt x="389" y="120"/>
                  <a:pt x="389" y="120"/>
                  <a:pt x="389" y="120"/>
                </a:cubicBezTo>
                <a:lnTo>
                  <a:pt x="389" y="120"/>
                </a:lnTo>
                <a:cubicBezTo>
                  <a:pt x="361" y="120"/>
                  <a:pt x="361" y="120"/>
                  <a:pt x="361" y="120"/>
                </a:cubicBezTo>
                <a:lnTo>
                  <a:pt x="361" y="120"/>
                </a:lnTo>
                <a:cubicBezTo>
                  <a:pt x="170" y="120"/>
                  <a:pt x="170" y="120"/>
                  <a:pt x="170" y="120"/>
                </a:cubicBezTo>
                <a:cubicBezTo>
                  <a:pt x="106" y="120"/>
                  <a:pt x="57" y="170"/>
                  <a:pt x="57" y="233"/>
                </a:cubicBezTo>
                <a:cubicBezTo>
                  <a:pt x="57" y="304"/>
                  <a:pt x="57" y="304"/>
                  <a:pt x="57" y="304"/>
                </a:cubicBezTo>
                <a:cubicBezTo>
                  <a:pt x="57" y="318"/>
                  <a:pt x="43" y="332"/>
                  <a:pt x="29" y="332"/>
                </a:cubicBezTo>
                <a:cubicBezTo>
                  <a:pt x="15" y="332"/>
                  <a:pt x="0" y="318"/>
                  <a:pt x="0" y="304"/>
                </a:cubicBezTo>
                <a:cubicBezTo>
                  <a:pt x="0" y="233"/>
                  <a:pt x="0" y="233"/>
                  <a:pt x="0" y="233"/>
                </a:cubicBezTo>
                <a:cubicBezTo>
                  <a:pt x="0" y="142"/>
                  <a:pt x="78" y="64"/>
                  <a:pt x="170" y="64"/>
                </a:cubicBezTo>
                <a:lnTo>
                  <a:pt x="170" y="64"/>
                </a:lnTo>
                <a:cubicBezTo>
                  <a:pt x="347" y="64"/>
                  <a:pt x="347" y="64"/>
                  <a:pt x="347" y="64"/>
                </a:cubicBezTo>
                <a:lnTo>
                  <a:pt x="347" y="64"/>
                </a:lnTo>
                <a:cubicBezTo>
                  <a:pt x="368" y="64"/>
                  <a:pt x="368" y="64"/>
                  <a:pt x="368" y="64"/>
                </a:cubicBezTo>
                <a:cubicBezTo>
                  <a:pt x="403" y="64"/>
                  <a:pt x="403" y="64"/>
                  <a:pt x="403" y="64"/>
                </a:cubicBezTo>
                <a:cubicBezTo>
                  <a:pt x="389" y="50"/>
                  <a:pt x="389" y="50"/>
                  <a:pt x="389" y="50"/>
                </a:cubicBezTo>
                <a:cubicBezTo>
                  <a:pt x="382" y="43"/>
                  <a:pt x="375" y="35"/>
                  <a:pt x="375" y="28"/>
                </a:cubicBezTo>
                <a:cubicBezTo>
                  <a:pt x="375" y="14"/>
                  <a:pt x="389" y="0"/>
                  <a:pt x="403" y="0"/>
                </a:cubicBezTo>
                <a:cubicBezTo>
                  <a:pt x="410" y="0"/>
                  <a:pt x="417" y="0"/>
                  <a:pt x="424" y="7"/>
                </a:cubicBezTo>
                <a:cubicBezTo>
                  <a:pt x="488" y="78"/>
                  <a:pt x="488" y="78"/>
                  <a:pt x="488" y="78"/>
                </a:cubicBezTo>
                <a:cubicBezTo>
                  <a:pt x="495" y="78"/>
                  <a:pt x="502" y="85"/>
                  <a:pt x="502" y="92"/>
                </a:cubicBezTo>
                <a:cubicBezTo>
                  <a:pt x="502" y="99"/>
                  <a:pt x="495" y="106"/>
                  <a:pt x="488" y="113"/>
                </a:cubicBezTo>
                <a:lnTo>
                  <a:pt x="424" y="17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96" name="Freeform 34"/>
          <p:cNvSpPr>
            <a:spLocks noChangeArrowheads="1"/>
          </p:cNvSpPr>
          <p:nvPr/>
        </p:nvSpPr>
        <p:spPr bwMode="auto">
          <a:xfrm>
            <a:off x="8722102" y="872068"/>
            <a:ext cx="289907" cy="287867"/>
          </a:xfrm>
          <a:custGeom>
            <a:avLst/>
            <a:gdLst>
              <a:gd name="T0" fmla="*/ 573 w 602"/>
              <a:gd name="T1" fmla="*/ 113 h 601"/>
              <a:gd name="T2" fmla="*/ 573 w 602"/>
              <a:gd name="T3" fmla="*/ 113 h 601"/>
              <a:gd name="T4" fmla="*/ 544 w 602"/>
              <a:gd name="T5" fmla="*/ 113 h 601"/>
              <a:gd name="T6" fmla="*/ 544 w 602"/>
              <a:gd name="T7" fmla="*/ 268 h 601"/>
              <a:gd name="T8" fmla="*/ 544 w 602"/>
              <a:gd name="T9" fmla="*/ 402 h 601"/>
              <a:gd name="T10" fmla="*/ 544 w 602"/>
              <a:gd name="T11" fmla="*/ 431 h 601"/>
              <a:gd name="T12" fmla="*/ 516 w 602"/>
              <a:gd name="T13" fmla="*/ 459 h 601"/>
              <a:gd name="T14" fmla="*/ 368 w 602"/>
              <a:gd name="T15" fmla="*/ 459 h 601"/>
              <a:gd name="T16" fmla="*/ 460 w 602"/>
              <a:gd name="T17" fmla="*/ 551 h 601"/>
              <a:gd name="T18" fmla="*/ 460 w 602"/>
              <a:gd name="T19" fmla="*/ 551 h 601"/>
              <a:gd name="T20" fmla="*/ 467 w 602"/>
              <a:gd name="T21" fmla="*/ 572 h 601"/>
              <a:gd name="T22" fmla="*/ 438 w 602"/>
              <a:gd name="T23" fmla="*/ 600 h 601"/>
              <a:gd name="T24" fmla="*/ 424 w 602"/>
              <a:gd name="T25" fmla="*/ 593 h 601"/>
              <a:gd name="T26" fmla="*/ 424 w 602"/>
              <a:gd name="T27" fmla="*/ 593 h 601"/>
              <a:gd name="T28" fmla="*/ 325 w 602"/>
              <a:gd name="T29" fmla="*/ 502 h 601"/>
              <a:gd name="T30" fmla="*/ 325 w 602"/>
              <a:gd name="T31" fmla="*/ 572 h 601"/>
              <a:gd name="T32" fmla="*/ 297 w 602"/>
              <a:gd name="T33" fmla="*/ 600 h 601"/>
              <a:gd name="T34" fmla="*/ 269 w 602"/>
              <a:gd name="T35" fmla="*/ 572 h 601"/>
              <a:gd name="T36" fmla="*/ 269 w 602"/>
              <a:gd name="T37" fmla="*/ 502 h 601"/>
              <a:gd name="T38" fmla="*/ 177 w 602"/>
              <a:gd name="T39" fmla="*/ 593 h 601"/>
              <a:gd name="T40" fmla="*/ 177 w 602"/>
              <a:gd name="T41" fmla="*/ 593 h 601"/>
              <a:gd name="T42" fmla="*/ 156 w 602"/>
              <a:gd name="T43" fmla="*/ 600 h 601"/>
              <a:gd name="T44" fmla="*/ 127 w 602"/>
              <a:gd name="T45" fmla="*/ 572 h 601"/>
              <a:gd name="T46" fmla="*/ 142 w 602"/>
              <a:gd name="T47" fmla="*/ 551 h 601"/>
              <a:gd name="T48" fmla="*/ 142 w 602"/>
              <a:gd name="T49" fmla="*/ 551 h 601"/>
              <a:gd name="T50" fmla="*/ 233 w 602"/>
              <a:gd name="T51" fmla="*/ 459 h 601"/>
              <a:gd name="T52" fmla="*/ 85 w 602"/>
              <a:gd name="T53" fmla="*/ 459 h 601"/>
              <a:gd name="T54" fmla="*/ 57 w 602"/>
              <a:gd name="T55" fmla="*/ 431 h 601"/>
              <a:gd name="T56" fmla="*/ 57 w 602"/>
              <a:gd name="T57" fmla="*/ 402 h 601"/>
              <a:gd name="T58" fmla="*/ 57 w 602"/>
              <a:gd name="T59" fmla="*/ 268 h 601"/>
              <a:gd name="T60" fmla="*/ 57 w 602"/>
              <a:gd name="T61" fmla="*/ 113 h 601"/>
              <a:gd name="T62" fmla="*/ 29 w 602"/>
              <a:gd name="T63" fmla="*/ 113 h 601"/>
              <a:gd name="T64" fmla="*/ 0 w 602"/>
              <a:gd name="T65" fmla="*/ 84 h 601"/>
              <a:gd name="T66" fmla="*/ 29 w 602"/>
              <a:gd name="T67" fmla="*/ 56 h 601"/>
              <a:gd name="T68" fmla="*/ 269 w 602"/>
              <a:gd name="T69" fmla="*/ 56 h 601"/>
              <a:gd name="T70" fmla="*/ 269 w 602"/>
              <a:gd name="T71" fmla="*/ 28 h 601"/>
              <a:gd name="T72" fmla="*/ 297 w 602"/>
              <a:gd name="T73" fmla="*/ 0 h 601"/>
              <a:gd name="T74" fmla="*/ 325 w 602"/>
              <a:gd name="T75" fmla="*/ 28 h 601"/>
              <a:gd name="T76" fmla="*/ 325 w 602"/>
              <a:gd name="T77" fmla="*/ 56 h 601"/>
              <a:gd name="T78" fmla="*/ 573 w 602"/>
              <a:gd name="T79" fmla="*/ 56 h 601"/>
              <a:gd name="T80" fmla="*/ 601 w 602"/>
              <a:gd name="T81" fmla="*/ 84 h 601"/>
              <a:gd name="T82" fmla="*/ 573 w 602"/>
              <a:gd name="T83" fmla="*/ 113 h 601"/>
              <a:gd name="T84" fmla="*/ 488 w 602"/>
              <a:gd name="T85" fmla="*/ 240 h 601"/>
              <a:gd name="T86" fmla="*/ 488 w 602"/>
              <a:gd name="T87" fmla="*/ 240 h 601"/>
              <a:gd name="T88" fmla="*/ 488 w 602"/>
              <a:gd name="T89" fmla="*/ 212 h 601"/>
              <a:gd name="T90" fmla="*/ 488 w 602"/>
              <a:gd name="T91" fmla="*/ 113 h 601"/>
              <a:gd name="T92" fmla="*/ 113 w 602"/>
              <a:gd name="T93" fmla="*/ 113 h 601"/>
              <a:gd name="T94" fmla="*/ 113 w 602"/>
              <a:gd name="T95" fmla="*/ 212 h 601"/>
              <a:gd name="T96" fmla="*/ 113 w 602"/>
              <a:gd name="T97" fmla="*/ 240 h 601"/>
              <a:gd name="T98" fmla="*/ 113 w 602"/>
              <a:gd name="T99" fmla="*/ 402 h 601"/>
              <a:gd name="T100" fmla="*/ 488 w 602"/>
              <a:gd name="T101" fmla="*/ 402 h 601"/>
              <a:gd name="T102" fmla="*/ 488 w 602"/>
              <a:gd name="T103" fmla="*/ 240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602" h="601">
                <a:moveTo>
                  <a:pt x="573" y="113"/>
                </a:moveTo>
                <a:lnTo>
                  <a:pt x="573" y="113"/>
                </a:lnTo>
                <a:cubicBezTo>
                  <a:pt x="544" y="113"/>
                  <a:pt x="544" y="113"/>
                  <a:pt x="544" y="113"/>
                </a:cubicBezTo>
                <a:cubicBezTo>
                  <a:pt x="544" y="268"/>
                  <a:pt x="544" y="268"/>
                  <a:pt x="544" y="268"/>
                </a:cubicBezTo>
                <a:cubicBezTo>
                  <a:pt x="544" y="402"/>
                  <a:pt x="544" y="402"/>
                  <a:pt x="544" y="402"/>
                </a:cubicBezTo>
                <a:cubicBezTo>
                  <a:pt x="544" y="431"/>
                  <a:pt x="544" y="431"/>
                  <a:pt x="544" y="431"/>
                </a:cubicBezTo>
                <a:cubicBezTo>
                  <a:pt x="544" y="445"/>
                  <a:pt x="530" y="459"/>
                  <a:pt x="516" y="459"/>
                </a:cubicBezTo>
                <a:cubicBezTo>
                  <a:pt x="368" y="459"/>
                  <a:pt x="368" y="459"/>
                  <a:pt x="368" y="459"/>
                </a:cubicBezTo>
                <a:cubicBezTo>
                  <a:pt x="460" y="551"/>
                  <a:pt x="460" y="551"/>
                  <a:pt x="460" y="551"/>
                </a:cubicBezTo>
                <a:lnTo>
                  <a:pt x="460" y="551"/>
                </a:lnTo>
                <a:cubicBezTo>
                  <a:pt x="467" y="558"/>
                  <a:pt x="467" y="565"/>
                  <a:pt x="467" y="572"/>
                </a:cubicBezTo>
                <a:cubicBezTo>
                  <a:pt x="467" y="586"/>
                  <a:pt x="460" y="600"/>
                  <a:pt x="438" y="600"/>
                </a:cubicBezTo>
                <a:cubicBezTo>
                  <a:pt x="431" y="600"/>
                  <a:pt x="424" y="600"/>
                  <a:pt x="424" y="593"/>
                </a:cubicBezTo>
                <a:lnTo>
                  <a:pt x="424" y="593"/>
                </a:lnTo>
                <a:cubicBezTo>
                  <a:pt x="325" y="502"/>
                  <a:pt x="325" y="502"/>
                  <a:pt x="325" y="502"/>
                </a:cubicBezTo>
                <a:cubicBezTo>
                  <a:pt x="325" y="572"/>
                  <a:pt x="325" y="572"/>
                  <a:pt x="325" y="572"/>
                </a:cubicBezTo>
                <a:cubicBezTo>
                  <a:pt x="325" y="586"/>
                  <a:pt x="318" y="600"/>
                  <a:pt x="297" y="600"/>
                </a:cubicBezTo>
                <a:cubicBezTo>
                  <a:pt x="283" y="600"/>
                  <a:pt x="269" y="586"/>
                  <a:pt x="269" y="572"/>
                </a:cubicBezTo>
                <a:cubicBezTo>
                  <a:pt x="269" y="502"/>
                  <a:pt x="269" y="502"/>
                  <a:pt x="269" y="502"/>
                </a:cubicBezTo>
                <a:cubicBezTo>
                  <a:pt x="177" y="593"/>
                  <a:pt x="177" y="593"/>
                  <a:pt x="177" y="593"/>
                </a:cubicBezTo>
                <a:lnTo>
                  <a:pt x="177" y="593"/>
                </a:lnTo>
                <a:cubicBezTo>
                  <a:pt x="170" y="600"/>
                  <a:pt x="163" y="600"/>
                  <a:pt x="156" y="600"/>
                </a:cubicBezTo>
                <a:cubicBezTo>
                  <a:pt x="142" y="600"/>
                  <a:pt x="127" y="586"/>
                  <a:pt x="127" y="572"/>
                </a:cubicBezTo>
                <a:cubicBezTo>
                  <a:pt x="127" y="565"/>
                  <a:pt x="135" y="558"/>
                  <a:pt x="142" y="551"/>
                </a:cubicBezTo>
                <a:lnTo>
                  <a:pt x="142" y="551"/>
                </a:lnTo>
                <a:cubicBezTo>
                  <a:pt x="233" y="459"/>
                  <a:pt x="233" y="459"/>
                  <a:pt x="233" y="459"/>
                </a:cubicBezTo>
                <a:cubicBezTo>
                  <a:pt x="85" y="459"/>
                  <a:pt x="85" y="459"/>
                  <a:pt x="85" y="459"/>
                </a:cubicBezTo>
                <a:cubicBezTo>
                  <a:pt x="64" y="459"/>
                  <a:pt x="57" y="445"/>
                  <a:pt x="57" y="431"/>
                </a:cubicBezTo>
                <a:cubicBezTo>
                  <a:pt x="57" y="402"/>
                  <a:pt x="57" y="402"/>
                  <a:pt x="57" y="402"/>
                </a:cubicBezTo>
                <a:cubicBezTo>
                  <a:pt x="57" y="268"/>
                  <a:pt x="57" y="268"/>
                  <a:pt x="57" y="268"/>
                </a:cubicBezTo>
                <a:cubicBezTo>
                  <a:pt x="57" y="113"/>
                  <a:pt x="57" y="113"/>
                  <a:pt x="57" y="113"/>
                </a:cubicBezTo>
                <a:cubicBezTo>
                  <a:pt x="29" y="113"/>
                  <a:pt x="29" y="113"/>
                  <a:pt x="29" y="113"/>
                </a:cubicBezTo>
                <a:cubicBezTo>
                  <a:pt x="7" y="113"/>
                  <a:pt x="0" y="98"/>
                  <a:pt x="0" y="84"/>
                </a:cubicBezTo>
                <a:cubicBezTo>
                  <a:pt x="0" y="63"/>
                  <a:pt x="7" y="56"/>
                  <a:pt x="29" y="56"/>
                </a:cubicBezTo>
                <a:cubicBezTo>
                  <a:pt x="269" y="56"/>
                  <a:pt x="269" y="56"/>
                  <a:pt x="269" y="56"/>
                </a:cubicBezTo>
                <a:cubicBezTo>
                  <a:pt x="269" y="28"/>
                  <a:pt x="269" y="28"/>
                  <a:pt x="269" y="28"/>
                </a:cubicBezTo>
                <a:cubicBezTo>
                  <a:pt x="269" y="7"/>
                  <a:pt x="283" y="0"/>
                  <a:pt x="297" y="0"/>
                </a:cubicBezTo>
                <a:cubicBezTo>
                  <a:pt x="318" y="0"/>
                  <a:pt x="325" y="7"/>
                  <a:pt x="325" y="28"/>
                </a:cubicBezTo>
                <a:cubicBezTo>
                  <a:pt x="325" y="56"/>
                  <a:pt x="325" y="56"/>
                  <a:pt x="325" y="56"/>
                </a:cubicBezTo>
                <a:cubicBezTo>
                  <a:pt x="573" y="56"/>
                  <a:pt x="573" y="56"/>
                  <a:pt x="573" y="56"/>
                </a:cubicBezTo>
                <a:cubicBezTo>
                  <a:pt x="587" y="56"/>
                  <a:pt x="601" y="63"/>
                  <a:pt x="601" y="84"/>
                </a:cubicBezTo>
                <a:cubicBezTo>
                  <a:pt x="601" y="98"/>
                  <a:pt x="587" y="113"/>
                  <a:pt x="573" y="113"/>
                </a:cubicBezTo>
                <a:close/>
                <a:moveTo>
                  <a:pt x="488" y="240"/>
                </a:moveTo>
                <a:lnTo>
                  <a:pt x="488" y="240"/>
                </a:lnTo>
                <a:cubicBezTo>
                  <a:pt x="488" y="212"/>
                  <a:pt x="488" y="212"/>
                  <a:pt x="488" y="212"/>
                </a:cubicBezTo>
                <a:cubicBezTo>
                  <a:pt x="488" y="113"/>
                  <a:pt x="488" y="113"/>
                  <a:pt x="488" y="113"/>
                </a:cubicBezTo>
                <a:cubicBezTo>
                  <a:pt x="113" y="113"/>
                  <a:pt x="113" y="113"/>
                  <a:pt x="113" y="113"/>
                </a:cubicBezTo>
                <a:cubicBezTo>
                  <a:pt x="113" y="212"/>
                  <a:pt x="113" y="212"/>
                  <a:pt x="113" y="212"/>
                </a:cubicBezTo>
                <a:cubicBezTo>
                  <a:pt x="113" y="240"/>
                  <a:pt x="113" y="240"/>
                  <a:pt x="113" y="240"/>
                </a:cubicBezTo>
                <a:cubicBezTo>
                  <a:pt x="113" y="402"/>
                  <a:pt x="113" y="402"/>
                  <a:pt x="113" y="402"/>
                </a:cubicBezTo>
                <a:cubicBezTo>
                  <a:pt x="488" y="402"/>
                  <a:pt x="488" y="402"/>
                  <a:pt x="488" y="402"/>
                </a:cubicBezTo>
                <a:lnTo>
                  <a:pt x="488" y="24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97" name="Freeform 35"/>
          <p:cNvSpPr>
            <a:spLocks noChangeArrowheads="1"/>
          </p:cNvSpPr>
          <p:nvPr/>
        </p:nvSpPr>
        <p:spPr bwMode="auto">
          <a:xfrm>
            <a:off x="8214233" y="872068"/>
            <a:ext cx="292024" cy="287867"/>
          </a:xfrm>
          <a:custGeom>
            <a:avLst/>
            <a:gdLst>
              <a:gd name="T0" fmla="*/ 28 w 609"/>
              <a:gd name="T1" fmla="*/ 183 h 601"/>
              <a:gd name="T2" fmla="*/ 28 w 609"/>
              <a:gd name="T3" fmla="*/ 183 h 601"/>
              <a:gd name="T4" fmla="*/ 163 w 609"/>
              <a:gd name="T5" fmla="*/ 183 h 601"/>
              <a:gd name="T6" fmla="*/ 163 w 609"/>
              <a:gd name="T7" fmla="*/ 240 h 601"/>
              <a:gd name="T8" fmla="*/ 57 w 609"/>
              <a:gd name="T9" fmla="*/ 240 h 601"/>
              <a:gd name="T10" fmla="*/ 57 w 609"/>
              <a:gd name="T11" fmla="*/ 544 h 601"/>
              <a:gd name="T12" fmla="*/ 156 w 609"/>
              <a:gd name="T13" fmla="*/ 544 h 601"/>
              <a:gd name="T14" fmla="*/ 156 w 609"/>
              <a:gd name="T15" fmla="*/ 544 h 601"/>
              <a:gd name="T16" fmla="*/ 276 w 609"/>
              <a:gd name="T17" fmla="*/ 544 h 601"/>
              <a:gd name="T18" fmla="*/ 276 w 609"/>
              <a:gd name="T19" fmla="*/ 544 h 601"/>
              <a:gd name="T20" fmla="*/ 361 w 609"/>
              <a:gd name="T21" fmla="*/ 544 h 601"/>
              <a:gd name="T22" fmla="*/ 361 w 609"/>
              <a:gd name="T23" fmla="*/ 438 h 601"/>
              <a:gd name="T24" fmla="*/ 417 w 609"/>
              <a:gd name="T25" fmla="*/ 438 h 601"/>
              <a:gd name="T26" fmla="*/ 417 w 609"/>
              <a:gd name="T27" fmla="*/ 572 h 601"/>
              <a:gd name="T28" fmla="*/ 389 w 609"/>
              <a:gd name="T29" fmla="*/ 600 h 601"/>
              <a:gd name="T30" fmla="*/ 283 w 609"/>
              <a:gd name="T31" fmla="*/ 600 h 601"/>
              <a:gd name="T32" fmla="*/ 283 w 609"/>
              <a:gd name="T33" fmla="*/ 600 h 601"/>
              <a:gd name="T34" fmla="*/ 127 w 609"/>
              <a:gd name="T35" fmla="*/ 600 h 601"/>
              <a:gd name="T36" fmla="*/ 127 w 609"/>
              <a:gd name="T37" fmla="*/ 600 h 601"/>
              <a:gd name="T38" fmla="*/ 28 w 609"/>
              <a:gd name="T39" fmla="*/ 600 h 601"/>
              <a:gd name="T40" fmla="*/ 0 w 609"/>
              <a:gd name="T41" fmla="*/ 572 h 601"/>
              <a:gd name="T42" fmla="*/ 0 w 609"/>
              <a:gd name="T43" fmla="*/ 212 h 601"/>
              <a:gd name="T44" fmla="*/ 28 w 609"/>
              <a:gd name="T45" fmla="*/ 183 h 601"/>
              <a:gd name="T46" fmla="*/ 311 w 609"/>
              <a:gd name="T47" fmla="*/ 409 h 601"/>
              <a:gd name="T48" fmla="*/ 311 w 609"/>
              <a:gd name="T49" fmla="*/ 409 h 601"/>
              <a:gd name="T50" fmla="*/ 311 w 609"/>
              <a:gd name="T51" fmla="*/ 409 h 601"/>
              <a:gd name="T52" fmla="*/ 219 w 609"/>
              <a:gd name="T53" fmla="*/ 409 h 601"/>
              <a:gd name="T54" fmla="*/ 191 w 609"/>
              <a:gd name="T55" fmla="*/ 381 h 601"/>
              <a:gd name="T56" fmla="*/ 191 w 609"/>
              <a:gd name="T57" fmla="*/ 28 h 601"/>
              <a:gd name="T58" fmla="*/ 219 w 609"/>
              <a:gd name="T59" fmla="*/ 0 h 601"/>
              <a:gd name="T60" fmla="*/ 580 w 609"/>
              <a:gd name="T61" fmla="*/ 0 h 601"/>
              <a:gd name="T62" fmla="*/ 608 w 609"/>
              <a:gd name="T63" fmla="*/ 28 h 601"/>
              <a:gd name="T64" fmla="*/ 608 w 609"/>
              <a:gd name="T65" fmla="*/ 381 h 601"/>
              <a:gd name="T66" fmla="*/ 580 w 609"/>
              <a:gd name="T67" fmla="*/ 409 h 601"/>
              <a:gd name="T68" fmla="*/ 474 w 609"/>
              <a:gd name="T69" fmla="*/ 409 h 601"/>
              <a:gd name="T70" fmla="*/ 474 w 609"/>
              <a:gd name="T71" fmla="*/ 409 h 601"/>
              <a:gd name="T72" fmla="*/ 311 w 609"/>
              <a:gd name="T73" fmla="*/ 409 h 601"/>
              <a:gd name="T74" fmla="*/ 551 w 609"/>
              <a:gd name="T75" fmla="*/ 353 h 601"/>
              <a:gd name="T76" fmla="*/ 551 w 609"/>
              <a:gd name="T77" fmla="*/ 353 h 601"/>
              <a:gd name="T78" fmla="*/ 551 w 609"/>
              <a:gd name="T79" fmla="*/ 56 h 601"/>
              <a:gd name="T80" fmla="*/ 247 w 609"/>
              <a:gd name="T81" fmla="*/ 56 h 601"/>
              <a:gd name="T82" fmla="*/ 247 w 609"/>
              <a:gd name="T83" fmla="*/ 353 h 601"/>
              <a:gd name="T84" fmla="*/ 339 w 609"/>
              <a:gd name="T85" fmla="*/ 353 h 601"/>
              <a:gd name="T86" fmla="*/ 339 w 609"/>
              <a:gd name="T87" fmla="*/ 353 h 601"/>
              <a:gd name="T88" fmla="*/ 467 w 609"/>
              <a:gd name="T89" fmla="*/ 353 h 601"/>
              <a:gd name="T90" fmla="*/ 467 w 609"/>
              <a:gd name="T91" fmla="*/ 353 h 601"/>
              <a:gd name="T92" fmla="*/ 551 w 609"/>
              <a:gd name="T93" fmla="*/ 353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609" h="601">
                <a:moveTo>
                  <a:pt x="28" y="183"/>
                </a:moveTo>
                <a:lnTo>
                  <a:pt x="28" y="183"/>
                </a:lnTo>
                <a:cubicBezTo>
                  <a:pt x="163" y="183"/>
                  <a:pt x="163" y="183"/>
                  <a:pt x="163" y="183"/>
                </a:cubicBezTo>
                <a:cubicBezTo>
                  <a:pt x="163" y="240"/>
                  <a:pt x="163" y="240"/>
                  <a:pt x="163" y="240"/>
                </a:cubicBezTo>
                <a:cubicBezTo>
                  <a:pt x="57" y="240"/>
                  <a:pt x="57" y="240"/>
                  <a:pt x="57" y="240"/>
                </a:cubicBezTo>
                <a:cubicBezTo>
                  <a:pt x="57" y="544"/>
                  <a:pt x="57" y="544"/>
                  <a:pt x="57" y="544"/>
                </a:cubicBezTo>
                <a:cubicBezTo>
                  <a:pt x="156" y="544"/>
                  <a:pt x="156" y="544"/>
                  <a:pt x="156" y="544"/>
                </a:cubicBezTo>
                <a:lnTo>
                  <a:pt x="156" y="544"/>
                </a:lnTo>
                <a:cubicBezTo>
                  <a:pt x="276" y="544"/>
                  <a:pt x="276" y="544"/>
                  <a:pt x="276" y="544"/>
                </a:cubicBezTo>
                <a:lnTo>
                  <a:pt x="276" y="544"/>
                </a:lnTo>
                <a:cubicBezTo>
                  <a:pt x="361" y="544"/>
                  <a:pt x="361" y="544"/>
                  <a:pt x="361" y="544"/>
                </a:cubicBezTo>
                <a:cubicBezTo>
                  <a:pt x="361" y="438"/>
                  <a:pt x="361" y="438"/>
                  <a:pt x="361" y="438"/>
                </a:cubicBezTo>
                <a:cubicBezTo>
                  <a:pt x="417" y="438"/>
                  <a:pt x="417" y="438"/>
                  <a:pt x="417" y="438"/>
                </a:cubicBezTo>
                <a:cubicBezTo>
                  <a:pt x="417" y="572"/>
                  <a:pt x="417" y="572"/>
                  <a:pt x="417" y="572"/>
                </a:cubicBezTo>
                <a:cubicBezTo>
                  <a:pt x="417" y="586"/>
                  <a:pt x="403" y="600"/>
                  <a:pt x="389" y="600"/>
                </a:cubicBezTo>
                <a:cubicBezTo>
                  <a:pt x="283" y="600"/>
                  <a:pt x="283" y="600"/>
                  <a:pt x="283" y="600"/>
                </a:cubicBezTo>
                <a:lnTo>
                  <a:pt x="283" y="600"/>
                </a:lnTo>
                <a:cubicBezTo>
                  <a:pt x="127" y="600"/>
                  <a:pt x="127" y="600"/>
                  <a:pt x="127" y="600"/>
                </a:cubicBezTo>
                <a:lnTo>
                  <a:pt x="127" y="600"/>
                </a:lnTo>
                <a:cubicBezTo>
                  <a:pt x="28" y="600"/>
                  <a:pt x="28" y="600"/>
                  <a:pt x="28" y="600"/>
                </a:cubicBezTo>
                <a:cubicBezTo>
                  <a:pt x="14" y="600"/>
                  <a:pt x="0" y="586"/>
                  <a:pt x="0" y="572"/>
                </a:cubicBezTo>
                <a:cubicBezTo>
                  <a:pt x="0" y="212"/>
                  <a:pt x="0" y="212"/>
                  <a:pt x="0" y="212"/>
                </a:cubicBezTo>
                <a:cubicBezTo>
                  <a:pt x="0" y="198"/>
                  <a:pt x="14" y="183"/>
                  <a:pt x="28" y="183"/>
                </a:cubicBezTo>
                <a:close/>
                <a:moveTo>
                  <a:pt x="311" y="409"/>
                </a:moveTo>
                <a:lnTo>
                  <a:pt x="311" y="409"/>
                </a:lnTo>
                <a:lnTo>
                  <a:pt x="311" y="409"/>
                </a:lnTo>
                <a:cubicBezTo>
                  <a:pt x="219" y="409"/>
                  <a:pt x="219" y="409"/>
                  <a:pt x="219" y="409"/>
                </a:cubicBezTo>
                <a:cubicBezTo>
                  <a:pt x="205" y="409"/>
                  <a:pt x="191" y="402"/>
                  <a:pt x="191" y="381"/>
                </a:cubicBezTo>
                <a:cubicBezTo>
                  <a:pt x="191" y="28"/>
                  <a:pt x="191" y="28"/>
                  <a:pt x="191" y="28"/>
                </a:cubicBezTo>
                <a:cubicBezTo>
                  <a:pt x="191" y="7"/>
                  <a:pt x="205" y="0"/>
                  <a:pt x="219" y="0"/>
                </a:cubicBezTo>
                <a:cubicBezTo>
                  <a:pt x="580" y="0"/>
                  <a:pt x="580" y="0"/>
                  <a:pt x="580" y="0"/>
                </a:cubicBezTo>
                <a:cubicBezTo>
                  <a:pt x="594" y="0"/>
                  <a:pt x="608" y="7"/>
                  <a:pt x="608" y="28"/>
                </a:cubicBezTo>
                <a:cubicBezTo>
                  <a:pt x="608" y="381"/>
                  <a:pt x="608" y="381"/>
                  <a:pt x="608" y="381"/>
                </a:cubicBezTo>
                <a:cubicBezTo>
                  <a:pt x="608" y="402"/>
                  <a:pt x="594" y="409"/>
                  <a:pt x="580" y="409"/>
                </a:cubicBezTo>
                <a:cubicBezTo>
                  <a:pt x="474" y="409"/>
                  <a:pt x="474" y="409"/>
                  <a:pt x="474" y="409"/>
                </a:cubicBezTo>
                <a:lnTo>
                  <a:pt x="474" y="409"/>
                </a:lnTo>
                <a:lnTo>
                  <a:pt x="311" y="409"/>
                </a:lnTo>
                <a:close/>
                <a:moveTo>
                  <a:pt x="551" y="353"/>
                </a:moveTo>
                <a:lnTo>
                  <a:pt x="551" y="353"/>
                </a:lnTo>
                <a:cubicBezTo>
                  <a:pt x="551" y="56"/>
                  <a:pt x="551" y="56"/>
                  <a:pt x="551" y="56"/>
                </a:cubicBezTo>
                <a:cubicBezTo>
                  <a:pt x="247" y="56"/>
                  <a:pt x="247" y="56"/>
                  <a:pt x="247" y="56"/>
                </a:cubicBezTo>
                <a:cubicBezTo>
                  <a:pt x="247" y="353"/>
                  <a:pt x="247" y="353"/>
                  <a:pt x="247" y="353"/>
                </a:cubicBezTo>
                <a:cubicBezTo>
                  <a:pt x="339" y="353"/>
                  <a:pt x="339" y="353"/>
                  <a:pt x="339" y="353"/>
                </a:cubicBezTo>
                <a:lnTo>
                  <a:pt x="339" y="353"/>
                </a:lnTo>
                <a:cubicBezTo>
                  <a:pt x="467" y="353"/>
                  <a:pt x="467" y="353"/>
                  <a:pt x="467" y="353"/>
                </a:cubicBezTo>
                <a:lnTo>
                  <a:pt x="467" y="353"/>
                </a:lnTo>
                <a:lnTo>
                  <a:pt x="551" y="35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98" name="Freeform 36"/>
          <p:cNvSpPr>
            <a:spLocks noChangeArrowheads="1"/>
          </p:cNvSpPr>
          <p:nvPr/>
        </p:nvSpPr>
        <p:spPr bwMode="auto">
          <a:xfrm>
            <a:off x="7708481" y="872068"/>
            <a:ext cx="289909" cy="287867"/>
          </a:xfrm>
          <a:custGeom>
            <a:avLst/>
            <a:gdLst>
              <a:gd name="T0" fmla="*/ 572 w 602"/>
              <a:gd name="T1" fmla="*/ 409 h 601"/>
              <a:gd name="T2" fmla="*/ 572 w 602"/>
              <a:gd name="T3" fmla="*/ 409 h 601"/>
              <a:gd name="T4" fmla="*/ 445 w 602"/>
              <a:gd name="T5" fmla="*/ 409 h 601"/>
              <a:gd name="T6" fmla="*/ 445 w 602"/>
              <a:gd name="T7" fmla="*/ 353 h 601"/>
              <a:gd name="T8" fmla="*/ 544 w 602"/>
              <a:gd name="T9" fmla="*/ 353 h 601"/>
              <a:gd name="T10" fmla="*/ 544 w 602"/>
              <a:gd name="T11" fmla="*/ 56 h 601"/>
              <a:gd name="T12" fmla="*/ 452 w 602"/>
              <a:gd name="T13" fmla="*/ 56 h 601"/>
              <a:gd name="T14" fmla="*/ 452 w 602"/>
              <a:gd name="T15" fmla="*/ 56 h 601"/>
              <a:gd name="T16" fmla="*/ 332 w 602"/>
              <a:gd name="T17" fmla="*/ 56 h 601"/>
              <a:gd name="T18" fmla="*/ 332 w 602"/>
              <a:gd name="T19" fmla="*/ 56 h 601"/>
              <a:gd name="T20" fmla="*/ 247 w 602"/>
              <a:gd name="T21" fmla="*/ 56 h 601"/>
              <a:gd name="T22" fmla="*/ 247 w 602"/>
              <a:gd name="T23" fmla="*/ 155 h 601"/>
              <a:gd name="T24" fmla="*/ 191 w 602"/>
              <a:gd name="T25" fmla="*/ 155 h 601"/>
              <a:gd name="T26" fmla="*/ 191 w 602"/>
              <a:gd name="T27" fmla="*/ 28 h 601"/>
              <a:gd name="T28" fmla="*/ 219 w 602"/>
              <a:gd name="T29" fmla="*/ 0 h 601"/>
              <a:gd name="T30" fmla="*/ 318 w 602"/>
              <a:gd name="T31" fmla="*/ 0 h 601"/>
              <a:gd name="T32" fmla="*/ 318 w 602"/>
              <a:gd name="T33" fmla="*/ 0 h 601"/>
              <a:gd name="T34" fmla="*/ 481 w 602"/>
              <a:gd name="T35" fmla="*/ 0 h 601"/>
              <a:gd name="T36" fmla="*/ 481 w 602"/>
              <a:gd name="T37" fmla="*/ 0 h 601"/>
              <a:gd name="T38" fmla="*/ 572 w 602"/>
              <a:gd name="T39" fmla="*/ 0 h 601"/>
              <a:gd name="T40" fmla="*/ 601 w 602"/>
              <a:gd name="T41" fmla="*/ 28 h 601"/>
              <a:gd name="T42" fmla="*/ 601 w 602"/>
              <a:gd name="T43" fmla="*/ 381 h 601"/>
              <a:gd name="T44" fmla="*/ 572 w 602"/>
              <a:gd name="T45" fmla="*/ 409 h 601"/>
              <a:gd name="T46" fmla="*/ 290 w 602"/>
              <a:gd name="T47" fmla="*/ 183 h 601"/>
              <a:gd name="T48" fmla="*/ 290 w 602"/>
              <a:gd name="T49" fmla="*/ 183 h 601"/>
              <a:gd name="T50" fmla="*/ 290 w 602"/>
              <a:gd name="T51" fmla="*/ 183 h 601"/>
              <a:gd name="T52" fmla="*/ 389 w 602"/>
              <a:gd name="T53" fmla="*/ 183 h 601"/>
              <a:gd name="T54" fmla="*/ 417 w 602"/>
              <a:gd name="T55" fmla="*/ 212 h 601"/>
              <a:gd name="T56" fmla="*/ 417 w 602"/>
              <a:gd name="T57" fmla="*/ 572 h 601"/>
              <a:gd name="T58" fmla="*/ 389 w 602"/>
              <a:gd name="T59" fmla="*/ 600 h 601"/>
              <a:gd name="T60" fmla="*/ 28 w 602"/>
              <a:gd name="T61" fmla="*/ 600 h 601"/>
              <a:gd name="T62" fmla="*/ 0 w 602"/>
              <a:gd name="T63" fmla="*/ 572 h 601"/>
              <a:gd name="T64" fmla="*/ 0 w 602"/>
              <a:gd name="T65" fmla="*/ 212 h 601"/>
              <a:gd name="T66" fmla="*/ 28 w 602"/>
              <a:gd name="T67" fmla="*/ 183 h 601"/>
              <a:gd name="T68" fmla="*/ 134 w 602"/>
              <a:gd name="T69" fmla="*/ 183 h 601"/>
              <a:gd name="T70" fmla="*/ 134 w 602"/>
              <a:gd name="T71" fmla="*/ 183 h 601"/>
              <a:gd name="T72" fmla="*/ 290 w 602"/>
              <a:gd name="T73" fmla="*/ 183 h 601"/>
              <a:gd name="T74" fmla="*/ 57 w 602"/>
              <a:gd name="T75" fmla="*/ 240 h 601"/>
              <a:gd name="T76" fmla="*/ 57 w 602"/>
              <a:gd name="T77" fmla="*/ 240 h 601"/>
              <a:gd name="T78" fmla="*/ 57 w 602"/>
              <a:gd name="T79" fmla="*/ 544 h 601"/>
              <a:gd name="T80" fmla="*/ 361 w 602"/>
              <a:gd name="T81" fmla="*/ 544 h 601"/>
              <a:gd name="T82" fmla="*/ 361 w 602"/>
              <a:gd name="T83" fmla="*/ 240 h 601"/>
              <a:gd name="T84" fmla="*/ 261 w 602"/>
              <a:gd name="T85" fmla="*/ 240 h 601"/>
              <a:gd name="T86" fmla="*/ 261 w 602"/>
              <a:gd name="T87" fmla="*/ 240 h 601"/>
              <a:gd name="T88" fmla="*/ 141 w 602"/>
              <a:gd name="T89" fmla="*/ 240 h 601"/>
              <a:gd name="T90" fmla="*/ 141 w 602"/>
              <a:gd name="T91" fmla="*/ 240 h 601"/>
              <a:gd name="T92" fmla="*/ 57 w 602"/>
              <a:gd name="T93" fmla="*/ 240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602" h="601">
                <a:moveTo>
                  <a:pt x="572" y="409"/>
                </a:moveTo>
                <a:lnTo>
                  <a:pt x="572" y="409"/>
                </a:lnTo>
                <a:cubicBezTo>
                  <a:pt x="445" y="409"/>
                  <a:pt x="445" y="409"/>
                  <a:pt x="445" y="409"/>
                </a:cubicBezTo>
                <a:cubicBezTo>
                  <a:pt x="445" y="353"/>
                  <a:pt x="445" y="353"/>
                  <a:pt x="445" y="353"/>
                </a:cubicBezTo>
                <a:cubicBezTo>
                  <a:pt x="544" y="353"/>
                  <a:pt x="544" y="353"/>
                  <a:pt x="544" y="353"/>
                </a:cubicBezTo>
                <a:cubicBezTo>
                  <a:pt x="544" y="56"/>
                  <a:pt x="544" y="56"/>
                  <a:pt x="544" y="56"/>
                </a:cubicBezTo>
                <a:cubicBezTo>
                  <a:pt x="452" y="56"/>
                  <a:pt x="452" y="56"/>
                  <a:pt x="452" y="56"/>
                </a:cubicBezTo>
                <a:lnTo>
                  <a:pt x="452" y="56"/>
                </a:lnTo>
                <a:cubicBezTo>
                  <a:pt x="332" y="56"/>
                  <a:pt x="332" y="56"/>
                  <a:pt x="332" y="56"/>
                </a:cubicBezTo>
                <a:lnTo>
                  <a:pt x="332" y="56"/>
                </a:lnTo>
                <a:cubicBezTo>
                  <a:pt x="247" y="56"/>
                  <a:pt x="247" y="56"/>
                  <a:pt x="247" y="56"/>
                </a:cubicBezTo>
                <a:cubicBezTo>
                  <a:pt x="247" y="155"/>
                  <a:pt x="247" y="155"/>
                  <a:pt x="247" y="155"/>
                </a:cubicBezTo>
                <a:cubicBezTo>
                  <a:pt x="191" y="155"/>
                  <a:pt x="191" y="155"/>
                  <a:pt x="191" y="155"/>
                </a:cubicBezTo>
                <a:cubicBezTo>
                  <a:pt x="191" y="28"/>
                  <a:pt x="191" y="28"/>
                  <a:pt x="191" y="28"/>
                </a:cubicBezTo>
                <a:cubicBezTo>
                  <a:pt x="191" y="7"/>
                  <a:pt x="198" y="0"/>
                  <a:pt x="219" y="0"/>
                </a:cubicBezTo>
                <a:cubicBezTo>
                  <a:pt x="318" y="0"/>
                  <a:pt x="318" y="0"/>
                  <a:pt x="318" y="0"/>
                </a:cubicBezTo>
                <a:lnTo>
                  <a:pt x="318" y="0"/>
                </a:lnTo>
                <a:cubicBezTo>
                  <a:pt x="481" y="0"/>
                  <a:pt x="481" y="0"/>
                  <a:pt x="481" y="0"/>
                </a:cubicBezTo>
                <a:lnTo>
                  <a:pt x="481" y="0"/>
                </a:lnTo>
                <a:cubicBezTo>
                  <a:pt x="572" y="0"/>
                  <a:pt x="572" y="0"/>
                  <a:pt x="572" y="0"/>
                </a:cubicBezTo>
                <a:cubicBezTo>
                  <a:pt x="594" y="0"/>
                  <a:pt x="601" y="7"/>
                  <a:pt x="601" y="28"/>
                </a:cubicBezTo>
                <a:cubicBezTo>
                  <a:pt x="601" y="381"/>
                  <a:pt x="601" y="381"/>
                  <a:pt x="601" y="381"/>
                </a:cubicBezTo>
                <a:cubicBezTo>
                  <a:pt x="601" y="402"/>
                  <a:pt x="594" y="409"/>
                  <a:pt x="572" y="409"/>
                </a:cubicBezTo>
                <a:close/>
                <a:moveTo>
                  <a:pt x="290" y="183"/>
                </a:moveTo>
                <a:lnTo>
                  <a:pt x="290" y="183"/>
                </a:lnTo>
                <a:lnTo>
                  <a:pt x="290" y="183"/>
                </a:lnTo>
                <a:cubicBezTo>
                  <a:pt x="389" y="183"/>
                  <a:pt x="389" y="183"/>
                  <a:pt x="389" y="183"/>
                </a:cubicBezTo>
                <a:cubicBezTo>
                  <a:pt x="403" y="183"/>
                  <a:pt x="417" y="198"/>
                  <a:pt x="417" y="212"/>
                </a:cubicBezTo>
                <a:cubicBezTo>
                  <a:pt x="417" y="572"/>
                  <a:pt x="417" y="572"/>
                  <a:pt x="417" y="572"/>
                </a:cubicBezTo>
                <a:cubicBezTo>
                  <a:pt x="417" y="586"/>
                  <a:pt x="403" y="600"/>
                  <a:pt x="389" y="600"/>
                </a:cubicBezTo>
                <a:cubicBezTo>
                  <a:pt x="28" y="600"/>
                  <a:pt x="28" y="600"/>
                  <a:pt x="28" y="600"/>
                </a:cubicBezTo>
                <a:cubicBezTo>
                  <a:pt x="14" y="600"/>
                  <a:pt x="0" y="586"/>
                  <a:pt x="0" y="572"/>
                </a:cubicBezTo>
                <a:cubicBezTo>
                  <a:pt x="0" y="212"/>
                  <a:pt x="0" y="212"/>
                  <a:pt x="0" y="212"/>
                </a:cubicBezTo>
                <a:cubicBezTo>
                  <a:pt x="0" y="198"/>
                  <a:pt x="14" y="183"/>
                  <a:pt x="28" y="183"/>
                </a:cubicBezTo>
                <a:cubicBezTo>
                  <a:pt x="134" y="183"/>
                  <a:pt x="134" y="183"/>
                  <a:pt x="134" y="183"/>
                </a:cubicBezTo>
                <a:lnTo>
                  <a:pt x="134" y="183"/>
                </a:lnTo>
                <a:lnTo>
                  <a:pt x="290" y="183"/>
                </a:lnTo>
                <a:close/>
                <a:moveTo>
                  <a:pt x="57" y="240"/>
                </a:moveTo>
                <a:lnTo>
                  <a:pt x="57" y="240"/>
                </a:lnTo>
                <a:cubicBezTo>
                  <a:pt x="57" y="544"/>
                  <a:pt x="57" y="544"/>
                  <a:pt x="57" y="544"/>
                </a:cubicBezTo>
                <a:cubicBezTo>
                  <a:pt x="361" y="544"/>
                  <a:pt x="361" y="544"/>
                  <a:pt x="361" y="544"/>
                </a:cubicBezTo>
                <a:cubicBezTo>
                  <a:pt x="361" y="240"/>
                  <a:pt x="361" y="240"/>
                  <a:pt x="361" y="240"/>
                </a:cubicBezTo>
                <a:cubicBezTo>
                  <a:pt x="261" y="240"/>
                  <a:pt x="261" y="240"/>
                  <a:pt x="261" y="240"/>
                </a:cubicBezTo>
                <a:lnTo>
                  <a:pt x="261" y="240"/>
                </a:lnTo>
                <a:cubicBezTo>
                  <a:pt x="141" y="240"/>
                  <a:pt x="141" y="240"/>
                  <a:pt x="141" y="240"/>
                </a:cubicBezTo>
                <a:lnTo>
                  <a:pt x="141" y="240"/>
                </a:lnTo>
                <a:lnTo>
                  <a:pt x="57" y="24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252714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Freeform 1"/>
          <p:cNvSpPr>
            <a:spLocks noChangeArrowheads="1"/>
          </p:cNvSpPr>
          <p:nvPr/>
        </p:nvSpPr>
        <p:spPr bwMode="auto">
          <a:xfrm>
            <a:off x="7788893" y="2029885"/>
            <a:ext cx="266631" cy="213783"/>
          </a:xfrm>
          <a:custGeom>
            <a:avLst/>
            <a:gdLst>
              <a:gd name="T0" fmla="*/ 399 w 444"/>
              <a:gd name="T1" fmla="*/ 36 h 356"/>
              <a:gd name="T2" fmla="*/ 399 w 444"/>
              <a:gd name="T3" fmla="*/ 36 h 356"/>
              <a:gd name="T4" fmla="*/ 248 w 444"/>
              <a:gd name="T5" fmla="*/ 36 h 356"/>
              <a:gd name="T6" fmla="*/ 221 w 444"/>
              <a:gd name="T7" fmla="*/ 62 h 356"/>
              <a:gd name="T8" fmla="*/ 195 w 444"/>
              <a:gd name="T9" fmla="*/ 36 h 356"/>
              <a:gd name="T10" fmla="*/ 45 w 444"/>
              <a:gd name="T11" fmla="*/ 36 h 356"/>
              <a:gd name="T12" fmla="*/ 45 w 444"/>
              <a:gd name="T13" fmla="*/ 186 h 356"/>
              <a:gd name="T14" fmla="*/ 221 w 444"/>
              <a:gd name="T15" fmla="*/ 355 h 356"/>
              <a:gd name="T16" fmla="*/ 399 w 444"/>
              <a:gd name="T17" fmla="*/ 186 h 356"/>
              <a:gd name="T18" fmla="*/ 399 w 444"/>
              <a:gd name="T19" fmla="*/ 36 h 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4" h="356">
                <a:moveTo>
                  <a:pt x="399" y="36"/>
                </a:moveTo>
                <a:lnTo>
                  <a:pt x="399" y="36"/>
                </a:lnTo>
                <a:cubicBezTo>
                  <a:pt x="355" y="0"/>
                  <a:pt x="293" y="0"/>
                  <a:pt x="248" y="36"/>
                </a:cubicBezTo>
                <a:cubicBezTo>
                  <a:pt x="221" y="62"/>
                  <a:pt x="221" y="62"/>
                  <a:pt x="221" y="62"/>
                </a:cubicBezTo>
                <a:cubicBezTo>
                  <a:pt x="195" y="36"/>
                  <a:pt x="195" y="36"/>
                  <a:pt x="195" y="36"/>
                </a:cubicBezTo>
                <a:cubicBezTo>
                  <a:pt x="151" y="0"/>
                  <a:pt x="89" y="0"/>
                  <a:pt x="45" y="36"/>
                </a:cubicBezTo>
                <a:cubicBezTo>
                  <a:pt x="0" y="80"/>
                  <a:pt x="0" y="151"/>
                  <a:pt x="45" y="186"/>
                </a:cubicBezTo>
                <a:cubicBezTo>
                  <a:pt x="221" y="355"/>
                  <a:pt x="221" y="355"/>
                  <a:pt x="221" y="355"/>
                </a:cubicBezTo>
                <a:cubicBezTo>
                  <a:pt x="399" y="186"/>
                  <a:pt x="399" y="186"/>
                  <a:pt x="399" y="186"/>
                </a:cubicBezTo>
                <a:cubicBezTo>
                  <a:pt x="443" y="151"/>
                  <a:pt x="443" y="80"/>
                  <a:pt x="399" y="36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68" name="Freeform 2"/>
          <p:cNvSpPr>
            <a:spLocks noChangeArrowheads="1"/>
          </p:cNvSpPr>
          <p:nvPr/>
        </p:nvSpPr>
        <p:spPr bwMode="auto">
          <a:xfrm>
            <a:off x="3099581" y="2019300"/>
            <a:ext cx="148128" cy="239184"/>
          </a:xfrm>
          <a:custGeom>
            <a:avLst/>
            <a:gdLst>
              <a:gd name="T0" fmla="*/ 125 w 249"/>
              <a:gd name="T1" fmla="*/ 0 h 400"/>
              <a:gd name="T2" fmla="*/ 125 w 249"/>
              <a:gd name="T3" fmla="*/ 0 h 400"/>
              <a:gd name="T4" fmla="*/ 0 w 249"/>
              <a:gd name="T5" fmla="*/ 125 h 400"/>
              <a:gd name="T6" fmla="*/ 125 w 249"/>
              <a:gd name="T7" fmla="*/ 399 h 400"/>
              <a:gd name="T8" fmla="*/ 248 w 249"/>
              <a:gd name="T9" fmla="*/ 125 h 400"/>
              <a:gd name="T10" fmla="*/ 125 w 249"/>
              <a:gd name="T11" fmla="*/ 0 h 400"/>
              <a:gd name="T12" fmla="*/ 125 w 249"/>
              <a:gd name="T13" fmla="*/ 196 h 400"/>
              <a:gd name="T14" fmla="*/ 125 w 249"/>
              <a:gd name="T15" fmla="*/ 196 h 400"/>
              <a:gd name="T16" fmla="*/ 53 w 249"/>
              <a:gd name="T17" fmla="*/ 125 h 400"/>
              <a:gd name="T18" fmla="*/ 125 w 249"/>
              <a:gd name="T19" fmla="*/ 54 h 400"/>
              <a:gd name="T20" fmla="*/ 195 w 249"/>
              <a:gd name="T21" fmla="*/ 125 h 400"/>
              <a:gd name="T22" fmla="*/ 125 w 249"/>
              <a:gd name="T23" fmla="*/ 196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49" h="400">
                <a:moveTo>
                  <a:pt x="125" y="0"/>
                </a:moveTo>
                <a:lnTo>
                  <a:pt x="125" y="0"/>
                </a:lnTo>
                <a:cubicBezTo>
                  <a:pt x="53" y="0"/>
                  <a:pt x="0" y="54"/>
                  <a:pt x="0" y="125"/>
                </a:cubicBezTo>
                <a:cubicBezTo>
                  <a:pt x="0" y="240"/>
                  <a:pt x="125" y="399"/>
                  <a:pt x="125" y="399"/>
                </a:cubicBezTo>
                <a:cubicBezTo>
                  <a:pt x="125" y="399"/>
                  <a:pt x="248" y="240"/>
                  <a:pt x="248" y="125"/>
                </a:cubicBezTo>
                <a:cubicBezTo>
                  <a:pt x="248" y="54"/>
                  <a:pt x="195" y="0"/>
                  <a:pt x="125" y="0"/>
                </a:cubicBezTo>
                <a:close/>
                <a:moveTo>
                  <a:pt x="125" y="196"/>
                </a:moveTo>
                <a:lnTo>
                  <a:pt x="125" y="196"/>
                </a:lnTo>
                <a:cubicBezTo>
                  <a:pt x="88" y="196"/>
                  <a:pt x="53" y="160"/>
                  <a:pt x="53" y="125"/>
                </a:cubicBezTo>
                <a:cubicBezTo>
                  <a:pt x="53" y="89"/>
                  <a:pt x="88" y="54"/>
                  <a:pt x="125" y="54"/>
                </a:cubicBezTo>
                <a:cubicBezTo>
                  <a:pt x="159" y="54"/>
                  <a:pt x="195" y="89"/>
                  <a:pt x="195" y="125"/>
                </a:cubicBezTo>
                <a:cubicBezTo>
                  <a:pt x="195" y="160"/>
                  <a:pt x="159" y="196"/>
                  <a:pt x="125" y="19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69" name="Freeform 3"/>
          <p:cNvSpPr>
            <a:spLocks noChangeArrowheads="1"/>
          </p:cNvSpPr>
          <p:nvPr/>
        </p:nvSpPr>
        <p:spPr bwMode="auto">
          <a:xfrm>
            <a:off x="3620145" y="2019300"/>
            <a:ext cx="298373" cy="239184"/>
          </a:xfrm>
          <a:custGeom>
            <a:avLst/>
            <a:gdLst>
              <a:gd name="T0" fmla="*/ 487 w 497"/>
              <a:gd name="T1" fmla="*/ 71 h 400"/>
              <a:gd name="T2" fmla="*/ 487 w 497"/>
              <a:gd name="T3" fmla="*/ 71 h 400"/>
              <a:gd name="T4" fmla="*/ 372 w 497"/>
              <a:gd name="T5" fmla="*/ 0 h 400"/>
              <a:gd name="T6" fmla="*/ 354 w 497"/>
              <a:gd name="T7" fmla="*/ 0 h 400"/>
              <a:gd name="T8" fmla="*/ 248 w 497"/>
              <a:gd name="T9" fmla="*/ 71 h 400"/>
              <a:gd name="T10" fmla="*/ 142 w 497"/>
              <a:gd name="T11" fmla="*/ 0 h 400"/>
              <a:gd name="T12" fmla="*/ 123 w 497"/>
              <a:gd name="T13" fmla="*/ 0 h 400"/>
              <a:gd name="T14" fmla="*/ 8 w 497"/>
              <a:gd name="T15" fmla="*/ 71 h 400"/>
              <a:gd name="T16" fmla="*/ 0 w 497"/>
              <a:gd name="T17" fmla="*/ 89 h 400"/>
              <a:gd name="T18" fmla="*/ 0 w 497"/>
              <a:gd name="T19" fmla="*/ 382 h 400"/>
              <a:gd name="T20" fmla="*/ 8 w 497"/>
              <a:gd name="T21" fmla="*/ 390 h 400"/>
              <a:gd name="T22" fmla="*/ 26 w 497"/>
              <a:gd name="T23" fmla="*/ 390 h 400"/>
              <a:gd name="T24" fmla="*/ 132 w 497"/>
              <a:gd name="T25" fmla="*/ 328 h 400"/>
              <a:gd name="T26" fmla="*/ 239 w 497"/>
              <a:gd name="T27" fmla="*/ 390 h 400"/>
              <a:gd name="T28" fmla="*/ 257 w 497"/>
              <a:gd name="T29" fmla="*/ 390 h 400"/>
              <a:gd name="T30" fmla="*/ 363 w 497"/>
              <a:gd name="T31" fmla="*/ 328 h 400"/>
              <a:gd name="T32" fmla="*/ 470 w 497"/>
              <a:gd name="T33" fmla="*/ 390 h 400"/>
              <a:gd name="T34" fmla="*/ 478 w 497"/>
              <a:gd name="T35" fmla="*/ 399 h 400"/>
              <a:gd name="T36" fmla="*/ 487 w 497"/>
              <a:gd name="T37" fmla="*/ 390 h 400"/>
              <a:gd name="T38" fmla="*/ 496 w 497"/>
              <a:gd name="T39" fmla="*/ 382 h 400"/>
              <a:gd name="T40" fmla="*/ 496 w 497"/>
              <a:gd name="T41" fmla="*/ 89 h 400"/>
              <a:gd name="T42" fmla="*/ 487 w 497"/>
              <a:gd name="T43" fmla="*/ 71 h 400"/>
              <a:gd name="T44" fmla="*/ 115 w 497"/>
              <a:gd name="T45" fmla="*/ 293 h 400"/>
              <a:gd name="T46" fmla="*/ 115 w 497"/>
              <a:gd name="T47" fmla="*/ 293 h 400"/>
              <a:gd name="T48" fmla="*/ 35 w 497"/>
              <a:gd name="T49" fmla="*/ 346 h 400"/>
              <a:gd name="T50" fmla="*/ 35 w 497"/>
              <a:gd name="T51" fmla="*/ 98 h 400"/>
              <a:gd name="T52" fmla="*/ 115 w 497"/>
              <a:gd name="T53" fmla="*/ 44 h 400"/>
              <a:gd name="T54" fmla="*/ 115 w 497"/>
              <a:gd name="T55" fmla="*/ 293 h 400"/>
              <a:gd name="T56" fmla="*/ 230 w 497"/>
              <a:gd name="T57" fmla="*/ 346 h 400"/>
              <a:gd name="T58" fmla="*/ 230 w 497"/>
              <a:gd name="T59" fmla="*/ 346 h 400"/>
              <a:gd name="T60" fmla="*/ 150 w 497"/>
              <a:gd name="T61" fmla="*/ 293 h 400"/>
              <a:gd name="T62" fmla="*/ 150 w 497"/>
              <a:gd name="T63" fmla="*/ 44 h 400"/>
              <a:gd name="T64" fmla="*/ 230 w 497"/>
              <a:gd name="T65" fmla="*/ 98 h 400"/>
              <a:gd name="T66" fmla="*/ 230 w 497"/>
              <a:gd name="T67" fmla="*/ 346 h 400"/>
              <a:gd name="T68" fmla="*/ 345 w 497"/>
              <a:gd name="T69" fmla="*/ 293 h 400"/>
              <a:gd name="T70" fmla="*/ 345 w 497"/>
              <a:gd name="T71" fmla="*/ 293 h 400"/>
              <a:gd name="T72" fmla="*/ 266 w 497"/>
              <a:gd name="T73" fmla="*/ 346 h 400"/>
              <a:gd name="T74" fmla="*/ 266 w 497"/>
              <a:gd name="T75" fmla="*/ 98 h 400"/>
              <a:gd name="T76" fmla="*/ 345 w 497"/>
              <a:gd name="T77" fmla="*/ 44 h 400"/>
              <a:gd name="T78" fmla="*/ 345 w 497"/>
              <a:gd name="T79" fmla="*/ 293 h 400"/>
              <a:gd name="T80" fmla="*/ 461 w 497"/>
              <a:gd name="T81" fmla="*/ 346 h 400"/>
              <a:gd name="T82" fmla="*/ 461 w 497"/>
              <a:gd name="T83" fmla="*/ 346 h 400"/>
              <a:gd name="T84" fmla="*/ 380 w 497"/>
              <a:gd name="T85" fmla="*/ 293 h 400"/>
              <a:gd name="T86" fmla="*/ 380 w 497"/>
              <a:gd name="T87" fmla="*/ 44 h 400"/>
              <a:gd name="T88" fmla="*/ 461 w 497"/>
              <a:gd name="T89" fmla="*/ 98 h 400"/>
              <a:gd name="T90" fmla="*/ 461 w 497"/>
              <a:gd name="T91" fmla="*/ 346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97" h="400">
                <a:moveTo>
                  <a:pt x="487" y="71"/>
                </a:moveTo>
                <a:lnTo>
                  <a:pt x="487" y="71"/>
                </a:lnTo>
                <a:cubicBezTo>
                  <a:pt x="372" y="0"/>
                  <a:pt x="372" y="0"/>
                  <a:pt x="372" y="0"/>
                </a:cubicBezTo>
                <a:cubicBezTo>
                  <a:pt x="363" y="0"/>
                  <a:pt x="363" y="0"/>
                  <a:pt x="354" y="0"/>
                </a:cubicBezTo>
                <a:cubicBezTo>
                  <a:pt x="248" y="71"/>
                  <a:pt x="248" y="71"/>
                  <a:pt x="248" y="71"/>
                </a:cubicBezTo>
                <a:cubicBezTo>
                  <a:pt x="142" y="0"/>
                  <a:pt x="142" y="0"/>
                  <a:pt x="142" y="0"/>
                </a:cubicBezTo>
                <a:cubicBezTo>
                  <a:pt x="132" y="0"/>
                  <a:pt x="132" y="0"/>
                  <a:pt x="123" y="0"/>
                </a:cubicBezTo>
                <a:cubicBezTo>
                  <a:pt x="8" y="71"/>
                  <a:pt x="8" y="71"/>
                  <a:pt x="8" y="71"/>
                </a:cubicBezTo>
                <a:cubicBezTo>
                  <a:pt x="0" y="80"/>
                  <a:pt x="0" y="80"/>
                  <a:pt x="0" y="89"/>
                </a:cubicBezTo>
                <a:cubicBezTo>
                  <a:pt x="0" y="382"/>
                  <a:pt x="0" y="382"/>
                  <a:pt x="0" y="382"/>
                </a:cubicBezTo>
                <a:cubicBezTo>
                  <a:pt x="0" y="382"/>
                  <a:pt x="0" y="390"/>
                  <a:pt x="8" y="390"/>
                </a:cubicBezTo>
                <a:cubicBezTo>
                  <a:pt x="8" y="399"/>
                  <a:pt x="17" y="399"/>
                  <a:pt x="26" y="390"/>
                </a:cubicBezTo>
                <a:cubicBezTo>
                  <a:pt x="132" y="328"/>
                  <a:pt x="132" y="328"/>
                  <a:pt x="132" y="328"/>
                </a:cubicBezTo>
                <a:cubicBezTo>
                  <a:pt x="239" y="390"/>
                  <a:pt x="239" y="390"/>
                  <a:pt x="239" y="390"/>
                </a:cubicBezTo>
                <a:cubicBezTo>
                  <a:pt x="248" y="399"/>
                  <a:pt x="248" y="399"/>
                  <a:pt x="257" y="390"/>
                </a:cubicBezTo>
                <a:cubicBezTo>
                  <a:pt x="363" y="328"/>
                  <a:pt x="363" y="328"/>
                  <a:pt x="363" y="328"/>
                </a:cubicBezTo>
                <a:cubicBezTo>
                  <a:pt x="470" y="390"/>
                  <a:pt x="470" y="390"/>
                  <a:pt x="470" y="390"/>
                </a:cubicBezTo>
                <a:cubicBezTo>
                  <a:pt x="470" y="399"/>
                  <a:pt x="478" y="399"/>
                  <a:pt x="478" y="399"/>
                </a:cubicBezTo>
                <a:cubicBezTo>
                  <a:pt x="478" y="399"/>
                  <a:pt x="487" y="399"/>
                  <a:pt x="487" y="390"/>
                </a:cubicBezTo>
                <a:cubicBezTo>
                  <a:pt x="496" y="390"/>
                  <a:pt x="496" y="382"/>
                  <a:pt x="496" y="382"/>
                </a:cubicBezTo>
                <a:cubicBezTo>
                  <a:pt x="496" y="89"/>
                  <a:pt x="496" y="89"/>
                  <a:pt x="496" y="89"/>
                </a:cubicBezTo>
                <a:cubicBezTo>
                  <a:pt x="496" y="80"/>
                  <a:pt x="496" y="80"/>
                  <a:pt x="487" y="71"/>
                </a:cubicBezTo>
                <a:close/>
                <a:moveTo>
                  <a:pt x="115" y="293"/>
                </a:moveTo>
                <a:lnTo>
                  <a:pt x="115" y="293"/>
                </a:lnTo>
                <a:cubicBezTo>
                  <a:pt x="35" y="346"/>
                  <a:pt x="35" y="346"/>
                  <a:pt x="35" y="346"/>
                </a:cubicBezTo>
                <a:cubicBezTo>
                  <a:pt x="35" y="98"/>
                  <a:pt x="35" y="98"/>
                  <a:pt x="35" y="98"/>
                </a:cubicBezTo>
                <a:cubicBezTo>
                  <a:pt x="115" y="44"/>
                  <a:pt x="115" y="44"/>
                  <a:pt x="115" y="44"/>
                </a:cubicBezTo>
                <a:lnTo>
                  <a:pt x="115" y="293"/>
                </a:lnTo>
                <a:close/>
                <a:moveTo>
                  <a:pt x="230" y="346"/>
                </a:moveTo>
                <a:lnTo>
                  <a:pt x="230" y="346"/>
                </a:lnTo>
                <a:cubicBezTo>
                  <a:pt x="150" y="293"/>
                  <a:pt x="150" y="293"/>
                  <a:pt x="150" y="293"/>
                </a:cubicBezTo>
                <a:cubicBezTo>
                  <a:pt x="150" y="44"/>
                  <a:pt x="150" y="44"/>
                  <a:pt x="150" y="44"/>
                </a:cubicBezTo>
                <a:cubicBezTo>
                  <a:pt x="230" y="98"/>
                  <a:pt x="230" y="98"/>
                  <a:pt x="230" y="98"/>
                </a:cubicBezTo>
                <a:lnTo>
                  <a:pt x="230" y="346"/>
                </a:lnTo>
                <a:close/>
                <a:moveTo>
                  <a:pt x="345" y="293"/>
                </a:moveTo>
                <a:lnTo>
                  <a:pt x="345" y="293"/>
                </a:lnTo>
                <a:cubicBezTo>
                  <a:pt x="266" y="346"/>
                  <a:pt x="266" y="346"/>
                  <a:pt x="266" y="346"/>
                </a:cubicBezTo>
                <a:cubicBezTo>
                  <a:pt x="266" y="98"/>
                  <a:pt x="266" y="98"/>
                  <a:pt x="266" y="98"/>
                </a:cubicBezTo>
                <a:cubicBezTo>
                  <a:pt x="345" y="44"/>
                  <a:pt x="345" y="44"/>
                  <a:pt x="345" y="44"/>
                </a:cubicBezTo>
                <a:lnTo>
                  <a:pt x="345" y="293"/>
                </a:lnTo>
                <a:close/>
                <a:moveTo>
                  <a:pt x="461" y="346"/>
                </a:moveTo>
                <a:lnTo>
                  <a:pt x="461" y="346"/>
                </a:lnTo>
                <a:cubicBezTo>
                  <a:pt x="380" y="293"/>
                  <a:pt x="380" y="293"/>
                  <a:pt x="380" y="293"/>
                </a:cubicBezTo>
                <a:cubicBezTo>
                  <a:pt x="380" y="44"/>
                  <a:pt x="380" y="44"/>
                  <a:pt x="380" y="44"/>
                </a:cubicBezTo>
                <a:cubicBezTo>
                  <a:pt x="461" y="98"/>
                  <a:pt x="461" y="98"/>
                  <a:pt x="461" y="98"/>
                </a:cubicBezTo>
                <a:lnTo>
                  <a:pt x="461" y="34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70" name="Freeform 4"/>
          <p:cNvSpPr>
            <a:spLocks noChangeArrowheads="1"/>
          </p:cNvSpPr>
          <p:nvPr/>
        </p:nvSpPr>
        <p:spPr bwMode="auto">
          <a:xfrm>
            <a:off x="1840493" y="2019301"/>
            <a:ext cx="296256" cy="234951"/>
          </a:xfrm>
          <a:custGeom>
            <a:avLst/>
            <a:gdLst>
              <a:gd name="T0" fmla="*/ 372 w 498"/>
              <a:gd name="T1" fmla="*/ 337 h 391"/>
              <a:gd name="T2" fmla="*/ 372 w 498"/>
              <a:gd name="T3" fmla="*/ 337 h 391"/>
              <a:gd name="T4" fmla="*/ 53 w 498"/>
              <a:gd name="T5" fmla="*/ 337 h 391"/>
              <a:gd name="T6" fmla="*/ 53 w 498"/>
              <a:gd name="T7" fmla="*/ 116 h 391"/>
              <a:gd name="T8" fmla="*/ 116 w 498"/>
              <a:gd name="T9" fmla="*/ 116 h 391"/>
              <a:gd name="T10" fmla="*/ 169 w 498"/>
              <a:gd name="T11" fmla="*/ 71 h 391"/>
              <a:gd name="T12" fmla="*/ 27 w 498"/>
              <a:gd name="T13" fmla="*/ 71 h 391"/>
              <a:gd name="T14" fmla="*/ 0 w 498"/>
              <a:gd name="T15" fmla="*/ 89 h 391"/>
              <a:gd name="T16" fmla="*/ 0 w 498"/>
              <a:gd name="T17" fmla="*/ 363 h 391"/>
              <a:gd name="T18" fmla="*/ 27 w 498"/>
              <a:gd name="T19" fmla="*/ 390 h 391"/>
              <a:gd name="T20" fmla="*/ 399 w 498"/>
              <a:gd name="T21" fmla="*/ 390 h 391"/>
              <a:gd name="T22" fmla="*/ 426 w 498"/>
              <a:gd name="T23" fmla="*/ 363 h 391"/>
              <a:gd name="T24" fmla="*/ 426 w 498"/>
              <a:gd name="T25" fmla="*/ 275 h 391"/>
              <a:gd name="T26" fmla="*/ 372 w 498"/>
              <a:gd name="T27" fmla="*/ 310 h 391"/>
              <a:gd name="T28" fmla="*/ 372 w 498"/>
              <a:gd name="T29" fmla="*/ 337 h 391"/>
              <a:gd name="T30" fmla="*/ 328 w 498"/>
              <a:gd name="T31" fmla="*/ 169 h 391"/>
              <a:gd name="T32" fmla="*/ 328 w 498"/>
              <a:gd name="T33" fmla="*/ 169 h 391"/>
              <a:gd name="T34" fmla="*/ 328 w 498"/>
              <a:gd name="T35" fmla="*/ 257 h 391"/>
              <a:gd name="T36" fmla="*/ 497 w 498"/>
              <a:gd name="T37" fmla="*/ 125 h 391"/>
              <a:gd name="T38" fmla="*/ 328 w 498"/>
              <a:gd name="T39" fmla="*/ 0 h 391"/>
              <a:gd name="T40" fmla="*/ 328 w 498"/>
              <a:gd name="T41" fmla="*/ 80 h 391"/>
              <a:gd name="T42" fmla="*/ 133 w 498"/>
              <a:gd name="T43" fmla="*/ 275 h 391"/>
              <a:gd name="T44" fmla="*/ 328 w 498"/>
              <a:gd name="T45" fmla="*/ 169 h 3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98" h="391">
                <a:moveTo>
                  <a:pt x="372" y="337"/>
                </a:moveTo>
                <a:lnTo>
                  <a:pt x="372" y="337"/>
                </a:lnTo>
                <a:cubicBezTo>
                  <a:pt x="53" y="337"/>
                  <a:pt x="53" y="337"/>
                  <a:pt x="53" y="337"/>
                </a:cubicBezTo>
                <a:cubicBezTo>
                  <a:pt x="53" y="116"/>
                  <a:pt x="53" y="116"/>
                  <a:pt x="53" y="116"/>
                </a:cubicBezTo>
                <a:cubicBezTo>
                  <a:pt x="116" y="116"/>
                  <a:pt x="116" y="116"/>
                  <a:pt x="116" y="116"/>
                </a:cubicBezTo>
                <a:cubicBezTo>
                  <a:pt x="116" y="116"/>
                  <a:pt x="133" y="98"/>
                  <a:pt x="169" y="71"/>
                </a:cubicBezTo>
                <a:cubicBezTo>
                  <a:pt x="27" y="71"/>
                  <a:pt x="27" y="71"/>
                  <a:pt x="27" y="71"/>
                </a:cubicBezTo>
                <a:cubicBezTo>
                  <a:pt x="9" y="71"/>
                  <a:pt x="0" y="80"/>
                  <a:pt x="0" y="89"/>
                </a:cubicBezTo>
                <a:cubicBezTo>
                  <a:pt x="0" y="363"/>
                  <a:pt x="0" y="363"/>
                  <a:pt x="0" y="363"/>
                </a:cubicBezTo>
                <a:cubicBezTo>
                  <a:pt x="0" y="382"/>
                  <a:pt x="9" y="390"/>
                  <a:pt x="27" y="390"/>
                </a:cubicBezTo>
                <a:cubicBezTo>
                  <a:pt x="399" y="390"/>
                  <a:pt x="399" y="390"/>
                  <a:pt x="399" y="390"/>
                </a:cubicBezTo>
                <a:cubicBezTo>
                  <a:pt x="408" y="390"/>
                  <a:pt x="426" y="382"/>
                  <a:pt x="426" y="363"/>
                </a:cubicBezTo>
                <a:cubicBezTo>
                  <a:pt x="426" y="275"/>
                  <a:pt x="426" y="275"/>
                  <a:pt x="426" y="275"/>
                </a:cubicBezTo>
                <a:cubicBezTo>
                  <a:pt x="372" y="310"/>
                  <a:pt x="372" y="310"/>
                  <a:pt x="372" y="310"/>
                </a:cubicBezTo>
                <a:lnTo>
                  <a:pt x="372" y="337"/>
                </a:lnTo>
                <a:close/>
                <a:moveTo>
                  <a:pt x="328" y="169"/>
                </a:moveTo>
                <a:lnTo>
                  <a:pt x="328" y="169"/>
                </a:lnTo>
                <a:cubicBezTo>
                  <a:pt x="328" y="257"/>
                  <a:pt x="328" y="257"/>
                  <a:pt x="328" y="257"/>
                </a:cubicBezTo>
                <a:cubicBezTo>
                  <a:pt x="497" y="125"/>
                  <a:pt x="497" y="125"/>
                  <a:pt x="497" y="125"/>
                </a:cubicBezTo>
                <a:cubicBezTo>
                  <a:pt x="328" y="0"/>
                  <a:pt x="328" y="0"/>
                  <a:pt x="328" y="0"/>
                </a:cubicBezTo>
                <a:cubicBezTo>
                  <a:pt x="328" y="80"/>
                  <a:pt x="328" y="80"/>
                  <a:pt x="328" y="80"/>
                </a:cubicBezTo>
                <a:cubicBezTo>
                  <a:pt x="133" y="80"/>
                  <a:pt x="133" y="275"/>
                  <a:pt x="133" y="275"/>
                </a:cubicBezTo>
                <a:cubicBezTo>
                  <a:pt x="186" y="187"/>
                  <a:pt x="222" y="169"/>
                  <a:pt x="328" y="16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71" name="Freeform 5"/>
          <p:cNvSpPr>
            <a:spLocks noChangeArrowheads="1"/>
          </p:cNvSpPr>
          <p:nvPr/>
        </p:nvSpPr>
        <p:spPr bwMode="auto">
          <a:xfrm>
            <a:off x="4219007" y="1991784"/>
            <a:ext cx="287792" cy="287867"/>
          </a:xfrm>
          <a:custGeom>
            <a:avLst/>
            <a:gdLst>
              <a:gd name="T0" fmla="*/ 239 w 480"/>
              <a:gd name="T1" fmla="*/ 0 h 480"/>
              <a:gd name="T2" fmla="*/ 239 w 480"/>
              <a:gd name="T3" fmla="*/ 0 h 480"/>
              <a:gd name="T4" fmla="*/ 0 w 480"/>
              <a:gd name="T5" fmla="*/ 248 h 480"/>
              <a:gd name="T6" fmla="*/ 239 w 480"/>
              <a:gd name="T7" fmla="*/ 479 h 480"/>
              <a:gd name="T8" fmla="*/ 479 w 480"/>
              <a:gd name="T9" fmla="*/ 240 h 480"/>
              <a:gd name="T10" fmla="*/ 239 w 480"/>
              <a:gd name="T11" fmla="*/ 0 h 480"/>
              <a:gd name="T12" fmla="*/ 239 w 480"/>
              <a:gd name="T13" fmla="*/ 426 h 480"/>
              <a:gd name="T14" fmla="*/ 239 w 480"/>
              <a:gd name="T15" fmla="*/ 426 h 480"/>
              <a:gd name="T16" fmla="*/ 53 w 480"/>
              <a:gd name="T17" fmla="*/ 248 h 480"/>
              <a:gd name="T18" fmla="*/ 239 w 480"/>
              <a:gd name="T19" fmla="*/ 53 h 480"/>
              <a:gd name="T20" fmla="*/ 426 w 480"/>
              <a:gd name="T21" fmla="*/ 240 h 480"/>
              <a:gd name="T22" fmla="*/ 239 w 480"/>
              <a:gd name="T23" fmla="*/ 426 h 480"/>
              <a:gd name="T24" fmla="*/ 123 w 480"/>
              <a:gd name="T25" fmla="*/ 354 h 480"/>
              <a:gd name="T26" fmla="*/ 123 w 480"/>
              <a:gd name="T27" fmla="*/ 354 h 480"/>
              <a:gd name="T28" fmla="*/ 283 w 480"/>
              <a:gd name="T29" fmla="*/ 293 h 480"/>
              <a:gd name="T30" fmla="*/ 354 w 480"/>
              <a:gd name="T31" fmla="*/ 124 h 480"/>
              <a:gd name="T32" fmla="*/ 186 w 480"/>
              <a:gd name="T33" fmla="*/ 195 h 480"/>
              <a:gd name="T34" fmla="*/ 123 w 480"/>
              <a:gd name="T35" fmla="*/ 354 h 480"/>
              <a:gd name="T36" fmla="*/ 213 w 480"/>
              <a:gd name="T37" fmla="*/ 213 h 480"/>
              <a:gd name="T38" fmla="*/ 213 w 480"/>
              <a:gd name="T39" fmla="*/ 213 h 480"/>
              <a:gd name="T40" fmla="*/ 310 w 480"/>
              <a:gd name="T41" fmla="*/ 169 h 480"/>
              <a:gd name="T42" fmla="*/ 266 w 480"/>
              <a:gd name="T43" fmla="*/ 266 h 480"/>
              <a:gd name="T44" fmla="*/ 213 w 480"/>
              <a:gd name="T45" fmla="*/ 266 h 480"/>
              <a:gd name="T46" fmla="*/ 213 w 480"/>
              <a:gd name="T47" fmla="*/ 213 h 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80" h="480">
                <a:moveTo>
                  <a:pt x="239" y="0"/>
                </a:moveTo>
                <a:lnTo>
                  <a:pt x="239" y="0"/>
                </a:lnTo>
                <a:cubicBezTo>
                  <a:pt x="107" y="9"/>
                  <a:pt x="0" y="115"/>
                  <a:pt x="0" y="248"/>
                </a:cubicBezTo>
                <a:cubicBezTo>
                  <a:pt x="0" y="372"/>
                  <a:pt x="107" y="479"/>
                  <a:pt x="239" y="479"/>
                </a:cubicBezTo>
                <a:cubicBezTo>
                  <a:pt x="372" y="479"/>
                  <a:pt x="479" y="372"/>
                  <a:pt x="479" y="240"/>
                </a:cubicBezTo>
                <a:cubicBezTo>
                  <a:pt x="479" y="107"/>
                  <a:pt x="363" y="0"/>
                  <a:pt x="239" y="0"/>
                </a:cubicBezTo>
                <a:close/>
                <a:moveTo>
                  <a:pt x="239" y="426"/>
                </a:moveTo>
                <a:lnTo>
                  <a:pt x="239" y="426"/>
                </a:lnTo>
                <a:cubicBezTo>
                  <a:pt x="142" y="434"/>
                  <a:pt x="53" y="346"/>
                  <a:pt x="53" y="248"/>
                </a:cubicBezTo>
                <a:cubicBezTo>
                  <a:pt x="53" y="142"/>
                  <a:pt x="133" y="53"/>
                  <a:pt x="239" y="53"/>
                </a:cubicBezTo>
                <a:cubicBezTo>
                  <a:pt x="336" y="53"/>
                  <a:pt x="426" y="133"/>
                  <a:pt x="426" y="240"/>
                </a:cubicBezTo>
                <a:cubicBezTo>
                  <a:pt x="426" y="346"/>
                  <a:pt x="345" y="426"/>
                  <a:pt x="239" y="426"/>
                </a:cubicBezTo>
                <a:close/>
                <a:moveTo>
                  <a:pt x="123" y="354"/>
                </a:moveTo>
                <a:lnTo>
                  <a:pt x="123" y="354"/>
                </a:lnTo>
                <a:cubicBezTo>
                  <a:pt x="123" y="354"/>
                  <a:pt x="239" y="337"/>
                  <a:pt x="283" y="293"/>
                </a:cubicBezTo>
                <a:cubicBezTo>
                  <a:pt x="336" y="240"/>
                  <a:pt x="354" y="124"/>
                  <a:pt x="354" y="124"/>
                </a:cubicBezTo>
                <a:cubicBezTo>
                  <a:pt x="354" y="124"/>
                  <a:pt x="239" y="142"/>
                  <a:pt x="186" y="195"/>
                </a:cubicBezTo>
                <a:cubicBezTo>
                  <a:pt x="142" y="240"/>
                  <a:pt x="123" y="354"/>
                  <a:pt x="123" y="354"/>
                </a:cubicBezTo>
                <a:close/>
                <a:moveTo>
                  <a:pt x="213" y="213"/>
                </a:moveTo>
                <a:lnTo>
                  <a:pt x="213" y="213"/>
                </a:lnTo>
                <a:cubicBezTo>
                  <a:pt x="239" y="195"/>
                  <a:pt x="274" y="178"/>
                  <a:pt x="310" y="169"/>
                </a:cubicBezTo>
                <a:cubicBezTo>
                  <a:pt x="301" y="204"/>
                  <a:pt x="283" y="248"/>
                  <a:pt x="266" y="266"/>
                </a:cubicBezTo>
                <a:cubicBezTo>
                  <a:pt x="248" y="275"/>
                  <a:pt x="230" y="275"/>
                  <a:pt x="213" y="266"/>
                </a:cubicBezTo>
                <a:cubicBezTo>
                  <a:pt x="204" y="248"/>
                  <a:pt x="204" y="231"/>
                  <a:pt x="213" y="21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72" name="Freeform 6"/>
          <p:cNvSpPr>
            <a:spLocks noChangeArrowheads="1"/>
          </p:cNvSpPr>
          <p:nvPr/>
        </p:nvSpPr>
        <p:spPr bwMode="auto">
          <a:xfrm>
            <a:off x="4828448" y="2002367"/>
            <a:ext cx="264514" cy="262467"/>
          </a:xfrm>
          <a:custGeom>
            <a:avLst/>
            <a:gdLst>
              <a:gd name="T0" fmla="*/ 425 w 444"/>
              <a:gd name="T1" fmla="*/ 17 h 435"/>
              <a:gd name="T2" fmla="*/ 425 w 444"/>
              <a:gd name="T3" fmla="*/ 17 h 435"/>
              <a:gd name="T4" fmla="*/ 345 w 444"/>
              <a:gd name="T5" fmla="*/ 35 h 435"/>
              <a:gd name="T6" fmla="*/ 0 w 444"/>
              <a:gd name="T7" fmla="*/ 222 h 435"/>
              <a:gd name="T8" fmla="*/ 195 w 444"/>
              <a:gd name="T9" fmla="*/ 248 h 435"/>
              <a:gd name="T10" fmla="*/ 221 w 444"/>
              <a:gd name="T11" fmla="*/ 434 h 435"/>
              <a:gd name="T12" fmla="*/ 399 w 444"/>
              <a:gd name="T13" fmla="*/ 89 h 435"/>
              <a:gd name="T14" fmla="*/ 425 w 444"/>
              <a:gd name="T15" fmla="*/ 17 h 435"/>
              <a:gd name="T16" fmla="*/ 381 w 444"/>
              <a:gd name="T17" fmla="*/ 62 h 435"/>
              <a:gd name="T18" fmla="*/ 381 w 444"/>
              <a:gd name="T19" fmla="*/ 62 h 435"/>
              <a:gd name="T20" fmla="*/ 239 w 444"/>
              <a:gd name="T21" fmla="*/ 319 h 435"/>
              <a:gd name="T22" fmla="*/ 230 w 444"/>
              <a:gd name="T23" fmla="*/ 204 h 435"/>
              <a:gd name="T24" fmla="*/ 381 w 444"/>
              <a:gd name="T25" fmla="*/ 62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44" h="435">
                <a:moveTo>
                  <a:pt x="425" y="17"/>
                </a:moveTo>
                <a:lnTo>
                  <a:pt x="425" y="17"/>
                </a:lnTo>
                <a:cubicBezTo>
                  <a:pt x="408" y="0"/>
                  <a:pt x="399" y="17"/>
                  <a:pt x="345" y="35"/>
                </a:cubicBezTo>
                <a:cubicBezTo>
                  <a:pt x="221" y="97"/>
                  <a:pt x="0" y="222"/>
                  <a:pt x="0" y="222"/>
                </a:cubicBezTo>
                <a:cubicBezTo>
                  <a:pt x="195" y="248"/>
                  <a:pt x="195" y="248"/>
                  <a:pt x="195" y="248"/>
                </a:cubicBezTo>
                <a:cubicBezTo>
                  <a:pt x="221" y="434"/>
                  <a:pt x="221" y="434"/>
                  <a:pt x="221" y="434"/>
                </a:cubicBezTo>
                <a:cubicBezTo>
                  <a:pt x="221" y="434"/>
                  <a:pt x="345" y="222"/>
                  <a:pt x="399" y="89"/>
                </a:cubicBezTo>
                <a:cubicBezTo>
                  <a:pt x="425" y="44"/>
                  <a:pt x="443" y="26"/>
                  <a:pt x="425" y="17"/>
                </a:cubicBezTo>
                <a:close/>
                <a:moveTo>
                  <a:pt x="381" y="62"/>
                </a:moveTo>
                <a:lnTo>
                  <a:pt x="381" y="62"/>
                </a:lnTo>
                <a:cubicBezTo>
                  <a:pt x="239" y="319"/>
                  <a:pt x="239" y="319"/>
                  <a:pt x="239" y="319"/>
                </a:cubicBezTo>
                <a:cubicBezTo>
                  <a:pt x="230" y="204"/>
                  <a:pt x="230" y="204"/>
                  <a:pt x="230" y="204"/>
                </a:cubicBezTo>
                <a:lnTo>
                  <a:pt x="381" y="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73" name="Freeform 7"/>
          <p:cNvSpPr>
            <a:spLocks noChangeArrowheads="1"/>
          </p:cNvSpPr>
          <p:nvPr/>
        </p:nvSpPr>
        <p:spPr bwMode="auto">
          <a:xfrm>
            <a:off x="6618682" y="2002368"/>
            <a:ext cx="232773" cy="266700"/>
          </a:xfrm>
          <a:custGeom>
            <a:avLst/>
            <a:gdLst>
              <a:gd name="T0" fmla="*/ 319 w 390"/>
              <a:gd name="T1" fmla="*/ 301 h 444"/>
              <a:gd name="T2" fmla="*/ 319 w 390"/>
              <a:gd name="T3" fmla="*/ 301 h 444"/>
              <a:gd name="T4" fmla="*/ 274 w 390"/>
              <a:gd name="T5" fmla="*/ 310 h 444"/>
              <a:gd name="T6" fmla="*/ 142 w 390"/>
              <a:gd name="T7" fmla="*/ 239 h 444"/>
              <a:gd name="T8" fmla="*/ 142 w 390"/>
              <a:gd name="T9" fmla="*/ 222 h 444"/>
              <a:gd name="T10" fmla="*/ 142 w 390"/>
              <a:gd name="T11" fmla="*/ 213 h 444"/>
              <a:gd name="T12" fmla="*/ 274 w 390"/>
              <a:gd name="T13" fmla="*/ 133 h 444"/>
              <a:gd name="T14" fmla="*/ 319 w 390"/>
              <a:gd name="T15" fmla="*/ 151 h 444"/>
              <a:gd name="T16" fmla="*/ 389 w 390"/>
              <a:gd name="T17" fmla="*/ 70 h 444"/>
              <a:gd name="T18" fmla="*/ 319 w 390"/>
              <a:gd name="T19" fmla="*/ 0 h 444"/>
              <a:gd name="T20" fmla="*/ 248 w 390"/>
              <a:gd name="T21" fmla="*/ 70 h 444"/>
              <a:gd name="T22" fmla="*/ 248 w 390"/>
              <a:gd name="T23" fmla="*/ 89 h 444"/>
              <a:gd name="T24" fmla="*/ 115 w 390"/>
              <a:gd name="T25" fmla="*/ 169 h 444"/>
              <a:gd name="T26" fmla="*/ 70 w 390"/>
              <a:gd name="T27" fmla="*/ 151 h 444"/>
              <a:gd name="T28" fmla="*/ 0 w 390"/>
              <a:gd name="T29" fmla="*/ 222 h 444"/>
              <a:gd name="T30" fmla="*/ 70 w 390"/>
              <a:gd name="T31" fmla="*/ 301 h 444"/>
              <a:gd name="T32" fmla="*/ 115 w 390"/>
              <a:gd name="T33" fmla="*/ 283 h 444"/>
              <a:gd name="T34" fmla="*/ 248 w 390"/>
              <a:gd name="T35" fmla="*/ 363 h 444"/>
              <a:gd name="T36" fmla="*/ 248 w 390"/>
              <a:gd name="T37" fmla="*/ 372 h 444"/>
              <a:gd name="T38" fmla="*/ 319 w 390"/>
              <a:gd name="T39" fmla="*/ 443 h 444"/>
              <a:gd name="T40" fmla="*/ 389 w 390"/>
              <a:gd name="T41" fmla="*/ 372 h 444"/>
              <a:gd name="T42" fmla="*/ 319 w 390"/>
              <a:gd name="T43" fmla="*/ 301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90" h="444">
                <a:moveTo>
                  <a:pt x="319" y="301"/>
                </a:moveTo>
                <a:lnTo>
                  <a:pt x="319" y="301"/>
                </a:lnTo>
                <a:cubicBezTo>
                  <a:pt x="301" y="301"/>
                  <a:pt x="283" y="301"/>
                  <a:pt x="274" y="310"/>
                </a:cubicBezTo>
                <a:cubicBezTo>
                  <a:pt x="142" y="239"/>
                  <a:pt x="142" y="239"/>
                  <a:pt x="142" y="239"/>
                </a:cubicBezTo>
                <a:cubicBezTo>
                  <a:pt x="142" y="230"/>
                  <a:pt x="142" y="230"/>
                  <a:pt x="142" y="222"/>
                </a:cubicBezTo>
                <a:lnTo>
                  <a:pt x="142" y="213"/>
                </a:lnTo>
                <a:cubicBezTo>
                  <a:pt x="274" y="133"/>
                  <a:pt x="274" y="133"/>
                  <a:pt x="274" y="133"/>
                </a:cubicBezTo>
                <a:cubicBezTo>
                  <a:pt x="283" y="142"/>
                  <a:pt x="301" y="151"/>
                  <a:pt x="319" y="151"/>
                </a:cubicBezTo>
                <a:cubicBezTo>
                  <a:pt x="363" y="151"/>
                  <a:pt x="389" y="115"/>
                  <a:pt x="389" y="70"/>
                </a:cubicBezTo>
                <a:cubicBezTo>
                  <a:pt x="389" y="35"/>
                  <a:pt x="363" y="0"/>
                  <a:pt x="319" y="0"/>
                </a:cubicBezTo>
                <a:cubicBezTo>
                  <a:pt x="274" y="0"/>
                  <a:pt x="248" y="35"/>
                  <a:pt x="248" y="70"/>
                </a:cubicBezTo>
                <a:cubicBezTo>
                  <a:pt x="248" y="80"/>
                  <a:pt x="248" y="80"/>
                  <a:pt x="248" y="89"/>
                </a:cubicBezTo>
                <a:cubicBezTo>
                  <a:pt x="115" y="169"/>
                  <a:pt x="115" y="169"/>
                  <a:pt x="115" y="169"/>
                </a:cubicBezTo>
                <a:cubicBezTo>
                  <a:pt x="107" y="151"/>
                  <a:pt x="88" y="151"/>
                  <a:pt x="70" y="151"/>
                </a:cubicBezTo>
                <a:cubicBezTo>
                  <a:pt x="26" y="151"/>
                  <a:pt x="0" y="186"/>
                  <a:pt x="0" y="222"/>
                </a:cubicBezTo>
                <a:cubicBezTo>
                  <a:pt x="0" y="266"/>
                  <a:pt x="26" y="301"/>
                  <a:pt x="70" y="301"/>
                </a:cubicBezTo>
                <a:cubicBezTo>
                  <a:pt x="88" y="301"/>
                  <a:pt x="107" y="292"/>
                  <a:pt x="115" y="283"/>
                </a:cubicBezTo>
                <a:cubicBezTo>
                  <a:pt x="248" y="363"/>
                  <a:pt x="248" y="363"/>
                  <a:pt x="248" y="363"/>
                </a:cubicBezTo>
                <a:lnTo>
                  <a:pt x="248" y="372"/>
                </a:lnTo>
                <a:cubicBezTo>
                  <a:pt x="248" y="416"/>
                  <a:pt x="274" y="443"/>
                  <a:pt x="319" y="443"/>
                </a:cubicBezTo>
                <a:cubicBezTo>
                  <a:pt x="363" y="443"/>
                  <a:pt x="389" y="416"/>
                  <a:pt x="389" y="372"/>
                </a:cubicBezTo>
                <a:cubicBezTo>
                  <a:pt x="389" y="328"/>
                  <a:pt x="363" y="301"/>
                  <a:pt x="319" y="301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74" name="Freeform 8"/>
          <p:cNvSpPr>
            <a:spLocks noChangeArrowheads="1"/>
          </p:cNvSpPr>
          <p:nvPr/>
        </p:nvSpPr>
        <p:spPr bwMode="auto">
          <a:xfrm>
            <a:off x="653351" y="2002368"/>
            <a:ext cx="298373" cy="266700"/>
          </a:xfrm>
          <a:custGeom>
            <a:avLst/>
            <a:gdLst>
              <a:gd name="T0" fmla="*/ 310 w 497"/>
              <a:gd name="T1" fmla="*/ 336 h 444"/>
              <a:gd name="T2" fmla="*/ 310 w 497"/>
              <a:gd name="T3" fmla="*/ 336 h 444"/>
              <a:gd name="T4" fmla="*/ 221 w 497"/>
              <a:gd name="T5" fmla="*/ 257 h 444"/>
              <a:gd name="T6" fmla="*/ 248 w 497"/>
              <a:gd name="T7" fmla="*/ 195 h 444"/>
              <a:gd name="T8" fmla="*/ 274 w 497"/>
              <a:gd name="T9" fmla="*/ 151 h 444"/>
              <a:gd name="T10" fmla="*/ 266 w 497"/>
              <a:gd name="T11" fmla="*/ 133 h 444"/>
              <a:gd name="T12" fmla="*/ 274 w 497"/>
              <a:gd name="T13" fmla="*/ 89 h 444"/>
              <a:gd name="T14" fmla="*/ 177 w 497"/>
              <a:gd name="T15" fmla="*/ 0 h 444"/>
              <a:gd name="T16" fmla="*/ 70 w 497"/>
              <a:gd name="T17" fmla="*/ 89 h 444"/>
              <a:gd name="T18" fmla="*/ 79 w 497"/>
              <a:gd name="T19" fmla="*/ 133 h 444"/>
              <a:gd name="T20" fmla="*/ 70 w 497"/>
              <a:gd name="T21" fmla="*/ 151 h 444"/>
              <a:gd name="T22" fmla="*/ 97 w 497"/>
              <a:gd name="T23" fmla="*/ 195 h 444"/>
              <a:gd name="T24" fmla="*/ 123 w 497"/>
              <a:gd name="T25" fmla="*/ 257 h 444"/>
              <a:gd name="T26" fmla="*/ 35 w 497"/>
              <a:gd name="T27" fmla="*/ 336 h 444"/>
              <a:gd name="T28" fmla="*/ 0 w 497"/>
              <a:gd name="T29" fmla="*/ 345 h 444"/>
              <a:gd name="T30" fmla="*/ 0 w 497"/>
              <a:gd name="T31" fmla="*/ 443 h 444"/>
              <a:gd name="T32" fmla="*/ 398 w 497"/>
              <a:gd name="T33" fmla="*/ 443 h 444"/>
              <a:gd name="T34" fmla="*/ 398 w 497"/>
              <a:gd name="T35" fmla="*/ 399 h 444"/>
              <a:gd name="T36" fmla="*/ 310 w 497"/>
              <a:gd name="T37" fmla="*/ 336 h 444"/>
              <a:gd name="T38" fmla="*/ 425 w 497"/>
              <a:gd name="T39" fmla="*/ 195 h 444"/>
              <a:gd name="T40" fmla="*/ 425 w 497"/>
              <a:gd name="T41" fmla="*/ 195 h 444"/>
              <a:gd name="T42" fmla="*/ 425 w 497"/>
              <a:gd name="T43" fmla="*/ 124 h 444"/>
              <a:gd name="T44" fmla="*/ 372 w 497"/>
              <a:gd name="T45" fmla="*/ 124 h 444"/>
              <a:gd name="T46" fmla="*/ 372 w 497"/>
              <a:gd name="T47" fmla="*/ 195 h 444"/>
              <a:gd name="T48" fmla="*/ 301 w 497"/>
              <a:gd name="T49" fmla="*/ 195 h 444"/>
              <a:gd name="T50" fmla="*/ 301 w 497"/>
              <a:gd name="T51" fmla="*/ 248 h 444"/>
              <a:gd name="T52" fmla="*/ 372 w 497"/>
              <a:gd name="T53" fmla="*/ 248 h 444"/>
              <a:gd name="T54" fmla="*/ 372 w 497"/>
              <a:gd name="T55" fmla="*/ 319 h 444"/>
              <a:gd name="T56" fmla="*/ 425 w 497"/>
              <a:gd name="T57" fmla="*/ 319 h 444"/>
              <a:gd name="T58" fmla="*/ 425 w 497"/>
              <a:gd name="T59" fmla="*/ 248 h 444"/>
              <a:gd name="T60" fmla="*/ 496 w 497"/>
              <a:gd name="T61" fmla="*/ 248 h 444"/>
              <a:gd name="T62" fmla="*/ 496 w 497"/>
              <a:gd name="T63" fmla="*/ 195 h 444"/>
              <a:gd name="T64" fmla="*/ 425 w 497"/>
              <a:gd name="T65" fmla="*/ 195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97" h="444">
                <a:moveTo>
                  <a:pt x="310" y="336"/>
                </a:moveTo>
                <a:lnTo>
                  <a:pt x="310" y="336"/>
                </a:lnTo>
                <a:cubicBezTo>
                  <a:pt x="248" y="310"/>
                  <a:pt x="221" y="292"/>
                  <a:pt x="221" y="257"/>
                </a:cubicBezTo>
                <a:cubicBezTo>
                  <a:pt x="221" y="230"/>
                  <a:pt x="239" y="239"/>
                  <a:pt x="248" y="195"/>
                </a:cubicBezTo>
                <a:cubicBezTo>
                  <a:pt x="257" y="177"/>
                  <a:pt x="274" y="195"/>
                  <a:pt x="274" y="151"/>
                </a:cubicBezTo>
                <a:cubicBezTo>
                  <a:pt x="274" y="133"/>
                  <a:pt x="266" y="133"/>
                  <a:pt x="266" y="133"/>
                </a:cubicBezTo>
                <a:cubicBezTo>
                  <a:pt x="266" y="133"/>
                  <a:pt x="274" y="106"/>
                  <a:pt x="274" y="89"/>
                </a:cubicBezTo>
                <a:cubicBezTo>
                  <a:pt x="274" y="62"/>
                  <a:pt x="257" y="0"/>
                  <a:pt x="177" y="0"/>
                </a:cubicBezTo>
                <a:cubicBezTo>
                  <a:pt x="88" y="0"/>
                  <a:pt x="70" y="62"/>
                  <a:pt x="70" y="89"/>
                </a:cubicBezTo>
                <a:cubicBezTo>
                  <a:pt x="70" y="106"/>
                  <a:pt x="79" y="133"/>
                  <a:pt x="79" y="133"/>
                </a:cubicBezTo>
                <a:cubicBezTo>
                  <a:pt x="79" y="133"/>
                  <a:pt x="70" y="133"/>
                  <a:pt x="70" y="151"/>
                </a:cubicBezTo>
                <a:cubicBezTo>
                  <a:pt x="70" y="195"/>
                  <a:pt x="88" y="177"/>
                  <a:pt x="97" y="195"/>
                </a:cubicBezTo>
                <a:cubicBezTo>
                  <a:pt x="106" y="239"/>
                  <a:pt x="123" y="230"/>
                  <a:pt x="123" y="257"/>
                </a:cubicBezTo>
                <a:cubicBezTo>
                  <a:pt x="123" y="292"/>
                  <a:pt x="97" y="310"/>
                  <a:pt x="35" y="336"/>
                </a:cubicBezTo>
                <a:cubicBezTo>
                  <a:pt x="35" y="336"/>
                  <a:pt x="17" y="336"/>
                  <a:pt x="0" y="345"/>
                </a:cubicBezTo>
                <a:cubicBezTo>
                  <a:pt x="0" y="443"/>
                  <a:pt x="0" y="443"/>
                  <a:pt x="0" y="443"/>
                </a:cubicBezTo>
                <a:cubicBezTo>
                  <a:pt x="398" y="443"/>
                  <a:pt x="398" y="443"/>
                  <a:pt x="398" y="443"/>
                </a:cubicBezTo>
                <a:cubicBezTo>
                  <a:pt x="398" y="443"/>
                  <a:pt x="398" y="408"/>
                  <a:pt x="398" y="399"/>
                </a:cubicBezTo>
                <a:cubicBezTo>
                  <a:pt x="398" y="381"/>
                  <a:pt x="372" y="354"/>
                  <a:pt x="310" y="336"/>
                </a:cubicBezTo>
                <a:close/>
                <a:moveTo>
                  <a:pt x="425" y="195"/>
                </a:moveTo>
                <a:lnTo>
                  <a:pt x="425" y="195"/>
                </a:lnTo>
                <a:cubicBezTo>
                  <a:pt x="425" y="124"/>
                  <a:pt x="425" y="124"/>
                  <a:pt x="425" y="124"/>
                </a:cubicBezTo>
                <a:cubicBezTo>
                  <a:pt x="372" y="124"/>
                  <a:pt x="372" y="124"/>
                  <a:pt x="372" y="124"/>
                </a:cubicBezTo>
                <a:cubicBezTo>
                  <a:pt x="372" y="195"/>
                  <a:pt x="372" y="195"/>
                  <a:pt x="372" y="195"/>
                </a:cubicBezTo>
                <a:cubicBezTo>
                  <a:pt x="301" y="195"/>
                  <a:pt x="301" y="195"/>
                  <a:pt x="301" y="195"/>
                </a:cubicBezTo>
                <a:cubicBezTo>
                  <a:pt x="301" y="248"/>
                  <a:pt x="301" y="248"/>
                  <a:pt x="301" y="248"/>
                </a:cubicBezTo>
                <a:cubicBezTo>
                  <a:pt x="372" y="248"/>
                  <a:pt x="372" y="248"/>
                  <a:pt x="372" y="248"/>
                </a:cubicBezTo>
                <a:cubicBezTo>
                  <a:pt x="372" y="319"/>
                  <a:pt x="372" y="319"/>
                  <a:pt x="372" y="319"/>
                </a:cubicBezTo>
                <a:cubicBezTo>
                  <a:pt x="425" y="319"/>
                  <a:pt x="425" y="319"/>
                  <a:pt x="425" y="319"/>
                </a:cubicBezTo>
                <a:cubicBezTo>
                  <a:pt x="425" y="248"/>
                  <a:pt x="425" y="248"/>
                  <a:pt x="425" y="248"/>
                </a:cubicBezTo>
                <a:cubicBezTo>
                  <a:pt x="496" y="248"/>
                  <a:pt x="496" y="248"/>
                  <a:pt x="496" y="248"/>
                </a:cubicBezTo>
                <a:cubicBezTo>
                  <a:pt x="496" y="195"/>
                  <a:pt x="496" y="195"/>
                  <a:pt x="496" y="195"/>
                </a:cubicBezTo>
                <a:lnTo>
                  <a:pt x="425" y="19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75" name="Freeform 9"/>
          <p:cNvSpPr>
            <a:spLocks noChangeArrowheads="1"/>
          </p:cNvSpPr>
          <p:nvPr/>
        </p:nvSpPr>
        <p:spPr bwMode="auto">
          <a:xfrm>
            <a:off x="5420961" y="2008718"/>
            <a:ext cx="256050" cy="256116"/>
          </a:xfrm>
          <a:custGeom>
            <a:avLst/>
            <a:gdLst>
              <a:gd name="T0" fmla="*/ 212 w 426"/>
              <a:gd name="T1" fmla="*/ 0 h 426"/>
              <a:gd name="T2" fmla="*/ 212 w 426"/>
              <a:gd name="T3" fmla="*/ 0 h 426"/>
              <a:gd name="T4" fmla="*/ 0 w 426"/>
              <a:gd name="T5" fmla="*/ 213 h 426"/>
              <a:gd name="T6" fmla="*/ 212 w 426"/>
              <a:gd name="T7" fmla="*/ 425 h 426"/>
              <a:gd name="T8" fmla="*/ 425 w 426"/>
              <a:gd name="T9" fmla="*/ 213 h 426"/>
              <a:gd name="T10" fmla="*/ 212 w 426"/>
              <a:gd name="T11" fmla="*/ 0 h 426"/>
              <a:gd name="T12" fmla="*/ 229 w 426"/>
              <a:gd name="T13" fmla="*/ 390 h 426"/>
              <a:gd name="T14" fmla="*/ 229 w 426"/>
              <a:gd name="T15" fmla="*/ 390 h 426"/>
              <a:gd name="T16" fmla="*/ 229 w 426"/>
              <a:gd name="T17" fmla="*/ 292 h 426"/>
              <a:gd name="T18" fmla="*/ 194 w 426"/>
              <a:gd name="T19" fmla="*/ 292 h 426"/>
              <a:gd name="T20" fmla="*/ 194 w 426"/>
              <a:gd name="T21" fmla="*/ 390 h 426"/>
              <a:gd name="T22" fmla="*/ 35 w 426"/>
              <a:gd name="T23" fmla="*/ 230 h 426"/>
              <a:gd name="T24" fmla="*/ 132 w 426"/>
              <a:gd name="T25" fmla="*/ 230 h 426"/>
              <a:gd name="T26" fmla="*/ 132 w 426"/>
              <a:gd name="T27" fmla="*/ 195 h 426"/>
              <a:gd name="T28" fmla="*/ 35 w 426"/>
              <a:gd name="T29" fmla="*/ 195 h 426"/>
              <a:gd name="T30" fmla="*/ 194 w 426"/>
              <a:gd name="T31" fmla="*/ 44 h 426"/>
              <a:gd name="T32" fmla="*/ 194 w 426"/>
              <a:gd name="T33" fmla="*/ 142 h 426"/>
              <a:gd name="T34" fmla="*/ 229 w 426"/>
              <a:gd name="T35" fmla="*/ 142 h 426"/>
              <a:gd name="T36" fmla="*/ 229 w 426"/>
              <a:gd name="T37" fmla="*/ 44 h 426"/>
              <a:gd name="T38" fmla="*/ 380 w 426"/>
              <a:gd name="T39" fmla="*/ 195 h 426"/>
              <a:gd name="T40" fmla="*/ 292 w 426"/>
              <a:gd name="T41" fmla="*/ 195 h 426"/>
              <a:gd name="T42" fmla="*/ 292 w 426"/>
              <a:gd name="T43" fmla="*/ 230 h 426"/>
              <a:gd name="T44" fmla="*/ 380 w 426"/>
              <a:gd name="T45" fmla="*/ 230 h 426"/>
              <a:gd name="T46" fmla="*/ 229 w 426"/>
              <a:gd name="T47" fmla="*/ 390 h 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26" h="426">
                <a:moveTo>
                  <a:pt x="212" y="0"/>
                </a:moveTo>
                <a:lnTo>
                  <a:pt x="212" y="0"/>
                </a:lnTo>
                <a:cubicBezTo>
                  <a:pt x="97" y="0"/>
                  <a:pt x="0" y="97"/>
                  <a:pt x="0" y="213"/>
                </a:cubicBezTo>
                <a:cubicBezTo>
                  <a:pt x="0" y="336"/>
                  <a:pt x="97" y="425"/>
                  <a:pt x="212" y="425"/>
                </a:cubicBezTo>
                <a:cubicBezTo>
                  <a:pt x="327" y="425"/>
                  <a:pt x="425" y="336"/>
                  <a:pt x="425" y="213"/>
                </a:cubicBezTo>
                <a:cubicBezTo>
                  <a:pt x="425" y="97"/>
                  <a:pt x="327" y="0"/>
                  <a:pt x="212" y="0"/>
                </a:cubicBezTo>
                <a:close/>
                <a:moveTo>
                  <a:pt x="229" y="390"/>
                </a:moveTo>
                <a:lnTo>
                  <a:pt x="229" y="390"/>
                </a:lnTo>
                <a:cubicBezTo>
                  <a:pt x="229" y="292"/>
                  <a:pt x="229" y="292"/>
                  <a:pt x="229" y="292"/>
                </a:cubicBezTo>
                <a:cubicBezTo>
                  <a:pt x="194" y="292"/>
                  <a:pt x="194" y="292"/>
                  <a:pt x="194" y="292"/>
                </a:cubicBezTo>
                <a:cubicBezTo>
                  <a:pt x="194" y="390"/>
                  <a:pt x="194" y="390"/>
                  <a:pt x="194" y="390"/>
                </a:cubicBezTo>
                <a:cubicBezTo>
                  <a:pt x="114" y="380"/>
                  <a:pt x="44" y="310"/>
                  <a:pt x="35" y="230"/>
                </a:cubicBezTo>
                <a:cubicBezTo>
                  <a:pt x="132" y="230"/>
                  <a:pt x="132" y="230"/>
                  <a:pt x="132" y="230"/>
                </a:cubicBezTo>
                <a:cubicBezTo>
                  <a:pt x="132" y="195"/>
                  <a:pt x="132" y="195"/>
                  <a:pt x="132" y="195"/>
                </a:cubicBezTo>
                <a:cubicBezTo>
                  <a:pt x="35" y="195"/>
                  <a:pt x="35" y="195"/>
                  <a:pt x="35" y="195"/>
                </a:cubicBezTo>
                <a:cubicBezTo>
                  <a:pt x="44" y="115"/>
                  <a:pt x="114" y="53"/>
                  <a:pt x="194" y="44"/>
                </a:cubicBezTo>
                <a:cubicBezTo>
                  <a:pt x="194" y="142"/>
                  <a:pt x="194" y="142"/>
                  <a:pt x="194" y="142"/>
                </a:cubicBezTo>
                <a:cubicBezTo>
                  <a:pt x="229" y="142"/>
                  <a:pt x="229" y="142"/>
                  <a:pt x="229" y="142"/>
                </a:cubicBezTo>
                <a:cubicBezTo>
                  <a:pt x="229" y="44"/>
                  <a:pt x="229" y="44"/>
                  <a:pt x="229" y="44"/>
                </a:cubicBezTo>
                <a:cubicBezTo>
                  <a:pt x="310" y="53"/>
                  <a:pt x="380" y="115"/>
                  <a:pt x="380" y="195"/>
                </a:cubicBezTo>
                <a:cubicBezTo>
                  <a:pt x="292" y="195"/>
                  <a:pt x="292" y="195"/>
                  <a:pt x="292" y="195"/>
                </a:cubicBezTo>
                <a:cubicBezTo>
                  <a:pt x="292" y="230"/>
                  <a:pt x="292" y="230"/>
                  <a:pt x="292" y="230"/>
                </a:cubicBezTo>
                <a:cubicBezTo>
                  <a:pt x="380" y="230"/>
                  <a:pt x="380" y="230"/>
                  <a:pt x="380" y="230"/>
                </a:cubicBezTo>
                <a:cubicBezTo>
                  <a:pt x="380" y="310"/>
                  <a:pt x="310" y="380"/>
                  <a:pt x="229" y="39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77" name="Freeform 11"/>
          <p:cNvSpPr>
            <a:spLocks noChangeArrowheads="1"/>
          </p:cNvSpPr>
          <p:nvPr/>
        </p:nvSpPr>
        <p:spPr bwMode="auto">
          <a:xfrm>
            <a:off x="10186453" y="2042584"/>
            <a:ext cx="249702" cy="251883"/>
          </a:xfrm>
          <a:custGeom>
            <a:avLst/>
            <a:gdLst>
              <a:gd name="T0" fmla="*/ 204 w 418"/>
              <a:gd name="T1" fmla="*/ 0 h 417"/>
              <a:gd name="T2" fmla="*/ 204 w 418"/>
              <a:gd name="T3" fmla="*/ 0 h 417"/>
              <a:gd name="T4" fmla="*/ 0 w 418"/>
              <a:gd name="T5" fmla="*/ 204 h 417"/>
              <a:gd name="T6" fmla="*/ 204 w 418"/>
              <a:gd name="T7" fmla="*/ 416 h 417"/>
              <a:gd name="T8" fmla="*/ 417 w 418"/>
              <a:gd name="T9" fmla="*/ 204 h 417"/>
              <a:gd name="T10" fmla="*/ 204 w 418"/>
              <a:gd name="T11" fmla="*/ 0 h 417"/>
              <a:gd name="T12" fmla="*/ 328 w 418"/>
              <a:gd name="T13" fmla="*/ 177 h 417"/>
              <a:gd name="T14" fmla="*/ 328 w 418"/>
              <a:gd name="T15" fmla="*/ 177 h 417"/>
              <a:gd name="T16" fmla="*/ 328 w 418"/>
              <a:gd name="T17" fmla="*/ 230 h 417"/>
              <a:gd name="T18" fmla="*/ 80 w 418"/>
              <a:gd name="T19" fmla="*/ 230 h 417"/>
              <a:gd name="T20" fmla="*/ 80 w 418"/>
              <a:gd name="T21" fmla="*/ 177 h 417"/>
              <a:gd name="T22" fmla="*/ 328 w 418"/>
              <a:gd name="T23" fmla="*/ 177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18" h="417">
                <a:moveTo>
                  <a:pt x="204" y="0"/>
                </a:moveTo>
                <a:lnTo>
                  <a:pt x="204" y="0"/>
                </a:lnTo>
                <a:cubicBezTo>
                  <a:pt x="89" y="0"/>
                  <a:pt x="0" y="88"/>
                  <a:pt x="0" y="204"/>
                </a:cubicBezTo>
                <a:cubicBezTo>
                  <a:pt x="0" y="319"/>
                  <a:pt x="89" y="416"/>
                  <a:pt x="204" y="416"/>
                </a:cubicBezTo>
                <a:cubicBezTo>
                  <a:pt x="319" y="416"/>
                  <a:pt x="417" y="319"/>
                  <a:pt x="417" y="204"/>
                </a:cubicBezTo>
                <a:cubicBezTo>
                  <a:pt x="417" y="88"/>
                  <a:pt x="319" y="0"/>
                  <a:pt x="204" y="0"/>
                </a:cubicBezTo>
                <a:close/>
                <a:moveTo>
                  <a:pt x="328" y="177"/>
                </a:moveTo>
                <a:lnTo>
                  <a:pt x="328" y="177"/>
                </a:lnTo>
                <a:cubicBezTo>
                  <a:pt x="328" y="230"/>
                  <a:pt x="328" y="230"/>
                  <a:pt x="328" y="230"/>
                </a:cubicBezTo>
                <a:cubicBezTo>
                  <a:pt x="80" y="230"/>
                  <a:pt x="80" y="230"/>
                  <a:pt x="80" y="230"/>
                </a:cubicBezTo>
                <a:cubicBezTo>
                  <a:pt x="80" y="177"/>
                  <a:pt x="80" y="177"/>
                  <a:pt x="80" y="177"/>
                </a:cubicBezTo>
                <a:lnTo>
                  <a:pt x="328" y="1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78" name="Freeform 12"/>
          <p:cNvSpPr>
            <a:spLocks noChangeArrowheads="1"/>
          </p:cNvSpPr>
          <p:nvPr/>
        </p:nvSpPr>
        <p:spPr bwMode="auto">
          <a:xfrm>
            <a:off x="2426657" y="2626784"/>
            <a:ext cx="277212" cy="277283"/>
          </a:xfrm>
          <a:custGeom>
            <a:avLst/>
            <a:gdLst>
              <a:gd name="T0" fmla="*/ 230 w 462"/>
              <a:gd name="T1" fmla="*/ 9 h 461"/>
              <a:gd name="T2" fmla="*/ 230 w 462"/>
              <a:gd name="T3" fmla="*/ 9 h 461"/>
              <a:gd name="T4" fmla="*/ 0 w 462"/>
              <a:gd name="T5" fmla="*/ 239 h 461"/>
              <a:gd name="T6" fmla="*/ 230 w 462"/>
              <a:gd name="T7" fmla="*/ 460 h 461"/>
              <a:gd name="T8" fmla="*/ 461 w 462"/>
              <a:gd name="T9" fmla="*/ 230 h 461"/>
              <a:gd name="T10" fmla="*/ 230 w 462"/>
              <a:gd name="T11" fmla="*/ 9 h 461"/>
              <a:gd name="T12" fmla="*/ 248 w 462"/>
              <a:gd name="T13" fmla="*/ 79 h 461"/>
              <a:gd name="T14" fmla="*/ 248 w 462"/>
              <a:gd name="T15" fmla="*/ 79 h 461"/>
              <a:gd name="T16" fmla="*/ 283 w 462"/>
              <a:gd name="T17" fmla="*/ 106 h 461"/>
              <a:gd name="T18" fmla="*/ 239 w 462"/>
              <a:gd name="T19" fmla="*/ 150 h 461"/>
              <a:gd name="T20" fmla="*/ 213 w 462"/>
              <a:gd name="T21" fmla="*/ 115 h 461"/>
              <a:gd name="T22" fmla="*/ 248 w 462"/>
              <a:gd name="T23" fmla="*/ 79 h 461"/>
              <a:gd name="T24" fmla="*/ 195 w 462"/>
              <a:gd name="T25" fmla="*/ 372 h 461"/>
              <a:gd name="T26" fmla="*/ 195 w 462"/>
              <a:gd name="T27" fmla="*/ 372 h 461"/>
              <a:gd name="T28" fmla="*/ 177 w 462"/>
              <a:gd name="T29" fmla="*/ 327 h 461"/>
              <a:gd name="T30" fmla="*/ 195 w 462"/>
              <a:gd name="T31" fmla="*/ 248 h 461"/>
              <a:gd name="T32" fmla="*/ 195 w 462"/>
              <a:gd name="T33" fmla="*/ 230 h 461"/>
              <a:gd name="T34" fmla="*/ 160 w 462"/>
              <a:gd name="T35" fmla="*/ 248 h 461"/>
              <a:gd name="T36" fmla="*/ 151 w 462"/>
              <a:gd name="T37" fmla="*/ 239 h 461"/>
              <a:gd name="T38" fmla="*/ 248 w 462"/>
              <a:gd name="T39" fmla="*/ 185 h 461"/>
              <a:gd name="T40" fmla="*/ 266 w 462"/>
              <a:gd name="T41" fmla="*/ 230 h 461"/>
              <a:gd name="T42" fmla="*/ 239 w 462"/>
              <a:gd name="T43" fmla="*/ 310 h 461"/>
              <a:gd name="T44" fmla="*/ 239 w 462"/>
              <a:gd name="T45" fmla="*/ 327 h 461"/>
              <a:gd name="T46" fmla="*/ 275 w 462"/>
              <a:gd name="T47" fmla="*/ 310 h 461"/>
              <a:gd name="T48" fmla="*/ 283 w 462"/>
              <a:gd name="T49" fmla="*/ 327 h 461"/>
              <a:gd name="T50" fmla="*/ 195 w 462"/>
              <a:gd name="T51" fmla="*/ 372 h 4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462" h="461">
                <a:moveTo>
                  <a:pt x="230" y="9"/>
                </a:moveTo>
                <a:lnTo>
                  <a:pt x="230" y="9"/>
                </a:lnTo>
                <a:cubicBezTo>
                  <a:pt x="98" y="9"/>
                  <a:pt x="0" y="106"/>
                  <a:pt x="0" y="239"/>
                </a:cubicBezTo>
                <a:cubicBezTo>
                  <a:pt x="0" y="363"/>
                  <a:pt x="107" y="460"/>
                  <a:pt x="230" y="460"/>
                </a:cubicBezTo>
                <a:cubicBezTo>
                  <a:pt x="363" y="460"/>
                  <a:pt x="461" y="354"/>
                  <a:pt x="461" y="230"/>
                </a:cubicBezTo>
                <a:cubicBezTo>
                  <a:pt x="461" y="106"/>
                  <a:pt x="355" y="0"/>
                  <a:pt x="230" y="9"/>
                </a:cubicBezTo>
                <a:close/>
                <a:moveTo>
                  <a:pt x="248" y="79"/>
                </a:moveTo>
                <a:lnTo>
                  <a:pt x="248" y="79"/>
                </a:lnTo>
                <a:cubicBezTo>
                  <a:pt x="275" y="79"/>
                  <a:pt x="283" y="97"/>
                  <a:pt x="283" y="106"/>
                </a:cubicBezTo>
                <a:cubicBezTo>
                  <a:pt x="283" y="132"/>
                  <a:pt x="266" y="150"/>
                  <a:pt x="239" y="150"/>
                </a:cubicBezTo>
                <a:cubicBezTo>
                  <a:pt x="222" y="150"/>
                  <a:pt x="213" y="132"/>
                  <a:pt x="213" y="115"/>
                </a:cubicBezTo>
                <a:cubicBezTo>
                  <a:pt x="213" y="106"/>
                  <a:pt x="222" y="79"/>
                  <a:pt x="248" y="79"/>
                </a:cubicBezTo>
                <a:close/>
                <a:moveTo>
                  <a:pt x="195" y="372"/>
                </a:moveTo>
                <a:lnTo>
                  <a:pt x="195" y="372"/>
                </a:lnTo>
                <a:cubicBezTo>
                  <a:pt x="177" y="372"/>
                  <a:pt x="169" y="363"/>
                  <a:pt x="177" y="327"/>
                </a:cubicBezTo>
                <a:cubicBezTo>
                  <a:pt x="195" y="248"/>
                  <a:pt x="195" y="248"/>
                  <a:pt x="195" y="248"/>
                </a:cubicBezTo>
                <a:cubicBezTo>
                  <a:pt x="195" y="239"/>
                  <a:pt x="195" y="230"/>
                  <a:pt x="195" y="230"/>
                </a:cubicBezTo>
                <a:cubicBezTo>
                  <a:pt x="186" y="230"/>
                  <a:pt x="169" y="239"/>
                  <a:pt x="160" y="248"/>
                </a:cubicBezTo>
                <a:cubicBezTo>
                  <a:pt x="151" y="239"/>
                  <a:pt x="151" y="239"/>
                  <a:pt x="151" y="239"/>
                </a:cubicBezTo>
                <a:cubicBezTo>
                  <a:pt x="186" y="204"/>
                  <a:pt x="230" y="185"/>
                  <a:pt x="248" y="185"/>
                </a:cubicBezTo>
                <a:cubicBezTo>
                  <a:pt x="266" y="185"/>
                  <a:pt x="266" y="204"/>
                  <a:pt x="266" y="230"/>
                </a:cubicBezTo>
                <a:cubicBezTo>
                  <a:pt x="239" y="310"/>
                  <a:pt x="239" y="310"/>
                  <a:pt x="239" y="310"/>
                </a:cubicBezTo>
                <a:cubicBezTo>
                  <a:pt x="239" y="327"/>
                  <a:pt x="239" y="327"/>
                  <a:pt x="239" y="327"/>
                </a:cubicBezTo>
                <a:cubicBezTo>
                  <a:pt x="248" y="327"/>
                  <a:pt x="266" y="327"/>
                  <a:pt x="275" y="310"/>
                </a:cubicBezTo>
                <a:cubicBezTo>
                  <a:pt x="283" y="327"/>
                  <a:pt x="283" y="327"/>
                  <a:pt x="283" y="327"/>
                </a:cubicBezTo>
                <a:cubicBezTo>
                  <a:pt x="248" y="363"/>
                  <a:pt x="213" y="372"/>
                  <a:pt x="195" y="37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79" name="Freeform 13"/>
          <p:cNvSpPr>
            <a:spLocks noChangeArrowheads="1"/>
          </p:cNvSpPr>
          <p:nvPr/>
        </p:nvSpPr>
        <p:spPr bwMode="auto">
          <a:xfrm>
            <a:off x="2466864" y="1953684"/>
            <a:ext cx="139664" cy="296334"/>
          </a:xfrm>
          <a:custGeom>
            <a:avLst/>
            <a:gdLst>
              <a:gd name="T0" fmla="*/ 178 w 232"/>
              <a:gd name="T1" fmla="*/ 0 h 498"/>
              <a:gd name="T2" fmla="*/ 178 w 232"/>
              <a:gd name="T3" fmla="*/ 0 h 498"/>
              <a:gd name="T4" fmla="*/ 222 w 232"/>
              <a:gd name="T5" fmla="*/ 53 h 498"/>
              <a:gd name="T6" fmla="*/ 160 w 232"/>
              <a:gd name="T7" fmla="*/ 115 h 498"/>
              <a:gd name="T8" fmla="*/ 107 w 232"/>
              <a:gd name="T9" fmla="*/ 62 h 498"/>
              <a:gd name="T10" fmla="*/ 178 w 232"/>
              <a:gd name="T11" fmla="*/ 0 h 498"/>
              <a:gd name="T12" fmla="*/ 72 w 232"/>
              <a:gd name="T13" fmla="*/ 497 h 498"/>
              <a:gd name="T14" fmla="*/ 72 w 232"/>
              <a:gd name="T15" fmla="*/ 497 h 498"/>
              <a:gd name="T16" fmla="*/ 45 w 232"/>
              <a:gd name="T17" fmla="*/ 407 h 498"/>
              <a:gd name="T18" fmla="*/ 81 w 232"/>
              <a:gd name="T19" fmla="*/ 284 h 498"/>
              <a:gd name="T20" fmla="*/ 81 w 232"/>
              <a:gd name="T21" fmla="*/ 257 h 498"/>
              <a:gd name="T22" fmla="*/ 19 w 232"/>
              <a:gd name="T23" fmla="*/ 284 h 498"/>
              <a:gd name="T24" fmla="*/ 0 w 232"/>
              <a:gd name="T25" fmla="*/ 266 h 498"/>
              <a:gd name="T26" fmla="*/ 169 w 232"/>
              <a:gd name="T27" fmla="*/ 178 h 498"/>
              <a:gd name="T28" fmla="*/ 187 w 232"/>
              <a:gd name="T29" fmla="*/ 257 h 498"/>
              <a:gd name="T30" fmla="*/ 151 w 232"/>
              <a:gd name="T31" fmla="*/ 390 h 498"/>
              <a:gd name="T32" fmla="*/ 160 w 232"/>
              <a:gd name="T33" fmla="*/ 425 h 498"/>
              <a:gd name="T34" fmla="*/ 213 w 232"/>
              <a:gd name="T35" fmla="*/ 390 h 498"/>
              <a:gd name="T36" fmla="*/ 231 w 232"/>
              <a:gd name="T37" fmla="*/ 407 h 498"/>
              <a:gd name="T38" fmla="*/ 72 w 232"/>
              <a:gd name="T39" fmla="*/ 497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2" h="498">
                <a:moveTo>
                  <a:pt x="178" y="0"/>
                </a:moveTo>
                <a:lnTo>
                  <a:pt x="178" y="0"/>
                </a:lnTo>
                <a:cubicBezTo>
                  <a:pt x="213" y="0"/>
                  <a:pt x="222" y="27"/>
                  <a:pt x="222" y="53"/>
                </a:cubicBezTo>
                <a:cubicBezTo>
                  <a:pt x="222" y="80"/>
                  <a:pt x="196" y="115"/>
                  <a:pt x="160" y="115"/>
                </a:cubicBezTo>
                <a:cubicBezTo>
                  <a:pt x="125" y="115"/>
                  <a:pt x="107" y="97"/>
                  <a:pt x="107" y="62"/>
                </a:cubicBezTo>
                <a:cubicBezTo>
                  <a:pt x="107" y="35"/>
                  <a:pt x="134" y="0"/>
                  <a:pt x="178" y="0"/>
                </a:cubicBezTo>
                <a:close/>
                <a:moveTo>
                  <a:pt x="72" y="497"/>
                </a:moveTo>
                <a:lnTo>
                  <a:pt x="72" y="497"/>
                </a:lnTo>
                <a:cubicBezTo>
                  <a:pt x="45" y="497"/>
                  <a:pt x="28" y="478"/>
                  <a:pt x="45" y="407"/>
                </a:cubicBezTo>
                <a:cubicBezTo>
                  <a:pt x="81" y="284"/>
                  <a:pt x="81" y="284"/>
                  <a:pt x="81" y="284"/>
                </a:cubicBezTo>
                <a:cubicBezTo>
                  <a:pt x="81" y="266"/>
                  <a:pt x="81" y="257"/>
                  <a:pt x="81" y="257"/>
                </a:cubicBezTo>
                <a:cubicBezTo>
                  <a:pt x="72" y="257"/>
                  <a:pt x="37" y="275"/>
                  <a:pt x="19" y="284"/>
                </a:cubicBezTo>
                <a:cubicBezTo>
                  <a:pt x="0" y="266"/>
                  <a:pt x="0" y="266"/>
                  <a:pt x="0" y="266"/>
                </a:cubicBezTo>
                <a:cubicBezTo>
                  <a:pt x="63" y="213"/>
                  <a:pt x="143" y="178"/>
                  <a:pt x="169" y="178"/>
                </a:cubicBezTo>
                <a:cubicBezTo>
                  <a:pt x="196" y="178"/>
                  <a:pt x="205" y="213"/>
                  <a:pt x="187" y="257"/>
                </a:cubicBezTo>
                <a:cubicBezTo>
                  <a:pt x="151" y="390"/>
                  <a:pt x="151" y="390"/>
                  <a:pt x="151" y="390"/>
                </a:cubicBezTo>
                <a:cubicBezTo>
                  <a:pt x="151" y="416"/>
                  <a:pt x="151" y="425"/>
                  <a:pt x="160" y="425"/>
                </a:cubicBezTo>
                <a:cubicBezTo>
                  <a:pt x="160" y="425"/>
                  <a:pt x="187" y="407"/>
                  <a:pt x="213" y="390"/>
                </a:cubicBezTo>
                <a:cubicBezTo>
                  <a:pt x="231" y="407"/>
                  <a:pt x="231" y="407"/>
                  <a:pt x="231" y="407"/>
                </a:cubicBezTo>
                <a:cubicBezTo>
                  <a:pt x="169" y="478"/>
                  <a:pt x="98" y="497"/>
                  <a:pt x="72" y="4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81" name="Freeform 15"/>
          <p:cNvSpPr>
            <a:spLocks noChangeArrowheads="1"/>
          </p:cNvSpPr>
          <p:nvPr/>
        </p:nvSpPr>
        <p:spPr bwMode="auto">
          <a:xfrm>
            <a:off x="9551617" y="2626785"/>
            <a:ext cx="251817" cy="249767"/>
          </a:xfrm>
          <a:custGeom>
            <a:avLst/>
            <a:gdLst>
              <a:gd name="T0" fmla="*/ 213 w 417"/>
              <a:gd name="T1" fmla="*/ 0 h 417"/>
              <a:gd name="T2" fmla="*/ 213 w 417"/>
              <a:gd name="T3" fmla="*/ 0 h 417"/>
              <a:gd name="T4" fmla="*/ 0 w 417"/>
              <a:gd name="T5" fmla="*/ 204 h 417"/>
              <a:gd name="T6" fmla="*/ 213 w 417"/>
              <a:gd name="T7" fmla="*/ 416 h 417"/>
              <a:gd name="T8" fmla="*/ 416 w 417"/>
              <a:gd name="T9" fmla="*/ 204 h 417"/>
              <a:gd name="T10" fmla="*/ 213 w 417"/>
              <a:gd name="T11" fmla="*/ 0 h 417"/>
              <a:gd name="T12" fmla="*/ 257 w 417"/>
              <a:gd name="T13" fmla="*/ 204 h 417"/>
              <a:gd name="T14" fmla="*/ 257 w 417"/>
              <a:gd name="T15" fmla="*/ 204 h 417"/>
              <a:gd name="T16" fmla="*/ 328 w 417"/>
              <a:gd name="T17" fmla="*/ 284 h 417"/>
              <a:gd name="T18" fmla="*/ 284 w 417"/>
              <a:gd name="T19" fmla="*/ 328 h 417"/>
              <a:gd name="T20" fmla="*/ 213 w 417"/>
              <a:gd name="T21" fmla="*/ 248 h 417"/>
              <a:gd name="T22" fmla="*/ 132 w 417"/>
              <a:gd name="T23" fmla="*/ 328 h 417"/>
              <a:gd name="T24" fmla="*/ 88 w 417"/>
              <a:gd name="T25" fmla="*/ 284 h 417"/>
              <a:gd name="T26" fmla="*/ 168 w 417"/>
              <a:gd name="T27" fmla="*/ 204 h 417"/>
              <a:gd name="T28" fmla="*/ 88 w 417"/>
              <a:gd name="T29" fmla="*/ 134 h 417"/>
              <a:gd name="T30" fmla="*/ 132 w 417"/>
              <a:gd name="T31" fmla="*/ 89 h 417"/>
              <a:gd name="T32" fmla="*/ 213 w 417"/>
              <a:gd name="T33" fmla="*/ 159 h 417"/>
              <a:gd name="T34" fmla="*/ 284 w 417"/>
              <a:gd name="T35" fmla="*/ 89 h 417"/>
              <a:gd name="T36" fmla="*/ 328 w 417"/>
              <a:gd name="T37" fmla="*/ 134 h 417"/>
              <a:gd name="T38" fmla="*/ 257 w 417"/>
              <a:gd name="T39" fmla="*/ 204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17" h="417">
                <a:moveTo>
                  <a:pt x="213" y="0"/>
                </a:moveTo>
                <a:lnTo>
                  <a:pt x="213" y="0"/>
                </a:lnTo>
                <a:cubicBezTo>
                  <a:pt x="97" y="0"/>
                  <a:pt x="0" y="89"/>
                  <a:pt x="0" y="204"/>
                </a:cubicBezTo>
                <a:cubicBezTo>
                  <a:pt x="0" y="319"/>
                  <a:pt x="97" y="416"/>
                  <a:pt x="213" y="416"/>
                </a:cubicBezTo>
                <a:cubicBezTo>
                  <a:pt x="328" y="416"/>
                  <a:pt x="416" y="319"/>
                  <a:pt x="416" y="204"/>
                </a:cubicBezTo>
                <a:cubicBezTo>
                  <a:pt x="416" y="89"/>
                  <a:pt x="328" y="0"/>
                  <a:pt x="213" y="0"/>
                </a:cubicBezTo>
                <a:close/>
                <a:moveTo>
                  <a:pt x="257" y="204"/>
                </a:moveTo>
                <a:lnTo>
                  <a:pt x="257" y="204"/>
                </a:lnTo>
                <a:cubicBezTo>
                  <a:pt x="328" y="284"/>
                  <a:pt x="328" y="284"/>
                  <a:pt x="328" y="284"/>
                </a:cubicBezTo>
                <a:cubicBezTo>
                  <a:pt x="284" y="328"/>
                  <a:pt x="284" y="328"/>
                  <a:pt x="284" y="328"/>
                </a:cubicBezTo>
                <a:cubicBezTo>
                  <a:pt x="213" y="248"/>
                  <a:pt x="213" y="248"/>
                  <a:pt x="213" y="248"/>
                </a:cubicBezTo>
                <a:cubicBezTo>
                  <a:pt x="132" y="328"/>
                  <a:pt x="132" y="328"/>
                  <a:pt x="132" y="328"/>
                </a:cubicBezTo>
                <a:cubicBezTo>
                  <a:pt x="88" y="284"/>
                  <a:pt x="88" y="284"/>
                  <a:pt x="88" y="284"/>
                </a:cubicBezTo>
                <a:cubicBezTo>
                  <a:pt x="168" y="204"/>
                  <a:pt x="168" y="204"/>
                  <a:pt x="168" y="204"/>
                </a:cubicBezTo>
                <a:cubicBezTo>
                  <a:pt x="88" y="134"/>
                  <a:pt x="88" y="134"/>
                  <a:pt x="88" y="134"/>
                </a:cubicBezTo>
                <a:cubicBezTo>
                  <a:pt x="132" y="89"/>
                  <a:pt x="132" y="89"/>
                  <a:pt x="132" y="89"/>
                </a:cubicBezTo>
                <a:cubicBezTo>
                  <a:pt x="213" y="159"/>
                  <a:pt x="213" y="159"/>
                  <a:pt x="213" y="159"/>
                </a:cubicBezTo>
                <a:cubicBezTo>
                  <a:pt x="284" y="89"/>
                  <a:pt x="284" y="89"/>
                  <a:pt x="284" y="89"/>
                </a:cubicBezTo>
                <a:cubicBezTo>
                  <a:pt x="328" y="134"/>
                  <a:pt x="328" y="134"/>
                  <a:pt x="328" y="134"/>
                </a:cubicBezTo>
                <a:lnTo>
                  <a:pt x="257" y="20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83" name="Freeform 17"/>
          <p:cNvSpPr>
            <a:spLocks noChangeArrowheads="1"/>
          </p:cNvSpPr>
          <p:nvPr/>
        </p:nvSpPr>
        <p:spPr bwMode="auto">
          <a:xfrm>
            <a:off x="4822099" y="2597151"/>
            <a:ext cx="277212" cy="277283"/>
          </a:xfrm>
          <a:custGeom>
            <a:avLst/>
            <a:gdLst>
              <a:gd name="T0" fmla="*/ 231 w 461"/>
              <a:gd name="T1" fmla="*/ 9 h 461"/>
              <a:gd name="T2" fmla="*/ 231 w 461"/>
              <a:gd name="T3" fmla="*/ 9 h 461"/>
              <a:gd name="T4" fmla="*/ 0 w 461"/>
              <a:gd name="T5" fmla="*/ 239 h 461"/>
              <a:gd name="T6" fmla="*/ 231 w 461"/>
              <a:gd name="T7" fmla="*/ 460 h 461"/>
              <a:gd name="T8" fmla="*/ 460 w 461"/>
              <a:gd name="T9" fmla="*/ 230 h 461"/>
              <a:gd name="T10" fmla="*/ 231 w 461"/>
              <a:gd name="T11" fmla="*/ 9 h 461"/>
              <a:gd name="T12" fmla="*/ 231 w 461"/>
              <a:gd name="T13" fmla="*/ 372 h 461"/>
              <a:gd name="T14" fmla="*/ 231 w 461"/>
              <a:gd name="T15" fmla="*/ 372 h 461"/>
              <a:gd name="T16" fmla="*/ 221 w 461"/>
              <a:gd name="T17" fmla="*/ 372 h 461"/>
              <a:gd name="T18" fmla="*/ 195 w 461"/>
              <a:gd name="T19" fmla="*/ 336 h 461"/>
              <a:gd name="T20" fmla="*/ 231 w 461"/>
              <a:gd name="T21" fmla="*/ 301 h 461"/>
              <a:gd name="T22" fmla="*/ 231 w 461"/>
              <a:gd name="T23" fmla="*/ 301 h 461"/>
              <a:gd name="T24" fmla="*/ 257 w 461"/>
              <a:gd name="T25" fmla="*/ 336 h 461"/>
              <a:gd name="T26" fmla="*/ 231 w 461"/>
              <a:gd name="T27" fmla="*/ 372 h 461"/>
              <a:gd name="T28" fmla="*/ 310 w 461"/>
              <a:gd name="T29" fmla="*/ 213 h 461"/>
              <a:gd name="T30" fmla="*/ 310 w 461"/>
              <a:gd name="T31" fmla="*/ 213 h 461"/>
              <a:gd name="T32" fmla="*/ 284 w 461"/>
              <a:gd name="T33" fmla="*/ 230 h 461"/>
              <a:gd name="T34" fmla="*/ 266 w 461"/>
              <a:gd name="T35" fmla="*/ 248 h 461"/>
              <a:gd name="T36" fmla="*/ 257 w 461"/>
              <a:gd name="T37" fmla="*/ 257 h 461"/>
              <a:gd name="T38" fmla="*/ 248 w 461"/>
              <a:gd name="T39" fmla="*/ 274 h 461"/>
              <a:gd name="T40" fmla="*/ 248 w 461"/>
              <a:gd name="T41" fmla="*/ 274 h 461"/>
              <a:gd name="T42" fmla="*/ 195 w 461"/>
              <a:gd name="T43" fmla="*/ 274 h 461"/>
              <a:gd name="T44" fmla="*/ 195 w 461"/>
              <a:gd name="T45" fmla="*/ 274 h 461"/>
              <a:gd name="T46" fmla="*/ 204 w 461"/>
              <a:gd name="T47" fmla="*/ 230 h 461"/>
              <a:gd name="T48" fmla="*/ 248 w 461"/>
              <a:gd name="T49" fmla="*/ 204 h 461"/>
              <a:gd name="T50" fmla="*/ 257 w 461"/>
              <a:gd name="T51" fmla="*/ 195 h 461"/>
              <a:gd name="T52" fmla="*/ 266 w 461"/>
              <a:gd name="T53" fmla="*/ 176 h 461"/>
              <a:gd name="T54" fmla="*/ 257 w 461"/>
              <a:gd name="T55" fmla="*/ 150 h 461"/>
              <a:gd name="T56" fmla="*/ 231 w 461"/>
              <a:gd name="T57" fmla="*/ 141 h 461"/>
              <a:gd name="T58" fmla="*/ 204 w 461"/>
              <a:gd name="T59" fmla="*/ 150 h 461"/>
              <a:gd name="T60" fmla="*/ 195 w 461"/>
              <a:gd name="T61" fmla="*/ 176 h 461"/>
              <a:gd name="T62" fmla="*/ 195 w 461"/>
              <a:gd name="T63" fmla="*/ 185 h 461"/>
              <a:gd name="T64" fmla="*/ 142 w 461"/>
              <a:gd name="T65" fmla="*/ 185 h 461"/>
              <a:gd name="T66" fmla="*/ 142 w 461"/>
              <a:gd name="T67" fmla="*/ 176 h 461"/>
              <a:gd name="T68" fmla="*/ 177 w 461"/>
              <a:gd name="T69" fmla="*/ 106 h 461"/>
              <a:gd name="T70" fmla="*/ 231 w 461"/>
              <a:gd name="T71" fmla="*/ 97 h 461"/>
              <a:gd name="T72" fmla="*/ 293 w 461"/>
              <a:gd name="T73" fmla="*/ 115 h 461"/>
              <a:gd name="T74" fmla="*/ 319 w 461"/>
              <a:gd name="T75" fmla="*/ 168 h 461"/>
              <a:gd name="T76" fmla="*/ 310 w 461"/>
              <a:gd name="T77" fmla="*/ 213 h 4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461" h="461">
                <a:moveTo>
                  <a:pt x="231" y="9"/>
                </a:moveTo>
                <a:lnTo>
                  <a:pt x="231" y="9"/>
                </a:lnTo>
                <a:cubicBezTo>
                  <a:pt x="97" y="9"/>
                  <a:pt x="0" y="106"/>
                  <a:pt x="0" y="239"/>
                </a:cubicBezTo>
                <a:cubicBezTo>
                  <a:pt x="0" y="363"/>
                  <a:pt x="106" y="460"/>
                  <a:pt x="231" y="460"/>
                </a:cubicBezTo>
                <a:cubicBezTo>
                  <a:pt x="363" y="460"/>
                  <a:pt x="460" y="354"/>
                  <a:pt x="460" y="230"/>
                </a:cubicBezTo>
                <a:cubicBezTo>
                  <a:pt x="460" y="106"/>
                  <a:pt x="354" y="0"/>
                  <a:pt x="231" y="9"/>
                </a:cubicBezTo>
                <a:close/>
                <a:moveTo>
                  <a:pt x="231" y="372"/>
                </a:moveTo>
                <a:lnTo>
                  <a:pt x="231" y="372"/>
                </a:lnTo>
                <a:cubicBezTo>
                  <a:pt x="221" y="372"/>
                  <a:pt x="221" y="372"/>
                  <a:pt x="221" y="372"/>
                </a:cubicBezTo>
                <a:cubicBezTo>
                  <a:pt x="204" y="372"/>
                  <a:pt x="195" y="354"/>
                  <a:pt x="195" y="336"/>
                </a:cubicBezTo>
                <a:cubicBezTo>
                  <a:pt x="195" y="319"/>
                  <a:pt x="204" y="301"/>
                  <a:pt x="231" y="301"/>
                </a:cubicBezTo>
                <a:lnTo>
                  <a:pt x="231" y="301"/>
                </a:lnTo>
                <a:cubicBezTo>
                  <a:pt x="248" y="310"/>
                  <a:pt x="257" y="319"/>
                  <a:pt x="257" y="336"/>
                </a:cubicBezTo>
                <a:cubicBezTo>
                  <a:pt x="257" y="363"/>
                  <a:pt x="248" y="372"/>
                  <a:pt x="231" y="372"/>
                </a:cubicBezTo>
                <a:close/>
                <a:moveTo>
                  <a:pt x="310" y="213"/>
                </a:moveTo>
                <a:lnTo>
                  <a:pt x="310" y="213"/>
                </a:lnTo>
                <a:cubicBezTo>
                  <a:pt x="301" y="213"/>
                  <a:pt x="293" y="221"/>
                  <a:pt x="284" y="230"/>
                </a:cubicBezTo>
                <a:cubicBezTo>
                  <a:pt x="266" y="248"/>
                  <a:pt x="266" y="248"/>
                  <a:pt x="266" y="248"/>
                </a:cubicBezTo>
                <a:cubicBezTo>
                  <a:pt x="257" y="248"/>
                  <a:pt x="257" y="257"/>
                  <a:pt x="257" y="257"/>
                </a:cubicBezTo>
                <a:cubicBezTo>
                  <a:pt x="248" y="266"/>
                  <a:pt x="248" y="266"/>
                  <a:pt x="248" y="274"/>
                </a:cubicBezTo>
                <a:lnTo>
                  <a:pt x="248" y="274"/>
                </a:lnTo>
                <a:cubicBezTo>
                  <a:pt x="195" y="274"/>
                  <a:pt x="195" y="274"/>
                  <a:pt x="195" y="274"/>
                </a:cubicBezTo>
                <a:lnTo>
                  <a:pt x="195" y="274"/>
                </a:lnTo>
                <a:cubicBezTo>
                  <a:pt x="195" y="257"/>
                  <a:pt x="195" y="248"/>
                  <a:pt x="204" y="230"/>
                </a:cubicBezTo>
                <a:cubicBezTo>
                  <a:pt x="221" y="221"/>
                  <a:pt x="248" y="204"/>
                  <a:pt x="248" y="204"/>
                </a:cubicBezTo>
                <a:lnTo>
                  <a:pt x="257" y="195"/>
                </a:lnTo>
                <a:cubicBezTo>
                  <a:pt x="257" y="185"/>
                  <a:pt x="266" y="176"/>
                  <a:pt x="266" y="176"/>
                </a:cubicBezTo>
                <a:cubicBezTo>
                  <a:pt x="266" y="168"/>
                  <a:pt x="257" y="160"/>
                  <a:pt x="257" y="150"/>
                </a:cubicBezTo>
                <a:cubicBezTo>
                  <a:pt x="248" y="141"/>
                  <a:pt x="240" y="141"/>
                  <a:pt x="231" y="141"/>
                </a:cubicBezTo>
                <a:cubicBezTo>
                  <a:pt x="221" y="141"/>
                  <a:pt x="213" y="141"/>
                  <a:pt x="204" y="150"/>
                </a:cubicBezTo>
                <a:cubicBezTo>
                  <a:pt x="195" y="160"/>
                  <a:pt x="195" y="168"/>
                  <a:pt x="195" y="176"/>
                </a:cubicBezTo>
                <a:cubicBezTo>
                  <a:pt x="195" y="185"/>
                  <a:pt x="195" y="185"/>
                  <a:pt x="195" y="185"/>
                </a:cubicBezTo>
                <a:cubicBezTo>
                  <a:pt x="142" y="185"/>
                  <a:pt x="142" y="185"/>
                  <a:pt x="142" y="185"/>
                </a:cubicBezTo>
                <a:cubicBezTo>
                  <a:pt x="142" y="176"/>
                  <a:pt x="142" y="176"/>
                  <a:pt x="142" y="176"/>
                </a:cubicBezTo>
                <a:cubicBezTo>
                  <a:pt x="142" y="141"/>
                  <a:pt x="150" y="123"/>
                  <a:pt x="177" y="106"/>
                </a:cubicBezTo>
                <a:cubicBezTo>
                  <a:pt x="186" y="97"/>
                  <a:pt x="204" y="97"/>
                  <a:pt x="231" y="97"/>
                </a:cubicBezTo>
                <a:cubicBezTo>
                  <a:pt x="257" y="97"/>
                  <a:pt x="275" y="97"/>
                  <a:pt x="293" y="115"/>
                </a:cubicBezTo>
                <a:cubicBezTo>
                  <a:pt x="310" y="123"/>
                  <a:pt x="319" y="141"/>
                  <a:pt x="319" y="168"/>
                </a:cubicBezTo>
                <a:cubicBezTo>
                  <a:pt x="319" y="185"/>
                  <a:pt x="319" y="195"/>
                  <a:pt x="310" y="21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84" name="Freeform 18"/>
          <p:cNvSpPr>
            <a:spLocks noChangeArrowheads="1"/>
          </p:cNvSpPr>
          <p:nvPr/>
        </p:nvSpPr>
        <p:spPr bwMode="auto">
          <a:xfrm>
            <a:off x="10781080" y="2662767"/>
            <a:ext cx="171406" cy="177800"/>
          </a:xfrm>
          <a:custGeom>
            <a:avLst/>
            <a:gdLst>
              <a:gd name="T0" fmla="*/ 265 w 285"/>
              <a:gd name="T1" fmla="*/ 125 h 294"/>
              <a:gd name="T2" fmla="*/ 265 w 285"/>
              <a:gd name="T3" fmla="*/ 125 h 294"/>
              <a:gd name="T4" fmla="*/ 168 w 285"/>
              <a:gd name="T5" fmla="*/ 125 h 294"/>
              <a:gd name="T6" fmla="*/ 168 w 285"/>
              <a:gd name="T7" fmla="*/ 18 h 294"/>
              <a:gd name="T8" fmla="*/ 141 w 285"/>
              <a:gd name="T9" fmla="*/ 0 h 294"/>
              <a:gd name="T10" fmla="*/ 115 w 285"/>
              <a:gd name="T11" fmla="*/ 18 h 294"/>
              <a:gd name="T12" fmla="*/ 115 w 285"/>
              <a:gd name="T13" fmla="*/ 125 h 294"/>
              <a:gd name="T14" fmla="*/ 9 w 285"/>
              <a:gd name="T15" fmla="*/ 125 h 294"/>
              <a:gd name="T16" fmla="*/ 0 w 285"/>
              <a:gd name="T17" fmla="*/ 142 h 294"/>
              <a:gd name="T18" fmla="*/ 9 w 285"/>
              <a:gd name="T19" fmla="*/ 169 h 294"/>
              <a:gd name="T20" fmla="*/ 115 w 285"/>
              <a:gd name="T21" fmla="*/ 169 h 294"/>
              <a:gd name="T22" fmla="*/ 115 w 285"/>
              <a:gd name="T23" fmla="*/ 275 h 294"/>
              <a:gd name="T24" fmla="*/ 141 w 285"/>
              <a:gd name="T25" fmla="*/ 293 h 294"/>
              <a:gd name="T26" fmla="*/ 168 w 285"/>
              <a:gd name="T27" fmla="*/ 275 h 294"/>
              <a:gd name="T28" fmla="*/ 168 w 285"/>
              <a:gd name="T29" fmla="*/ 169 h 294"/>
              <a:gd name="T30" fmla="*/ 265 w 285"/>
              <a:gd name="T31" fmla="*/ 169 h 294"/>
              <a:gd name="T32" fmla="*/ 284 w 285"/>
              <a:gd name="T33" fmla="*/ 142 h 294"/>
              <a:gd name="T34" fmla="*/ 265 w 285"/>
              <a:gd name="T35" fmla="*/ 125 h 2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85" h="294">
                <a:moveTo>
                  <a:pt x="265" y="125"/>
                </a:moveTo>
                <a:lnTo>
                  <a:pt x="265" y="125"/>
                </a:lnTo>
                <a:cubicBezTo>
                  <a:pt x="168" y="125"/>
                  <a:pt x="168" y="125"/>
                  <a:pt x="168" y="125"/>
                </a:cubicBezTo>
                <a:cubicBezTo>
                  <a:pt x="168" y="18"/>
                  <a:pt x="168" y="18"/>
                  <a:pt x="168" y="18"/>
                </a:cubicBezTo>
                <a:cubicBezTo>
                  <a:pt x="168" y="0"/>
                  <a:pt x="150" y="0"/>
                  <a:pt x="141" y="0"/>
                </a:cubicBezTo>
                <a:cubicBezTo>
                  <a:pt x="124" y="0"/>
                  <a:pt x="115" y="0"/>
                  <a:pt x="115" y="18"/>
                </a:cubicBezTo>
                <a:cubicBezTo>
                  <a:pt x="115" y="125"/>
                  <a:pt x="115" y="125"/>
                  <a:pt x="115" y="125"/>
                </a:cubicBezTo>
                <a:cubicBezTo>
                  <a:pt x="9" y="125"/>
                  <a:pt x="9" y="125"/>
                  <a:pt x="9" y="125"/>
                </a:cubicBezTo>
                <a:cubicBezTo>
                  <a:pt x="0" y="125"/>
                  <a:pt x="0" y="133"/>
                  <a:pt x="0" y="142"/>
                </a:cubicBezTo>
                <a:cubicBezTo>
                  <a:pt x="0" y="160"/>
                  <a:pt x="0" y="169"/>
                  <a:pt x="9" y="169"/>
                </a:cubicBezTo>
                <a:cubicBezTo>
                  <a:pt x="115" y="169"/>
                  <a:pt x="115" y="169"/>
                  <a:pt x="115" y="169"/>
                </a:cubicBezTo>
                <a:cubicBezTo>
                  <a:pt x="115" y="275"/>
                  <a:pt x="115" y="275"/>
                  <a:pt x="115" y="275"/>
                </a:cubicBezTo>
                <a:cubicBezTo>
                  <a:pt x="115" y="284"/>
                  <a:pt x="124" y="293"/>
                  <a:pt x="141" y="293"/>
                </a:cubicBezTo>
                <a:cubicBezTo>
                  <a:pt x="150" y="293"/>
                  <a:pt x="168" y="284"/>
                  <a:pt x="168" y="275"/>
                </a:cubicBezTo>
                <a:cubicBezTo>
                  <a:pt x="168" y="169"/>
                  <a:pt x="168" y="169"/>
                  <a:pt x="168" y="169"/>
                </a:cubicBezTo>
                <a:cubicBezTo>
                  <a:pt x="265" y="169"/>
                  <a:pt x="265" y="169"/>
                  <a:pt x="265" y="169"/>
                </a:cubicBezTo>
                <a:cubicBezTo>
                  <a:pt x="284" y="169"/>
                  <a:pt x="284" y="160"/>
                  <a:pt x="284" y="142"/>
                </a:cubicBezTo>
                <a:cubicBezTo>
                  <a:pt x="284" y="133"/>
                  <a:pt x="284" y="125"/>
                  <a:pt x="265" y="125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85" name="Freeform 19"/>
          <p:cNvSpPr>
            <a:spLocks noChangeArrowheads="1"/>
          </p:cNvSpPr>
          <p:nvPr/>
        </p:nvSpPr>
        <p:spPr bwMode="auto">
          <a:xfrm>
            <a:off x="10188568" y="2736852"/>
            <a:ext cx="169289" cy="27516"/>
          </a:xfrm>
          <a:custGeom>
            <a:avLst/>
            <a:gdLst>
              <a:gd name="T0" fmla="*/ 265 w 283"/>
              <a:gd name="T1" fmla="*/ 0 h 45"/>
              <a:gd name="T2" fmla="*/ 265 w 283"/>
              <a:gd name="T3" fmla="*/ 0 h 45"/>
              <a:gd name="T4" fmla="*/ 9 w 283"/>
              <a:gd name="T5" fmla="*/ 0 h 45"/>
              <a:gd name="T6" fmla="*/ 0 w 283"/>
              <a:gd name="T7" fmla="*/ 17 h 45"/>
              <a:gd name="T8" fmla="*/ 9 w 283"/>
              <a:gd name="T9" fmla="*/ 44 h 45"/>
              <a:gd name="T10" fmla="*/ 265 w 283"/>
              <a:gd name="T11" fmla="*/ 44 h 45"/>
              <a:gd name="T12" fmla="*/ 282 w 283"/>
              <a:gd name="T13" fmla="*/ 17 h 45"/>
              <a:gd name="T14" fmla="*/ 265 w 283"/>
              <a:gd name="T15" fmla="*/ 0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3" h="45">
                <a:moveTo>
                  <a:pt x="265" y="0"/>
                </a:moveTo>
                <a:lnTo>
                  <a:pt x="265" y="0"/>
                </a:lnTo>
                <a:cubicBezTo>
                  <a:pt x="9" y="0"/>
                  <a:pt x="9" y="0"/>
                  <a:pt x="9" y="0"/>
                </a:cubicBezTo>
                <a:cubicBezTo>
                  <a:pt x="0" y="0"/>
                  <a:pt x="0" y="8"/>
                  <a:pt x="0" y="17"/>
                </a:cubicBezTo>
                <a:cubicBezTo>
                  <a:pt x="0" y="35"/>
                  <a:pt x="0" y="44"/>
                  <a:pt x="9" y="44"/>
                </a:cubicBezTo>
                <a:cubicBezTo>
                  <a:pt x="265" y="44"/>
                  <a:pt x="265" y="44"/>
                  <a:pt x="265" y="44"/>
                </a:cubicBezTo>
                <a:cubicBezTo>
                  <a:pt x="282" y="44"/>
                  <a:pt x="282" y="35"/>
                  <a:pt x="282" y="17"/>
                </a:cubicBezTo>
                <a:cubicBezTo>
                  <a:pt x="282" y="8"/>
                  <a:pt x="282" y="0"/>
                  <a:pt x="265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86" name="Freeform 20"/>
          <p:cNvSpPr>
            <a:spLocks noChangeArrowheads="1"/>
          </p:cNvSpPr>
          <p:nvPr/>
        </p:nvSpPr>
        <p:spPr bwMode="auto">
          <a:xfrm>
            <a:off x="3031865" y="3175001"/>
            <a:ext cx="298373" cy="302684"/>
          </a:xfrm>
          <a:custGeom>
            <a:avLst/>
            <a:gdLst>
              <a:gd name="T0" fmla="*/ 469 w 497"/>
              <a:gd name="T1" fmla="*/ 8 h 505"/>
              <a:gd name="T2" fmla="*/ 469 w 497"/>
              <a:gd name="T3" fmla="*/ 8 h 505"/>
              <a:gd name="T4" fmla="*/ 452 w 497"/>
              <a:gd name="T5" fmla="*/ 0 h 505"/>
              <a:gd name="T6" fmla="*/ 443 w 497"/>
              <a:gd name="T7" fmla="*/ 17 h 505"/>
              <a:gd name="T8" fmla="*/ 381 w 497"/>
              <a:gd name="T9" fmla="*/ 168 h 505"/>
              <a:gd name="T10" fmla="*/ 372 w 497"/>
              <a:gd name="T11" fmla="*/ 141 h 505"/>
              <a:gd name="T12" fmla="*/ 346 w 497"/>
              <a:gd name="T13" fmla="*/ 132 h 505"/>
              <a:gd name="T14" fmla="*/ 265 w 497"/>
              <a:gd name="T15" fmla="*/ 132 h 505"/>
              <a:gd name="T16" fmla="*/ 240 w 497"/>
              <a:gd name="T17" fmla="*/ 141 h 505"/>
              <a:gd name="T18" fmla="*/ 9 w 497"/>
              <a:gd name="T19" fmla="*/ 300 h 505"/>
              <a:gd name="T20" fmla="*/ 9 w 497"/>
              <a:gd name="T21" fmla="*/ 336 h 505"/>
              <a:gd name="T22" fmla="*/ 106 w 497"/>
              <a:gd name="T23" fmla="*/ 486 h 505"/>
              <a:gd name="T24" fmla="*/ 142 w 497"/>
              <a:gd name="T25" fmla="*/ 495 h 505"/>
              <a:gd name="T26" fmla="*/ 372 w 497"/>
              <a:gd name="T27" fmla="*/ 327 h 505"/>
              <a:gd name="T28" fmla="*/ 390 w 497"/>
              <a:gd name="T29" fmla="*/ 309 h 505"/>
              <a:gd name="T30" fmla="*/ 416 w 497"/>
              <a:gd name="T31" fmla="*/ 229 h 505"/>
              <a:gd name="T32" fmla="*/ 408 w 497"/>
              <a:gd name="T33" fmla="*/ 203 h 505"/>
              <a:gd name="T34" fmla="*/ 399 w 497"/>
              <a:gd name="T35" fmla="*/ 185 h 505"/>
              <a:gd name="T36" fmla="*/ 469 w 497"/>
              <a:gd name="T37" fmla="*/ 8 h 505"/>
              <a:gd name="T38" fmla="*/ 363 w 497"/>
              <a:gd name="T39" fmla="*/ 247 h 505"/>
              <a:gd name="T40" fmla="*/ 363 w 497"/>
              <a:gd name="T41" fmla="*/ 247 h 505"/>
              <a:gd name="T42" fmla="*/ 310 w 497"/>
              <a:gd name="T43" fmla="*/ 229 h 505"/>
              <a:gd name="T44" fmla="*/ 319 w 497"/>
              <a:gd name="T45" fmla="*/ 176 h 505"/>
              <a:gd name="T46" fmla="*/ 363 w 497"/>
              <a:gd name="T47" fmla="*/ 176 h 505"/>
              <a:gd name="T48" fmla="*/ 355 w 497"/>
              <a:gd name="T49" fmla="*/ 185 h 505"/>
              <a:gd name="T50" fmla="*/ 346 w 497"/>
              <a:gd name="T51" fmla="*/ 203 h 505"/>
              <a:gd name="T52" fmla="*/ 355 w 497"/>
              <a:gd name="T53" fmla="*/ 212 h 505"/>
              <a:gd name="T54" fmla="*/ 363 w 497"/>
              <a:gd name="T55" fmla="*/ 212 h 505"/>
              <a:gd name="T56" fmla="*/ 381 w 497"/>
              <a:gd name="T57" fmla="*/ 203 h 505"/>
              <a:gd name="T58" fmla="*/ 363 w 497"/>
              <a:gd name="T59" fmla="*/ 247 h 5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497" h="505">
                <a:moveTo>
                  <a:pt x="469" y="8"/>
                </a:moveTo>
                <a:lnTo>
                  <a:pt x="469" y="8"/>
                </a:lnTo>
                <a:cubicBezTo>
                  <a:pt x="469" y="8"/>
                  <a:pt x="461" y="0"/>
                  <a:pt x="452" y="0"/>
                </a:cubicBezTo>
                <a:cubicBezTo>
                  <a:pt x="443" y="8"/>
                  <a:pt x="443" y="17"/>
                  <a:pt x="443" y="17"/>
                </a:cubicBezTo>
                <a:cubicBezTo>
                  <a:pt x="461" y="88"/>
                  <a:pt x="416" y="141"/>
                  <a:pt x="381" y="168"/>
                </a:cubicBezTo>
                <a:cubicBezTo>
                  <a:pt x="372" y="141"/>
                  <a:pt x="372" y="141"/>
                  <a:pt x="372" y="141"/>
                </a:cubicBezTo>
                <a:cubicBezTo>
                  <a:pt x="363" y="141"/>
                  <a:pt x="355" y="132"/>
                  <a:pt x="346" y="132"/>
                </a:cubicBezTo>
                <a:cubicBezTo>
                  <a:pt x="265" y="132"/>
                  <a:pt x="265" y="132"/>
                  <a:pt x="265" y="132"/>
                </a:cubicBezTo>
                <a:cubicBezTo>
                  <a:pt x="257" y="132"/>
                  <a:pt x="248" y="132"/>
                  <a:pt x="240" y="141"/>
                </a:cubicBezTo>
                <a:cubicBezTo>
                  <a:pt x="9" y="300"/>
                  <a:pt x="9" y="300"/>
                  <a:pt x="9" y="300"/>
                </a:cubicBezTo>
                <a:cubicBezTo>
                  <a:pt x="0" y="309"/>
                  <a:pt x="0" y="327"/>
                  <a:pt x="9" y="336"/>
                </a:cubicBezTo>
                <a:cubicBezTo>
                  <a:pt x="106" y="486"/>
                  <a:pt x="106" y="486"/>
                  <a:pt x="106" y="486"/>
                </a:cubicBezTo>
                <a:cubicBezTo>
                  <a:pt x="115" y="504"/>
                  <a:pt x="133" y="495"/>
                  <a:pt x="142" y="495"/>
                </a:cubicBezTo>
                <a:cubicBezTo>
                  <a:pt x="372" y="327"/>
                  <a:pt x="372" y="327"/>
                  <a:pt x="372" y="327"/>
                </a:cubicBezTo>
                <a:cubicBezTo>
                  <a:pt x="381" y="327"/>
                  <a:pt x="390" y="309"/>
                  <a:pt x="390" y="309"/>
                </a:cubicBezTo>
                <a:cubicBezTo>
                  <a:pt x="416" y="229"/>
                  <a:pt x="416" y="229"/>
                  <a:pt x="416" y="229"/>
                </a:cubicBezTo>
                <a:cubicBezTo>
                  <a:pt x="416" y="221"/>
                  <a:pt x="416" y="212"/>
                  <a:pt x="408" y="203"/>
                </a:cubicBezTo>
                <a:cubicBezTo>
                  <a:pt x="399" y="185"/>
                  <a:pt x="399" y="185"/>
                  <a:pt x="399" y="185"/>
                </a:cubicBezTo>
                <a:cubicBezTo>
                  <a:pt x="452" y="150"/>
                  <a:pt x="496" y="88"/>
                  <a:pt x="469" y="8"/>
                </a:cubicBezTo>
                <a:close/>
                <a:moveTo>
                  <a:pt x="363" y="247"/>
                </a:moveTo>
                <a:lnTo>
                  <a:pt x="363" y="247"/>
                </a:lnTo>
                <a:cubicBezTo>
                  <a:pt x="346" y="256"/>
                  <a:pt x="319" y="256"/>
                  <a:pt x="310" y="229"/>
                </a:cubicBezTo>
                <a:cubicBezTo>
                  <a:pt x="293" y="212"/>
                  <a:pt x="301" y="194"/>
                  <a:pt x="319" y="176"/>
                </a:cubicBezTo>
                <a:cubicBezTo>
                  <a:pt x="328" y="168"/>
                  <a:pt x="346" y="168"/>
                  <a:pt x="363" y="176"/>
                </a:cubicBezTo>
                <a:cubicBezTo>
                  <a:pt x="355" y="185"/>
                  <a:pt x="355" y="185"/>
                  <a:pt x="355" y="185"/>
                </a:cubicBezTo>
                <a:cubicBezTo>
                  <a:pt x="346" y="185"/>
                  <a:pt x="337" y="194"/>
                  <a:pt x="346" y="203"/>
                </a:cubicBezTo>
                <a:cubicBezTo>
                  <a:pt x="346" y="212"/>
                  <a:pt x="355" y="212"/>
                  <a:pt x="355" y="212"/>
                </a:cubicBezTo>
                <a:cubicBezTo>
                  <a:pt x="363" y="212"/>
                  <a:pt x="363" y="212"/>
                  <a:pt x="363" y="212"/>
                </a:cubicBezTo>
                <a:cubicBezTo>
                  <a:pt x="372" y="212"/>
                  <a:pt x="372" y="212"/>
                  <a:pt x="381" y="203"/>
                </a:cubicBezTo>
                <a:cubicBezTo>
                  <a:pt x="381" y="221"/>
                  <a:pt x="372" y="238"/>
                  <a:pt x="363" y="24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87" name="Freeform 21"/>
          <p:cNvSpPr>
            <a:spLocks noChangeArrowheads="1"/>
          </p:cNvSpPr>
          <p:nvPr/>
        </p:nvSpPr>
        <p:spPr bwMode="auto">
          <a:xfrm>
            <a:off x="3025518" y="3835401"/>
            <a:ext cx="298372" cy="167218"/>
          </a:xfrm>
          <a:custGeom>
            <a:avLst/>
            <a:gdLst>
              <a:gd name="T0" fmla="*/ 249 w 497"/>
              <a:gd name="T1" fmla="*/ 0 h 276"/>
              <a:gd name="T2" fmla="*/ 249 w 497"/>
              <a:gd name="T3" fmla="*/ 0 h 276"/>
              <a:gd name="T4" fmla="*/ 0 w 497"/>
              <a:gd name="T5" fmla="*/ 133 h 276"/>
              <a:gd name="T6" fmla="*/ 249 w 497"/>
              <a:gd name="T7" fmla="*/ 275 h 276"/>
              <a:gd name="T8" fmla="*/ 496 w 497"/>
              <a:gd name="T9" fmla="*/ 133 h 276"/>
              <a:gd name="T10" fmla="*/ 249 w 497"/>
              <a:gd name="T11" fmla="*/ 0 h 276"/>
              <a:gd name="T12" fmla="*/ 249 w 497"/>
              <a:gd name="T13" fmla="*/ 239 h 276"/>
              <a:gd name="T14" fmla="*/ 249 w 497"/>
              <a:gd name="T15" fmla="*/ 239 h 276"/>
              <a:gd name="T16" fmla="*/ 142 w 497"/>
              <a:gd name="T17" fmla="*/ 133 h 276"/>
              <a:gd name="T18" fmla="*/ 249 w 497"/>
              <a:gd name="T19" fmla="*/ 26 h 276"/>
              <a:gd name="T20" fmla="*/ 355 w 497"/>
              <a:gd name="T21" fmla="*/ 133 h 276"/>
              <a:gd name="T22" fmla="*/ 249 w 497"/>
              <a:gd name="T23" fmla="*/ 239 h 276"/>
              <a:gd name="T24" fmla="*/ 249 w 497"/>
              <a:gd name="T25" fmla="*/ 133 h 276"/>
              <a:gd name="T26" fmla="*/ 249 w 497"/>
              <a:gd name="T27" fmla="*/ 133 h 276"/>
              <a:gd name="T28" fmla="*/ 249 w 497"/>
              <a:gd name="T29" fmla="*/ 79 h 276"/>
              <a:gd name="T30" fmla="*/ 195 w 497"/>
              <a:gd name="T31" fmla="*/ 133 h 276"/>
              <a:gd name="T32" fmla="*/ 249 w 497"/>
              <a:gd name="T33" fmla="*/ 186 h 276"/>
              <a:gd name="T34" fmla="*/ 302 w 497"/>
              <a:gd name="T35" fmla="*/ 133 h 276"/>
              <a:gd name="T36" fmla="*/ 249 w 497"/>
              <a:gd name="T37" fmla="*/ 133 h 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97" h="276">
                <a:moveTo>
                  <a:pt x="249" y="0"/>
                </a:moveTo>
                <a:lnTo>
                  <a:pt x="249" y="0"/>
                </a:lnTo>
                <a:cubicBezTo>
                  <a:pt x="89" y="0"/>
                  <a:pt x="0" y="115"/>
                  <a:pt x="0" y="133"/>
                </a:cubicBezTo>
                <a:cubicBezTo>
                  <a:pt x="0" y="151"/>
                  <a:pt x="89" y="275"/>
                  <a:pt x="249" y="275"/>
                </a:cubicBezTo>
                <a:cubicBezTo>
                  <a:pt x="408" y="275"/>
                  <a:pt x="496" y="151"/>
                  <a:pt x="496" y="133"/>
                </a:cubicBezTo>
                <a:cubicBezTo>
                  <a:pt x="496" y="115"/>
                  <a:pt x="408" y="0"/>
                  <a:pt x="249" y="0"/>
                </a:cubicBezTo>
                <a:close/>
                <a:moveTo>
                  <a:pt x="249" y="239"/>
                </a:moveTo>
                <a:lnTo>
                  <a:pt x="249" y="239"/>
                </a:lnTo>
                <a:cubicBezTo>
                  <a:pt x="186" y="239"/>
                  <a:pt x="142" y="195"/>
                  <a:pt x="142" y="133"/>
                </a:cubicBezTo>
                <a:cubicBezTo>
                  <a:pt x="142" y="79"/>
                  <a:pt x="186" y="26"/>
                  <a:pt x="249" y="26"/>
                </a:cubicBezTo>
                <a:cubicBezTo>
                  <a:pt x="310" y="26"/>
                  <a:pt x="355" y="79"/>
                  <a:pt x="355" y="133"/>
                </a:cubicBezTo>
                <a:cubicBezTo>
                  <a:pt x="355" y="195"/>
                  <a:pt x="310" y="239"/>
                  <a:pt x="249" y="239"/>
                </a:cubicBezTo>
                <a:close/>
                <a:moveTo>
                  <a:pt x="249" y="133"/>
                </a:moveTo>
                <a:lnTo>
                  <a:pt x="249" y="133"/>
                </a:lnTo>
                <a:cubicBezTo>
                  <a:pt x="239" y="123"/>
                  <a:pt x="266" y="79"/>
                  <a:pt x="249" y="79"/>
                </a:cubicBezTo>
                <a:cubicBezTo>
                  <a:pt x="221" y="79"/>
                  <a:pt x="195" y="107"/>
                  <a:pt x="195" y="133"/>
                </a:cubicBezTo>
                <a:cubicBezTo>
                  <a:pt x="195" y="168"/>
                  <a:pt x="221" y="186"/>
                  <a:pt x="249" y="186"/>
                </a:cubicBezTo>
                <a:cubicBezTo>
                  <a:pt x="274" y="186"/>
                  <a:pt x="302" y="168"/>
                  <a:pt x="302" y="133"/>
                </a:cubicBezTo>
                <a:cubicBezTo>
                  <a:pt x="302" y="123"/>
                  <a:pt x="257" y="142"/>
                  <a:pt x="249" y="1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88" name="Freeform 22"/>
          <p:cNvSpPr>
            <a:spLocks noChangeArrowheads="1"/>
          </p:cNvSpPr>
          <p:nvPr/>
        </p:nvSpPr>
        <p:spPr bwMode="auto">
          <a:xfrm>
            <a:off x="2443586" y="3778251"/>
            <a:ext cx="277212" cy="277283"/>
          </a:xfrm>
          <a:custGeom>
            <a:avLst/>
            <a:gdLst>
              <a:gd name="T0" fmla="*/ 230 w 461"/>
              <a:gd name="T1" fmla="*/ 8 h 461"/>
              <a:gd name="T2" fmla="*/ 230 w 461"/>
              <a:gd name="T3" fmla="*/ 8 h 461"/>
              <a:gd name="T4" fmla="*/ 0 w 461"/>
              <a:gd name="T5" fmla="*/ 239 h 461"/>
              <a:gd name="T6" fmla="*/ 230 w 461"/>
              <a:gd name="T7" fmla="*/ 460 h 461"/>
              <a:gd name="T8" fmla="*/ 460 w 461"/>
              <a:gd name="T9" fmla="*/ 230 h 461"/>
              <a:gd name="T10" fmla="*/ 230 w 461"/>
              <a:gd name="T11" fmla="*/ 8 h 461"/>
              <a:gd name="T12" fmla="*/ 230 w 461"/>
              <a:gd name="T13" fmla="*/ 35 h 461"/>
              <a:gd name="T14" fmla="*/ 230 w 461"/>
              <a:gd name="T15" fmla="*/ 35 h 461"/>
              <a:gd name="T16" fmla="*/ 319 w 461"/>
              <a:gd name="T17" fmla="*/ 53 h 461"/>
              <a:gd name="T18" fmla="*/ 291 w 461"/>
              <a:gd name="T19" fmla="*/ 106 h 461"/>
              <a:gd name="T20" fmla="*/ 230 w 461"/>
              <a:gd name="T21" fmla="*/ 97 h 461"/>
              <a:gd name="T22" fmla="*/ 168 w 461"/>
              <a:gd name="T23" fmla="*/ 106 h 461"/>
              <a:gd name="T24" fmla="*/ 141 w 461"/>
              <a:gd name="T25" fmla="*/ 53 h 461"/>
              <a:gd name="T26" fmla="*/ 230 w 461"/>
              <a:gd name="T27" fmla="*/ 35 h 461"/>
              <a:gd name="T28" fmla="*/ 106 w 461"/>
              <a:gd name="T29" fmla="*/ 292 h 461"/>
              <a:gd name="T30" fmla="*/ 106 w 461"/>
              <a:gd name="T31" fmla="*/ 292 h 461"/>
              <a:gd name="T32" fmla="*/ 53 w 461"/>
              <a:gd name="T33" fmla="*/ 327 h 461"/>
              <a:gd name="T34" fmla="*/ 35 w 461"/>
              <a:gd name="T35" fmla="*/ 239 h 461"/>
              <a:gd name="T36" fmla="*/ 53 w 461"/>
              <a:gd name="T37" fmla="*/ 141 h 461"/>
              <a:gd name="T38" fmla="*/ 106 w 461"/>
              <a:gd name="T39" fmla="*/ 167 h 461"/>
              <a:gd name="T40" fmla="*/ 88 w 461"/>
              <a:gd name="T41" fmla="*/ 230 h 461"/>
              <a:gd name="T42" fmla="*/ 106 w 461"/>
              <a:gd name="T43" fmla="*/ 292 h 461"/>
              <a:gd name="T44" fmla="*/ 230 w 461"/>
              <a:gd name="T45" fmla="*/ 433 h 461"/>
              <a:gd name="T46" fmla="*/ 230 w 461"/>
              <a:gd name="T47" fmla="*/ 433 h 461"/>
              <a:gd name="T48" fmla="*/ 141 w 461"/>
              <a:gd name="T49" fmla="*/ 407 h 461"/>
              <a:gd name="T50" fmla="*/ 168 w 461"/>
              <a:gd name="T51" fmla="*/ 354 h 461"/>
              <a:gd name="T52" fmla="*/ 230 w 461"/>
              <a:gd name="T53" fmla="*/ 372 h 461"/>
              <a:gd name="T54" fmla="*/ 291 w 461"/>
              <a:gd name="T55" fmla="*/ 354 h 461"/>
              <a:gd name="T56" fmla="*/ 319 w 461"/>
              <a:gd name="T57" fmla="*/ 407 h 461"/>
              <a:gd name="T58" fmla="*/ 230 w 461"/>
              <a:gd name="T59" fmla="*/ 433 h 461"/>
              <a:gd name="T60" fmla="*/ 230 w 461"/>
              <a:gd name="T61" fmla="*/ 345 h 461"/>
              <a:gd name="T62" fmla="*/ 230 w 461"/>
              <a:gd name="T63" fmla="*/ 345 h 461"/>
              <a:gd name="T64" fmla="*/ 124 w 461"/>
              <a:gd name="T65" fmla="*/ 230 h 461"/>
              <a:gd name="T66" fmla="*/ 230 w 461"/>
              <a:gd name="T67" fmla="*/ 123 h 461"/>
              <a:gd name="T68" fmla="*/ 336 w 461"/>
              <a:gd name="T69" fmla="*/ 230 h 461"/>
              <a:gd name="T70" fmla="*/ 230 w 461"/>
              <a:gd name="T71" fmla="*/ 345 h 461"/>
              <a:gd name="T72" fmla="*/ 354 w 461"/>
              <a:gd name="T73" fmla="*/ 292 h 461"/>
              <a:gd name="T74" fmla="*/ 354 w 461"/>
              <a:gd name="T75" fmla="*/ 292 h 461"/>
              <a:gd name="T76" fmla="*/ 372 w 461"/>
              <a:gd name="T77" fmla="*/ 230 h 461"/>
              <a:gd name="T78" fmla="*/ 354 w 461"/>
              <a:gd name="T79" fmla="*/ 167 h 461"/>
              <a:gd name="T80" fmla="*/ 407 w 461"/>
              <a:gd name="T81" fmla="*/ 141 h 461"/>
              <a:gd name="T82" fmla="*/ 425 w 461"/>
              <a:gd name="T83" fmla="*/ 230 h 461"/>
              <a:gd name="T84" fmla="*/ 407 w 461"/>
              <a:gd name="T85" fmla="*/ 327 h 461"/>
              <a:gd name="T86" fmla="*/ 354 w 461"/>
              <a:gd name="T87" fmla="*/ 292 h 4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461" h="461">
                <a:moveTo>
                  <a:pt x="230" y="8"/>
                </a:moveTo>
                <a:lnTo>
                  <a:pt x="230" y="8"/>
                </a:lnTo>
                <a:cubicBezTo>
                  <a:pt x="97" y="8"/>
                  <a:pt x="0" y="106"/>
                  <a:pt x="0" y="239"/>
                </a:cubicBezTo>
                <a:cubicBezTo>
                  <a:pt x="0" y="363"/>
                  <a:pt x="106" y="460"/>
                  <a:pt x="230" y="460"/>
                </a:cubicBezTo>
                <a:cubicBezTo>
                  <a:pt x="363" y="460"/>
                  <a:pt x="460" y="354"/>
                  <a:pt x="460" y="230"/>
                </a:cubicBezTo>
                <a:cubicBezTo>
                  <a:pt x="460" y="106"/>
                  <a:pt x="354" y="0"/>
                  <a:pt x="230" y="8"/>
                </a:cubicBezTo>
                <a:close/>
                <a:moveTo>
                  <a:pt x="230" y="35"/>
                </a:moveTo>
                <a:lnTo>
                  <a:pt x="230" y="35"/>
                </a:lnTo>
                <a:cubicBezTo>
                  <a:pt x="256" y="35"/>
                  <a:pt x="291" y="44"/>
                  <a:pt x="319" y="53"/>
                </a:cubicBezTo>
                <a:cubicBezTo>
                  <a:pt x="291" y="106"/>
                  <a:pt x="291" y="106"/>
                  <a:pt x="291" y="106"/>
                </a:cubicBezTo>
                <a:cubicBezTo>
                  <a:pt x="275" y="97"/>
                  <a:pt x="247" y="97"/>
                  <a:pt x="230" y="97"/>
                </a:cubicBezTo>
                <a:cubicBezTo>
                  <a:pt x="203" y="97"/>
                  <a:pt x="185" y="97"/>
                  <a:pt x="168" y="106"/>
                </a:cubicBezTo>
                <a:cubicBezTo>
                  <a:pt x="141" y="53"/>
                  <a:pt x="141" y="53"/>
                  <a:pt x="141" y="53"/>
                </a:cubicBezTo>
                <a:cubicBezTo>
                  <a:pt x="168" y="44"/>
                  <a:pt x="194" y="35"/>
                  <a:pt x="230" y="35"/>
                </a:cubicBezTo>
                <a:close/>
                <a:moveTo>
                  <a:pt x="106" y="292"/>
                </a:moveTo>
                <a:lnTo>
                  <a:pt x="106" y="292"/>
                </a:lnTo>
                <a:cubicBezTo>
                  <a:pt x="53" y="327"/>
                  <a:pt x="53" y="327"/>
                  <a:pt x="53" y="327"/>
                </a:cubicBezTo>
                <a:cubicBezTo>
                  <a:pt x="35" y="301"/>
                  <a:pt x="35" y="265"/>
                  <a:pt x="35" y="239"/>
                </a:cubicBezTo>
                <a:cubicBezTo>
                  <a:pt x="26" y="204"/>
                  <a:pt x="35" y="167"/>
                  <a:pt x="53" y="141"/>
                </a:cubicBezTo>
                <a:cubicBezTo>
                  <a:pt x="106" y="167"/>
                  <a:pt x="106" y="167"/>
                  <a:pt x="106" y="167"/>
                </a:cubicBezTo>
                <a:cubicBezTo>
                  <a:pt x="97" y="185"/>
                  <a:pt x="88" y="212"/>
                  <a:pt x="88" y="230"/>
                </a:cubicBezTo>
                <a:cubicBezTo>
                  <a:pt x="88" y="257"/>
                  <a:pt x="97" y="274"/>
                  <a:pt x="106" y="292"/>
                </a:cubicBezTo>
                <a:close/>
                <a:moveTo>
                  <a:pt x="230" y="433"/>
                </a:moveTo>
                <a:lnTo>
                  <a:pt x="230" y="433"/>
                </a:lnTo>
                <a:cubicBezTo>
                  <a:pt x="194" y="433"/>
                  <a:pt x="168" y="425"/>
                  <a:pt x="141" y="407"/>
                </a:cubicBezTo>
                <a:cubicBezTo>
                  <a:pt x="168" y="354"/>
                  <a:pt x="168" y="354"/>
                  <a:pt x="168" y="354"/>
                </a:cubicBezTo>
                <a:cubicBezTo>
                  <a:pt x="185" y="363"/>
                  <a:pt x="203" y="372"/>
                  <a:pt x="230" y="372"/>
                </a:cubicBezTo>
                <a:cubicBezTo>
                  <a:pt x="247" y="372"/>
                  <a:pt x="275" y="363"/>
                  <a:pt x="291" y="354"/>
                </a:cubicBezTo>
                <a:cubicBezTo>
                  <a:pt x="319" y="407"/>
                  <a:pt x="319" y="407"/>
                  <a:pt x="319" y="407"/>
                </a:cubicBezTo>
                <a:cubicBezTo>
                  <a:pt x="291" y="425"/>
                  <a:pt x="266" y="433"/>
                  <a:pt x="230" y="433"/>
                </a:cubicBezTo>
                <a:close/>
                <a:moveTo>
                  <a:pt x="230" y="345"/>
                </a:moveTo>
                <a:lnTo>
                  <a:pt x="230" y="345"/>
                </a:lnTo>
                <a:cubicBezTo>
                  <a:pt x="168" y="345"/>
                  <a:pt x="124" y="292"/>
                  <a:pt x="124" y="230"/>
                </a:cubicBezTo>
                <a:cubicBezTo>
                  <a:pt x="124" y="167"/>
                  <a:pt x="168" y="123"/>
                  <a:pt x="230" y="123"/>
                </a:cubicBezTo>
                <a:cubicBezTo>
                  <a:pt x="291" y="123"/>
                  <a:pt x="336" y="167"/>
                  <a:pt x="336" y="230"/>
                </a:cubicBezTo>
                <a:cubicBezTo>
                  <a:pt x="336" y="292"/>
                  <a:pt x="291" y="345"/>
                  <a:pt x="230" y="345"/>
                </a:cubicBezTo>
                <a:close/>
                <a:moveTo>
                  <a:pt x="354" y="292"/>
                </a:moveTo>
                <a:lnTo>
                  <a:pt x="354" y="292"/>
                </a:lnTo>
                <a:cubicBezTo>
                  <a:pt x="363" y="274"/>
                  <a:pt x="372" y="257"/>
                  <a:pt x="372" y="230"/>
                </a:cubicBezTo>
                <a:cubicBezTo>
                  <a:pt x="372" y="212"/>
                  <a:pt x="363" y="185"/>
                  <a:pt x="354" y="167"/>
                </a:cubicBezTo>
                <a:cubicBezTo>
                  <a:pt x="407" y="141"/>
                  <a:pt x="407" y="141"/>
                  <a:pt x="407" y="141"/>
                </a:cubicBezTo>
                <a:cubicBezTo>
                  <a:pt x="416" y="167"/>
                  <a:pt x="425" y="195"/>
                  <a:pt x="425" y="230"/>
                </a:cubicBezTo>
                <a:cubicBezTo>
                  <a:pt x="425" y="265"/>
                  <a:pt x="416" y="292"/>
                  <a:pt x="407" y="327"/>
                </a:cubicBezTo>
                <a:lnTo>
                  <a:pt x="354" y="29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89" name="Freeform 23"/>
          <p:cNvSpPr>
            <a:spLocks noChangeArrowheads="1"/>
          </p:cNvSpPr>
          <p:nvPr/>
        </p:nvSpPr>
        <p:spPr bwMode="auto">
          <a:xfrm>
            <a:off x="1267025" y="3793068"/>
            <a:ext cx="256051" cy="251884"/>
          </a:xfrm>
          <a:custGeom>
            <a:avLst/>
            <a:gdLst>
              <a:gd name="T0" fmla="*/ 416 w 427"/>
              <a:gd name="T1" fmla="*/ 53 h 417"/>
              <a:gd name="T2" fmla="*/ 416 w 427"/>
              <a:gd name="T3" fmla="*/ 53 h 417"/>
              <a:gd name="T4" fmla="*/ 354 w 427"/>
              <a:gd name="T5" fmla="*/ 9 h 417"/>
              <a:gd name="T6" fmla="*/ 328 w 427"/>
              <a:gd name="T7" fmla="*/ 0 h 417"/>
              <a:gd name="T8" fmla="*/ 89 w 427"/>
              <a:gd name="T9" fmla="*/ 0 h 417"/>
              <a:gd name="T10" fmla="*/ 62 w 427"/>
              <a:gd name="T11" fmla="*/ 9 h 417"/>
              <a:gd name="T12" fmla="*/ 9 w 427"/>
              <a:gd name="T13" fmla="*/ 53 h 417"/>
              <a:gd name="T14" fmla="*/ 0 w 427"/>
              <a:gd name="T15" fmla="*/ 80 h 417"/>
              <a:gd name="T16" fmla="*/ 44 w 427"/>
              <a:gd name="T17" fmla="*/ 399 h 417"/>
              <a:gd name="T18" fmla="*/ 72 w 427"/>
              <a:gd name="T19" fmla="*/ 416 h 417"/>
              <a:gd name="T20" fmla="*/ 354 w 427"/>
              <a:gd name="T21" fmla="*/ 416 h 417"/>
              <a:gd name="T22" fmla="*/ 381 w 427"/>
              <a:gd name="T23" fmla="*/ 399 h 417"/>
              <a:gd name="T24" fmla="*/ 426 w 427"/>
              <a:gd name="T25" fmla="*/ 80 h 417"/>
              <a:gd name="T26" fmla="*/ 416 w 427"/>
              <a:gd name="T27" fmla="*/ 53 h 417"/>
              <a:gd name="T28" fmla="*/ 213 w 427"/>
              <a:gd name="T29" fmla="*/ 266 h 417"/>
              <a:gd name="T30" fmla="*/ 213 w 427"/>
              <a:gd name="T31" fmla="*/ 266 h 417"/>
              <a:gd name="T32" fmla="*/ 107 w 427"/>
              <a:gd name="T33" fmla="*/ 124 h 417"/>
              <a:gd name="T34" fmla="*/ 160 w 427"/>
              <a:gd name="T35" fmla="*/ 124 h 417"/>
              <a:gd name="T36" fmla="*/ 213 w 427"/>
              <a:gd name="T37" fmla="*/ 222 h 417"/>
              <a:gd name="T38" fmla="*/ 266 w 427"/>
              <a:gd name="T39" fmla="*/ 124 h 417"/>
              <a:gd name="T40" fmla="*/ 310 w 427"/>
              <a:gd name="T41" fmla="*/ 124 h 417"/>
              <a:gd name="T42" fmla="*/ 213 w 427"/>
              <a:gd name="T43" fmla="*/ 266 h 417"/>
              <a:gd name="T44" fmla="*/ 36 w 427"/>
              <a:gd name="T45" fmla="*/ 80 h 417"/>
              <a:gd name="T46" fmla="*/ 36 w 427"/>
              <a:gd name="T47" fmla="*/ 80 h 417"/>
              <a:gd name="T48" fmla="*/ 89 w 427"/>
              <a:gd name="T49" fmla="*/ 27 h 417"/>
              <a:gd name="T50" fmla="*/ 328 w 427"/>
              <a:gd name="T51" fmla="*/ 27 h 417"/>
              <a:gd name="T52" fmla="*/ 391 w 427"/>
              <a:gd name="T53" fmla="*/ 80 h 417"/>
              <a:gd name="T54" fmla="*/ 36 w 427"/>
              <a:gd name="T55" fmla="*/ 8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27" h="417">
                <a:moveTo>
                  <a:pt x="416" y="53"/>
                </a:moveTo>
                <a:lnTo>
                  <a:pt x="416" y="53"/>
                </a:lnTo>
                <a:cubicBezTo>
                  <a:pt x="408" y="44"/>
                  <a:pt x="363" y="9"/>
                  <a:pt x="354" y="9"/>
                </a:cubicBezTo>
                <a:cubicBezTo>
                  <a:pt x="354" y="0"/>
                  <a:pt x="337" y="0"/>
                  <a:pt x="328" y="0"/>
                </a:cubicBezTo>
                <a:cubicBezTo>
                  <a:pt x="89" y="0"/>
                  <a:pt x="89" y="0"/>
                  <a:pt x="89" y="0"/>
                </a:cubicBezTo>
                <a:cubicBezTo>
                  <a:pt x="89" y="0"/>
                  <a:pt x="72" y="0"/>
                  <a:pt x="62" y="9"/>
                </a:cubicBezTo>
                <a:cubicBezTo>
                  <a:pt x="62" y="9"/>
                  <a:pt x="18" y="44"/>
                  <a:pt x="9" y="53"/>
                </a:cubicBezTo>
                <a:cubicBezTo>
                  <a:pt x="0" y="53"/>
                  <a:pt x="0" y="62"/>
                  <a:pt x="0" y="80"/>
                </a:cubicBezTo>
                <a:cubicBezTo>
                  <a:pt x="0" y="88"/>
                  <a:pt x="44" y="399"/>
                  <a:pt x="44" y="399"/>
                </a:cubicBezTo>
                <a:cubicBezTo>
                  <a:pt x="53" y="407"/>
                  <a:pt x="62" y="416"/>
                  <a:pt x="72" y="416"/>
                </a:cubicBezTo>
                <a:cubicBezTo>
                  <a:pt x="354" y="416"/>
                  <a:pt x="354" y="416"/>
                  <a:pt x="354" y="416"/>
                </a:cubicBezTo>
                <a:cubicBezTo>
                  <a:pt x="363" y="416"/>
                  <a:pt x="372" y="407"/>
                  <a:pt x="381" y="399"/>
                </a:cubicBezTo>
                <a:cubicBezTo>
                  <a:pt x="381" y="399"/>
                  <a:pt x="426" y="88"/>
                  <a:pt x="426" y="80"/>
                </a:cubicBezTo>
                <a:cubicBezTo>
                  <a:pt x="426" y="62"/>
                  <a:pt x="416" y="53"/>
                  <a:pt x="416" y="53"/>
                </a:cubicBezTo>
                <a:close/>
                <a:moveTo>
                  <a:pt x="213" y="266"/>
                </a:moveTo>
                <a:lnTo>
                  <a:pt x="213" y="266"/>
                </a:lnTo>
                <a:cubicBezTo>
                  <a:pt x="133" y="266"/>
                  <a:pt x="116" y="150"/>
                  <a:pt x="107" y="124"/>
                </a:cubicBezTo>
                <a:cubicBezTo>
                  <a:pt x="160" y="124"/>
                  <a:pt x="160" y="124"/>
                  <a:pt x="160" y="124"/>
                </a:cubicBezTo>
                <a:cubicBezTo>
                  <a:pt x="160" y="159"/>
                  <a:pt x="178" y="222"/>
                  <a:pt x="213" y="222"/>
                </a:cubicBezTo>
                <a:cubicBezTo>
                  <a:pt x="248" y="222"/>
                  <a:pt x="257" y="159"/>
                  <a:pt x="266" y="124"/>
                </a:cubicBezTo>
                <a:cubicBezTo>
                  <a:pt x="310" y="124"/>
                  <a:pt x="310" y="124"/>
                  <a:pt x="310" y="124"/>
                </a:cubicBezTo>
                <a:cubicBezTo>
                  <a:pt x="310" y="150"/>
                  <a:pt x="293" y="266"/>
                  <a:pt x="213" y="266"/>
                </a:cubicBezTo>
                <a:close/>
                <a:moveTo>
                  <a:pt x="36" y="80"/>
                </a:moveTo>
                <a:lnTo>
                  <a:pt x="36" y="80"/>
                </a:lnTo>
                <a:cubicBezTo>
                  <a:pt x="89" y="27"/>
                  <a:pt x="89" y="27"/>
                  <a:pt x="89" y="27"/>
                </a:cubicBezTo>
                <a:cubicBezTo>
                  <a:pt x="328" y="27"/>
                  <a:pt x="328" y="27"/>
                  <a:pt x="328" y="27"/>
                </a:cubicBezTo>
                <a:cubicBezTo>
                  <a:pt x="391" y="80"/>
                  <a:pt x="391" y="80"/>
                  <a:pt x="391" y="80"/>
                </a:cubicBezTo>
                <a:lnTo>
                  <a:pt x="36" y="8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90" name="Freeform 24"/>
          <p:cNvSpPr>
            <a:spLocks noChangeArrowheads="1"/>
          </p:cNvSpPr>
          <p:nvPr/>
        </p:nvSpPr>
        <p:spPr bwMode="auto">
          <a:xfrm>
            <a:off x="3620145" y="3206751"/>
            <a:ext cx="298373" cy="237067"/>
          </a:xfrm>
          <a:custGeom>
            <a:avLst/>
            <a:gdLst>
              <a:gd name="T0" fmla="*/ 248 w 497"/>
              <a:gd name="T1" fmla="*/ 150 h 399"/>
              <a:gd name="T2" fmla="*/ 248 w 497"/>
              <a:gd name="T3" fmla="*/ 150 h 399"/>
              <a:gd name="T4" fmla="*/ 177 w 497"/>
              <a:gd name="T5" fmla="*/ 221 h 399"/>
              <a:gd name="T6" fmla="*/ 248 w 497"/>
              <a:gd name="T7" fmla="*/ 292 h 399"/>
              <a:gd name="T8" fmla="*/ 319 w 497"/>
              <a:gd name="T9" fmla="*/ 221 h 399"/>
              <a:gd name="T10" fmla="*/ 248 w 497"/>
              <a:gd name="T11" fmla="*/ 150 h 399"/>
              <a:gd name="T12" fmla="*/ 442 w 497"/>
              <a:gd name="T13" fmla="*/ 70 h 399"/>
              <a:gd name="T14" fmla="*/ 442 w 497"/>
              <a:gd name="T15" fmla="*/ 70 h 399"/>
              <a:gd name="T16" fmla="*/ 389 w 497"/>
              <a:gd name="T17" fmla="*/ 70 h 399"/>
              <a:gd name="T18" fmla="*/ 363 w 497"/>
              <a:gd name="T19" fmla="*/ 61 h 399"/>
              <a:gd name="T20" fmla="*/ 354 w 497"/>
              <a:gd name="T21" fmla="*/ 8 h 399"/>
              <a:gd name="T22" fmla="*/ 327 w 497"/>
              <a:gd name="T23" fmla="*/ 0 h 399"/>
              <a:gd name="T24" fmla="*/ 159 w 497"/>
              <a:gd name="T25" fmla="*/ 0 h 399"/>
              <a:gd name="T26" fmla="*/ 142 w 497"/>
              <a:gd name="T27" fmla="*/ 8 h 399"/>
              <a:gd name="T28" fmla="*/ 123 w 497"/>
              <a:gd name="T29" fmla="*/ 61 h 399"/>
              <a:gd name="T30" fmla="*/ 106 w 497"/>
              <a:gd name="T31" fmla="*/ 70 h 399"/>
              <a:gd name="T32" fmla="*/ 53 w 497"/>
              <a:gd name="T33" fmla="*/ 70 h 399"/>
              <a:gd name="T34" fmla="*/ 0 w 497"/>
              <a:gd name="T35" fmla="*/ 123 h 399"/>
              <a:gd name="T36" fmla="*/ 0 w 497"/>
              <a:gd name="T37" fmla="*/ 345 h 399"/>
              <a:gd name="T38" fmla="*/ 53 w 497"/>
              <a:gd name="T39" fmla="*/ 398 h 399"/>
              <a:gd name="T40" fmla="*/ 442 w 497"/>
              <a:gd name="T41" fmla="*/ 398 h 399"/>
              <a:gd name="T42" fmla="*/ 496 w 497"/>
              <a:gd name="T43" fmla="*/ 345 h 399"/>
              <a:gd name="T44" fmla="*/ 496 w 497"/>
              <a:gd name="T45" fmla="*/ 123 h 399"/>
              <a:gd name="T46" fmla="*/ 442 w 497"/>
              <a:gd name="T47" fmla="*/ 70 h 399"/>
              <a:gd name="T48" fmla="*/ 248 w 497"/>
              <a:gd name="T49" fmla="*/ 345 h 399"/>
              <a:gd name="T50" fmla="*/ 248 w 497"/>
              <a:gd name="T51" fmla="*/ 345 h 399"/>
              <a:gd name="T52" fmla="*/ 123 w 497"/>
              <a:gd name="T53" fmla="*/ 221 h 399"/>
              <a:gd name="T54" fmla="*/ 248 w 497"/>
              <a:gd name="T55" fmla="*/ 97 h 399"/>
              <a:gd name="T56" fmla="*/ 372 w 497"/>
              <a:gd name="T57" fmla="*/ 221 h 399"/>
              <a:gd name="T58" fmla="*/ 248 w 497"/>
              <a:gd name="T59" fmla="*/ 345 h 399"/>
              <a:gd name="T60" fmla="*/ 425 w 497"/>
              <a:gd name="T61" fmla="*/ 159 h 399"/>
              <a:gd name="T62" fmla="*/ 425 w 497"/>
              <a:gd name="T63" fmla="*/ 159 h 399"/>
              <a:gd name="T64" fmla="*/ 407 w 497"/>
              <a:gd name="T65" fmla="*/ 141 h 399"/>
              <a:gd name="T66" fmla="*/ 425 w 497"/>
              <a:gd name="T67" fmla="*/ 123 h 399"/>
              <a:gd name="T68" fmla="*/ 442 w 497"/>
              <a:gd name="T69" fmla="*/ 141 h 399"/>
              <a:gd name="T70" fmla="*/ 425 w 497"/>
              <a:gd name="T71" fmla="*/ 159 h 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497" h="399">
                <a:moveTo>
                  <a:pt x="248" y="150"/>
                </a:moveTo>
                <a:lnTo>
                  <a:pt x="248" y="150"/>
                </a:lnTo>
                <a:cubicBezTo>
                  <a:pt x="203" y="150"/>
                  <a:pt x="177" y="176"/>
                  <a:pt x="177" y="221"/>
                </a:cubicBezTo>
                <a:cubicBezTo>
                  <a:pt x="177" y="266"/>
                  <a:pt x="203" y="292"/>
                  <a:pt x="248" y="292"/>
                </a:cubicBezTo>
                <a:cubicBezTo>
                  <a:pt x="292" y="292"/>
                  <a:pt x="319" y="266"/>
                  <a:pt x="319" y="221"/>
                </a:cubicBezTo>
                <a:cubicBezTo>
                  <a:pt x="319" y="176"/>
                  <a:pt x="292" y="150"/>
                  <a:pt x="248" y="150"/>
                </a:cubicBezTo>
                <a:close/>
                <a:moveTo>
                  <a:pt x="442" y="70"/>
                </a:moveTo>
                <a:lnTo>
                  <a:pt x="442" y="70"/>
                </a:lnTo>
                <a:cubicBezTo>
                  <a:pt x="389" y="70"/>
                  <a:pt x="389" y="70"/>
                  <a:pt x="389" y="70"/>
                </a:cubicBezTo>
                <a:cubicBezTo>
                  <a:pt x="380" y="70"/>
                  <a:pt x="372" y="70"/>
                  <a:pt x="363" y="61"/>
                </a:cubicBezTo>
                <a:cubicBezTo>
                  <a:pt x="354" y="8"/>
                  <a:pt x="354" y="8"/>
                  <a:pt x="354" y="8"/>
                </a:cubicBezTo>
                <a:cubicBezTo>
                  <a:pt x="345" y="8"/>
                  <a:pt x="336" y="0"/>
                  <a:pt x="327" y="0"/>
                </a:cubicBezTo>
                <a:cubicBezTo>
                  <a:pt x="159" y="0"/>
                  <a:pt x="159" y="0"/>
                  <a:pt x="159" y="0"/>
                </a:cubicBezTo>
                <a:cubicBezTo>
                  <a:pt x="159" y="0"/>
                  <a:pt x="150" y="8"/>
                  <a:pt x="142" y="8"/>
                </a:cubicBezTo>
                <a:cubicBezTo>
                  <a:pt x="123" y="61"/>
                  <a:pt x="123" y="61"/>
                  <a:pt x="123" y="61"/>
                </a:cubicBezTo>
                <a:cubicBezTo>
                  <a:pt x="123" y="70"/>
                  <a:pt x="115" y="70"/>
                  <a:pt x="106" y="70"/>
                </a:cubicBezTo>
                <a:cubicBezTo>
                  <a:pt x="53" y="70"/>
                  <a:pt x="53" y="70"/>
                  <a:pt x="53" y="70"/>
                </a:cubicBezTo>
                <a:cubicBezTo>
                  <a:pt x="17" y="70"/>
                  <a:pt x="0" y="97"/>
                  <a:pt x="0" y="123"/>
                </a:cubicBezTo>
                <a:cubicBezTo>
                  <a:pt x="0" y="345"/>
                  <a:pt x="0" y="345"/>
                  <a:pt x="0" y="345"/>
                </a:cubicBezTo>
                <a:cubicBezTo>
                  <a:pt x="0" y="372"/>
                  <a:pt x="17" y="398"/>
                  <a:pt x="53" y="398"/>
                </a:cubicBezTo>
                <a:cubicBezTo>
                  <a:pt x="442" y="398"/>
                  <a:pt x="442" y="398"/>
                  <a:pt x="442" y="398"/>
                </a:cubicBezTo>
                <a:cubicBezTo>
                  <a:pt x="470" y="398"/>
                  <a:pt x="496" y="372"/>
                  <a:pt x="496" y="345"/>
                </a:cubicBezTo>
                <a:cubicBezTo>
                  <a:pt x="496" y="123"/>
                  <a:pt x="496" y="123"/>
                  <a:pt x="496" y="123"/>
                </a:cubicBezTo>
                <a:cubicBezTo>
                  <a:pt x="496" y="97"/>
                  <a:pt x="470" y="70"/>
                  <a:pt x="442" y="70"/>
                </a:cubicBezTo>
                <a:close/>
                <a:moveTo>
                  <a:pt x="248" y="345"/>
                </a:moveTo>
                <a:lnTo>
                  <a:pt x="248" y="345"/>
                </a:lnTo>
                <a:cubicBezTo>
                  <a:pt x="177" y="345"/>
                  <a:pt x="123" y="292"/>
                  <a:pt x="123" y="221"/>
                </a:cubicBezTo>
                <a:cubicBezTo>
                  <a:pt x="123" y="150"/>
                  <a:pt x="177" y="97"/>
                  <a:pt x="248" y="97"/>
                </a:cubicBezTo>
                <a:cubicBezTo>
                  <a:pt x="319" y="97"/>
                  <a:pt x="372" y="150"/>
                  <a:pt x="372" y="221"/>
                </a:cubicBezTo>
                <a:cubicBezTo>
                  <a:pt x="372" y="292"/>
                  <a:pt x="319" y="345"/>
                  <a:pt x="248" y="345"/>
                </a:cubicBezTo>
                <a:close/>
                <a:moveTo>
                  <a:pt x="425" y="159"/>
                </a:moveTo>
                <a:lnTo>
                  <a:pt x="425" y="159"/>
                </a:lnTo>
                <a:cubicBezTo>
                  <a:pt x="416" y="159"/>
                  <a:pt x="407" y="150"/>
                  <a:pt x="407" y="141"/>
                </a:cubicBezTo>
                <a:cubicBezTo>
                  <a:pt x="407" y="132"/>
                  <a:pt x="416" y="123"/>
                  <a:pt x="425" y="123"/>
                </a:cubicBezTo>
                <a:cubicBezTo>
                  <a:pt x="433" y="123"/>
                  <a:pt x="442" y="132"/>
                  <a:pt x="442" y="141"/>
                </a:cubicBezTo>
                <a:cubicBezTo>
                  <a:pt x="442" y="150"/>
                  <a:pt x="433" y="159"/>
                  <a:pt x="425" y="15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91" name="Freeform 25"/>
          <p:cNvSpPr>
            <a:spLocks noChangeArrowheads="1"/>
          </p:cNvSpPr>
          <p:nvPr/>
        </p:nvSpPr>
        <p:spPr bwMode="auto">
          <a:xfrm>
            <a:off x="6644075" y="3185584"/>
            <a:ext cx="207380" cy="285750"/>
          </a:xfrm>
          <a:custGeom>
            <a:avLst/>
            <a:gdLst>
              <a:gd name="T0" fmla="*/ 195 w 346"/>
              <a:gd name="T1" fmla="*/ 0 h 479"/>
              <a:gd name="T2" fmla="*/ 195 w 346"/>
              <a:gd name="T3" fmla="*/ 0 h 479"/>
              <a:gd name="T4" fmla="*/ 160 w 346"/>
              <a:gd name="T5" fmla="*/ 0 h 479"/>
              <a:gd name="T6" fmla="*/ 160 w 346"/>
              <a:gd name="T7" fmla="*/ 328 h 479"/>
              <a:gd name="T8" fmla="*/ 80 w 346"/>
              <a:gd name="T9" fmla="*/ 328 h 479"/>
              <a:gd name="T10" fmla="*/ 10 w 346"/>
              <a:gd name="T11" fmla="*/ 425 h 479"/>
              <a:gd name="T12" fmla="*/ 124 w 346"/>
              <a:gd name="T13" fmla="*/ 461 h 479"/>
              <a:gd name="T14" fmla="*/ 195 w 346"/>
              <a:gd name="T15" fmla="*/ 372 h 479"/>
              <a:gd name="T16" fmla="*/ 195 w 346"/>
              <a:gd name="T17" fmla="*/ 106 h 479"/>
              <a:gd name="T18" fmla="*/ 257 w 346"/>
              <a:gd name="T19" fmla="*/ 230 h 479"/>
              <a:gd name="T20" fmla="*/ 275 w 346"/>
              <a:gd name="T21" fmla="*/ 230 h 479"/>
              <a:gd name="T22" fmla="*/ 195 w 346"/>
              <a:gd name="T23" fmla="*/ 0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46" h="479">
                <a:moveTo>
                  <a:pt x="195" y="0"/>
                </a:moveTo>
                <a:lnTo>
                  <a:pt x="195" y="0"/>
                </a:lnTo>
                <a:cubicBezTo>
                  <a:pt x="160" y="0"/>
                  <a:pt x="160" y="0"/>
                  <a:pt x="160" y="0"/>
                </a:cubicBezTo>
                <a:cubicBezTo>
                  <a:pt x="160" y="328"/>
                  <a:pt x="160" y="328"/>
                  <a:pt x="160" y="328"/>
                </a:cubicBezTo>
                <a:cubicBezTo>
                  <a:pt x="133" y="319"/>
                  <a:pt x="107" y="319"/>
                  <a:pt x="80" y="328"/>
                </a:cubicBezTo>
                <a:cubicBezTo>
                  <a:pt x="26" y="346"/>
                  <a:pt x="0" y="390"/>
                  <a:pt x="10" y="425"/>
                </a:cubicBezTo>
                <a:cubicBezTo>
                  <a:pt x="26" y="461"/>
                  <a:pt x="71" y="478"/>
                  <a:pt x="124" y="461"/>
                </a:cubicBezTo>
                <a:cubicBezTo>
                  <a:pt x="169" y="443"/>
                  <a:pt x="195" y="408"/>
                  <a:pt x="195" y="372"/>
                </a:cubicBezTo>
                <a:cubicBezTo>
                  <a:pt x="195" y="106"/>
                  <a:pt x="195" y="106"/>
                  <a:pt x="195" y="106"/>
                </a:cubicBezTo>
                <a:cubicBezTo>
                  <a:pt x="266" y="124"/>
                  <a:pt x="266" y="212"/>
                  <a:pt x="257" y="230"/>
                </a:cubicBezTo>
                <a:cubicBezTo>
                  <a:pt x="257" y="239"/>
                  <a:pt x="266" y="248"/>
                  <a:pt x="275" y="230"/>
                </a:cubicBezTo>
                <a:cubicBezTo>
                  <a:pt x="345" y="115"/>
                  <a:pt x="195" y="62"/>
                  <a:pt x="195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92" name="Freeform 26"/>
          <p:cNvSpPr>
            <a:spLocks noChangeArrowheads="1"/>
          </p:cNvSpPr>
          <p:nvPr/>
        </p:nvSpPr>
        <p:spPr bwMode="auto">
          <a:xfrm>
            <a:off x="4832681" y="3200401"/>
            <a:ext cx="256050" cy="260351"/>
          </a:xfrm>
          <a:custGeom>
            <a:avLst/>
            <a:gdLst>
              <a:gd name="T0" fmla="*/ 256 w 426"/>
              <a:gd name="T1" fmla="*/ 265 h 435"/>
              <a:gd name="T2" fmla="*/ 256 w 426"/>
              <a:gd name="T3" fmla="*/ 265 h 435"/>
              <a:gd name="T4" fmla="*/ 0 w 426"/>
              <a:gd name="T5" fmla="*/ 301 h 435"/>
              <a:gd name="T6" fmla="*/ 35 w 426"/>
              <a:gd name="T7" fmla="*/ 345 h 435"/>
              <a:gd name="T8" fmla="*/ 346 w 426"/>
              <a:gd name="T9" fmla="*/ 345 h 435"/>
              <a:gd name="T10" fmla="*/ 346 w 426"/>
              <a:gd name="T11" fmla="*/ 35 h 435"/>
              <a:gd name="T12" fmla="*/ 292 w 426"/>
              <a:gd name="T13" fmla="*/ 0 h 435"/>
              <a:gd name="T14" fmla="*/ 256 w 426"/>
              <a:gd name="T15" fmla="*/ 265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26" h="435">
                <a:moveTo>
                  <a:pt x="256" y="265"/>
                </a:moveTo>
                <a:lnTo>
                  <a:pt x="256" y="265"/>
                </a:lnTo>
                <a:cubicBezTo>
                  <a:pt x="186" y="336"/>
                  <a:pt x="80" y="345"/>
                  <a:pt x="0" y="301"/>
                </a:cubicBezTo>
                <a:cubicBezTo>
                  <a:pt x="9" y="319"/>
                  <a:pt x="17" y="328"/>
                  <a:pt x="35" y="345"/>
                </a:cubicBezTo>
                <a:cubicBezTo>
                  <a:pt x="124" y="434"/>
                  <a:pt x="256" y="434"/>
                  <a:pt x="346" y="345"/>
                </a:cubicBezTo>
                <a:cubicBezTo>
                  <a:pt x="425" y="256"/>
                  <a:pt x="425" y="124"/>
                  <a:pt x="346" y="35"/>
                </a:cubicBezTo>
                <a:cubicBezTo>
                  <a:pt x="328" y="26"/>
                  <a:pt x="310" y="9"/>
                  <a:pt x="292" y="0"/>
                </a:cubicBezTo>
                <a:cubicBezTo>
                  <a:pt x="346" y="88"/>
                  <a:pt x="328" y="194"/>
                  <a:pt x="256" y="265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93" name="Freeform 27"/>
          <p:cNvSpPr>
            <a:spLocks noChangeArrowheads="1"/>
          </p:cNvSpPr>
          <p:nvPr/>
        </p:nvSpPr>
        <p:spPr bwMode="auto">
          <a:xfrm>
            <a:off x="5399799" y="3200400"/>
            <a:ext cx="302604" cy="237067"/>
          </a:xfrm>
          <a:custGeom>
            <a:avLst/>
            <a:gdLst>
              <a:gd name="T0" fmla="*/ 434 w 506"/>
              <a:gd name="T1" fmla="*/ 70 h 399"/>
              <a:gd name="T2" fmla="*/ 434 w 506"/>
              <a:gd name="T3" fmla="*/ 70 h 399"/>
              <a:gd name="T4" fmla="*/ 168 w 506"/>
              <a:gd name="T5" fmla="*/ 35 h 399"/>
              <a:gd name="T6" fmla="*/ 9 w 506"/>
              <a:gd name="T7" fmla="*/ 221 h 399"/>
              <a:gd name="T8" fmla="*/ 195 w 506"/>
              <a:gd name="T9" fmla="*/ 398 h 399"/>
              <a:gd name="T10" fmla="*/ 381 w 506"/>
              <a:gd name="T11" fmla="*/ 310 h 399"/>
              <a:gd name="T12" fmla="*/ 363 w 506"/>
              <a:gd name="T13" fmla="*/ 212 h 399"/>
              <a:gd name="T14" fmla="*/ 469 w 506"/>
              <a:gd name="T15" fmla="*/ 203 h 399"/>
              <a:gd name="T16" fmla="*/ 434 w 506"/>
              <a:gd name="T17" fmla="*/ 70 h 399"/>
              <a:gd name="T18" fmla="*/ 274 w 506"/>
              <a:gd name="T19" fmla="*/ 301 h 399"/>
              <a:gd name="T20" fmla="*/ 274 w 506"/>
              <a:gd name="T21" fmla="*/ 301 h 399"/>
              <a:gd name="T22" fmla="*/ 239 w 506"/>
              <a:gd name="T23" fmla="*/ 265 h 399"/>
              <a:gd name="T24" fmla="*/ 274 w 506"/>
              <a:gd name="T25" fmla="*/ 230 h 399"/>
              <a:gd name="T26" fmla="*/ 309 w 506"/>
              <a:gd name="T27" fmla="*/ 265 h 399"/>
              <a:gd name="T28" fmla="*/ 274 w 506"/>
              <a:gd name="T29" fmla="*/ 301 h 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506" h="399">
                <a:moveTo>
                  <a:pt x="434" y="70"/>
                </a:moveTo>
                <a:lnTo>
                  <a:pt x="434" y="70"/>
                </a:lnTo>
                <a:cubicBezTo>
                  <a:pt x="354" y="17"/>
                  <a:pt x="265" y="0"/>
                  <a:pt x="168" y="35"/>
                </a:cubicBezTo>
                <a:cubicBezTo>
                  <a:pt x="89" y="53"/>
                  <a:pt x="9" y="141"/>
                  <a:pt x="9" y="221"/>
                </a:cubicBezTo>
                <a:cubicBezTo>
                  <a:pt x="0" y="319"/>
                  <a:pt x="71" y="398"/>
                  <a:pt x="195" y="398"/>
                </a:cubicBezTo>
                <a:cubicBezTo>
                  <a:pt x="337" y="398"/>
                  <a:pt x="381" y="328"/>
                  <a:pt x="381" y="310"/>
                </a:cubicBezTo>
                <a:cubicBezTo>
                  <a:pt x="390" y="292"/>
                  <a:pt x="328" y="248"/>
                  <a:pt x="363" y="212"/>
                </a:cubicBezTo>
                <a:cubicBezTo>
                  <a:pt x="408" y="168"/>
                  <a:pt x="452" y="203"/>
                  <a:pt x="469" y="203"/>
                </a:cubicBezTo>
                <a:cubicBezTo>
                  <a:pt x="496" y="194"/>
                  <a:pt x="505" y="124"/>
                  <a:pt x="434" y="70"/>
                </a:cubicBezTo>
                <a:close/>
                <a:moveTo>
                  <a:pt x="274" y="301"/>
                </a:moveTo>
                <a:lnTo>
                  <a:pt x="274" y="301"/>
                </a:lnTo>
                <a:cubicBezTo>
                  <a:pt x="248" y="301"/>
                  <a:pt x="239" y="283"/>
                  <a:pt x="239" y="265"/>
                </a:cubicBezTo>
                <a:cubicBezTo>
                  <a:pt x="239" y="248"/>
                  <a:pt x="248" y="230"/>
                  <a:pt x="274" y="230"/>
                </a:cubicBezTo>
                <a:cubicBezTo>
                  <a:pt x="293" y="230"/>
                  <a:pt x="309" y="248"/>
                  <a:pt x="309" y="265"/>
                </a:cubicBezTo>
                <a:cubicBezTo>
                  <a:pt x="309" y="283"/>
                  <a:pt x="293" y="301"/>
                  <a:pt x="274" y="3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94" name="Freeform 28"/>
          <p:cNvSpPr>
            <a:spLocks noChangeArrowheads="1"/>
          </p:cNvSpPr>
          <p:nvPr/>
        </p:nvSpPr>
        <p:spPr bwMode="auto">
          <a:xfrm>
            <a:off x="5998659" y="3189818"/>
            <a:ext cx="298373" cy="249767"/>
          </a:xfrm>
          <a:custGeom>
            <a:avLst/>
            <a:gdLst>
              <a:gd name="T0" fmla="*/ 124 w 498"/>
              <a:gd name="T1" fmla="*/ 81 h 418"/>
              <a:gd name="T2" fmla="*/ 124 w 498"/>
              <a:gd name="T3" fmla="*/ 81 h 418"/>
              <a:gd name="T4" fmla="*/ 36 w 498"/>
              <a:gd name="T5" fmla="*/ 258 h 418"/>
              <a:gd name="T6" fmla="*/ 346 w 498"/>
              <a:gd name="T7" fmla="*/ 116 h 418"/>
              <a:gd name="T8" fmla="*/ 9 w 498"/>
              <a:gd name="T9" fmla="*/ 382 h 418"/>
              <a:gd name="T10" fmla="*/ 44 w 498"/>
              <a:gd name="T11" fmla="*/ 400 h 418"/>
              <a:gd name="T12" fmla="*/ 97 w 498"/>
              <a:gd name="T13" fmla="*/ 311 h 418"/>
              <a:gd name="T14" fmla="*/ 293 w 498"/>
              <a:gd name="T15" fmla="*/ 311 h 418"/>
              <a:gd name="T16" fmla="*/ 469 w 498"/>
              <a:gd name="T17" fmla="*/ 72 h 418"/>
              <a:gd name="T18" fmla="*/ 124 w 498"/>
              <a:gd name="T19" fmla="*/ 81 h 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98" h="418">
                <a:moveTo>
                  <a:pt x="124" y="81"/>
                </a:moveTo>
                <a:lnTo>
                  <a:pt x="124" y="81"/>
                </a:lnTo>
                <a:cubicBezTo>
                  <a:pt x="27" y="134"/>
                  <a:pt x="36" y="222"/>
                  <a:pt x="36" y="258"/>
                </a:cubicBezTo>
                <a:cubicBezTo>
                  <a:pt x="159" y="107"/>
                  <a:pt x="346" y="116"/>
                  <a:pt x="346" y="116"/>
                </a:cubicBezTo>
                <a:cubicBezTo>
                  <a:pt x="346" y="116"/>
                  <a:pt x="80" y="204"/>
                  <a:pt x="9" y="382"/>
                </a:cubicBezTo>
                <a:cubicBezTo>
                  <a:pt x="0" y="400"/>
                  <a:pt x="36" y="417"/>
                  <a:pt x="44" y="400"/>
                </a:cubicBezTo>
                <a:cubicBezTo>
                  <a:pt x="62" y="355"/>
                  <a:pt x="97" y="311"/>
                  <a:pt x="97" y="311"/>
                </a:cubicBezTo>
                <a:cubicBezTo>
                  <a:pt x="151" y="329"/>
                  <a:pt x="230" y="355"/>
                  <a:pt x="293" y="311"/>
                </a:cubicBezTo>
                <a:cubicBezTo>
                  <a:pt x="363" y="258"/>
                  <a:pt x="363" y="134"/>
                  <a:pt x="469" y="72"/>
                </a:cubicBezTo>
                <a:cubicBezTo>
                  <a:pt x="497" y="63"/>
                  <a:pt x="249" y="0"/>
                  <a:pt x="124" y="81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95" name="Freeform 29"/>
          <p:cNvSpPr>
            <a:spLocks noChangeArrowheads="1"/>
          </p:cNvSpPr>
          <p:nvPr/>
        </p:nvSpPr>
        <p:spPr bwMode="auto">
          <a:xfrm>
            <a:off x="2447818" y="3185585"/>
            <a:ext cx="266631" cy="275167"/>
          </a:xfrm>
          <a:custGeom>
            <a:avLst/>
            <a:gdLst>
              <a:gd name="T0" fmla="*/ 248 w 444"/>
              <a:gd name="T1" fmla="*/ 337 h 462"/>
              <a:gd name="T2" fmla="*/ 248 w 444"/>
              <a:gd name="T3" fmla="*/ 337 h 462"/>
              <a:gd name="T4" fmla="*/ 320 w 444"/>
              <a:gd name="T5" fmla="*/ 257 h 462"/>
              <a:gd name="T6" fmla="*/ 443 w 444"/>
              <a:gd name="T7" fmla="*/ 71 h 462"/>
              <a:gd name="T8" fmla="*/ 426 w 444"/>
              <a:gd name="T9" fmla="*/ 53 h 462"/>
              <a:gd name="T10" fmla="*/ 346 w 444"/>
              <a:gd name="T11" fmla="*/ 53 h 462"/>
              <a:gd name="T12" fmla="*/ 222 w 444"/>
              <a:gd name="T13" fmla="*/ 0 h 462"/>
              <a:gd name="T14" fmla="*/ 98 w 444"/>
              <a:gd name="T15" fmla="*/ 53 h 462"/>
              <a:gd name="T16" fmla="*/ 18 w 444"/>
              <a:gd name="T17" fmla="*/ 53 h 462"/>
              <a:gd name="T18" fmla="*/ 0 w 444"/>
              <a:gd name="T19" fmla="*/ 71 h 462"/>
              <a:gd name="T20" fmla="*/ 124 w 444"/>
              <a:gd name="T21" fmla="*/ 257 h 462"/>
              <a:gd name="T22" fmla="*/ 195 w 444"/>
              <a:gd name="T23" fmla="*/ 337 h 462"/>
              <a:gd name="T24" fmla="*/ 195 w 444"/>
              <a:gd name="T25" fmla="*/ 372 h 462"/>
              <a:gd name="T26" fmla="*/ 107 w 444"/>
              <a:gd name="T27" fmla="*/ 416 h 462"/>
              <a:gd name="T28" fmla="*/ 222 w 444"/>
              <a:gd name="T29" fmla="*/ 461 h 462"/>
              <a:gd name="T30" fmla="*/ 328 w 444"/>
              <a:gd name="T31" fmla="*/ 416 h 462"/>
              <a:gd name="T32" fmla="*/ 248 w 444"/>
              <a:gd name="T33" fmla="*/ 372 h 462"/>
              <a:gd name="T34" fmla="*/ 248 w 444"/>
              <a:gd name="T35" fmla="*/ 337 h 462"/>
              <a:gd name="T36" fmla="*/ 320 w 444"/>
              <a:gd name="T37" fmla="*/ 212 h 462"/>
              <a:gd name="T38" fmla="*/ 320 w 444"/>
              <a:gd name="T39" fmla="*/ 212 h 462"/>
              <a:gd name="T40" fmla="*/ 346 w 444"/>
              <a:gd name="T41" fmla="*/ 89 h 462"/>
              <a:gd name="T42" fmla="*/ 408 w 444"/>
              <a:gd name="T43" fmla="*/ 89 h 462"/>
              <a:gd name="T44" fmla="*/ 320 w 444"/>
              <a:gd name="T45" fmla="*/ 212 h 462"/>
              <a:gd name="T46" fmla="*/ 222 w 444"/>
              <a:gd name="T47" fmla="*/ 36 h 462"/>
              <a:gd name="T48" fmla="*/ 222 w 444"/>
              <a:gd name="T49" fmla="*/ 36 h 462"/>
              <a:gd name="T50" fmla="*/ 320 w 444"/>
              <a:gd name="T51" fmla="*/ 71 h 462"/>
              <a:gd name="T52" fmla="*/ 222 w 444"/>
              <a:gd name="T53" fmla="*/ 115 h 462"/>
              <a:gd name="T54" fmla="*/ 124 w 444"/>
              <a:gd name="T55" fmla="*/ 71 h 462"/>
              <a:gd name="T56" fmla="*/ 222 w 444"/>
              <a:gd name="T57" fmla="*/ 36 h 462"/>
              <a:gd name="T58" fmla="*/ 36 w 444"/>
              <a:gd name="T59" fmla="*/ 89 h 462"/>
              <a:gd name="T60" fmla="*/ 36 w 444"/>
              <a:gd name="T61" fmla="*/ 89 h 462"/>
              <a:gd name="T62" fmla="*/ 98 w 444"/>
              <a:gd name="T63" fmla="*/ 89 h 462"/>
              <a:gd name="T64" fmla="*/ 124 w 444"/>
              <a:gd name="T65" fmla="*/ 212 h 462"/>
              <a:gd name="T66" fmla="*/ 36 w 444"/>
              <a:gd name="T67" fmla="*/ 89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44" h="462">
                <a:moveTo>
                  <a:pt x="248" y="337"/>
                </a:moveTo>
                <a:lnTo>
                  <a:pt x="248" y="337"/>
                </a:lnTo>
                <a:cubicBezTo>
                  <a:pt x="248" y="302"/>
                  <a:pt x="275" y="283"/>
                  <a:pt x="320" y="257"/>
                </a:cubicBezTo>
                <a:cubicBezTo>
                  <a:pt x="373" y="221"/>
                  <a:pt x="443" y="177"/>
                  <a:pt x="443" y="71"/>
                </a:cubicBezTo>
                <a:cubicBezTo>
                  <a:pt x="443" y="62"/>
                  <a:pt x="434" y="53"/>
                  <a:pt x="426" y="53"/>
                </a:cubicBezTo>
                <a:cubicBezTo>
                  <a:pt x="346" y="53"/>
                  <a:pt x="346" y="53"/>
                  <a:pt x="346" y="53"/>
                </a:cubicBezTo>
                <a:cubicBezTo>
                  <a:pt x="328" y="27"/>
                  <a:pt x="293" y="0"/>
                  <a:pt x="222" y="0"/>
                </a:cubicBezTo>
                <a:cubicBezTo>
                  <a:pt x="151" y="0"/>
                  <a:pt x="116" y="27"/>
                  <a:pt x="98" y="53"/>
                </a:cubicBezTo>
                <a:cubicBezTo>
                  <a:pt x="18" y="53"/>
                  <a:pt x="18" y="53"/>
                  <a:pt x="18" y="53"/>
                </a:cubicBezTo>
                <a:cubicBezTo>
                  <a:pt x="9" y="53"/>
                  <a:pt x="0" y="62"/>
                  <a:pt x="0" y="71"/>
                </a:cubicBezTo>
                <a:cubicBezTo>
                  <a:pt x="0" y="177"/>
                  <a:pt x="62" y="221"/>
                  <a:pt x="124" y="257"/>
                </a:cubicBezTo>
                <a:cubicBezTo>
                  <a:pt x="169" y="283"/>
                  <a:pt x="195" y="302"/>
                  <a:pt x="195" y="337"/>
                </a:cubicBezTo>
                <a:cubicBezTo>
                  <a:pt x="195" y="372"/>
                  <a:pt x="195" y="372"/>
                  <a:pt x="195" y="372"/>
                </a:cubicBezTo>
                <a:cubicBezTo>
                  <a:pt x="142" y="381"/>
                  <a:pt x="107" y="399"/>
                  <a:pt x="107" y="416"/>
                </a:cubicBezTo>
                <a:cubicBezTo>
                  <a:pt x="107" y="443"/>
                  <a:pt x="160" y="461"/>
                  <a:pt x="222" y="461"/>
                </a:cubicBezTo>
                <a:cubicBezTo>
                  <a:pt x="283" y="461"/>
                  <a:pt x="328" y="443"/>
                  <a:pt x="328" y="416"/>
                </a:cubicBezTo>
                <a:cubicBezTo>
                  <a:pt x="328" y="399"/>
                  <a:pt x="302" y="381"/>
                  <a:pt x="248" y="372"/>
                </a:cubicBezTo>
                <a:lnTo>
                  <a:pt x="248" y="337"/>
                </a:lnTo>
                <a:close/>
                <a:moveTo>
                  <a:pt x="320" y="212"/>
                </a:moveTo>
                <a:lnTo>
                  <a:pt x="320" y="212"/>
                </a:lnTo>
                <a:cubicBezTo>
                  <a:pt x="337" y="186"/>
                  <a:pt x="346" y="142"/>
                  <a:pt x="346" y="89"/>
                </a:cubicBezTo>
                <a:cubicBezTo>
                  <a:pt x="408" y="89"/>
                  <a:pt x="408" y="89"/>
                  <a:pt x="408" y="89"/>
                </a:cubicBezTo>
                <a:cubicBezTo>
                  <a:pt x="399" y="151"/>
                  <a:pt x="364" y="186"/>
                  <a:pt x="320" y="212"/>
                </a:cubicBezTo>
                <a:close/>
                <a:moveTo>
                  <a:pt x="222" y="36"/>
                </a:moveTo>
                <a:lnTo>
                  <a:pt x="222" y="36"/>
                </a:lnTo>
                <a:cubicBezTo>
                  <a:pt x="293" y="36"/>
                  <a:pt x="320" y="62"/>
                  <a:pt x="320" y="71"/>
                </a:cubicBezTo>
                <a:cubicBezTo>
                  <a:pt x="320" y="80"/>
                  <a:pt x="293" y="106"/>
                  <a:pt x="222" y="115"/>
                </a:cubicBezTo>
                <a:cubicBezTo>
                  <a:pt x="151" y="106"/>
                  <a:pt x="124" y="80"/>
                  <a:pt x="124" y="71"/>
                </a:cubicBezTo>
                <a:cubicBezTo>
                  <a:pt x="124" y="62"/>
                  <a:pt x="151" y="36"/>
                  <a:pt x="222" y="36"/>
                </a:cubicBezTo>
                <a:close/>
                <a:moveTo>
                  <a:pt x="36" y="89"/>
                </a:moveTo>
                <a:lnTo>
                  <a:pt x="36" y="89"/>
                </a:lnTo>
                <a:cubicBezTo>
                  <a:pt x="98" y="89"/>
                  <a:pt x="98" y="89"/>
                  <a:pt x="98" y="89"/>
                </a:cubicBezTo>
                <a:cubicBezTo>
                  <a:pt x="98" y="142"/>
                  <a:pt x="107" y="186"/>
                  <a:pt x="124" y="212"/>
                </a:cubicBezTo>
                <a:cubicBezTo>
                  <a:pt x="80" y="186"/>
                  <a:pt x="36" y="151"/>
                  <a:pt x="36" y="8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96" name="Freeform 30"/>
          <p:cNvSpPr>
            <a:spLocks noChangeArrowheads="1"/>
          </p:cNvSpPr>
          <p:nvPr/>
        </p:nvSpPr>
        <p:spPr bwMode="auto">
          <a:xfrm>
            <a:off x="1840493" y="3778252"/>
            <a:ext cx="296256" cy="281516"/>
          </a:xfrm>
          <a:custGeom>
            <a:avLst/>
            <a:gdLst>
              <a:gd name="T0" fmla="*/ 133 w 498"/>
              <a:gd name="T1" fmla="*/ 469 h 470"/>
              <a:gd name="T2" fmla="*/ 133 w 498"/>
              <a:gd name="T3" fmla="*/ 469 h 470"/>
              <a:gd name="T4" fmla="*/ 186 w 498"/>
              <a:gd name="T5" fmla="*/ 469 h 470"/>
              <a:gd name="T6" fmla="*/ 293 w 498"/>
              <a:gd name="T7" fmla="*/ 265 h 470"/>
              <a:gd name="T8" fmla="*/ 426 w 498"/>
              <a:gd name="T9" fmla="*/ 265 h 470"/>
              <a:gd name="T10" fmla="*/ 497 w 498"/>
              <a:gd name="T11" fmla="*/ 230 h 470"/>
              <a:gd name="T12" fmla="*/ 426 w 498"/>
              <a:gd name="T13" fmla="*/ 195 h 470"/>
              <a:gd name="T14" fmla="*/ 293 w 498"/>
              <a:gd name="T15" fmla="*/ 195 h 470"/>
              <a:gd name="T16" fmla="*/ 186 w 498"/>
              <a:gd name="T17" fmla="*/ 0 h 470"/>
              <a:gd name="T18" fmla="*/ 133 w 498"/>
              <a:gd name="T19" fmla="*/ 0 h 470"/>
              <a:gd name="T20" fmla="*/ 195 w 498"/>
              <a:gd name="T21" fmla="*/ 195 h 470"/>
              <a:gd name="T22" fmla="*/ 107 w 498"/>
              <a:gd name="T23" fmla="*/ 195 h 470"/>
              <a:gd name="T24" fmla="*/ 53 w 498"/>
              <a:gd name="T25" fmla="*/ 150 h 470"/>
              <a:gd name="T26" fmla="*/ 0 w 498"/>
              <a:gd name="T27" fmla="*/ 150 h 470"/>
              <a:gd name="T28" fmla="*/ 36 w 498"/>
              <a:gd name="T29" fmla="*/ 230 h 470"/>
              <a:gd name="T30" fmla="*/ 0 w 498"/>
              <a:gd name="T31" fmla="*/ 319 h 470"/>
              <a:gd name="T32" fmla="*/ 53 w 498"/>
              <a:gd name="T33" fmla="*/ 319 h 470"/>
              <a:gd name="T34" fmla="*/ 107 w 498"/>
              <a:gd name="T35" fmla="*/ 265 h 470"/>
              <a:gd name="T36" fmla="*/ 195 w 498"/>
              <a:gd name="T37" fmla="*/ 265 h 470"/>
              <a:gd name="T38" fmla="*/ 133 w 498"/>
              <a:gd name="T39" fmla="*/ 469 h 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98" h="470">
                <a:moveTo>
                  <a:pt x="133" y="469"/>
                </a:moveTo>
                <a:lnTo>
                  <a:pt x="133" y="469"/>
                </a:lnTo>
                <a:cubicBezTo>
                  <a:pt x="186" y="469"/>
                  <a:pt x="186" y="469"/>
                  <a:pt x="186" y="469"/>
                </a:cubicBezTo>
                <a:cubicBezTo>
                  <a:pt x="293" y="265"/>
                  <a:pt x="293" y="265"/>
                  <a:pt x="293" y="265"/>
                </a:cubicBezTo>
                <a:cubicBezTo>
                  <a:pt x="426" y="265"/>
                  <a:pt x="426" y="265"/>
                  <a:pt x="426" y="265"/>
                </a:cubicBezTo>
                <a:cubicBezTo>
                  <a:pt x="426" y="265"/>
                  <a:pt x="497" y="265"/>
                  <a:pt x="497" y="230"/>
                </a:cubicBezTo>
                <a:cubicBezTo>
                  <a:pt x="497" y="195"/>
                  <a:pt x="426" y="195"/>
                  <a:pt x="426" y="195"/>
                </a:cubicBezTo>
                <a:cubicBezTo>
                  <a:pt x="293" y="195"/>
                  <a:pt x="293" y="195"/>
                  <a:pt x="293" y="195"/>
                </a:cubicBezTo>
                <a:cubicBezTo>
                  <a:pt x="186" y="0"/>
                  <a:pt x="186" y="0"/>
                  <a:pt x="186" y="0"/>
                </a:cubicBezTo>
                <a:cubicBezTo>
                  <a:pt x="133" y="0"/>
                  <a:pt x="133" y="0"/>
                  <a:pt x="133" y="0"/>
                </a:cubicBezTo>
                <a:cubicBezTo>
                  <a:pt x="195" y="195"/>
                  <a:pt x="195" y="195"/>
                  <a:pt x="195" y="195"/>
                </a:cubicBezTo>
                <a:cubicBezTo>
                  <a:pt x="107" y="195"/>
                  <a:pt x="107" y="195"/>
                  <a:pt x="107" y="195"/>
                </a:cubicBezTo>
                <a:cubicBezTo>
                  <a:pt x="53" y="150"/>
                  <a:pt x="53" y="150"/>
                  <a:pt x="53" y="150"/>
                </a:cubicBezTo>
                <a:cubicBezTo>
                  <a:pt x="0" y="150"/>
                  <a:pt x="0" y="150"/>
                  <a:pt x="0" y="150"/>
                </a:cubicBezTo>
                <a:cubicBezTo>
                  <a:pt x="36" y="230"/>
                  <a:pt x="36" y="230"/>
                  <a:pt x="36" y="230"/>
                </a:cubicBezTo>
                <a:cubicBezTo>
                  <a:pt x="0" y="319"/>
                  <a:pt x="0" y="319"/>
                  <a:pt x="0" y="319"/>
                </a:cubicBezTo>
                <a:cubicBezTo>
                  <a:pt x="53" y="319"/>
                  <a:pt x="53" y="319"/>
                  <a:pt x="53" y="319"/>
                </a:cubicBezTo>
                <a:cubicBezTo>
                  <a:pt x="107" y="265"/>
                  <a:pt x="107" y="265"/>
                  <a:pt x="107" y="265"/>
                </a:cubicBezTo>
                <a:cubicBezTo>
                  <a:pt x="195" y="265"/>
                  <a:pt x="195" y="265"/>
                  <a:pt x="195" y="265"/>
                </a:cubicBezTo>
                <a:lnTo>
                  <a:pt x="133" y="469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grpSp>
        <p:nvGrpSpPr>
          <p:cNvPr id="18460" name="Group 1"/>
          <p:cNvGrpSpPr>
            <a:grpSpLocks/>
          </p:cNvGrpSpPr>
          <p:nvPr/>
        </p:nvGrpSpPr>
        <p:grpSpPr bwMode="auto">
          <a:xfrm>
            <a:off x="3630726" y="3782485"/>
            <a:ext cx="277211" cy="273050"/>
            <a:chOff x="7197121" y="8332916"/>
            <a:chExt cx="553830" cy="543285"/>
          </a:xfrm>
        </p:grpSpPr>
        <p:sp>
          <p:nvSpPr>
            <p:cNvPr id="197" name="Freeform 31"/>
            <p:cNvSpPr>
              <a:spLocks noChangeArrowheads="1"/>
            </p:cNvSpPr>
            <p:nvPr/>
          </p:nvSpPr>
          <p:spPr bwMode="auto">
            <a:xfrm>
              <a:off x="7197121" y="8332916"/>
              <a:ext cx="553830" cy="543285"/>
            </a:xfrm>
            <a:custGeom>
              <a:avLst/>
              <a:gdLst>
                <a:gd name="T0" fmla="*/ 231 w 462"/>
                <a:gd name="T1" fmla="*/ 0 h 453"/>
                <a:gd name="T2" fmla="*/ 231 w 462"/>
                <a:gd name="T3" fmla="*/ 0 h 453"/>
                <a:gd name="T4" fmla="*/ 0 w 462"/>
                <a:gd name="T5" fmla="*/ 222 h 453"/>
                <a:gd name="T6" fmla="*/ 231 w 462"/>
                <a:gd name="T7" fmla="*/ 452 h 453"/>
                <a:gd name="T8" fmla="*/ 461 w 462"/>
                <a:gd name="T9" fmla="*/ 222 h 453"/>
                <a:gd name="T10" fmla="*/ 231 w 462"/>
                <a:gd name="T11" fmla="*/ 0 h 453"/>
                <a:gd name="T12" fmla="*/ 231 w 462"/>
                <a:gd name="T13" fmla="*/ 399 h 453"/>
                <a:gd name="T14" fmla="*/ 231 w 462"/>
                <a:gd name="T15" fmla="*/ 399 h 453"/>
                <a:gd name="T16" fmla="*/ 53 w 462"/>
                <a:gd name="T17" fmla="*/ 222 h 453"/>
                <a:gd name="T18" fmla="*/ 231 w 462"/>
                <a:gd name="T19" fmla="*/ 45 h 453"/>
                <a:gd name="T20" fmla="*/ 408 w 462"/>
                <a:gd name="T21" fmla="*/ 222 h 453"/>
                <a:gd name="T22" fmla="*/ 231 w 462"/>
                <a:gd name="T23" fmla="*/ 399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2" h="453">
                  <a:moveTo>
                    <a:pt x="231" y="0"/>
                  </a:moveTo>
                  <a:lnTo>
                    <a:pt x="231" y="0"/>
                  </a:lnTo>
                  <a:cubicBezTo>
                    <a:pt x="106" y="0"/>
                    <a:pt x="0" y="98"/>
                    <a:pt x="0" y="222"/>
                  </a:cubicBezTo>
                  <a:cubicBezTo>
                    <a:pt x="0" y="346"/>
                    <a:pt x="106" y="452"/>
                    <a:pt x="231" y="452"/>
                  </a:cubicBezTo>
                  <a:cubicBezTo>
                    <a:pt x="355" y="452"/>
                    <a:pt x="461" y="346"/>
                    <a:pt x="461" y="222"/>
                  </a:cubicBezTo>
                  <a:cubicBezTo>
                    <a:pt x="461" y="98"/>
                    <a:pt x="355" y="0"/>
                    <a:pt x="231" y="0"/>
                  </a:cubicBezTo>
                  <a:close/>
                  <a:moveTo>
                    <a:pt x="231" y="399"/>
                  </a:moveTo>
                  <a:lnTo>
                    <a:pt x="231" y="399"/>
                  </a:lnTo>
                  <a:cubicBezTo>
                    <a:pt x="133" y="399"/>
                    <a:pt x="53" y="319"/>
                    <a:pt x="53" y="222"/>
                  </a:cubicBezTo>
                  <a:cubicBezTo>
                    <a:pt x="53" y="124"/>
                    <a:pt x="133" y="45"/>
                    <a:pt x="231" y="45"/>
                  </a:cubicBezTo>
                  <a:cubicBezTo>
                    <a:pt x="328" y="45"/>
                    <a:pt x="408" y="124"/>
                    <a:pt x="408" y="222"/>
                  </a:cubicBezTo>
                  <a:cubicBezTo>
                    <a:pt x="408" y="319"/>
                    <a:pt x="328" y="399"/>
                    <a:pt x="231" y="39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900" dirty="0"/>
            </a:p>
          </p:txBody>
        </p:sp>
        <p:sp>
          <p:nvSpPr>
            <p:cNvPr id="198" name="Freeform 32"/>
            <p:cNvSpPr>
              <a:spLocks noChangeArrowheads="1"/>
            </p:cNvSpPr>
            <p:nvPr/>
          </p:nvSpPr>
          <p:spPr bwMode="auto">
            <a:xfrm>
              <a:off x="7450784" y="8450839"/>
              <a:ext cx="126832" cy="261114"/>
            </a:xfrm>
            <a:custGeom>
              <a:avLst/>
              <a:gdLst>
                <a:gd name="T0" fmla="*/ 36 w 107"/>
                <a:gd name="T1" fmla="*/ 0 h 222"/>
                <a:gd name="T2" fmla="*/ 0 w 107"/>
                <a:gd name="T3" fmla="*/ 0 h 222"/>
                <a:gd name="T4" fmla="*/ 0 w 107"/>
                <a:gd name="T5" fmla="*/ 133 h 222"/>
                <a:gd name="T6" fmla="*/ 89 w 107"/>
                <a:gd name="T7" fmla="*/ 221 h 222"/>
                <a:gd name="T8" fmla="*/ 106 w 107"/>
                <a:gd name="T9" fmla="*/ 195 h 222"/>
                <a:gd name="T10" fmla="*/ 36 w 107"/>
                <a:gd name="T11" fmla="*/ 114 h 222"/>
                <a:gd name="T12" fmla="*/ 36 w 107"/>
                <a:gd name="T13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222">
                  <a:moveTo>
                    <a:pt x="36" y="0"/>
                  </a:moveTo>
                  <a:lnTo>
                    <a:pt x="0" y="0"/>
                  </a:lnTo>
                  <a:lnTo>
                    <a:pt x="0" y="133"/>
                  </a:lnTo>
                  <a:lnTo>
                    <a:pt x="89" y="221"/>
                  </a:lnTo>
                  <a:lnTo>
                    <a:pt x="106" y="195"/>
                  </a:lnTo>
                  <a:lnTo>
                    <a:pt x="36" y="114"/>
                  </a:lnTo>
                  <a:lnTo>
                    <a:pt x="36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900" dirty="0"/>
            </a:p>
          </p:txBody>
        </p:sp>
      </p:grpSp>
      <p:sp>
        <p:nvSpPr>
          <p:cNvPr id="199" name="Freeform 33"/>
          <p:cNvSpPr>
            <a:spLocks noChangeArrowheads="1"/>
          </p:cNvSpPr>
          <p:nvPr/>
        </p:nvSpPr>
        <p:spPr bwMode="auto">
          <a:xfrm>
            <a:off x="10186452" y="5001685"/>
            <a:ext cx="203147" cy="213783"/>
          </a:xfrm>
          <a:custGeom>
            <a:avLst/>
            <a:gdLst>
              <a:gd name="T0" fmla="*/ 124 w 338"/>
              <a:gd name="T1" fmla="*/ 355 h 356"/>
              <a:gd name="T2" fmla="*/ 124 w 338"/>
              <a:gd name="T3" fmla="*/ 355 h 356"/>
              <a:gd name="T4" fmla="*/ 98 w 338"/>
              <a:gd name="T5" fmla="*/ 337 h 356"/>
              <a:gd name="T6" fmla="*/ 9 w 338"/>
              <a:gd name="T7" fmla="*/ 222 h 356"/>
              <a:gd name="T8" fmla="*/ 18 w 338"/>
              <a:gd name="T9" fmla="*/ 178 h 356"/>
              <a:gd name="T10" fmla="*/ 62 w 338"/>
              <a:gd name="T11" fmla="*/ 178 h 356"/>
              <a:gd name="T12" fmla="*/ 124 w 338"/>
              <a:gd name="T13" fmla="*/ 258 h 356"/>
              <a:gd name="T14" fmla="*/ 266 w 338"/>
              <a:gd name="T15" fmla="*/ 27 h 356"/>
              <a:gd name="T16" fmla="*/ 319 w 338"/>
              <a:gd name="T17" fmla="*/ 9 h 356"/>
              <a:gd name="T18" fmla="*/ 328 w 338"/>
              <a:gd name="T19" fmla="*/ 62 h 356"/>
              <a:gd name="T20" fmla="*/ 160 w 338"/>
              <a:gd name="T21" fmla="*/ 337 h 356"/>
              <a:gd name="T22" fmla="*/ 124 w 338"/>
              <a:gd name="T23" fmla="*/ 355 h 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38" h="356">
                <a:moveTo>
                  <a:pt x="124" y="355"/>
                </a:moveTo>
                <a:lnTo>
                  <a:pt x="124" y="355"/>
                </a:lnTo>
                <a:cubicBezTo>
                  <a:pt x="115" y="355"/>
                  <a:pt x="107" y="346"/>
                  <a:pt x="98" y="337"/>
                </a:cubicBezTo>
                <a:cubicBezTo>
                  <a:pt x="9" y="222"/>
                  <a:pt x="9" y="222"/>
                  <a:pt x="9" y="222"/>
                </a:cubicBezTo>
                <a:cubicBezTo>
                  <a:pt x="0" y="204"/>
                  <a:pt x="0" y="187"/>
                  <a:pt x="18" y="178"/>
                </a:cubicBezTo>
                <a:cubicBezTo>
                  <a:pt x="36" y="160"/>
                  <a:pt x="53" y="168"/>
                  <a:pt x="62" y="178"/>
                </a:cubicBezTo>
                <a:cubicBezTo>
                  <a:pt x="124" y="258"/>
                  <a:pt x="124" y="258"/>
                  <a:pt x="124" y="258"/>
                </a:cubicBezTo>
                <a:cubicBezTo>
                  <a:pt x="266" y="27"/>
                  <a:pt x="266" y="27"/>
                  <a:pt x="266" y="27"/>
                </a:cubicBezTo>
                <a:cubicBezTo>
                  <a:pt x="284" y="9"/>
                  <a:pt x="301" y="0"/>
                  <a:pt x="319" y="9"/>
                </a:cubicBezTo>
                <a:cubicBezTo>
                  <a:pt x="337" y="18"/>
                  <a:pt x="337" y="45"/>
                  <a:pt x="328" y="62"/>
                </a:cubicBezTo>
                <a:cubicBezTo>
                  <a:pt x="160" y="337"/>
                  <a:pt x="160" y="337"/>
                  <a:pt x="160" y="337"/>
                </a:cubicBezTo>
                <a:cubicBezTo>
                  <a:pt x="151" y="346"/>
                  <a:pt x="142" y="355"/>
                  <a:pt x="124" y="355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00" name="Freeform 34"/>
          <p:cNvSpPr>
            <a:spLocks noChangeArrowheads="1"/>
          </p:cNvSpPr>
          <p:nvPr/>
        </p:nvSpPr>
        <p:spPr bwMode="auto">
          <a:xfrm>
            <a:off x="9022589" y="3767667"/>
            <a:ext cx="169289" cy="298451"/>
          </a:xfrm>
          <a:custGeom>
            <a:avLst/>
            <a:gdLst>
              <a:gd name="T0" fmla="*/ 283 w 284"/>
              <a:gd name="T1" fmla="*/ 115 h 497"/>
              <a:gd name="T2" fmla="*/ 283 w 284"/>
              <a:gd name="T3" fmla="*/ 115 h 497"/>
              <a:gd name="T4" fmla="*/ 283 w 284"/>
              <a:gd name="T5" fmla="*/ 62 h 497"/>
              <a:gd name="T6" fmla="*/ 142 w 284"/>
              <a:gd name="T7" fmla="*/ 0 h 497"/>
              <a:gd name="T8" fmla="*/ 0 w 284"/>
              <a:gd name="T9" fmla="*/ 62 h 497"/>
              <a:gd name="T10" fmla="*/ 0 w 284"/>
              <a:gd name="T11" fmla="*/ 115 h 497"/>
              <a:gd name="T12" fmla="*/ 97 w 284"/>
              <a:gd name="T13" fmla="*/ 248 h 497"/>
              <a:gd name="T14" fmla="*/ 0 w 284"/>
              <a:gd name="T15" fmla="*/ 381 h 497"/>
              <a:gd name="T16" fmla="*/ 0 w 284"/>
              <a:gd name="T17" fmla="*/ 443 h 497"/>
              <a:gd name="T18" fmla="*/ 142 w 284"/>
              <a:gd name="T19" fmla="*/ 496 h 497"/>
              <a:gd name="T20" fmla="*/ 283 w 284"/>
              <a:gd name="T21" fmla="*/ 443 h 497"/>
              <a:gd name="T22" fmla="*/ 283 w 284"/>
              <a:gd name="T23" fmla="*/ 381 h 497"/>
              <a:gd name="T24" fmla="*/ 186 w 284"/>
              <a:gd name="T25" fmla="*/ 248 h 497"/>
              <a:gd name="T26" fmla="*/ 283 w 284"/>
              <a:gd name="T27" fmla="*/ 115 h 497"/>
              <a:gd name="T28" fmla="*/ 44 w 284"/>
              <a:gd name="T29" fmla="*/ 62 h 497"/>
              <a:gd name="T30" fmla="*/ 44 w 284"/>
              <a:gd name="T31" fmla="*/ 62 h 497"/>
              <a:gd name="T32" fmla="*/ 142 w 284"/>
              <a:gd name="T33" fmla="*/ 35 h 497"/>
              <a:gd name="T34" fmla="*/ 239 w 284"/>
              <a:gd name="T35" fmla="*/ 62 h 497"/>
              <a:gd name="T36" fmla="*/ 248 w 284"/>
              <a:gd name="T37" fmla="*/ 71 h 497"/>
              <a:gd name="T38" fmla="*/ 142 w 284"/>
              <a:gd name="T39" fmla="*/ 97 h 497"/>
              <a:gd name="T40" fmla="*/ 35 w 284"/>
              <a:gd name="T41" fmla="*/ 71 h 497"/>
              <a:gd name="T42" fmla="*/ 44 w 284"/>
              <a:gd name="T43" fmla="*/ 62 h 497"/>
              <a:gd name="T44" fmla="*/ 151 w 284"/>
              <a:gd name="T45" fmla="*/ 248 h 497"/>
              <a:gd name="T46" fmla="*/ 151 w 284"/>
              <a:gd name="T47" fmla="*/ 248 h 497"/>
              <a:gd name="T48" fmla="*/ 204 w 284"/>
              <a:gd name="T49" fmla="*/ 328 h 497"/>
              <a:gd name="T50" fmla="*/ 248 w 284"/>
              <a:gd name="T51" fmla="*/ 381 h 497"/>
              <a:gd name="T52" fmla="*/ 248 w 284"/>
              <a:gd name="T53" fmla="*/ 416 h 497"/>
              <a:gd name="T54" fmla="*/ 151 w 284"/>
              <a:gd name="T55" fmla="*/ 354 h 497"/>
              <a:gd name="T56" fmla="*/ 133 w 284"/>
              <a:gd name="T57" fmla="*/ 354 h 497"/>
              <a:gd name="T58" fmla="*/ 35 w 284"/>
              <a:gd name="T59" fmla="*/ 416 h 497"/>
              <a:gd name="T60" fmla="*/ 35 w 284"/>
              <a:gd name="T61" fmla="*/ 381 h 497"/>
              <a:gd name="T62" fmla="*/ 80 w 284"/>
              <a:gd name="T63" fmla="*/ 328 h 497"/>
              <a:gd name="T64" fmla="*/ 133 w 284"/>
              <a:gd name="T65" fmla="*/ 248 h 497"/>
              <a:gd name="T66" fmla="*/ 80 w 284"/>
              <a:gd name="T67" fmla="*/ 177 h 497"/>
              <a:gd name="T68" fmla="*/ 35 w 284"/>
              <a:gd name="T69" fmla="*/ 115 h 497"/>
              <a:gd name="T70" fmla="*/ 35 w 284"/>
              <a:gd name="T71" fmla="*/ 88 h 497"/>
              <a:gd name="T72" fmla="*/ 142 w 284"/>
              <a:gd name="T73" fmla="*/ 115 h 497"/>
              <a:gd name="T74" fmla="*/ 248 w 284"/>
              <a:gd name="T75" fmla="*/ 88 h 497"/>
              <a:gd name="T76" fmla="*/ 248 w 284"/>
              <a:gd name="T77" fmla="*/ 115 h 497"/>
              <a:gd name="T78" fmla="*/ 204 w 284"/>
              <a:gd name="T79" fmla="*/ 177 h 497"/>
              <a:gd name="T80" fmla="*/ 151 w 284"/>
              <a:gd name="T81" fmla="*/ 248 h 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84" h="497">
                <a:moveTo>
                  <a:pt x="283" y="115"/>
                </a:moveTo>
                <a:lnTo>
                  <a:pt x="283" y="115"/>
                </a:lnTo>
                <a:cubicBezTo>
                  <a:pt x="283" y="62"/>
                  <a:pt x="283" y="62"/>
                  <a:pt x="283" y="62"/>
                </a:cubicBezTo>
                <a:cubicBezTo>
                  <a:pt x="283" y="35"/>
                  <a:pt x="221" y="0"/>
                  <a:pt x="142" y="0"/>
                </a:cubicBezTo>
                <a:cubicBezTo>
                  <a:pt x="61" y="0"/>
                  <a:pt x="0" y="35"/>
                  <a:pt x="0" y="62"/>
                </a:cubicBezTo>
                <a:cubicBezTo>
                  <a:pt x="0" y="62"/>
                  <a:pt x="0" y="62"/>
                  <a:pt x="0" y="115"/>
                </a:cubicBezTo>
                <a:cubicBezTo>
                  <a:pt x="0" y="168"/>
                  <a:pt x="97" y="213"/>
                  <a:pt x="97" y="248"/>
                </a:cubicBezTo>
                <a:cubicBezTo>
                  <a:pt x="97" y="292"/>
                  <a:pt x="0" y="328"/>
                  <a:pt x="0" y="381"/>
                </a:cubicBezTo>
                <a:cubicBezTo>
                  <a:pt x="0" y="434"/>
                  <a:pt x="0" y="443"/>
                  <a:pt x="0" y="443"/>
                </a:cubicBezTo>
                <a:cubicBezTo>
                  <a:pt x="0" y="460"/>
                  <a:pt x="61" y="496"/>
                  <a:pt x="142" y="496"/>
                </a:cubicBezTo>
                <a:cubicBezTo>
                  <a:pt x="221" y="496"/>
                  <a:pt x="283" y="460"/>
                  <a:pt x="283" y="443"/>
                </a:cubicBezTo>
                <a:cubicBezTo>
                  <a:pt x="283" y="443"/>
                  <a:pt x="283" y="434"/>
                  <a:pt x="283" y="381"/>
                </a:cubicBezTo>
                <a:cubicBezTo>
                  <a:pt x="283" y="328"/>
                  <a:pt x="186" y="292"/>
                  <a:pt x="186" y="248"/>
                </a:cubicBezTo>
                <a:cubicBezTo>
                  <a:pt x="186" y="213"/>
                  <a:pt x="283" y="168"/>
                  <a:pt x="283" y="115"/>
                </a:cubicBezTo>
                <a:close/>
                <a:moveTo>
                  <a:pt x="44" y="62"/>
                </a:moveTo>
                <a:lnTo>
                  <a:pt x="44" y="62"/>
                </a:lnTo>
                <a:cubicBezTo>
                  <a:pt x="61" y="53"/>
                  <a:pt x="88" y="35"/>
                  <a:pt x="142" y="35"/>
                </a:cubicBezTo>
                <a:cubicBezTo>
                  <a:pt x="195" y="35"/>
                  <a:pt x="239" y="62"/>
                  <a:pt x="239" y="62"/>
                </a:cubicBezTo>
                <a:cubicBezTo>
                  <a:pt x="248" y="62"/>
                  <a:pt x="257" y="71"/>
                  <a:pt x="248" y="71"/>
                </a:cubicBezTo>
                <a:cubicBezTo>
                  <a:pt x="230" y="88"/>
                  <a:pt x="186" y="97"/>
                  <a:pt x="142" y="97"/>
                </a:cubicBezTo>
                <a:cubicBezTo>
                  <a:pt x="97" y="97"/>
                  <a:pt x="53" y="88"/>
                  <a:pt x="35" y="71"/>
                </a:cubicBezTo>
                <a:cubicBezTo>
                  <a:pt x="26" y="71"/>
                  <a:pt x="44" y="62"/>
                  <a:pt x="44" y="62"/>
                </a:cubicBezTo>
                <a:close/>
                <a:moveTo>
                  <a:pt x="151" y="248"/>
                </a:moveTo>
                <a:lnTo>
                  <a:pt x="151" y="248"/>
                </a:lnTo>
                <a:cubicBezTo>
                  <a:pt x="151" y="283"/>
                  <a:pt x="177" y="301"/>
                  <a:pt x="204" y="328"/>
                </a:cubicBezTo>
                <a:cubicBezTo>
                  <a:pt x="221" y="345"/>
                  <a:pt x="248" y="372"/>
                  <a:pt x="248" y="381"/>
                </a:cubicBezTo>
                <a:cubicBezTo>
                  <a:pt x="248" y="416"/>
                  <a:pt x="248" y="416"/>
                  <a:pt x="248" y="416"/>
                </a:cubicBezTo>
                <a:cubicBezTo>
                  <a:pt x="230" y="407"/>
                  <a:pt x="151" y="390"/>
                  <a:pt x="151" y="354"/>
                </a:cubicBezTo>
                <a:cubicBezTo>
                  <a:pt x="151" y="337"/>
                  <a:pt x="133" y="337"/>
                  <a:pt x="133" y="354"/>
                </a:cubicBezTo>
                <a:cubicBezTo>
                  <a:pt x="133" y="390"/>
                  <a:pt x="61" y="407"/>
                  <a:pt x="35" y="416"/>
                </a:cubicBezTo>
                <a:cubicBezTo>
                  <a:pt x="35" y="381"/>
                  <a:pt x="35" y="381"/>
                  <a:pt x="35" y="381"/>
                </a:cubicBezTo>
                <a:cubicBezTo>
                  <a:pt x="35" y="372"/>
                  <a:pt x="61" y="345"/>
                  <a:pt x="80" y="328"/>
                </a:cubicBezTo>
                <a:cubicBezTo>
                  <a:pt x="106" y="301"/>
                  <a:pt x="133" y="283"/>
                  <a:pt x="133" y="248"/>
                </a:cubicBezTo>
                <a:cubicBezTo>
                  <a:pt x="133" y="222"/>
                  <a:pt x="106" y="203"/>
                  <a:pt x="80" y="177"/>
                </a:cubicBezTo>
                <a:cubicBezTo>
                  <a:pt x="61" y="159"/>
                  <a:pt x="35" y="132"/>
                  <a:pt x="35" y="115"/>
                </a:cubicBezTo>
                <a:cubicBezTo>
                  <a:pt x="35" y="88"/>
                  <a:pt x="35" y="88"/>
                  <a:pt x="35" y="88"/>
                </a:cubicBezTo>
                <a:cubicBezTo>
                  <a:pt x="61" y="106"/>
                  <a:pt x="97" y="115"/>
                  <a:pt x="142" y="115"/>
                </a:cubicBezTo>
                <a:cubicBezTo>
                  <a:pt x="186" y="115"/>
                  <a:pt x="230" y="106"/>
                  <a:pt x="248" y="88"/>
                </a:cubicBezTo>
                <a:cubicBezTo>
                  <a:pt x="248" y="115"/>
                  <a:pt x="248" y="115"/>
                  <a:pt x="248" y="115"/>
                </a:cubicBezTo>
                <a:cubicBezTo>
                  <a:pt x="248" y="132"/>
                  <a:pt x="221" y="159"/>
                  <a:pt x="204" y="177"/>
                </a:cubicBezTo>
                <a:cubicBezTo>
                  <a:pt x="177" y="203"/>
                  <a:pt x="151" y="222"/>
                  <a:pt x="151" y="24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01" name="Freeform 35"/>
          <p:cNvSpPr>
            <a:spLocks noChangeArrowheads="1"/>
          </p:cNvSpPr>
          <p:nvPr/>
        </p:nvSpPr>
        <p:spPr bwMode="auto">
          <a:xfrm>
            <a:off x="10759919" y="2034118"/>
            <a:ext cx="213729" cy="249767"/>
          </a:xfrm>
          <a:custGeom>
            <a:avLst/>
            <a:gdLst>
              <a:gd name="T0" fmla="*/ 319 w 355"/>
              <a:gd name="T1" fmla="*/ 141 h 417"/>
              <a:gd name="T2" fmla="*/ 319 w 355"/>
              <a:gd name="T3" fmla="*/ 141 h 417"/>
              <a:gd name="T4" fmla="*/ 274 w 355"/>
              <a:gd name="T5" fmla="*/ 141 h 417"/>
              <a:gd name="T6" fmla="*/ 274 w 355"/>
              <a:gd name="T7" fmla="*/ 106 h 417"/>
              <a:gd name="T8" fmla="*/ 176 w 355"/>
              <a:gd name="T9" fmla="*/ 0 h 417"/>
              <a:gd name="T10" fmla="*/ 79 w 355"/>
              <a:gd name="T11" fmla="*/ 106 h 417"/>
              <a:gd name="T12" fmla="*/ 79 w 355"/>
              <a:gd name="T13" fmla="*/ 141 h 417"/>
              <a:gd name="T14" fmla="*/ 25 w 355"/>
              <a:gd name="T15" fmla="*/ 141 h 417"/>
              <a:gd name="T16" fmla="*/ 0 w 355"/>
              <a:gd name="T17" fmla="*/ 177 h 417"/>
              <a:gd name="T18" fmla="*/ 0 w 355"/>
              <a:gd name="T19" fmla="*/ 372 h 417"/>
              <a:gd name="T20" fmla="*/ 25 w 355"/>
              <a:gd name="T21" fmla="*/ 398 h 417"/>
              <a:gd name="T22" fmla="*/ 53 w 355"/>
              <a:gd name="T23" fmla="*/ 407 h 417"/>
              <a:gd name="T24" fmla="*/ 106 w 355"/>
              <a:gd name="T25" fmla="*/ 416 h 417"/>
              <a:gd name="T26" fmla="*/ 247 w 355"/>
              <a:gd name="T27" fmla="*/ 416 h 417"/>
              <a:gd name="T28" fmla="*/ 300 w 355"/>
              <a:gd name="T29" fmla="*/ 407 h 417"/>
              <a:gd name="T30" fmla="*/ 327 w 355"/>
              <a:gd name="T31" fmla="*/ 398 h 417"/>
              <a:gd name="T32" fmla="*/ 354 w 355"/>
              <a:gd name="T33" fmla="*/ 372 h 417"/>
              <a:gd name="T34" fmla="*/ 354 w 355"/>
              <a:gd name="T35" fmla="*/ 177 h 417"/>
              <a:gd name="T36" fmla="*/ 319 w 355"/>
              <a:gd name="T37" fmla="*/ 141 h 417"/>
              <a:gd name="T38" fmla="*/ 123 w 355"/>
              <a:gd name="T39" fmla="*/ 97 h 417"/>
              <a:gd name="T40" fmla="*/ 123 w 355"/>
              <a:gd name="T41" fmla="*/ 97 h 417"/>
              <a:gd name="T42" fmla="*/ 176 w 355"/>
              <a:gd name="T43" fmla="*/ 44 h 417"/>
              <a:gd name="T44" fmla="*/ 229 w 355"/>
              <a:gd name="T45" fmla="*/ 97 h 417"/>
              <a:gd name="T46" fmla="*/ 229 w 355"/>
              <a:gd name="T47" fmla="*/ 141 h 417"/>
              <a:gd name="T48" fmla="*/ 123 w 355"/>
              <a:gd name="T49" fmla="*/ 141 h 417"/>
              <a:gd name="T50" fmla="*/ 123 w 355"/>
              <a:gd name="T51" fmla="*/ 97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55" h="417">
                <a:moveTo>
                  <a:pt x="319" y="141"/>
                </a:moveTo>
                <a:lnTo>
                  <a:pt x="319" y="141"/>
                </a:lnTo>
                <a:cubicBezTo>
                  <a:pt x="274" y="141"/>
                  <a:pt x="274" y="141"/>
                  <a:pt x="274" y="141"/>
                </a:cubicBezTo>
                <a:cubicBezTo>
                  <a:pt x="274" y="106"/>
                  <a:pt x="274" y="106"/>
                  <a:pt x="274" y="106"/>
                </a:cubicBezTo>
                <a:cubicBezTo>
                  <a:pt x="274" y="35"/>
                  <a:pt x="238" y="0"/>
                  <a:pt x="176" y="0"/>
                </a:cubicBezTo>
                <a:cubicBezTo>
                  <a:pt x="106" y="0"/>
                  <a:pt x="79" y="35"/>
                  <a:pt x="79" y="106"/>
                </a:cubicBezTo>
                <a:cubicBezTo>
                  <a:pt x="79" y="141"/>
                  <a:pt x="79" y="141"/>
                  <a:pt x="79" y="141"/>
                </a:cubicBezTo>
                <a:cubicBezTo>
                  <a:pt x="25" y="141"/>
                  <a:pt x="25" y="141"/>
                  <a:pt x="25" y="141"/>
                </a:cubicBezTo>
                <a:cubicBezTo>
                  <a:pt x="17" y="141"/>
                  <a:pt x="0" y="159"/>
                  <a:pt x="0" y="177"/>
                </a:cubicBezTo>
                <a:cubicBezTo>
                  <a:pt x="0" y="372"/>
                  <a:pt x="0" y="372"/>
                  <a:pt x="0" y="372"/>
                </a:cubicBezTo>
                <a:cubicBezTo>
                  <a:pt x="0" y="381"/>
                  <a:pt x="17" y="398"/>
                  <a:pt x="25" y="398"/>
                </a:cubicBezTo>
                <a:cubicBezTo>
                  <a:pt x="53" y="407"/>
                  <a:pt x="53" y="407"/>
                  <a:pt x="53" y="407"/>
                </a:cubicBezTo>
                <a:cubicBezTo>
                  <a:pt x="70" y="416"/>
                  <a:pt x="88" y="416"/>
                  <a:pt x="106" y="416"/>
                </a:cubicBezTo>
                <a:cubicBezTo>
                  <a:pt x="247" y="416"/>
                  <a:pt x="247" y="416"/>
                  <a:pt x="247" y="416"/>
                </a:cubicBezTo>
                <a:cubicBezTo>
                  <a:pt x="265" y="416"/>
                  <a:pt x="283" y="416"/>
                  <a:pt x="300" y="407"/>
                </a:cubicBezTo>
                <a:cubicBezTo>
                  <a:pt x="327" y="398"/>
                  <a:pt x="327" y="398"/>
                  <a:pt x="327" y="398"/>
                </a:cubicBezTo>
                <a:cubicBezTo>
                  <a:pt x="336" y="398"/>
                  <a:pt x="354" y="381"/>
                  <a:pt x="354" y="372"/>
                </a:cubicBezTo>
                <a:cubicBezTo>
                  <a:pt x="354" y="177"/>
                  <a:pt x="354" y="177"/>
                  <a:pt x="354" y="177"/>
                </a:cubicBezTo>
                <a:cubicBezTo>
                  <a:pt x="354" y="159"/>
                  <a:pt x="336" y="141"/>
                  <a:pt x="319" y="141"/>
                </a:cubicBezTo>
                <a:close/>
                <a:moveTo>
                  <a:pt x="123" y="97"/>
                </a:moveTo>
                <a:lnTo>
                  <a:pt x="123" y="97"/>
                </a:lnTo>
                <a:cubicBezTo>
                  <a:pt x="123" y="62"/>
                  <a:pt x="150" y="44"/>
                  <a:pt x="176" y="44"/>
                </a:cubicBezTo>
                <a:cubicBezTo>
                  <a:pt x="203" y="44"/>
                  <a:pt x="229" y="62"/>
                  <a:pt x="229" y="97"/>
                </a:cubicBezTo>
                <a:cubicBezTo>
                  <a:pt x="229" y="141"/>
                  <a:pt x="229" y="141"/>
                  <a:pt x="229" y="141"/>
                </a:cubicBezTo>
                <a:cubicBezTo>
                  <a:pt x="123" y="141"/>
                  <a:pt x="123" y="141"/>
                  <a:pt x="123" y="141"/>
                </a:cubicBezTo>
                <a:lnTo>
                  <a:pt x="123" y="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02" name="Freeform 36"/>
          <p:cNvSpPr>
            <a:spLocks noChangeArrowheads="1"/>
          </p:cNvSpPr>
          <p:nvPr/>
        </p:nvSpPr>
        <p:spPr bwMode="auto">
          <a:xfrm>
            <a:off x="9549501" y="4377268"/>
            <a:ext cx="287792" cy="260351"/>
          </a:xfrm>
          <a:custGeom>
            <a:avLst/>
            <a:gdLst>
              <a:gd name="T0" fmla="*/ 239 w 480"/>
              <a:gd name="T1" fmla="*/ 328 h 436"/>
              <a:gd name="T2" fmla="*/ 239 w 480"/>
              <a:gd name="T3" fmla="*/ 328 h 436"/>
              <a:gd name="T4" fmla="*/ 186 w 480"/>
              <a:gd name="T5" fmla="*/ 382 h 436"/>
              <a:gd name="T6" fmla="*/ 239 w 480"/>
              <a:gd name="T7" fmla="*/ 435 h 436"/>
              <a:gd name="T8" fmla="*/ 292 w 480"/>
              <a:gd name="T9" fmla="*/ 382 h 436"/>
              <a:gd name="T10" fmla="*/ 239 w 480"/>
              <a:gd name="T11" fmla="*/ 328 h 436"/>
              <a:gd name="T12" fmla="*/ 133 w 480"/>
              <a:gd name="T13" fmla="*/ 275 h 436"/>
              <a:gd name="T14" fmla="*/ 133 w 480"/>
              <a:gd name="T15" fmla="*/ 275 h 436"/>
              <a:gd name="T16" fmla="*/ 168 w 480"/>
              <a:gd name="T17" fmla="*/ 311 h 436"/>
              <a:gd name="T18" fmla="*/ 310 w 480"/>
              <a:gd name="T19" fmla="*/ 311 h 436"/>
              <a:gd name="T20" fmla="*/ 345 w 480"/>
              <a:gd name="T21" fmla="*/ 275 h 436"/>
              <a:gd name="T22" fmla="*/ 133 w 480"/>
              <a:gd name="T23" fmla="*/ 275 h 436"/>
              <a:gd name="T24" fmla="*/ 62 w 480"/>
              <a:gd name="T25" fmla="*/ 204 h 436"/>
              <a:gd name="T26" fmla="*/ 62 w 480"/>
              <a:gd name="T27" fmla="*/ 204 h 436"/>
              <a:gd name="T28" fmla="*/ 98 w 480"/>
              <a:gd name="T29" fmla="*/ 240 h 436"/>
              <a:gd name="T30" fmla="*/ 381 w 480"/>
              <a:gd name="T31" fmla="*/ 240 h 436"/>
              <a:gd name="T32" fmla="*/ 417 w 480"/>
              <a:gd name="T33" fmla="*/ 204 h 436"/>
              <a:gd name="T34" fmla="*/ 62 w 480"/>
              <a:gd name="T35" fmla="*/ 204 h 436"/>
              <a:gd name="T36" fmla="*/ 0 w 480"/>
              <a:gd name="T37" fmla="*/ 134 h 436"/>
              <a:gd name="T38" fmla="*/ 0 w 480"/>
              <a:gd name="T39" fmla="*/ 134 h 436"/>
              <a:gd name="T40" fmla="*/ 26 w 480"/>
              <a:gd name="T41" fmla="*/ 169 h 436"/>
              <a:gd name="T42" fmla="*/ 443 w 480"/>
              <a:gd name="T43" fmla="*/ 169 h 436"/>
              <a:gd name="T44" fmla="*/ 479 w 480"/>
              <a:gd name="T45" fmla="*/ 134 h 436"/>
              <a:gd name="T46" fmla="*/ 0 w 480"/>
              <a:gd name="T47" fmla="*/ 134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80" h="436">
                <a:moveTo>
                  <a:pt x="239" y="328"/>
                </a:moveTo>
                <a:lnTo>
                  <a:pt x="239" y="328"/>
                </a:lnTo>
                <a:cubicBezTo>
                  <a:pt x="213" y="328"/>
                  <a:pt x="186" y="355"/>
                  <a:pt x="186" y="382"/>
                </a:cubicBezTo>
                <a:cubicBezTo>
                  <a:pt x="186" y="409"/>
                  <a:pt x="213" y="435"/>
                  <a:pt x="239" y="435"/>
                </a:cubicBezTo>
                <a:cubicBezTo>
                  <a:pt x="266" y="435"/>
                  <a:pt x="292" y="409"/>
                  <a:pt x="292" y="382"/>
                </a:cubicBezTo>
                <a:cubicBezTo>
                  <a:pt x="292" y="355"/>
                  <a:pt x="266" y="328"/>
                  <a:pt x="239" y="328"/>
                </a:cubicBezTo>
                <a:close/>
                <a:moveTo>
                  <a:pt x="133" y="275"/>
                </a:moveTo>
                <a:lnTo>
                  <a:pt x="133" y="275"/>
                </a:lnTo>
                <a:cubicBezTo>
                  <a:pt x="168" y="311"/>
                  <a:pt x="168" y="311"/>
                  <a:pt x="168" y="311"/>
                </a:cubicBezTo>
                <a:cubicBezTo>
                  <a:pt x="204" y="275"/>
                  <a:pt x="266" y="275"/>
                  <a:pt x="310" y="311"/>
                </a:cubicBezTo>
                <a:cubicBezTo>
                  <a:pt x="345" y="275"/>
                  <a:pt x="345" y="275"/>
                  <a:pt x="345" y="275"/>
                </a:cubicBezTo>
                <a:cubicBezTo>
                  <a:pt x="283" y="222"/>
                  <a:pt x="195" y="222"/>
                  <a:pt x="133" y="275"/>
                </a:cubicBezTo>
                <a:close/>
                <a:moveTo>
                  <a:pt x="62" y="204"/>
                </a:moveTo>
                <a:lnTo>
                  <a:pt x="62" y="204"/>
                </a:lnTo>
                <a:cubicBezTo>
                  <a:pt x="98" y="240"/>
                  <a:pt x="98" y="240"/>
                  <a:pt x="98" y="240"/>
                </a:cubicBezTo>
                <a:cubicBezTo>
                  <a:pt x="177" y="169"/>
                  <a:pt x="301" y="169"/>
                  <a:pt x="381" y="240"/>
                </a:cubicBezTo>
                <a:cubicBezTo>
                  <a:pt x="417" y="204"/>
                  <a:pt x="417" y="204"/>
                  <a:pt x="417" y="204"/>
                </a:cubicBezTo>
                <a:cubicBezTo>
                  <a:pt x="319" y="107"/>
                  <a:pt x="160" y="107"/>
                  <a:pt x="62" y="204"/>
                </a:cubicBezTo>
                <a:close/>
                <a:moveTo>
                  <a:pt x="0" y="134"/>
                </a:moveTo>
                <a:lnTo>
                  <a:pt x="0" y="134"/>
                </a:lnTo>
                <a:cubicBezTo>
                  <a:pt x="26" y="169"/>
                  <a:pt x="26" y="169"/>
                  <a:pt x="26" y="169"/>
                </a:cubicBezTo>
                <a:cubicBezTo>
                  <a:pt x="142" y="54"/>
                  <a:pt x="328" y="54"/>
                  <a:pt x="443" y="169"/>
                </a:cubicBezTo>
                <a:cubicBezTo>
                  <a:pt x="479" y="134"/>
                  <a:pt x="479" y="134"/>
                  <a:pt x="479" y="134"/>
                </a:cubicBezTo>
                <a:cubicBezTo>
                  <a:pt x="345" y="0"/>
                  <a:pt x="133" y="0"/>
                  <a:pt x="0" y="13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03" name="Freeform 37"/>
          <p:cNvSpPr>
            <a:spLocks noChangeArrowheads="1"/>
          </p:cNvSpPr>
          <p:nvPr/>
        </p:nvSpPr>
        <p:spPr bwMode="auto">
          <a:xfrm>
            <a:off x="10806474" y="5029200"/>
            <a:ext cx="141781" cy="160867"/>
          </a:xfrm>
          <a:custGeom>
            <a:avLst/>
            <a:gdLst>
              <a:gd name="T0" fmla="*/ 230 w 240"/>
              <a:gd name="T1" fmla="*/ 213 h 267"/>
              <a:gd name="T2" fmla="*/ 230 w 240"/>
              <a:gd name="T3" fmla="*/ 213 h 267"/>
              <a:gd name="T4" fmla="*/ 160 w 240"/>
              <a:gd name="T5" fmla="*/ 133 h 267"/>
              <a:gd name="T6" fmla="*/ 230 w 240"/>
              <a:gd name="T7" fmla="*/ 53 h 267"/>
              <a:gd name="T8" fmla="*/ 230 w 240"/>
              <a:gd name="T9" fmla="*/ 17 h 267"/>
              <a:gd name="T10" fmla="*/ 185 w 240"/>
              <a:gd name="T11" fmla="*/ 17 h 267"/>
              <a:gd name="T12" fmla="*/ 124 w 240"/>
              <a:gd name="T13" fmla="*/ 88 h 267"/>
              <a:gd name="T14" fmla="*/ 62 w 240"/>
              <a:gd name="T15" fmla="*/ 17 h 267"/>
              <a:gd name="T16" fmla="*/ 18 w 240"/>
              <a:gd name="T17" fmla="*/ 17 h 267"/>
              <a:gd name="T18" fmla="*/ 18 w 240"/>
              <a:gd name="T19" fmla="*/ 53 h 267"/>
              <a:gd name="T20" fmla="*/ 88 w 240"/>
              <a:gd name="T21" fmla="*/ 133 h 267"/>
              <a:gd name="T22" fmla="*/ 18 w 240"/>
              <a:gd name="T23" fmla="*/ 213 h 267"/>
              <a:gd name="T24" fmla="*/ 18 w 240"/>
              <a:gd name="T25" fmla="*/ 257 h 267"/>
              <a:gd name="T26" fmla="*/ 62 w 240"/>
              <a:gd name="T27" fmla="*/ 257 h 267"/>
              <a:gd name="T28" fmla="*/ 124 w 240"/>
              <a:gd name="T29" fmla="*/ 177 h 267"/>
              <a:gd name="T30" fmla="*/ 185 w 240"/>
              <a:gd name="T31" fmla="*/ 257 h 267"/>
              <a:gd name="T32" fmla="*/ 230 w 240"/>
              <a:gd name="T33" fmla="*/ 257 h 267"/>
              <a:gd name="T34" fmla="*/ 230 w 240"/>
              <a:gd name="T35" fmla="*/ 213 h 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40" h="267">
                <a:moveTo>
                  <a:pt x="230" y="213"/>
                </a:moveTo>
                <a:lnTo>
                  <a:pt x="230" y="213"/>
                </a:lnTo>
                <a:cubicBezTo>
                  <a:pt x="160" y="133"/>
                  <a:pt x="160" y="133"/>
                  <a:pt x="160" y="133"/>
                </a:cubicBezTo>
                <a:cubicBezTo>
                  <a:pt x="230" y="53"/>
                  <a:pt x="230" y="53"/>
                  <a:pt x="230" y="53"/>
                </a:cubicBezTo>
                <a:cubicBezTo>
                  <a:pt x="239" y="44"/>
                  <a:pt x="239" y="26"/>
                  <a:pt x="230" y="17"/>
                </a:cubicBezTo>
                <a:cubicBezTo>
                  <a:pt x="222" y="0"/>
                  <a:pt x="204" y="0"/>
                  <a:pt x="185" y="17"/>
                </a:cubicBezTo>
                <a:cubicBezTo>
                  <a:pt x="124" y="88"/>
                  <a:pt x="124" y="88"/>
                  <a:pt x="124" y="88"/>
                </a:cubicBezTo>
                <a:cubicBezTo>
                  <a:pt x="62" y="17"/>
                  <a:pt x="62" y="17"/>
                  <a:pt x="62" y="17"/>
                </a:cubicBezTo>
                <a:cubicBezTo>
                  <a:pt x="44" y="0"/>
                  <a:pt x="26" y="0"/>
                  <a:pt x="18" y="17"/>
                </a:cubicBezTo>
                <a:cubicBezTo>
                  <a:pt x="0" y="26"/>
                  <a:pt x="0" y="44"/>
                  <a:pt x="18" y="53"/>
                </a:cubicBezTo>
                <a:cubicBezTo>
                  <a:pt x="88" y="133"/>
                  <a:pt x="88" y="133"/>
                  <a:pt x="88" y="133"/>
                </a:cubicBezTo>
                <a:cubicBezTo>
                  <a:pt x="18" y="213"/>
                  <a:pt x="18" y="213"/>
                  <a:pt x="18" y="213"/>
                </a:cubicBezTo>
                <a:cubicBezTo>
                  <a:pt x="0" y="221"/>
                  <a:pt x="0" y="248"/>
                  <a:pt x="18" y="257"/>
                </a:cubicBezTo>
                <a:cubicBezTo>
                  <a:pt x="26" y="266"/>
                  <a:pt x="44" y="266"/>
                  <a:pt x="62" y="257"/>
                </a:cubicBezTo>
                <a:cubicBezTo>
                  <a:pt x="124" y="177"/>
                  <a:pt x="124" y="177"/>
                  <a:pt x="124" y="177"/>
                </a:cubicBezTo>
                <a:cubicBezTo>
                  <a:pt x="185" y="257"/>
                  <a:pt x="185" y="257"/>
                  <a:pt x="185" y="257"/>
                </a:cubicBezTo>
                <a:cubicBezTo>
                  <a:pt x="204" y="266"/>
                  <a:pt x="222" y="266"/>
                  <a:pt x="230" y="257"/>
                </a:cubicBezTo>
                <a:cubicBezTo>
                  <a:pt x="239" y="248"/>
                  <a:pt x="239" y="221"/>
                  <a:pt x="230" y="213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04" name="Freeform 38"/>
          <p:cNvSpPr>
            <a:spLocks noChangeArrowheads="1"/>
          </p:cNvSpPr>
          <p:nvPr/>
        </p:nvSpPr>
        <p:spPr bwMode="auto">
          <a:xfrm>
            <a:off x="5484444" y="3782485"/>
            <a:ext cx="120618" cy="273050"/>
          </a:xfrm>
          <a:custGeom>
            <a:avLst/>
            <a:gdLst>
              <a:gd name="T0" fmla="*/ 26 w 205"/>
              <a:gd name="T1" fmla="*/ 443 h 453"/>
              <a:gd name="T2" fmla="*/ 26 w 205"/>
              <a:gd name="T3" fmla="*/ 443 h 453"/>
              <a:gd name="T4" fmla="*/ 106 w 205"/>
              <a:gd name="T5" fmla="*/ 266 h 453"/>
              <a:gd name="T6" fmla="*/ 8 w 205"/>
              <a:gd name="T7" fmla="*/ 212 h 453"/>
              <a:gd name="T8" fmla="*/ 186 w 205"/>
              <a:gd name="T9" fmla="*/ 0 h 453"/>
              <a:gd name="T10" fmla="*/ 106 w 205"/>
              <a:gd name="T11" fmla="*/ 187 h 453"/>
              <a:gd name="T12" fmla="*/ 204 w 205"/>
              <a:gd name="T13" fmla="*/ 240 h 453"/>
              <a:gd name="T14" fmla="*/ 26 w 205"/>
              <a:gd name="T15" fmla="*/ 443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5" h="453">
                <a:moveTo>
                  <a:pt x="26" y="443"/>
                </a:moveTo>
                <a:lnTo>
                  <a:pt x="26" y="443"/>
                </a:lnTo>
                <a:cubicBezTo>
                  <a:pt x="17" y="443"/>
                  <a:pt x="106" y="266"/>
                  <a:pt x="106" y="266"/>
                </a:cubicBezTo>
                <a:cubicBezTo>
                  <a:pt x="97" y="257"/>
                  <a:pt x="8" y="231"/>
                  <a:pt x="8" y="212"/>
                </a:cubicBezTo>
                <a:cubicBezTo>
                  <a:pt x="0" y="196"/>
                  <a:pt x="177" y="0"/>
                  <a:pt x="186" y="0"/>
                </a:cubicBezTo>
                <a:cubicBezTo>
                  <a:pt x="186" y="9"/>
                  <a:pt x="106" y="177"/>
                  <a:pt x="106" y="187"/>
                </a:cubicBezTo>
                <a:cubicBezTo>
                  <a:pt x="114" y="196"/>
                  <a:pt x="204" y="222"/>
                  <a:pt x="204" y="240"/>
                </a:cubicBezTo>
                <a:cubicBezTo>
                  <a:pt x="204" y="249"/>
                  <a:pt x="35" y="452"/>
                  <a:pt x="26" y="443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05" name="Freeform 39"/>
          <p:cNvSpPr>
            <a:spLocks noChangeArrowheads="1"/>
          </p:cNvSpPr>
          <p:nvPr/>
        </p:nvSpPr>
        <p:spPr bwMode="auto">
          <a:xfrm>
            <a:off x="4822099" y="3782485"/>
            <a:ext cx="266631" cy="266700"/>
          </a:xfrm>
          <a:custGeom>
            <a:avLst/>
            <a:gdLst>
              <a:gd name="T0" fmla="*/ 399 w 444"/>
              <a:gd name="T1" fmla="*/ 53 h 444"/>
              <a:gd name="T2" fmla="*/ 399 w 444"/>
              <a:gd name="T3" fmla="*/ 53 h 444"/>
              <a:gd name="T4" fmla="*/ 372 w 444"/>
              <a:gd name="T5" fmla="*/ 53 h 444"/>
              <a:gd name="T6" fmla="*/ 372 w 444"/>
              <a:gd name="T7" fmla="*/ 98 h 444"/>
              <a:gd name="T8" fmla="*/ 293 w 444"/>
              <a:gd name="T9" fmla="*/ 98 h 444"/>
              <a:gd name="T10" fmla="*/ 293 w 444"/>
              <a:gd name="T11" fmla="*/ 53 h 444"/>
              <a:gd name="T12" fmla="*/ 151 w 444"/>
              <a:gd name="T13" fmla="*/ 53 h 444"/>
              <a:gd name="T14" fmla="*/ 151 w 444"/>
              <a:gd name="T15" fmla="*/ 98 h 444"/>
              <a:gd name="T16" fmla="*/ 71 w 444"/>
              <a:gd name="T17" fmla="*/ 98 h 444"/>
              <a:gd name="T18" fmla="*/ 71 w 444"/>
              <a:gd name="T19" fmla="*/ 53 h 444"/>
              <a:gd name="T20" fmla="*/ 45 w 444"/>
              <a:gd name="T21" fmla="*/ 53 h 444"/>
              <a:gd name="T22" fmla="*/ 0 w 444"/>
              <a:gd name="T23" fmla="*/ 98 h 444"/>
              <a:gd name="T24" fmla="*/ 0 w 444"/>
              <a:gd name="T25" fmla="*/ 399 h 444"/>
              <a:gd name="T26" fmla="*/ 45 w 444"/>
              <a:gd name="T27" fmla="*/ 443 h 444"/>
              <a:gd name="T28" fmla="*/ 399 w 444"/>
              <a:gd name="T29" fmla="*/ 443 h 444"/>
              <a:gd name="T30" fmla="*/ 443 w 444"/>
              <a:gd name="T31" fmla="*/ 399 h 444"/>
              <a:gd name="T32" fmla="*/ 443 w 444"/>
              <a:gd name="T33" fmla="*/ 98 h 444"/>
              <a:gd name="T34" fmla="*/ 399 w 444"/>
              <a:gd name="T35" fmla="*/ 53 h 444"/>
              <a:gd name="T36" fmla="*/ 399 w 444"/>
              <a:gd name="T37" fmla="*/ 399 h 444"/>
              <a:gd name="T38" fmla="*/ 399 w 444"/>
              <a:gd name="T39" fmla="*/ 399 h 444"/>
              <a:gd name="T40" fmla="*/ 45 w 444"/>
              <a:gd name="T41" fmla="*/ 399 h 444"/>
              <a:gd name="T42" fmla="*/ 45 w 444"/>
              <a:gd name="T43" fmla="*/ 196 h 444"/>
              <a:gd name="T44" fmla="*/ 399 w 444"/>
              <a:gd name="T45" fmla="*/ 196 h 444"/>
              <a:gd name="T46" fmla="*/ 399 w 444"/>
              <a:gd name="T47" fmla="*/ 399 h 444"/>
              <a:gd name="T48" fmla="*/ 124 w 444"/>
              <a:gd name="T49" fmla="*/ 0 h 444"/>
              <a:gd name="T50" fmla="*/ 124 w 444"/>
              <a:gd name="T51" fmla="*/ 0 h 444"/>
              <a:gd name="T52" fmla="*/ 89 w 444"/>
              <a:gd name="T53" fmla="*/ 0 h 444"/>
              <a:gd name="T54" fmla="*/ 89 w 444"/>
              <a:gd name="T55" fmla="*/ 89 h 444"/>
              <a:gd name="T56" fmla="*/ 124 w 444"/>
              <a:gd name="T57" fmla="*/ 89 h 444"/>
              <a:gd name="T58" fmla="*/ 124 w 444"/>
              <a:gd name="T59" fmla="*/ 0 h 444"/>
              <a:gd name="T60" fmla="*/ 354 w 444"/>
              <a:gd name="T61" fmla="*/ 0 h 444"/>
              <a:gd name="T62" fmla="*/ 354 w 444"/>
              <a:gd name="T63" fmla="*/ 0 h 444"/>
              <a:gd name="T64" fmla="*/ 319 w 444"/>
              <a:gd name="T65" fmla="*/ 0 h 444"/>
              <a:gd name="T66" fmla="*/ 319 w 444"/>
              <a:gd name="T67" fmla="*/ 89 h 444"/>
              <a:gd name="T68" fmla="*/ 354 w 444"/>
              <a:gd name="T69" fmla="*/ 89 h 444"/>
              <a:gd name="T70" fmla="*/ 354 w 444"/>
              <a:gd name="T71" fmla="*/ 0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444" h="444">
                <a:moveTo>
                  <a:pt x="399" y="53"/>
                </a:moveTo>
                <a:lnTo>
                  <a:pt x="399" y="53"/>
                </a:lnTo>
                <a:cubicBezTo>
                  <a:pt x="372" y="53"/>
                  <a:pt x="372" y="53"/>
                  <a:pt x="372" y="53"/>
                </a:cubicBezTo>
                <a:cubicBezTo>
                  <a:pt x="372" y="98"/>
                  <a:pt x="372" y="98"/>
                  <a:pt x="372" y="98"/>
                </a:cubicBezTo>
                <a:cubicBezTo>
                  <a:pt x="293" y="98"/>
                  <a:pt x="293" y="98"/>
                  <a:pt x="293" y="98"/>
                </a:cubicBezTo>
                <a:cubicBezTo>
                  <a:pt x="293" y="53"/>
                  <a:pt x="293" y="53"/>
                  <a:pt x="293" y="53"/>
                </a:cubicBezTo>
                <a:cubicBezTo>
                  <a:pt x="151" y="53"/>
                  <a:pt x="151" y="53"/>
                  <a:pt x="151" y="53"/>
                </a:cubicBezTo>
                <a:cubicBezTo>
                  <a:pt x="151" y="98"/>
                  <a:pt x="151" y="98"/>
                  <a:pt x="151" y="98"/>
                </a:cubicBezTo>
                <a:cubicBezTo>
                  <a:pt x="71" y="98"/>
                  <a:pt x="71" y="98"/>
                  <a:pt x="71" y="98"/>
                </a:cubicBezTo>
                <a:cubicBezTo>
                  <a:pt x="71" y="53"/>
                  <a:pt x="71" y="53"/>
                  <a:pt x="71" y="53"/>
                </a:cubicBezTo>
                <a:cubicBezTo>
                  <a:pt x="45" y="53"/>
                  <a:pt x="45" y="53"/>
                  <a:pt x="45" y="53"/>
                </a:cubicBezTo>
                <a:cubicBezTo>
                  <a:pt x="18" y="53"/>
                  <a:pt x="0" y="71"/>
                  <a:pt x="0" y="98"/>
                </a:cubicBezTo>
                <a:cubicBezTo>
                  <a:pt x="0" y="399"/>
                  <a:pt x="0" y="399"/>
                  <a:pt x="0" y="399"/>
                </a:cubicBezTo>
                <a:cubicBezTo>
                  <a:pt x="0" y="425"/>
                  <a:pt x="18" y="443"/>
                  <a:pt x="45" y="443"/>
                </a:cubicBezTo>
                <a:cubicBezTo>
                  <a:pt x="399" y="443"/>
                  <a:pt x="399" y="443"/>
                  <a:pt x="399" y="443"/>
                </a:cubicBezTo>
                <a:cubicBezTo>
                  <a:pt x="425" y="443"/>
                  <a:pt x="443" y="425"/>
                  <a:pt x="443" y="399"/>
                </a:cubicBezTo>
                <a:cubicBezTo>
                  <a:pt x="443" y="98"/>
                  <a:pt x="443" y="98"/>
                  <a:pt x="443" y="98"/>
                </a:cubicBezTo>
                <a:cubicBezTo>
                  <a:pt x="443" y="71"/>
                  <a:pt x="425" y="53"/>
                  <a:pt x="399" y="53"/>
                </a:cubicBezTo>
                <a:close/>
                <a:moveTo>
                  <a:pt x="399" y="399"/>
                </a:moveTo>
                <a:lnTo>
                  <a:pt x="399" y="399"/>
                </a:lnTo>
                <a:cubicBezTo>
                  <a:pt x="45" y="399"/>
                  <a:pt x="45" y="399"/>
                  <a:pt x="45" y="399"/>
                </a:cubicBezTo>
                <a:cubicBezTo>
                  <a:pt x="45" y="196"/>
                  <a:pt x="45" y="196"/>
                  <a:pt x="45" y="196"/>
                </a:cubicBezTo>
                <a:cubicBezTo>
                  <a:pt x="399" y="196"/>
                  <a:pt x="399" y="196"/>
                  <a:pt x="399" y="196"/>
                </a:cubicBezTo>
                <a:lnTo>
                  <a:pt x="399" y="399"/>
                </a:lnTo>
                <a:close/>
                <a:moveTo>
                  <a:pt x="124" y="0"/>
                </a:moveTo>
                <a:lnTo>
                  <a:pt x="124" y="0"/>
                </a:lnTo>
                <a:cubicBezTo>
                  <a:pt x="89" y="0"/>
                  <a:pt x="89" y="0"/>
                  <a:pt x="89" y="0"/>
                </a:cubicBezTo>
                <a:cubicBezTo>
                  <a:pt x="89" y="89"/>
                  <a:pt x="89" y="89"/>
                  <a:pt x="89" y="89"/>
                </a:cubicBezTo>
                <a:cubicBezTo>
                  <a:pt x="124" y="89"/>
                  <a:pt x="124" y="89"/>
                  <a:pt x="124" y="89"/>
                </a:cubicBezTo>
                <a:lnTo>
                  <a:pt x="124" y="0"/>
                </a:lnTo>
                <a:close/>
                <a:moveTo>
                  <a:pt x="354" y="0"/>
                </a:moveTo>
                <a:lnTo>
                  <a:pt x="354" y="0"/>
                </a:lnTo>
                <a:cubicBezTo>
                  <a:pt x="319" y="0"/>
                  <a:pt x="319" y="0"/>
                  <a:pt x="319" y="0"/>
                </a:cubicBezTo>
                <a:cubicBezTo>
                  <a:pt x="319" y="89"/>
                  <a:pt x="319" y="89"/>
                  <a:pt x="319" y="89"/>
                </a:cubicBezTo>
                <a:cubicBezTo>
                  <a:pt x="354" y="89"/>
                  <a:pt x="354" y="89"/>
                  <a:pt x="354" y="89"/>
                </a:cubicBezTo>
                <a:lnTo>
                  <a:pt x="35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grpSp>
        <p:nvGrpSpPr>
          <p:cNvPr id="2" name="Group 1"/>
          <p:cNvGrpSpPr/>
          <p:nvPr/>
        </p:nvGrpSpPr>
        <p:grpSpPr>
          <a:xfrm>
            <a:off x="4265561" y="3767668"/>
            <a:ext cx="192566" cy="298450"/>
            <a:chOff x="8527946" y="7535335"/>
            <a:chExt cx="385132" cy="596900"/>
          </a:xfrm>
        </p:grpSpPr>
        <p:sp>
          <p:nvSpPr>
            <p:cNvPr id="206" name="Freeform 40"/>
            <p:cNvSpPr>
              <a:spLocks noChangeArrowheads="1"/>
            </p:cNvSpPr>
            <p:nvPr/>
          </p:nvSpPr>
          <p:spPr bwMode="auto">
            <a:xfrm>
              <a:off x="8527946" y="7755467"/>
              <a:ext cx="385132" cy="376768"/>
            </a:xfrm>
            <a:custGeom>
              <a:avLst/>
              <a:gdLst>
                <a:gd name="T0" fmla="*/ 311 w 320"/>
                <a:gd name="T1" fmla="*/ 0 h 312"/>
                <a:gd name="T2" fmla="*/ 311 w 320"/>
                <a:gd name="T3" fmla="*/ 0 h 312"/>
                <a:gd name="T4" fmla="*/ 293 w 320"/>
                <a:gd name="T5" fmla="*/ 0 h 312"/>
                <a:gd name="T6" fmla="*/ 284 w 320"/>
                <a:gd name="T7" fmla="*/ 9 h 312"/>
                <a:gd name="T8" fmla="*/ 284 w 320"/>
                <a:gd name="T9" fmla="*/ 72 h 312"/>
                <a:gd name="T10" fmla="*/ 160 w 320"/>
                <a:gd name="T11" fmla="*/ 160 h 312"/>
                <a:gd name="T12" fmla="*/ 36 w 320"/>
                <a:gd name="T13" fmla="*/ 72 h 312"/>
                <a:gd name="T14" fmla="*/ 36 w 320"/>
                <a:gd name="T15" fmla="*/ 9 h 312"/>
                <a:gd name="T16" fmla="*/ 28 w 320"/>
                <a:gd name="T17" fmla="*/ 0 h 312"/>
                <a:gd name="T18" fmla="*/ 9 w 320"/>
                <a:gd name="T19" fmla="*/ 0 h 312"/>
                <a:gd name="T20" fmla="*/ 0 w 320"/>
                <a:gd name="T21" fmla="*/ 9 h 312"/>
                <a:gd name="T22" fmla="*/ 0 w 320"/>
                <a:gd name="T23" fmla="*/ 72 h 312"/>
                <a:gd name="T24" fmla="*/ 134 w 320"/>
                <a:gd name="T25" fmla="*/ 196 h 312"/>
                <a:gd name="T26" fmla="*/ 134 w 320"/>
                <a:gd name="T27" fmla="*/ 266 h 312"/>
                <a:gd name="T28" fmla="*/ 72 w 320"/>
                <a:gd name="T29" fmla="*/ 266 h 312"/>
                <a:gd name="T30" fmla="*/ 63 w 320"/>
                <a:gd name="T31" fmla="*/ 275 h 312"/>
                <a:gd name="T32" fmla="*/ 63 w 320"/>
                <a:gd name="T33" fmla="*/ 302 h 312"/>
                <a:gd name="T34" fmla="*/ 72 w 320"/>
                <a:gd name="T35" fmla="*/ 311 h 312"/>
                <a:gd name="T36" fmla="*/ 249 w 320"/>
                <a:gd name="T37" fmla="*/ 311 h 312"/>
                <a:gd name="T38" fmla="*/ 257 w 320"/>
                <a:gd name="T39" fmla="*/ 302 h 312"/>
                <a:gd name="T40" fmla="*/ 257 w 320"/>
                <a:gd name="T41" fmla="*/ 275 h 312"/>
                <a:gd name="T42" fmla="*/ 249 w 320"/>
                <a:gd name="T43" fmla="*/ 266 h 312"/>
                <a:gd name="T44" fmla="*/ 187 w 320"/>
                <a:gd name="T45" fmla="*/ 266 h 312"/>
                <a:gd name="T46" fmla="*/ 187 w 320"/>
                <a:gd name="T47" fmla="*/ 196 h 312"/>
                <a:gd name="T48" fmla="*/ 319 w 320"/>
                <a:gd name="T49" fmla="*/ 72 h 312"/>
                <a:gd name="T50" fmla="*/ 319 w 320"/>
                <a:gd name="T51" fmla="*/ 9 h 312"/>
                <a:gd name="T52" fmla="*/ 311 w 320"/>
                <a:gd name="T53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0" h="312">
                  <a:moveTo>
                    <a:pt x="311" y="0"/>
                  </a:moveTo>
                  <a:lnTo>
                    <a:pt x="311" y="0"/>
                  </a:lnTo>
                  <a:cubicBezTo>
                    <a:pt x="293" y="0"/>
                    <a:pt x="293" y="0"/>
                    <a:pt x="293" y="0"/>
                  </a:cubicBezTo>
                  <a:cubicBezTo>
                    <a:pt x="284" y="0"/>
                    <a:pt x="284" y="0"/>
                    <a:pt x="284" y="9"/>
                  </a:cubicBezTo>
                  <a:cubicBezTo>
                    <a:pt x="284" y="72"/>
                    <a:pt x="284" y="72"/>
                    <a:pt x="284" y="72"/>
                  </a:cubicBezTo>
                  <a:cubicBezTo>
                    <a:pt x="284" y="107"/>
                    <a:pt x="257" y="160"/>
                    <a:pt x="160" y="160"/>
                  </a:cubicBezTo>
                  <a:cubicBezTo>
                    <a:pt x="63" y="160"/>
                    <a:pt x="36" y="107"/>
                    <a:pt x="36" y="72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6" y="0"/>
                    <a:pt x="28" y="0"/>
                    <a:pt x="2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0" y="0"/>
                    <a:pt x="0" y="9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34"/>
                    <a:pt x="44" y="187"/>
                    <a:pt x="134" y="196"/>
                  </a:cubicBezTo>
                  <a:cubicBezTo>
                    <a:pt x="134" y="266"/>
                    <a:pt x="134" y="266"/>
                    <a:pt x="134" y="266"/>
                  </a:cubicBezTo>
                  <a:cubicBezTo>
                    <a:pt x="72" y="266"/>
                    <a:pt x="72" y="266"/>
                    <a:pt x="72" y="266"/>
                  </a:cubicBezTo>
                  <a:cubicBezTo>
                    <a:pt x="63" y="266"/>
                    <a:pt x="63" y="266"/>
                    <a:pt x="63" y="275"/>
                  </a:cubicBezTo>
                  <a:cubicBezTo>
                    <a:pt x="63" y="302"/>
                    <a:pt x="63" y="302"/>
                    <a:pt x="63" y="302"/>
                  </a:cubicBezTo>
                  <a:cubicBezTo>
                    <a:pt x="63" y="311"/>
                    <a:pt x="63" y="311"/>
                    <a:pt x="72" y="311"/>
                  </a:cubicBezTo>
                  <a:cubicBezTo>
                    <a:pt x="249" y="311"/>
                    <a:pt x="249" y="311"/>
                    <a:pt x="249" y="311"/>
                  </a:cubicBezTo>
                  <a:cubicBezTo>
                    <a:pt x="257" y="311"/>
                    <a:pt x="257" y="311"/>
                    <a:pt x="257" y="302"/>
                  </a:cubicBezTo>
                  <a:cubicBezTo>
                    <a:pt x="257" y="275"/>
                    <a:pt x="257" y="275"/>
                    <a:pt x="257" y="275"/>
                  </a:cubicBezTo>
                  <a:cubicBezTo>
                    <a:pt x="257" y="266"/>
                    <a:pt x="257" y="266"/>
                    <a:pt x="249" y="266"/>
                  </a:cubicBezTo>
                  <a:cubicBezTo>
                    <a:pt x="187" y="266"/>
                    <a:pt x="187" y="266"/>
                    <a:pt x="187" y="266"/>
                  </a:cubicBezTo>
                  <a:cubicBezTo>
                    <a:pt x="187" y="196"/>
                    <a:pt x="187" y="196"/>
                    <a:pt x="187" y="196"/>
                  </a:cubicBezTo>
                  <a:cubicBezTo>
                    <a:pt x="275" y="187"/>
                    <a:pt x="319" y="134"/>
                    <a:pt x="319" y="72"/>
                  </a:cubicBezTo>
                  <a:cubicBezTo>
                    <a:pt x="319" y="9"/>
                    <a:pt x="319" y="9"/>
                    <a:pt x="319" y="9"/>
                  </a:cubicBezTo>
                  <a:cubicBezTo>
                    <a:pt x="319" y="0"/>
                    <a:pt x="311" y="0"/>
                    <a:pt x="31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45712" tIns="22856" rIns="45712" bIns="22856" anchor="ctr"/>
            <a:lstStyle/>
            <a:p>
              <a:pPr>
                <a:defRPr/>
              </a:pPr>
              <a:endParaRPr lang="en-US" sz="900" dirty="0"/>
            </a:p>
          </p:txBody>
        </p:sp>
        <p:sp>
          <p:nvSpPr>
            <p:cNvPr id="207" name="Freeform 41"/>
            <p:cNvSpPr>
              <a:spLocks noChangeArrowheads="1"/>
            </p:cNvSpPr>
            <p:nvPr/>
          </p:nvSpPr>
          <p:spPr bwMode="auto">
            <a:xfrm>
              <a:off x="8633751" y="7755468"/>
              <a:ext cx="169289" cy="143933"/>
            </a:xfrm>
            <a:custGeom>
              <a:avLst/>
              <a:gdLst>
                <a:gd name="T0" fmla="*/ 71 w 143"/>
                <a:gd name="T1" fmla="*/ 116 h 117"/>
                <a:gd name="T2" fmla="*/ 71 w 143"/>
                <a:gd name="T3" fmla="*/ 116 h 117"/>
                <a:gd name="T4" fmla="*/ 142 w 143"/>
                <a:gd name="T5" fmla="*/ 72 h 117"/>
                <a:gd name="T6" fmla="*/ 142 w 143"/>
                <a:gd name="T7" fmla="*/ 0 h 117"/>
                <a:gd name="T8" fmla="*/ 0 w 143"/>
                <a:gd name="T9" fmla="*/ 0 h 117"/>
                <a:gd name="T10" fmla="*/ 0 w 143"/>
                <a:gd name="T11" fmla="*/ 72 h 117"/>
                <a:gd name="T12" fmla="*/ 71 w 143"/>
                <a:gd name="T13" fmla="*/ 11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3" h="117">
                  <a:moveTo>
                    <a:pt x="71" y="116"/>
                  </a:moveTo>
                  <a:lnTo>
                    <a:pt x="71" y="116"/>
                  </a:lnTo>
                  <a:cubicBezTo>
                    <a:pt x="133" y="116"/>
                    <a:pt x="142" y="90"/>
                    <a:pt x="142" y="72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90"/>
                    <a:pt x="9" y="116"/>
                    <a:pt x="71" y="1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45712" tIns="22856" rIns="45712" bIns="22856" anchor="ctr"/>
            <a:lstStyle/>
            <a:p>
              <a:pPr>
                <a:defRPr/>
              </a:pPr>
              <a:endParaRPr lang="en-US" sz="900" dirty="0"/>
            </a:p>
          </p:txBody>
        </p:sp>
        <p:sp>
          <p:nvSpPr>
            <p:cNvPr id="208" name="Freeform 42"/>
            <p:cNvSpPr>
              <a:spLocks noChangeArrowheads="1"/>
            </p:cNvSpPr>
            <p:nvPr/>
          </p:nvSpPr>
          <p:spPr bwMode="auto">
            <a:xfrm>
              <a:off x="8633751" y="7535335"/>
              <a:ext cx="169289" cy="177800"/>
            </a:xfrm>
            <a:custGeom>
              <a:avLst/>
              <a:gdLst>
                <a:gd name="T0" fmla="*/ 142 w 143"/>
                <a:gd name="T1" fmla="*/ 44 h 151"/>
                <a:gd name="T2" fmla="*/ 142 w 143"/>
                <a:gd name="T3" fmla="*/ 44 h 151"/>
                <a:gd name="T4" fmla="*/ 71 w 143"/>
                <a:gd name="T5" fmla="*/ 0 h 151"/>
                <a:gd name="T6" fmla="*/ 0 w 143"/>
                <a:gd name="T7" fmla="*/ 44 h 151"/>
                <a:gd name="T8" fmla="*/ 0 w 143"/>
                <a:gd name="T9" fmla="*/ 150 h 151"/>
                <a:gd name="T10" fmla="*/ 142 w 143"/>
                <a:gd name="T11" fmla="*/ 150 h 151"/>
                <a:gd name="T12" fmla="*/ 142 w 143"/>
                <a:gd name="T13" fmla="*/ 44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3" h="151">
                  <a:moveTo>
                    <a:pt x="142" y="44"/>
                  </a:moveTo>
                  <a:lnTo>
                    <a:pt x="142" y="44"/>
                  </a:lnTo>
                  <a:cubicBezTo>
                    <a:pt x="142" y="26"/>
                    <a:pt x="133" y="0"/>
                    <a:pt x="71" y="0"/>
                  </a:cubicBezTo>
                  <a:cubicBezTo>
                    <a:pt x="9" y="0"/>
                    <a:pt x="0" y="26"/>
                    <a:pt x="0" y="44"/>
                  </a:cubicBezTo>
                  <a:cubicBezTo>
                    <a:pt x="0" y="150"/>
                    <a:pt x="0" y="150"/>
                    <a:pt x="0" y="150"/>
                  </a:cubicBezTo>
                  <a:cubicBezTo>
                    <a:pt x="142" y="150"/>
                    <a:pt x="142" y="150"/>
                    <a:pt x="142" y="150"/>
                  </a:cubicBezTo>
                  <a:lnTo>
                    <a:pt x="142" y="44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45712" tIns="22856" rIns="45712" bIns="22856" anchor="ctr"/>
            <a:lstStyle/>
            <a:p>
              <a:pPr>
                <a:defRPr/>
              </a:pPr>
              <a:endParaRPr lang="en-US" sz="900" dirty="0"/>
            </a:p>
          </p:txBody>
        </p:sp>
      </p:grpSp>
      <p:sp>
        <p:nvSpPr>
          <p:cNvPr id="210" name="Freeform 44"/>
          <p:cNvSpPr>
            <a:spLocks noChangeArrowheads="1"/>
          </p:cNvSpPr>
          <p:nvPr/>
        </p:nvSpPr>
        <p:spPr bwMode="auto">
          <a:xfrm>
            <a:off x="11354548" y="2023534"/>
            <a:ext cx="213727" cy="270934"/>
          </a:xfrm>
          <a:custGeom>
            <a:avLst/>
            <a:gdLst>
              <a:gd name="T0" fmla="*/ 319 w 355"/>
              <a:gd name="T1" fmla="*/ 177 h 453"/>
              <a:gd name="T2" fmla="*/ 319 w 355"/>
              <a:gd name="T3" fmla="*/ 177 h 453"/>
              <a:gd name="T4" fmla="*/ 275 w 355"/>
              <a:gd name="T5" fmla="*/ 177 h 453"/>
              <a:gd name="T6" fmla="*/ 275 w 355"/>
              <a:gd name="T7" fmla="*/ 115 h 453"/>
              <a:gd name="T8" fmla="*/ 177 w 355"/>
              <a:gd name="T9" fmla="*/ 0 h 453"/>
              <a:gd name="T10" fmla="*/ 79 w 355"/>
              <a:gd name="T11" fmla="*/ 115 h 453"/>
              <a:gd name="T12" fmla="*/ 79 w 355"/>
              <a:gd name="T13" fmla="*/ 124 h 453"/>
              <a:gd name="T14" fmla="*/ 124 w 355"/>
              <a:gd name="T15" fmla="*/ 124 h 453"/>
              <a:gd name="T16" fmla="*/ 124 w 355"/>
              <a:gd name="T17" fmla="*/ 106 h 453"/>
              <a:gd name="T18" fmla="*/ 177 w 355"/>
              <a:gd name="T19" fmla="*/ 53 h 453"/>
              <a:gd name="T20" fmla="*/ 230 w 355"/>
              <a:gd name="T21" fmla="*/ 106 h 453"/>
              <a:gd name="T22" fmla="*/ 230 w 355"/>
              <a:gd name="T23" fmla="*/ 177 h 453"/>
              <a:gd name="T24" fmla="*/ 26 w 355"/>
              <a:gd name="T25" fmla="*/ 177 h 453"/>
              <a:gd name="T26" fmla="*/ 0 w 355"/>
              <a:gd name="T27" fmla="*/ 204 h 453"/>
              <a:gd name="T28" fmla="*/ 0 w 355"/>
              <a:gd name="T29" fmla="*/ 399 h 453"/>
              <a:gd name="T30" fmla="*/ 26 w 355"/>
              <a:gd name="T31" fmla="*/ 434 h 453"/>
              <a:gd name="T32" fmla="*/ 53 w 355"/>
              <a:gd name="T33" fmla="*/ 443 h 453"/>
              <a:gd name="T34" fmla="*/ 106 w 355"/>
              <a:gd name="T35" fmla="*/ 452 h 453"/>
              <a:gd name="T36" fmla="*/ 248 w 355"/>
              <a:gd name="T37" fmla="*/ 452 h 453"/>
              <a:gd name="T38" fmla="*/ 301 w 355"/>
              <a:gd name="T39" fmla="*/ 443 h 453"/>
              <a:gd name="T40" fmla="*/ 328 w 355"/>
              <a:gd name="T41" fmla="*/ 434 h 453"/>
              <a:gd name="T42" fmla="*/ 354 w 355"/>
              <a:gd name="T43" fmla="*/ 399 h 453"/>
              <a:gd name="T44" fmla="*/ 354 w 355"/>
              <a:gd name="T45" fmla="*/ 204 h 453"/>
              <a:gd name="T46" fmla="*/ 319 w 355"/>
              <a:gd name="T47" fmla="*/ 177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55" h="453">
                <a:moveTo>
                  <a:pt x="319" y="177"/>
                </a:moveTo>
                <a:lnTo>
                  <a:pt x="319" y="177"/>
                </a:lnTo>
                <a:cubicBezTo>
                  <a:pt x="275" y="177"/>
                  <a:pt x="275" y="177"/>
                  <a:pt x="275" y="177"/>
                </a:cubicBezTo>
                <a:cubicBezTo>
                  <a:pt x="275" y="115"/>
                  <a:pt x="275" y="115"/>
                  <a:pt x="275" y="115"/>
                </a:cubicBezTo>
                <a:cubicBezTo>
                  <a:pt x="275" y="44"/>
                  <a:pt x="238" y="0"/>
                  <a:pt x="177" y="0"/>
                </a:cubicBezTo>
                <a:cubicBezTo>
                  <a:pt x="106" y="0"/>
                  <a:pt x="79" y="44"/>
                  <a:pt x="79" y="115"/>
                </a:cubicBezTo>
                <a:cubicBezTo>
                  <a:pt x="79" y="124"/>
                  <a:pt x="79" y="124"/>
                  <a:pt x="79" y="124"/>
                </a:cubicBezTo>
                <a:cubicBezTo>
                  <a:pt x="124" y="124"/>
                  <a:pt x="124" y="124"/>
                  <a:pt x="124" y="124"/>
                </a:cubicBezTo>
                <a:cubicBezTo>
                  <a:pt x="124" y="106"/>
                  <a:pt x="124" y="106"/>
                  <a:pt x="124" y="106"/>
                </a:cubicBezTo>
                <a:cubicBezTo>
                  <a:pt x="124" y="71"/>
                  <a:pt x="150" y="53"/>
                  <a:pt x="177" y="53"/>
                </a:cubicBezTo>
                <a:cubicBezTo>
                  <a:pt x="203" y="53"/>
                  <a:pt x="230" y="71"/>
                  <a:pt x="230" y="106"/>
                </a:cubicBezTo>
                <a:cubicBezTo>
                  <a:pt x="230" y="177"/>
                  <a:pt x="230" y="177"/>
                  <a:pt x="230" y="177"/>
                </a:cubicBezTo>
                <a:cubicBezTo>
                  <a:pt x="26" y="177"/>
                  <a:pt x="26" y="177"/>
                  <a:pt x="26" y="177"/>
                </a:cubicBezTo>
                <a:cubicBezTo>
                  <a:pt x="17" y="177"/>
                  <a:pt x="0" y="195"/>
                  <a:pt x="0" y="204"/>
                </a:cubicBezTo>
                <a:cubicBezTo>
                  <a:pt x="0" y="399"/>
                  <a:pt x="0" y="399"/>
                  <a:pt x="0" y="399"/>
                </a:cubicBezTo>
                <a:cubicBezTo>
                  <a:pt x="0" y="408"/>
                  <a:pt x="17" y="425"/>
                  <a:pt x="26" y="434"/>
                </a:cubicBezTo>
                <a:cubicBezTo>
                  <a:pt x="53" y="443"/>
                  <a:pt x="53" y="443"/>
                  <a:pt x="53" y="443"/>
                </a:cubicBezTo>
                <a:cubicBezTo>
                  <a:pt x="71" y="443"/>
                  <a:pt x="88" y="452"/>
                  <a:pt x="106" y="452"/>
                </a:cubicBezTo>
                <a:cubicBezTo>
                  <a:pt x="248" y="452"/>
                  <a:pt x="248" y="452"/>
                  <a:pt x="248" y="452"/>
                </a:cubicBezTo>
                <a:cubicBezTo>
                  <a:pt x="266" y="452"/>
                  <a:pt x="283" y="443"/>
                  <a:pt x="301" y="443"/>
                </a:cubicBezTo>
                <a:cubicBezTo>
                  <a:pt x="328" y="434"/>
                  <a:pt x="328" y="434"/>
                  <a:pt x="328" y="434"/>
                </a:cubicBezTo>
                <a:cubicBezTo>
                  <a:pt x="336" y="425"/>
                  <a:pt x="354" y="408"/>
                  <a:pt x="354" y="399"/>
                </a:cubicBezTo>
                <a:cubicBezTo>
                  <a:pt x="354" y="204"/>
                  <a:pt x="354" y="204"/>
                  <a:pt x="354" y="204"/>
                </a:cubicBezTo>
                <a:cubicBezTo>
                  <a:pt x="354" y="195"/>
                  <a:pt x="336" y="177"/>
                  <a:pt x="319" y="177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11" name="Freeform 45"/>
          <p:cNvSpPr>
            <a:spLocks noChangeArrowheads="1"/>
          </p:cNvSpPr>
          <p:nvPr/>
        </p:nvSpPr>
        <p:spPr bwMode="auto">
          <a:xfrm>
            <a:off x="4244400" y="1426634"/>
            <a:ext cx="234888" cy="232834"/>
          </a:xfrm>
          <a:custGeom>
            <a:avLst/>
            <a:gdLst>
              <a:gd name="T0" fmla="*/ 354 w 391"/>
              <a:gd name="T1" fmla="*/ 35 h 391"/>
              <a:gd name="T2" fmla="*/ 354 w 391"/>
              <a:gd name="T3" fmla="*/ 35 h 391"/>
              <a:gd name="T4" fmla="*/ 292 w 391"/>
              <a:gd name="T5" fmla="*/ 0 h 391"/>
              <a:gd name="T6" fmla="*/ 169 w 391"/>
              <a:gd name="T7" fmla="*/ 133 h 391"/>
              <a:gd name="T8" fmla="*/ 26 w 391"/>
              <a:gd name="T9" fmla="*/ 275 h 391"/>
              <a:gd name="T10" fmla="*/ 0 w 391"/>
              <a:gd name="T11" fmla="*/ 390 h 391"/>
              <a:gd name="T12" fmla="*/ 116 w 391"/>
              <a:gd name="T13" fmla="*/ 363 h 391"/>
              <a:gd name="T14" fmla="*/ 266 w 391"/>
              <a:gd name="T15" fmla="*/ 222 h 391"/>
              <a:gd name="T16" fmla="*/ 390 w 391"/>
              <a:gd name="T17" fmla="*/ 97 h 391"/>
              <a:gd name="T18" fmla="*/ 354 w 391"/>
              <a:gd name="T19" fmla="*/ 35 h 391"/>
              <a:gd name="T20" fmla="*/ 116 w 391"/>
              <a:gd name="T21" fmla="*/ 354 h 391"/>
              <a:gd name="T22" fmla="*/ 116 w 391"/>
              <a:gd name="T23" fmla="*/ 354 h 391"/>
              <a:gd name="T24" fmla="*/ 71 w 391"/>
              <a:gd name="T25" fmla="*/ 363 h 391"/>
              <a:gd name="T26" fmla="*/ 54 w 391"/>
              <a:gd name="T27" fmla="*/ 337 h 391"/>
              <a:gd name="T28" fmla="*/ 35 w 391"/>
              <a:gd name="T29" fmla="*/ 319 h 391"/>
              <a:gd name="T30" fmla="*/ 44 w 391"/>
              <a:gd name="T31" fmla="*/ 284 h 391"/>
              <a:gd name="T32" fmla="*/ 54 w 391"/>
              <a:gd name="T33" fmla="*/ 266 h 391"/>
              <a:gd name="T34" fmla="*/ 98 w 391"/>
              <a:gd name="T35" fmla="*/ 292 h 391"/>
              <a:gd name="T36" fmla="*/ 124 w 391"/>
              <a:gd name="T37" fmla="*/ 337 h 391"/>
              <a:gd name="T38" fmla="*/ 116 w 391"/>
              <a:gd name="T39" fmla="*/ 354 h 3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391" h="391">
                <a:moveTo>
                  <a:pt x="354" y="35"/>
                </a:moveTo>
                <a:lnTo>
                  <a:pt x="354" y="35"/>
                </a:lnTo>
                <a:cubicBezTo>
                  <a:pt x="319" y="0"/>
                  <a:pt x="292" y="0"/>
                  <a:pt x="292" y="0"/>
                </a:cubicBezTo>
                <a:cubicBezTo>
                  <a:pt x="169" y="133"/>
                  <a:pt x="169" y="133"/>
                  <a:pt x="169" y="133"/>
                </a:cubicBezTo>
                <a:cubicBezTo>
                  <a:pt x="26" y="275"/>
                  <a:pt x="26" y="275"/>
                  <a:pt x="26" y="275"/>
                </a:cubicBezTo>
                <a:cubicBezTo>
                  <a:pt x="0" y="390"/>
                  <a:pt x="0" y="390"/>
                  <a:pt x="0" y="390"/>
                </a:cubicBezTo>
                <a:cubicBezTo>
                  <a:pt x="116" y="363"/>
                  <a:pt x="116" y="363"/>
                  <a:pt x="116" y="363"/>
                </a:cubicBezTo>
                <a:cubicBezTo>
                  <a:pt x="266" y="222"/>
                  <a:pt x="266" y="222"/>
                  <a:pt x="266" y="222"/>
                </a:cubicBezTo>
                <a:cubicBezTo>
                  <a:pt x="390" y="97"/>
                  <a:pt x="390" y="97"/>
                  <a:pt x="390" y="97"/>
                </a:cubicBezTo>
                <a:cubicBezTo>
                  <a:pt x="390" y="97"/>
                  <a:pt x="390" y="71"/>
                  <a:pt x="354" y="35"/>
                </a:cubicBezTo>
                <a:close/>
                <a:moveTo>
                  <a:pt x="116" y="354"/>
                </a:moveTo>
                <a:lnTo>
                  <a:pt x="116" y="354"/>
                </a:lnTo>
                <a:cubicBezTo>
                  <a:pt x="71" y="363"/>
                  <a:pt x="71" y="363"/>
                  <a:pt x="71" y="363"/>
                </a:cubicBezTo>
                <a:cubicBezTo>
                  <a:pt x="71" y="354"/>
                  <a:pt x="63" y="346"/>
                  <a:pt x="54" y="337"/>
                </a:cubicBezTo>
                <a:cubicBezTo>
                  <a:pt x="44" y="328"/>
                  <a:pt x="35" y="328"/>
                  <a:pt x="35" y="319"/>
                </a:cubicBezTo>
                <a:cubicBezTo>
                  <a:pt x="44" y="284"/>
                  <a:pt x="44" y="284"/>
                  <a:pt x="44" y="284"/>
                </a:cubicBezTo>
                <a:cubicBezTo>
                  <a:pt x="54" y="266"/>
                  <a:pt x="54" y="266"/>
                  <a:pt x="54" y="266"/>
                </a:cubicBezTo>
                <a:cubicBezTo>
                  <a:pt x="54" y="266"/>
                  <a:pt x="71" y="266"/>
                  <a:pt x="98" y="292"/>
                </a:cubicBezTo>
                <a:cubicBezTo>
                  <a:pt x="124" y="319"/>
                  <a:pt x="124" y="337"/>
                  <a:pt x="124" y="337"/>
                </a:cubicBezTo>
                <a:lnTo>
                  <a:pt x="116" y="35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12" name="Freeform 46"/>
          <p:cNvSpPr>
            <a:spLocks noChangeArrowheads="1"/>
          </p:cNvSpPr>
          <p:nvPr/>
        </p:nvSpPr>
        <p:spPr bwMode="auto">
          <a:xfrm>
            <a:off x="8377173" y="1409700"/>
            <a:ext cx="277212" cy="264584"/>
          </a:xfrm>
          <a:custGeom>
            <a:avLst/>
            <a:gdLst>
              <a:gd name="T0" fmla="*/ 363 w 461"/>
              <a:gd name="T1" fmla="*/ 336 h 443"/>
              <a:gd name="T2" fmla="*/ 363 w 461"/>
              <a:gd name="T3" fmla="*/ 336 h 443"/>
              <a:gd name="T4" fmla="*/ 284 w 461"/>
              <a:gd name="T5" fmla="*/ 248 h 443"/>
              <a:gd name="T6" fmla="*/ 310 w 461"/>
              <a:gd name="T7" fmla="*/ 195 h 443"/>
              <a:gd name="T8" fmla="*/ 328 w 461"/>
              <a:gd name="T9" fmla="*/ 151 h 443"/>
              <a:gd name="T10" fmla="*/ 319 w 461"/>
              <a:gd name="T11" fmla="*/ 132 h 443"/>
              <a:gd name="T12" fmla="*/ 328 w 461"/>
              <a:gd name="T13" fmla="*/ 88 h 443"/>
              <a:gd name="T14" fmla="*/ 230 w 461"/>
              <a:gd name="T15" fmla="*/ 0 h 443"/>
              <a:gd name="T16" fmla="*/ 132 w 461"/>
              <a:gd name="T17" fmla="*/ 88 h 443"/>
              <a:gd name="T18" fmla="*/ 141 w 461"/>
              <a:gd name="T19" fmla="*/ 132 h 443"/>
              <a:gd name="T20" fmla="*/ 132 w 461"/>
              <a:gd name="T21" fmla="*/ 151 h 443"/>
              <a:gd name="T22" fmla="*/ 150 w 461"/>
              <a:gd name="T23" fmla="*/ 195 h 443"/>
              <a:gd name="T24" fmla="*/ 177 w 461"/>
              <a:gd name="T25" fmla="*/ 248 h 443"/>
              <a:gd name="T26" fmla="*/ 97 w 461"/>
              <a:gd name="T27" fmla="*/ 336 h 443"/>
              <a:gd name="T28" fmla="*/ 0 w 461"/>
              <a:gd name="T29" fmla="*/ 398 h 443"/>
              <a:gd name="T30" fmla="*/ 0 w 461"/>
              <a:gd name="T31" fmla="*/ 442 h 443"/>
              <a:gd name="T32" fmla="*/ 230 w 461"/>
              <a:gd name="T33" fmla="*/ 442 h 443"/>
              <a:gd name="T34" fmla="*/ 460 w 461"/>
              <a:gd name="T35" fmla="*/ 442 h 443"/>
              <a:gd name="T36" fmla="*/ 460 w 461"/>
              <a:gd name="T37" fmla="*/ 398 h 443"/>
              <a:gd name="T38" fmla="*/ 363 w 461"/>
              <a:gd name="T39" fmla="*/ 336 h 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61" h="443">
                <a:moveTo>
                  <a:pt x="363" y="336"/>
                </a:moveTo>
                <a:lnTo>
                  <a:pt x="363" y="336"/>
                </a:lnTo>
                <a:cubicBezTo>
                  <a:pt x="301" y="310"/>
                  <a:pt x="284" y="292"/>
                  <a:pt x="284" y="248"/>
                </a:cubicBezTo>
                <a:cubicBezTo>
                  <a:pt x="284" y="230"/>
                  <a:pt x="301" y="239"/>
                  <a:pt x="310" y="195"/>
                </a:cubicBezTo>
                <a:cubicBezTo>
                  <a:pt x="310" y="176"/>
                  <a:pt x="328" y="195"/>
                  <a:pt x="328" y="151"/>
                </a:cubicBezTo>
                <a:cubicBezTo>
                  <a:pt x="328" y="132"/>
                  <a:pt x="319" y="132"/>
                  <a:pt x="319" y="132"/>
                </a:cubicBezTo>
                <a:cubicBezTo>
                  <a:pt x="319" y="132"/>
                  <a:pt x="328" y="106"/>
                  <a:pt x="328" y="88"/>
                </a:cubicBezTo>
                <a:cubicBezTo>
                  <a:pt x="328" y="61"/>
                  <a:pt x="319" y="0"/>
                  <a:pt x="230" y="0"/>
                </a:cubicBezTo>
                <a:cubicBezTo>
                  <a:pt x="141" y="0"/>
                  <a:pt x="132" y="61"/>
                  <a:pt x="132" y="88"/>
                </a:cubicBezTo>
                <a:cubicBezTo>
                  <a:pt x="132" y="106"/>
                  <a:pt x="141" y="132"/>
                  <a:pt x="141" y="132"/>
                </a:cubicBezTo>
                <a:cubicBezTo>
                  <a:pt x="141" y="132"/>
                  <a:pt x="132" y="132"/>
                  <a:pt x="132" y="151"/>
                </a:cubicBezTo>
                <a:cubicBezTo>
                  <a:pt x="132" y="195"/>
                  <a:pt x="150" y="176"/>
                  <a:pt x="150" y="195"/>
                </a:cubicBezTo>
                <a:cubicBezTo>
                  <a:pt x="159" y="239"/>
                  <a:pt x="177" y="230"/>
                  <a:pt x="177" y="248"/>
                </a:cubicBezTo>
                <a:cubicBezTo>
                  <a:pt x="177" y="292"/>
                  <a:pt x="159" y="310"/>
                  <a:pt x="97" y="336"/>
                </a:cubicBezTo>
                <a:cubicBezTo>
                  <a:pt x="35" y="354"/>
                  <a:pt x="0" y="380"/>
                  <a:pt x="0" y="398"/>
                </a:cubicBezTo>
                <a:cubicBezTo>
                  <a:pt x="0" y="407"/>
                  <a:pt x="0" y="442"/>
                  <a:pt x="0" y="442"/>
                </a:cubicBezTo>
                <a:cubicBezTo>
                  <a:pt x="230" y="442"/>
                  <a:pt x="230" y="442"/>
                  <a:pt x="230" y="442"/>
                </a:cubicBezTo>
                <a:cubicBezTo>
                  <a:pt x="460" y="442"/>
                  <a:pt x="460" y="442"/>
                  <a:pt x="460" y="442"/>
                </a:cubicBezTo>
                <a:cubicBezTo>
                  <a:pt x="460" y="442"/>
                  <a:pt x="460" y="407"/>
                  <a:pt x="460" y="398"/>
                </a:cubicBezTo>
                <a:cubicBezTo>
                  <a:pt x="460" y="380"/>
                  <a:pt x="425" y="354"/>
                  <a:pt x="363" y="336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13" name="Freeform 47"/>
          <p:cNvSpPr>
            <a:spLocks noChangeArrowheads="1"/>
          </p:cNvSpPr>
          <p:nvPr/>
        </p:nvSpPr>
        <p:spPr bwMode="auto">
          <a:xfrm>
            <a:off x="8961221" y="1416051"/>
            <a:ext cx="296256" cy="260350"/>
          </a:xfrm>
          <a:custGeom>
            <a:avLst/>
            <a:gdLst>
              <a:gd name="T0" fmla="*/ 497 w 498"/>
              <a:gd name="T1" fmla="*/ 434 h 435"/>
              <a:gd name="T2" fmla="*/ 497 w 498"/>
              <a:gd name="T3" fmla="*/ 434 h 435"/>
              <a:gd name="T4" fmla="*/ 487 w 498"/>
              <a:gd name="T5" fmla="*/ 328 h 435"/>
              <a:gd name="T6" fmla="*/ 425 w 498"/>
              <a:gd name="T7" fmla="*/ 293 h 435"/>
              <a:gd name="T8" fmla="*/ 372 w 498"/>
              <a:gd name="T9" fmla="*/ 231 h 435"/>
              <a:gd name="T10" fmla="*/ 390 w 498"/>
              <a:gd name="T11" fmla="*/ 196 h 435"/>
              <a:gd name="T12" fmla="*/ 408 w 498"/>
              <a:gd name="T13" fmla="*/ 159 h 435"/>
              <a:gd name="T14" fmla="*/ 399 w 498"/>
              <a:gd name="T15" fmla="*/ 151 h 435"/>
              <a:gd name="T16" fmla="*/ 408 w 498"/>
              <a:gd name="T17" fmla="*/ 115 h 435"/>
              <a:gd name="T18" fmla="*/ 346 w 498"/>
              <a:gd name="T19" fmla="*/ 62 h 435"/>
              <a:gd name="T20" fmla="*/ 284 w 498"/>
              <a:gd name="T21" fmla="*/ 115 h 435"/>
              <a:gd name="T22" fmla="*/ 293 w 498"/>
              <a:gd name="T23" fmla="*/ 151 h 435"/>
              <a:gd name="T24" fmla="*/ 284 w 498"/>
              <a:gd name="T25" fmla="*/ 159 h 435"/>
              <a:gd name="T26" fmla="*/ 302 w 498"/>
              <a:gd name="T27" fmla="*/ 196 h 435"/>
              <a:gd name="T28" fmla="*/ 311 w 498"/>
              <a:gd name="T29" fmla="*/ 231 h 435"/>
              <a:gd name="T30" fmla="*/ 293 w 498"/>
              <a:gd name="T31" fmla="*/ 275 h 435"/>
              <a:gd name="T32" fmla="*/ 381 w 498"/>
              <a:gd name="T33" fmla="*/ 364 h 435"/>
              <a:gd name="T34" fmla="*/ 381 w 498"/>
              <a:gd name="T35" fmla="*/ 434 h 435"/>
              <a:gd name="T36" fmla="*/ 497 w 498"/>
              <a:gd name="T37" fmla="*/ 434 h 435"/>
              <a:gd name="T38" fmla="*/ 258 w 498"/>
              <a:gd name="T39" fmla="*/ 302 h 435"/>
              <a:gd name="T40" fmla="*/ 258 w 498"/>
              <a:gd name="T41" fmla="*/ 302 h 435"/>
              <a:gd name="T42" fmla="*/ 187 w 498"/>
              <a:gd name="T43" fmla="*/ 231 h 435"/>
              <a:gd name="T44" fmla="*/ 213 w 498"/>
              <a:gd name="T45" fmla="*/ 168 h 435"/>
              <a:gd name="T46" fmla="*/ 231 w 498"/>
              <a:gd name="T47" fmla="*/ 133 h 435"/>
              <a:gd name="T48" fmla="*/ 222 w 498"/>
              <a:gd name="T49" fmla="*/ 115 h 435"/>
              <a:gd name="T50" fmla="*/ 231 w 498"/>
              <a:gd name="T51" fmla="*/ 71 h 435"/>
              <a:gd name="T52" fmla="*/ 151 w 498"/>
              <a:gd name="T53" fmla="*/ 0 h 435"/>
              <a:gd name="T54" fmla="*/ 71 w 498"/>
              <a:gd name="T55" fmla="*/ 71 h 435"/>
              <a:gd name="T56" fmla="*/ 71 w 498"/>
              <a:gd name="T57" fmla="*/ 115 h 435"/>
              <a:gd name="T58" fmla="*/ 71 w 498"/>
              <a:gd name="T59" fmla="*/ 133 h 435"/>
              <a:gd name="T60" fmla="*/ 89 w 498"/>
              <a:gd name="T61" fmla="*/ 168 h 435"/>
              <a:gd name="T62" fmla="*/ 107 w 498"/>
              <a:gd name="T63" fmla="*/ 231 h 435"/>
              <a:gd name="T64" fmla="*/ 45 w 498"/>
              <a:gd name="T65" fmla="*/ 302 h 435"/>
              <a:gd name="T66" fmla="*/ 0 w 498"/>
              <a:gd name="T67" fmla="*/ 346 h 435"/>
              <a:gd name="T68" fmla="*/ 0 w 498"/>
              <a:gd name="T69" fmla="*/ 434 h 435"/>
              <a:gd name="T70" fmla="*/ 346 w 498"/>
              <a:gd name="T71" fmla="*/ 434 h 435"/>
              <a:gd name="T72" fmla="*/ 346 w 498"/>
              <a:gd name="T73" fmla="*/ 364 h 435"/>
              <a:gd name="T74" fmla="*/ 258 w 498"/>
              <a:gd name="T75" fmla="*/ 302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98" h="435">
                <a:moveTo>
                  <a:pt x="497" y="434"/>
                </a:moveTo>
                <a:lnTo>
                  <a:pt x="497" y="434"/>
                </a:lnTo>
                <a:cubicBezTo>
                  <a:pt x="497" y="434"/>
                  <a:pt x="497" y="337"/>
                  <a:pt x="487" y="328"/>
                </a:cubicBezTo>
                <a:cubicBezTo>
                  <a:pt x="479" y="319"/>
                  <a:pt x="462" y="302"/>
                  <a:pt x="425" y="293"/>
                </a:cubicBezTo>
                <a:cubicBezTo>
                  <a:pt x="390" y="275"/>
                  <a:pt x="372" y="257"/>
                  <a:pt x="372" y="231"/>
                </a:cubicBezTo>
                <a:cubicBezTo>
                  <a:pt x="372" y="213"/>
                  <a:pt x="390" y="222"/>
                  <a:pt x="390" y="196"/>
                </a:cubicBezTo>
                <a:cubicBezTo>
                  <a:pt x="390" y="178"/>
                  <a:pt x="408" y="196"/>
                  <a:pt x="408" y="159"/>
                </a:cubicBezTo>
                <a:cubicBezTo>
                  <a:pt x="408" y="151"/>
                  <a:pt x="399" y="151"/>
                  <a:pt x="399" y="151"/>
                </a:cubicBezTo>
                <a:cubicBezTo>
                  <a:pt x="399" y="151"/>
                  <a:pt x="408" y="133"/>
                  <a:pt x="408" y="115"/>
                </a:cubicBezTo>
                <a:cubicBezTo>
                  <a:pt x="408" y="98"/>
                  <a:pt x="399" y="62"/>
                  <a:pt x="346" y="62"/>
                </a:cubicBezTo>
                <a:cubicBezTo>
                  <a:pt x="293" y="62"/>
                  <a:pt x="284" y="98"/>
                  <a:pt x="284" y="115"/>
                </a:cubicBezTo>
                <a:cubicBezTo>
                  <a:pt x="284" y="133"/>
                  <a:pt x="293" y="151"/>
                  <a:pt x="293" y="151"/>
                </a:cubicBezTo>
                <a:cubicBezTo>
                  <a:pt x="293" y="151"/>
                  <a:pt x="284" y="151"/>
                  <a:pt x="284" y="159"/>
                </a:cubicBezTo>
                <a:cubicBezTo>
                  <a:pt x="284" y="196"/>
                  <a:pt x="293" y="178"/>
                  <a:pt x="302" y="196"/>
                </a:cubicBezTo>
                <a:cubicBezTo>
                  <a:pt x="302" y="222"/>
                  <a:pt x="311" y="213"/>
                  <a:pt x="311" y="231"/>
                </a:cubicBezTo>
                <a:cubicBezTo>
                  <a:pt x="311" y="249"/>
                  <a:pt x="311" y="266"/>
                  <a:pt x="293" y="275"/>
                </a:cubicBezTo>
                <a:cubicBezTo>
                  <a:pt x="372" y="319"/>
                  <a:pt x="381" y="319"/>
                  <a:pt x="381" y="364"/>
                </a:cubicBezTo>
                <a:cubicBezTo>
                  <a:pt x="381" y="434"/>
                  <a:pt x="381" y="434"/>
                  <a:pt x="381" y="434"/>
                </a:cubicBezTo>
                <a:lnTo>
                  <a:pt x="497" y="434"/>
                </a:lnTo>
                <a:close/>
                <a:moveTo>
                  <a:pt x="258" y="302"/>
                </a:moveTo>
                <a:lnTo>
                  <a:pt x="258" y="302"/>
                </a:lnTo>
                <a:cubicBezTo>
                  <a:pt x="204" y="284"/>
                  <a:pt x="187" y="266"/>
                  <a:pt x="187" y="231"/>
                </a:cubicBezTo>
                <a:cubicBezTo>
                  <a:pt x="187" y="204"/>
                  <a:pt x="204" y="213"/>
                  <a:pt x="213" y="168"/>
                </a:cubicBezTo>
                <a:cubicBezTo>
                  <a:pt x="213" y="159"/>
                  <a:pt x="231" y="168"/>
                  <a:pt x="231" y="133"/>
                </a:cubicBezTo>
                <a:cubicBezTo>
                  <a:pt x="231" y="115"/>
                  <a:pt x="222" y="115"/>
                  <a:pt x="222" y="115"/>
                </a:cubicBezTo>
                <a:cubicBezTo>
                  <a:pt x="222" y="115"/>
                  <a:pt x="222" y="89"/>
                  <a:pt x="231" y="71"/>
                </a:cubicBezTo>
                <a:cubicBezTo>
                  <a:pt x="231" y="53"/>
                  <a:pt x="213" y="0"/>
                  <a:pt x="151" y="0"/>
                </a:cubicBezTo>
                <a:cubicBezTo>
                  <a:pt x="80" y="0"/>
                  <a:pt x="71" y="53"/>
                  <a:pt x="71" y="71"/>
                </a:cubicBezTo>
                <a:cubicBezTo>
                  <a:pt x="71" y="89"/>
                  <a:pt x="71" y="115"/>
                  <a:pt x="71" y="115"/>
                </a:cubicBezTo>
                <a:cubicBezTo>
                  <a:pt x="71" y="115"/>
                  <a:pt x="71" y="115"/>
                  <a:pt x="71" y="133"/>
                </a:cubicBezTo>
                <a:cubicBezTo>
                  <a:pt x="71" y="168"/>
                  <a:pt x="80" y="159"/>
                  <a:pt x="89" y="168"/>
                </a:cubicBezTo>
                <a:cubicBezTo>
                  <a:pt x="89" y="213"/>
                  <a:pt x="107" y="204"/>
                  <a:pt x="107" y="231"/>
                </a:cubicBezTo>
                <a:cubicBezTo>
                  <a:pt x="107" y="266"/>
                  <a:pt x="89" y="284"/>
                  <a:pt x="45" y="302"/>
                </a:cubicBezTo>
                <a:cubicBezTo>
                  <a:pt x="27" y="310"/>
                  <a:pt x="0" y="319"/>
                  <a:pt x="0" y="346"/>
                </a:cubicBezTo>
                <a:cubicBezTo>
                  <a:pt x="0" y="434"/>
                  <a:pt x="0" y="434"/>
                  <a:pt x="0" y="434"/>
                </a:cubicBezTo>
                <a:cubicBezTo>
                  <a:pt x="346" y="434"/>
                  <a:pt x="346" y="434"/>
                  <a:pt x="346" y="434"/>
                </a:cubicBezTo>
                <a:cubicBezTo>
                  <a:pt x="346" y="434"/>
                  <a:pt x="346" y="381"/>
                  <a:pt x="346" y="364"/>
                </a:cubicBezTo>
                <a:cubicBezTo>
                  <a:pt x="346" y="346"/>
                  <a:pt x="302" y="328"/>
                  <a:pt x="258" y="30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14" name="Freeform 48"/>
          <p:cNvSpPr>
            <a:spLocks noChangeArrowheads="1"/>
          </p:cNvSpPr>
          <p:nvPr/>
        </p:nvSpPr>
        <p:spPr bwMode="auto">
          <a:xfrm>
            <a:off x="6601753" y="1441451"/>
            <a:ext cx="266631" cy="201083"/>
          </a:xfrm>
          <a:custGeom>
            <a:avLst/>
            <a:gdLst>
              <a:gd name="T0" fmla="*/ 444 w 445"/>
              <a:gd name="T1" fmla="*/ 336 h 337"/>
              <a:gd name="T2" fmla="*/ 444 w 445"/>
              <a:gd name="T3" fmla="*/ 336 h 337"/>
              <a:gd name="T4" fmla="*/ 178 w 445"/>
              <a:gd name="T5" fmla="*/ 98 h 337"/>
              <a:gd name="T6" fmla="*/ 178 w 445"/>
              <a:gd name="T7" fmla="*/ 0 h 337"/>
              <a:gd name="T8" fmla="*/ 0 w 445"/>
              <a:gd name="T9" fmla="*/ 159 h 337"/>
              <a:gd name="T10" fmla="*/ 178 w 445"/>
              <a:gd name="T11" fmla="*/ 327 h 337"/>
              <a:gd name="T12" fmla="*/ 178 w 445"/>
              <a:gd name="T13" fmla="*/ 221 h 337"/>
              <a:gd name="T14" fmla="*/ 444 w 445"/>
              <a:gd name="T15" fmla="*/ 336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45" h="337">
                <a:moveTo>
                  <a:pt x="444" y="336"/>
                </a:moveTo>
                <a:lnTo>
                  <a:pt x="444" y="336"/>
                </a:lnTo>
                <a:cubicBezTo>
                  <a:pt x="444" y="336"/>
                  <a:pt x="399" y="98"/>
                  <a:pt x="178" y="98"/>
                </a:cubicBezTo>
                <a:cubicBezTo>
                  <a:pt x="178" y="0"/>
                  <a:pt x="178" y="0"/>
                  <a:pt x="178" y="0"/>
                </a:cubicBezTo>
                <a:cubicBezTo>
                  <a:pt x="0" y="159"/>
                  <a:pt x="0" y="159"/>
                  <a:pt x="0" y="159"/>
                </a:cubicBezTo>
                <a:cubicBezTo>
                  <a:pt x="178" y="327"/>
                  <a:pt x="178" y="327"/>
                  <a:pt x="178" y="327"/>
                </a:cubicBezTo>
                <a:cubicBezTo>
                  <a:pt x="178" y="221"/>
                  <a:pt x="178" y="221"/>
                  <a:pt x="178" y="221"/>
                </a:cubicBezTo>
                <a:cubicBezTo>
                  <a:pt x="293" y="221"/>
                  <a:pt x="381" y="230"/>
                  <a:pt x="444" y="336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15" name="Freeform 49"/>
          <p:cNvSpPr>
            <a:spLocks noChangeArrowheads="1"/>
          </p:cNvSpPr>
          <p:nvPr/>
        </p:nvSpPr>
        <p:spPr bwMode="auto">
          <a:xfrm>
            <a:off x="7788893" y="1441451"/>
            <a:ext cx="266631" cy="201083"/>
          </a:xfrm>
          <a:custGeom>
            <a:avLst/>
            <a:gdLst>
              <a:gd name="T0" fmla="*/ 266 w 444"/>
              <a:gd name="T1" fmla="*/ 221 h 337"/>
              <a:gd name="T2" fmla="*/ 266 w 444"/>
              <a:gd name="T3" fmla="*/ 221 h 337"/>
              <a:gd name="T4" fmla="*/ 266 w 444"/>
              <a:gd name="T5" fmla="*/ 327 h 337"/>
              <a:gd name="T6" fmla="*/ 443 w 444"/>
              <a:gd name="T7" fmla="*/ 159 h 337"/>
              <a:gd name="T8" fmla="*/ 266 w 444"/>
              <a:gd name="T9" fmla="*/ 0 h 337"/>
              <a:gd name="T10" fmla="*/ 266 w 444"/>
              <a:gd name="T11" fmla="*/ 98 h 337"/>
              <a:gd name="T12" fmla="*/ 0 w 444"/>
              <a:gd name="T13" fmla="*/ 336 h 337"/>
              <a:gd name="T14" fmla="*/ 266 w 444"/>
              <a:gd name="T15" fmla="*/ 221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44" h="337">
                <a:moveTo>
                  <a:pt x="266" y="221"/>
                </a:moveTo>
                <a:lnTo>
                  <a:pt x="266" y="221"/>
                </a:lnTo>
                <a:cubicBezTo>
                  <a:pt x="266" y="327"/>
                  <a:pt x="266" y="327"/>
                  <a:pt x="266" y="327"/>
                </a:cubicBezTo>
                <a:cubicBezTo>
                  <a:pt x="443" y="159"/>
                  <a:pt x="443" y="159"/>
                  <a:pt x="443" y="159"/>
                </a:cubicBezTo>
                <a:cubicBezTo>
                  <a:pt x="266" y="0"/>
                  <a:pt x="266" y="0"/>
                  <a:pt x="266" y="0"/>
                </a:cubicBezTo>
                <a:cubicBezTo>
                  <a:pt x="266" y="98"/>
                  <a:pt x="266" y="98"/>
                  <a:pt x="266" y="98"/>
                </a:cubicBezTo>
                <a:cubicBezTo>
                  <a:pt x="45" y="98"/>
                  <a:pt x="0" y="336"/>
                  <a:pt x="0" y="336"/>
                </a:cubicBezTo>
                <a:cubicBezTo>
                  <a:pt x="62" y="230"/>
                  <a:pt x="151" y="221"/>
                  <a:pt x="266" y="221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16" name="Freeform 50"/>
          <p:cNvSpPr>
            <a:spLocks noChangeArrowheads="1"/>
          </p:cNvSpPr>
          <p:nvPr/>
        </p:nvSpPr>
        <p:spPr bwMode="auto">
          <a:xfrm>
            <a:off x="663933" y="1409700"/>
            <a:ext cx="266631" cy="264584"/>
          </a:xfrm>
          <a:custGeom>
            <a:avLst/>
            <a:gdLst>
              <a:gd name="T0" fmla="*/ 257 w 444"/>
              <a:gd name="T1" fmla="*/ 257 h 443"/>
              <a:gd name="T2" fmla="*/ 257 w 444"/>
              <a:gd name="T3" fmla="*/ 257 h 443"/>
              <a:gd name="T4" fmla="*/ 160 w 444"/>
              <a:gd name="T5" fmla="*/ 310 h 443"/>
              <a:gd name="T6" fmla="*/ 62 w 444"/>
              <a:gd name="T7" fmla="*/ 310 h 443"/>
              <a:gd name="T8" fmla="*/ 71 w 444"/>
              <a:gd name="T9" fmla="*/ 407 h 443"/>
              <a:gd name="T10" fmla="*/ 310 w 444"/>
              <a:gd name="T11" fmla="*/ 310 h 443"/>
              <a:gd name="T12" fmla="*/ 416 w 444"/>
              <a:gd name="T13" fmla="*/ 61 h 443"/>
              <a:gd name="T14" fmla="*/ 319 w 444"/>
              <a:gd name="T15" fmla="*/ 53 h 443"/>
              <a:gd name="T16" fmla="*/ 319 w 444"/>
              <a:gd name="T17" fmla="*/ 151 h 443"/>
              <a:gd name="T18" fmla="*/ 257 w 444"/>
              <a:gd name="T19" fmla="*/ 257 h 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4" h="443">
                <a:moveTo>
                  <a:pt x="257" y="257"/>
                </a:moveTo>
                <a:lnTo>
                  <a:pt x="257" y="257"/>
                </a:lnTo>
                <a:cubicBezTo>
                  <a:pt x="222" y="292"/>
                  <a:pt x="177" y="327"/>
                  <a:pt x="160" y="310"/>
                </a:cubicBezTo>
                <a:cubicBezTo>
                  <a:pt x="133" y="283"/>
                  <a:pt x="115" y="265"/>
                  <a:pt x="62" y="310"/>
                </a:cubicBezTo>
                <a:cubicBezTo>
                  <a:pt x="0" y="354"/>
                  <a:pt x="44" y="389"/>
                  <a:pt x="71" y="407"/>
                </a:cubicBezTo>
                <a:cubicBezTo>
                  <a:pt x="97" y="442"/>
                  <a:pt x="204" y="416"/>
                  <a:pt x="310" y="310"/>
                </a:cubicBezTo>
                <a:cubicBezTo>
                  <a:pt x="416" y="204"/>
                  <a:pt x="443" y="97"/>
                  <a:pt x="416" y="61"/>
                </a:cubicBezTo>
                <a:cubicBezTo>
                  <a:pt x="390" y="35"/>
                  <a:pt x="363" y="0"/>
                  <a:pt x="319" y="53"/>
                </a:cubicBezTo>
                <a:cubicBezTo>
                  <a:pt x="275" y="106"/>
                  <a:pt x="293" y="123"/>
                  <a:pt x="319" y="151"/>
                </a:cubicBezTo>
                <a:cubicBezTo>
                  <a:pt x="337" y="167"/>
                  <a:pt x="302" y="212"/>
                  <a:pt x="257" y="257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17" name="Freeform 51"/>
          <p:cNvSpPr>
            <a:spLocks noChangeArrowheads="1"/>
          </p:cNvSpPr>
          <p:nvPr/>
        </p:nvSpPr>
        <p:spPr bwMode="auto">
          <a:xfrm>
            <a:off x="3036098" y="1456267"/>
            <a:ext cx="277212" cy="171451"/>
          </a:xfrm>
          <a:custGeom>
            <a:avLst/>
            <a:gdLst>
              <a:gd name="T0" fmla="*/ 18 w 461"/>
              <a:gd name="T1" fmla="*/ 27 h 285"/>
              <a:gd name="T2" fmla="*/ 18 w 461"/>
              <a:gd name="T3" fmla="*/ 27 h 285"/>
              <a:gd name="T4" fmla="*/ 203 w 461"/>
              <a:gd name="T5" fmla="*/ 125 h 285"/>
              <a:gd name="T6" fmla="*/ 231 w 461"/>
              <a:gd name="T7" fmla="*/ 133 h 285"/>
              <a:gd name="T8" fmla="*/ 248 w 461"/>
              <a:gd name="T9" fmla="*/ 125 h 285"/>
              <a:gd name="T10" fmla="*/ 434 w 461"/>
              <a:gd name="T11" fmla="*/ 27 h 285"/>
              <a:gd name="T12" fmla="*/ 443 w 461"/>
              <a:gd name="T13" fmla="*/ 0 h 285"/>
              <a:gd name="T14" fmla="*/ 18 w 461"/>
              <a:gd name="T15" fmla="*/ 0 h 285"/>
              <a:gd name="T16" fmla="*/ 18 w 461"/>
              <a:gd name="T17" fmla="*/ 27 h 285"/>
              <a:gd name="T18" fmla="*/ 443 w 461"/>
              <a:gd name="T19" fmla="*/ 80 h 285"/>
              <a:gd name="T20" fmla="*/ 443 w 461"/>
              <a:gd name="T21" fmla="*/ 80 h 285"/>
              <a:gd name="T22" fmla="*/ 248 w 461"/>
              <a:gd name="T23" fmla="*/ 178 h 285"/>
              <a:gd name="T24" fmla="*/ 231 w 461"/>
              <a:gd name="T25" fmla="*/ 178 h 285"/>
              <a:gd name="T26" fmla="*/ 203 w 461"/>
              <a:gd name="T27" fmla="*/ 178 h 285"/>
              <a:gd name="T28" fmla="*/ 18 w 461"/>
              <a:gd name="T29" fmla="*/ 80 h 285"/>
              <a:gd name="T30" fmla="*/ 9 w 461"/>
              <a:gd name="T31" fmla="*/ 80 h 285"/>
              <a:gd name="T32" fmla="*/ 9 w 461"/>
              <a:gd name="T33" fmla="*/ 266 h 285"/>
              <a:gd name="T34" fmla="*/ 35 w 461"/>
              <a:gd name="T35" fmla="*/ 284 h 285"/>
              <a:gd name="T36" fmla="*/ 425 w 461"/>
              <a:gd name="T37" fmla="*/ 284 h 285"/>
              <a:gd name="T38" fmla="*/ 452 w 461"/>
              <a:gd name="T39" fmla="*/ 266 h 285"/>
              <a:gd name="T40" fmla="*/ 452 w 461"/>
              <a:gd name="T41" fmla="*/ 80 h 285"/>
              <a:gd name="T42" fmla="*/ 443 w 461"/>
              <a:gd name="T43" fmla="*/ 80 h 2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61" h="285">
                <a:moveTo>
                  <a:pt x="18" y="27"/>
                </a:moveTo>
                <a:lnTo>
                  <a:pt x="18" y="27"/>
                </a:lnTo>
                <a:cubicBezTo>
                  <a:pt x="35" y="35"/>
                  <a:pt x="203" y="125"/>
                  <a:pt x="203" y="125"/>
                </a:cubicBezTo>
                <a:cubicBezTo>
                  <a:pt x="212" y="133"/>
                  <a:pt x="221" y="133"/>
                  <a:pt x="231" y="133"/>
                </a:cubicBezTo>
                <a:cubicBezTo>
                  <a:pt x="239" y="133"/>
                  <a:pt x="248" y="133"/>
                  <a:pt x="248" y="125"/>
                </a:cubicBezTo>
                <a:cubicBezTo>
                  <a:pt x="256" y="125"/>
                  <a:pt x="425" y="35"/>
                  <a:pt x="434" y="27"/>
                </a:cubicBezTo>
                <a:cubicBezTo>
                  <a:pt x="452" y="18"/>
                  <a:pt x="460" y="0"/>
                  <a:pt x="443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0" y="0"/>
                  <a:pt x="9" y="18"/>
                  <a:pt x="18" y="27"/>
                </a:cubicBezTo>
                <a:close/>
                <a:moveTo>
                  <a:pt x="443" y="80"/>
                </a:moveTo>
                <a:lnTo>
                  <a:pt x="443" y="80"/>
                </a:lnTo>
                <a:cubicBezTo>
                  <a:pt x="434" y="80"/>
                  <a:pt x="256" y="169"/>
                  <a:pt x="248" y="178"/>
                </a:cubicBezTo>
                <a:cubicBezTo>
                  <a:pt x="248" y="178"/>
                  <a:pt x="239" y="178"/>
                  <a:pt x="231" y="178"/>
                </a:cubicBezTo>
                <a:cubicBezTo>
                  <a:pt x="221" y="178"/>
                  <a:pt x="212" y="178"/>
                  <a:pt x="203" y="178"/>
                </a:cubicBezTo>
                <a:cubicBezTo>
                  <a:pt x="194" y="169"/>
                  <a:pt x="27" y="80"/>
                  <a:pt x="18" y="80"/>
                </a:cubicBezTo>
                <a:cubicBezTo>
                  <a:pt x="9" y="72"/>
                  <a:pt x="9" y="80"/>
                  <a:pt x="9" y="80"/>
                </a:cubicBezTo>
                <a:cubicBezTo>
                  <a:pt x="9" y="88"/>
                  <a:pt x="9" y="266"/>
                  <a:pt x="9" y="266"/>
                </a:cubicBezTo>
                <a:cubicBezTo>
                  <a:pt x="9" y="275"/>
                  <a:pt x="18" y="284"/>
                  <a:pt x="35" y="284"/>
                </a:cubicBezTo>
                <a:cubicBezTo>
                  <a:pt x="425" y="284"/>
                  <a:pt x="425" y="284"/>
                  <a:pt x="425" y="284"/>
                </a:cubicBezTo>
                <a:cubicBezTo>
                  <a:pt x="443" y="284"/>
                  <a:pt x="452" y="275"/>
                  <a:pt x="452" y="266"/>
                </a:cubicBezTo>
                <a:cubicBezTo>
                  <a:pt x="452" y="266"/>
                  <a:pt x="452" y="88"/>
                  <a:pt x="452" y="80"/>
                </a:cubicBezTo>
                <a:cubicBezTo>
                  <a:pt x="452" y="80"/>
                  <a:pt x="452" y="72"/>
                  <a:pt x="443" y="8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18" name="Freeform 52"/>
          <p:cNvSpPr>
            <a:spLocks noChangeArrowheads="1"/>
          </p:cNvSpPr>
          <p:nvPr/>
        </p:nvSpPr>
        <p:spPr bwMode="auto">
          <a:xfrm>
            <a:off x="5399799" y="1394884"/>
            <a:ext cx="287792" cy="296334"/>
          </a:xfrm>
          <a:custGeom>
            <a:avLst/>
            <a:gdLst>
              <a:gd name="T0" fmla="*/ 133 w 479"/>
              <a:gd name="T1" fmla="*/ 497 h 498"/>
              <a:gd name="T2" fmla="*/ 133 w 479"/>
              <a:gd name="T3" fmla="*/ 497 h 498"/>
              <a:gd name="T4" fmla="*/ 53 w 479"/>
              <a:gd name="T5" fmla="*/ 460 h 498"/>
              <a:gd name="T6" fmla="*/ 53 w 479"/>
              <a:gd name="T7" fmla="*/ 284 h 498"/>
              <a:gd name="T8" fmla="*/ 301 w 479"/>
              <a:gd name="T9" fmla="*/ 35 h 498"/>
              <a:gd name="T10" fmla="*/ 390 w 479"/>
              <a:gd name="T11" fmla="*/ 9 h 498"/>
              <a:gd name="T12" fmla="*/ 452 w 479"/>
              <a:gd name="T13" fmla="*/ 71 h 498"/>
              <a:gd name="T14" fmla="*/ 425 w 479"/>
              <a:gd name="T15" fmla="*/ 159 h 498"/>
              <a:gd name="T16" fmla="*/ 195 w 479"/>
              <a:gd name="T17" fmla="*/ 390 h 498"/>
              <a:gd name="T18" fmla="*/ 150 w 479"/>
              <a:gd name="T19" fmla="*/ 416 h 498"/>
              <a:gd name="T20" fmla="*/ 106 w 479"/>
              <a:gd name="T21" fmla="*/ 399 h 498"/>
              <a:gd name="T22" fmla="*/ 115 w 479"/>
              <a:gd name="T23" fmla="*/ 319 h 498"/>
              <a:gd name="T24" fmla="*/ 284 w 479"/>
              <a:gd name="T25" fmla="*/ 150 h 498"/>
              <a:gd name="T26" fmla="*/ 309 w 479"/>
              <a:gd name="T27" fmla="*/ 150 h 498"/>
              <a:gd name="T28" fmla="*/ 309 w 479"/>
              <a:gd name="T29" fmla="*/ 178 h 498"/>
              <a:gd name="T30" fmla="*/ 142 w 479"/>
              <a:gd name="T31" fmla="*/ 345 h 498"/>
              <a:gd name="T32" fmla="*/ 133 w 479"/>
              <a:gd name="T33" fmla="*/ 381 h 498"/>
              <a:gd name="T34" fmla="*/ 142 w 479"/>
              <a:gd name="T35" fmla="*/ 381 h 498"/>
              <a:gd name="T36" fmla="*/ 168 w 479"/>
              <a:gd name="T37" fmla="*/ 372 h 498"/>
              <a:gd name="T38" fmla="*/ 399 w 479"/>
              <a:gd name="T39" fmla="*/ 133 h 498"/>
              <a:gd name="T40" fmla="*/ 416 w 479"/>
              <a:gd name="T41" fmla="*/ 80 h 498"/>
              <a:gd name="T42" fmla="*/ 381 w 479"/>
              <a:gd name="T43" fmla="*/ 44 h 498"/>
              <a:gd name="T44" fmla="*/ 328 w 479"/>
              <a:gd name="T45" fmla="*/ 62 h 498"/>
              <a:gd name="T46" fmla="*/ 80 w 479"/>
              <a:gd name="T47" fmla="*/ 301 h 498"/>
              <a:gd name="T48" fmla="*/ 80 w 479"/>
              <a:gd name="T49" fmla="*/ 434 h 498"/>
              <a:gd name="T50" fmla="*/ 203 w 479"/>
              <a:gd name="T51" fmla="*/ 425 h 498"/>
              <a:gd name="T52" fmla="*/ 452 w 479"/>
              <a:gd name="T53" fmla="*/ 186 h 498"/>
              <a:gd name="T54" fmla="*/ 478 w 479"/>
              <a:gd name="T55" fmla="*/ 186 h 498"/>
              <a:gd name="T56" fmla="*/ 478 w 479"/>
              <a:gd name="T57" fmla="*/ 203 h 498"/>
              <a:gd name="T58" fmla="*/ 230 w 479"/>
              <a:gd name="T59" fmla="*/ 452 h 498"/>
              <a:gd name="T60" fmla="*/ 133 w 479"/>
              <a:gd name="T61" fmla="*/ 497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79" h="498">
                <a:moveTo>
                  <a:pt x="133" y="497"/>
                </a:moveTo>
                <a:lnTo>
                  <a:pt x="133" y="497"/>
                </a:lnTo>
                <a:cubicBezTo>
                  <a:pt x="106" y="497"/>
                  <a:pt x="71" y="478"/>
                  <a:pt x="53" y="460"/>
                </a:cubicBezTo>
                <a:cubicBezTo>
                  <a:pt x="9" y="416"/>
                  <a:pt x="0" y="337"/>
                  <a:pt x="53" y="284"/>
                </a:cubicBezTo>
                <a:cubicBezTo>
                  <a:pt x="89" y="248"/>
                  <a:pt x="230" y="106"/>
                  <a:pt x="301" y="35"/>
                </a:cubicBezTo>
                <a:cubicBezTo>
                  <a:pt x="328" y="9"/>
                  <a:pt x="363" y="0"/>
                  <a:pt x="390" y="9"/>
                </a:cubicBezTo>
                <a:cubicBezTo>
                  <a:pt x="416" y="18"/>
                  <a:pt x="443" y="44"/>
                  <a:pt x="452" y="71"/>
                </a:cubicBezTo>
                <a:cubicBezTo>
                  <a:pt x="461" y="97"/>
                  <a:pt x="452" y="133"/>
                  <a:pt x="425" y="159"/>
                </a:cubicBezTo>
                <a:cubicBezTo>
                  <a:pt x="195" y="390"/>
                  <a:pt x="195" y="390"/>
                  <a:pt x="195" y="390"/>
                </a:cubicBezTo>
                <a:cubicBezTo>
                  <a:pt x="177" y="407"/>
                  <a:pt x="159" y="416"/>
                  <a:pt x="150" y="416"/>
                </a:cubicBezTo>
                <a:cubicBezTo>
                  <a:pt x="133" y="416"/>
                  <a:pt x="115" y="416"/>
                  <a:pt x="106" y="399"/>
                </a:cubicBezTo>
                <a:cubicBezTo>
                  <a:pt x="89" y="381"/>
                  <a:pt x="89" y="354"/>
                  <a:pt x="115" y="319"/>
                </a:cubicBezTo>
                <a:cubicBezTo>
                  <a:pt x="284" y="150"/>
                  <a:pt x="284" y="150"/>
                  <a:pt x="284" y="150"/>
                </a:cubicBezTo>
                <a:cubicBezTo>
                  <a:pt x="293" y="150"/>
                  <a:pt x="301" y="150"/>
                  <a:pt x="309" y="150"/>
                </a:cubicBezTo>
                <a:cubicBezTo>
                  <a:pt x="309" y="159"/>
                  <a:pt x="309" y="168"/>
                  <a:pt x="309" y="178"/>
                </a:cubicBezTo>
                <a:cubicBezTo>
                  <a:pt x="142" y="345"/>
                  <a:pt x="142" y="345"/>
                  <a:pt x="142" y="345"/>
                </a:cubicBezTo>
                <a:cubicBezTo>
                  <a:pt x="124" y="354"/>
                  <a:pt x="124" y="372"/>
                  <a:pt x="133" y="381"/>
                </a:cubicBezTo>
                <a:lnTo>
                  <a:pt x="142" y="381"/>
                </a:lnTo>
                <a:cubicBezTo>
                  <a:pt x="150" y="381"/>
                  <a:pt x="159" y="372"/>
                  <a:pt x="168" y="372"/>
                </a:cubicBezTo>
                <a:cubicBezTo>
                  <a:pt x="399" y="133"/>
                  <a:pt x="399" y="133"/>
                  <a:pt x="399" y="133"/>
                </a:cubicBezTo>
                <a:cubicBezTo>
                  <a:pt x="416" y="115"/>
                  <a:pt x="425" y="97"/>
                  <a:pt x="416" y="80"/>
                </a:cubicBezTo>
                <a:cubicBezTo>
                  <a:pt x="416" y="62"/>
                  <a:pt x="399" y="44"/>
                  <a:pt x="381" y="44"/>
                </a:cubicBezTo>
                <a:cubicBezTo>
                  <a:pt x="363" y="35"/>
                  <a:pt x="346" y="44"/>
                  <a:pt x="328" y="62"/>
                </a:cubicBezTo>
                <a:cubicBezTo>
                  <a:pt x="256" y="133"/>
                  <a:pt x="115" y="275"/>
                  <a:pt x="80" y="301"/>
                </a:cubicBezTo>
                <a:cubicBezTo>
                  <a:pt x="36" y="354"/>
                  <a:pt x="44" y="407"/>
                  <a:pt x="80" y="434"/>
                </a:cubicBezTo>
                <a:cubicBezTo>
                  <a:pt x="106" y="460"/>
                  <a:pt x="159" y="478"/>
                  <a:pt x="203" y="425"/>
                </a:cubicBezTo>
                <a:cubicBezTo>
                  <a:pt x="452" y="186"/>
                  <a:pt x="452" y="186"/>
                  <a:pt x="452" y="186"/>
                </a:cubicBezTo>
                <a:cubicBezTo>
                  <a:pt x="461" y="178"/>
                  <a:pt x="469" y="178"/>
                  <a:pt x="478" y="186"/>
                </a:cubicBezTo>
                <a:lnTo>
                  <a:pt x="478" y="203"/>
                </a:lnTo>
                <a:cubicBezTo>
                  <a:pt x="230" y="452"/>
                  <a:pt x="230" y="452"/>
                  <a:pt x="230" y="452"/>
                </a:cubicBezTo>
                <a:cubicBezTo>
                  <a:pt x="203" y="478"/>
                  <a:pt x="168" y="497"/>
                  <a:pt x="133" y="497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19" name="Freeform 53"/>
          <p:cNvSpPr>
            <a:spLocks noChangeArrowheads="1"/>
          </p:cNvSpPr>
          <p:nvPr/>
        </p:nvSpPr>
        <p:spPr bwMode="auto">
          <a:xfrm>
            <a:off x="7179451" y="1441451"/>
            <a:ext cx="298373" cy="201083"/>
          </a:xfrm>
          <a:custGeom>
            <a:avLst/>
            <a:gdLst>
              <a:gd name="T0" fmla="*/ 177 w 497"/>
              <a:gd name="T1" fmla="*/ 70 h 337"/>
              <a:gd name="T2" fmla="*/ 177 w 497"/>
              <a:gd name="T3" fmla="*/ 70 h 337"/>
              <a:gd name="T4" fmla="*/ 177 w 497"/>
              <a:gd name="T5" fmla="*/ 0 h 337"/>
              <a:gd name="T6" fmla="*/ 0 w 497"/>
              <a:gd name="T7" fmla="*/ 159 h 337"/>
              <a:gd name="T8" fmla="*/ 177 w 497"/>
              <a:gd name="T9" fmla="*/ 327 h 337"/>
              <a:gd name="T10" fmla="*/ 177 w 497"/>
              <a:gd name="T11" fmla="*/ 257 h 337"/>
              <a:gd name="T12" fmla="*/ 71 w 497"/>
              <a:gd name="T13" fmla="*/ 159 h 337"/>
              <a:gd name="T14" fmla="*/ 177 w 497"/>
              <a:gd name="T15" fmla="*/ 70 h 337"/>
              <a:gd name="T16" fmla="*/ 301 w 497"/>
              <a:gd name="T17" fmla="*/ 98 h 337"/>
              <a:gd name="T18" fmla="*/ 301 w 497"/>
              <a:gd name="T19" fmla="*/ 98 h 337"/>
              <a:gd name="T20" fmla="*/ 301 w 497"/>
              <a:gd name="T21" fmla="*/ 0 h 337"/>
              <a:gd name="T22" fmla="*/ 124 w 497"/>
              <a:gd name="T23" fmla="*/ 159 h 337"/>
              <a:gd name="T24" fmla="*/ 301 w 497"/>
              <a:gd name="T25" fmla="*/ 327 h 337"/>
              <a:gd name="T26" fmla="*/ 301 w 497"/>
              <a:gd name="T27" fmla="*/ 221 h 337"/>
              <a:gd name="T28" fmla="*/ 496 w 497"/>
              <a:gd name="T29" fmla="*/ 336 h 337"/>
              <a:gd name="T30" fmla="*/ 301 w 497"/>
              <a:gd name="T31" fmla="*/ 98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97" h="337">
                <a:moveTo>
                  <a:pt x="177" y="70"/>
                </a:moveTo>
                <a:lnTo>
                  <a:pt x="177" y="70"/>
                </a:lnTo>
                <a:cubicBezTo>
                  <a:pt x="177" y="0"/>
                  <a:pt x="177" y="0"/>
                  <a:pt x="177" y="0"/>
                </a:cubicBezTo>
                <a:cubicBezTo>
                  <a:pt x="0" y="159"/>
                  <a:pt x="0" y="159"/>
                  <a:pt x="0" y="159"/>
                </a:cubicBezTo>
                <a:cubicBezTo>
                  <a:pt x="177" y="327"/>
                  <a:pt x="177" y="327"/>
                  <a:pt x="177" y="327"/>
                </a:cubicBezTo>
                <a:cubicBezTo>
                  <a:pt x="177" y="257"/>
                  <a:pt x="177" y="257"/>
                  <a:pt x="177" y="257"/>
                </a:cubicBezTo>
                <a:cubicBezTo>
                  <a:pt x="71" y="159"/>
                  <a:pt x="71" y="159"/>
                  <a:pt x="71" y="159"/>
                </a:cubicBezTo>
                <a:lnTo>
                  <a:pt x="177" y="70"/>
                </a:lnTo>
                <a:close/>
                <a:moveTo>
                  <a:pt x="301" y="98"/>
                </a:moveTo>
                <a:lnTo>
                  <a:pt x="301" y="98"/>
                </a:lnTo>
                <a:cubicBezTo>
                  <a:pt x="301" y="0"/>
                  <a:pt x="301" y="0"/>
                  <a:pt x="301" y="0"/>
                </a:cubicBezTo>
                <a:cubicBezTo>
                  <a:pt x="124" y="159"/>
                  <a:pt x="124" y="159"/>
                  <a:pt x="124" y="159"/>
                </a:cubicBezTo>
                <a:cubicBezTo>
                  <a:pt x="301" y="327"/>
                  <a:pt x="301" y="327"/>
                  <a:pt x="301" y="327"/>
                </a:cubicBezTo>
                <a:cubicBezTo>
                  <a:pt x="301" y="221"/>
                  <a:pt x="301" y="221"/>
                  <a:pt x="301" y="221"/>
                </a:cubicBezTo>
                <a:cubicBezTo>
                  <a:pt x="381" y="221"/>
                  <a:pt x="435" y="230"/>
                  <a:pt x="496" y="336"/>
                </a:cubicBezTo>
                <a:cubicBezTo>
                  <a:pt x="496" y="336"/>
                  <a:pt x="488" y="98"/>
                  <a:pt x="301" y="9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20" name="Freeform 54"/>
          <p:cNvSpPr>
            <a:spLocks noChangeArrowheads="1"/>
          </p:cNvSpPr>
          <p:nvPr/>
        </p:nvSpPr>
        <p:spPr bwMode="auto">
          <a:xfrm>
            <a:off x="2433006" y="1409700"/>
            <a:ext cx="298372" cy="264584"/>
          </a:xfrm>
          <a:custGeom>
            <a:avLst/>
            <a:gdLst>
              <a:gd name="T0" fmla="*/ 212 w 497"/>
              <a:gd name="T1" fmla="*/ 0 h 443"/>
              <a:gd name="T2" fmla="*/ 212 w 497"/>
              <a:gd name="T3" fmla="*/ 0 h 443"/>
              <a:gd name="T4" fmla="*/ 186 w 497"/>
              <a:gd name="T5" fmla="*/ 0 h 443"/>
              <a:gd name="T6" fmla="*/ 177 w 497"/>
              <a:gd name="T7" fmla="*/ 8 h 443"/>
              <a:gd name="T8" fmla="*/ 177 w 497"/>
              <a:gd name="T9" fmla="*/ 106 h 443"/>
              <a:gd name="T10" fmla="*/ 88 w 497"/>
              <a:gd name="T11" fmla="*/ 106 h 443"/>
              <a:gd name="T12" fmla="*/ 80 w 497"/>
              <a:gd name="T13" fmla="*/ 106 h 443"/>
              <a:gd name="T14" fmla="*/ 62 w 497"/>
              <a:gd name="T15" fmla="*/ 114 h 443"/>
              <a:gd name="T16" fmla="*/ 0 w 497"/>
              <a:gd name="T17" fmla="*/ 151 h 443"/>
              <a:gd name="T18" fmla="*/ 0 w 497"/>
              <a:gd name="T19" fmla="*/ 159 h 443"/>
              <a:gd name="T20" fmla="*/ 0 w 497"/>
              <a:gd name="T21" fmla="*/ 167 h 443"/>
              <a:gd name="T22" fmla="*/ 62 w 497"/>
              <a:gd name="T23" fmla="*/ 212 h 443"/>
              <a:gd name="T24" fmla="*/ 80 w 497"/>
              <a:gd name="T25" fmla="*/ 212 h 443"/>
              <a:gd name="T26" fmla="*/ 88 w 497"/>
              <a:gd name="T27" fmla="*/ 221 h 443"/>
              <a:gd name="T28" fmla="*/ 177 w 497"/>
              <a:gd name="T29" fmla="*/ 221 h 443"/>
              <a:gd name="T30" fmla="*/ 177 w 497"/>
              <a:gd name="T31" fmla="*/ 433 h 443"/>
              <a:gd name="T32" fmla="*/ 186 w 497"/>
              <a:gd name="T33" fmla="*/ 442 h 443"/>
              <a:gd name="T34" fmla="*/ 212 w 497"/>
              <a:gd name="T35" fmla="*/ 442 h 443"/>
              <a:gd name="T36" fmla="*/ 221 w 497"/>
              <a:gd name="T37" fmla="*/ 433 h 443"/>
              <a:gd name="T38" fmla="*/ 221 w 497"/>
              <a:gd name="T39" fmla="*/ 8 h 443"/>
              <a:gd name="T40" fmla="*/ 212 w 497"/>
              <a:gd name="T41" fmla="*/ 0 h 443"/>
              <a:gd name="T42" fmla="*/ 487 w 497"/>
              <a:gd name="T43" fmla="*/ 106 h 443"/>
              <a:gd name="T44" fmla="*/ 487 w 497"/>
              <a:gd name="T45" fmla="*/ 106 h 443"/>
              <a:gd name="T46" fmla="*/ 434 w 497"/>
              <a:gd name="T47" fmla="*/ 61 h 443"/>
              <a:gd name="T48" fmla="*/ 416 w 497"/>
              <a:gd name="T49" fmla="*/ 53 h 443"/>
              <a:gd name="T50" fmla="*/ 407 w 497"/>
              <a:gd name="T51" fmla="*/ 53 h 443"/>
              <a:gd name="T52" fmla="*/ 239 w 497"/>
              <a:gd name="T53" fmla="*/ 53 h 443"/>
              <a:gd name="T54" fmla="*/ 256 w 497"/>
              <a:gd name="T55" fmla="*/ 167 h 443"/>
              <a:gd name="T56" fmla="*/ 407 w 497"/>
              <a:gd name="T57" fmla="*/ 167 h 443"/>
              <a:gd name="T58" fmla="*/ 416 w 497"/>
              <a:gd name="T59" fmla="*/ 167 h 443"/>
              <a:gd name="T60" fmla="*/ 434 w 497"/>
              <a:gd name="T61" fmla="*/ 159 h 443"/>
              <a:gd name="T62" fmla="*/ 487 w 497"/>
              <a:gd name="T63" fmla="*/ 123 h 443"/>
              <a:gd name="T64" fmla="*/ 496 w 497"/>
              <a:gd name="T65" fmla="*/ 114 h 443"/>
              <a:gd name="T66" fmla="*/ 487 w 497"/>
              <a:gd name="T67" fmla="*/ 106 h 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97" h="443">
                <a:moveTo>
                  <a:pt x="212" y="0"/>
                </a:moveTo>
                <a:lnTo>
                  <a:pt x="212" y="0"/>
                </a:lnTo>
                <a:cubicBezTo>
                  <a:pt x="186" y="0"/>
                  <a:pt x="186" y="0"/>
                  <a:pt x="186" y="0"/>
                </a:cubicBezTo>
                <a:lnTo>
                  <a:pt x="177" y="8"/>
                </a:lnTo>
                <a:cubicBezTo>
                  <a:pt x="177" y="106"/>
                  <a:pt x="177" y="106"/>
                  <a:pt x="177" y="106"/>
                </a:cubicBezTo>
                <a:cubicBezTo>
                  <a:pt x="88" y="106"/>
                  <a:pt x="88" y="106"/>
                  <a:pt x="88" y="106"/>
                </a:cubicBezTo>
                <a:lnTo>
                  <a:pt x="80" y="106"/>
                </a:lnTo>
                <a:cubicBezTo>
                  <a:pt x="71" y="106"/>
                  <a:pt x="71" y="106"/>
                  <a:pt x="62" y="114"/>
                </a:cubicBezTo>
                <a:cubicBezTo>
                  <a:pt x="0" y="151"/>
                  <a:pt x="0" y="151"/>
                  <a:pt x="0" y="151"/>
                </a:cubicBezTo>
                <a:cubicBezTo>
                  <a:pt x="0" y="159"/>
                  <a:pt x="0" y="159"/>
                  <a:pt x="0" y="159"/>
                </a:cubicBezTo>
                <a:cubicBezTo>
                  <a:pt x="0" y="167"/>
                  <a:pt x="0" y="167"/>
                  <a:pt x="0" y="167"/>
                </a:cubicBezTo>
                <a:cubicBezTo>
                  <a:pt x="62" y="212"/>
                  <a:pt x="62" y="212"/>
                  <a:pt x="62" y="212"/>
                </a:cubicBezTo>
                <a:cubicBezTo>
                  <a:pt x="71" y="212"/>
                  <a:pt x="71" y="212"/>
                  <a:pt x="80" y="212"/>
                </a:cubicBezTo>
                <a:cubicBezTo>
                  <a:pt x="80" y="221"/>
                  <a:pt x="88" y="221"/>
                  <a:pt x="88" y="221"/>
                </a:cubicBezTo>
                <a:cubicBezTo>
                  <a:pt x="177" y="221"/>
                  <a:pt x="177" y="221"/>
                  <a:pt x="177" y="221"/>
                </a:cubicBezTo>
                <a:cubicBezTo>
                  <a:pt x="177" y="433"/>
                  <a:pt x="177" y="433"/>
                  <a:pt x="177" y="433"/>
                </a:cubicBezTo>
                <a:cubicBezTo>
                  <a:pt x="177" y="442"/>
                  <a:pt x="186" y="442"/>
                  <a:pt x="186" y="442"/>
                </a:cubicBezTo>
                <a:cubicBezTo>
                  <a:pt x="212" y="442"/>
                  <a:pt x="212" y="442"/>
                  <a:pt x="212" y="442"/>
                </a:cubicBezTo>
                <a:cubicBezTo>
                  <a:pt x="212" y="442"/>
                  <a:pt x="221" y="442"/>
                  <a:pt x="221" y="433"/>
                </a:cubicBezTo>
                <a:cubicBezTo>
                  <a:pt x="221" y="8"/>
                  <a:pt x="221" y="8"/>
                  <a:pt x="221" y="8"/>
                </a:cubicBezTo>
                <a:lnTo>
                  <a:pt x="212" y="0"/>
                </a:lnTo>
                <a:close/>
                <a:moveTo>
                  <a:pt x="487" y="106"/>
                </a:moveTo>
                <a:lnTo>
                  <a:pt x="487" y="106"/>
                </a:lnTo>
                <a:cubicBezTo>
                  <a:pt x="434" y="61"/>
                  <a:pt x="434" y="61"/>
                  <a:pt x="434" y="61"/>
                </a:cubicBezTo>
                <a:cubicBezTo>
                  <a:pt x="425" y="61"/>
                  <a:pt x="425" y="61"/>
                  <a:pt x="416" y="53"/>
                </a:cubicBezTo>
                <a:lnTo>
                  <a:pt x="407" y="53"/>
                </a:lnTo>
                <a:cubicBezTo>
                  <a:pt x="239" y="53"/>
                  <a:pt x="239" y="53"/>
                  <a:pt x="239" y="53"/>
                </a:cubicBezTo>
                <a:cubicBezTo>
                  <a:pt x="256" y="167"/>
                  <a:pt x="256" y="167"/>
                  <a:pt x="256" y="167"/>
                </a:cubicBezTo>
                <a:cubicBezTo>
                  <a:pt x="407" y="167"/>
                  <a:pt x="407" y="167"/>
                  <a:pt x="407" y="167"/>
                </a:cubicBezTo>
                <a:lnTo>
                  <a:pt x="416" y="167"/>
                </a:lnTo>
                <a:cubicBezTo>
                  <a:pt x="425" y="167"/>
                  <a:pt x="425" y="159"/>
                  <a:pt x="434" y="159"/>
                </a:cubicBezTo>
                <a:cubicBezTo>
                  <a:pt x="487" y="123"/>
                  <a:pt x="487" y="123"/>
                  <a:pt x="487" y="123"/>
                </a:cubicBezTo>
                <a:cubicBezTo>
                  <a:pt x="496" y="114"/>
                  <a:pt x="496" y="114"/>
                  <a:pt x="496" y="114"/>
                </a:cubicBezTo>
                <a:cubicBezTo>
                  <a:pt x="496" y="106"/>
                  <a:pt x="496" y="106"/>
                  <a:pt x="487" y="10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21" name="Freeform 55"/>
          <p:cNvSpPr>
            <a:spLocks noChangeArrowheads="1"/>
          </p:cNvSpPr>
          <p:nvPr/>
        </p:nvSpPr>
        <p:spPr bwMode="auto">
          <a:xfrm>
            <a:off x="1897628" y="1394885"/>
            <a:ext cx="181986" cy="306916"/>
          </a:xfrm>
          <a:custGeom>
            <a:avLst/>
            <a:gdLst>
              <a:gd name="T0" fmla="*/ 284 w 303"/>
              <a:gd name="T1" fmla="*/ 363 h 514"/>
              <a:gd name="T2" fmla="*/ 284 w 303"/>
              <a:gd name="T3" fmla="*/ 363 h 514"/>
              <a:gd name="T4" fmla="*/ 222 w 303"/>
              <a:gd name="T5" fmla="*/ 168 h 514"/>
              <a:gd name="T6" fmla="*/ 89 w 303"/>
              <a:gd name="T7" fmla="*/ 106 h 514"/>
              <a:gd name="T8" fmla="*/ 45 w 303"/>
              <a:gd name="T9" fmla="*/ 9 h 514"/>
              <a:gd name="T10" fmla="*/ 19 w 303"/>
              <a:gd name="T11" fmla="*/ 0 h 514"/>
              <a:gd name="T12" fmla="*/ 10 w 303"/>
              <a:gd name="T13" fmla="*/ 27 h 514"/>
              <a:gd name="T14" fmla="*/ 63 w 303"/>
              <a:gd name="T15" fmla="*/ 124 h 514"/>
              <a:gd name="T16" fmla="*/ 19 w 303"/>
              <a:gd name="T17" fmla="*/ 239 h 514"/>
              <a:gd name="T18" fmla="*/ 72 w 303"/>
              <a:gd name="T19" fmla="*/ 434 h 514"/>
              <a:gd name="T20" fmla="*/ 204 w 303"/>
              <a:gd name="T21" fmla="*/ 497 h 514"/>
              <a:gd name="T22" fmla="*/ 284 w 303"/>
              <a:gd name="T23" fmla="*/ 363 h 514"/>
              <a:gd name="T24" fmla="*/ 125 w 303"/>
              <a:gd name="T25" fmla="*/ 222 h 514"/>
              <a:gd name="T26" fmla="*/ 125 w 303"/>
              <a:gd name="T27" fmla="*/ 222 h 514"/>
              <a:gd name="T28" fmla="*/ 81 w 303"/>
              <a:gd name="T29" fmla="*/ 203 h 514"/>
              <a:gd name="T30" fmla="*/ 98 w 303"/>
              <a:gd name="T31" fmla="*/ 159 h 514"/>
              <a:gd name="T32" fmla="*/ 142 w 303"/>
              <a:gd name="T33" fmla="*/ 178 h 514"/>
              <a:gd name="T34" fmla="*/ 125 w 303"/>
              <a:gd name="T35" fmla="*/ 222 h 5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03" h="514">
                <a:moveTo>
                  <a:pt x="284" y="363"/>
                </a:moveTo>
                <a:lnTo>
                  <a:pt x="284" y="363"/>
                </a:lnTo>
                <a:cubicBezTo>
                  <a:pt x="222" y="168"/>
                  <a:pt x="222" y="168"/>
                  <a:pt x="222" y="168"/>
                </a:cubicBezTo>
                <a:cubicBezTo>
                  <a:pt x="204" y="124"/>
                  <a:pt x="142" y="88"/>
                  <a:pt x="89" y="106"/>
                </a:cubicBezTo>
                <a:cubicBezTo>
                  <a:pt x="45" y="9"/>
                  <a:pt x="45" y="9"/>
                  <a:pt x="45" y="9"/>
                </a:cubicBezTo>
                <a:cubicBezTo>
                  <a:pt x="36" y="0"/>
                  <a:pt x="28" y="0"/>
                  <a:pt x="19" y="0"/>
                </a:cubicBezTo>
                <a:cubicBezTo>
                  <a:pt x="10" y="9"/>
                  <a:pt x="10" y="18"/>
                  <a:pt x="10" y="27"/>
                </a:cubicBezTo>
                <a:cubicBezTo>
                  <a:pt x="63" y="124"/>
                  <a:pt x="63" y="124"/>
                  <a:pt x="63" y="124"/>
                </a:cubicBezTo>
                <a:cubicBezTo>
                  <a:pt x="28" y="141"/>
                  <a:pt x="0" y="194"/>
                  <a:pt x="19" y="239"/>
                </a:cubicBezTo>
                <a:cubicBezTo>
                  <a:pt x="72" y="434"/>
                  <a:pt x="72" y="434"/>
                  <a:pt x="72" y="434"/>
                </a:cubicBezTo>
                <a:cubicBezTo>
                  <a:pt x="81" y="487"/>
                  <a:pt x="142" y="513"/>
                  <a:pt x="204" y="497"/>
                </a:cubicBezTo>
                <a:cubicBezTo>
                  <a:pt x="267" y="469"/>
                  <a:pt x="302" y="407"/>
                  <a:pt x="284" y="363"/>
                </a:cubicBezTo>
                <a:close/>
                <a:moveTo>
                  <a:pt x="125" y="222"/>
                </a:moveTo>
                <a:lnTo>
                  <a:pt x="125" y="222"/>
                </a:lnTo>
                <a:cubicBezTo>
                  <a:pt x="107" y="231"/>
                  <a:pt x="89" y="222"/>
                  <a:pt x="81" y="203"/>
                </a:cubicBezTo>
                <a:cubicBezTo>
                  <a:pt x="72" y="186"/>
                  <a:pt x="81" y="159"/>
                  <a:pt x="98" y="159"/>
                </a:cubicBezTo>
                <a:cubicBezTo>
                  <a:pt x="125" y="150"/>
                  <a:pt x="142" y="159"/>
                  <a:pt x="142" y="178"/>
                </a:cubicBezTo>
                <a:cubicBezTo>
                  <a:pt x="151" y="194"/>
                  <a:pt x="142" y="222"/>
                  <a:pt x="125" y="22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27" name="Freeform 61"/>
          <p:cNvSpPr>
            <a:spLocks noChangeArrowheads="1"/>
          </p:cNvSpPr>
          <p:nvPr/>
        </p:nvSpPr>
        <p:spPr bwMode="auto">
          <a:xfrm>
            <a:off x="10755687" y="3257552"/>
            <a:ext cx="224308" cy="173567"/>
          </a:xfrm>
          <a:custGeom>
            <a:avLst/>
            <a:gdLst>
              <a:gd name="T0" fmla="*/ 54 w 374"/>
              <a:gd name="T1" fmla="*/ 221 h 293"/>
              <a:gd name="T2" fmla="*/ 54 w 374"/>
              <a:gd name="T3" fmla="*/ 221 h 293"/>
              <a:gd name="T4" fmla="*/ 248 w 374"/>
              <a:gd name="T5" fmla="*/ 221 h 293"/>
              <a:gd name="T6" fmla="*/ 248 w 374"/>
              <a:gd name="T7" fmla="*/ 292 h 293"/>
              <a:gd name="T8" fmla="*/ 373 w 374"/>
              <a:gd name="T9" fmla="*/ 186 h 293"/>
              <a:gd name="T10" fmla="*/ 248 w 374"/>
              <a:gd name="T11" fmla="*/ 71 h 293"/>
              <a:gd name="T12" fmla="*/ 248 w 374"/>
              <a:gd name="T13" fmla="*/ 150 h 293"/>
              <a:gd name="T14" fmla="*/ 71 w 374"/>
              <a:gd name="T15" fmla="*/ 150 h 293"/>
              <a:gd name="T16" fmla="*/ 71 w 374"/>
              <a:gd name="T17" fmla="*/ 0 h 293"/>
              <a:gd name="T18" fmla="*/ 0 w 374"/>
              <a:gd name="T19" fmla="*/ 0 h 293"/>
              <a:gd name="T20" fmla="*/ 0 w 374"/>
              <a:gd name="T21" fmla="*/ 168 h 293"/>
              <a:gd name="T22" fmla="*/ 54 w 374"/>
              <a:gd name="T23" fmla="*/ 221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74" h="293">
                <a:moveTo>
                  <a:pt x="54" y="221"/>
                </a:moveTo>
                <a:lnTo>
                  <a:pt x="54" y="221"/>
                </a:lnTo>
                <a:cubicBezTo>
                  <a:pt x="248" y="221"/>
                  <a:pt x="248" y="221"/>
                  <a:pt x="248" y="221"/>
                </a:cubicBezTo>
                <a:cubicBezTo>
                  <a:pt x="248" y="292"/>
                  <a:pt x="248" y="292"/>
                  <a:pt x="248" y="292"/>
                </a:cubicBezTo>
                <a:cubicBezTo>
                  <a:pt x="373" y="186"/>
                  <a:pt x="373" y="186"/>
                  <a:pt x="373" y="186"/>
                </a:cubicBezTo>
                <a:cubicBezTo>
                  <a:pt x="248" y="71"/>
                  <a:pt x="248" y="71"/>
                  <a:pt x="248" y="71"/>
                </a:cubicBezTo>
                <a:cubicBezTo>
                  <a:pt x="248" y="150"/>
                  <a:pt x="248" y="150"/>
                  <a:pt x="248" y="150"/>
                </a:cubicBezTo>
                <a:cubicBezTo>
                  <a:pt x="71" y="150"/>
                  <a:pt x="71" y="150"/>
                  <a:pt x="71" y="150"/>
                </a:cubicBezTo>
                <a:cubicBezTo>
                  <a:pt x="71" y="0"/>
                  <a:pt x="71" y="0"/>
                  <a:pt x="7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8"/>
                  <a:pt x="0" y="168"/>
                  <a:pt x="0" y="168"/>
                </a:cubicBezTo>
                <a:cubicBezTo>
                  <a:pt x="0" y="195"/>
                  <a:pt x="27" y="221"/>
                  <a:pt x="54" y="221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28" name="Freeform 62"/>
          <p:cNvSpPr>
            <a:spLocks noChangeArrowheads="1"/>
          </p:cNvSpPr>
          <p:nvPr/>
        </p:nvSpPr>
        <p:spPr bwMode="auto">
          <a:xfrm>
            <a:off x="8990847" y="2607734"/>
            <a:ext cx="232773" cy="245534"/>
          </a:xfrm>
          <a:custGeom>
            <a:avLst/>
            <a:gdLst>
              <a:gd name="T0" fmla="*/ 141 w 390"/>
              <a:gd name="T1" fmla="*/ 319 h 409"/>
              <a:gd name="T2" fmla="*/ 141 w 390"/>
              <a:gd name="T3" fmla="*/ 319 h 409"/>
              <a:gd name="T4" fmla="*/ 124 w 390"/>
              <a:gd name="T5" fmla="*/ 345 h 409"/>
              <a:gd name="T6" fmla="*/ 61 w 390"/>
              <a:gd name="T7" fmla="*/ 345 h 409"/>
              <a:gd name="T8" fmla="*/ 44 w 390"/>
              <a:gd name="T9" fmla="*/ 311 h 409"/>
              <a:gd name="T10" fmla="*/ 61 w 390"/>
              <a:gd name="T11" fmla="*/ 283 h 409"/>
              <a:gd name="T12" fmla="*/ 133 w 390"/>
              <a:gd name="T13" fmla="*/ 204 h 409"/>
              <a:gd name="T14" fmla="*/ 195 w 390"/>
              <a:gd name="T15" fmla="*/ 186 h 409"/>
              <a:gd name="T16" fmla="*/ 230 w 390"/>
              <a:gd name="T17" fmla="*/ 186 h 409"/>
              <a:gd name="T18" fmla="*/ 230 w 390"/>
              <a:gd name="T19" fmla="*/ 160 h 409"/>
              <a:gd name="T20" fmla="*/ 97 w 390"/>
              <a:gd name="T21" fmla="*/ 168 h 409"/>
              <a:gd name="T22" fmla="*/ 26 w 390"/>
              <a:gd name="T23" fmla="*/ 248 h 409"/>
              <a:gd name="T24" fmla="*/ 0 w 390"/>
              <a:gd name="T25" fmla="*/ 311 h 409"/>
              <a:gd name="T26" fmla="*/ 26 w 390"/>
              <a:gd name="T27" fmla="*/ 381 h 409"/>
              <a:gd name="T28" fmla="*/ 88 w 390"/>
              <a:gd name="T29" fmla="*/ 408 h 409"/>
              <a:gd name="T30" fmla="*/ 159 w 390"/>
              <a:gd name="T31" fmla="*/ 381 h 409"/>
              <a:gd name="T32" fmla="*/ 177 w 390"/>
              <a:gd name="T33" fmla="*/ 355 h 409"/>
              <a:gd name="T34" fmla="*/ 177 w 390"/>
              <a:gd name="T35" fmla="*/ 319 h 409"/>
              <a:gd name="T36" fmla="*/ 141 w 390"/>
              <a:gd name="T37" fmla="*/ 319 h 409"/>
              <a:gd name="T38" fmla="*/ 363 w 390"/>
              <a:gd name="T39" fmla="*/ 36 h 409"/>
              <a:gd name="T40" fmla="*/ 363 w 390"/>
              <a:gd name="T41" fmla="*/ 36 h 409"/>
              <a:gd name="T42" fmla="*/ 239 w 390"/>
              <a:gd name="T43" fmla="*/ 36 h 409"/>
              <a:gd name="T44" fmla="*/ 212 w 390"/>
              <a:gd name="T45" fmla="*/ 53 h 409"/>
              <a:gd name="T46" fmla="*/ 212 w 390"/>
              <a:gd name="T47" fmla="*/ 89 h 409"/>
              <a:gd name="T48" fmla="*/ 248 w 390"/>
              <a:gd name="T49" fmla="*/ 89 h 409"/>
              <a:gd name="T50" fmla="*/ 274 w 390"/>
              <a:gd name="T51" fmla="*/ 71 h 409"/>
              <a:gd name="T52" fmla="*/ 327 w 390"/>
              <a:gd name="T53" fmla="*/ 71 h 409"/>
              <a:gd name="T54" fmla="*/ 345 w 390"/>
              <a:gd name="T55" fmla="*/ 107 h 409"/>
              <a:gd name="T56" fmla="*/ 327 w 390"/>
              <a:gd name="T57" fmla="*/ 133 h 409"/>
              <a:gd name="T58" fmla="*/ 257 w 390"/>
              <a:gd name="T59" fmla="*/ 213 h 409"/>
              <a:gd name="T60" fmla="*/ 195 w 390"/>
              <a:gd name="T61" fmla="*/ 221 h 409"/>
              <a:gd name="T62" fmla="*/ 159 w 390"/>
              <a:gd name="T63" fmla="*/ 221 h 409"/>
              <a:gd name="T64" fmla="*/ 159 w 390"/>
              <a:gd name="T65" fmla="*/ 257 h 409"/>
              <a:gd name="T66" fmla="*/ 212 w 390"/>
              <a:gd name="T67" fmla="*/ 283 h 409"/>
              <a:gd name="T68" fmla="*/ 283 w 390"/>
              <a:gd name="T69" fmla="*/ 248 h 409"/>
              <a:gd name="T70" fmla="*/ 363 w 390"/>
              <a:gd name="T71" fmla="*/ 168 h 409"/>
              <a:gd name="T72" fmla="*/ 389 w 390"/>
              <a:gd name="T73" fmla="*/ 107 h 409"/>
              <a:gd name="T74" fmla="*/ 363 w 390"/>
              <a:gd name="T75" fmla="*/ 36 h 4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390" h="409">
                <a:moveTo>
                  <a:pt x="141" y="319"/>
                </a:moveTo>
                <a:lnTo>
                  <a:pt x="141" y="319"/>
                </a:lnTo>
                <a:cubicBezTo>
                  <a:pt x="124" y="345"/>
                  <a:pt x="124" y="345"/>
                  <a:pt x="124" y="345"/>
                </a:cubicBezTo>
                <a:cubicBezTo>
                  <a:pt x="106" y="364"/>
                  <a:pt x="79" y="364"/>
                  <a:pt x="61" y="345"/>
                </a:cubicBezTo>
                <a:cubicBezTo>
                  <a:pt x="53" y="336"/>
                  <a:pt x="44" y="319"/>
                  <a:pt x="44" y="311"/>
                </a:cubicBezTo>
                <a:cubicBezTo>
                  <a:pt x="44" y="301"/>
                  <a:pt x="53" y="292"/>
                  <a:pt x="61" y="283"/>
                </a:cubicBezTo>
                <a:cubicBezTo>
                  <a:pt x="133" y="204"/>
                  <a:pt x="133" y="204"/>
                  <a:pt x="133" y="204"/>
                </a:cubicBezTo>
                <a:cubicBezTo>
                  <a:pt x="150" y="195"/>
                  <a:pt x="177" y="168"/>
                  <a:pt x="195" y="186"/>
                </a:cubicBezTo>
                <a:cubicBezTo>
                  <a:pt x="204" y="204"/>
                  <a:pt x="221" y="204"/>
                  <a:pt x="230" y="186"/>
                </a:cubicBezTo>
                <a:cubicBezTo>
                  <a:pt x="239" y="177"/>
                  <a:pt x="239" y="168"/>
                  <a:pt x="230" y="160"/>
                </a:cubicBezTo>
                <a:cubicBezTo>
                  <a:pt x="195" y="124"/>
                  <a:pt x="141" y="124"/>
                  <a:pt x="97" y="168"/>
                </a:cubicBezTo>
                <a:cubicBezTo>
                  <a:pt x="26" y="248"/>
                  <a:pt x="26" y="248"/>
                  <a:pt x="26" y="248"/>
                </a:cubicBezTo>
                <a:cubicBezTo>
                  <a:pt x="8" y="266"/>
                  <a:pt x="0" y="283"/>
                  <a:pt x="0" y="311"/>
                </a:cubicBezTo>
                <a:cubicBezTo>
                  <a:pt x="0" y="336"/>
                  <a:pt x="8" y="364"/>
                  <a:pt x="26" y="381"/>
                </a:cubicBezTo>
                <a:cubicBezTo>
                  <a:pt x="44" y="399"/>
                  <a:pt x="70" y="408"/>
                  <a:pt x="88" y="408"/>
                </a:cubicBezTo>
                <a:cubicBezTo>
                  <a:pt x="114" y="408"/>
                  <a:pt x="141" y="399"/>
                  <a:pt x="159" y="381"/>
                </a:cubicBezTo>
                <a:cubicBezTo>
                  <a:pt x="177" y="355"/>
                  <a:pt x="177" y="355"/>
                  <a:pt x="177" y="355"/>
                </a:cubicBezTo>
                <a:cubicBezTo>
                  <a:pt x="186" y="345"/>
                  <a:pt x="186" y="328"/>
                  <a:pt x="177" y="319"/>
                </a:cubicBezTo>
                <a:cubicBezTo>
                  <a:pt x="168" y="311"/>
                  <a:pt x="150" y="311"/>
                  <a:pt x="141" y="319"/>
                </a:cubicBezTo>
                <a:close/>
                <a:moveTo>
                  <a:pt x="363" y="36"/>
                </a:moveTo>
                <a:lnTo>
                  <a:pt x="363" y="36"/>
                </a:lnTo>
                <a:cubicBezTo>
                  <a:pt x="327" y="0"/>
                  <a:pt x="274" y="0"/>
                  <a:pt x="239" y="36"/>
                </a:cubicBezTo>
                <a:cubicBezTo>
                  <a:pt x="212" y="53"/>
                  <a:pt x="212" y="53"/>
                  <a:pt x="212" y="53"/>
                </a:cubicBezTo>
                <a:cubicBezTo>
                  <a:pt x="204" y="71"/>
                  <a:pt x="204" y="80"/>
                  <a:pt x="212" y="89"/>
                </a:cubicBezTo>
                <a:cubicBezTo>
                  <a:pt x="221" y="98"/>
                  <a:pt x="239" y="98"/>
                  <a:pt x="248" y="89"/>
                </a:cubicBezTo>
                <a:cubicBezTo>
                  <a:pt x="274" y="71"/>
                  <a:pt x="274" y="71"/>
                  <a:pt x="274" y="71"/>
                </a:cubicBezTo>
                <a:cubicBezTo>
                  <a:pt x="292" y="53"/>
                  <a:pt x="318" y="53"/>
                  <a:pt x="327" y="71"/>
                </a:cubicBezTo>
                <a:cubicBezTo>
                  <a:pt x="336" y="80"/>
                  <a:pt x="345" y="89"/>
                  <a:pt x="345" y="107"/>
                </a:cubicBezTo>
                <a:cubicBezTo>
                  <a:pt x="345" y="115"/>
                  <a:pt x="336" y="124"/>
                  <a:pt x="327" y="133"/>
                </a:cubicBezTo>
                <a:cubicBezTo>
                  <a:pt x="257" y="213"/>
                  <a:pt x="257" y="213"/>
                  <a:pt x="257" y="213"/>
                </a:cubicBezTo>
                <a:cubicBezTo>
                  <a:pt x="212" y="248"/>
                  <a:pt x="204" y="230"/>
                  <a:pt x="195" y="221"/>
                </a:cubicBezTo>
                <a:cubicBezTo>
                  <a:pt x="186" y="213"/>
                  <a:pt x="168" y="213"/>
                  <a:pt x="159" y="221"/>
                </a:cubicBezTo>
                <a:cubicBezTo>
                  <a:pt x="150" y="230"/>
                  <a:pt x="150" y="248"/>
                  <a:pt x="159" y="257"/>
                </a:cubicBezTo>
                <a:cubicBezTo>
                  <a:pt x="177" y="275"/>
                  <a:pt x="195" y="283"/>
                  <a:pt x="212" y="283"/>
                </a:cubicBezTo>
                <a:cubicBezTo>
                  <a:pt x="239" y="283"/>
                  <a:pt x="265" y="275"/>
                  <a:pt x="283" y="248"/>
                </a:cubicBezTo>
                <a:cubicBezTo>
                  <a:pt x="363" y="168"/>
                  <a:pt x="363" y="168"/>
                  <a:pt x="363" y="168"/>
                </a:cubicBezTo>
                <a:cubicBezTo>
                  <a:pt x="380" y="151"/>
                  <a:pt x="389" y="124"/>
                  <a:pt x="389" y="107"/>
                </a:cubicBezTo>
                <a:cubicBezTo>
                  <a:pt x="389" y="80"/>
                  <a:pt x="380" y="53"/>
                  <a:pt x="363" y="3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29" name="Freeform 63"/>
          <p:cNvSpPr>
            <a:spLocks noChangeArrowheads="1"/>
          </p:cNvSpPr>
          <p:nvPr/>
        </p:nvSpPr>
        <p:spPr bwMode="auto">
          <a:xfrm>
            <a:off x="3651888" y="2628900"/>
            <a:ext cx="230656" cy="205318"/>
          </a:xfrm>
          <a:custGeom>
            <a:avLst/>
            <a:gdLst>
              <a:gd name="T0" fmla="*/ 345 w 390"/>
              <a:gd name="T1" fmla="*/ 0 h 346"/>
              <a:gd name="T2" fmla="*/ 345 w 390"/>
              <a:gd name="T3" fmla="*/ 0 h 346"/>
              <a:gd name="T4" fmla="*/ 44 w 390"/>
              <a:gd name="T5" fmla="*/ 0 h 346"/>
              <a:gd name="T6" fmla="*/ 0 w 390"/>
              <a:gd name="T7" fmla="*/ 44 h 346"/>
              <a:gd name="T8" fmla="*/ 0 w 390"/>
              <a:gd name="T9" fmla="*/ 221 h 346"/>
              <a:gd name="T10" fmla="*/ 44 w 390"/>
              <a:gd name="T11" fmla="*/ 265 h 346"/>
              <a:gd name="T12" fmla="*/ 142 w 390"/>
              <a:gd name="T13" fmla="*/ 265 h 346"/>
              <a:gd name="T14" fmla="*/ 248 w 390"/>
              <a:gd name="T15" fmla="*/ 345 h 346"/>
              <a:gd name="T16" fmla="*/ 248 w 390"/>
              <a:gd name="T17" fmla="*/ 265 h 346"/>
              <a:gd name="T18" fmla="*/ 345 w 390"/>
              <a:gd name="T19" fmla="*/ 265 h 346"/>
              <a:gd name="T20" fmla="*/ 389 w 390"/>
              <a:gd name="T21" fmla="*/ 221 h 346"/>
              <a:gd name="T22" fmla="*/ 389 w 390"/>
              <a:gd name="T23" fmla="*/ 44 h 346"/>
              <a:gd name="T24" fmla="*/ 345 w 390"/>
              <a:gd name="T25" fmla="*/ 0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90" h="346">
                <a:moveTo>
                  <a:pt x="345" y="0"/>
                </a:moveTo>
                <a:lnTo>
                  <a:pt x="345" y="0"/>
                </a:lnTo>
                <a:cubicBezTo>
                  <a:pt x="44" y="0"/>
                  <a:pt x="44" y="0"/>
                  <a:pt x="44" y="0"/>
                </a:cubicBezTo>
                <a:cubicBezTo>
                  <a:pt x="17" y="0"/>
                  <a:pt x="0" y="17"/>
                  <a:pt x="0" y="44"/>
                </a:cubicBezTo>
                <a:cubicBezTo>
                  <a:pt x="0" y="221"/>
                  <a:pt x="0" y="221"/>
                  <a:pt x="0" y="221"/>
                </a:cubicBezTo>
                <a:cubicBezTo>
                  <a:pt x="0" y="247"/>
                  <a:pt x="17" y="265"/>
                  <a:pt x="44" y="265"/>
                </a:cubicBezTo>
                <a:cubicBezTo>
                  <a:pt x="142" y="265"/>
                  <a:pt x="142" y="265"/>
                  <a:pt x="142" y="265"/>
                </a:cubicBezTo>
                <a:cubicBezTo>
                  <a:pt x="248" y="345"/>
                  <a:pt x="248" y="345"/>
                  <a:pt x="248" y="345"/>
                </a:cubicBezTo>
                <a:cubicBezTo>
                  <a:pt x="248" y="265"/>
                  <a:pt x="248" y="265"/>
                  <a:pt x="248" y="265"/>
                </a:cubicBezTo>
                <a:cubicBezTo>
                  <a:pt x="345" y="265"/>
                  <a:pt x="345" y="265"/>
                  <a:pt x="345" y="265"/>
                </a:cubicBezTo>
                <a:cubicBezTo>
                  <a:pt x="372" y="265"/>
                  <a:pt x="389" y="247"/>
                  <a:pt x="389" y="221"/>
                </a:cubicBezTo>
                <a:cubicBezTo>
                  <a:pt x="389" y="44"/>
                  <a:pt x="389" y="44"/>
                  <a:pt x="389" y="44"/>
                </a:cubicBezTo>
                <a:cubicBezTo>
                  <a:pt x="389" y="17"/>
                  <a:pt x="372" y="0"/>
                  <a:pt x="345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30" name="Freeform 64"/>
          <p:cNvSpPr>
            <a:spLocks noChangeArrowheads="1"/>
          </p:cNvSpPr>
          <p:nvPr/>
        </p:nvSpPr>
        <p:spPr bwMode="auto">
          <a:xfrm>
            <a:off x="8976035" y="2008718"/>
            <a:ext cx="266631" cy="260350"/>
          </a:xfrm>
          <a:custGeom>
            <a:avLst/>
            <a:gdLst>
              <a:gd name="T0" fmla="*/ 222 w 444"/>
              <a:gd name="T1" fmla="*/ 0 h 435"/>
              <a:gd name="T2" fmla="*/ 284 w 444"/>
              <a:gd name="T3" fmla="*/ 160 h 435"/>
              <a:gd name="T4" fmla="*/ 443 w 444"/>
              <a:gd name="T5" fmla="*/ 160 h 435"/>
              <a:gd name="T6" fmla="*/ 310 w 444"/>
              <a:gd name="T7" fmla="*/ 257 h 435"/>
              <a:gd name="T8" fmla="*/ 354 w 444"/>
              <a:gd name="T9" fmla="*/ 434 h 435"/>
              <a:gd name="T10" fmla="*/ 222 w 444"/>
              <a:gd name="T11" fmla="*/ 327 h 435"/>
              <a:gd name="T12" fmla="*/ 88 w 444"/>
              <a:gd name="T13" fmla="*/ 434 h 435"/>
              <a:gd name="T14" fmla="*/ 133 w 444"/>
              <a:gd name="T15" fmla="*/ 257 h 435"/>
              <a:gd name="T16" fmla="*/ 0 w 444"/>
              <a:gd name="T17" fmla="*/ 160 h 435"/>
              <a:gd name="T18" fmla="*/ 160 w 444"/>
              <a:gd name="T19" fmla="*/ 160 h 435"/>
              <a:gd name="T20" fmla="*/ 222 w 444"/>
              <a:gd name="T21" fmla="*/ 0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44" h="435">
                <a:moveTo>
                  <a:pt x="222" y="0"/>
                </a:moveTo>
                <a:lnTo>
                  <a:pt x="284" y="160"/>
                </a:lnTo>
                <a:lnTo>
                  <a:pt x="443" y="160"/>
                </a:lnTo>
                <a:lnTo>
                  <a:pt x="310" y="257"/>
                </a:lnTo>
                <a:lnTo>
                  <a:pt x="354" y="434"/>
                </a:lnTo>
                <a:lnTo>
                  <a:pt x="222" y="327"/>
                </a:lnTo>
                <a:lnTo>
                  <a:pt x="88" y="434"/>
                </a:lnTo>
                <a:lnTo>
                  <a:pt x="133" y="257"/>
                </a:lnTo>
                <a:lnTo>
                  <a:pt x="0" y="160"/>
                </a:lnTo>
                <a:lnTo>
                  <a:pt x="160" y="160"/>
                </a:lnTo>
                <a:lnTo>
                  <a:pt x="222" y="0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31" name="Freeform 65"/>
          <p:cNvSpPr>
            <a:spLocks noChangeArrowheads="1"/>
          </p:cNvSpPr>
          <p:nvPr/>
        </p:nvSpPr>
        <p:spPr bwMode="auto">
          <a:xfrm>
            <a:off x="1267025" y="3200401"/>
            <a:ext cx="251819" cy="249767"/>
          </a:xfrm>
          <a:custGeom>
            <a:avLst/>
            <a:gdLst>
              <a:gd name="T0" fmla="*/ 381 w 417"/>
              <a:gd name="T1" fmla="*/ 203 h 417"/>
              <a:gd name="T2" fmla="*/ 381 w 417"/>
              <a:gd name="T3" fmla="*/ 203 h 417"/>
              <a:gd name="T4" fmla="*/ 416 w 417"/>
              <a:gd name="T5" fmla="*/ 141 h 417"/>
              <a:gd name="T6" fmla="*/ 408 w 417"/>
              <a:gd name="T7" fmla="*/ 106 h 417"/>
              <a:gd name="T8" fmla="*/ 337 w 417"/>
              <a:gd name="T9" fmla="*/ 79 h 417"/>
              <a:gd name="T10" fmla="*/ 319 w 417"/>
              <a:gd name="T11" fmla="*/ 17 h 417"/>
              <a:gd name="T12" fmla="*/ 275 w 417"/>
              <a:gd name="T13" fmla="*/ 0 h 417"/>
              <a:gd name="T14" fmla="*/ 213 w 417"/>
              <a:gd name="T15" fmla="*/ 35 h 417"/>
              <a:gd name="T16" fmla="*/ 151 w 417"/>
              <a:gd name="T17" fmla="*/ 0 h 417"/>
              <a:gd name="T18" fmla="*/ 107 w 417"/>
              <a:gd name="T19" fmla="*/ 17 h 417"/>
              <a:gd name="T20" fmla="*/ 89 w 417"/>
              <a:gd name="T21" fmla="*/ 79 h 417"/>
              <a:gd name="T22" fmla="*/ 18 w 417"/>
              <a:gd name="T23" fmla="*/ 106 h 417"/>
              <a:gd name="T24" fmla="*/ 0 w 417"/>
              <a:gd name="T25" fmla="*/ 141 h 417"/>
              <a:gd name="T26" fmla="*/ 44 w 417"/>
              <a:gd name="T27" fmla="*/ 203 h 417"/>
              <a:gd name="T28" fmla="*/ 0 w 417"/>
              <a:gd name="T29" fmla="*/ 275 h 417"/>
              <a:gd name="T30" fmla="*/ 18 w 417"/>
              <a:gd name="T31" fmla="*/ 310 h 417"/>
              <a:gd name="T32" fmla="*/ 89 w 417"/>
              <a:gd name="T33" fmla="*/ 328 h 417"/>
              <a:gd name="T34" fmla="*/ 107 w 417"/>
              <a:gd name="T35" fmla="*/ 398 h 417"/>
              <a:gd name="T36" fmla="*/ 151 w 417"/>
              <a:gd name="T37" fmla="*/ 416 h 417"/>
              <a:gd name="T38" fmla="*/ 213 w 417"/>
              <a:gd name="T39" fmla="*/ 372 h 417"/>
              <a:gd name="T40" fmla="*/ 275 w 417"/>
              <a:gd name="T41" fmla="*/ 416 h 417"/>
              <a:gd name="T42" fmla="*/ 319 w 417"/>
              <a:gd name="T43" fmla="*/ 398 h 417"/>
              <a:gd name="T44" fmla="*/ 337 w 417"/>
              <a:gd name="T45" fmla="*/ 328 h 417"/>
              <a:gd name="T46" fmla="*/ 408 w 417"/>
              <a:gd name="T47" fmla="*/ 310 h 417"/>
              <a:gd name="T48" fmla="*/ 416 w 417"/>
              <a:gd name="T49" fmla="*/ 265 h 417"/>
              <a:gd name="T50" fmla="*/ 381 w 417"/>
              <a:gd name="T51" fmla="*/ 203 h 417"/>
              <a:gd name="T52" fmla="*/ 213 w 417"/>
              <a:gd name="T53" fmla="*/ 292 h 417"/>
              <a:gd name="T54" fmla="*/ 213 w 417"/>
              <a:gd name="T55" fmla="*/ 292 h 417"/>
              <a:gd name="T56" fmla="*/ 125 w 417"/>
              <a:gd name="T57" fmla="*/ 203 h 417"/>
              <a:gd name="T58" fmla="*/ 213 w 417"/>
              <a:gd name="T59" fmla="*/ 115 h 417"/>
              <a:gd name="T60" fmla="*/ 301 w 417"/>
              <a:gd name="T61" fmla="*/ 203 h 417"/>
              <a:gd name="T62" fmla="*/ 213 w 417"/>
              <a:gd name="T63" fmla="*/ 292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17" h="417">
                <a:moveTo>
                  <a:pt x="381" y="203"/>
                </a:moveTo>
                <a:lnTo>
                  <a:pt x="381" y="203"/>
                </a:lnTo>
                <a:cubicBezTo>
                  <a:pt x="381" y="177"/>
                  <a:pt x="399" y="159"/>
                  <a:pt x="416" y="141"/>
                </a:cubicBezTo>
                <a:cubicBezTo>
                  <a:pt x="416" y="132"/>
                  <a:pt x="408" y="115"/>
                  <a:pt x="408" y="106"/>
                </a:cubicBezTo>
                <a:cubicBezTo>
                  <a:pt x="372" y="115"/>
                  <a:pt x="354" y="97"/>
                  <a:pt x="337" y="79"/>
                </a:cubicBezTo>
                <a:cubicBezTo>
                  <a:pt x="319" y="62"/>
                  <a:pt x="310" y="44"/>
                  <a:pt x="319" y="17"/>
                </a:cubicBezTo>
                <a:cubicBezTo>
                  <a:pt x="310" y="9"/>
                  <a:pt x="293" y="0"/>
                  <a:pt x="275" y="0"/>
                </a:cubicBezTo>
                <a:cubicBezTo>
                  <a:pt x="266" y="17"/>
                  <a:pt x="240" y="35"/>
                  <a:pt x="213" y="35"/>
                </a:cubicBezTo>
                <a:cubicBezTo>
                  <a:pt x="187" y="35"/>
                  <a:pt x="160" y="17"/>
                  <a:pt x="151" y="0"/>
                </a:cubicBezTo>
                <a:cubicBezTo>
                  <a:pt x="133" y="0"/>
                  <a:pt x="116" y="9"/>
                  <a:pt x="107" y="17"/>
                </a:cubicBezTo>
                <a:cubicBezTo>
                  <a:pt x="116" y="44"/>
                  <a:pt x="107" y="62"/>
                  <a:pt x="89" y="79"/>
                </a:cubicBezTo>
                <a:cubicBezTo>
                  <a:pt x="72" y="97"/>
                  <a:pt x="44" y="115"/>
                  <a:pt x="18" y="106"/>
                </a:cubicBezTo>
                <a:cubicBezTo>
                  <a:pt x="18" y="115"/>
                  <a:pt x="9" y="132"/>
                  <a:pt x="0" y="141"/>
                </a:cubicBezTo>
                <a:cubicBezTo>
                  <a:pt x="27" y="159"/>
                  <a:pt x="44" y="177"/>
                  <a:pt x="44" y="203"/>
                </a:cubicBezTo>
                <a:cubicBezTo>
                  <a:pt x="44" y="230"/>
                  <a:pt x="27" y="256"/>
                  <a:pt x="0" y="275"/>
                </a:cubicBezTo>
                <a:cubicBezTo>
                  <a:pt x="9" y="283"/>
                  <a:pt x="18" y="301"/>
                  <a:pt x="18" y="310"/>
                </a:cubicBezTo>
                <a:cubicBezTo>
                  <a:pt x="44" y="310"/>
                  <a:pt x="72" y="310"/>
                  <a:pt x="89" y="328"/>
                </a:cubicBezTo>
                <a:cubicBezTo>
                  <a:pt x="107" y="345"/>
                  <a:pt x="116" y="372"/>
                  <a:pt x="107" y="398"/>
                </a:cubicBezTo>
                <a:cubicBezTo>
                  <a:pt x="116" y="407"/>
                  <a:pt x="133" y="407"/>
                  <a:pt x="151" y="416"/>
                </a:cubicBezTo>
                <a:cubicBezTo>
                  <a:pt x="160" y="389"/>
                  <a:pt x="187" y="372"/>
                  <a:pt x="213" y="372"/>
                </a:cubicBezTo>
                <a:cubicBezTo>
                  <a:pt x="240" y="372"/>
                  <a:pt x="266" y="389"/>
                  <a:pt x="275" y="416"/>
                </a:cubicBezTo>
                <a:cubicBezTo>
                  <a:pt x="293" y="407"/>
                  <a:pt x="310" y="407"/>
                  <a:pt x="319" y="398"/>
                </a:cubicBezTo>
                <a:cubicBezTo>
                  <a:pt x="310" y="372"/>
                  <a:pt x="319" y="345"/>
                  <a:pt x="337" y="328"/>
                </a:cubicBezTo>
                <a:cubicBezTo>
                  <a:pt x="354" y="310"/>
                  <a:pt x="372" y="301"/>
                  <a:pt x="408" y="310"/>
                </a:cubicBezTo>
                <a:cubicBezTo>
                  <a:pt x="408" y="292"/>
                  <a:pt x="416" y="283"/>
                  <a:pt x="416" y="265"/>
                </a:cubicBezTo>
                <a:cubicBezTo>
                  <a:pt x="399" y="256"/>
                  <a:pt x="381" y="230"/>
                  <a:pt x="381" y="203"/>
                </a:cubicBezTo>
                <a:close/>
                <a:moveTo>
                  <a:pt x="213" y="292"/>
                </a:moveTo>
                <a:lnTo>
                  <a:pt x="213" y="292"/>
                </a:lnTo>
                <a:cubicBezTo>
                  <a:pt x="160" y="292"/>
                  <a:pt x="125" y="256"/>
                  <a:pt x="125" y="203"/>
                </a:cubicBezTo>
                <a:cubicBezTo>
                  <a:pt x="125" y="159"/>
                  <a:pt x="160" y="115"/>
                  <a:pt x="213" y="115"/>
                </a:cubicBezTo>
                <a:cubicBezTo>
                  <a:pt x="266" y="115"/>
                  <a:pt x="301" y="159"/>
                  <a:pt x="301" y="203"/>
                </a:cubicBezTo>
                <a:cubicBezTo>
                  <a:pt x="301" y="256"/>
                  <a:pt x="266" y="292"/>
                  <a:pt x="213" y="29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32" name="Freeform 66"/>
          <p:cNvSpPr>
            <a:spLocks noChangeArrowheads="1"/>
          </p:cNvSpPr>
          <p:nvPr/>
        </p:nvSpPr>
        <p:spPr bwMode="auto">
          <a:xfrm>
            <a:off x="7190033" y="2590801"/>
            <a:ext cx="277211" cy="277284"/>
          </a:xfrm>
          <a:custGeom>
            <a:avLst/>
            <a:gdLst>
              <a:gd name="T0" fmla="*/ 408 w 462"/>
              <a:gd name="T1" fmla="*/ 54 h 462"/>
              <a:gd name="T2" fmla="*/ 408 w 462"/>
              <a:gd name="T3" fmla="*/ 54 h 462"/>
              <a:gd name="T4" fmla="*/ 292 w 462"/>
              <a:gd name="T5" fmla="*/ 19 h 462"/>
              <a:gd name="T6" fmla="*/ 230 w 462"/>
              <a:gd name="T7" fmla="*/ 80 h 462"/>
              <a:gd name="T8" fmla="*/ 213 w 462"/>
              <a:gd name="T9" fmla="*/ 160 h 462"/>
              <a:gd name="T10" fmla="*/ 8 w 462"/>
              <a:gd name="T11" fmla="*/ 363 h 462"/>
              <a:gd name="T12" fmla="*/ 35 w 462"/>
              <a:gd name="T13" fmla="*/ 426 h 462"/>
              <a:gd name="T14" fmla="*/ 98 w 462"/>
              <a:gd name="T15" fmla="*/ 453 h 462"/>
              <a:gd name="T16" fmla="*/ 301 w 462"/>
              <a:gd name="T17" fmla="*/ 248 h 462"/>
              <a:gd name="T18" fmla="*/ 381 w 462"/>
              <a:gd name="T19" fmla="*/ 231 h 462"/>
              <a:gd name="T20" fmla="*/ 443 w 462"/>
              <a:gd name="T21" fmla="*/ 169 h 462"/>
              <a:gd name="T22" fmla="*/ 408 w 462"/>
              <a:gd name="T23" fmla="*/ 54 h 462"/>
              <a:gd name="T24" fmla="*/ 186 w 462"/>
              <a:gd name="T25" fmla="*/ 257 h 462"/>
              <a:gd name="T26" fmla="*/ 186 w 462"/>
              <a:gd name="T27" fmla="*/ 257 h 462"/>
              <a:gd name="T28" fmla="*/ 195 w 462"/>
              <a:gd name="T29" fmla="*/ 222 h 462"/>
              <a:gd name="T30" fmla="*/ 230 w 462"/>
              <a:gd name="T31" fmla="*/ 213 h 462"/>
              <a:gd name="T32" fmla="*/ 221 w 462"/>
              <a:gd name="T33" fmla="*/ 248 h 462"/>
              <a:gd name="T34" fmla="*/ 186 w 462"/>
              <a:gd name="T35" fmla="*/ 257 h 462"/>
              <a:gd name="T36" fmla="*/ 354 w 462"/>
              <a:gd name="T37" fmla="*/ 116 h 462"/>
              <a:gd name="T38" fmla="*/ 354 w 462"/>
              <a:gd name="T39" fmla="*/ 116 h 462"/>
              <a:gd name="T40" fmla="*/ 310 w 462"/>
              <a:gd name="T41" fmla="*/ 36 h 462"/>
              <a:gd name="T42" fmla="*/ 390 w 462"/>
              <a:gd name="T43" fmla="*/ 72 h 462"/>
              <a:gd name="T44" fmla="*/ 425 w 462"/>
              <a:gd name="T45" fmla="*/ 151 h 462"/>
              <a:gd name="T46" fmla="*/ 354 w 462"/>
              <a:gd name="T47" fmla="*/ 116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62" h="462">
                <a:moveTo>
                  <a:pt x="408" y="54"/>
                </a:moveTo>
                <a:lnTo>
                  <a:pt x="408" y="54"/>
                </a:lnTo>
                <a:cubicBezTo>
                  <a:pt x="363" y="19"/>
                  <a:pt x="310" y="0"/>
                  <a:pt x="292" y="19"/>
                </a:cubicBezTo>
                <a:cubicBezTo>
                  <a:pt x="230" y="80"/>
                  <a:pt x="230" y="80"/>
                  <a:pt x="230" y="80"/>
                </a:cubicBezTo>
                <a:cubicBezTo>
                  <a:pt x="221" y="89"/>
                  <a:pt x="213" y="125"/>
                  <a:pt x="213" y="160"/>
                </a:cubicBezTo>
                <a:cubicBezTo>
                  <a:pt x="8" y="363"/>
                  <a:pt x="8" y="363"/>
                  <a:pt x="8" y="363"/>
                </a:cubicBezTo>
                <a:cubicBezTo>
                  <a:pt x="0" y="372"/>
                  <a:pt x="8" y="408"/>
                  <a:pt x="35" y="426"/>
                </a:cubicBezTo>
                <a:cubicBezTo>
                  <a:pt x="62" y="453"/>
                  <a:pt x="89" y="461"/>
                  <a:pt x="98" y="453"/>
                </a:cubicBezTo>
                <a:cubicBezTo>
                  <a:pt x="301" y="248"/>
                  <a:pt x="301" y="248"/>
                  <a:pt x="301" y="248"/>
                </a:cubicBezTo>
                <a:cubicBezTo>
                  <a:pt x="336" y="248"/>
                  <a:pt x="372" y="240"/>
                  <a:pt x="381" y="231"/>
                </a:cubicBezTo>
                <a:cubicBezTo>
                  <a:pt x="443" y="169"/>
                  <a:pt x="443" y="169"/>
                  <a:pt x="443" y="169"/>
                </a:cubicBezTo>
                <a:cubicBezTo>
                  <a:pt x="461" y="151"/>
                  <a:pt x="452" y="98"/>
                  <a:pt x="408" y="54"/>
                </a:cubicBezTo>
                <a:close/>
                <a:moveTo>
                  <a:pt x="186" y="257"/>
                </a:moveTo>
                <a:lnTo>
                  <a:pt x="186" y="257"/>
                </a:lnTo>
                <a:cubicBezTo>
                  <a:pt x="177" y="248"/>
                  <a:pt x="177" y="231"/>
                  <a:pt x="195" y="222"/>
                </a:cubicBezTo>
                <a:cubicBezTo>
                  <a:pt x="204" y="204"/>
                  <a:pt x="221" y="204"/>
                  <a:pt x="230" y="213"/>
                </a:cubicBezTo>
                <a:cubicBezTo>
                  <a:pt x="239" y="222"/>
                  <a:pt x="239" y="240"/>
                  <a:pt x="221" y="248"/>
                </a:cubicBezTo>
                <a:cubicBezTo>
                  <a:pt x="213" y="266"/>
                  <a:pt x="195" y="266"/>
                  <a:pt x="186" y="257"/>
                </a:cubicBezTo>
                <a:close/>
                <a:moveTo>
                  <a:pt x="354" y="116"/>
                </a:moveTo>
                <a:lnTo>
                  <a:pt x="354" y="116"/>
                </a:lnTo>
                <a:cubicBezTo>
                  <a:pt x="319" y="80"/>
                  <a:pt x="310" y="36"/>
                  <a:pt x="310" y="36"/>
                </a:cubicBezTo>
                <a:cubicBezTo>
                  <a:pt x="319" y="27"/>
                  <a:pt x="354" y="44"/>
                  <a:pt x="390" y="72"/>
                </a:cubicBezTo>
                <a:cubicBezTo>
                  <a:pt x="425" y="107"/>
                  <a:pt x="434" y="142"/>
                  <a:pt x="425" y="151"/>
                </a:cubicBezTo>
                <a:cubicBezTo>
                  <a:pt x="425" y="151"/>
                  <a:pt x="381" y="142"/>
                  <a:pt x="354" y="11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33" name="Freeform 67"/>
          <p:cNvSpPr>
            <a:spLocks noChangeArrowheads="1"/>
          </p:cNvSpPr>
          <p:nvPr/>
        </p:nvSpPr>
        <p:spPr bwMode="auto">
          <a:xfrm>
            <a:off x="668166" y="3132668"/>
            <a:ext cx="272978" cy="317500"/>
          </a:xfrm>
          <a:custGeom>
            <a:avLst/>
            <a:gdLst>
              <a:gd name="T0" fmla="*/ 434 w 453"/>
              <a:gd name="T1" fmla="*/ 186 h 533"/>
              <a:gd name="T2" fmla="*/ 434 w 453"/>
              <a:gd name="T3" fmla="*/ 186 h 533"/>
              <a:gd name="T4" fmla="*/ 44 w 453"/>
              <a:gd name="T5" fmla="*/ 160 h 533"/>
              <a:gd name="T6" fmla="*/ 0 w 453"/>
              <a:gd name="T7" fmla="*/ 178 h 533"/>
              <a:gd name="T8" fmla="*/ 88 w 453"/>
              <a:gd name="T9" fmla="*/ 532 h 533"/>
              <a:gd name="T10" fmla="*/ 141 w 453"/>
              <a:gd name="T11" fmla="*/ 532 h 533"/>
              <a:gd name="T12" fmla="*/ 97 w 453"/>
              <a:gd name="T13" fmla="*/ 355 h 533"/>
              <a:gd name="T14" fmla="*/ 443 w 453"/>
              <a:gd name="T15" fmla="*/ 195 h 533"/>
              <a:gd name="T16" fmla="*/ 434 w 453"/>
              <a:gd name="T17" fmla="*/ 186 h 5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53" h="533">
                <a:moveTo>
                  <a:pt x="434" y="186"/>
                </a:moveTo>
                <a:lnTo>
                  <a:pt x="434" y="186"/>
                </a:lnTo>
                <a:cubicBezTo>
                  <a:pt x="151" y="301"/>
                  <a:pt x="266" y="0"/>
                  <a:pt x="44" y="160"/>
                </a:cubicBezTo>
                <a:cubicBezTo>
                  <a:pt x="0" y="178"/>
                  <a:pt x="0" y="178"/>
                  <a:pt x="0" y="178"/>
                </a:cubicBezTo>
                <a:cubicBezTo>
                  <a:pt x="88" y="532"/>
                  <a:pt x="88" y="532"/>
                  <a:pt x="88" y="532"/>
                </a:cubicBezTo>
                <a:cubicBezTo>
                  <a:pt x="141" y="532"/>
                  <a:pt x="141" y="532"/>
                  <a:pt x="141" y="532"/>
                </a:cubicBezTo>
                <a:cubicBezTo>
                  <a:pt x="97" y="355"/>
                  <a:pt x="97" y="355"/>
                  <a:pt x="97" y="355"/>
                </a:cubicBezTo>
                <a:cubicBezTo>
                  <a:pt x="293" y="195"/>
                  <a:pt x="213" y="532"/>
                  <a:pt x="443" y="195"/>
                </a:cubicBezTo>
                <a:cubicBezTo>
                  <a:pt x="452" y="195"/>
                  <a:pt x="443" y="186"/>
                  <a:pt x="434" y="186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34" name="Freeform 68"/>
          <p:cNvSpPr>
            <a:spLocks noChangeArrowheads="1"/>
          </p:cNvSpPr>
          <p:nvPr/>
        </p:nvSpPr>
        <p:spPr bwMode="auto">
          <a:xfrm>
            <a:off x="8387755" y="2597151"/>
            <a:ext cx="256050" cy="277283"/>
          </a:xfrm>
          <a:custGeom>
            <a:avLst/>
            <a:gdLst>
              <a:gd name="T0" fmla="*/ 327 w 426"/>
              <a:gd name="T1" fmla="*/ 186 h 462"/>
              <a:gd name="T2" fmla="*/ 327 w 426"/>
              <a:gd name="T3" fmla="*/ 186 h 462"/>
              <a:gd name="T4" fmla="*/ 150 w 426"/>
              <a:gd name="T5" fmla="*/ 18 h 462"/>
              <a:gd name="T6" fmla="*/ 97 w 426"/>
              <a:gd name="T7" fmla="*/ 10 h 462"/>
              <a:gd name="T8" fmla="*/ 70 w 426"/>
              <a:gd name="T9" fmla="*/ 54 h 462"/>
              <a:gd name="T10" fmla="*/ 35 w 426"/>
              <a:gd name="T11" fmla="*/ 293 h 462"/>
              <a:gd name="T12" fmla="*/ 26 w 426"/>
              <a:gd name="T13" fmla="*/ 408 h 462"/>
              <a:gd name="T14" fmla="*/ 248 w 426"/>
              <a:gd name="T15" fmla="*/ 417 h 462"/>
              <a:gd name="T16" fmla="*/ 407 w 426"/>
              <a:gd name="T17" fmla="*/ 266 h 462"/>
              <a:gd name="T18" fmla="*/ 327 w 426"/>
              <a:gd name="T19" fmla="*/ 186 h 462"/>
              <a:gd name="T20" fmla="*/ 238 w 426"/>
              <a:gd name="T21" fmla="*/ 391 h 462"/>
              <a:gd name="T22" fmla="*/ 238 w 426"/>
              <a:gd name="T23" fmla="*/ 391 h 462"/>
              <a:gd name="T24" fmla="*/ 53 w 426"/>
              <a:gd name="T25" fmla="*/ 391 h 462"/>
              <a:gd name="T26" fmla="*/ 194 w 426"/>
              <a:gd name="T27" fmla="*/ 284 h 462"/>
              <a:gd name="T28" fmla="*/ 372 w 426"/>
              <a:gd name="T29" fmla="*/ 275 h 462"/>
              <a:gd name="T30" fmla="*/ 238 w 426"/>
              <a:gd name="T31" fmla="*/ 391 h 462"/>
              <a:gd name="T32" fmla="*/ 203 w 426"/>
              <a:gd name="T33" fmla="*/ 301 h 462"/>
              <a:gd name="T34" fmla="*/ 203 w 426"/>
              <a:gd name="T35" fmla="*/ 301 h 462"/>
              <a:gd name="T36" fmla="*/ 97 w 426"/>
              <a:gd name="T37" fmla="*/ 363 h 462"/>
              <a:gd name="T38" fmla="*/ 167 w 426"/>
              <a:gd name="T39" fmla="*/ 363 h 462"/>
              <a:gd name="T40" fmla="*/ 221 w 426"/>
              <a:gd name="T41" fmla="*/ 293 h 462"/>
              <a:gd name="T42" fmla="*/ 221 w 426"/>
              <a:gd name="T43" fmla="*/ 293 h 462"/>
              <a:gd name="T44" fmla="*/ 203 w 426"/>
              <a:gd name="T45" fmla="*/ 301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26" h="462">
                <a:moveTo>
                  <a:pt x="327" y="186"/>
                </a:moveTo>
                <a:lnTo>
                  <a:pt x="327" y="186"/>
                </a:lnTo>
                <a:cubicBezTo>
                  <a:pt x="274" y="63"/>
                  <a:pt x="238" y="18"/>
                  <a:pt x="150" y="18"/>
                </a:cubicBezTo>
                <a:cubicBezTo>
                  <a:pt x="114" y="18"/>
                  <a:pt x="123" y="0"/>
                  <a:pt x="97" y="10"/>
                </a:cubicBezTo>
                <a:cubicBezTo>
                  <a:pt x="70" y="18"/>
                  <a:pt x="97" y="27"/>
                  <a:pt x="70" y="54"/>
                </a:cubicBezTo>
                <a:cubicBezTo>
                  <a:pt x="0" y="107"/>
                  <a:pt x="8" y="169"/>
                  <a:pt x="35" y="293"/>
                </a:cubicBezTo>
                <a:cubicBezTo>
                  <a:pt x="53" y="346"/>
                  <a:pt x="8" y="354"/>
                  <a:pt x="26" y="408"/>
                </a:cubicBezTo>
                <a:cubicBezTo>
                  <a:pt x="35" y="444"/>
                  <a:pt x="141" y="461"/>
                  <a:pt x="248" y="417"/>
                </a:cubicBezTo>
                <a:cubicBezTo>
                  <a:pt x="354" y="382"/>
                  <a:pt x="425" y="301"/>
                  <a:pt x="407" y="266"/>
                </a:cubicBezTo>
                <a:cubicBezTo>
                  <a:pt x="389" y="213"/>
                  <a:pt x="354" y="239"/>
                  <a:pt x="327" y="186"/>
                </a:cubicBezTo>
                <a:close/>
                <a:moveTo>
                  <a:pt x="238" y="391"/>
                </a:moveTo>
                <a:lnTo>
                  <a:pt x="238" y="391"/>
                </a:lnTo>
                <a:cubicBezTo>
                  <a:pt x="141" y="426"/>
                  <a:pt x="61" y="399"/>
                  <a:pt x="53" y="391"/>
                </a:cubicBezTo>
                <a:cubicBezTo>
                  <a:pt x="53" y="382"/>
                  <a:pt x="88" y="319"/>
                  <a:pt x="194" y="284"/>
                </a:cubicBezTo>
                <a:cubicBezTo>
                  <a:pt x="310" y="239"/>
                  <a:pt x="372" y="257"/>
                  <a:pt x="372" y="275"/>
                </a:cubicBezTo>
                <a:cubicBezTo>
                  <a:pt x="380" y="284"/>
                  <a:pt x="336" y="354"/>
                  <a:pt x="238" y="391"/>
                </a:cubicBezTo>
                <a:close/>
                <a:moveTo>
                  <a:pt x="203" y="301"/>
                </a:moveTo>
                <a:lnTo>
                  <a:pt x="203" y="301"/>
                </a:lnTo>
                <a:cubicBezTo>
                  <a:pt x="150" y="319"/>
                  <a:pt x="123" y="337"/>
                  <a:pt x="97" y="363"/>
                </a:cubicBezTo>
                <a:cubicBezTo>
                  <a:pt x="114" y="373"/>
                  <a:pt x="141" y="382"/>
                  <a:pt x="167" y="363"/>
                </a:cubicBezTo>
                <a:cubicBezTo>
                  <a:pt x="212" y="354"/>
                  <a:pt x="230" y="319"/>
                  <a:pt x="221" y="293"/>
                </a:cubicBezTo>
                <a:lnTo>
                  <a:pt x="221" y="293"/>
                </a:lnTo>
                <a:cubicBezTo>
                  <a:pt x="221" y="293"/>
                  <a:pt x="212" y="301"/>
                  <a:pt x="203" y="3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35" name="Freeform 69"/>
          <p:cNvSpPr>
            <a:spLocks noChangeArrowheads="1"/>
          </p:cNvSpPr>
          <p:nvPr/>
        </p:nvSpPr>
        <p:spPr bwMode="auto">
          <a:xfrm>
            <a:off x="7778313" y="2601385"/>
            <a:ext cx="287792" cy="256116"/>
          </a:xfrm>
          <a:custGeom>
            <a:avLst/>
            <a:gdLst>
              <a:gd name="T0" fmla="*/ 26 w 479"/>
              <a:gd name="T1" fmla="*/ 123 h 426"/>
              <a:gd name="T2" fmla="*/ 26 w 479"/>
              <a:gd name="T3" fmla="*/ 123 h 426"/>
              <a:gd name="T4" fmla="*/ 451 w 479"/>
              <a:gd name="T5" fmla="*/ 123 h 426"/>
              <a:gd name="T6" fmla="*/ 451 w 479"/>
              <a:gd name="T7" fmla="*/ 106 h 426"/>
              <a:gd name="T8" fmla="*/ 354 w 479"/>
              <a:gd name="T9" fmla="*/ 79 h 426"/>
              <a:gd name="T10" fmla="*/ 336 w 479"/>
              <a:gd name="T11" fmla="*/ 79 h 426"/>
              <a:gd name="T12" fmla="*/ 336 w 479"/>
              <a:gd name="T13" fmla="*/ 0 h 426"/>
              <a:gd name="T14" fmla="*/ 141 w 479"/>
              <a:gd name="T15" fmla="*/ 0 h 426"/>
              <a:gd name="T16" fmla="*/ 141 w 479"/>
              <a:gd name="T17" fmla="*/ 79 h 426"/>
              <a:gd name="T18" fmla="*/ 124 w 479"/>
              <a:gd name="T19" fmla="*/ 79 h 426"/>
              <a:gd name="T20" fmla="*/ 26 w 479"/>
              <a:gd name="T21" fmla="*/ 106 h 426"/>
              <a:gd name="T22" fmla="*/ 26 w 479"/>
              <a:gd name="T23" fmla="*/ 123 h 426"/>
              <a:gd name="T24" fmla="*/ 451 w 479"/>
              <a:gd name="T25" fmla="*/ 159 h 426"/>
              <a:gd name="T26" fmla="*/ 451 w 479"/>
              <a:gd name="T27" fmla="*/ 159 h 426"/>
              <a:gd name="T28" fmla="*/ 26 w 479"/>
              <a:gd name="T29" fmla="*/ 159 h 426"/>
              <a:gd name="T30" fmla="*/ 0 w 479"/>
              <a:gd name="T31" fmla="*/ 185 h 426"/>
              <a:gd name="T32" fmla="*/ 0 w 479"/>
              <a:gd name="T33" fmla="*/ 274 h 426"/>
              <a:gd name="T34" fmla="*/ 26 w 479"/>
              <a:gd name="T35" fmla="*/ 300 h 426"/>
              <a:gd name="T36" fmla="*/ 71 w 479"/>
              <a:gd name="T37" fmla="*/ 300 h 426"/>
              <a:gd name="T38" fmla="*/ 53 w 479"/>
              <a:gd name="T39" fmla="*/ 425 h 426"/>
              <a:gd name="T40" fmla="*/ 425 w 479"/>
              <a:gd name="T41" fmla="*/ 425 h 426"/>
              <a:gd name="T42" fmla="*/ 407 w 479"/>
              <a:gd name="T43" fmla="*/ 300 h 426"/>
              <a:gd name="T44" fmla="*/ 451 w 479"/>
              <a:gd name="T45" fmla="*/ 300 h 426"/>
              <a:gd name="T46" fmla="*/ 478 w 479"/>
              <a:gd name="T47" fmla="*/ 274 h 426"/>
              <a:gd name="T48" fmla="*/ 478 w 479"/>
              <a:gd name="T49" fmla="*/ 185 h 426"/>
              <a:gd name="T50" fmla="*/ 451 w 479"/>
              <a:gd name="T51" fmla="*/ 159 h 426"/>
              <a:gd name="T52" fmla="*/ 97 w 479"/>
              <a:gd name="T53" fmla="*/ 372 h 426"/>
              <a:gd name="T54" fmla="*/ 97 w 479"/>
              <a:gd name="T55" fmla="*/ 372 h 426"/>
              <a:gd name="T56" fmla="*/ 132 w 479"/>
              <a:gd name="T57" fmla="*/ 212 h 426"/>
              <a:gd name="T58" fmla="*/ 345 w 479"/>
              <a:gd name="T59" fmla="*/ 212 h 426"/>
              <a:gd name="T60" fmla="*/ 381 w 479"/>
              <a:gd name="T61" fmla="*/ 372 h 426"/>
              <a:gd name="T62" fmla="*/ 97 w 479"/>
              <a:gd name="T63" fmla="*/ 372 h 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79" h="426">
                <a:moveTo>
                  <a:pt x="26" y="123"/>
                </a:moveTo>
                <a:lnTo>
                  <a:pt x="26" y="123"/>
                </a:lnTo>
                <a:cubicBezTo>
                  <a:pt x="451" y="123"/>
                  <a:pt x="451" y="123"/>
                  <a:pt x="451" y="123"/>
                </a:cubicBezTo>
                <a:cubicBezTo>
                  <a:pt x="460" y="123"/>
                  <a:pt x="460" y="115"/>
                  <a:pt x="451" y="106"/>
                </a:cubicBezTo>
                <a:cubicBezTo>
                  <a:pt x="451" y="106"/>
                  <a:pt x="372" y="79"/>
                  <a:pt x="354" y="79"/>
                </a:cubicBezTo>
                <a:cubicBezTo>
                  <a:pt x="336" y="79"/>
                  <a:pt x="336" y="79"/>
                  <a:pt x="336" y="79"/>
                </a:cubicBezTo>
                <a:cubicBezTo>
                  <a:pt x="336" y="0"/>
                  <a:pt x="336" y="0"/>
                  <a:pt x="336" y="0"/>
                </a:cubicBezTo>
                <a:cubicBezTo>
                  <a:pt x="141" y="0"/>
                  <a:pt x="141" y="0"/>
                  <a:pt x="141" y="0"/>
                </a:cubicBezTo>
                <a:cubicBezTo>
                  <a:pt x="141" y="79"/>
                  <a:pt x="141" y="79"/>
                  <a:pt x="141" y="79"/>
                </a:cubicBezTo>
                <a:cubicBezTo>
                  <a:pt x="124" y="79"/>
                  <a:pt x="124" y="79"/>
                  <a:pt x="124" y="79"/>
                </a:cubicBezTo>
                <a:cubicBezTo>
                  <a:pt x="106" y="79"/>
                  <a:pt x="26" y="106"/>
                  <a:pt x="26" y="106"/>
                </a:cubicBezTo>
                <a:cubicBezTo>
                  <a:pt x="17" y="115"/>
                  <a:pt x="17" y="123"/>
                  <a:pt x="26" y="123"/>
                </a:cubicBezTo>
                <a:close/>
                <a:moveTo>
                  <a:pt x="451" y="159"/>
                </a:moveTo>
                <a:lnTo>
                  <a:pt x="451" y="159"/>
                </a:lnTo>
                <a:cubicBezTo>
                  <a:pt x="26" y="159"/>
                  <a:pt x="26" y="159"/>
                  <a:pt x="26" y="159"/>
                </a:cubicBezTo>
                <a:cubicBezTo>
                  <a:pt x="8" y="159"/>
                  <a:pt x="0" y="168"/>
                  <a:pt x="0" y="185"/>
                </a:cubicBezTo>
                <a:cubicBezTo>
                  <a:pt x="0" y="274"/>
                  <a:pt x="0" y="274"/>
                  <a:pt x="0" y="274"/>
                </a:cubicBezTo>
                <a:cubicBezTo>
                  <a:pt x="0" y="283"/>
                  <a:pt x="8" y="300"/>
                  <a:pt x="26" y="300"/>
                </a:cubicBezTo>
                <a:cubicBezTo>
                  <a:pt x="71" y="300"/>
                  <a:pt x="71" y="300"/>
                  <a:pt x="71" y="300"/>
                </a:cubicBezTo>
                <a:cubicBezTo>
                  <a:pt x="53" y="425"/>
                  <a:pt x="53" y="425"/>
                  <a:pt x="53" y="425"/>
                </a:cubicBezTo>
                <a:cubicBezTo>
                  <a:pt x="425" y="425"/>
                  <a:pt x="425" y="425"/>
                  <a:pt x="425" y="425"/>
                </a:cubicBezTo>
                <a:cubicBezTo>
                  <a:pt x="407" y="300"/>
                  <a:pt x="407" y="300"/>
                  <a:pt x="407" y="300"/>
                </a:cubicBezTo>
                <a:cubicBezTo>
                  <a:pt x="451" y="300"/>
                  <a:pt x="451" y="300"/>
                  <a:pt x="451" y="300"/>
                </a:cubicBezTo>
                <a:cubicBezTo>
                  <a:pt x="469" y="300"/>
                  <a:pt x="478" y="283"/>
                  <a:pt x="478" y="274"/>
                </a:cubicBezTo>
                <a:cubicBezTo>
                  <a:pt x="478" y="185"/>
                  <a:pt x="478" y="185"/>
                  <a:pt x="478" y="185"/>
                </a:cubicBezTo>
                <a:cubicBezTo>
                  <a:pt x="478" y="168"/>
                  <a:pt x="469" y="159"/>
                  <a:pt x="451" y="159"/>
                </a:cubicBezTo>
                <a:close/>
                <a:moveTo>
                  <a:pt x="97" y="372"/>
                </a:moveTo>
                <a:lnTo>
                  <a:pt x="97" y="372"/>
                </a:lnTo>
                <a:cubicBezTo>
                  <a:pt x="132" y="212"/>
                  <a:pt x="132" y="212"/>
                  <a:pt x="132" y="212"/>
                </a:cubicBezTo>
                <a:cubicBezTo>
                  <a:pt x="345" y="212"/>
                  <a:pt x="345" y="212"/>
                  <a:pt x="345" y="212"/>
                </a:cubicBezTo>
                <a:cubicBezTo>
                  <a:pt x="381" y="372"/>
                  <a:pt x="381" y="372"/>
                  <a:pt x="381" y="372"/>
                </a:cubicBezTo>
                <a:lnTo>
                  <a:pt x="97" y="37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36" name="Freeform 70"/>
          <p:cNvSpPr>
            <a:spLocks noChangeArrowheads="1"/>
          </p:cNvSpPr>
          <p:nvPr/>
        </p:nvSpPr>
        <p:spPr bwMode="auto">
          <a:xfrm>
            <a:off x="3025518" y="2597152"/>
            <a:ext cx="298372" cy="266700"/>
          </a:xfrm>
          <a:custGeom>
            <a:avLst/>
            <a:gdLst>
              <a:gd name="T0" fmla="*/ 142 w 497"/>
              <a:gd name="T1" fmla="*/ 275 h 445"/>
              <a:gd name="T2" fmla="*/ 142 w 497"/>
              <a:gd name="T3" fmla="*/ 275 h 445"/>
              <a:gd name="T4" fmla="*/ 142 w 497"/>
              <a:gd name="T5" fmla="*/ 125 h 445"/>
              <a:gd name="T6" fmla="*/ 53 w 497"/>
              <a:gd name="T7" fmla="*/ 125 h 445"/>
              <a:gd name="T8" fmla="*/ 0 w 497"/>
              <a:gd name="T9" fmla="*/ 178 h 445"/>
              <a:gd name="T10" fmla="*/ 0 w 497"/>
              <a:gd name="T11" fmla="*/ 319 h 445"/>
              <a:gd name="T12" fmla="*/ 53 w 497"/>
              <a:gd name="T13" fmla="*/ 373 h 445"/>
              <a:gd name="T14" fmla="*/ 71 w 497"/>
              <a:gd name="T15" fmla="*/ 373 h 445"/>
              <a:gd name="T16" fmla="*/ 71 w 497"/>
              <a:gd name="T17" fmla="*/ 444 h 445"/>
              <a:gd name="T18" fmla="*/ 151 w 497"/>
              <a:gd name="T19" fmla="*/ 373 h 445"/>
              <a:gd name="T20" fmla="*/ 274 w 497"/>
              <a:gd name="T21" fmla="*/ 373 h 445"/>
              <a:gd name="T22" fmla="*/ 319 w 497"/>
              <a:gd name="T23" fmla="*/ 319 h 445"/>
              <a:gd name="T24" fmla="*/ 319 w 497"/>
              <a:gd name="T25" fmla="*/ 275 h 445"/>
              <a:gd name="T26" fmla="*/ 319 w 497"/>
              <a:gd name="T27" fmla="*/ 275 h 445"/>
              <a:gd name="T28" fmla="*/ 142 w 497"/>
              <a:gd name="T29" fmla="*/ 275 h 445"/>
              <a:gd name="T30" fmla="*/ 443 w 497"/>
              <a:gd name="T31" fmla="*/ 0 h 445"/>
              <a:gd name="T32" fmla="*/ 443 w 497"/>
              <a:gd name="T33" fmla="*/ 0 h 445"/>
              <a:gd name="T34" fmla="*/ 221 w 497"/>
              <a:gd name="T35" fmla="*/ 0 h 445"/>
              <a:gd name="T36" fmla="*/ 177 w 497"/>
              <a:gd name="T37" fmla="*/ 54 h 445"/>
              <a:gd name="T38" fmla="*/ 177 w 497"/>
              <a:gd name="T39" fmla="*/ 248 h 445"/>
              <a:gd name="T40" fmla="*/ 346 w 497"/>
              <a:gd name="T41" fmla="*/ 248 h 445"/>
              <a:gd name="T42" fmla="*/ 425 w 497"/>
              <a:gd name="T43" fmla="*/ 319 h 445"/>
              <a:gd name="T44" fmla="*/ 425 w 497"/>
              <a:gd name="T45" fmla="*/ 248 h 445"/>
              <a:gd name="T46" fmla="*/ 443 w 497"/>
              <a:gd name="T47" fmla="*/ 248 h 445"/>
              <a:gd name="T48" fmla="*/ 496 w 497"/>
              <a:gd name="T49" fmla="*/ 195 h 445"/>
              <a:gd name="T50" fmla="*/ 496 w 497"/>
              <a:gd name="T51" fmla="*/ 54 h 445"/>
              <a:gd name="T52" fmla="*/ 443 w 497"/>
              <a:gd name="T53" fmla="*/ 0 h 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97" h="445">
                <a:moveTo>
                  <a:pt x="142" y="275"/>
                </a:moveTo>
                <a:lnTo>
                  <a:pt x="142" y="275"/>
                </a:lnTo>
                <a:cubicBezTo>
                  <a:pt x="142" y="125"/>
                  <a:pt x="142" y="125"/>
                  <a:pt x="142" y="125"/>
                </a:cubicBezTo>
                <a:cubicBezTo>
                  <a:pt x="53" y="125"/>
                  <a:pt x="53" y="125"/>
                  <a:pt x="53" y="125"/>
                </a:cubicBezTo>
                <a:cubicBezTo>
                  <a:pt x="18" y="125"/>
                  <a:pt x="0" y="151"/>
                  <a:pt x="0" y="178"/>
                </a:cubicBezTo>
                <a:cubicBezTo>
                  <a:pt x="0" y="319"/>
                  <a:pt x="0" y="319"/>
                  <a:pt x="0" y="319"/>
                </a:cubicBezTo>
                <a:cubicBezTo>
                  <a:pt x="0" y="354"/>
                  <a:pt x="18" y="373"/>
                  <a:pt x="53" y="373"/>
                </a:cubicBezTo>
                <a:cubicBezTo>
                  <a:pt x="71" y="373"/>
                  <a:pt x="71" y="373"/>
                  <a:pt x="71" y="373"/>
                </a:cubicBezTo>
                <a:cubicBezTo>
                  <a:pt x="71" y="444"/>
                  <a:pt x="71" y="444"/>
                  <a:pt x="71" y="444"/>
                </a:cubicBezTo>
                <a:cubicBezTo>
                  <a:pt x="151" y="373"/>
                  <a:pt x="151" y="373"/>
                  <a:pt x="151" y="373"/>
                </a:cubicBezTo>
                <a:cubicBezTo>
                  <a:pt x="274" y="373"/>
                  <a:pt x="274" y="373"/>
                  <a:pt x="274" y="373"/>
                </a:cubicBezTo>
                <a:cubicBezTo>
                  <a:pt x="302" y="373"/>
                  <a:pt x="319" y="354"/>
                  <a:pt x="319" y="319"/>
                </a:cubicBezTo>
                <a:cubicBezTo>
                  <a:pt x="319" y="275"/>
                  <a:pt x="319" y="275"/>
                  <a:pt x="319" y="275"/>
                </a:cubicBezTo>
                <a:lnTo>
                  <a:pt x="319" y="275"/>
                </a:lnTo>
                <a:lnTo>
                  <a:pt x="142" y="275"/>
                </a:lnTo>
                <a:close/>
                <a:moveTo>
                  <a:pt x="443" y="0"/>
                </a:moveTo>
                <a:lnTo>
                  <a:pt x="443" y="0"/>
                </a:lnTo>
                <a:cubicBezTo>
                  <a:pt x="221" y="0"/>
                  <a:pt x="221" y="0"/>
                  <a:pt x="221" y="0"/>
                </a:cubicBezTo>
                <a:cubicBezTo>
                  <a:pt x="195" y="0"/>
                  <a:pt x="177" y="27"/>
                  <a:pt x="177" y="54"/>
                </a:cubicBezTo>
                <a:cubicBezTo>
                  <a:pt x="177" y="248"/>
                  <a:pt x="177" y="248"/>
                  <a:pt x="177" y="248"/>
                </a:cubicBezTo>
                <a:cubicBezTo>
                  <a:pt x="346" y="248"/>
                  <a:pt x="346" y="248"/>
                  <a:pt x="346" y="248"/>
                </a:cubicBezTo>
                <a:cubicBezTo>
                  <a:pt x="425" y="319"/>
                  <a:pt x="425" y="319"/>
                  <a:pt x="425" y="319"/>
                </a:cubicBezTo>
                <a:cubicBezTo>
                  <a:pt x="425" y="248"/>
                  <a:pt x="425" y="248"/>
                  <a:pt x="425" y="248"/>
                </a:cubicBezTo>
                <a:cubicBezTo>
                  <a:pt x="443" y="248"/>
                  <a:pt x="443" y="248"/>
                  <a:pt x="443" y="248"/>
                </a:cubicBezTo>
                <a:cubicBezTo>
                  <a:pt x="470" y="248"/>
                  <a:pt x="496" y="231"/>
                  <a:pt x="496" y="195"/>
                </a:cubicBezTo>
                <a:cubicBezTo>
                  <a:pt x="496" y="54"/>
                  <a:pt x="496" y="54"/>
                  <a:pt x="496" y="54"/>
                </a:cubicBezTo>
                <a:cubicBezTo>
                  <a:pt x="496" y="27"/>
                  <a:pt x="470" y="0"/>
                  <a:pt x="44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37" name="Freeform 71"/>
          <p:cNvSpPr>
            <a:spLocks noChangeArrowheads="1"/>
          </p:cNvSpPr>
          <p:nvPr/>
        </p:nvSpPr>
        <p:spPr bwMode="auto">
          <a:xfrm>
            <a:off x="4250748" y="2633134"/>
            <a:ext cx="266631" cy="198967"/>
          </a:xfrm>
          <a:custGeom>
            <a:avLst/>
            <a:gdLst>
              <a:gd name="T0" fmla="*/ 70 w 444"/>
              <a:gd name="T1" fmla="*/ 0 h 329"/>
              <a:gd name="T2" fmla="*/ 70 w 444"/>
              <a:gd name="T3" fmla="*/ 0 h 329"/>
              <a:gd name="T4" fmla="*/ 0 w 444"/>
              <a:gd name="T5" fmla="*/ 70 h 329"/>
              <a:gd name="T6" fmla="*/ 70 w 444"/>
              <a:gd name="T7" fmla="*/ 150 h 329"/>
              <a:gd name="T8" fmla="*/ 0 w 444"/>
              <a:gd name="T9" fmla="*/ 291 h 329"/>
              <a:gd name="T10" fmla="*/ 0 w 444"/>
              <a:gd name="T11" fmla="*/ 328 h 329"/>
              <a:gd name="T12" fmla="*/ 70 w 444"/>
              <a:gd name="T13" fmla="*/ 0 h 329"/>
              <a:gd name="T14" fmla="*/ 275 w 444"/>
              <a:gd name="T15" fmla="*/ 0 h 329"/>
              <a:gd name="T16" fmla="*/ 275 w 444"/>
              <a:gd name="T17" fmla="*/ 0 h 329"/>
              <a:gd name="T18" fmla="*/ 204 w 444"/>
              <a:gd name="T19" fmla="*/ 70 h 329"/>
              <a:gd name="T20" fmla="*/ 275 w 444"/>
              <a:gd name="T21" fmla="*/ 150 h 329"/>
              <a:gd name="T22" fmla="*/ 204 w 444"/>
              <a:gd name="T23" fmla="*/ 291 h 329"/>
              <a:gd name="T24" fmla="*/ 204 w 444"/>
              <a:gd name="T25" fmla="*/ 328 h 329"/>
              <a:gd name="T26" fmla="*/ 275 w 444"/>
              <a:gd name="T27" fmla="*/ 0 h 3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44" h="329">
                <a:moveTo>
                  <a:pt x="70" y="0"/>
                </a:moveTo>
                <a:lnTo>
                  <a:pt x="70" y="0"/>
                </a:lnTo>
                <a:cubicBezTo>
                  <a:pt x="26" y="0"/>
                  <a:pt x="0" y="35"/>
                  <a:pt x="0" y="70"/>
                </a:cubicBezTo>
                <a:cubicBezTo>
                  <a:pt x="0" y="115"/>
                  <a:pt x="26" y="150"/>
                  <a:pt x="70" y="150"/>
                </a:cubicBezTo>
                <a:cubicBezTo>
                  <a:pt x="142" y="150"/>
                  <a:pt x="98" y="291"/>
                  <a:pt x="0" y="291"/>
                </a:cubicBezTo>
                <a:cubicBezTo>
                  <a:pt x="0" y="328"/>
                  <a:pt x="0" y="328"/>
                  <a:pt x="0" y="328"/>
                </a:cubicBezTo>
                <a:cubicBezTo>
                  <a:pt x="168" y="328"/>
                  <a:pt x="239" y="0"/>
                  <a:pt x="70" y="0"/>
                </a:cubicBezTo>
                <a:close/>
                <a:moveTo>
                  <a:pt x="275" y="0"/>
                </a:moveTo>
                <a:lnTo>
                  <a:pt x="275" y="0"/>
                </a:lnTo>
                <a:cubicBezTo>
                  <a:pt x="239" y="0"/>
                  <a:pt x="204" y="35"/>
                  <a:pt x="204" y="70"/>
                </a:cubicBezTo>
                <a:cubicBezTo>
                  <a:pt x="204" y="115"/>
                  <a:pt x="239" y="150"/>
                  <a:pt x="275" y="150"/>
                </a:cubicBezTo>
                <a:cubicBezTo>
                  <a:pt x="354" y="150"/>
                  <a:pt x="301" y="291"/>
                  <a:pt x="204" y="291"/>
                </a:cubicBezTo>
                <a:cubicBezTo>
                  <a:pt x="204" y="328"/>
                  <a:pt x="204" y="328"/>
                  <a:pt x="204" y="328"/>
                </a:cubicBezTo>
                <a:cubicBezTo>
                  <a:pt x="381" y="328"/>
                  <a:pt x="443" y="0"/>
                  <a:pt x="27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38" name="Freeform 72"/>
          <p:cNvSpPr>
            <a:spLocks noChangeArrowheads="1"/>
          </p:cNvSpPr>
          <p:nvPr/>
        </p:nvSpPr>
        <p:spPr bwMode="auto">
          <a:xfrm>
            <a:off x="6024053" y="2611968"/>
            <a:ext cx="234890" cy="241300"/>
          </a:xfrm>
          <a:custGeom>
            <a:avLst/>
            <a:gdLst>
              <a:gd name="T0" fmla="*/ 346 w 391"/>
              <a:gd name="T1" fmla="*/ 0 h 400"/>
              <a:gd name="T2" fmla="*/ 346 w 391"/>
              <a:gd name="T3" fmla="*/ 0 h 400"/>
              <a:gd name="T4" fmla="*/ 142 w 391"/>
              <a:gd name="T5" fmla="*/ 0 h 400"/>
              <a:gd name="T6" fmla="*/ 98 w 391"/>
              <a:gd name="T7" fmla="*/ 44 h 400"/>
              <a:gd name="T8" fmla="*/ 98 w 391"/>
              <a:gd name="T9" fmla="*/ 248 h 400"/>
              <a:gd name="T10" fmla="*/ 142 w 391"/>
              <a:gd name="T11" fmla="*/ 292 h 400"/>
              <a:gd name="T12" fmla="*/ 346 w 391"/>
              <a:gd name="T13" fmla="*/ 292 h 400"/>
              <a:gd name="T14" fmla="*/ 390 w 391"/>
              <a:gd name="T15" fmla="*/ 248 h 400"/>
              <a:gd name="T16" fmla="*/ 390 w 391"/>
              <a:gd name="T17" fmla="*/ 44 h 400"/>
              <a:gd name="T18" fmla="*/ 346 w 391"/>
              <a:gd name="T19" fmla="*/ 0 h 400"/>
              <a:gd name="T20" fmla="*/ 346 w 391"/>
              <a:gd name="T21" fmla="*/ 248 h 400"/>
              <a:gd name="T22" fmla="*/ 346 w 391"/>
              <a:gd name="T23" fmla="*/ 248 h 400"/>
              <a:gd name="T24" fmla="*/ 142 w 391"/>
              <a:gd name="T25" fmla="*/ 248 h 400"/>
              <a:gd name="T26" fmla="*/ 142 w 391"/>
              <a:gd name="T27" fmla="*/ 44 h 400"/>
              <a:gd name="T28" fmla="*/ 346 w 391"/>
              <a:gd name="T29" fmla="*/ 44 h 400"/>
              <a:gd name="T30" fmla="*/ 346 w 391"/>
              <a:gd name="T31" fmla="*/ 248 h 400"/>
              <a:gd name="T32" fmla="*/ 45 w 391"/>
              <a:gd name="T33" fmla="*/ 195 h 400"/>
              <a:gd name="T34" fmla="*/ 45 w 391"/>
              <a:gd name="T35" fmla="*/ 195 h 400"/>
              <a:gd name="T36" fmla="*/ 0 w 391"/>
              <a:gd name="T37" fmla="*/ 195 h 400"/>
              <a:gd name="T38" fmla="*/ 0 w 391"/>
              <a:gd name="T39" fmla="*/ 346 h 400"/>
              <a:gd name="T40" fmla="*/ 45 w 391"/>
              <a:gd name="T41" fmla="*/ 399 h 400"/>
              <a:gd name="T42" fmla="*/ 196 w 391"/>
              <a:gd name="T43" fmla="*/ 399 h 400"/>
              <a:gd name="T44" fmla="*/ 196 w 391"/>
              <a:gd name="T45" fmla="*/ 346 h 400"/>
              <a:gd name="T46" fmla="*/ 45 w 391"/>
              <a:gd name="T47" fmla="*/ 346 h 400"/>
              <a:gd name="T48" fmla="*/ 45 w 391"/>
              <a:gd name="T49" fmla="*/ 195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91" h="400">
                <a:moveTo>
                  <a:pt x="346" y="0"/>
                </a:moveTo>
                <a:lnTo>
                  <a:pt x="346" y="0"/>
                </a:lnTo>
                <a:cubicBezTo>
                  <a:pt x="142" y="0"/>
                  <a:pt x="142" y="0"/>
                  <a:pt x="142" y="0"/>
                </a:cubicBezTo>
                <a:cubicBezTo>
                  <a:pt x="115" y="0"/>
                  <a:pt x="98" y="18"/>
                  <a:pt x="98" y="44"/>
                </a:cubicBezTo>
                <a:cubicBezTo>
                  <a:pt x="98" y="248"/>
                  <a:pt x="98" y="248"/>
                  <a:pt x="98" y="248"/>
                </a:cubicBezTo>
                <a:cubicBezTo>
                  <a:pt x="98" y="274"/>
                  <a:pt x="115" y="292"/>
                  <a:pt x="142" y="292"/>
                </a:cubicBezTo>
                <a:cubicBezTo>
                  <a:pt x="346" y="292"/>
                  <a:pt x="346" y="292"/>
                  <a:pt x="346" y="292"/>
                </a:cubicBezTo>
                <a:cubicBezTo>
                  <a:pt x="372" y="292"/>
                  <a:pt x="390" y="274"/>
                  <a:pt x="390" y="248"/>
                </a:cubicBezTo>
                <a:cubicBezTo>
                  <a:pt x="390" y="44"/>
                  <a:pt x="390" y="44"/>
                  <a:pt x="390" y="44"/>
                </a:cubicBezTo>
                <a:cubicBezTo>
                  <a:pt x="390" y="18"/>
                  <a:pt x="372" y="0"/>
                  <a:pt x="346" y="0"/>
                </a:cubicBezTo>
                <a:close/>
                <a:moveTo>
                  <a:pt x="346" y="248"/>
                </a:moveTo>
                <a:lnTo>
                  <a:pt x="346" y="248"/>
                </a:lnTo>
                <a:cubicBezTo>
                  <a:pt x="142" y="248"/>
                  <a:pt x="142" y="248"/>
                  <a:pt x="142" y="248"/>
                </a:cubicBezTo>
                <a:cubicBezTo>
                  <a:pt x="142" y="44"/>
                  <a:pt x="142" y="44"/>
                  <a:pt x="142" y="44"/>
                </a:cubicBezTo>
                <a:cubicBezTo>
                  <a:pt x="346" y="44"/>
                  <a:pt x="346" y="44"/>
                  <a:pt x="346" y="44"/>
                </a:cubicBezTo>
                <a:lnTo>
                  <a:pt x="346" y="248"/>
                </a:lnTo>
                <a:close/>
                <a:moveTo>
                  <a:pt x="45" y="195"/>
                </a:moveTo>
                <a:lnTo>
                  <a:pt x="45" y="195"/>
                </a:lnTo>
                <a:cubicBezTo>
                  <a:pt x="0" y="195"/>
                  <a:pt x="0" y="195"/>
                  <a:pt x="0" y="195"/>
                </a:cubicBezTo>
                <a:cubicBezTo>
                  <a:pt x="0" y="346"/>
                  <a:pt x="0" y="346"/>
                  <a:pt x="0" y="346"/>
                </a:cubicBezTo>
                <a:cubicBezTo>
                  <a:pt x="0" y="372"/>
                  <a:pt x="18" y="399"/>
                  <a:pt x="45" y="399"/>
                </a:cubicBezTo>
                <a:cubicBezTo>
                  <a:pt x="196" y="399"/>
                  <a:pt x="196" y="399"/>
                  <a:pt x="196" y="399"/>
                </a:cubicBezTo>
                <a:cubicBezTo>
                  <a:pt x="196" y="346"/>
                  <a:pt x="196" y="346"/>
                  <a:pt x="196" y="346"/>
                </a:cubicBezTo>
                <a:cubicBezTo>
                  <a:pt x="45" y="346"/>
                  <a:pt x="45" y="346"/>
                  <a:pt x="45" y="346"/>
                </a:cubicBezTo>
                <a:lnTo>
                  <a:pt x="45" y="19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39" name="Freeform 73"/>
          <p:cNvSpPr>
            <a:spLocks noChangeArrowheads="1"/>
          </p:cNvSpPr>
          <p:nvPr/>
        </p:nvSpPr>
        <p:spPr bwMode="auto">
          <a:xfrm>
            <a:off x="10146245" y="3257552"/>
            <a:ext cx="256051" cy="173567"/>
          </a:xfrm>
          <a:custGeom>
            <a:avLst/>
            <a:gdLst>
              <a:gd name="T0" fmla="*/ 372 w 427"/>
              <a:gd name="T1" fmla="*/ 53 h 293"/>
              <a:gd name="T2" fmla="*/ 372 w 427"/>
              <a:gd name="T3" fmla="*/ 53 h 293"/>
              <a:gd name="T4" fmla="*/ 107 w 427"/>
              <a:gd name="T5" fmla="*/ 53 h 293"/>
              <a:gd name="T6" fmla="*/ 107 w 427"/>
              <a:gd name="T7" fmla="*/ 0 h 293"/>
              <a:gd name="T8" fmla="*/ 0 w 427"/>
              <a:gd name="T9" fmla="*/ 89 h 293"/>
              <a:gd name="T10" fmla="*/ 107 w 427"/>
              <a:gd name="T11" fmla="*/ 177 h 293"/>
              <a:gd name="T12" fmla="*/ 107 w 427"/>
              <a:gd name="T13" fmla="*/ 124 h 293"/>
              <a:gd name="T14" fmla="*/ 354 w 427"/>
              <a:gd name="T15" fmla="*/ 124 h 293"/>
              <a:gd name="T16" fmla="*/ 354 w 427"/>
              <a:gd name="T17" fmla="*/ 221 h 293"/>
              <a:gd name="T18" fmla="*/ 27 w 427"/>
              <a:gd name="T19" fmla="*/ 221 h 293"/>
              <a:gd name="T20" fmla="*/ 27 w 427"/>
              <a:gd name="T21" fmla="*/ 292 h 293"/>
              <a:gd name="T22" fmla="*/ 372 w 427"/>
              <a:gd name="T23" fmla="*/ 292 h 293"/>
              <a:gd name="T24" fmla="*/ 426 w 427"/>
              <a:gd name="T25" fmla="*/ 248 h 293"/>
              <a:gd name="T26" fmla="*/ 426 w 427"/>
              <a:gd name="T27" fmla="*/ 97 h 293"/>
              <a:gd name="T28" fmla="*/ 372 w 427"/>
              <a:gd name="T29" fmla="*/ 53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27" h="293">
                <a:moveTo>
                  <a:pt x="372" y="53"/>
                </a:moveTo>
                <a:lnTo>
                  <a:pt x="372" y="53"/>
                </a:lnTo>
                <a:cubicBezTo>
                  <a:pt x="107" y="53"/>
                  <a:pt x="107" y="53"/>
                  <a:pt x="107" y="53"/>
                </a:cubicBezTo>
                <a:cubicBezTo>
                  <a:pt x="107" y="0"/>
                  <a:pt x="107" y="0"/>
                  <a:pt x="107" y="0"/>
                </a:cubicBezTo>
                <a:cubicBezTo>
                  <a:pt x="0" y="89"/>
                  <a:pt x="0" y="89"/>
                  <a:pt x="0" y="89"/>
                </a:cubicBezTo>
                <a:cubicBezTo>
                  <a:pt x="107" y="177"/>
                  <a:pt x="107" y="177"/>
                  <a:pt x="107" y="177"/>
                </a:cubicBezTo>
                <a:cubicBezTo>
                  <a:pt x="107" y="124"/>
                  <a:pt x="107" y="124"/>
                  <a:pt x="107" y="124"/>
                </a:cubicBezTo>
                <a:cubicBezTo>
                  <a:pt x="354" y="124"/>
                  <a:pt x="354" y="124"/>
                  <a:pt x="354" y="124"/>
                </a:cubicBezTo>
                <a:cubicBezTo>
                  <a:pt x="354" y="221"/>
                  <a:pt x="354" y="221"/>
                  <a:pt x="354" y="221"/>
                </a:cubicBezTo>
                <a:cubicBezTo>
                  <a:pt x="27" y="221"/>
                  <a:pt x="27" y="221"/>
                  <a:pt x="27" y="221"/>
                </a:cubicBezTo>
                <a:cubicBezTo>
                  <a:pt x="27" y="292"/>
                  <a:pt x="27" y="292"/>
                  <a:pt x="27" y="292"/>
                </a:cubicBezTo>
                <a:cubicBezTo>
                  <a:pt x="372" y="292"/>
                  <a:pt x="372" y="292"/>
                  <a:pt x="372" y="292"/>
                </a:cubicBezTo>
                <a:cubicBezTo>
                  <a:pt x="399" y="292"/>
                  <a:pt x="426" y="274"/>
                  <a:pt x="426" y="248"/>
                </a:cubicBezTo>
                <a:cubicBezTo>
                  <a:pt x="426" y="97"/>
                  <a:pt x="426" y="97"/>
                  <a:pt x="426" y="97"/>
                </a:cubicBezTo>
                <a:cubicBezTo>
                  <a:pt x="426" y="71"/>
                  <a:pt x="399" y="53"/>
                  <a:pt x="372" y="53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40" name="Freeform 74"/>
          <p:cNvSpPr>
            <a:spLocks noChangeArrowheads="1"/>
          </p:cNvSpPr>
          <p:nvPr/>
        </p:nvSpPr>
        <p:spPr bwMode="auto">
          <a:xfrm>
            <a:off x="5410379" y="2607734"/>
            <a:ext cx="277212" cy="245534"/>
          </a:xfrm>
          <a:custGeom>
            <a:avLst/>
            <a:gdLst>
              <a:gd name="T0" fmla="*/ 451 w 461"/>
              <a:gd name="T1" fmla="*/ 213 h 409"/>
              <a:gd name="T2" fmla="*/ 451 w 461"/>
              <a:gd name="T3" fmla="*/ 213 h 409"/>
              <a:gd name="T4" fmla="*/ 247 w 461"/>
              <a:gd name="T5" fmla="*/ 17 h 409"/>
              <a:gd name="T6" fmla="*/ 212 w 461"/>
              <a:gd name="T7" fmla="*/ 17 h 409"/>
              <a:gd name="T8" fmla="*/ 9 w 461"/>
              <a:gd name="T9" fmla="*/ 213 h 409"/>
              <a:gd name="T10" fmla="*/ 18 w 461"/>
              <a:gd name="T11" fmla="*/ 230 h 409"/>
              <a:gd name="T12" fmla="*/ 62 w 461"/>
              <a:gd name="T13" fmla="*/ 230 h 409"/>
              <a:gd name="T14" fmla="*/ 62 w 461"/>
              <a:gd name="T15" fmla="*/ 390 h 409"/>
              <a:gd name="T16" fmla="*/ 79 w 461"/>
              <a:gd name="T17" fmla="*/ 408 h 409"/>
              <a:gd name="T18" fmla="*/ 177 w 461"/>
              <a:gd name="T19" fmla="*/ 408 h 409"/>
              <a:gd name="T20" fmla="*/ 177 w 461"/>
              <a:gd name="T21" fmla="*/ 248 h 409"/>
              <a:gd name="T22" fmla="*/ 283 w 461"/>
              <a:gd name="T23" fmla="*/ 248 h 409"/>
              <a:gd name="T24" fmla="*/ 283 w 461"/>
              <a:gd name="T25" fmla="*/ 408 h 409"/>
              <a:gd name="T26" fmla="*/ 381 w 461"/>
              <a:gd name="T27" fmla="*/ 408 h 409"/>
              <a:gd name="T28" fmla="*/ 398 w 461"/>
              <a:gd name="T29" fmla="*/ 390 h 409"/>
              <a:gd name="T30" fmla="*/ 398 w 461"/>
              <a:gd name="T31" fmla="*/ 230 h 409"/>
              <a:gd name="T32" fmla="*/ 443 w 461"/>
              <a:gd name="T33" fmla="*/ 230 h 409"/>
              <a:gd name="T34" fmla="*/ 451 w 461"/>
              <a:gd name="T35" fmla="*/ 213 h 4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61" h="409">
                <a:moveTo>
                  <a:pt x="451" y="213"/>
                </a:moveTo>
                <a:lnTo>
                  <a:pt x="451" y="213"/>
                </a:lnTo>
                <a:cubicBezTo>
                  <a:pt x="247" y="17"/>
                  <a:pt x="247" y="17"/>
                  <a:pt x="247" y="17"/>
                </a:cubicBezTo>
                <a:cubicBezTo>
                  <a:pt x="238" y="0"/>
                  <a:pt x="221" y="0"/>
                  <a:pt x="212" y="17"/>
                </a:cubicBezTo>
                <a:cubicBezTo>
                  <a:pt x="9" y="213"/>
                  <a:pt x="9" y="213"/>
                  <a:pt x="9" y="213"/>
                </a:cubicBezTo>
                <a:cubicBezTo>
                  <a:pt x="0" y="221"/>
                  <a:pt x="9" y="230"/>
                  <a:pt x="18" y="230"/>
                </a:cubicBezTo>
                <a:cubicBezTo>
                  <a:pt x="62" y="230"/>
                  <a:pt x="62" y="230"/>
                  <a:pt x="62" y="230"/>
                </a:cubicBezTo>
                <a:cubicBezTo>
                  <a:pt x="62" y="390"/>
                  <a:pt x="62" y="390"/>
                  <a:pt x="62" y="390"/>
                </a:cubicBezTo>
                <a:cubicBezTo>
                  <a:pt x="62" y="399"/>
                  <a:pt x="62" y="408"/>
                  <a:pt x="79" y="408"/>
                </a:cubicBezTo>
                <a:cubicBezTo>
                  <a:pt x="177" y="408"/>
                  <a:pt x="177" y="408"/>
                  <a:pt x="177" y="408"/>
                </a:cubicBezTo>
                <a:cubicBezTo>
                  <a:pt x="177" y="248"/>
                  <a:pt x="177" y="248"/>
                  <a:pt x="177" y="248"/>
                </a:cubicBezTo>
                <a:cubicBezTo>
                  <a:pt x="283" y="248"/>
                  <a:pt x="283" y="248"/>
                  <a:pt x="283" y="248"/>
                </a:cubicBezTo>
                <a:cubicBezTo>
                  <a:pt x="283" y="408"/>
                  <a:pt x="283" y="408"/>
                  <a:pt x="283" y="408"/>
                </a:cubicBezTo>
                <a:cubicBezTo>
                  <a:pt x="381" y="408"/>
                  <a:pt x="381" y="408"/>
                  <a:pt x="381" y="408"/>
                </a:cubicBezTo>
                <a:cubicBezTo>
                  <a:pt x="398" y="408"/>
                  <a:pt x="398" y="399"/>
                  <a:pt x="398" y="390"/>
                </a:cubicBezTo>
                <a:cubicBezTo>
                  <a:pt x="398" y="230"/>
                  <a:pt x="398" y="230"/>
                  <a:pt x="398" y="230"/>
                </a:cubicBezTo>
                <a:cubicBezTo>
                  <a:pt x="443" y="230"/>
                  <a:pt x="443" y="230"/>
                  <a:pt x="443" y="230"/>
                </a:cubicBezTo>
                <a:cubicBezTo>
                  <a:pt x="451" y="230"/>
                  <a:pt x="460" y="221"/>
                  <a:pt x="451" y="213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41" name="Freeform 75"/>
          <p:cNvSpPr>
            <a:spLocks noChangeArrowheads="1"/>
          </p:cNvSpPr>
          <p:nvPr/>
        </p:nvSpPr>
        <p:spPr bwMode="auto">
          <a:xfrm>
            <a:off x="1245864" y="2019300"/>
            <a:ext cx="298373" cy="239184"/>
          </a:xfrm>
          <a:custGeom>
            <a:avLst/>
            <a:gdLst>
              <a:gd name="T0" fmla="*/ 443 w 497"/>
              <a:gd name="T1" fmla="*/ 0 h 400"/>
              <a:gd name="T2" fmla="*/ 443 w 497"/>
              <a:gd name="T3" fmla="*/ 0 h 400"/>
              <a:gd name="T4" fmla="*/ 53 w 497"/>
              <a:gd name="T5" fmla="*/ 0 h 400"/>
              <a:gd name="T6" fmla="*/ 0 w 497"/>
              <a:gd name="T7" fmla="*/ 44 h 400"/>
              <a:gd name="T8" fmla="*/ 0 w 497"/>
              <a:gd name="T9" fmla="*/ 346 h 400"/>
              <a:gd name="T10" fmla="*/ 53 w 497"/>
              <a:gd name="T11" fmla="*/ 399 h 400"/>
              <a:gd name="T12" fmla="*/ 443 w 497"/>
              <a:gd name="T13" fmla="*/ 399 h 400"/>
              <a:gd name="T14" fmla="*/ 496 w 497"/>
              <a:gd name="T15" fmla="*/ 346 h 400"/>
              <a:gd name="T16" fmla="*/ 496 w 497"/>
              <a:gd name="T17" fmla="*/ 44 h 400"/>
              <a:gd name="T18" fmla="*/ 443 w 497"/>
              <a:gd name="T19" fmla="*/ 0 h 400"/>
              <a:gd name="T20" fmla="*/ 443 w 497"/>
              <a:gd name="T21" fmla="*/ 346 h 400"/>
              <a:gd name="T22" fmla="*/ 443 w 497"/>
              <a:gd name="T23" fmla="*/ 346 h 400"/>
              <a:gd name="T24" fmla="*/ 53 w 497"/>
              <a:gd name="T25" fmla="*/ 346 h 400"/>
              <a:gd name="T26" fmla="*/ 53 w 497"/>
              <a:gd name="T27" fmla="*/ 44 h 400"/>
              <a:gd name="T28" fmla="*/ 443 w 497"/>
              <a:gd name="T29" fmla="*/ 44 h 400"/>
              <a:gd name="T30" fmla="*/ 443 w 497"/>
              <a:gd name="T31" fmla="*/ 346 h 400"/>
              <a:gd name="T32" fmla="*/ 222 w 497"/>
              <a:gd name="T33" fmla="*/ 249 h 400"/>
              <a:gd name="T34" fmla="*/ 222 w 497"/>
              <a:gd name="T35" fmla="*/ 249 h 400"/>
              <a:gd name="T36" fmla="*/ 97 w 497"/>
              <a:gd name="T37" fmla="*/ 249 h 400"/>
              <a:gd name="T38" fmla="*/ 97 w 497"/>
              <a:gd name="T39" fmla="*/ 293 h 400"/>
              <a:gd name="T40" fmla="*/ 222 w 497"/>
              <a:gd name="T41" fmla="*/ 293 h 400"/>
              <a:gd name="T42" fmla="*/ 222 w 497"/>
              <a:gd name="T43" fmla="*/ 249 h 400"/>
              <a:gd name="T44" fmla="*/ 222 w 497"/>
              <a:gd name="T45" fmla="*/ 178 h 400"/>
              <a:gd name="T46" fmla="*/ 222 w 497"/>
              <a:gd name="T47" fmla="*/ 178 h 400"/>
              <a:gd name="T48" fmla="*/ 97 w 497"/>
              <a:gd name="T49" fmla="*/ 178 h 400"/>
              <a:gd name="T50" fmla="*/ 97 w 497"/>
              <a:gd name="T51" fmla="*/ 222 h 400"/>
              <a:gd name="T52" fmla="*/ 222 w 497"/>
              <a:gd name="T53" fmla="*/ 222 h 400"/>
              <a:gd name="T54" fmla="*/ 222 w 497"/>
              <a:gd name="T55" fmla="*/ 178 h 400"/>
              <a:gd name="T56" fmla="*/ 222 w 497"/>
              <a:gd name="T57" fmla="*/ 98 h 400"/>
              <a:gd name="T58" fmla="*/ 222 w 497"/>
              <a:gd name="T59" fmla="*/ 98 h 400"/>
              <a:gd name="T60" fmla="*/ 97 w 497"/>
              <a:gd name="T61" fmla="*/ 98 h 400"/>
              <a:gd name="T62" fmla="*/ 97 w 497"/>
              <a:gd name="T63" fmla="*/ 143 h 400"/>
              <a:gd name="T64" fmla="*/ 222 w 497"/>
              <a:gd name="T65" fmla="*/ 143 h 400"/>
              <a:gd name="T66" fmla="*/ 222 w 497"/>
              <a:gd name="T67" fmla="*/ 98 h 400"/>
              <a:gd name="T68" fmla="*/ 389 w 497"/>
              <a:gd name="T69" fmla="*/ 257 h 400"/>
              <a:gd name="T70" fmla="*/ 389 w 497"/>
              <a:gd name="T71" fmla="*/ 257 h 400"/>
              <a:gd name="T72" fmla="*/ 354 w 497"/>
              <a:gd name="T73" fmla="*/ 231 h 400"/>
              <a:gd name="T74" fmla="*/ 381 w 497"/>
              <a:gd name="T75" fmla="*/ 151 h 400"/>
              <a:gd name="T76" fmla="*/ 336 w 497"/>
              <a:gd name="T77" fmla="*/ 98 h 400"/>
              <a:gd name="T78" fmla="*/ 292 w 497"/>
              <a:gd name="T79" fmla="*/ 151 h 400"/>
              <a:gd name="T80" fmla="*/ 319 w 497"/>
              <a:gd name="T81" fmla="*/ 231 h 400"/>
              <a:gd name="T82" fmla="*/ 275 w 497"/>
              <a:gd name="T83" fmla="*/ 257 h 400"/>
              <a:gd name="T84" fmla="*/ 275 w 497"/>
              <a:gd name="T85" fmla="*/ 293 h 400"/>
              <a:gd name="T86" fmla="*/ 398 w 497"/>
              <a:gd name="T87" fmla="*/ 293 h 400"/>
              <a:gd name="T88" fmla="*/ 389 w 497"/>
              <a:gd name="T89" fmla="*/ 257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497" h="400">
                <a:moveTo>
                  <a:pt x="443" y="0"/>
                </a:moveTo>
                <a:lnTo>
                  <a:pt x="443" y="0"/>
                </a:lnTo>
                <a:cubicBezTo>
                  <a:pt x="53" y="0"/>
                  <a:pt x="53" y="0"/>
                  <a:pt x="53" y="0"/>
                </a:cubicBezTo>
                <a:cubicBezTo>
                  <a:pt x="17" y="0"/>
                  <a:pt x="0" y="18"/>
                  <a:pt x="0" y="44"/>
                </a:cubicBezTo>
                <a:cubicBezTo>
                  <a:pt x="0" y="346"/>
                  <a:pt x="0" y="346"/>
                  <a:pt x="0" y="346"/>
                </a:cubicBezTo>
                <a:cubicBezTo>
                  <a:pt x="0" y="373"/>
                  <a:pt x="17" y="399"/>
                  <a:pt x="53" y="399"/>
                </a:cubicBezTo>
                <a:cubicBezTo>
                  <a:pt x="443" y="399"/>
                  <a:pt x="443" y="399"/>
                  <a:pt x="443" y="399"/>
                </a:cubicBezTo>
                <a:cubicBezTo>
                  <a:pt x="470" y="399"/>
                  <a:pt x="496" y="373"/>
                  <a:pt x="496" y="346"/>
                </a:cubicBezTo>
                <a:cubicBezTo>
                  <a:pt x="496" y="44"/>
                  <a:pt x="496" y="44"/>
                  <a:pt x="496" y="44"/>
                </a:cubicBezTo>
                <a:cubicBezTo>
                  <a:pt x="496" y="18"/>
                  <a:pt x="470" y="0"/>
                  <a:pt x="443" y="0"/>
                </a:cubicBezTo>
                <a:close/>
                <a:moveTo>
                  <a:pt x="443" y="346"/>
                </a:moveTo>
                <a:lnTo>
                  <a:pt x="443" y="346"/>
                </a:lnTo>
                <a:cubicBezTo>
                  <a:pt x="53" y="346"/>
                  <a:pt x="53" y="346"/>
                  <a:pt x="53" y="346"/>
                </a:cubicBezTo>
                <a:cubicBezTo>
                  <a:pt x="53" y="44"/>
                  <a:pt x="53" y="44"/>
                  <a:pt x="53" y="44"/>
                </a:cubicBezTo>
                <a:cubicBezTo>
                  <a:pt x="443" y="44"/>
                  <a:pt x="443" y="44"/>
                  <a:pt x="443" y="44"/>
                </a:cubicBezTo>
                <a:lnTo>
                  <a:pt x="443" y="346"/>
                </a:lnTo>
                <a:close/>
                <a:moveTo>
                  <a:pt x="222" y="249"/>
                </a:moveTo>
                <a:lnTo>
                  <a:pt x="222" y="249"/>
                </a:lnTo>
                <a:cubicBezTo>
                  <a:pt x="97" y="249"/>
                  <a:pt x="97" y="249"/>
                  <a:pt x="97" y="249"/>
                </a:cubicBezTo>
                <a:cubicBezTo>
                  <a:pt x="97" y="293"/>
                  <a:pt x="97" y="293"/>
                  <a:pt x="97" y="293"/>
                </a:cubicBezTo>
                <a:cubicBezTo>
                  <a:pt x="222" y="293"/>
                  <a:pt x="222" y="293"/>
                  <a:pt x="222" y="293"/>
                </a:cubicBezTo>
                <a:lnTo>
                  <a:pt x="222" y="249"/>
                </a:lnTo>
                <a:close/>
                <a:moveTo>
                  <a:pt x="222" y="178"/>
                </a:moveTo>
                <a:lnTo>
                  <a:pt x="222" y="178"/>
                </a:lnTo>
                <a:cubicBezTo>
                  <a:pt x="97" y="178"/>
                  <a:pt x="97" y="178"/>
                  <a:pt x="97" y="178"/>
                </a:cubicBezTo>
                <a:cubicBezTo>
                  <a:pt x="97" y="222"/>
                  <a:pt x="97" y="222"/>
                  <a:pt x="97" y="222"/>
                </a:cubicBezTo>
                <a:cubicBezTo>
                  <a:pt x="222" y="222"/>
                  <a:pt x="222" y="222"/>
                  <a:pt x="222" y="222"/>
                </a:cubicBezTo>
                <a:lnTo>
                  <a:pt x="222" y="178"/>
                </a:lnTo>
                <a:close/>
                <a:moveTo>
                  <a:pt x="222" y="98"/>
                </a:moveTo>
                <a:lnTo>
                  <a:pt x="222" y="98"/>
                </a:lnTo>
                <a:cubicBezTo>
                  <a:pt x="97" y="98"/>
                  <a:pt x="97" y="98"/>
                  <a:pt x="97" y="98"/>
                </a:cubicBezTo>
                <a:cubicBezTo>
                  <a:pt x="97" y="143"/>
                  <a:pt x="97" y="143"/>
                  <a:pt x="97" y="143"/>
                </a:cubicBezTo>
                <a:cubicBezTo>
                  <a:pt x="222" y="143"/>
                  <a:pt x="222" y="143"/>
                  <a:pt x="222" y="143"/>
                </a:cubicBezTo>
                <a:lnTo>
                  <a:pt x="222" y="98"/>
                </a:lnTo>
                <a:close/>
                <a:moveTo>
                  <a:pt x="389" y="257"/>
                </a:moveTo>
                <a:lnTo>
                  <a:pt x="389" y="257"/>
                </a:lnTo>
                <a:cubicBezTo>
                  <a:pt x="389" y="257"/>
                  <a:pt x="354" y="249"/>
                  <a:pt x="354" y="231"/>
                </a:cubicBezTo>
                <a:cubicBezTo>
                  <a:pt x="354" y="204"/>
                  <a:pt x="381" y="196"/>
                  <a:pt x="381" y="151"/>
                </a:cubicBezTo>
                <a:cubicBezTo>
                  <a:pt x="381" y="125"/>
                  <a:pt x="372" y="98"/>
                  <a:pt x="336" y="98"/>
                </a:cubicBezTo>
                <a:cubicBezTo>
                  <a:pt x="301" y="98"/>
                  <a:pt x="292" y="125"/>
                  <a:pt x="292" y="151"/>
                </a:cubicBezTo>
                <a:cubicBezTo>
                  <a:pt x="292" y="196"/>
                  <a:pt x="319" y="204"/>
                  <a:pt x="319" y="231"/>
                </a:cubicBezTo>
                <a:cubicBezTo>
                  <a:pt x="319" y="249"/>
                  <a:pt x="275" y="257"/>
                  <a:pt x="275" y="257"/>
                </a:cubicBezTo>
                <a:lnTo>
                  <a:pt x="275" y="293"/>
                </a:lnTo>
                <a:cubicBezTo>
                  <a:pt x="398" y="293"/>
                  <a:pt x="398" y="293"/>
                  <a:pt x="398" y="293"/>
                </a:cubicBezTo>
                <a:cubicBezTo>
                  <a:pt x="398" y="293"/>
                  <a:pt x="398" y="257"/>
                  <a:pt x="389" y="25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42" name="Freeform 76"/>
          <p:cNvSpPr>
            <a:spLocks noChangeArrowheads="1"/>
          </p:cNvSpPr>
          <p:nvPr/>
        </p:nvSpPr>
        <p:spPr bwMode="auto">
          <a:xfrm>
            <a:off x="1309347" y="1399118"/>
            <a:ext cx="169289" cy="292100"/>
          </a:xfrm>
          <a:custGeom>
            <a:avLst/>
            <a:gdLst>
              <a:gd name="T0" fmla="*/ 238 w 283"/>
              <a:gd name="T1" fmla="*/ 0 h 489"/>
              <a:gd name="T2" fmla="*/ 238 w 283"/>
              <a:gd name="T3" fmla="*/ 0 h 489"/>
              <a:gd name="T4" fmla="*/ 44 w 283"/>
              <a:gd name="T5" fmla="*/ 0 h 489"/>
              <a:gd name="T6" fmla="*/ 0 w 283"/>
              <a:gd name="T7" fmla="*/ 44 h 489"/>
              <a:gd name="T8" fmla="*/ 0 w 283"/>
              <a:gd name="T9" fmla="*/ 434 h 489"/>
              <a:gd name="T10" fmla="*/ 44 w 283"/>
              <a:gd name="T11" fmla="*/ 488 h 489"/>
              <a:gd name="T12" fmla="*/ 238 w 283"/>
              <a:gd name="T13" fmla="*/ 488 h 489"/>
              <a:gd name="T14" fmla="*/ 282 w 283"/>
              <a:gd name="T15" fmla="*/ 434 h 489"/>
              <a:gd name="T16" fmla="*/ 282 w 283"/>
              <a:gd name="T17" fmla="*/ 44 h 489"/>
              <a:gd name="T18" fmla="*/ 238 w 283"/>
              <a:gd name="T19" fmla="*/ 0 h 489"/>
              <a:gd name="T20" fmla="*/ 141 w 283"/>
              <a:gd name="T21" fmla="*/ 460 h 489"/>
              <a:gd name="T22" fmla="*/ 141 w 283"/>
              <a:gd name="T23" fmla="*/ 460 h 489"/>
              <a:gd name="T24" fmla="*/ 106 w 283"/>
              <a:gd name="T25" fmla="*/ 443 h 489"/>
              <a:gd name="T26" fmla="*/ 141 w 283"/>
              <a:gd name="T27" fmla="*/ 416 h 489"/>
              <a:gd name="T28" fmla="*/ 176 w 283"/>
              <a:gd name="T29" fmla="*/ 443 h 489"/>
              <a:gd name="T30" fmla="*/ 141 w 283"/>
              <a:gd name="T31" fmla="*/ 460 h 489"/>
              <a:gd name="T32" fmla="*/ 247 w 283"/>
              <a:gd name="T33" fmla="*/ 390 h 489"/>
              <a:gd name="T34" fmla="*/ 247 w 283"/>
              <a:gd name="T35" fmla="*/ 390 h 489"/>
              <a:gd name="T36" fmla="*/ 35 w 283"/>
              <a:gd name="T37" fmla="*/ 390 h 489"/>
              <a:gd name="T38" fmla="*/ 35 w 283"/>
              <a:gd name="T39" fmla="*/ 62 h 489"/>
              <a:gd name="T40" fmla="*/ 247 w 283"/>
              <a:gd name="T41" fmla="*/ 62 h 489"/>
              <a:gd name="T42" fmla="*/ 247 w 283"/>
              <a:gd name="T43" fmla="*/ 390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83" h="489">
                <a:moveTo>
                  <a:pt x="238" y="0"/>
                </a:moveTo>
                <a:lnTo>
                  <a:pt x="238" y="0"/>
                </a:lnTo>
                <a:cubicBezTo>
                  <a:pt x="44" y="0"/>
                  <a:pt x="44" y="0"/>
                  <a:pt x="44" y="0"/>
                </a:cubicBezTo>
                <a:cubicBezTo>
                  <a:pt x="17" y="0"/>
                  <a:pt x="0" y="18"/>
                  <a:pt x="0" y="44"/>
                </a:cubicBezTo>
                <a:cubicBezTo>
                  <a:pt x="0" y="434"/>
                  <a:pt x="0" y="434"/>
                  <a:pt x="0" y="434"/>
                </a:cubicBezTo>
                <a:cubicBezTo>
                  <a:pt x="0" y="460"/>
                  <a:pt x="17" y="488"/>
                  <a:pt x="44" y="488"/>
                </a:cubicBezTo>
                <a:cubicBezTo>
                  <a:pt x="238" y="488"/>
                  <a:pt x="238" y="488"/>
                  <a:pt x="238" y="488"/>
                </a:cubicBezTo>
                <a:cubicBezTo>
                  <a:pt x="265" y="488"/>
                  <a:pt x="282" y="460"/>
                  <a:pt x="282" y="434"/>
                </a:cubicBezTo>
                <a:cubicBezTo>
                  <a:pt x="282" y="44"/>
                  <a:pt x="282" y="44"/>
                  <a:pt x="282" y="44"/>
                </a:cubicBezTo>
                <a:cubicBezTo>
                  <a:pt x="282" y="18"/>
                  <a:pt x="265" y="0"/>
                  <a:pt x="238" y="0"/>
                </a:cubicBezTo>
                <a:close/>
                <a:moveTo>
                  <a:pt x="141" y="460"/>
                </a:moveTo>
                <a:lnTo>
                  <a:pt x="141" y="460"/>
                </a:lnTo>
                <a:cubicBezTo>
                  <a:pt x="123" y="460"/>
                  <a:pt x="106" y="451"/>
                  <a:pt x="106" y="443"/>
                </a:cubicBezTo>
                <a:cubicBezTo>
                  <a:pt x="106" y="425"/>
                  <a:pt x="123" y="416"/>
                  <a:pt x="141" y="416"/>
                </a:cubicBezTo>
                <a:cubicBezTo>
                  <a:pt x="159" y="416"/>
                  <a:pt x="176" y="425"/>
                  <a:pt x="176" y="443"/>
                </a:cubicBezTo>
                <a:cubicBezTo>
                  <a:pt x="176" y="451"/>
                  <a:pt x="159" y="460"/>
                  <a:pt x="141" y="460"/>
                </a:cubicBezTo>
                <a:close/>
                <a:moveTo>
                  <a:pt x="247" y="390"/>
                </a:moveTo>
                <a:lnTo>
                  <a:pt x="247" y="390"/>
                </a:lnTo>
                <a:cubicBezTo>
                  <a:pt x="35" y="390"/>
                  <a:pt x="35" y="390"/>
                  <a:pt x="35" y="390"/>
                </a:cubicBezTo>
                <a:cubicBezTo>
                  <a:pt x="35" y="62"/>
                  <a:pt x="35" y="62"/>
                  <a:pt x="35" y="62"/>
                </a:cubicBezTo>
                <a:cubicBezTo>
                  <a:pt x="247" y="62"/>
                  <a:pt x="247" y="62"/>
                  <a:pt x="247" y="62"/>
                </a:cubicBezTo>
                <a:lnTo>
                  <a:pt x="247" y="3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43" name="Freeform 77"/>
          <p:cNvSpPr>
            <a:spLocks noChangeArrowheads="1"/>
          </p:cNvSpPr>
          <p:nvPr/>
        </p:nvSpPr>
        <p:spPr bwMode="auto">
          <a:xfrm>
            <a:off x="9530457" y="3219451"/>
            <a:ext cx="298372" cy="251883"/>
          </a:xfrm>
          <a:custGeom>
            <a:avLst/>
            <a:gdLst>
              <a:gd name="T0" fmla="*/ 372 w 497"/>
              <a:gd name="T1" fmla="*/ 124 h 418"/>
              <a:gd name="T2" fmla="*/ 372 w 497"/>
              <a:gd name="T3" fmla="*/ 124 h 418"/>
              <a:gd name="T4" fmla="*/ 389 w 497"/>
              <a:gd name="T5" fmla="*/ 124 h 418"/>
              <a:gd name="T6" fmla="*/ 389 w 497"/>
              <a:gd name="T7" fmla="*/ 178 h 418"/>
              <a:gd name="T8" fmla="*/ 496 w 497"/>
              <a:gd name="T9" fmla="*/ 89 h 418"/>
              <a:gd name="T10" fmla="*/ 389 w 497"/>
              <a:gd name="T11" fmla="*/ 0 h 418"/>
              <a:gd name="T12" fmla="*/ 389 w 497"/>
              <a:gd name="T13" fmla="*/ 53 h 418"/>
              <a:gd name="T14" fmla="*/ 372 w 497"/>
              <a:gd name="T15" fmla="*/ 53 h 418"/>
              <a:gd name="T16" fmla="*/ 186 w 497"/>
              <a:gd name="T17" fmla="*/ 187 h 418"/>
              <a:gd name="T18" fmla="*/ 53 w 497"/>
              <a:gd name="T19" fmla="*/ 284 h 418"/>
              <a:gd name="T20" fmla="*/ 0 w 497"/>
              <a:gd name="T21" fmla="*/ 284 h 418"/>
              <a:gd name="T22" fmla="*/ 0 w 497"/>
              <a:gd name="T23" fmla="*/ 355 h 418"/>
              <a:gd name="T24" fmla="*/ 53 w 497"/>
              <a:gd name="T25" fmla="*/ 355 h 418"/>
              <a:gd name="T26" fmla="*/ 239 w 497"/>
              <a:gd name="T27" fmla="*/ 222 h 418"/>
              <a:gd name="T28" fmla="*/ 372 w 497"/>
              <a:gd name="T29" fmla="*/ 124 h 418"/>
              <a:gd name="T30" fmla="*/ 132 w 497"/>
              <a:gd name="T31" fmla="*/ 169 h 418"/>
              <a:gd name="T32" fmla="*/ 132 w 497"/>
              <a:gd name="T33" fmla="*/ 169 h 418"/>
              <a:gd name="T34" fmla="*/ 141 w 497"/>
              <a:gd name="T35" fmla="*/ 152 h 418"/>
              <a:gd name="T36" fmla="*/ 177 w 497"/>
              <a:gd name="T37" fmla="*/ 116 h 418"/>
              <a:gd name="T38" fmla="*/ 53 w 497"/>
              <a:gd name="T39" fmla="*/ 63 h 418"/>
              <a:gd name="T40" fmla="*/ 0 w 497"/>
              <a:gd name="T41" fmla="*/ 63 h 418"/>
              <a:gd name="T42" fmla="*/ 0 w 497"/>
              <a:gd name="T43" fmla="*/ 134 h 418"/>
              <a:gd name="T44" fmla="*/ 53 w 497"/>
              <a:gd name="T45" fmla="*/ 134 h 418"/>
              <a:gd name="T46" fmla="*/ 132 w 497"/>
              <a:gd name="T47" fmla="*/ 169 h 418"/>
              <a:gd name="T48" fmla="*/ 389 w 497"/>
              <a:gd name="T49" fmla="*/ 293 h 418"/>
              <a:gd name="T50" fmla="*/ 389 w 497"/>
              <a:gd name="T51" fmla="*/ 293 h 418"/>
              <a:gd name="T52" fmla="*/ 372 w 497"/>
              <a:gd name="T53" fmla="*/ 293 h 418"/>
              <a:gd name="T54" fmla="*/ 283 w 497"/>
              <a:gd name="T55" fmla="*/ 249 h 418"/>
              <a:gd name="T56" fmla="*/ 283 w 497"/>
              <a:gd name="T57" fmla="*/ 258 h 418"/>
              <a:gd name="T58" fmla="*/ 248 w 497"/>
              <a:gd name="T59" fmla="*/ 302 h 418"/>
              <a:gd name="T60" fmla="*/ 372 w 497"/>
              <a:gd name="T61" fmla="*/ 355 h 418"/>
              <a:gd name="T62" fmla="*/ 389 w 497"/>
              <a:gd name="T63" fmla="*/ 355 h 418"/>
              <a:gd name="T64" fmla="*/ 389 w 497"/>
              <a:gd name="T65" fmla="*/ 417 h 418"/>
              <a:gd name="T66" fmla="*/ 496 w 497"/>
              <a:gd name="T67" fmla="*/ 328 h 418"/>
              <a:gd name="T68" fmla="*/ 389 w 497"/>
              <a:gd name="T69" fmla="*/ 240 h 418"/>
              <a:gd name="T70" fmla="*/ 389 w 497"/>
              <a:gd name="T71" fmla="*/ 293 h 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497" h="418">
                <a:moveTo>
                  <a:pt x="372" y="124"/>
                </a:moveTo>
                <a:lnTo>
                  <a:pt x="372" y="124"/>
                </a:lnTo>
                <a:cubicBezTo>
                  <a:pt x="389" y="124"/>
                  <a:pt x="389" y="124"/>
                  <a:pt x="389" y="124"/>
                </a:cubicBezTo>
                <a:cubicBezTo>
                  <a:pt x="389" y="178"/>
                  <a:pt x="389" y="178"/>
                  <a:pt x="389" y="178"/>
                </a:cubicBezTo>
                <a:cubicBezTo>
                  <a:pt x="496" y="89"/>
                  <a:pt x="496" y="89"/>
                  <a:pt x="496" y="89"/>
                </a:cubicBezTo>
                <a:cubicBezTo>
                  <a:pt x="389" y="0"/>
                  <a:pt x="389" y="0"/>
                  <a:pt x="389" y="0"/>
                </a:cubicBezTo>
                <a:cubicBezTo>
                  <a:pt x="389" y="53"/>
                  <a:pt x="389" y="53"/>
                  <a:pt x="389" y="53"/>
                </a:cubicBezTo>
                <a:cubicBezTo>
                  <a:pt x="372" y="53"/>
                  <a:pt x="372" y="53"/>
                  <a:pt x="372" y="53"/>
                </a:cubicBezTo>
                <a:cubicBezTo>
                  <a:pt x="283" y="53"/>
                  <a:pt x="230" y="124"/>
                  <a:pt x="186" y="187"/>
                </a:cubicBezTo>
                <a:cubicBezTo>
                  <a:pt x="141" y="240"/>
                  <a:pt x="106" y="284"/>
                  <a:pt x="53" y="284"/>
                </a:cubicBezTo>
                <a:cubicBezTo>
                  <a:pt x="0" y="284"/>
                  <a:pt x="0" y="284"/>
                  <a:pt x="0" y="284"/>
                </a:cubicBezTo>
                <a:cubicBezTo>
                  <a:pt x="0" y="355"/>
                  <a:pt x="0" y="355"/>
                  <a:pt x="0" y="355"/>
                </a:cubicBezTo>
                <a:cubicBezTo>
                  <a:pt x="53" y="355"/>
                  <a:pt x="53" y="355"/>
                  <a:pt x="53" y="355"/>
                </a:cubicBezTo>
                <a:cubicBezTo>
                  <a:pt x="141" y="355"/>
                  <a:pt x="194" y="284"/>
                  <a:pt x="239" y="222"/>
                </a:cubicBezTo>
                <a:cubicBezTo>
                  <a:pt x="283" y="169"/>
                  <a:pt x="319" y="124"/>
                  <a:pt x="372" y="124"/>
                </a:cubicBezTo>
                <a:close/>
                <a:moveTo>
                  <a:pt x="132" y="169"/>
                </a:moveTo>
                <a:lnTo>
                  <a:pt x="132" y="169"/>
                </a:lnTo>
                <a:cubicBezTo>
                  <a:pt x="132" y="160"/>
                  <a:pt x="141" y="160"/>
                  <a:pt x="141" y="152"/>
                </a:cubicBezTo>
                <a:cubicBezTo>
                  <a:pt x="150" y="143"/>
                  <a:pt x="167" y="124"/>
                  <a:pt x="177" y="116"/>
                </a:cubicBezTo>
                <a:cubicBezTo>
                  <a:pt x="141" y="80"/>
                  <a:pt x="106" y="63"/>
                  <a:pt x="53" y="63"/>
                </a:cubicBezTo>
                <a:cubicBezTo>
                  <a:pt x="0" y="63"/>
                  <a:pt x="0" y="63"/>
                  <a:pt x="0" y="63"/>
                </a:cubicBezTo>
                <a:cubicBezTo>
                  <a:pt x="0" y="134"/>
                  <a:pt x="0" y="134"/>
                  <a:pt x="0" y="134"/>
                </a:cubicBezTo>
                <a:cubicBezTo>
                  <a:pt x="53" y="134"/>
                  <a:pt x="53" y="134"/>
                  <a:pt x="53" y="134"/>
                </a:cubicBezTo>
                <a:cubicBezTo>
                  <a:pt x="79" y="134"/>
                  <a:pt x="106" y="143"/>
                  <a:pt x="132" y="169"/>
                </a:cubicBezTo>
                <a:close/>
                <a:moveTo>
                  <a:pt x="389" y="293"/>
                </a:moveTo>
                <a:lnTo>
                  <a:pt x="389" y="293"/>
                </a:lnTo>
                <a:cubicBezTo>
                  <a:pt x="372" y="293"/>
                  <a:pt x="372" y="293"/>
                  <a:pt x="372" y="293"/>
                </a:cubicBezTo>
                <a:cubicBezTo>
                  <a:pt x="336" y="293"/>
                  <a:pt x="310" y="275"/>
                  <a:pt x="283" y="249"/>
                </a:cubicBezTo>
                <a:cubicBezTo>
                  <a:pt x="283" y="249"/>
                  <a:pt x="283" y="249"/>
                  <a:pt x="283" y="258"/>
                </a:cubicBezTo>
                <a:cubicBezTo>
                  <a:pt x="266" y="266"/>
                  <a:pt x="257" y="284"/>
                  <a:pt x="248" y="302"/>
                </a:cubicBezTo>
                <a:cubicBezTo>
                  <a:pt x="274" y="337"/>
                  <a:pt x="319" y="355"/>
                  <a:pt x="372" y="355"/>
                </a:cubicBezTo>
                <a:cubicBezTo>
                  <a:pt x="389" y="355"/>
                  <a:pt x="389" y="355"/>
                  <a:pt x="389" y="355"/>
                </a:cubicBezTo>
                <a:cubicBezTo>
                  <a:pt x="389" y="417"/>
                  <a:pt x="389" y="417"/>
                  <a:pt x="389" y="417"/>
                </a:cubicBezTo>
                <a:cubicBezTo>
                  <a:pt x="496" y="328"/>
                  <a:pt x="496" y="328"/>
                  <a:pt x="496" y="328"/>
                </a:cubicBezTo>
                <a:cubicBezTo>
                  <a:pt x="389" y="240"/>
                  <a:pt x="389" y="240"/>
                  <a:pt x="389" y="240"/>
                </a:cubicBezTo>
                <a:lnTo>
                  <a:pt x="389" y="29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44" name="Freeform 78"/>
          <p:cNvSpPr>
            <a:spLocks noChangeArrowheads="1"/>
          </p:cNvSpPr>
          <p:nvPr/>
        </p:nvSpPr>
        <p:spPr bwMode="auto">
          <a:xfrm>
            <a:off x="6618681" y="2611968"/>
            <a:ext cx="237005" cy="241300"/>
          </a:xfrm>
          <a:custGeom>
            <a:avLst/>
            <a:gdLst>
              <a:gd name="T0" fmla="*/ 381 w 399"/>
              <a:gd name="T1" fmla="*/ 336 h 400"/>
              <a:gd name="T2" fmla="*/ 381 w 399"/>
              <a:gd name="T3" fmla="*/ 336 h 400"/>
              <a:gd name="T4" fmla="*/ 292 w 399"/>
              <a:gd name="T5" fmla="*/ 239 h 400"/>
              <a:gd name="T6" fmla="*/ 310 w 399"/>
              <a:gd name="T7" fmla="*/ 159 h 400"/>
              <a:gd name="T8" fmla="*/ 151 w 399"/>
              <a:gd name="T9" fmla="*/ 0 h 400"/>
              <a:gd name="T10" fmla="*/ 0 w 399"/>
              <a:gd name="T11" fmla="*/ 151 h 400"/>
              <a:gd name="T12" fmla="*/ 160 w 399"/>
              <a:gd name="T13" fmla="*/ 310 h 400"/>
              <a:gd name="T14" fmla="*/ 230 w 399"/>
              <a:gd name="T15" fmla="*/ 292 h 400"/>
              <a:gd name="T16" fmla="*/ 328 w 399"/>
              <a:gd name="T17" fmla="*/ 390 h 400"/>
              <a:gd name="T18" fmla="*/ 363 w 399"/>
              <a:gd name="T19" fmla="*/ 390 h 400"/>
              <a:gd name="T20" fmla="*/ 389 w 399"/>
              <a:gd name="T21" fmla="*/ 364 h 400"/>
              <a:gd name="T22" fmla="*/ 381 w 399"/>
              <a:gd name="T23" fmla="*/ 336 h 400"/>
              <a:gd name="T24" fmla="*/ 44 w 399"/>
              <a:gd name="T25" fmla="*/ 151 h 400"/>
              <a:gd name="T26" fmla="*/ 44 w 399"/>
              <a:gd name="T27" fmla="*/ 151 h 400"/>
              <a:gd name="T28" fmla="*/ 151 w 399"/>
              <a:gd name="T29" fmla="*/ 44 h 400"/>
              <a:gd name="T30" fmla="*/ 266 w 399"/>
              <a:gd name="T31" fmla="*/ 159 h 400"/>
              <a:gd name="T32" fmla="*/ 160 w 399"/>
              <a:gd name="T33" fmla="*/ 266 h 400"/>
              <a:gd name="T34" fmla="*/ 44 w 399"/>
              <a:gd name="T35" fmla="*/ 151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99" h="400">
                <a:moveTo>
                  <a:pt x="381" y="336"/>
                </a:moveTo>
                <a:lnTo>
                  <a:pt x="381" y="336"/>
                </a:lnTo>
                <a:cubicBezTo>
                  <a:pt x="292" y="239"/>
                  <a:pt x="292" y="239"/>
                  <a:pt x="292" y="239"/>
                </a:cubicBezTo>
                <a:cubicBezTo>
                  <a:pt x="301" y="212"/>
                  <a:pt x="310" y="186"/>
                  <a:pt x="310" y="159"/>
                </a:cubicBezTo>
                <a:cubicBezTo>
                  <a:pt x="310" y="71"/>
                  <a:pt x="239" y="0"/>
                  <a:pt x="151" y="0"/>
                </a:cubicBezTo>
                <a:cubicBezTo>
                  <a:pt x="70" y="0"/>
                  <a:pt x="0" y="71"/>
                  <a:pt x="0" y="151"/>
                </a:cubicBezTo>
                <a:cubicBezTo>
                  <a:pt x="0" y="239"/>
                  <a:pt x="70" y="310"/>
                  <a:pt x="160" y="310"/>
                </a:cubicBezTo>
                <a:cubicBezTo>
                  <a:pt x="186" y="310"/>
                  <a:pt x="213" y="302"/>
                  <a:pt x="230" y="292"/>
                </a:cubicBezTo>
                <a:cubicBezTo>
                  <a:pt x="328" y="390"/>
                  <a:pt x="328" y="390"/>
                  <a:pt x="328" y="390"/>
                </a:cubicBezTo>
                <a:cubicBezTo>
                  <a:pt x="336" y="399"/>
                  <a:pt x="354" y="399"/>
                  <a:pt x="363" y="390"/>
                </a:cubicBezTo>
                <a:cubicBezTo>
                  <a:pt x="389" y="364"/>
                  <a:pt x="389" y="364"/>
                  <a:pt x="389" y="364"/>
                </a:cubicBezTo>
                <a:cubicBezTo>
                  <a:pt x="398" y="355"/>
                  <a:pt x="389" y="346"/>
                  <a:pt x="381" y="336"/>
                </a:cubicBezTo>
                <a:close/>
                <a:moveTo>
                  <a:pt x="44" y="151"/>
                </a:moveTo>
                <a:lnTo>
                  <a:pt x="44" y="151"/>
                </a:lnTo>
                <a:cubicBezTo>
                  <a:pt x="44" y="98"/>
                  <a:pt x="98" y="44"/>
                  <a:pt x="151" y="44"/>
                </a:cubicBezTo>
                <a:cubicBezTo>
                  <a:pt x="213" y="44"/>
                  <a:pt x="266" y="98"/>
                  <a:pt x="266" y="159"/>
                </a:cubicBezTo>
                <a:cubicBezTo>
                  <a:pt x="266" y="221"/>
                  <a:pt x="213" y="266"/>
                  <a:pt x="160" y="266"/>
                </a:cubicBezTo>
                <a:cubicBezTo>
                  <a:pt x="98" y="266"/>
                  <a:pt x="44" y="212"/>
                  <a:pt x="44" y="15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45" name="Freeform 79"/>
          <p:cNvSpPr>
            <a:spLocks noChangeArrowheads="1"/>
          </p:cNvSpPr>
          <p:nvPr/>
        </p:nvSpPr>
        <p:spPr bwMode="auto">
          <a:xfrm>
            <a:off x="8372941" y="4366684"/>
            <a:ext cx="285677" cy="287867"/>
          </a:xfrm>
          <a:custGeom>
            <a:avLst/>
            <a:gdLst>
              <a:gd name="T0" fmla="*/ 239 w 479"/>
              <a:gd name="T1" fmla="*/ 0 h 479"/>
              <a:gd name="T2" fmla="*/ 239 w 479"/>
              <a:gd name="T3" fmla="*/ 0 h 479"/>
              <a:gd name="T4" fmla="*/ 0 w 479"/>
              <a:gd name="T5" fmla="*/ 239 h 479"/>
              <a:gd name="T6" fmla="*/ 239 w 479"/>
              <a:gd name="T7" fmla="*/ 478 h 479"/>
              <a:gd name="T8" fmla="*/ 478 w 479"/>
              <a:gd name="T9" fmla="*/ 239 h 479"/>
              <a:gd name="T10" fmla="*/ 239 w 479"/>
              <a:gd name="T11" fmla="*/ 0 h 479"/>
              <a:gd name="T12" fmla="*/ 443 w 479"/>
              <a:gd name="T13" fmla="*/ 239 h 479"/>
              <a:gd name="T14" fmla="*/ 443 w 479"/>
              <a:gd name="T15" fmla="*/ 239 h 479"/>
              <a:gd name="T16" fmla="*/ 399 w 479"/>
              <a:gd name="T17" fmla="*/ 363 h 479"/>
              <a:gd name="T18" fmla="*/ 390 w 479"/>
              <a:gd name="T19" fmla="*/ 328 h 479"/>
              <a:gd name="T20" fmla="*/ 399 w 479"/>
              <a:gd name="T21" fmla="*/ 257 h 479"/>
              <a:gd name="T22" fmla="*/ 372 w 479"/>
              <a:gd name="T23" fmla="*/ 204 h 479"/>
              <a:gd name="T24" fmla="*/ 319 w 479"/>
              <a:gd name="T25" fmla="*/ 178 h 479"/>
              <a:gd name="T26" fmla="*/ 346 w 479"/>
              <a:gd name="T27" fmla="*/ 88 h 479"/>
              <a:gd name="T28" fmla="*/ 293 w 479"/>
              <a:gd name="T29" fmla="*/ 62 h 479"/>
              <a:gd name="T30" fmla="*/ 301 w 479"/>
              <a:gd name="T31" fmla="*/ 53 h 479"/>
              <a:gd name="T32" fmla="*/ 443 w 479"/>
              <a:gd name="T33" fmla="*/ 239 h 479"/>
              <a:gd name="T34" fmla="*/ 212 w 479"/>
              <a:gd name="T35" fmla="*/ 44 h 479"/>
              <a:gd name="T36" fmla="*/ 212 w 479"/>
              <a:gd name="T37" fmla="*/ 44 h 479"/>
              <a:gd name="T38" fmla="*/ 186 w 479"/>
              <a:gd name="T39" fmla="*/ 62 h 479"/>
              <a:gd name="T40" fmla="*/ 150 w 479"/>
              <a:gd name="T41" fmla="*/ 88 h 479"/>
              <a:gd name="T42" fmla="*/ 115 w 479"/>
              <a:gd name="T43" fmla="*/ 133 h 479"/>
              <a:gd name="T44" fmla="*/ 133 w 479"/>
              <a:gd name="T45" fmla="*/ 159 h 479"/>
              <a:gd name="T46" fmla="*/ 177 w 479"/>
              <a:gd name="T47" fmla="*/ 159 h 479"/>
              <a:gd name="T48" fmla="*/ 248 w 479"/>
              <a:gd name="T49" fmla="*/ 239 h 479"/>
              <a:gd name="T50" fmla="*/ 186 w 479"/>
              <a:gd name="T51" fmla="*/ 292 h 479"/>
              <a:gd name="T52" fmla="*/ 177 w 479"/>
              <a:gd name="T53" fmla="*/ 337 h 479"/>
              <a:gd name="T54" fmla="*/ 177 w 479"/>
              <a:gd name="T55" fmla="*/ 390 h 479"/>
              <a:gd name="T56" fmla="*/ 133 w 479"/>
              <a:gd name="T57" fmla="*/ 345 h 479"/>
              <a:gd name="T58" fmla="*/ 124 w 479"/>
              <a:gd name="T59" fmla="*/ 284 h 479"/>
              <a:gd name="T60" fmla="*/ 88 w 479"/>
              <a:gd name="T61" fmla="*/ 239 h 479"/>
              <a:gd name="T62" fmla="*/ 106 w 479"/>
              <a:gd name="T63" fmla="*/ 186 h 479"/>
              <a:gd name="T64" fmla="*/ 53 w 479"/>
              <a:gd name="T65" fmla="*/ 169 h 479"/>
              <a:gd name="T66" fmla="*/ 212 w 479"/>
              <a:gd name="T67" fmla="*/ 44 h 479"/>
              <a:gd name="T68" fmla="*/ 177 w 479"/>
              <a:gd name="T69" fmla="*/ 434 h 479"/>
              <a:gd name="T70" fmla="*/ 177 w 479"/>
              <a:gd name="T71" fmla="*/ 434 h 479"/>
              <a:gd name="T72" fmla="*/ 204 w 479"/>
              <a:gd name="T73" fmla="*/ 416 h 479"/>
              <a:gd name="T74" fmla="*/ 239 w 479"/>
              <a:gd name="T75" fmla="*/ 407 h 479"/>
              <a:gd name="T76" fmla="*/ 293 w 479"/>
              <a:gd name="T77" fmla="*/ 390 h 479"/>
              <a:gd name="T78" fmla="*/ 354 w 479"/>
              <a:gd name="T79" fmla="*/ 407 h 479"/>
              <a:gd name="T80" fmla="*/ 239 w 479"/>
              <a:gd name="T81" fmla="*/ 443 h 479"/>
              <a:gd name="T82" fmla="*/ 177 w 479"/>
              <a:gd name="T83" fmla="*/ 434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479" h="479">
                <a:moveTo>
                  <a:pt x="239" y="0"/>
                </a:moveTo>
                <a:lnTo>
                  <a:pt x="239" y="0"/>
                </a:lnTo>
                <a:cubicBezTo>
                  <a:pt x="106" y="0"/>
                  <a:pt x="0" y="106"/>
                  <a:pt x="0" y="239"/>
                </a:cubicBezTo>
                <a:cubicBezTo>
                  <a:pt x="0" y="372"/>
                  <a:pt x="106" y="478"/>
                  <a:pt x="239" y="478"/>
                </a:cubicBezTo>
                <a:cubicBezTo>
                  <a:pt x="372" y="478"/>
                  <a:pt x="478" y="372"/>
                  <a:pt x="478" y="239"/>
                </a:cubicBezTo>
                <a:cubicBezTo>
                  <a:pt x="478" y="106"/>
                  <a:pt x="372" y="0"/>
                  <a:pt x="239" y="0"/>
                </a:cubicBezTo>
                <a:close/>
                <a:moveTo>
                  <a:pt x="443" y="239"/>
                </a:moveTo>
                <a:lnTo>
                  <a:pt x="443" y="239"/>
                </a:lnTo>
                <a:cubicBezTo>
                  <a:pt x="443" y="292"/>
                  <a:pt x="425" y="328"/>
                  <a:pt x="399" y="363"/>
                </a:cubicBezTo>
                <a:cubicBezTo>
                  <a:pt x="390" y="363"/>
                  <a:pt x="381" y="345"/>
                  <a:pt x="390" y="328"/>
                </a:cubicBezTo>
                <a:cubicBezTo>
                  <a:pt x="399" y="310"/>
                  <a:pt x="399" y="275"/>
                  <a:pt x="399" y="257"/>
                </a:cubicBezTo>
                <a:cubicBezTo>
                  <a:pt x="399" y="239"/>
                  <a:pt x="390" y="204"/>
                  <a:pt x="372" y="204"/>
                </a:cubicBezTo>
                <a:cubicBezTo>
                  <a:pt x="346" y="204"/>
                  <a:pt x="337" y="204"/>
                  <a:pt x="319" y="178"/>
                </a:cubicBezTo>
                <a:cubicBezTo>
                  <a:pt x="301" y="124"/>
                  <a:pt x="372" y="115"/>
                  <a:pt x="346" y="88"/>
                </a:cubicBezTo>
                <a:cubicBezTo>
                  <a:pt x="337" y="80"/>
                  <a:pt x="301" y="115"/>
                  <a:pt x="293" y="62"/>
                </a:cubicBezTo>
                <a:lnTo>
                  <a:pt x="301" y="53"/>
                </a:lnTo>
                <a:cubicBezTo>
                  <a:pt x="381" y="80"/>
                  <a:pt x="443" y="150"/>
                  <a:pt x="443" y="239"/>
                </a:cubicBezTo>
                <a:close/>
                <a:moveTo>
                  <a:pt x="212" y="44"/>
                </a:moveTo>
                <a:lnTo>
                  <a:pt x="212" y="44"/>
                </a:lnTo>
                <a:cubicBezTo>
                  <a:pt x="204" y="53"/>
                  <a:pt x="194" y="53"/>
                  <a:pt x="186" y="62"/>
                </a:cubicBezTo>
                <a:cubicBezTo>
                  <a:pt x="168" y="80"/>
                  <a:pt x="159" y="71"/>
                  <a:pt x="150" y="88"/>
                </a:cubicBezTo>
                <a:cubicBezTo>
                  <a:pt x="141" y="106"/>
                  <a:pt x="115" y="124"/>
                  <a:pt x="115" y="133"/>
                </a:cubicBezTo>
                <a:cubicBezTo>
                  <a:pt x="115" y="142"/>
                  <a:pt x="133" y="159"/>
                  <a:pt x="133" y="159"/>
                </a:cubicBezTo>
                <a:cubicBezTo>
                  <a:pt x="141" y="150"/>
                  <a:pt x="159" y="150"/>
                  <a:pt x="177" y="159"/>
                </a:cubicBezTo>
                <a:cubicBezTo>
                  <a:pt x="186" y="159"/>
                  <a:pt x="275" y="169"/>
                  <a:pt x="248" y="239"/>
                </a:cubicBezTo>
                <a:cubicBezTo>
                  <a:pt x="239" y="266"/>
                  <a:pt x="194" y="257"/>
                  <a:pt x="186" y="292"/>
                </a:cubicBezTo>
                <a:cubicBezTo>
                  <a:pt x="186" y="301"/>
                  <a:pt x="186" y="328"/>
                  <a:pt x="177" y="337"/>
                </a:cubicBezTo>
                <a:cubicBezTo>
                  <a:pt x="177" y="345"/>
                  <a:pt x="186" y="390"/>
                  <a:pt x="177" y="390"/>
                </a:cubicBezTo>
                <a:cubicBezTo>
                  <a:pt x="168" y="390"/>
                  <a:pt x="133" y="345"/>
                  <a:pt x="133" y="345"/>
                </a:cubicBezTo>
                <a:cubicBezTo>
                  <a:pt x="133" y="337"/>
                  <a:pt x="124" y="310"/>
                  <a:pt x="124" y="284"/>
                </a:cubicBezTo>
                <a:cubicBezTo>
                  <a:pt x="124" y="266"/>
                  <a:pt x="88" y="266"/>
                  <a:pt x="88" y="239"/>
                </a:cubicBezTo>
                <a:cubicBezTo>
                  <a:pt x="88" y="213"/>
                  <a:pt x="106" y="195"/>
                  <a:pt x="106" y="186"/>
                </a:cubicBezTo>
                <a:cubicBezTo>
                  <a:pt x="97" y="169"/>
                  <a:pt x="62" y="169"/>
                  <a:pt x="53" y="169"/>
                </a:cubicBezTo>
                <a:cubicBezTo>
                  <a:pt x="80" y="97"/>
                  <a:pt x="141" y="53"/>
                  <a:pt x="212" y="44"/>
                </a:cubicBezTo>
                <a:close/>
                <a:moveTo>
                  <a:pt x="177" y="434"/>
                </a:moveTo>
                <a:lnTo>
                  <a:pt x="177" y="434"/>
                </a:lnTo>
                <a:cubicBezTo>
                  <a:pt x="186" y="425"/>
                  <a:pt x="186" y="416"/>
                  <a:pt x="204" y="416"/>
                </a:cubicBezTo>
                <a:cubicBezTo>
                  <a:pt x="212" y="416"/>
                  <a:pt x="221" y="416"/>
                  <a:pt x="239" y="407"/>
                </a:cubicBezTo>
                <a:cubicBezTo>
                  <a:pt x="248" y="407"/>
                  <a:pt x="275" y="398"/>
                  <a:pt x="293" y="390"/>
                </a:cubicBezTo>
                <a:cubicBezTo>
                  <a:pt x="310" y="390"/>
                  <a:pt x="346" y="398"/>
                  <a:pt x="354" y="407"/>
                </a:cubicBezTo>
                <a:cubicBezTo>
                  <a:pt x="319" y="434"/>
                  <a:pt x="284" y="443"/>
                  <a:pt x="239" y="443"/>
                </a:cubicBezTo>
                <a:cubicBezTo>
                  <a:pt x="221" y="443"/>
                  <a:pt x="194" y="443"/>
                  <a:pt x="177" y="43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46" name="Freeform 80"/>
          <p:cNvSpPr>
            <a:spLocks noChangeArrowheads="1"/>
          </p:cNvSpPr>
          <p:nvPr/>
        </p:nvSpPr>
        <p:spPr bwMode="auto">
          <a:xfrm>
            <a:off x="8961221" y="4419601"/>
            <a:ext cx="296256" cy="182034"/>
          </a:xfrm>
          <a:custGeom>
            <a:avLst/>
            <a:gdLst>
              <a:gd name="T0" fmla="*/ 462 w 498"/>
              <a:gd name="T1" fmla="*/ 0 h 303"/>
              <a:gd name="T2" fmla="*/ 0 w 498"/>
              <a:gd name="T3" fmla="*/ 36 h 303"/>
              <a:gd name="T4" fmla="*/ 36 w 498"/>
              <a:gd name="T5" fmla="*/ 302 h 303"/>
              <a:gd name="T6" fmla="*/ 497 w 498"/>
              <a:gd name="T7" fmla="*/ 266 h 303"/>
              <a:gd name="T8" fmla="*/ 462 w 498"/>
              <a:gd name="T9" fmla="*/ 0 h 303"/>
              <a:gd name="T10" fmla="*/ 275 w 498"/>
              <a:gd name="T11" fmla="*/ 54 h 303"/>
              <a:gd name="T12" fmla="*/ 319 w 498"/>
              <a:gd name="T13" fmla="*/ 107 h 303"/>
              <a:gd name="T14" fmla="*/ 275 w 498"/>
              <a:gd name="T15" fmla="*/ 54 h 303"/>
              <a:gd name="T16" fmla="*/ 346 w 498"/>
              <a:gd name="T17" fmla="*/ 125 h 303"/>
              <a:gd name="T18" fmla="*/ 302 w 498"/>
              <a:gd name="T19" fmla="*/ 178 h 303"/>
              <a:gd name="T20" fmla="*/ 346 w 498"/>
              <a:gd name="T21" fmla="*/ 125 h 303"/>
              <a:gd name="T22" fmla="*/ 195 w 498"/>
              <a:gd name="T23" fmla="*/ 54 h 303"/>
              <a:gd name="T24" fmla="*/ 249 w 498"/>
              <a:gd name="T25" fmla="*/ 107 h 303"/>
              <a:gd name="T26" fmla="*/ 195 w 498"/>
              <a:gd name="T27" fmla="*/ 54 h 303"/>
              <a:gd name="T28" fmla="*/ 275 w 498"/>
              <a:gd name="T29" fmla="*/ 125 h 303"/>
              <a:gd name="T30" fmla="*/ 222 w 498"/>
              <a:gd name="T31" fmla="*/ 178 h 303"/>
              <a:gd name="T32" fmla="*/ 275 w 498"/>
              <a:gd name="T33" fmla="*/ 125 h 303"/>
              <a:gd name="T34" fmla="*/ 124 w 498"/>
              <a:gd name="T35" fmla="*/ 54 h 303"/>
              <a:gd name="T36" fmla="*/ 178 w 498"/>
              <a:gd name="T37" fmla="*/ 107 h 303"/>
              <a:gd name="T38" fmla="*/ 124 w 498"/>
              <a:gd name="T39" fmla="*/ 54 h 303"/>
              <a:gd name="T40" fmla="*/ 195 w 498"/>
              <a:gd name="T41" fmla="*/ 125 h 303"/>
              <a:gd name="T42" fmla="*/ 151 w 498"/>
              <a:gd name="T43" fmla="*/ 178 h 303"/>
              <a:gd name="T44" fmla="*/ 195 w 498"/>
              <a:gd name="T45" fmla="*/ 125 h 303"/>
              <a:gd name="T46" fmla="*/ 54 w 498"/>
              <a:gd name="T47" fmla="*/ 54 h 303"/>
              <a:gd name="T48" fmla="*/ 98 w 498"/>
              <a:gd name="T49" fmla="*/ 107 h 303"/>
              <a:gd name="T50" fmla="*/ 54 w 498"/>
              <a:gd name="T51" fmla="*/ 54 h 303"/>
              <a:gd name="T52" fmla="*/ 124 w 498"/>
              <a:gd name="T53" fmla="*/ 125 h 303"/>
              <a:gd name="T54" fmla="*/ 71 w 498"/>
              <a:gd name="T55" fmla="*/ 178 h 303"/>
              <a:gd name="T56" fmla="*/ 124 w 498"/>
              <a:gd name="T57" fmla="*/ 125 h 303"/>
              <a:gd name="T58" fmla="*/ 98 w 498"/>
              <a:gd name="T59" fmla="*/ 249 h 303"/>
              <a:gd name="T60" fmla="*/ 54 w 498"/>
              <a:gd name="T61" fmla="*/ 204 h 303"/>
              <a:gd name="T62" fmla="*/ 98 w 498"/>
              <a:gd name="T63" fmla="*/ 249 h 303"/>
              <a:gd name="T64" fmla="*/ 372 w 498"/>
              <a:gd name="T65" fmla="*/ 249 h 303"/>
              <a:gd name="T66" fmla="*/ 124 w 498"/>
              <a:gd name="T67" fmla="*/ 204 h 303"/>
              <a:gd name="T68" fmla="*/ 372 w 498"/>
              <a:gd name="T69" fmla="*/ 249 h 303"/>
              <a:gd name="T70" fmla="*/ 443 w 498"/>
              <a:gd name="T71" fmla="*/ 249 h 303"/>
              <a:gd name="T72" fmla="*/ 399 w 498"/>
              <a:gd name="T73" fmla="*/ 204 h 303"/>
              <a:gd name="T74" fmla="*/ 443 w 498"/>
              <a:gd name="T75" fmla="*/ 249 h 303"/>
              <a:gd name="T76" fmla="*/ 372 w 498"/>
              <a:gd name="T77" fmla="*/ 178 h 303"/>
              <a:gd name="T78" fmla="*/ 425 w 498"/>
              <a:gd name="T79" fmla="*/ 125 h 303"/>
              <a:gd name="T80" fmla="*/ 372 w 498"/>
              <a:gd name="T81" fmla="*/ 178 h 303"/>
              <a:gd name="T82" fmla="*/ 443 w 498"/>
              <a:gd name="T83" fmla="*/ 107 h 303"/>
              <a:gd name="T84" fmla="*/ 346 w 498"/>
              <a:gd name="T85" fmla="*/ 54 h 303"/>
              <a:gd name="T86" fmla="*/ 443 w 498"/>
              <a:gd name="T87" fmla="*/ 107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498" h="303">
                <a:moveTo>
                  <a:pt x="462" y="0"/>
                </a:moveTo>
                <a:lnTo>
                  <a:pt x="462" y="0"/>
                </a:lnTo>
                <a:cubicBezTo>
                  <a:pt x="36" y="0"/>
                  <a:pt x="36" y="0"/>
                  <a:pt x="36" y="0"/>
                </a:cubicBezTo>
                <a:cubicBezTo>
                  <a:pt x="18" y="0"/>
                  <a:pt x="0" y="18"/>
                  <a:pt x="0" y="36"/>
                </a:cubicBezTo>
                <a:cubicBezTo>
                  <a:pt x="0" y="266"/>
                  <a:pt x="0" y="266"/>
                  <a:pt x="0" y="266"/>
                </a:cubicBezTo>
                <a:cubicBezTo>
                  <a:pt x="0" y="284"/>
                  <a:pt x="18" y="302"/>
                  <a:pt x="36" y="302"/>
                </a:cubicBezTo>
                <a:cubicBezTo>
                  <a:pt x="462" y="302"/>
                  <a:pt x="462" y="302"/>
                  <a:pt x="462" y="302"/>
                </a:cubicBezTo>
                <a:cubicBezTo>
                  <a:pt x="479" y="302"/>
                  <a:pt x="497" y="284"/>
                  <a:pt x="497" y="266"/>
                </a:cubicBezTo>
                <a:cubicBezTo>
                  <a:pt x="497" y="36"/>
                  <a:pt x="497" y="36"/>
                  <a:pt x="497" y="36"/>
                </a:cubicBezTo>
                <a:cubicBezTo>
                  <a:pt x="497" y="18"/>
                  <a:pt x="479" y="0"/>
                  <a:pt x="462" y="0"/>
                </a:cubicBezTo>
                <a:close/>
                <a:moveTo>
                  <a:pt x="275" y="54"/>
                </a:moveTo>
                <a:lnTo>
                  <a:pt x="275" y="54"/>
                </a:lnTo>
                <a:cubicBezTo>
                  <a:pt x="319" y="54"/>
                  <a:pt x="319" y="54"/>
                  <a:pt x="319" y="54"/>
                </a:cubicBezTo>
                <a:cubicBezTo>
                  <a:pt x="319" y="107"/>
                  <a:pt x="319" y="107"/>
                  <a:pt x="319" y="107"/>
                </a:cubicBezTo>
                <a:cubicBezTo>
                  <a:pt x="275" y="107"/>
                  <a:pt x="275" y="107"/>
                  <a:pt x="275" y="107"/>
                </a:cubicBezTo>
                <a:lnTo>
                  <a:pt x="275" y="54"/>
                </a:lnTo>
                <a:close/>
                <a:moveTo>
                  <a:pt x="346" y="125"/>
                </a:moveTo>
                <a:lnTo>
                  <a:pt x="346" y="125"/>
                </a:lnTo>
                <a:cubicBezTo>
                  <a:pt x="346" y="178"/>
                  <a:pt x="346" y="178"/>
                  <a:pt x="346" y="178"/>
                </a:cubicBezTo>
                <a:cubicBezTo>
                  <a:pt x="302" y="178"/>
                  <a:pt x="302" y="178"/>
                  <a:pt x="302" y="178"/>
                </a:cubicBezTo>
                <a:cubicBezTo>
                  <a:pt x="302" y="125"/>
                  <a:pt x="302" y="125"/>
                  <a:pt x="302" y="125"/>
                </a:cubicBezTo>
                <a:lnTo>
                  <a:pt x="346" y="125"/>
                </a:lnTo>
                <a:close/>
                <a:moveTo>
                  <a:pt x="195" y="54"/>
                </a:moveTo>
                <a:lnTo>
                  <a:pt x="195" y="54"/>
                </a:lnTo>
                <a:cubicBezTo>
                  <a:pt x="249" y="54"/>
                  <a:pt x="249" y="54"/>
                  <a:pt x="249" y="54"/>
                </a:cubicBezTo>
                <a:cubicBezTo>
                  <a:pt x="249" y="107"/>
                  <a:pt x="249" y="107"/>
                  <a:pt x="249" y="107"/>
                </a:cubicBezTo>
                <a:cubicBezTo>
                  <a:pt x="195" y="107"/>
                  <a:pt x="195" y="107"/>
                  <a:pt x="195" y="107"/>
                </a:cubicBezTo>
                <a:lnTo>
                  <a:pt x="195" y="54"/>
                </a:lnTo>
                <a:close/>
                <a:moveTo>
                  <a:pt x="275" y="125"/>
                </a:moveTo>
                <a:lnTo>
                  <a:pt x="275" y="125"/>
                </a:lnTo>
                <a:cubicBezTo>
                  <a:pt x="275" y="178"/>
                  <a:pt x="275" y="178"/>
                  <a:pt x="275" y="178"/>
                </a:cubicBezTo>
                <a:cubicBezTo>
                  <a:pt x="222" y="178"/>
                  <a:pt x="222" y="178"/>
                  <a:pt x="222" y="178"/>
                </a:cubicBezTo>
                <a:cubicBezTo>
                  <a:pt x="222" y="125"/>
                  <a:pt x="222" y="125"/>
                  <a:pt x="222" y="125"/>
                </a:cubicBezTo>
                <a:lnTo>
                  <a:pt x="275" y="125"/>
                </a:lnTo>
                <a:close/>
                <a:moveTo>
                  <a:pt x="124" y="54"/>
                </a:moveTo>
                <a:lnTo>
                  <a:pt x="124" y="54"/>
                </a:lnTo>
                <a:cubicBezTo>
                  <a:pt x="178" y="54"/>
                  <a:pt x="178" y="54"/>
                  <a:pt x="178" y="54"/>
                </a:cubicBezTo>
                <a:cubicBezTo>
                  <a:pt x="178" y="107"/>
                  <a:pt x="178" y="107"/>
                  <a:pt x="178" y="107"/>
                </a:cubicBezTo>
                <a:cubicBezTo>
                  <a:pt x="124" y="107"/>
                  <a:pt x="124" y="107"/>
                  <a:pt x="124" y="107"/>
                </a:cubicBezTo>
                <a:lnTo>
                  <a:pt x="124" y="54"/>
                </a:lnTo>
                <a:close/>
                <a:moveTo>
                  <a:pt x="195" y="125"/>
                </a:moveTo>
                <a:lnTo>
                  <a:pt x="195" y="125"/>
                </a:lnTo>
                <a:cubicBezTo>
                  <a:pt x="195" y="178"/>
                  <a:pt x="195" y="178"/>
                  <a:pt x="195" y="178"/>
                </a:cubicBezTo>
                <a:cubicBezTo>
                  <a:pt x="151" y="178"/>
                  <a:pt x="151" y="178"/>
                  <a:pt x="151" y="178"/>
                </a:cubicBezTo>
                <a:cubicBezTo>
                  <a:pt x="151" y="125"/>
                  <a:pt x="151" y="125"/>
                  <a:pt x="151" y="125"/>
                </a:cubicBezTo>
                <a:lnTo>
                  <a:pt x="195" y="125"/>
                </a:lnTo>
                <a:close/>
                <a:moveTo>
                  <a:pt x="54" y="54"/>
                </a:moveTo>
                <a:lnTo>
                  <a:pt x="54" y="54"/>
                </a:lnTo>
                <a:cubicBezTo>
                  <a:pt x="98" y="54"/>
                  <a:pt x="98" y="54"/>
                  <a:pt x="98" y="54"/>
                </a:cubicBezTo>
                <a:cubicBezTo>
                  <a:pt x="98" y="107"/>
                  <a:pt x="98" y="107"/>
                  <a:pt x="98" y="107"/>
                </a:cubicBezTo>
                <a:cubicBezTo>
                  <a:pt x="54" y="107"/>
                  <a:pt x="54" y="107"/>
                  <a:pt x="54" y="107"/>
                </a:cubicBezTo>
                <a:lnTo>
                  <a:pt x="54" y="54"/>
                </a:lnTo>
                <a:close/>
                <a:moveTo>
                  <a:pt x="124" y="125"/>
                </a:moveTo>
                <a:lnTo>
                  <a:pt x="124" y="125"/>
                </a:lnTo>
                <a:cubicBezTo>
                  <a:pt x="124" y="178"/>
                  <a:pt x="124" y="178"/>
                  <a:pt x="124" y="178"/>
                </a:cubicBezTo>
                <a:cubicBezTo>
                  <a:pt x="71" y="178"/>
                  <a:pt x="71" y="178"/>
                  <a:pt x="71" y="178"/>
                </a:cubicBezTo>
                <a:cubicBezTo>
                  <a:pt x="71" y="125"/>
                  <a:pt x="71" y="125"/>
                  <a:pt x="71" y="125"/>
                </a:cubicBezTo>
                <a:lnTo>
                  <a:pt x="124" y="125"/>
                </a:lnTo>
                <a:close/>
                <a:moveTo>
                  <a:pt x="98" y="249"/>
                </a:moveTo>
                <a:lnTo>
                  <a:pt x="98" y="249"/>
                </a:lnTo>
                <a:cubicBezTo>
                  <a:pt x="54" y="249"/>
                  <a:pt x="54" y="249"/>
                  <a:pt x="54" y="249"/>
                </a:cubicBezTo>
                <a:cubicBezTo>
                  <a:pt x="54" y="204"/>
                  <a:pt x="54" y="204"/>
                  <a:pt x="54" y="204"/>
                </a:cubicBezTo>
                <a:cubicBezTo>
                  <a:pt x="98" y="204"/>
                  <a:pt x="98" y="204"/>
                  <a:pt x="98" y="204"/>
                </a:cubicBezTo>
                <a:lnTo>
                  <a:pt x="98" y="249"/>
                </a:lnTo>
                <a:close/>
                <a:moveTo>
                  <a:pt x="372" y="249"/>
                </a:moveTo>
                <a:lnTo>
                  <a:pt x="372" y="249"/>
                </a:lnTo>
                <a:cubicBezTo>
                  <a:pt x="124" y="249"/>
                  <a:pt x="124" y="249"/>
                  <a:pt x="124" y="249"/>
                </a:cubicBezTo>
                <a:cubicBezTo>
                  <a:pt x="124" y="204"/>
                  <a:pt x="124" y="204"/>
                  <a:pt x="124" y="204"/>
                </a:cubicBezTo>
                <a:cubicBezTo>
                  <a:pt x="372" y="204"/>
                  <a:pt x="372" y="204"/>
                  <a:pt x="372" y="204"/>
                </a:cubicBezTo>
                <a:lnTo>
                  <a:pt x="372" y="249"/>
                </a:lnTo>
                <a:close/>
                <a:moveTo>
                  <a:pt x="443" y="249"/>
                </a:moveTo>
                <a:lnTo>
                  <a:pt x="443" y="249"/>
                </a:lnTo>
                <a:cubicBezTo>
                  <a:pt x="399" y="249"/>
                  <a:pt x="399" y="249"/>
                  <a:pt x="399" y="249"/>
                </a:cubicBezTo>
                <a:cubicBezTo>
                  <a:pt x="399" y="204"/>
                  <a:pt x="399" y="204"/>
                  <a:pt x="399" y="204"/>
                </a:cubicBezTo>
                <a:cubicBezTo>
                  <a:pt x="443" y="204"/>
                  <a:pt x="443" y="204"/>
                  <a:pt x="443" y="204"/>
                </a:cubicBezTo>
                <a:lnTo>
                  <a:pt x="443" y="249"/>
                </a:lnTo>
                <a:close/>
                <a:moveTo>
                  <a:pt x="372" y="178"/>
                </a:moveTo>
                <a:lnTo>
                  <a:pt x="372" y="178"/>
                </a:lnTo>
                <a:cubicBezTo>
                  <a:pt x="372" y="125"/>
                  <a:pt x="372" y="125"/>
                  <a:pt x="372" y="125"/>
                </a:cubicBezTo>
                <a:cubicBezTo>
                  <a:pt x="425" y="125"/>
                  <a:pt x="425" y="125"/>
                  <a:pt x="425" y="125"/>
                </a:cubicBezTo>
                <a:cubicBezTo>
                  <a:pt x="425" y="178"/>
                  <a:pt x="425" y="178"/>
                  <a:pt x="425" y="178"/>
                </a:cubicBezTo>
                <a:lnTo>
                  <a:pt x="372" y="178"/>
                </a:lnTo>
                <a:close/>
                <a:moveTo>
                  <a:pt x="443" y="107"/>
                </a:moveTo>
                <a:lnTo>
                  <a:pt x="443" y="107"/>
                </a:lnTo>
                <a:cubicBezTo>
                  <a:pt x="346" y="107"/>
                  <a:pt x="346" y="107"/>
                  <a:pt x="346" y="107"/>
                </a:cubicBezTo>
                <a:cubicBezTo>
                  <a:pt x="346" y="54"/>
                  <a:pt x="346" y="54"/>
                  <a:pt x="346" y="54"/>
                </a:cubicBezTo>
                <a:cubicBezTo>
                  <a:pt x="443" y="54"/>
                  <a:pt x="443" y="54"/>
                  <a:pt x="443" y="54"/>
                </a:cubicBezTo>
                <a:lnTo>
                  <a:pt x="443" y="1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47" name="Freeform 81"/>
          <p:cNvSpPr>
            <a:spLocks noChangeArrowheads="1"/>
          </p:cNvSpPr>
          <p:nvPr/>
        </p:nvSpPr>
        <p:spPr bwMode="auto">
          <a:xfrm>
            <a:off x="653351" y="4986867"/>
            <a:ext cx="298373" cy="239184"/>
          </a:xfrm>
          <a:custGeom>
            <a:avLst/>
            <a:gdLst>
              <a:gd name="T0" fmla="*/ 442 w 497"/>
              <a:gd name="T1" fmla="*/ 0 h 401"/>
              <a:gd name="T2" fmla="*/ 442 w 497"/>
              <a:gd name="T3" fmla="*/ 0 h 401"/>
              <a:gd name="T4" fmla="*/ 53 w 497"/>
              <a:gd name="T5" fmla="*/ 0 h 401"/>
              <a:gd name="T6" fmla="*/ 0 w 497"/>
              <a:gd name="T7" fmla="*/ 45 h 401"/>
              <a:gd name="T8" fmla="*/ 0 w 497"/>
              <a:gd name="T9" fmla="*/ 347 h 401"/>
              <a:gd name="T10" fmla="*/ 53 w 497"/>
              <a:gd name="T11" fmla="*/ 400 h 401"/>
              <a:gd name="T12" fmla="*/ 442 w 497"/>
              <a:gd name="T13" fmla="*/ 400 h 401"/>
              <a:gd name="T14" fmla="*/ 496 w 497"/>
              <a:gd name="T15" fmla="*/ 347 h 401"/>
              <a:gd name="T16" fmla="*/ 496 w 497"/>
              <a:gd name="T17" fmla="*/ 45 h 401"/>
              <a:gd name="T18" fmla="*/ 442 w 497"/>
              <a:gd name="T19" fmla="*/ 0 h 401"/>
              <a:gd name="T20" fmla="*/ 114 w 497"/>
              <a:gd name="T21" fmla="*/ 45 h 401"/>
              <a:gd name="T22" fmla="*/ 114 w 497"/>
              <a:gd name="T23" fmla="*/ 45 h 401"/>
              <a:gd name="T24" fmla="*/ 132 w 497"/>
              <a:gd name="T25" fmla="*/ 63 h 401"/>
              <a:gd name="T26" fmla="*/ 114 w 497"/>
              <a:gd name="T27" fmla="*/ 80 h 401"/>
              <a:gd name="T28" fmla="*/ 97 w 497"/>
              <a:gd name="T29" fmla="*/ 63 h 401"/>
              <a:gd name="T30" fmla="*/ 114 w 497"/>
              <a:gd name="T31" fmla="*/ 45 h 401"/>
              <a:gd name="T32" fmla="*/ 44 w 497"/>
              <a:gd name="T33" fmla="*/ 63 h 401"/>
              <a:gd name="T34" fmla="*/ 44 w 497"/>
              <a:gd name="T35" fmla="*/ 63 h 401"/>
              <a:gd name="T36" fmla="*/ 61 w 497"/>
              <a:gd name="T37" fmla="*/ 45 h 401"/>
              <a:gd name="T38" fmla="*/ 79 w 497"/>
              <a:gd name="T39" fmla="*/ 63 h 401"/>
              <a:gd name="T40" fmla="*/ 61 w 497"/>
              <a:gd name="T41" fmla="*/ 80 h 401"/>
              <a:gd name="T42" fmla="*/ 44 w 497"/>
              <a:gd name="T43" fmla="*/ 63 h 401"/>
              <a:gd name="T44" fmla="*/ 442 w 497"/>
              <a:gd name="T45" fmla="*/ 347 h 401"/>
              <a:gd name="T46" fmla="*/ 442 w 497"/>
              <a:gd name="T47" fmla="*/ 347 h 401"/>
              <a:gd name="T48" fmla="*/ 44 w 497"/>
              <a:gd name="T49" fmla="*/ 347 h 401"/>
              <a:gd name="T50" fmla="*/ 44 w 497"/>
              <a:gd name="T51" fmla="*/ 116 h 401"/>
              <a:gd name="T52" fmla="*/ 442 w 497"/>
              <a:gd name="T53" fmla="*/ 116 h 401"/>
              <a:gd name="T54" fmla="*/ 442 w 497"/>
              <a:gd name="T55" fmla="*/ 347 h 401"/>
              <a:gd name="T56" fmla="*/ 442 w 497"/>
              <a:gd name="T57" fmla="*/ 80 h 401"/>
              <a:gd name="T58" fmla="*/ 442 w 497"/>
              <a:gd name="T59" fmla="*/ 80 h 401"/>
              <a:gd name="T60" fmla="*/ 150 w 497"/>
              <a:gd name="T61" fmla="*/ 80 h 401"/>
              <a:gd name="T62" fmla="*/ 150 w 497"/>
              <a:gd name="T63" fmla="*/ 45 h 401"/>
              <a:gd name="T64" fmla="*/ 442 w 497"/>
              <a:gd name="T65" fmla="*/ 45 h 401"/>
              <a:gd name="T66" fmla="*/ 442 w 497"/>
              <a:gd name="T67" fmla="*/ 80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97" h="401">
                <a:moveTo>
                  <a:pt x="442" y="0"/>
                </a:moveTo>
                <a:lnTo>
                  <a:pt x="442" y="0"/>
                </a:lnTo>
                <a:cubicBezTo>
                  <a:pt x="53" y="0"/>
                  <a:pt x="53" y="0"/>
                  <a:pt x="53" y="0"/>
                </a:cubicBezTo>
                <a:cubicBezTo>
                  <a:pt x="17" y="0"/>
                  <a:pt x="0" y="19"/>
                  <a:pt x="0" y="45"/>
                </a:cubicBezTo>
                <a:cubicBezTo>
                  <a:pt x="0" y="347"/>
                  <a:pt x="0" y="347"/>
                  <a:pt x="0" y="347"/>
                </a:cubicBezTo>
                <a:cubicBezTo>
                  <a:pt x="0" y="373"/>
                  <a:pt x="17" y="400"/>
                  <a:pt x="53" y="400"/>
                </a:cubicBezTo>
                <a:cubicBezTo>
                  <a:pt x="442" y="400"/>
                  <a:pt x="442" y="400"/>
                  <a:pt x="442" y="400"/>
                </a:cubicBezTo>
                <a:cubicBezTo>
                  <a:pt x="469" y="400"/>
                  <a:pt x="496" y="373"/>
                  <a:pt x="496" y="347"/>
                </a:cubicBezTo>
                <a:cubicBezTo>
                  <a:pt x="496" y="45"/>
                  <a:pt x="496" y="45"/>
                  <a:pt x="496" y="45"/>
                </a:cubicBezTo>
                <a:cubicBezTo>
                  <a:pt x="496" y="19"/>
                  <a:pt x="469" y="0"/>
                  <a:pt x="442" y="0"/>
                </a:cubicBezTo>
                <a:close/>
                <a:moveTo>
                  <a:pt x="114" y="45"/>
                </a:moveTo>
                <a:lnTo>
                  <a:pt x="114" y="45"/>
                </a:lnTo>
                <a:cubicBezTo>
                  <a:pt x="123" y="45"/>
                  <a:pt x="132" y="54"/>
                  <a:pt x="132" y="63"/>
                </a:cubicBezTo>
                <a:cubicBezTo>
                  <a:pt x="132" y="72"/>
                  <a:pt x="123" y="80"/>
                  <a:pt x="114" y="80"/>
                </a:cubicBezTo>
                <a:cubicBezTo>
                  <a:pt x="106" y="80"/>
                  <a:pt x="97" y="72"/>
                  <a:pt x="97" y="63"/>
                </a:cubicBezTo>
                <a:cubicBezTo>
                  <a:pt x="97" y="54"/>
                  <a:pt x="106" y="45"/>
                  <a:pt x="114" y="45"/>
                </a:cubicBezTo>
                <a:close/>
                <a:moveTo>
                  <a:pt x="44" y="63"/>
                </a:moveTo>
                <a:lnTo>
                  <a:pt x="44" y="63"/>
                </a:lnTo>
                <a:cubicBezTo>
                  <a:pt x="44" y="54"/>
                  <a:pt x="53" y="45"/>
                  <a:pt x="61" y="45"/>
                </a:cubicBezTo>
                <a:cubicBezTo>
                  <a:pt x="70" y="45"/>
                  <a:pt x="79" y="54"/>
                  <a:pt x="79" y="63"/>
                </a:cubicBezTo>
                <a:cubicBezTo>
                  <a:pt x="79" y="72"/>
                  <a:pt x="70" y="80"/>
                  <a:pt x="61" y="80"/>
                </a:cubicBezTo>
                <a:cubicBezTo>
                  <a:pt x="53" y="80"/>
                  <a:pt x="44" y="72"/>
                  <a:pt x="44" y="63"/>
                </a:cubicBezTo>
                <a:close/>
                <a:moveTo>
                  <a:pt x="442" y="347"/>
                </a:moveTo>
                <a:lnTo>
                  <a:pt x="442" y="347"/>
                </a:lnTo>
                <a:cubicBezTo>
                  <a:pt x="44" y="347"/>
                  <a:pt x="44" y="347"/>
                  <a:pt x="44" y="347"/>
                </a:cubicBezTo>
                <a:cubicBezTo>
                  <a:pt x="44" y="116"/>
                  <a:pt x="44" y="116"/>
                  <a:pt x="44" y="116"/>
                </a:cubicBezTo>
                <a:cubicBezTo>
                  <a:pt x="442" y="116"/>
                  <a:pt x="442" y="116"/>
                  <a:pt x="442" y="116"/>
                </a:cubicBezTo>
                <a:lnTo>
                  <a:pt x="442" y="347"/>
                </a:lnTo>
                <a:close/>
                <a:moveTo>
                  <a:pt x="442" y="80"/>
                </a:moveTo>
                <a:lnTo>
                  <a:pt x="442" y="80"/>
                </a:lnTo>
                <a:cubicBezTo>
                  <a:pt x="150" y="80"/>
                  <a:pt x="150" y="80"/>
                  <a:pt x="150" y="80"/>
                </a:cubicBezTo>
                <a:cubicBezTo>
                  <a:pt x="150" y="45"/>
                  <a:pt x="150" y="45"/>
                  <a:pt x="150" y="45"/>
                </a:cubicBezTo>
                <a:cubicBezTo>
                  <a:pt x="442" y="45"/>
                  <a:pt x="442" y="45"/>
                  <a:pt x="442" y="45"/>
                </a:cubicBezTo>
                <a:lnTo>
                  <a:pt x="442" y="8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48" name="Freeform 82"/>
          <p:cNvSpPr>
            <a:spLocks noChangeArrowheads="1"/>
          </p:cNvSpPr>
          <p:nvPr/>
        </p:nvSpPr>
        <p:spPr bwMode="auto">
          <a:xfrm>
            <a:off x="1245864" y="4969934"/>
            <a:ext cx="298373" cy="266700"/>
          </a:xfrm>
          <a:custGeom>
            <a:avLst/>
            <a:gdLst>
              <a:gd name="T0" fmla="*/ 443 w 497"/>
              <a:gd name="T1" fmla="*/ 0 h 444"/>
              <a:gd name="T2" fmla="*/ 443 w 497"/>
              <a:gd name="T3" fmla="*/ 0 h 444"/>
              <a:gd name="T4" fmla="*/ 53 w 497"/>
              <a:gd name="T5" fmla="*/ 0 h 444"/>
              <a:gd name="T6" fmla="*/ 0 w 497"/>
              <a:gd name="T7" fmla="*/ 53 h 444"/>
              <a:gd name="T8" fmla="*/ 0 w 497"/>
              <a:gd name="T9" fmla="*/ 345 h 444"/>
              <a:gd name="T10" fmla="*/ 53 w 497"/>
              <a:gd name="T11" fmla="*/ 399 h 444"/>
              <a:gd name="T12" fmla="*/ 151 w 497"/>
              <a:gd name="T13" fmla="*/ 399 h 444"/>
              <a:gd name="T14" fmla="*/ 151 w 497"/>
              <a:gd name="T15" fmla="*/ 345 h 444"/>
              <a:gd name="T16" fmla="*/ 44 w 497"/>
              <a:gd name="T17" fmla="*/ 345 h 444"/>
              <a:gd name="T18" fmla="*/ 44 w 497"/>
              <a:gd name="T19" fmla="*/ 124 h 444"/>
              <a:gd name="T20" fmla="*/ 443 w 497"/>
              <a:gd name="T21" fmla="*/ 124 h 444"/>
              <a:gd name="T22" fmla="*/ 443 w 497"/>
              <a:gd name="T23" fmla="*/ 345 h 444"/>
              <a:gd name="T24" fmla="*/ 345 w 497"/>
              <a:gd name="T25" fmla="*/ 345 h 444"/>
              <a:gd name="T26" fmla="*/ 345 w 497"/>
              <a:gd name="T27" fmla="*/ 399 h 444"/>
              <a:gd name="T28" fmla="*/ 443 w 497"/>
              <a:gd name="T29" fmla="*/ 399 h 444"/>
              <a:gd name="T30" fmla="*/ 496 w 497"/>
              <a:gd name="T31" fmla="*/ 345 h 444"/>
              <a:gd name="T32" fmla="*/ 496 w 497"/>
              <a:gd name="T33" fmla="*/ 53 h 444"/>
              <a:gd name="T34" fmla="*/ 443 w 497"/>
              <a:gd name="T35" fmla="*/ 0 h 444"/>
              <a:gd name="T36" fmla="*/ 62 w 497"/>
              <a:gd name="T37" fmla="*/ 80 h 444"/>
              <a:gd name="T38" fmla="*/ 62 w 497"/>
              <a:gd name="T39" fmla="*/ 80 h 444"/>
              <a:gd name="T40" fmla="*/ 44 w 497"/>
              <a:gd name="T41" fmla="*/ 62 h 444"/>
              <a:gd name="T42" fmla="*/ 62 w 497"/>
              <a:gd name="T43" fmla="*/ 45 h 444"/>
              <a:gd name="T44" fmla="*/ 79 w 497"/>
              <a:gd name="T45" fmla="*/ 62 h 444"/>
              <a:gd name="T46" fmla="*/ 62 w 497"/>
              <a:gd name="T47" fmla="*/ 80 h 444"/>
              <a:gd name="T48" fmla="*/ 116 w 497"/>
              <a:gd name="T49" fmla="*/ 80 h 444"/>
              <a:gd name="T50" fmla="*/ 116 w 497"/>
              <a:gd name="T51" fmla="*/ 80 h 444"/>
              <a:gd name="T52" fmla="*/ 97 w 497"/>
              <a:gd name="T53" fmla="*/ 62 h 444"/>
              <a:gd name="T54" fmla="*/ 116 w 497"/>
              <a:gd name="T55" fmla="*/ 45 h 444"/>
              <a:gd name="T56" fmla="*/ 132 w 497"/>
              <a:gd name="T57" fmla="*/ 62 h 444"/>
              <a:gd name="T58" fmla="*/ 116 w 497"/>
              <a:gd name="T59" fmla="*/ 80 h 444"/>
              <a:gd name="T60" fmla="*/ 443 w 497"/>
              <a:gd name="T61" fmla="*/ 80 h 444"/>
              <a:gd name="T62" fmla="*/ 443 w 497"/>
              <a:gd name="T63" fmla="*/ 80 h 444"/>
              <a:gd name="T64" fmla="*/ 151 w 497"/>
              <a:gd name="T65" fmla="*/ 80 h 444"/>
              <a:gd name="T66" fmla="*/ 151 w 497"/>
              <a:gd name="T67" fmla="*/ 53 h 444"/>
              <a:gd name="T68" fmla="*/ 443 w 497"/>
              <a:gd name="T69" fmla="*/ 53 h 444"/>
              <a:gd name="T70" fmla="*/ 443 w 497"/>
              <a:gd name="T71" fmla="*/ 80 h 444"/>
              <a:gd name="T72" fmla="*/ 248 w 497"/>
              <a:gd name="T73" fmla="*/ 177 h 444"/>
              <a:gd name="T74" fmla="*/ 248 w 497"/>
              <a:gd name="T75" fmla="*/ 177 h 444"/>
              <a:gd name="T76" fmla="*/ 124 w 497"/>
              <a:gd name="T77" fmla="*/ 301 h 444"/>
              <a:gd name="T78" fmla="*/ 204 w 497"/>
              <a:gd name="T79" fmla="*/ 301 h 444"/>
              <a:gd name="T80" fmla="*/ 204 w 497"/>
              <a:gd name="T81" fmla="*/ 443 h 444"/>
              <a:gd name="T82" fmla="*/ 292 w 497"/>
              <a:gd name="T83" fmla="*/ 443 h 444"/>
              <a:gd name="T84" fmla="*/ 292 w 497"/>
              <a:gd name="T85" fmla="*/ 301 h 444"/>
              <a:gd name="T86" fmla="*/ 363 w 497"/>
              <a:gd name="T87" fmla="*/ 301 h 444"/>
              <a:gd name="T88" fmla="*/ 248 w 497"/>
              <a:gd name="T89" fmla="*/ 177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497" h="444">
                <a:moveTo>
                  <a:pt x="443" y="0"/>
                </a:moveTo>
                <a:lnTo>
                  <a:pt x="443" y="0"/>
                </a:lnTo>
                <a:cubicBezTo>
                  <a:pt x="53" y="0"/>
                  <a:pt x="53" y="0"/>
                  <a:pt x="53" y="0"/>
                </a:cubicBezTo>
                <a:cubicBezTo>
                  <a:pt x="17" y="0"/>
                  <a:pt x="0" y="26"/>
                  <a:pt x="0" y="53"/>
                </a:cubicBezTo>
                <a:cubicBezTo>
                  <a:pt x="0" y="345"/>
                  <a:pt x="0" y="345"/>
                  <a:pt x="0" y="345"/>
                </a:cubicBezTo>
                <a:cubicBezTo>
                  <a:pt x="0" y="373"/>
                  <a:pt x="17" y="399"/>
                  <a:pt x="53" y="399"/>
                </a:cubicBezTo>
                <a:cubicBezTo>
                  <a:pt x="151" y="399"/>
                  <a:pt x="151" y="399"/>
                  <a:pt x="151" y="399"/>
                </a:cubicBezTo>
                <a:cubicBezTo>
                  <a:pt x="151" y="345"/>
                  <a:pt x="151" y="345"/>
                  <a:pt x="151" y="345"/>
                </a:cubicBezTo>
                <a:cubicBezTo>
                  <a:pt x="44" y="345"/>
                  <a:pt x="44" y="345"/>
                  <a:pt x="44" y="345"/>
                </a:cubicBezTo>
                <a:cubicBezTo>
                  <a:pt x="44" y="124"/>
                  <a:pt x="44" y="124"/>
                  <a:pt x="44" y="124"/>
                </a:cubicBezTo>
                <a:cubicBezTo>
                  <a:pt x="443" y="124"/>
                  <a:pt x="443" y="124"/>
                  <a:pt x="443" y="124"/>
                </a:cubicBezTo>
                <a:cubicBezTo>
                  <a:pt x="443" y="345"/>
                  <a:pt x="443" y="345"/>
                  <a:pt x="443" y="345"/>
                </a:cubicBezTo>
                <a:cubicBezTo>
                  <a:pt x="345" y="345"/>
                  <a:pt x="345" y="345"/>
                  <a:pt x="345" y="345"/>
                </a:cubicBezTo>
                <a:cubicBezTo>
                  <a:pt x="345" y="399"/>
                  <a:pt x="345" y="399"/>
                  <a:pt x="345" y="399"/>
                </a:cubicBezTo>
                <a:cubicBezTo>
                  <a:pt x="443" y="399"/>
                  <a:pt x="443" y="399"/>
                  <a:pt x="443" y="399"/>
                </a:cubicBezTo>
                <a:cubicBezTo>
                  <a:pt x="470" y="399"/>
                  <a:pt x="496" y="373"/>
                  <a:pt x="496" y="345"/>
                </a:cubicBezTo>
                <a:cubicBezTo>
                  <a:pt x="496" y="53"/>
                  <a:pt x="496" y="53"/>
                  <a:pt x="496" y="53"/>
                </a:cubicBezTo>
                <a:cubicBezTo>
                  <a:pt x="496" y="26"/>
                  <a:pt x="470" y="0"/>
                  <a:pt x="443" y="0"/>
                </a:cubicBezTo>
                <a:close/>
                <a:moveTo>
                  <a:pt x="62" y="80"/>
                </a:moveTo>
                <a:lnTo>
                  <a:pt x="62" y="80"/>
                </a:lnTo>
                <a:cubicBezTo>
                  <a:pt x="53" y="80"/>
                  <a:pt x="44" y="71"/>
                  <a:pt x="44" y="62"/>
                </a:cubicBezTo>
                <a:cubicBezTo>
                  <a:pt x="44" y="53"/>
                  <a:pt x="53" y="45"/>
                  <a:pt x="62" y="45"/>
                </a:cubicBezTo>
                <a:cubicBezTo>
                  <a:pt x="71" y="45"/>
                  <a:pt x="79" y="53"/>
                  <a:pt x="79" y="62"/>
                </a:cubicBezTo>
                <a:cubicBezTo>
                  <a:pt x="79" y="71"/>
                  <a:pt x="71" y="80"/>
                  <a:pt x="62" y="80"/>
                </a:cubicBezTo>
                <a:close/>
                <a:moveTo>
                  <a:pt x="116" y="80"/>
                </a:moveTo>
                <a:lnTo>
                  <a:pt x="116" y="80"/>
                </a:lnTo>
                <a:cubicBezTo>
                  <a:pt x="107" y="80"/>
                  <a:pt x="97" y="71"/>
                  <a:pt x="97" y="62"/>
                </a:cubicBezTo>
                <a:cubicBezTo>
                  <a:pt x="97" y="53"/>
                  <a:pt x="107" y="45"/>
                  <a:pt x="116" y="45"/>
                </a:cubicBezTo>
                <a:cubicBezTo>
                  <a:pt x="124" y="45"/>
                  <a:pt x="132" y="53"/>
                  <a:pt x="132" y="62"/>
                </a:cubicBezTo>
                <a:cubicBezTo>
                  <a:pt x="132" y="71"/>
                  <a:pt x="124" y="80"/>
                  <a:pt x="116" y="80"/>
                </a:cubicBezTo>
                <a:close/>
                <a:moveTo>
                  <a:pt x="443" y="80"/>
                </a:moveTo>
                <a:lnTo>
                  <a:pt x="443" y="80"/>
                </a:lnTo>
                <a:cubicBezTo>
                  <a:pt x="151" y="80"/>
                  <a:pt x="151" y="80"/>
                  <a:pt x="151" y="80"/>
                </a:cubicBezTo>
                <a:cubicBezTo>
                  <a:pt x="151" y="53"/>
                  <a:pt x="151" y="53"/>
                  <a:pt x="151" y="53"/>
                </a:cubicBezTo>
                <a:cubicBezTo>
                  <a:pt x="443" y="53"/>
                  <a:pt x="443" y="53"/>
                  <a:pt x="443" y="53"/>
                </a:cubicBezTo>
                <a:lnTo>
                  <a:pt x="443" y="80"/>
                </a:lnTo>
                <a:close/>
                <a:moveTo>
                  <a:pt x="248" y="177"/>
                </a:moveTo>
                <a:lnTo>
                  <a:pt x="248" y="177"/>
                </a:lnTo>
                <a:cubicBezTo>
                  <a:pt x="124" y="301"/>
                  <a:pt x="124" y="301"/>
                  <a:pt x="124" y="301"/>
                </a:cubicBezTo>
                <a:cubicBezTo>
                  <a:pt x="204" y="301"/>
                  <a:pt x="204" y="301"/>
                  <a:pt x="204" y="301"/>
                </a:cubicBezTo>
                <a:cubicBezTo>
                  <a:pt x="204" y="443"/>
                  <a:pt x="204" y="443"/>
                  <a:pt x="204" y="443"/>
                </a:cubicBezTo>
                <a:cubicBezTo>
                  <a:pt x="292" y="443"/>
                  <a:pt x="292" y="443"/>
                  <a:pt x="292" y="443"/>
                </a:cubicBezTo>
                <a:cubicBezTo>
                  <a:pt x="292" y="301"/>
                  <a:pt x="292" y="301"/>
                  <a:pt x="292" y="301"/>
                </a:cubicBezTo>
                <a:cubicBezTo>
                  <a:pt x="363" y="301"/>
                  <a:pt x="363" y="301"/>
                  <a:pt x="363" y="301"/>
                </a:cubicBezTo>
                <a:lnTo>
                  <a:pt x="248" y="1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49" name="Freeform 83"/>
          <p:cNvSpPr>
            <a:spLocks noChangeArrowheads="1"/>
          </p:cNvSpPr>
          <p:nvPr/>
        </p:nvSpPr>
        <p:spPr bwMode="auto">
          <a:xfrm>
            <a:off x="4254980" y="5001685"/>
            <a:ext cx="213729" cy="207434"/>
          </a:xfrm>
          <a:custGeom>
            <a:avLst/>
            <a:gdLst>
              <a:gd name="T0" fmla="*/ 177 w 356"/>
              <a:gd name="T1" fmla="*/ 89 h 347"/>
              <a:gd name="T2" fmla="*/ 177 w 356"/>
              <a:gd name="T3" fmla="*/ 89 h 347"/>
              <a:gd name="T4" fmla="*/ 98 w 356"/>
              <a:gd name="T5" fmla="*/ 169 h 347"/>
              <a:gd name="T6" fmla="*/ 177 w 356"/>
              <a:gd name="T7" fmla="*/ 248 h 347"/>
              <a:gd name="T8" fmla="*/ 257 w 356"/>
              <a:gd name="T9" fmla="*/ 169 h 347"/>
              <a:gd name="T10" fmla="*/ 177 w 356"/>
              <a:gd name="T11" fmla="*/ 89 h 347"/>
              <a:gd name="T12" fmla="*/ 177 w 356"/>
              <a:gd name="T13" fmla="*/ 222 h 347"/>
              <a:gd name="T14" fmla="*/ 177 w 356"/>
              <a:gd name="T15" fmla="*/ 222 h 347"/>
              <a:gd name="T16" fmla="*/ 124 w 356"/>
              <a:gd name="T17" fmla="*/ 169 h 347"/>
              <a:gd name="T18" fmla="*/ 177 w 356"/>
              <a:gd name="T19" fmla="*/ 124 h 347"/>
              <a:gd name="T20" fmla="*/ 230 w 356"/>
              <a:gd name="T21" fmla="*/ 169 h 347"/>
              <a:gd name="T22" fmla="*/ 177 w 356"/>
              <a:gd name="T23" fmla="*/ 222 h 347"/>
              <a:gd name="T24" fmla="*/ 26 w 356"/>
              <a:gd name="T25" fmla="*/ 151 h 347"/>
              <a:gd name="T26" fmla="*/ 26 w 356"/>
              <a:gd name="T27" fmla="*/ 151 h 347"/>
              <a:gd name="T28" fmla="*/ 0 w 356"/>
              <a:gd name="T29" fmla="*/ 169 h 347"/>
              <a:gd name="T30" fmla="*/ 26 w 356"/>
              <a:gd name="T31" fmla="*/ 195 h 347"/>
              <a:gd name="T32" fmla="*/ 53 w 356"/>
              <a:gd name="T33" fmla="*/ 169 h 347"/>
              <a:gd name="T34" fmla="*/ 26 w 356"/>
              <a:gd name="T35" fmla="*/ 151 h 347"/>
              <a:gd name="T36" fmla="*/ 301 w 356"/>
              <a:gd name="T37" fmla="*/ 53 h 347"/>
              <a:gd name="T38" fmla="*/ 301 w 356"/>
              <a:gd name="T39" fmla="*/ 53 h 347"/>
              <a:gd name="T40" fmla="*/ 266 w 356"/>
              <a:gd name="T41" fmla="*/ 53 h 347"/>
              <a:gd name="T42" fmla="*/ 266 w 356"/>
              <a:gd name="T43" fmla="*/ 89 h 347"/>
              <a:gd name="T44" fmla="*/ 292 w 356"/>
              <a:gd name="T45" fmla="*/ 80 h 347"/>
              <a:gd name="T46" fmla="*/ 301 w 356"/>
              <a:gd name="T47" fmla="*/ 53 h 347"/>
              <a:gd name="T48" fmla="*/ 328 w 356"/>
              <a:gd name="T49" fmla="*/ 151 h 347"/>
              <a:gd name="T50" fmla="*/ 328 w 356"/>
              <a:gd name="T51" fmla="*/ 151 h 347"/>
              <a:gd name="T52" fmla="*/ 301 w 356"/>
              <a:gd name="T53" fmla="*/ 169 h 347"/>
              <a:gd name="T54" fmla="*/ 328 w 356"/>
              <a:gd name="T55" fmla="*/ 195 h 347"/>
              <a:gd name="T56" fmla="*/ 355 w 356"/>
              <a:gd name="T57" fmla="*/ 169 h 347"/>
              <a:gd name="T58" fmla="*/ 328 w 356"/>
              <a:gd name="T59" fmla="*/ 151 h 347"/>
              <a:gd name="T60" fmla="*/ 177 w 356"/>
              <a:gd name="T61" fmla="*/ 292 h 347"/>
              <a:gd name="T62" fmla="*/ 177 w 356"/>
              <a:gd name="T63" fmla="*/ 292 h 347"/>
              <a:gd name="T64" fmla="*/ 159 w 356"/>
              <a:gd name="T65" fmla="*/ 320 h 347"/>
              <a:gd name="T66" fmla="*/ 177 w 356"/>
              <a:gd name="T67" fmla="*/ 346 h 347"/>
              <a:gd name="T68" fmla="*/ 195 w 356"/>
              <a:gd name="T69" fmla="*/ 320 h 347"/>
              <a:gd name="T70" fmla="*/ 177 w 356"/>
              <a:gd name="T71" fmla="*/ 292 h 347"/>
              <a:gd name="T72" fmla="*/ 61 w 356"/>
              <a:gd name="T73" fmla="*/ 266 h 347"/>
              <a:gd name="T74" fmla="*/ 61 w 356"/>
              <a:gd name="T75" fmla="*/ 266 h 347"/>
              <a:gd name="T76" fmla="*/ 53 w 356"/>
              <a:gd name="T77" fmla="*/ 292 h 347"/>
              <a:gd name="T78" fmla="*/ 89 w 356"/>
              <a:gd name="T79" fmla="*/ 292 h 347"/>
              <a:gd name="T80" fmla="*/ 89 w 356"/>
              <a:gd name="T81" fmla="*/ 257 h 347"/>
              <a:gd name="T82" fmla="*/ 61 w 356"/>
              <a:gd name="T83" fmla="*/ 266 h 347"/>
              <a:gd name="T84" fmla="*/ 53 w 356"/>
              <a:gd name="T85" fmla="*/ 53 h 347"/>
              <a:gd name="T86" fmla="*/ 53 w 356"/>
              <a:gd name="T87" fmla="*/ 53 h 347"/>
              <a:gd name="T88" fmla="*/ 53 w 356"/>
              <a:gd name="T89" fmla="*/ 80 h 347"/>
              <a:gd name="T90" fmla="*/ 89 w 356"/>
              <a:gd name="T91" fmla="*/ 89 h 347"/>
              <a:gd name="T92" fmla="*/ 89 w 356"/>
              <a:gd name="T93" fmla="*/ 53 h 347"/>
              <a:gd name="T94" fmla="*/ 53 w 356"/>
              <a:gd name="T95" fmla="*/ 53 h 347"/>
              <a:gd name="T96" fmla="*/ 266 w 356"/>
              <a:gd name="T97" fmla="*/ 292 h 347"/>
              <a:gd name="T98" fmla="*/ 266 w 356"/>
              <a:gd name="T99" fmla="*/ 292 h 347"/>
              <a:gd name="T100" fmla="*/ 301 w 356"/>
              <a:gd name="T101" fmla="*/ 292 h 347"/>
              <a:gd name="T102" fmla="*/ 292 w 356"/>
              <a:gd name="T103" fmla="*/ 266 h 347"/>
              <a:gd name="T104" fmla="*/ 266 w 356"/>
              <a:gd name="T105" fmla="*/ 257 h 347"/>
              <a:gd name="T106" fmla="*/ 266 w 356"/>
              <a:gd name="T107" fmla="*/ 292 h 347"/>
              <a:gd name="T108" fmla="*/ 177 w 356"/>
              <a:gd name="T109" fmla="*/ 45 h 347"/>
              <a:gd name="T110" fmla="*/ 177 w 356"/>
              <a:gd name="T111" fmla="*/ 45 h 347"/>
              <a:gd name="T112" fmla="*/ 195 w 356"/>
              <a:gd name="T113" fmla="*/ 18 h 347"/>
              <a:gd name="T114" fmla="*/ 177 w 356"/>
              <a:gd name="T115" fmla="*/ 0 h 347"/>
              <a:gd name="T116" fmla="*/ 159 w 356"/>
              <a:gd name="T117" fmla="*/ 18 h 347"/>
              <a:gd name="T118" fmla="*/ 177 w 356"/>
              <a:gd name="T119" fmla="*/ 45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56" h="347">
                <a:moveTo>
                  <a:pt x="177" y="89"/>
                </a:moveTo>
                <a:lnTo>
                  <a:pt x="177" y="89"/>
                </a:lnTo>
                <a:cubicBezTo>
                  <a:pt x="133" y="89"/>
                  <a:pt x="98" y="124"/>
                  <a:pt x="98" y="169"/>
                </a:cubicBezTo>
                <a:cubicBezTo>
                  <a:pt x="98" y="213"/>
                  <a:pt x="133" y="248"/>
                  <a:pt x="177" y="248"/>
                </a:cubicBezTo>
                <a:cubicBezTo>
                  <a:pt x="221" y="248"/>
                  <a:pt x="257" y="213"/>
                  <a:pt x="257" y="169"/>
                </a:cubicBezTo>
                <a:cubicBezTo>
                  <a:pt x="257" y="124"/>
                  <a:pt x="221" y="89"/>
                  <a:pt x="177" y="89"/>
                </a:cubicBezTo>
                <a:close/>
                <a:moveTo>
                  <a:pt x="177" y="222"/>
                </a:moveTo>
                <a:lnTo>
                  <a:pt x="177" y="222"/>
                </a:lnTo>
                <a:cubicBezTo>
                  <a:pt x="151" y="222"/>
                  <a:pt x="124" y="195"/>
                  <a:pt x="124" y="169"/>
                </a:cubicBezTo>
                <a:cubicBezTo>
                  <a:pt x="124" y="142"/>
                  <a:pt x="151" y="124"/>
                  <a:pt x="177" y="124"/>
                </a:cubicBezTo>
                <a:cubicBezTo>
                  <a:pt x="204" y="124"/>
                  <a:pt x="230" y="142"/>
                  <a:pt x="230" y="169"/>
                </a:cubicBezTo>
                <a:cubicBezTo>
                  <a:pt x="230" y="195"/>
                  <a:pt x="204" y="222"/>
                  <a:pt x="177" y="222"/>
                </a:cubicBezTo>
                <a:close/>
                <a:moveTo>
                  <a:pt x="26" y="151"/>
                </a:moveTo>
                <a:lnTo>
                  <a:pt x="26" y="151"/>
                </a:lnTo>
                <a:cubicBezTo>
                  <a:pt x="17" y="151"/>
                  <a:pt x="0" y="160"/>
                  <a:pt x="0" y="169"/>
                </a:cubicBezTo>
                <a:cubicBezTo>
                  <a:pt x="0" y="186"/>
                  <a:pt x="17" y="195"/>
                  <a:pt x="26" y="195"/>
                </a:cubicBezTo>
                <a:cubicBezTo>
                  <a:pt x="45" y="195"/>
                  <a:pt x="53" y="186"/>
                  <a:pt x="53" y="169"/>
                </a:cubicBezTo>
                <a:cubicBezTo>
                  <a:pt x="53" y="160"/>
                  <a:pt x="45" y="151"/>
                  <a:pt x="26" y="151"/>
                </a:cubicBezTo>
                <a:close/>
                <a:moveTo>
                  <a:pt x="301" y="53"/>
                </a:moveTo>
                <a:lnTo>
                  <a:pt x="301" y="53"/>
                </a:lnTo>
                <a:cubicBezTo>
                  <a:pt x="292" y="45"/>
                  <a:pt x="274" y="45"/>
                  <a:pt x="266" y="53"/>
                </a:cubicBezTo>
                <a:cubicBezTo>
                  <a:pt x="257" y="63"/>
                  <a:pt x="257" y="80"/>
                  <a:pt x="266" y="89"/>
                </a:cubicBezTo>
                <a:cubicBezTo>
                  <a:pt x="274" y="89"/>
                  <a:pt x="283" y="89"/>
                  <a:pt x="292" y="80"/>
                </a:cubicBezTo>
                <a:cubicBezTo>
                  <a:pt x="301" y="71"/>
                  <a:pt x="310" y="53"/>
                  <a:pt x="301" y="53"/>
                </a:cubicBezTo>
                <a:close/>
                <a:moveTo>
                  <a:pt x="328" y="151"/>
                </a:moveTo>
                <a:lnTo>
                  <a:pt x="328" y="151"/>
                </a:lnTo>
                <a:cubicBezTo>
                  <a:pt x="310" y="151"/>
                  <a:pt x="301" y="160"/>
                  <a:pt x="301" y="169"/>
                </a:cubicBezTo>
                <a:cubicBezTo>
                  <a:pt x="301" y="186"/>
                  <a:pt x="310" y="195"/>
                  <a:pt x="328" y="195"/>
                </a:cubicBezTo>
                <a:cubicBezTo>
                  <a:pt x="336" y="195"/>
                  <a:pt x="355" y="186"/>
                  <a:pt x="355" y="169"/>
                </a:cubicBezTo>
                <a:cubicBezTo>
                  <a:pt x="355" y="160"/>
                  <a:pt x="336" y="151"/>
                  <a:pt x="328" y="151"/>
                </a:cubicBezTo>
                <a:close/>
                <a:moveTo>
                  <a:pt x="177" y="292"/>
                </a:moveTo>
                <a:lnTo>
                  <a:pt x="177" y="292"/>
                </a:lnTo>
                <a:cubicBezTo>
                  <a:pt x="168" y="292"/>
                  <a:pt x="159" y="311"/>
                  <a:pt x="159" y="320"/>
                </a:cubicBezTo>
                <a:cubicBezTo>
                  <a:pt x="159" y="337"/>
                  <a:pt x="168" y="346"/>
                  <a:pt x="177" y="346"/>
                </a:cubicBezTo>
                <a:cubicBezTo>
                  <a:pt x="186" y="346"/>
                  <a:pt x="195" y="337"/>
                  <a:pt x="195" y="320"/>
                </a:cubicBezTo>
                <a:cubicBezTo>
                  <a:pt x="195" y="311"/>
                  <a:pt x="186" y="292"/>
                  <a:pt x="177" y="292"/>
                </a:cubicBezTo>
                <a:close/>
                <a:moveTo>
                  <a:pt x="61" y="266"/>
                </a:moveTo>
                <a:lnTo>
                  <a:pt x="61" y="266"/>
                </a:lnTo>
                <a:cubicBezTo>
                  <a:pt x="53" y="275"/>
                  <a:pt x="45" y="284"/>
                  <a:pt x="53" y="292"/>
                </a:cubicBezTo>
                <a:cubicBezTo>
                  <a:pt x="61" y="301"/>
                  <a:pt x="80" y="301"/>
                  <a:pt x="89" y="292"/>
                </a:cubicBezTo>
                <a:cubicBezTo>
                  <a:pt x="98" y="284"/>
                  <a:pt x="98" y="266"/>
                  <a:pt x="89" y="257"/>
                </a:cubicBezTo>
                <a:cubicBezTo>
                  <a:pt x="80" y="248"/>
                  <a:pt x="71" y="257"/>
                  <a:pt x="61" y="266"/>
                </a:cubicBezTo>
                <a:close/>
                <a:moveTo>
                  <a:pt x="53" y="53"/>
                </a:moveTo>
                <a:lnTo>
                  <a:pt x="53" y="53"/>
                </a:lnTo>
                <a:cubicBezTo>
                  <a:pt x="45" y="63"/>
                  <a:pt x="45" y="71"/>
                  <a:pt x="53" y="80"/>
                </a:cubicBezTo>
                <a:cubicBezTo>
                  <a:pt x="71" y="89"/>
                  <a:pt x="80" y="98"/>
                  <a:pt x="89" y="89"/>
                </a:cubicBezTo>
                <a:cubicBezTo>
                  <a:pt x="98" y="80"/>
                  <a:pt x="98" y="63"/>
                  <a:pt x="89" y="53"/>
                </a:cubicBezTo>
                <a:cubicBezTo>
                  <a:pt x="80" y="45"/>
                  <a:pt x="61" y="45"/>
                  <a:pt x="53" y="53"/>
                </a:cubicBezTo>
                <a:close/>
                <a:moveTo>
                  <a:pt x="266" y="292"/>
                </a:moveTo>
                <a:lnTo>
                  <a:pt x="266" y="292"/>
                </a:lnTo>
                <a:cubicBezTo>
                  <a:pt x="274" y="301"/>
                  <a:pt x="292" y="301"/>
                  <a:pt x="301" y="292"/>
                </a:cubicBezTo>
                <a:cubicBezTo>
                  <a:pt x="310" y="284"/>
                  <a:pt x="310" y="275"/>
                  <a:pt x="292" y="266"/>
                </a:cubicBezTo>
                <a:cubicBezTo>
                  <a:pt x="283" y="257"/>
                  <a:pt x="274" y="248"/>
                  <a:pt x="266" y="257"/>
                </a:cubicBezTo>
                <a:cubicBezTo>
                  <a:pt x="257" y="266"/>
                  <a:pt x="257" y="284"/>
                  <a:pt x="266" y="292"/>
                </a:cubicBezTo>
                <a:close/>
                <a:moveTo>
                  <a:pt x="177" y="45"/>
                </a:moveTo>
                <a:lnTo>
                  <a:pt x="177" y="45"/>
                </a:lnTo>
                <a:cubicBezTo>
                  <a:pt x="186" y="45"/>
                  <a:pt x="195" y="36"/>
                  <a:pt x="195" y="18"/>
                </a:cubicBezTo>
                <a:cubicBezTo>
                  <a:pt x="195" y="9"/>
                  <a:pt x="186" y="0"/>
                  <a:pt x="177" y="0"/>
                </a:cubicBezTo>
                <a:cubicBezTo>
                  <a:pt x="168" y="0"/>
                  <a:pt x="159" y="9"/>
                  <a:pt x="159" y="18"/>
                </a:cubicBezTo>
                <a:cubicBezTo>
                  <a:pt x="159" y="36"/>
                  <a:pt x="168" y="45"/>
                  <a:pt x="177" y="4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50" name="Freeform 84"/>
          <p:cNvSpPr>
            <a:spLocks noChangeArrowheads="1"/>
          </p:cNvSpPr>
          <p:nvPr/>
        </p:nvSpPr>
        <p:spPr bwMode="auto">
          <a:xfrm>
            <a:off x="4807287" y="4955118"/>
            <a:ext cx="296256" cy="296334"/>
          </a:xfrm>
          <a:custGeom>
            <a:avLst/>
            <a:gdLst>
              <a:gd name="T0" fmla="*/ 469 w 497"/>
              <a:gd name="T1" fmla="*/ 231 h 498"/>
              <a:gd name="T2" fmla="*/ 425 w 497"/>
              <a:gd name="T3" fmla="*/ 249 h 498"/>
              <a:gd name="T4" fmla="*/ 469 w 497"/>
              <a:gd name="T5" fmla="*/ 275 h 498"/>
              <a:gd name="T6" fmla="*/ 469 w 497"/>
              <a:gd name="T7" fmla="*/ 231 h 498"/>
              <a:gd name="T8" fmla="*/ 247 w 497"/>
              <a:gd name="T9" fmla="*/ 116 h 498"/>
              <a:gd name="T10" fmla="*/ 247 w 497"/>
              <a:gd name="T11" fmla="*/ 391 h 498"/>
              <a:gd name="T12" fmla="*/ 247 w 497"/>
              <a:gd name="T13" fmla="*/ 116 h 498"/>
              <a:gd name="T14" fmla="*/ 247 w 497"/>
              <a:gd name="T15" fmla="*/ 346 h 498"/>
              <a:gd name="T16" fmla="*/ 247 w 497"/>
              <a:gd name="T17" fmla="*/ 151 h 498"/>
              <a:gd name="T18" fmla="*/ 247 w 497"/>
              <a:gd name="T19" fmla="*/ 346 h 498"/>
              <a:gd name="T20" fmla="*/ 71 w 497"/>
              <a:gd name="T21" fmla="*/ 249 h 498"/>
              <a:gd name="T22" fmla="*/ 26 w 497"/>
              <a:gd name="T23" fmla="*/ 231 h 498"/>
              <a:gd name="T24" fmla="*/ 26 w 497"/>
              <a:gd name="T25" fmla="*/ 275 h 498"/>
              <a:gd name="T26" fmla="*/ 71 w 497"/>
              <a:gd name="T27" fmla="*/ 249 h 498"/>
              <a:gd name="T28" fmla="*/ 247 w 497"/>
              <a:gd name="T29" fmla="*/ 80 h 498"/>
              <a:gd name="T30" fmla="*/ 265 w 497"/>
              <a:gd name="T31" fmla="*/ 27 h 498"/>
              <a:gd name="T32" fmla="*/ 230 w 497"/>
              <a:gd name="T33" fmla="*/ 27 h 498"/>
              <a:gd name="T34" fmla="*/ 247 w 497"/>
              <a:gd name="T35" fmla="*/ 80 h 498"/>
              <a:gd name="T36" fmla="*/ 247 w 497"/>
              <a:gd name="T37" fmla="*/ 426 h 498"/>
              <a:gd name="T38" fmla="*/ 230 w 497"/>
              <a:gd name="T39" fmla="*/ 470 h 498"/>
              <a:gd name="T40" fmla="*/ 265 w 497"/>
              <a:gd name="T41" fmla="*/ 470 h 498"/>
              <a:gd name="T42" fmla="*/ 247 w 497"/>
              <a:gd name="T43" fmla="*/ 426 h 498"/>
              <a:gd name="T44" fmla="*/ 434 w 497"/>
              <a:gd name="T45" fmla="*/ 98 h 498"/>
              <a:gd name="T46" fmla="*/ 398 w 497"/>
              <a:gd name="T47" fmla="*/ 72 h 498"/>
              <a:gd name="T48" fmla="*/ 380 w 497"/>
              <a:gd name="T49" fmla="*/ 116 h 498"/>
              <a:gd name="T50" fmla="*/ 434 w 497"/>
              <a:gd name="T51" fmla="*/ 98 h 498"/>
              <a:gd name="T52" fmla="*/ 79 w 497"/>
              <a:gd name="T53" fmla="*/ 391 h 498"/>
              <a:gd name="T54" fmla="*/ 61 w 497"/>
              <a:gd name="T55" fmla="*/ 435 h 498"/>
              <a:gd name="T56" fmla="*/ 106 w 497"/>
              <a:gd name="T57" fmla="*/ 417 h 498"/>
              <a:gd name="T58" fmla="*/ 79 w 497"/>
              <a:gd name="T59" fmla="*/ 391 h 498"/>
              <a:gd name="T60" fmla="*/ 97 w 497"/>
              <a:gd name="T61" fmla="*/ 72 h 498"/>
              <a:gd name="T62" fmla="*/ 61 w 497"/>
              <a:gd name="T63" fmla="*/ 98 h 498"/>
              <a:gd name="T64" fmla="*/ 115 w 497"/>
              <a:gd name="T65" fmla="*/ 116 h 498"/>
              <a:gd name="T66" fmla="*/ 97 w 497"/>
              <a:gd name="T67" fmla="*/ 72 h 498"/>
              <a:gd name="T68" fmla="*/ 380 w 497"/>
              <a:gd name="T69" fmla="*/ 417 h 498"/>
              <a:gd name="T70" fmla="*/ 434 w 497"/>
              <a:gd name="T71" fmla="*/ 435 h 498"/>
              <a:gd name="T72" fmla="*/ 416 w 497"/>
              <a:gd name="T73" fmla="*/ 391 h 498"/>
              <a:gd name="T74" fmla="*/ 380 w 497"/>
              <a:gd name="T75" fmla="*/ 417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97" h="498">
                <a:moveTo>
                  <a:pt x="469" y="231"/>
                </a:moveTo>
                <a:lnTo>
                  <a:pt x="469" y="231"/>
                </a:lnTo>
                <a:cubicBezTo>
                  <a:pt x="469" y="231"/>
                  <a:pt x="451" y="231"/>
                  <a:pt x="443" y="231"/>
                </a:cubicBezTo>
                <a:cubicBezTo>
                  <a:pt x="434" y="231"/>
                  <a:pt x="425" y="240"/>
                  <a:pt x="425" y="249"/>
                </a:cubicBezTo>
                <a:cubicBezTo>
                  <a:pt x="425" y="266"/>
                  <a:pt x="434" y="275"/>
                  <a:pt x="443" y="275"/>
                </a:cubicBezTo>
                <a:cubicBezTo>
                  <a:pt x="451" y="275"/>
                  <a:pt x="469" y="275"/>
                  <a:pt x="469" y="275"/>
                </a:cubicBezTo>
                <a:cubicBezTo>
                  <a:pt x="487" y="275"/>
                  <a:pt x="496" y="266"/>
                  <a:pt x="496" y="249"/>
                </a:cubicBezTo>
                <a:cubicBezTo>
                  <a:pt x="496" y="240"/>
                  <a:pt x="487" y="231"/>
                  <a:pt x="469" y="231"/>
                </a:cubicBezTo>
                <a:close/>
                <a:moveTo>
                  <a:pt x="247" y="116"/>
                </a:moveTo>
                <a:lnTo>
                  <a:pt x="247" y="116"/>
                </a:lnTo>
                <a:cubicBezTo>
                  <a:pt x="168" y="116"/>
                  <a:pt x="115" y="178"/>
                  <a:pt x="115" y="249"/>
                </a:cubicBezTo>
                <a:cubicBezTo>
                  <a:pt x="115" y="328"/>
                  <a:pt x="168" y="391"/>
                  <a:pt x="247" y="391"/>
                </a:cubicBezTo>
                <a:cubicBezTo>
                  <a:pt x="327" y="391"/>
                  <a:pt x="380" y="328"/>
                  <a:pt x="380" y="249"/>
                </a:cubicBezTo>
                <a:cubicBezTo>
                  <a:pt x="380" y="178"/>
                  <a:pt x="327" y="116"/>
                  <a:pt x="247" y="116"/>
                </a:cubicBezTo>
                <a:close/>
                <a:moveTo>
                  <a:pt x="247" y="346"/>
                </a:moveTo>
                <a:lnTo>
                  <a:pt x="247" y="346"/>
                </a:lnTo>
                <a:cubicBezTo>
                  <a:pt x="194" y="346"/>
                  <a:pt x="150" y="302"/>
                  <a:pt x="150" y="249"/>
                </a:cubicBezTo>
                <a:cubicBezTo>
                  <a:pt x="150" y="196"/>
                  <a:pt x="194" y="151"/>
                  <a:pt x="247" y="151"/>
                </a:cubicBezTo>
                <a:cubicBezTo>
                  <a:pt x="300" y="151"/>
                  <a:pt x="345" y="196"/>
                  <a:pt x="345" y="249"/>
                </a:cubicBezTo>
                <a:cubicBezTo>
                  <a:pt x="345" y="302"/>
                  <a:pt x="300" y="346"/>
                  <a:pt x="247" y="346"/>
                </a:cubicBezTo>
                <a:close/>
                <a:moveTo>
                  <a:pt x="71" y="249"/>
                </a:moveTo>
                <a:lnTo>
                  <a:pt x="71" y="249"/>
                </a:lnTo>
                <a:cubicBezTo>
                  <a:pt x="71" y="240"/>
                  <a:pt x="61" y="231"/>
                  <a:pt x="53" y="231"/>
                </a:cubicBezTo>
                <a:cubicBezTo>
                  <a:pt x="44" y="231"/>
                  <a:pt x="26" y="231"/>
                  <a:pt x="26" y="231"/>
                </a:cubicBezTo>
                <a:cubicBezTo>
                  <a:pt x="8" y="231"/>
                  <a:pt x="0" y="240"/>
                  <a:pt x="0" y="249"/>
                </a:cubicBezTo>
                <a:cubicBezTo>
                  <a:pt x="0" y="266"/>
                  <a:pt x="8" y="275"/>
                  <a:pt x="26" y="275"/>
                </a:cubicBezTo>
                <a:cubicBezTo>
                  <a:pt x="26" y="275"/>
                  <a:pt x="44" y="275"/>
                  <a:pt x="53" y="275"/>
                </a:cubicBezTo>
                <a:cubicBezTo>
                  <a:pt x="61" y="275"/>
                  <a:pt x="71" y="266"/>
                  <a:pt x="71" y="249"/>
                </a:cubicBezTo>
                <a:close/>
                <a:moveTo>
                  <a:pt x="247" y="80"/>
                </a:moveTo>
                <a:lnTo>
                  <a:pt x="247" y="80"/>
                </a:lnTo>
                <a:cubicBezTo>
                  <a:pt x="256" y="80"/>
                  <a:pt x="265" y="62"/>
                  <a:pt x="265" y="53"/>
                </a:cubicBezTo>
                <a:cubicBezTo>
                  <a:pt x="265" y="45"/>
                  <a:pt x="265" y="36"/>
                  <a:pt x="265" y="27"/>
                </a:cubicBezTo>
                <a:cubicBezTo>
                  <a:pt x="265" y="18"/>
                  <a:pt x="256" y="0"/>
                  <a:pt x="247" y="0"/>
                </a:cubicBezTo>
                <a:cubicBezTo>
                  <a:pt x="239" y="0"/>
                  <a:pt x="230" y="18"/>
                  <a:pt x="230" y="27"/>
                </a:cubicBezTo>
                <a:cubicBezTo>
                  <a:pt x="230" y="36"/>
                  <a:pt x="230" y="45"/>
                  <a:pt x="230" y="53"/>
                </a:cubicBezTo>
                <a:cubicBezTo>
                  <a:pt x="230" y="62"/>
                  <a:pt x="239" y="80"/>
                  <a:pt x="247" y="80"/>
                </a:cubicBezTo>
                <a:close/>
                <a:moveTo>
                  <a:pt x="247" y="426"/>
                </a:moveTo>
                <a:lnTo>
                  <a:pt x="247" y="426"/>
                </a:lnTo>
                <a:cubicBezTo>
                  <a:pt x="239" y="426"/>
                  <a:pt x="230" y="435"/>
                  <a:pt x="230" y="453"/>
                </a:cubicBezTo>
                <a:lnTo>
                  <a:pt x="230" y="470"/>
                </a:lnTo>
                <a:cubicBezTo>
                  <a:pt x="230" y="488"/>
                  <a:pt x="239" y="497"/>
                  <a:pt x="247" y="497"/>
                </a:cubicBezTo>
                <a:cubicBezTo>
                  <a:pt x="256" y="497"/>
                  <a:pt x="265" y="488"/>
                  <a:pt x="265" y="470"/>
                </a:cubicBezTo>
                <a:lnTo>
                  <a:pt x="265" y="453"/>
                </a:lnTo>
                <a:cubicBezTo>
                  <a:pt x="265" y="435"/>
                  <a:pt x="256" y="426"/>
                  <a:pt x="247" y="426"/>
                </a:cubicBezTo>
                <a:close/>
                <a:moveTo>
                  <a:pt x="434" y="98"/>
                </a:moveTo>
                <a:lnTo>
                  <a:pt x="434" y="98"/>
                </a:lnTo>
                <a:cubicBezTo>
                  <a:pt x="443" y="89"/>
                  <a:pt x="443" y="72"/>
                  <a:pt x="434" y="62"/>
                </a:cubicBezTo>
                <a:cubicBezTo>
                  <a:pt x="425" y="53"/>
                  <a:pt x="416" y="62"/>
                  <a:pt x="398" y="72"/>
                </a:cubicBezTo>
                <a:cubicBezTo>
                  <a:pt x="398" y="72"/>
                  <a:pt x="390" y="80"/>
                  <a:pt x="380" y="89"/>
                </a:cubicBezTo>
                <a:cubicBezTo>
                  <a:pt x="372" y="98"/>
                  <a:pt x="372" y="107"/>
                  <a:pt x="380" y="116"/>
                </a:cubicBezTo>
                <a:cubicBezTo>
                  <a:pt x="390" y="125"/>
                  <a:pt x="407" y="125"/>
                  <a:pt x="416" y="116"/>
                </a:cubicBezTo>
                <a:cubicBezTo>
                  <a:pt x="416" y="107"/>
                  <a:pt x="425" y="98"/>
                  <a:pt x="434" y="98"/>
                </a:cubicBezTo>
                <a:close/>
                <a:moveTo>
                  <a:pt x="79" y="391"/>
                </a:moveTo>
                <a:lnTo>
                  <a:pt x="79" y="391"/>
                </a:lnTo>
                <a:cubicBezTo>
                  <a:pt x="79" y="391"/>
                  <a:pt x="71" y="400"/>
                  <a:pt x="61" y="408"/>
                </a:cubicBezTo>
                <a:cubicBezTo>
                  <a:pt x="53" y="417"/>
                  <a:pt x="53" y="426"/>
                  <a:pt x="61" y="435"/>
                </a:cubicBezTo>
                <a:cubicBezTo>
                  <a:pt x="71" y="444"/>
                  <a:pt x="79" y="444"/>
                  <a:pt x="97" y="435"/>
                </a:cubicBezTo>
                <a:lnTo>
                  <a:pt x="106" y="417"/>
                </a:lnTo>
                <a:cubicBezTo>
                  <a:pt x="124" y="408"/>
                  <a:pt x="124" y="391"/>
                  <a:pt x="115" y="381"/>
                </a:cubicBezTo>
                <a:cubicBezTo>
                  <a:pt x="106" y="381"/>
                  <a:pt x="88" y="381"/>
                  <a:pt x="79" y="391"/>
                </a:cubicBezTo>
                <a:close/>
                <a:moveTo>
                  <a:pt x="97" y="72"/>
                </a:moveTo>
                <a:lnTo>
                  <a:pt x="97" y="72"/>
                </a:lnTo>
                <a:cubicBezTo>
                  <a:pt x="79" y="62"/>
                  <a:pt x="71" y="53"/>
                  <a:pt x="61" y="62"/>
                </a:cubicBezTo>
                <a:cubicBezTo>
                  <a:pt x="53" y="72"/>
                  <a:pt x="53" y="89"/>
                  <a:pt x="61" y="98"/>
                </a:cubicBezTo>
                <a:cubicBezTo>
                  <a:pt x="71" y="98"/>
                  <a:pt x="79" y="107"/>
                  <a:pt x="79" y="116"/>
                </a:cubicBezTo>
                <a:cubicBezTo>
                  <a:pt x="88" y="125"/>
                  <a:pt x="106" y="125"/>
                  <a:pt x="115" y="116"/>
                </a:cubicBezTo>
                <a:cubicBezTo>
                  <a:pt x="124" y="107"/>
                  <a:pt x="124" y="98"/>
                  <a:pt x="106" y="89"/>
                </a:cubicBezTo>
                <a:cubicBezTo>
                  <a:pt x="106" y="80"/>
                  <a:pt x="97" y="72"/>
                  <a:pt x="97" y="72"/>
                </a:cubicBezTo>
                <a:close/>
                <a:moveTo>
                  <a:pt x="380" y="417"/>
                </a:moveTo>
                <a:lnTo>
                  <a:pt x="380" y="417"/>
                </a:lnTo>
                <a:cubicBezTo>
                  <a:pt x="390" y="417"/>
                  <a:pt x="398" y="435"/>
                  <a:pt x="398" y="435"/>
                </a:cubicBezTo>
                <a:cubicBezTo>
                  <a:pt x="416" y="444"/>
                  <a:pt x="425" y="444"/>
                  <a:pt x="434" y="435"/>
                </a:cubicBezTo>
                <a:cubicBezTo>
                  <a:pt x="443" y="426"/>
                  <a:pt x="443" y="417"/>
                  <a:pt x="434" y="408"/>
                </a:cubicBezTo>
                <a:cubicBezTo>
                  <a:pt x="425" y="400"/>
                  <a:pt x="416" y="391"/>
                  <a:pt x="416" y="391"/>
                </a:cubicBezTo>
                <a:cubicBezTo>
                  <a:pt x="407" y="381"/>
                  <a:pt x="390" y="381"/>
                  <a:pt x="380" y="381"/>
                </a:cubicBezTo>
                <a:cubicBezTo>
                  <a:pt x="372" y="391"/>
                  <a:pt x="372" y="408"/>
                  <a:pt x="380" y="41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51" name="Freeform 85"/>
          <p:cNvSpPr>
            <a:spLocks noChangeArrowheads="1"/>
          </p:cNvSpPr>
          <p:nvPr/>
        </p:nvSpPr>
        <p:spPr bwMode="auto">
          <a:xfrm>
            <a:off x="668165" y="2601384"/>
            <a:ext cx="266631" cy="262467"/>
          </a:xfrm>
          <a:custGeom>
            <a:avLst/>
            <a:gdLst>
              <a:gd name="T0" fmla="*/ 443 w 444"/>
              <a:gd name="T1" fmla="*/ 159 h 435"/>
              <a:gd name="T2" fmla="*/ 284 w 444"/>
              <a:gd name="T3" fmla="*/ 159 h 435"/>
              <a:gd name="T4" fmla="*/ 222 w 444"/>
              <a:gd name="T5" fmla="*/ 0 h 435"/>
              <a:gd name="T6" fmla="*/ 160 w 444"/>
              <a:gd name="T7" fmla="*/ 159 h 435"/>
              <a:gd name="T8" fmla="*/ 0 w 444"/>
              <a:gd name="T9" fmla="*/ 159 h 435"/>
              <a:gd name="T10" fmla="*/ 133 w 444"/>
              <a:gd name="T11" fmla="*/ 256 h 435"/>
              <a:gd name="T12" fmla="*/ 88 w 444"/>
              <a:gd name="T13" fmla="*/ 434 h 435"/>
              <a:gd name="T14" fmla="*/ 222 w 444"/>
              <a:gd name="T15" fmla="*/ 327 h 435"/>
              <a:gd name="T16" fmla="*/ 354 w 444"/>
              <a:gd name="T17" fmla="*/ 434 h 435"/>
              <a:gd name="T18" fmla="*/ 310 w 444"/>
              <a:gd name="T19" fmla="*/ 256 h 435"/>
              <a:gd name="T20" fmla="*/ 443 w 444"/>
              <a:gd name="T21" fmla="*/ 159 h 435"/>
              <a:gd name="T22" fmla="*/ 222 w 444"/>
              <a:gd name="T23" fmla="*/ 283 h 435"/>
              <a:gd name="T24" fmla="*/ 141 w 444"/>
              <a:gd name="T25" fmla="*/ 344 h 435"/>
              <a:gd name="T26" fmla="*/ 177 w 444"/>
              <a:gd name="T27" fmla="*/ 256 h 435"/>
              <a:gd name="T28" fmla="*/ 106 w 444"/>
              <a:gd name="T29" fmla="*/ 194 h 435"/>
              <a:gd name="T30" fmla="*/ 195 w 444"/>
              <a:gd name="T31" fmla="*/ 203 h 435"/>
              <a:gd name="T32" fmla="*/ 222 w 444"/>
              <a:gd name="T33" fmla="*/ 97 h 435"/>
              <a:gd name="T34" fmla="*/ 248 w 444"/>
              <a:gd name="T35" fmla="*/ 203 h 435"/>
              <a:gd name="T36" fmla="*/ 337 w 444"/>
              <a:gd name="T37" fmla="*/ 194 h 435"/>
              <a:gd name="T38" fmla="*/ 266 w 444"/>
              <a:gd name="T39" fmla="*/ 256 h 435"/>
              <a:gd name="T40" fmla="*/ 293 w 444"/>
              <a:gd name="T41" fmla="*/ 344 h 435"/>
              <a:gd name="T42" fmla="*/ 222 w 444"/>
              <a:gd name="T43" fmla="*/ 283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44" h="435">
                <a:moveTo>
                  <a:pt x="443" y="159"/>
                </a:moveTo>
                <a:lnTo>
                  <a:pt x="284" y="159"/>
                </a:lnTo>
                <a:lnTo>
                  <a:pt x="222" y="0"/>
                </a:lnTo>
                <a:lnTo>
                  <a:pt x="160" y="159"/>
                </a:lnTo>
                <a:lnTo>
                  <a:pt x="0" y="159"/>
                </a:lnTo>
                <a:lnTo>
                  <a:pt x="133" y="256"/>
                </a:lnTo>
                <a:lnTo>
                  <a:pt x="88" y="434"/>
                </a:lnTo>
                <a:lnTo>
                  <a:pt x="222" y="327"/>
                </a:lnTo>
                <a:lnTo>
                  <a:pt x="354" y="434"/>
                </a:lnTo>
                <a:lnTo>
                  <a:pt x="310" y="256"/>
                </a:lnTo>
                <a:lnTo>
                  <a:pt x="443" y="159"/>
                </a:lnTo>
                <a:close/>
                <a:moveTo>
                  <a:pt x="222" y="283"/>
                </a:moveTo>
                <a:lnTo>
                  <a:pt x="141" y="344"/>
                </a:lnTo>
                <a:lnTo>
                  <a:pt x="177" y="256"/>
                </a:lnTo>
                <a:lnTo>
                  <a:pt x="106" y="194"/>
                </a:lnTo>
                <a:lnTo>
                  <a:pt x="195" y="203"/>
                </a:lnTo>
                <a:lnTo>
                  <a:pt x="222" y="97"/>
                </a:lnTo>
                <a:lnTo>
                  <a:pt x="248" y="203"/>
                </a:lnTo>
                <a:lnTo>
                  <a:pt x="337" y="194"/>
                </a:lnTo>
                <a:lnTo>
                  <a:pt x="266" y="256"/>
                </a:lnTo>
                <a:lnTo>
                  <a:pt x="293" y="344"/>
                </a:lnTo>
                <a:lnTo>
                  <a:pt x="222" y="28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52" name="Freeform 86"/>
          <p:cNvSpPr>
            <a:spLocks noChangeArrowheads="1"/>
          </p:cNvSpPr>
          <p:nvPr/>
        </p:nvSpPr>
        <p:spPr bwMode="auto">
          <a:xfrm>
            <a:off x="8383522" y="2029885"/>
            <a:ext cx="262399" cy="213783"/>
          </a:xfrm>
          <a:custGeom>
            <a:avLst/>
            <a:gdLst>
              <a:gd name="T0" fmla="*/ 398 w 443"/>
              <a:gd name="T1" fmla="*/ 36 h 356"/>
              <a:gd name="T2" fmla="*/ 398 w 443"/>
              <a:gd name="T3" fmla="*/ 36 h 356"/>
              <a:gd name="T4" fmla="*/ 247 w 443"/>
              <a:gd name="T5" fmla="*/ 36 h 356"/>
              <a:gd name="T6" fmla="*/ 221 w 443"/>
              <a:gd name="T7" fmla="*/ 62 h 356"/>
              <a:gd name="T8" fmla="*/ 194 w 443"/>
              <a:gd name="T9" fmla="*/ 36 h 356"/>
              <a:gd name="T10" fmla="*/ 44 w 443"/>
              <a:gd name="T11" fmla="*/ 36 h 356"/>
              <a:gd name="T12" fmla="*/ 44 w 443"/>
              <a:gd name="T13" fmla="*/ 186 h 356"/>
              <a:gd name="T14" fmla="*/ 221 w 443"/>
              <a:gd name="T15" fmla="*/ 355 h 356"/>
              <a:gd name="T16" fmla="*/ 398 w 443"/>
              <a:gd name="T17" fmla="*/ 186 h 356"/>
              <a:gd name="T18" fmla="*/ 398 w 443"/>
              <a:gd name="T19" fmla="*/ 36 h 356"/>
              <a:gd name="T20" fmla="*/ 372 w 443"/>
              <a:gd name="T21" fmla="*/ 160 h 356"/>
              <a:gd name="T22" fmla="*/ 372 w 443"/>
              <a:gd name="T23" fmla="*/ 160 h 356"/>
              <a:gd name="T24" fmla="*/ 221 w 443"/>
              <a:gd name="T25" fmla="*/ 301 h 356"/>
              <a:gd name="T26" fmla="*/ 70 w 443"/>
              <a:gd name="T27" fmla="*/ 160 h 356"/>
              <a:gd name="T28" fmla="*/ 44 w 443"/>
              <a:gd name="T29" fmla="*/ 116 h 356"/>
              <a:gd name="T30" fmla="*/ 70 w 443"/>
              <a:gd name="T31" fmla="*/ 62 h 356"/>
              <a:gd name="T32" fmla="*/ 115 w 443"/>
              <a:gd name="T33" fmla="*/ 45 h 356"/>
              <a:gd name="T34" fmla="*/ 168 w 443"/>
              <a:gd name="T35" fmla="*/ 71 h 356"/>
              <a:gd name="T36" fmla="*/ 221 w 443"/>
              <a:gd name="T37" fmla="*/ 116 h 356"/>
              <a:gd name="T38" fmla="*/ 275 w 443"/>
              <a:gd name="T39" fmla="*/ 71 h 356"/>
              <a:gd name="T40" fmla="*/ 328 w 443"/>
              <a:gd name="T41" fmla="*/ 45 h 356"/>
              <a:gd name="T42" fmla="*/ 372 w 443"/>
              <a:gd name="T43" fmla="*/ 62 h 356"/>
              <a:gd name="T44" fmla="*/ 398 w 443"/>
              <a:gd name="T45" fmla="*/ 116 h 356"/>
              <a:gd name="T46" fmla="*/ 372 w 443"/>
              <a:gd name="T47" fmla="*/ 160 h 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43" h="356">
                <a:moveTo>
                  <a:pt x="398" y="36"/>
                </a:moveTo>
                <a:lnTo>
                  <a:pt x="398" y="36"/>
                </a:lnTo>
                <a:cubicBezTo>
                  <a:pt x="354" y="0"/>
                  <a:pt x="292" y="0"/>
                  <a:pt x="247" y="36"/>
                </a:cubicBezTo>
                <a:cubicBezTo>
                  <a:pt x="221" y="62"/>
                  <a:pt x="221" y="62"/>
                  <a:pt x="221" y="62"/>
                </a:cubicBezTo>
                <a:cubicBezTo>
                  <a:pt x="194" y="36"/>
                  <a:pt x="194" y="36"/>
                  <a:pt x="194" y="36"/>
                </a:cubicBezTo>
                <a:cubicBezTo>
                  <a:pt x="150" y="0"/>
                  <a:pt x="88" y="0"/>
                  <a:pt x="44" y="36"/>
                </a:cubicBezTo>
                <a:cubicBezTo>
                  <a:pt x="0" y="80"/>
                  <a:pt x="0" y="151"/>
                  <a:pt x="44" y="186"/>
                </a:cubicBezTo>
                <a:cubicBezTo>
                  <a:pt x="221" y="355"/>
                  <a:pt x="221" y="355"/>
                  <a:pt x="221" y="355"/>
                </a:cubicBezTo>
                <a:cubicBezTo>
                  <a:pt x="398" y="186"/>
                  <a:pt x="398" y="186"/>
                  <a:pt x="398" y="186"/>
                </a:cubicBezTo>
                <a:cubicBezTo>
                  <a:pt x="442" y="151"/>
                  <a:pt x="442" y="80"/>
                  <a:pt x="398" y="36"/>
                </a:cubicBezTo>
                <a:close/>
                <a:moveTo>
                  <a:pt x="372" y="160"/>
                </a:moveTo>
                <a:lnTo>
                  <a:pt x="372" y="160"/>
                </a:lnTo>
                <a:cubicBezTo>
                  <a:pt x="221" y="301"/>
                  <a:pt x="221" y="301"/>
                  <a:pt x="221" y="301"/>
                </a:cubicBezTo>
                <a:cubicBezTo>
                  <a:pt x="70" y="160"/>
                  <a:pt x="70" y="160"/>
                  <a:pt x="70" y="160"/>
                </a:cubicBezTo>
                <a:cubicBezTo>
                  <a:pt x="53" y="151"/>
                  <a:pt x="44" y="133"/>
                  <a:pt x="44" y="116"/>
                </a:cubicBezTo>
                <a:cubicBezTo>
                  <a:pt x="44" y="89"/>
                  <a:pt x="53" y="80"/>
                  <a:pt x="70" y="62"/>
                </a:cubicBezTo>
                <a:cubicBezTo>
                  <a:pt x="79" y="53"/>
                  <a:pt x="97" y="45"/>
                  <a:pt x="115" y="45"/>
                </a:cubicBezTo>
                <a:cubicBezTo>
                  <a:pt x="141" y="45"/>
                  <a:pt x="159" y="53"/>
                  <a:pt x="168" y="71"/>
                </a:cubicBezTo>
                <a:cubicBezTo>
                  <a:pt x="221" y="116"/>
                  <a:pt x="221" y="116"/>
                  <a:pt x="221" y="116"/>
                </a:cubicBezTo>
                <a:cubicBezTo>
                  <a:pt x="275" y="71"/>
                  <a:pt x="275" y="71"/>
                  <a:pt x="275" y="71"/>
                </a:cubicBezTo>
                <a:cubicBezTo>
                  <a:pt x="283" y="53"/>
                  <a:pt x="301" y="45"/>
                  <a:pt x="328" y="45"/>
                </a:cubicBezTo>
                <a:cubicBezTo>
                  <a:pt x="345" y="45"/>
                  <a:pt x="363" y="53"/>
                  <a:pt x="372" y="62"/>
                </a:cubicBezTo>
                <a:cubicBezTo>
                  <a:pt x="389" y="80"/>
                  <a:pt x="398" y="89"/>
                  <a:pt x="398" y="116"/>
                </a:cubicBezTo>
                <a:cubicBezTo>
                  <a:pt x="398" y="133"/>
                  <a:pt x="389" y="151"/>
                  <a:pt x="372" y="16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53" name="Freeform 87"/>
          <p:cNvSpPr>
            <a:spLocks noChangeArrowheads="1"/>
          </p:cNvSpPr>
          <p:nvPr/>
        </p:nvSpPr>
        <p:spPr bwMode="auto">
          <a:xfrm>
            <a:off x="1851073" y="4377267"/>
            <a:ext cx="275095" cy="270934"/>
          </a:xfrm>
          <a:custGeom>
            <a:avLst/>
            <a:gdLst>
              <a:gd name="T0" fmla="*/ 115 w 462"/>
              <a:gd name="T1" fmla="*/ 151 h 452"/>
              <a:gd name="T2" fmla="*/ 186 w 462"/>
              <a:gd name="T3" fmla="*/ 97 h 452"/>
              <a:gd name="T4" fmla="*/ 186 w 462"/>
              <a:gd name="T5" fmla="*/ 70 h 452"/>
              <a:gd name="T6" fmla="*/ 44 w 462"/>
              <a:gd name="T7" fmla="*/ 88 h 452"/>
              <a:gd name="T8" fmla="*/ 115 w 462"/>
              <a:gd name="T9" fmla="*/ 151 h 452"/>
              <a:gd name="T10" fmla="*/ 62 w 462"/>
              <a:gd name="T11" fmla="*/ 195 h 452"/>
              <a:gd name="T12" fmla="*/ 26 w 462"/>
              <a:gd name="T13" fmla="*/ 124 h 452"/>
              <a:gd name="T14" fmla="*/ 35 w 462"/>
              <a:gd name="T15" fmla="*/ 336 h 452"/>
              <a:gd name="T16" fmla="*/ 62 w 462"/>
              <a:gd name="T17" fmla="*/ 195 h 452"/>
              <a:gd name="T18" fmla="*/ 230 w 462"/>
              <a:gd name="T19" fmla="*/ 35 h 452"/>
              <a:gd name="T20" fmla="*/ 346 w 462"/>
              <a:gd name="T21" fmla="*/ 26 h 452"/>
              <a:gd name="T22" fmla="*/ 151 w 462"/>
              <a:gd name="T23" fmla="*/ 8 h 452"/>
              <a:gd name="T24" fmla="*/ 230 w 462"/>
              <a:gd name="T25" fmla="*/ 35 h 452"/>
              <a:gd name="T26" fmla="*/ 301 w 462"/>
              <a:gd name="T27" fmla="*/ 266 h 452"/>
              <a:gd name="T28" fmla="*/ 248 w 462"/>
              <a:gd name="T29" fmla="*/ 132 h 452"/>
              <a:gd name="T30" fmla="*/ 204 w 462"/>
              <a:gd name="T31" fmla="*/ 124 h 452"/>
              <a:gd name="T32" fmla="*/ 160 w 462"/>
              <a:gd name="T33" fmla="*/ 195 h 452"/>
              <a:gd name="T34" fmla="*/ 301 w 462"/>
              <a:gd name="T35" fmla="*/ 266 h 452"/>
              <a:gd name="T36" fmla="*/ 363 w 462"/>
              <a:gd name="T37" fmla="*/ 327 h 452"/>
              <a:gd name="T38" fmla="*/ 363 w 462"/>
              <a:gd name="T39" fmla="*/ 407 h 452"/>
              <a:gd name="T40" fmla="*/ 390 w 462"/>
              <a:gd name="T41" fmla="*/ 301 h 452"/>
              <a:gd name="T42" fmla="*/ 292 w 462"/>
              <a:gd name="T43" fmla="*/ 301 h 452"/>
              <a:gd name="T44" fmla="*/ 142 w 462"/>
              <a:gd name="T45" fmla="*/ 239 h 452"/>
              <a:gd name="T46" fmla="*/ 107 w 462"/>
              <a:gd name="T47" fmla="*/ 239 h 452"/>
              <a:gd name="T48" fmla="*/ 142 w 462"/>
              <a:gd name="T49" fmla="*/ 434 h 452"/>
              <a:gd name="T50" fmla="*/ 381 w 462"/>
              <a:gd name="T51" fmla="*/ 53 h 452"/>
              <a:gd name="T52" fmla="*/ 275 w 462"/>
              <a:gd name="T53" fmla="*/ 79 h 452"/>
              <a:gd name="T54" fmla="*/ 275 w 462"/>
              <a:gd name="T55" fmla="*/ 106 h 452"/>
              <a:gd name="T56" fmla="*/ 390 w 462"/>
              <a:gd name="T57" fmla="*/ 266 h 452"/>
              <a:gd name="T58" fmla="*/ 461 w 462"/>
              <a:gd name="T59" fmla="*/ 221 h 452"/>
              <a:gd name="T60" fmla="*/ 319 w 462"/>
              <a:gd name="T61" fmla="*/ 327 h 452"/>
              <a:gd name="T62" fmla="*/ 177 w 462"/>
              <a:gd name="T63" fmla="*/ 443 h 452"/>
              <a:gd name="T64" fmla="*/ 328 w 462"/>
              <a:gd name="T65" fmla="*/ 434 h 452"/>
              <a:gd name="T66" fmla="*/ 328 w 462"/>
              <a:gd name="T67" fmla="*/ 336 h 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62" h="452">
                <a:moveTo>
                  <a:pt x="115" y="151"/>
                </a:moveTo>
                <a:lnTo>
                  <a:pt x="115" y="151"/>
                </a:lnTo>
                <a:lnTo>
                  <a:pt x="124" y="151"/>
                </a:lnTo>
                <a:cubicBezTo>
                  <a:pt x="142" y="132"/>
                  <a:pt x="160" y="115"/>
                  <a:pt x="186" y="97"/>
                </a:cubicBezTo>
                <a:lnTo>
                  <a:pt x="186" y="88"/>
                </a:lnTo>
                <a:cubicBezTo>
                  <a:pt x="186" y="79"/>
                  <a:pt x="186" y="79"/>
                  <a:pt x="186" y="70"/>
                </a:cubicBezTo>
                <a:cubicBezTo>
                  <a:pt x="160" y="53"/>
                  <a:pt x="133" y="44"/>
                  <a:pt x="107" y="26"/>
                </a:cubicBezTo>
                <a:cubicBezTo>
                  <a:pt x="89" y="44"/>
                  <a:pt x="62" y="62"/>
                  <a:pt x="44" y="88"/>
                </a:cubicBezTo>
                <a:cubicBezTo>
                  <a:pt x="62" y="115"/>
                  <a:pt x="71" y="132"/>
                  <a:pt x="89" y="151"/>
                </a:cubicBezTo>
                <a:cubicBezTo>
                  <a:pt x="98" y="151"/>
                  <a:pt x="107" y="151"/>
                  <a:pt x="115" y="151"/>
                </a:cubicBezTo>
                <a:close/>
                <a:moveTo>
                  <a:pt x="62" y="195"/>
                </a:moveTo>
                <a:lnTo>
                  <a:pt x="62" y="195"/>
                </a:lnTo>
                <a:cubicBezTo>
                  <a:pt x="62" y="186"/>
                  <a:pt x="62" y="186"/>
                  <a:pt x="71" y="177"/>
                </a:cubicBezTo>
                <a:cubicBezTo>
                  <a:pt x="54" y="160"/>
                  <a:pt x="35" y="141"/>
                  <a:pt x="26" y="124"/>
                </a:cubicBezTo>
                <a:cubicBezTo>
                  <a:pt x="9" y="151"/>
                  <a:pt x="0" y="186"/>
                  <a:pt x="0" y="221"/>
                </a:cubicBezTo>
                <a:cubicBezTo>
                  <a:pt x="0" y="266"/>
                  <a:pt x="9" y="310"/>
                  <a:pt x="35" y="336"/>
                </a:cubicBezTo>
                <a:cubicBezTo>
                  <a:pt x="44" y="301"/>
                  <a:pt x="54" y="257"/>
                  <a:pt x="71" y="221"/>
                </a:cubicBezTo>
                <a:cubicBezTo>
                  <a:pt x="71" y="221"/>
                  <a:pt x="62" y="204"/>
                  <a:pt x="62" y="195"/>
                </a:cubicBezTo>
                <a:close/>
                <a:moveTo>
                  <a:pt x="230" y="35"/>
                </a:moveTo>
                <a:lnTo>
                  <a:pt x="230" y="35"/>
                </a:lnTo>
                <a:cubicBezTo>
                  <a:pt x="239" y="35"/>
                  <a:pt x="257" y="44"/>
                  <a:pt x="266" y="53"/>
                </a:cubicBezTo>
                <a:cubicBezTo>
                  <a:pt x="292" y="35"/>
                  <a:pt x="319" y="35"/>
                  <a:pt x="346" y="26"/>
                </a:cubicBezTo>
                <a:cubicBezTo>
                  <a:pt x="310" y="8"/>
                  <a:pt x="275" y="0"/>
                  <a:pt x="230" y="0"/>
                </a:cubicBezTo>
                <a:cubicBezTo>
                  <a:pt x="204" y="0"/>
                  <a:pt x="177" y="0"/>
                  <a:pt x="151" y="8"/>
                </a:cubicBezTo>
                <a:cubicBezTo>
                  <a:pt x="168" y="17"/>
                  <a:pt x="186" y="35"/>
                  <a:pt x="204" y="44"/>
                </a:cubicBezTo>
                <a:cubicBezTo>
                  <a:pt x="213" y="44"/>
                  <a:pt x="221" y="35"/>
                  <a:pt x="230" y="35"/>
                </a:cubicBezTo>
                <a:close/>
                <a:moveTo>
                  <a:pt x="301" y="266"/>
                </a:moveTo>
                <a:lnTo>
                  <a:pt x="301" y="266"/>
                </a:lnTo>
                <a:cubicBezTo>
                  <a:pt x="310" y="257"/>
                  <a:pt x="310" y="257"/>
                  <a:pt x="319" y="248"/>
                </a:cubicBezTo>
                <a:cubicBezTo>
                  <a:pt x="301" y="204"/>
                  <a:pt x="275" y="168"/>
                  <a:pt x="248" y="132"/>
                </a:cubicBezTo>
                <a:cubicBezTo>
                  <a:pt x="248" y="132"/>
                  <a:pt x="239" y="132"/>
                  <a:pt x="230" y="132"/>
                </a:cubicBezTo>
                <a:cubicBezTo>
                  <a:pt x="221" y="132"/>
                  <a:pt x="213" y="132"/>
                  <a:pt x="204" y="124"/>
                </a:cubicBezTo>
                <a:cubicBezTo>
                  <a:pt x="186" y="141"/>
                  <a:pt x="168" y="151"/>
                  <a:pt x="151" y="168"/>
                </a:cubicBezTo>
                <a:cubicBezTo>
                  <a:pt x="160" y="177"/>
                  <a:pt x="160" y="186"/>
                  <a:pt x="160" y="195"/>
                </a:cubicBezTo>
                <a:cubicBezTo>
                  <a:pt x="160" y="204"/>
                  <a:pt x="160" y="204"/>
                  <a:pt x="160" y="213"/>
                </a:cubicBezTo>
                <a:cubicBezTo>
                  <a:pt x="204" y="239"/>
                  <a:pt x="248" y="257"/>
                  <a:pt x="301" y="266"/>
                </a:cubicBezTo>
                <a:close/>
                <a:moveTo>
                  <a:pt x="363" y="327"/>
                </a:moveTo>
                <a:lnTo>
                  <a:pt x="363" y="327"/>
                </a:lnTo>
                <a:cubicBezTo>
                  <a:pt x="363" y="336"/>
                  <a:pt x="363" y="354"/>
                  <a:pt x="363" y="363"/>
                </a:cubicBezTo>
                <a:cubicBezTo>
                  <a:pt x="363" y="372"/>
                  <a:pt x="363" y="389"/>
                  <a:pt x="363" y="407"/>
                </a:cubicBezTo>
                <a:cubicBezTo>
                  <a:pt x="399" y="380"/>
                  <a:pt x="434" y="336"/>
                  <a:pt x="443" y="292"/>
                </a:cubicBezTo>
                <a:cubicBezTo>
                  <a:pt x="426" y="301"/>
                  <a:pt x="408" y="301"/>
                  <a:pt x="390" y="301"/>
                </a:cubicBezTo>
                <a:cubicBezTo>
                  <a:pt x="390" y="319"/>
                  <a:pt x="381" y="327"/>
                  <a:pt x="363" y="327"/>
                </a:cubicBezTo>
                <a:close/>
                <a:moveTo>
                  <a:pt x="292" y="301"/>
                </a:moveTo>
                <a:lnTo>
                  <a:pt x="292" y="301"/>
                </a:lnTo>
                <a:cubicBezTo>
                  <a:pt x="239" y="292"/>
                  <a:pt x="186" y="266"/>
                  <a:pt x="142" y="239"/>
                </a:cubicBezTo>
                <a:cubicBezTo>
                  <a:pt x="133" y="239"/>
                  <a:pt x="124" y="248"/>
                  <a:pt x="115" y="248"/>
                </a:cubicBezTo>
                <a:cubicBezTo>
                  <a:pt x="107" y="248"/>
                  <a:pt x="107" y="248"/>
                  <a:pt x="107" y="239"/>
                </a:cubicBezTo>
                <a:cubicBezTo>
                  <a:pt x="79" y="283"/>
                  <a:pt x="71" y="327"/>
                  <a:pt x="62" y="380"/>
                </a:cubicBezTo>
                <a:cubicBezTo>
                  <a:pt x="89" y="398"/>
                  <a:pt x="115" y="425"/>
                  <a:pt x="142" y="434"/>
                </a:cubicBezTo>
                <a:cubicBezTo>
                  <a:pt x="177" y="380"/>
                  <a:pt x="230" y="327"/>
                  <a:pt x="292" y="301"/>
                </a:cubicBezTo>
                <a:close/>
                <a:moveTo>
                  <a:pt x="381" y="53"/>
                </a:moveTo>
                <a:lnTo>
                  <a:pt x="381" y="53"/>
                </a:lnTo>
                <a:cubicBezTo>
                  <a:pt x="346" y="62"/>
                  <a:pt x="310" y="70"/>
                  <a:pt x="275" y="79"/>
                </a:cubicBezTo>
                <a:lnTo>
                  <a:pt x="283" y="88"/>
                </a:lnTo>
                <a:cubicBezTo>
                  <a:pt x="283" y="97"/>
                  <a:pt x="275" y="97"/>
                  <a:pt x="275" y="106"/>
                </a:cubicBezTo>
                <a:cubicBezTo>
                  <a:pt x="310" y="141"/>
                  <a:pt x="328" y="186"/>
                  <a:pt x="346" y="239"/>
                </a:cubicBezTo>
                <a:cubicBezTo>
                  <a:pt x="363" y="239"/>
                  <a:pt x="381" y="248"/>
                  <a:pt x="390" y="266"/>
                </a:cubicBezTo>
                <a:cubicBezTo>
                  <a:pt x="417" y="266"/>
                  <a:pt x="434" y="266"/>
                  <a:pt x="452" y="257"/>
                </a:cubicBezTo>
                <a:cubicBezTo>
                  <a:pt x="461" y="248"/>
                  <a:pt x="461" y="230"/>
                  <a:pt x="461" y="221"/>
                </a:cubicBezTo>
                <a:cubicBezTo>
                  <a:pt x="461" y="160"/>
                  <a:pt x="426" y="97"/>
                  <a:pt x="381" y="53"/>
                </a:cubicBezTo>
                <a:close/>
                <a:moveTo>
                  <a:pt x="319" y="327"/>
                </a:moveTo>
                <a:lnTo>
                  <a:pt x="319" y="327"/>
                </a:lnTo>
                <a:cubicBezTo>
                  <a:pt x="257" y="354"/>
                  <a:pt x="213" y="389"/>
                  <a:pt x="177" y="443"/>
                </a:cubicBezTo>
                <a:cubicBezTo>
                  <a:pt x="195" y="451"/>
                  <a:pt x="213" y="451"/>
                  <a:pt x="230" y="451"/>
                </a:cubicBezTo>
                <a:cubicBezTo>
                  <a:pt x="266" y="451"/>
                  <a:pt x="292" y="443"/>
                  <a:pt x="328" y="434"/>
                </a:cubicBezTo>
                <a:cubicBezTo>
                  <a:pt x="328" y="407"/>
                  <a:pt x="337" y="380"/>
                  <a:pt x="337" y="363"/>
                </a:cubicBezTo>
                <a:cubicBezTo>
                  <a:pt x="337" y="354"/>
                  <a:pt x="337" y="345"/>
                  <a:pt x="328" y="336"/>
                </a:cubicBezTo>
                <a:cubicBezTo>
                  <a:pt x="328" y="327"/>
                  <a:pt x="319" y="327"/>
                  <a:pt x="319" y="32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54" name="Freeform 88"/>
          <p:cNvSpPr>
            <a:spLocks noChangeArrowheads="1"/>
          </p:cNvSpPr>
          <p:nvPr/>
        </p:nvSpPr>
        <p:spPr bwMode="auto">
          <a:xfrm>
            <a:off x="5992312" y="5012268"/>
            <a:ext cx="298372" cy="182034"/>
          </a:xfrm>
          <a:custGeom>
            <a:avLst/>
            <a:gdLst>
              <a:gd name="T0" fmla="*/ 186 w 498"/>
              <a:gd name="T1" fmla="*/ 9 h 303"/>
              <a:gd name="T2" fmla="*/ 186 w 498"/>
              <a:gd name="T3" fmla="*/ 9 h 303"/>
              <a:gd name="T4" fmla="*/ 160 w 498"/>
              <a:gd name="T5" fmla="*/ 9 h 303"/>
              <a:gd name="T6" fmla="*/ 0 w 498"/>
              <a:gd name="T7" fmla="*/ 151 h 303"/>
              <a:gd name="T8" fmla="*/ 160 w 498"/>
              <a:gd name="T9" fmla="*/ 293 h 303"/>
              <a:gd name="T10" fmla="*/ 186 w 498"/>
              <a:gd name="T11" fmla="*/ 293 h 303"/>
              <a:gd name="T12" fmla="*/ 186 w 498"/>
              <a:gd name="T13" fmla="*/ 266 h 303"/>
              <a:gd name="T14" fmla="*/ 62 w 498"/>
              <a:gd name="T15" fmla="*/ 151 h 303"/>
              <a:gd name="T16" fmla="*/ 186 w 498"/>
              <a:gd name="T17" fmla="*/ 45 h 303"/>
              <a:gd name="T18" fmla="*/ 186 w 498"/>
              <a:gd name="T19" fmla="*/ 9 h 303"/>
              <a:gd name="T20" fmla="*/ 337 w 498"/>
              <a:gd name="T21" fmla="*/ 9 h 303"/>
              <a:gd name="T22" fmla="*/ 337 w 498"/>
              <a:gd name="T23" fmla="*/ 9 h 303"/>
              <a:gd name="T24" fmla="*/ 311 w 498"/>
              <a:gd name="T25" fmla="*/ 9 h 303"/>
              <a:gd name="T26" fmla="*/ 311 w 498"/>
              <a:gd name="T27" fmla="*/ 45 h 303"/>
              <a:gd name="T28" fmla="*/ 434 w 498"/>
              <a:gd name="T29" fmla="*/ 151 h 303"/>
              <a:gd name="T30" fmla="*/ 311 w 498"/>
              <a:gd name="T31" fmla="*/ 266 h 303"/>
              <a:gd name="T32" fmla="*/ 311 w 498"/>
              <a:gd name="T33" fmla="*/ 293 h 303"/>
              <a:gd name="T34" fmla="*/ 337 w 498"/>
              <a:gd name="T35" fmla="*/ 293 h 303"/>
              <a:gd name="T36" fmla="*/ 497 w 498"/>
              <a:gd name="T37" fmla="*/ 151 h 303"/>
              <a:gd name="T38" fmla="*/ 337 w 498"/>
              <a:gd name="T39" fmla="*/ 9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98" h="303">
                <a:moveTo>
                  <a:pt x="186" y="9"/>
                </a:moveTo>
                <a:lnTo>
                  <a:pt x="186" y="9"/>
                </a:lnTo>
                <a:cubicBezTo>
                  <a:pt x="178" y="0"/>
                  <a:pt x="168" y="0"/>
                  <a:pt x="160" y="9"/>
                </a:cubicBezTo>
                <a:cubicBezTo>
                  <a:pt x="0" y="151"/>
                  <a:pt x="0" y="151"/>
                  <a:pt x="0" y="151"/>
                </a:cubicBezTo>
                <a:cubicBezTo>
                  <a:pt x="160" y="293"/>
                  <a:pt x="160" y="293"/>
                  <a:pt x="160" y="293"/>
                </a:cubicBezTo>
                <a:cubicBezTo>
                  <a:pt x="168" y="302"/>
                  <a:pt x="178" y="302"/>
                  <a:pt x="186" y="293"/>
                </a:cubicBezTo>
                <a:cubicBezTo>
                  <a:pt x="195" y="283"/>
                  <a:pt x="195" y="274"/>
                  <a:pt x="186" y="266"/>
                </a:cubicBezTo>
                <a:cubicBezTo>
                  <a:pt x="62" y="151"/>
                  <a:pt x="62" y="151"/>
                  <a:pt x="62" y="151"/>
                </a:cubicBezTo>
                <a:cubicBezTo>
                  <a:pt x="186" y="45"/>
                  <a:pt x="186" y="45"/>
                  <a:pt x="186" y="45"/>
                </a:cubicBezTo>
                <a:cubicBezTo>
                  <a:pt x="195" y="35"/>
                  <a:pt x="195" y="18"/>
                  <a:pt x="186" y="9"/>
                </a:cubicBezTo>
                <a:close/>
                <a:moveTo>
                  <a:pt x="337" y="9"/>
                </a:moveTo>
                <a:lnTo>
                  <a:pt x="337" y="9"/>
                </a:lnTo>
                <a:cubicBezTo>
                  <a:pt x="328" y="0"/>
                  <a:pt x="319" y="0"/>
                  <a:pt x="311" y="9"/>
                </a:cubicBezTo>
                <a:cubicBezTo>
                  <a:pt x="302" y="18"/>
                  <a:pt x="302" y="35"/>
                  <a:pt x="311" y="45"/>
                </a:cubicBezTo>
                <a:cubicBezTo>
                  <a:pt x="434" y="151"/>
                  <a:pt x="434" y="151"/>
                  <a:pt x="434" y="151"/>
                </a:cubicBezTo>
                <a:cubicBezTo>
                  <a:pt x="311" y="266"/>
                  <a:pt x="311" y="266"/>
                  <a:pt x="311" y="266"/>
                </a:cubicBezTo>
                <a:cubicBezTo>
                  <a:pt x="302" y="274"/>
                  <a:pt x="302" y="283"/>
                  <a:pt x="311" y="293"/>
                </a:cubicBezTo>
                <a:cubicBezTo>
                  <a:pt x="319" y="302"/>
                  <a:pt x="328" y="302"/>
                  <a:pt x="337" y="293"/>
                </a:cubicBezTo>
                <a:cubicBezTo>
                  <a:pt x="497" y="151"/>
                  <a:pt x="497" y="151"/>
                  <a:pt x="497" y="151"/>
                </a:cubicBezTo>
                <a:lnTo>
                  <a:pt x="337" y="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55" name="Freeform 89"/>
          <p:cNvSpPr>
            <a:spLocks noChangeArrowheads="1"/>
          </p:cNvSpPr>
          <p:nvPr/>
        </p:nvSpPr>
        <p:spPr bwMode="auto">
          <a:xfrm>
            <a:off x="7190033" y="3782485"/>
            <a:ext cx="277211" cy="273050"/>
          </a:xfrm>
          <a:custGeom>
            <a:avLst/>
            <a:gdLst>
              <a:gd name="T0" fmla="*/ 230 w 462"/>
              <a:gd name="T1" fmla="*/ 0 h 453"/>
              <a:gd name="T2" fmla="*/ 230 w 462"/>
              <a:gd name="T3" fmla="*/ 0 h 453"/>
              <a:gd name="T4" fmla="*/ 0 w 462"/>
              <a:gd name="T5" fmla="*/ 222 h 453"/>
              <a:gd name="T6" fmla="*/ 230 w 462"/>
              <a:gd name="T7" fmla="*/ 452 h 453"/>
              <a:gd name="T8" fmla="*/ 461 w 462"/>
              <a:gd name="T9" fmla="*/ 222 h 453"/>
              <a:gd name="T10" fmla="*/ 230 w 462"/>
              <a:gd name="T11" fmla="*/ 0 h 453"/>
              <a:gd name="T12" fmla="*/ 230 w 462"/>
              <a:gd name="T13" fmla="*/ 302 h 453"/>
              <a:gd name="T14" fmla="*/ 230 w 462"/>
              <a:gd name="T15" fmla="*/ 302 h 453"/>
              <a:gd name="T16" fmla="*/ 159 w 462"/>
              <a:gd name="T17" fmla="*/ 222 h 453"/>
              <a:gd name="T18" fmla="*/ 230 w 462"/>
              <a:gd name="T19" fmla="*/ 151 h 453"/>
              <a:gd name="T20" fmla="*/ 301 w 462"/>
              <a:gd name="T21" fmla="*/ 222 h 453"/>
              <a:gd name="T22" fmla="*/ 230 w 462"/>
              <a:gd name="T23" fmla="*/ 302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62" h="453">
                <a:moveTo>
                  <a:pt x="230" y="0"/>
                </a:moveTo>
                <a:lnTo>
                  <a:pt x="230" y="0"/>
                </a:lnTo>
                <a:cubicBezTo>
                  <a:pt x="106" y="0"/>
                  <a:pt x="0" y="98"/>
                  <a:pt x="0" y="222"/>
                </a:cubicBezTo>
                <a:cubicBezTo>
                  <a:pt x="0" y="346"/>
                  <a:pt x="106" y="452"/>
                  <a:pt x="230" y="452"/>
                </a:cubicBezTo>
                <a:cubicBezTo>
                  <a:pt x="354" y="452"/>
                  <a:pt x="461" y="346"/>
                  <a:pt x="461" y="222"/>
                </a:cubicBezTo>
                <a:cubicBezTo>
                  <a:pt x="461" y="98"/>
                  <a:pt x="354" y="0"/>
                  <a:pt x="230" y="0"/>
                </a:cubicBezTo>
                <a:close/>
                <a:moveTo>
                  <a:pt x="230" y="302"/>
                </a:moveTo>
                <a:lnTo>
                  <a:pt x="230" y="302"/>
                </a:lnTo>
                <a:cubicBezTo>
                  <a:pt x="186" y="302"/>
                  <a:pt x="159" y="266"/>
                  <a:pt x="159" y="222"/>
                </a:cubicBezTo>
                <a:cubicBezTo>
                  <a:pt x="159" y="187"/>
                  <a:pt x="186" y="151"/>
                  <a:pt x="230" y="151"/>
                </a:cubicBezTo>
                <a:cubicBezTo>
                  <a:pt x="274" y="151"/>
                  <a:pt x="301" y="187"/>
                  <a:pt x="301" y="222"/>
                </a:cubicBezTo>
                <a:cubicBezTo>
                  <a:pt x="301" y="266"/>
                  <a:pt x="274" y="302"/>
                  <a:pt x="230" y="30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56" name="Freeform 90"/>
          <p:cNvSpPr>
            <a:spLocks noChangeArrowheads="1"/>
          </p:cNvSpPr>
          <p:nvPr/>
        </p:nvSpPr>
        <p:spPr bwMode="auto">
          <a:xfrm>
            <a:off x="1840493" y="5029200"/>
            <a:ext cx="296256" cy="146051"/>
          </a:xfrm>
          <a:custGeom>
            <a:avLst/>
            <a:gdLst>
              <a:gd name="T0" fmla="*/ 444 w 498"/>
              <a:gd name="T1" fmla="*/ 0 h 248"/>
              <a:gd name="T2" fmla="*/ 444 w 498"/>
              <a:gd name="T3" fmla="*/ 0 h 248"/>
              <a:gd name="T4" fmla="*/ 53 w 498"/>
              <a:gd name="T5" fmla="*/ 0 h 248"/>
              <a:gd name="T6" fmla="*/ 0 w 498"/>
              <a:gd name="T7" fmla="*/ 53 h 248"/>
              <a:gd name="T8" fmla="*/ 0 w 498"/>
              <a:gd name="T9" fmla="*/ 203 h 248"/>
              <a:gd name="T10" fmla="*/ 53 w 498"/>
              <a:gd name="T11" fmla="*/ 247 h 248"/>
              <a:gd name="T12" fmla="*/ 444 w 498"/>
              <a:gd name="T13" fmla="*/ 247 h 248"/>
              <a:gd name="T14" fmla="*/ 497 w 498"/>
              <a:gd name="T15" fmla="*/ 203 h 248"/>
              <a:gd name="T16" fmla="*/ 497 w 498"/>
              <a:gd name="T17" fmla="*/ 53 h 248"/>
              <a:gd name="T18" fmla="*/ 444 w 498"/>
              <a:gd name="T19" fmla="*/ 0 h 248"/>
              <a:gd name="T20" fmla="*/ 444 w 498"/>
              <a:gd name="T21" fmla="*/ 203 h 248"/>
              <a:gd name="T22" fmla="*/ 444 w 498"/>
              <a:gd name="T23" fmla="*/ 203 h 248"/>
              <a:gd name="T24" fmla="*/ 53 w 498"/>
              <a:gd name="T25" fmla="*/ 203 h 248"/>
              <a:gd name="T26" fmla="*/ 53 w 498"/>
              <a:gd name="T27" fmla="*/ 53 h 248"/>
              <a:gd name="T28" fmla="*/ 444 w 498"/>
              <a:gd name="T29" fmla="*/ 53 h 248"/>
              <a:gd name="T30" fmla="*/ 444 w 498"/>
              <a:gd name="T31" fmla="*/ 203 h 248"/>
              <a:gd name="T32" fmla="*/ 426 w 498"/>
              <a:gd name="T33" fmla="*/ 79 h 248"/>
              <a:gd name="T34" fmla="*/ 426 w 498"/>
              <a:gd name="T35" fmla="*/ 79 h 248"/>
              <a:gd name="T36" fmla="*/ 319 w 498"/>
              <a:gd name="T37" fmla="*/ 79 h 248"/>
              <a:gd name="T38" fmla="*/ 319 w 498"/>
              <a:gd name="T39" fmla="*/ 177 h 248"/>
              <a:gd name="T40" fmla="*/ 426 w 498"/>
              <a:gd name="T41" fmla="*/ 177 h 248"/>
              <a:gd name="T42" fmla="*/ 426 w 498"/>
              <a:gd name="T43" fmla="*/ 79 h 248"/>
              <a:gd name="T44" fmla="*/ 178 w 498"/>
              <a:gd name="T45" fmla="*/ 79 h 248"/>
              <a:gd name="T46" fmla="*/ 178 w 498"/>
              <a:gd name="T47" fmla="*/ 79 h 248"/>
              <a:gd name="T48" fmla="*/ 72 w 498"/>
              <a:gd name="T49" fmla="*/ 79 h 248"/>
              <a:gd name="T50" fmla="*/ 72 w 498"/>
              <a:gd name="T51" fmla="*/ 177 h 248"/>
              <a:gd name="T52" fmla="*/ 178 w 498"/>
              <a:gd name="T53" fmla="*/ 177 h 248"/>
              <a:gd name="T54" fmla="*/ 178 w 498"/>
              <a:gd name="T55" fmla="*/ 79 h 248"/>
              <a:gd name="T56" fmla="*/ 301 w 498"/>
              <a:gd name="T57" fmla="*/ 79 h 248"/>
              <a:gd name="T58" fmla="*/ 301 w 498"/>
              <a:gd name="T59" fmla="*/ 79 h 248"/>
              <a:gd name="T60" fmla="*/ 195 w 498"/>
              <a:gd name="T61" fmla="*/ 79 h 248"/>
              <a:gd name="T62" fmla="*/ 195 w 498"/>
              <a:gd name="T63" fmla="*/ 177 h 248"/>
              <a:gd name="T64" fmla="*/ 301 w 498"/>
              <a:gd name="T65" fmla="*/ 177 h 248"/>
              <a:gd name="T66" fmla="*/ 301 w 498"/>
              <a:gd name="T67" fmla="*/ 79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98" h="248">
                <a:moveTo>
                  <a:pt x="444" y="0"/>
                </a:moveTo>
                <a:lnTo>
                  <a:pt x="444" y="0"/>
                </a:lnTo>
                <a:cubicBezTo>
                  <a:pt x="53" y="0"/>
                  <a:pt x="53" y="0"/>
                  <a:pt x="53" y="0"/>
                </a:cubicBezTo>
                <a:cubicBezTo>
                  <a:pt x="18" y="0"/>
                  <a:pt x="0" y="26"/>
                  <a:pt x="0" y="53"/>
                </a:cubicBezTo>
                <a:cubicBezTo>
                  <a:pt x="0" y="203"/>
                  <a:pt x="0" y="203"/>
                  <a:pt x="0" y="203"/>
                </a:cubicBezTo>
                <a:cubicBezTo>
                  <a:pt x="0" y="230"/>
                  <a:pt x="18" y="247"/>
                  <a:pt x="53" y="247"/>
                </a:cubicBezTo>
                <a:cubicBezTo>
                  <a:pt x="444" y="247"/>
                  <a:pt x="444" y="247"/>
                  <a:pt x="444" y="247"/>
                </a:cubicBezTo>
                <a:cubicBezTo>
                  <a:pt x="470" y="247"/>
                  <a:pt x="497" y="230"/>
                  <a:pt x="497" y="203"/>
                </a:cubicBezTo>
                <a:cubicBezTo>
                  <a:pt x="497" y="53"/>
                  <a:pt x="497" y="53"/>
                  <a:pt x="497" y="53"/>
                </a:cubicBezTo>
                <a:cubicBezTo>
                  <a:pt x="497" y="26"/>
                  <a:pt x="470" y="0"/>
                  <a:pt x="444" y="0"/>
                </a:cubicBezTo>
                <a:close/>
                <a:moveTo>
                  <a:pt x="444" y="203"/>
                </a:moveTo>
                <a:lnTo>
                  <a:pt x="444" y="203"/>
                </a:lnTo>
                <a:cubicBezTo>
                  <a:pt x="53" y="203"/>
                  <a:pt x="53" y="203"/>
                  <a:pt x="53" y="203"/>
                </a:cubicBezTo>
                <a:cubicBezTo>
                  <a:pt x="53" y="53"/>
                  <a:pt x="53" y="53"/>
                  <a:pt x="53" y="53"/>
                </a:cubicBezTo>
                <a:cubicBezTo>
                  <a:pt x="444" y="53"/>
                  <a:pt x="444" y="53"/>
                  <a:pt x="444" y="53"/>
                </a:cubicBezTo>
                <a:lnTo>
                  <a:pt x="444" y="203"/>
                </a:lnTo>
                <a:close/>
                <a:moveTo>
                  <a:pt x="426" y="79"/>
                </a:moveTo>
                <a:lnTo>
                  <a:pt x="426" y="79"/>
                </a:lnTo>
                <a:cubicBezTo>
                  <a:pt x="319" y="79"/>
                  <a:pt x="319" y="79"/>
                  <a:pt x="319" y="79"/>
                </a:cubicBezTo>
                <a:cubicBezTo>
                  <a:pt x="319" y="177"/>
                  <a:pt x="319" y="177"/>
                  <a:pt x="319" y="177"/>
                </a:cubicBezTo>
                <a:cubicBezTo>
                  <a:pt x="426" y="177"/>
                  <a:pt x="426" y="177"/>
                  <a:pt x="426" y="177"/>
                </a:cubicBezTo>
                <a:lnTo>
                  <a:pt x="426" y="79"/>
                </a:lnTo>
                <a:close/>
                <a:moveTo>
                  <a:pt x="178" y="79"/>
                </a:moveTo>
                <a:lnTo>
                  <a:pt x="178" y="79"/>
                </a:lnTo>
                <a:cubicBezTo>
                  <a:pt x="72" y="79"/>
                  <a:pt x="72" y="79"/>
                  <a:pt x="72" y="79"/>
                </a:cubicBezTo>
                <a:cubicBezTo>
                  <a:pt x="72" y="177"/>
                  <a:pt x="72" y="177"/>
                  <a:pt x="72" y="177"/>
                </a:cubicBezTo>
                <a:cubicBezTo>
                  <a:pt x="178" y="177"/>
                  <a:pt x="178" y="177"/>
                  <a:pt x="178" y="177"/>
                </a:cubicBezTo>
                <a:lnTo>
                  <a:pt x="178" y="79"/>
                </a:lnTo>
                <a:close/>
                <a:moveTo>
                  <a:pt x="301" y="79"/>
                </a:moveTo>
                <a:lnTo>
                  <a:pt x="301" y="79"/>
                </a:lnTo>
                <a:cubicBezTo>
                  <a:pt x="195" y="79"/>
                  <a:pt x="195" y="79"/>
                  <a:pt x="195" y="79"/>
                </a:cubicBezTo>
                <a:cubicBezTo>
                  <a:pt x="195" y="177"/>
                  <a:pt x="195" y="177"/>
                  <a:pt x="195" y="177"/>
                </a:cubicBezTo>
                <a:cubicBezTo>
                  <a:pt x="301" y="177"/>
                  <a:pt x="301" y="177"/>
                  <a:pt x="301" y="177"/>
                </a:cubicBezTo>
                <a:lnTo>
                  <a:pt x="301" y="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57" name="Freeform 91"/>
          <p:cNvSpPr>
            <a:spLocks noChangeArrowheads="1"/>
          </p:cNvSpPr>
          <p:nvPr/>
        </p:nvSpPr>
        <p:spPr bwMode="auto">
          <a:xfrm>
            <a:off x="2433006" y="5029200"/>
            <a:ext cx="298372" cy="146051"/>
          </a:xfrm>
          <a:custGeom>
            <a:avLst/>
            <a:gdLst>
              <a:gd name="T0" fmla="*/ 443 w 497"/>
              <a:gd name="T1" fmla="*/ 0 h 248"/>
              <a:gd name="T2" fmla="*/ 443 w 497"/>
              <a:gd name="T3" fmla="*/ 0 h 248"/>
              <a:gd name="T4" fmla="*/ 53 w 497"/>
              <a:gd name="T5" fmla="*/ 0 h 248"/>
              <a:gd name="T6" fmla="*/ 0 w 497"/>
              <a:gd name="T7" fmla="*/ 53 h 248"/>
              <a:gd name="T8" fmla="*/ 0 w 497"/>
              <a:gd name="T9" fmla="*/ 203 h 248"/>
              <a:gd name="T10" fmla="*/ 53 w 497"/>
              <a:gd name="T11" fmla="*/ 247 h 248"/>
              <a:gd name="T12" fmla="*/ 443 w 497"/>
              <a:gd name="T13" fmla="*/ 247 h 248"/>
              <a:gd name="T14" fmla="*/ 496 w 497"/>
              <a:gd name="T15" fmla="*/ 203 h 248"/>
              <a:gd name="T16" fmla="*/ 496 w 497"/>
              <a:gd name="T17" fmla="*/ 53 h 248"/>
              <a:gd name="T18" fmla="*/ 443 w 497"/>
              <a:gd name="T19" fmla="*/ 0 h 248"/>
              <a:gd name="T20" fmla="*/ 443 w 497"/>
              <a:gd name="T21" fmla="*/ 203 h 248"/>
              <a:gd name="T22" fmla="*/ 443 w 497"/>
              <a:gd name="T23" fmla="*/ 203 h 248"/>
              <a:gd name="T24" fmla="*/ 53 w 497"/>
              <a:gd name="T25" fmla="*/ 203 h 248"/>
              <a:gd name="T26" fmla="*/ 53 w 497"/>
              <a:gd name="T27" fmla="*/ 53 h 248"/>
              <a:gd name="T28" fmla="*/ 443 w 497"/>
              <a:gd name="T29" fmla="*/ 53 h 248"/>
              <a:gd name="T30" fmla="*/ 443 w 497"/>
              <a:gd name="T31" fmla="*/ 203 h 248"/>
              <a:gd name="T32" fmla="*/ 177 w 497"/>
              <a:gd name="T33" fmla="*/ 79 h 248"/>
              <a:gd name="T34" fmla="*/ 177 w 497"/>
              <a:gd name="T35" fmla="*/ 79 h 248"/>
              <a:gd name="T36" fmla="*/ 71 w 497"/>
              <a:gd name="T37" fmla="*/ 79 h 248"/>
              <a:gd name="T38" fmla="*/ 71 w 497"/>
              <a:gd name="T39" fmla="*/ 177 h 248"/>
              <a:gd name="T40" fmla="*/ 177 w 497"/>
              <a:gd name="T41" fmla="*/ 177 h 248"/>
              <a:gd name="T42" fmla="*/ 177 w 497"/>
              <a:gd name="T43" fmla="*/ 79 h 248"/>
              <a:gd name="T44" fmla="*/ 301 w 497"/>
              <a:gd name="T45" fmla="*/ 79 h 248"/>
              <a:gd name="T46" fmla="*/ 301 w 497"/>
              <a:gd name="T47" fmla="*/ 79 h 248"/>
              <a:gd name="T48" fmla="*/ 195 w 497"/>
              <a:gd name="T49" fmla="*/ 79 h 248"/>
              <a:gd name="T50" fmla="*/ 195 w 497"/>
              <a:gd name="T51" fmla="*/ 177 h 248"/>
              <a:gd name="T52" fmla="*/ 301 w 497"/>
              <a:gd name="T53" fmla="*/ 177 h 248"/>
              <a:gd name="T54" fmla="*/ 301 w 497"/>
              <a:gd name="T55" fmla="*/ 79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97" h="248">
                <a:moveTo>
                  <a:pt x="443" y="0"/>
                </a:moveTo>
                <a:lnTo>
                  <a:pt x="443" y="0"/>
                </a:lnTo>
                <a:cubicBezTo>
                  <a:pt x="53" y="0"/>
                  <a:pt x="53" y="0"/>
                  <a:pt x="53" y="0"/>
                </a:cubicBezTo>
                <a:cubicBezTo>
                  <a:pt x="18" y="0"/>
                  <a:pt x="0" y="26"/>
                  <a:pt x="0" y="53"/>
                </a:cubicBezTo>
                <a:cubicBezTo>
                  <a:pt x="0" y="203"/>
                  <a:pt x="0" y="203"/>
                  <a:pt x="0" y="203"/>
                </a:cubicBezTo>
                <a:cubicBezTo>
                  <a:pt x="0" y="230"/>
                  <a:pt x="18" y="247"/>
                  <a:pt x="53" y="247"/>
                </a:cubicBezTo>
                <a:cubicBezTo>
                  <a:pt x="443" y="247"/>
                  <a:pt x="443" y="247"/>
                  <a:pt x="443" y="247"/>
                </a:cubicBezTo>
                <a:cubicBezTo>
                  <a:pt x="469" y="247"/>
                  <a:pt x="496" y="230"/>
                  <a:pt x="496" y="203"/>
                </a:cubicBezTo>
                <a:cubicBezTo>
                  <a:pt x="496" y="53"/>
                  <a:pt x="496" y="53"/>
                  <a:pt x="496" y="53"/>
                </a:cubicBezTo>
                <a:cubicBezTo>
                  <a:pt x="496" y="26"/>
                  <a:pt x="469" y="0"/>
                  <a:pt x="443" y="0"/>
                </a:cubicBezTo>
                <a:close/>
                <a:moveTo>
                  <a:pt x="443" y="203"/>
                </a:moveTo>
                <a:lnTo>
                  <a:pt x="443" y="203"/>
                </a:lnTo>
                <a:cubicBezTo>
                  <a:pt x="53" y="203"/>
                  <a:pt x="53" y="203"/>
                  <a:pt x="53" y="203"/>
                </a:cubicBezTo>
                <a:cubicBezTo>
                  <a:pt x="53" y="53"/>
                  <a:pt x="53" y="53"/>
                  <a:pt x="53" y="53"/>
                </a:cubicBezTo>
                <a:cubicBezTo>
                  <a:pt x="443" y="53"/>
                  <a:pt x="443" y="53"/>
                  <a:pt x="443" y="53"/>
                </a:cubicBezTo>
                <a:lnTo>
                  <a:pt x="443" y="203"/>
                </a:lnTo>
                <a:close/>
                <a:moveTo>
                  <a:pt x="177" y="79"/>
                </a:moveTo>
                <a:lnTo>
                  <a:pt x="177" y="79"/>
                </a:lnTo>
                <a:cubicBezTo>
                  <a:pt x="71" y="79"/>
                  <a:pt x="71" y="79"/>
                  <a:pt x="71" y="79"/>
                </a:cubicBezTo>
                <a:cubicBezTo>
                  <a:pt x="71" y="177"/>
                  <a:pt x="71" y="177"/>
                  <a:pt x="71" y="177"/>
                </a:cubicBezTo>
                <a:cubicBezTo>
                  <a:pt x="177" y="177"/>
                  <a:pt x="177" y="177"/>
                  <a:pt x="177" y="177"/>
                </a:cubicBezTo>
                <a:lnTo>
                  <a:pt x="177" y="79"/>
                </a:lnTo>
                <a:close/>
                <a:moveTo>
                  <a:pt x="301" y="79"/>
                </a:moveTo>
                <a:lnTo>
                  <a:pt x="301" y="79"/>
                </a:lnTo>
                <a:cubicBezTo>
                  <a:pt x="195" y="79"/>
                  <a:pt x="195" y="79"/>
                  <a:pt x="195" y="79"/>
                </a:cubicBezTo>
                <a:cubicBezTo>
                  <a:pt x="195" y="177"/>
                  <a:pt x="195" y="177"/>
                  <a:pt x="195" y="177"/>
                </a:cubicBezTo>
                <a:cubicBezTo>
                  <a:pt x="301" y="177"/>
                  <a:pt x="301" y="177"/>
                  <a:pt x="301" y="177"/>
                </a:cubicBezTo>
                <a:lnTo>
                  <a:pt x="301" y="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58" name="Freeform 92"/>
          <p:cNvSpPr>
            <a:spLocks noChangeArrowheads="1"/>
          </p:cNvSpPr>
          <p:nvPr/>
        </p:nvSpPr>
        <p:spPr bwMode="auto">
          <a:xfrm>
            <a:off x="3025518" y="5029200"/>
            <a:ext cx="298372" cy="146051"/>
          </a:xfrm>
          <a:custGeom>
            <a:avLst/>
            <a:gdLst>
              <a:gd name="T0" fmla="*/ 443 w 497"/>
              <a:gd name="T1" fmla="*/ 0 h 248"/>
              <a:gd name="T2" fmla="*/ 443 w 497"/>
              <a:gd name="T3" fmla="*/ 0 h 248"/>
              <a:gd name="T4" fmla="*/ 53 w 497"/>
              <a:gd name="T5" fmla="*/ 0 h 248"/>
              <a:gd name="T6" fmla="*/ 0 w 497"/>
              <a:gd name="T7" fmla="*/ 53 h 248"/>
              <a:gd name="T8" fmla="*/ 0 w 497"/>
              <a:gd name="T9" fmla="*/ 203 h 248"/>
              <a:gd name="T10" fmla="*/ 53 w 497"/>
              <a:gd name="T11" fmla="*/ 247 h 248"/>
              <a:gd name="T12" fmla="*/ 443 w 497"/>
              <a:gd name="T13" fmla="*/ 247 h 248"/>
              <a:gd name="T14" fmla="*/ 496 w 497"/>
              <a:gd name="T15" fmla="*/ 203 h 248"/>
              <a:gd name="T16" fmla="*/ 496 w 497"/>
              <a:gd name="T17" fmla="*/ 53 h 248"/>
              <a:gd name="T18" fmla="*/ 443 w 497"/>
              <a:gd name="T19" fmla="*/ 0 h 248"/>
              <a:gd name="T20" fmla="*/ 443 w 497"/>
              <a:gd name="T21" fmla="*/ 203 h 248"/>
              <a:gd name="T22" fmla="*/ 443 w 497"/>
              <a:gd name="T23" fmla="*/ 203 h 248"/>
              <a:gd name="T24" fmla="*/ 53 w 497"/>
              <a:gd name="T25" fmla="*/ 203 h 248"/>
              <a:gd name="T26" fmla="*/ 53 w 497"/>
              <a:gd name="T27" fmla="*/ 53 h 248"/>
              <a:gd name="T28" fmla="*/ 443 w 497"/>
              <a:gd name="T29" fmla="*/ 53 h 248"/>
              <a:gd name="T30" fmla="*/ 443 w 497"/>
              <a:gd name="T31" fmla="*/ 203 h 248"/>
              <a:gd name="T32" fmla="*/ 177 w 497"/>
              <a:gd name="T33" fmla="*/ 79 h 248"/>
              <a:gd name="T34" fmla="*/ 177 w 497"/>
              <a:gd name="T35" fmla="*/ 79 h 248"/>
              <a:gd name="T36" fmla="*/ 71 w 497"/>
              <a:gd name="T37" fmla="*/ 79 h 248"/>
              <a:gd name="T38" fmla="*/ 71 w 497"/>
              <a:gd name="T39" fmla="*/ 177 h 248"/>
              <a:gd name="T40" fmla="*/ 177 w 497"/>
              <a:gd name="T41" fmla="*/ 177 h 248"/>
              <a:gd name="T42" fmla="*/ 177 w 497"/>
              <a:gd name="T43" fmla="*/ 79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97" h="248">
                <a:moveTo>
                  <a:pt x="443" y="0"/>
                </a:moveTo>
                <a:lnTo>
                  <a:pt x="443" y="0"/>
                </a:lnTo>
                <a:cubicBezTo>
                  <a:pt x="53" y="0"/>
                  <a:pt x="53" y="0"/>
                  <a:pt x="53" y="0"/>
                </a:cubicBezTo>
                <a:cubicBezTo>
                  <a:pt x="18" y="0"/>
                  <a:pt x="0" y="26"/>
                  <a:pt x="0" y="53"/>
                </a:cubicBezTo>
                <a:cubicBezTo>
                  <a:pt x="0" y="203"/>
                  <a:pt x="0" y="203"/>
                  <a:pt x="0" y="203"/>
                </a:cubicBezTo>
                <a:cubicBezTo>
                  <a:pt x="0" y="230"/>
                  <a:pt x="18" y="247"/>
                  <a:pt x="53" y="247"/>
                </a:cubicBezTo>
                <a:cubicBezTo>
                  <a:pt x="443" y="247"/>
                  <a:pt x="443" y="247"/>
                  <a:pt x="443" y="247"/>
                </a:cubicBezTo>
                <a:cubicBezTo>
                  <a:pt x="470" y="247"/>
                  <a:pt x="496" y="230"/>
                  <a:pt x="496" y="203"/>
                </a:cubicBezTo>
                <a:cubicBezTo>
                  <a:pt x="496" y="53"/>
                  <a:pt x="496" y="53"/>
                  <a:pt x="496" y="53"/>
                </a:cubicBezTo>
                <a:cubicBezTo>
                  <a:pt x="496" y="26"/>
                  <a:pt x="470" y="0"/>
                  <a:pt x="443" y="0"/>
                </a:cubicBezTo>
                <a:close/>
                <a:moveTo>
                  <a:pt x="443" y="203"/>
                </a:moveTo>
                <a:lnTo>
                  <a:pt x="443" y="203"/>
                </a:lnTo>
                <a:cubicBezTo>
                  <a:pt x="53" y="203"/>
                  <a:pt x="53" y="203"/>
                  <a:pt x="53" y="203"/>
                </a:cubicBezTo>
                <a:cubicBezTo>
                  <a:pt x="53" y="53"/>
                  <a:pt x="53" y="53"/>
                  <a:pt x="53" y="53"/>
                </a:cubicBezTo>
                <a:cubicBezTo>
                  <a:pt x="443" y="53"/>
                  <a:pt x="443" y="53"/>
                  <a:pt x="443" y="53"/>
                </a:cubicBezTo>
                <a:lnTo>
                  <a:pt x="443" y="203"/>
                </a:lnTo>
                <a:close/>
                <a:moveTo>
                  <a:pt x="177" y="79"/>
                </a:moveTo>
                <a:lnTo>
                  <a:pt x="177" y="79"/>
                </a:lnTo>
                <a:cubicBezTo>
                  <a:pt x="71" y="79"/>
                  <a:pt x="71" y="79"/>
                  <a:pt x="71" y="79"/>
                </a:cubicBezTo>
                <a:cubicBezTo>
                  <a:pt x="71" y="177"/>
                  <a:pt x="71" y="177"/>
                  <a:pt x="71" y="177"/>
                </a:cubicBezTo>
                <a:cubicBezTo>
                  <a:pt x="177" y="177"/>
                  <a:pt x="177" y="177"/>
                  <a:pt x="177" y="177"/>
                </a:cubicBezTo>
                <a:lnTo>
                  <a:pt x="177" y="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59" name="Freeform 93"/>
          <p:cNvSpPr>
            <a:spLocks noChangeArrowheads="1"/>
          </p:cNvSpPr>
          <p:nvPr/>
        </p:nvSpPr>
        <p:spPr bwMode="auto">
          <a:xfrm>
            <a:off x="3620145" y="5029200"/>
            <a:ext cx="298373" cy="146051"/>
          </a:xfrm>
          <a:custGeom>
            <a:avLst/>
            <a:gdLst>
              <a:gd name="T0" fmla="*/ 442 w 497"/>
              <a:gd name="T1" fmla="*/ 0 h 248"/>
              <a:gd name="T2" fmla="*/ 442 w 497"/>
              <a:gd name="T3" fmla="*/ 0 h 248"/>
              <a:gd name="T4" fmla="*/ 53 w 497"/>
              <a:gd name="T5" fmla="*/ 0 h 248"/>
              <a:gd name="T6" fmla="*/ 0 w 497"/>
              <a:gd name="T7" fmla="*/ 53 h 248"/>
              <a:gd name="T8" fmla="*/ 0 w 497"/>
              <a:gd name="T9" fmla="*/ 203 h 248"/>
              <a:gd name="T10" fmla="*/ 53 w 497"/>
              <a:gd name="T11" fmla="*/ 247 h 248"/>
              <a:gd name="T12" fmla="*/ 442 w 497"/>
              <a:gd name="T13" fmla="*/ 247 h 248"/>
              <a:gd name="T14" fmla="*/ 496 w 497"/>
              <a:gd name="T15" fmla="*/ 203 h 248"/>
              <a:gd name="T16" fmla="*/ 496 w 497"/>
              <a:gd name="T17" fmla="*/ 53 h 248"/>
              <a:gd name="T18" fmla="*/ 442 w 497"/>
              <a:gd name="T19" fmla="*/ 0 h 248"/>
              <a:gd name="T20" fmla="*/ 442 w 497"/>
              <a:gd name="T21" fmla="*/ 203 h 248"/>
              <a:gd name="T22" fmla="*/ 442 w 497"/>
              <a:gd name="T23" fmla="*/ 203 h 248"/>
              <a:gd name="T24" fmla="*/ 53 w 497"/>
              <a:gd name="T25" fmla="*/ 203 h 248"/>
              <a:gd name="T26" fmla="*/ 53 w 497"/>
              <a:gd name="T27" fmla="*/ 53 h 248"/>
              <a:gd name="T28" fmla="*/ 442 w 497"/>
              <a:gd name="T29" fmla="*/ 53 h 248"/>
              <a:gd name="T30" fmla="*/ 442 w 497"/>
              <a:gd name="T31" fmla="*/ 203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97" h="248">
                <a:moveTo>
                  <a:pt x="442" y="0"/>
                </a:moveTo>
                <a:lnTo>
                  <a:pt x="442" y="0"/>
                </a:lnTo>
                <a:cubicBezTo>
                  <a:pt x="53" y="0"/>
                  <a:pt x="53" y="0"/>
                  <a:pt x="53" y="0"/>
                </a:cubicBezTo>
                <a:cubicBezTo>
                  <a:pt x="17" y="0"/>
                  <a:pt x="0" y="26"/>
                  <a:pt x="0" y="53"/>
                </a:cubicBezTo>
                <a:cubicBezTo>
                  <a:pt x="0" y="203"/>
                  <a:pt x="0" y="203"/>
                  <a:pt x="0" y="203"/>
                </a:cubicBezTo>
                <a:cubicBezTo>
                  <a:pt x="0" y="230"/>
                  <a:pt x="17" y="247"/>
                  <a:pt x="53" y="247"/>
                </a:cubicBezTo>
                <a:cubicBezTo>
                  <a:pt x="442" y="247"/>
                  <a:pt x="442" y="247"/>
                  <a:pt x="442" y="247"/>
                </a:cubicBezTo>
                <a:cubicBezTo>
                  <a:pt x="470" y="247"/>
                  <a:pt x="496" y="230"/>
                  <a:pt x="496" y="203"/>
                </a:cubicBezTo>
                <a:cubicBezTo>
                  <a:pt x="496" y="53"/>
                  <a:pt x="496" y="53"/>
                  <a:pt x="496" y="53"/>
                </a:cubicBezTo>
                <a:cubicBezTo>
                  <a:pt x="496" y="26"/>
                  <a:pt x="470" y="0"/>
                  <a:pt x="442" y="0"/>
                </a:cubicBezTo>
                <a:close/>
                <a:moveTo>
                  <a:pt x="442" y="203"/>
                </a:moveTo>
                <a:lnTo>
                  <a:pt x="442" y="203"/>
                </a:lnTo>
                <a:cubicBezTo>
                  <a:pt x="53" y="203"/>
                  <a:pt x="53" y="203"/>
                  <a:pt x="53" y="203"/>
                </a:cubicBezTo>
                <a:cubicBezTo>
                  <a:pt x="53" y="53"/>
                  <a:pt x="53" y="53"/>
                  <a:pt x="53" y="53"/>
                </a:cubicBezTo>
                <a:cubicBezTo>
                  <a:pt x="442" y="53"/>
                  <a:pt x="442" y="53"/>
                  <a:pt x="442" y="53"/>
                </a:cubicBezTo>
                <a:lnTo>
                  <a:pt x="442" y="20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60" name="Freeform 94"/>
          <p:cNvSpPr>
            <a:spLocks noChangeArrowheads="1"/>
          </p:cNvSpPr>
          <p:nvPr/>
        </p:nvSpPr>
        <p:spPr bwMode="auto">
          <a:xfrm>
            <a:off x="5992312" y="1477434"/>
            <a:ext cx="298372" cy="135467"/>
          </a:xfrm>
          <a:custGeom>
            <a:avLst/>
            <a:gdLst>
              <a:gd name="T0" fmla="*/ 478 w 498"/>
              <a:gd name="T1" fmla="*/ 90 h 223"/>
              <a:gd name="T2" fmla="*/ 478 w 498"/>
              <a:gd name="T3" fmla="*/ 90 h 223"/>
              <a:gd name="T4" fmla="*/ 399 w 498"/>
              <a:gd name="T5" fmla="*/ 9 h 223"/>
              <a:gd name="T6" fmla="*/ 372 w 498"/>
              <a:gd name="T7" fmla="*/ 0 h 223"/>
              <a:gd name="T8" fmla="*/ 249 w 498"/>
              <a:gd name="T9" fmla="*/ 0 h 223"/>
              <a:gd name="T10" fmla="*/ 124 w 498"/>
              <a:gd name="T11" fmla="*/ 0 h 223"/>
              <a:gd name="T12" fmla="*/ 98 w 498"/>
              <a:gd name="T13" fmla="*/ 9 h 223"/>
              <a:gd name="T14" fmla="*/ 18 w 498"/>
              <a:gd name="T15" fmla="*/ 90 h 223"/>
              <a:gd name="T16" fmla="*/ 0 w 498"/>
              <a:gd name="T17" fmla="*/ 125 h 223"/>
              <a:gd name="T18" fmla="*/ 18 w 498"/>
              <a:gd name="T19" fmla="*/ 196 h 223"/>
              <a:gd name="T20" fmla="*/ 45 w 498"/>
              <a:gd name="T21" fmla="*/ 222 h 223"/>
              <a:gd name="T22" fmla="*/ 452 w 498"/>
              <a:gd name="T23" fmla="*/ 222 h 223"/>
              <a:gd name="T24" fmla="*/ 478 w 498"/>
              <a:gd name="T25" fmla="*/ 196 h 223"/>
              <a:gd name="T26" fmla="*/ 497 w 498"/>
              <a:gd name="T27" fmla="*/ 125 h 223"/>
              <a:gd name="T28" fmla="*/ 478 w 498"/>
              <a:gd name="T29" fmla="*/ 90 h 223"/>
              <a:gd name="T30" fmla="*/ 346 w 498"/>
              <a:gd name="T31" fmla="*/ 98 h 223"/>
              <a:gd name="T32" fmla="*/ 346 w 498"/>
              <a:gd name="T33" fmla="*/ 98 h 223"/>
              <a:gd name="T34" fmla="*/ 346 w 498"/>
              <a:gd name="T35" fmla="*/ 107 h 223"/>
              <a:gd name="T36" fmla="*/ 319 w 498"/>
              <a:gd name="T37" fmla="*/ 151 h 223"/>
              <a:gd name="T38" fmla="*/ 178 w 498"/>
              <a:gd name="T39" fmla="*/ 151 h 223"/>
              <a:gd name="T40" fmla="*/ 151 w 498"/>
              <a:gd name="T41" fmla="*/ 107 h 223"/>
              <a:gd name="T42" fmla="*/ 151 w 498"/>
              <a:gd name="T43" fmla="*/ 98 h 223"/>
              <a:gd name="T44" fmla="*/ 62 w 498"/>
              <a:gd name="T45" fmla="*/ 98 h 223"/>
              <a:gd name="T46" fmla="*/ 106 w 498"/>
              <a:gd name="T47" fmla="*/ 45 h 223"/>
              <a:gd name="T48" fmla="*/ 390 w 498"/>
              <a:gd name="T49" fmla="*/ 45 h 223"/>
              <a:gd name="T50" fmla="*/ 434 w 498"/>
              <a:gd name="T51" fmla="*/ 98 h 223"/>
              <a:gd name="T52" fmla="*/ 346 w 498"/>
              <a:gd name="T53" fmla="*/ 98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98" h="223">
                <a:moveTo>
                  <a:pt x="478" y="90"/>
                </a:moveTo>
                <a:lnTo>
                  <a:pt x="478" y="90"/>
                </a:lnTo>
                <a:cubicBezTo>
                  <a:pt x="470" y="72"/>
                  <a:pt x="425" y="27"/>
                  <a:pt x="399" y="9"/>
                </a:cubicBezTo>
                <a:cubicBezTo>
                  <a:pt x="399" y="0"/>
                  <a:pt x="390" y="0"/>
                  <a:pt x="372" y="0"/>
                </a:cubicBezTo>
                <a:cubicBezTo>
                  <a:pt x="364" y="0"/>
                  <a:pt x="249" y="0"/>
                  <a:pt x="249" y="0"/>
                </a:cubicBezTo>
                <a:cubicBezTo>
                  <a:pt x="249" y="0"/>
                  <a:pt x="133" y="0"/>
                  <a:pt x="124" y="0"/>
                </a:cubicBezTo>
                <a:cubicBezTo>
                  <a:pt x="106" y="0"/>
                  <a:pt x="98" y="0"/>
                  <a:pt x="98" y="9"/>
                </a:cubicBezTo>
                <a:cubicBezTo>
                  <a:pt x="71" y="27"/>
                  <a:pt x="27" y="72"/>
                  <a:pt x="18" y="90"/>
                </a:cubicBezTo>
                <a:cubicBezTo>
                  <a:pt x="0" y="98"/>
                  <a:pt x="0" y="107"/>
                  <a:pt x="0" y="125"/>
                </a:cubicBezTo>
                <a:cubicBezTo>
                  <a:pt x="18" y="196"/>
                  <a:pt x="18" y="196"/>
                  <a:pt x="18" y="196"/>
                </a:cubicBezTo>
                <a:cubicBezTo>
                  <a:pt x="18" y="213"/>
                  <a:pt x="36" y="222"/>
                  <a:pt x="45" y="222"/>
                </a:cubicBezTo>
                <a:cubicBezTo>
                  <a:pt x="452" y="222"/>
                  <a:pt x="452" y="222"/>
                  <a:pt x="452" y="222"/>
                </a:cubicBezTo>
                <a:cubicBezTo>
                  <a:pt x="461" y="222"/>
                  <a:pt x="478" y="213"/>
                  <a:pt x="478" y="196"/>
                </a:cubicBezTo>
                <a:cubicBezTo>
                  <a:pt x="497" y="125"/>
                  <a:pt x="497" y="125"/>
                  <a:pt x="497" y="125"/>
                </a:cubicBezTo>
                <a:cubicBezTo>
                  <a:pt x="497" y="107"/>
                  <a:pt x="497" y="98"/>
                  <a:pt x="478" y="90"/>
                </a:cubicBezTo>
                <a:close/>
                <a:moveTo>
                  <a:pt x="346" y="98"/>
                </a:moveTo>
                <a:lnTo>
                  <a:pt x="346" y="98"/>
                </a:lnTo>
                <a:lnTo>
                  <a:pt x="346" y="107"/>
                </a:lnTo>
                <a:cubicBezTo>
                  <a:pt x="319" y="151"/>
                  <a:pt x="319" y="151"/>
                  <a:pt x="319" y="151"/>
                </a:cubicBezTo>
                <a:cubicBezTo>
                  <a:pt x="178" y="151"/>
                  <a:pt x="178" y="151"/>
                  <a:pt x="178" y="151"/>
                </a:cubicBezTo>
                <a:cubicBezTo>
                  <a:pt x="151" y="107"/>
                  <a:pt x="151" y="107"/>
                  <a:pt x="151" y="107"/>
                </a:cubicBezTo>
                <a:lnTo>
                  <a:pt x="151" y="98"/>
                </a:lnTo>
                <a:cubicBezTo>
                  <a:pt x="62" y="98"/>
                  <a:pt x="62" y="98"/>
                  <a:pt x="62" y="98"/>
                </a:cubicBezTo>
                <a:cubicBezTo>
                  <a:pt x="106" y="45"/>
                  <a:pt x="106" y="45"/>
                  <a:pt x="106" y="45"/>
                </a:cubicBezTo>
                <a:cubicBezTo>
                  <a:pt x="390" y="45"/>
                  <a:pt x="390" y="45"/>
                  <a:pt x="390" y="45"/>
                </a:cubicBezTo>
                <a:cubicBezTo>
                  <a:pt x="434" y="98"/>
                  <a:pt x="434" y="98"/>
                  <a:pt x="434" y="98"/>
                </a:cubicBezTo>
                <a:lnTo>
                  <a:pt x="346" y="9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62" name="Freeform 96"/>
          <p:cNvSpPr>
            <a:spLocks noChangeArrowheads="1"/>
          </p:cNvSpPr>
          <p:nvPr/>
        </p:nvSpPr>
        <p:spPr bwMode="auto">
          <a:xfrm>
            <a:off x="6586939" y="4976284"/>
            <a:ext cx="298373" cy="260350"/>
          </a:xfrm>
          <a:custGeom>
            <a:avLst/>
            <a:gdLst>
              <a:gd name="T0" fmla="*/ 442 w 497"/>
              <a:gd name="T1" fmla="*/ 0 h 435"/>
              <a:gd name="T2" fmla="*/ 442 w 497"/>
              <a:gd name="T3" fmla="*/ 0 h 435"/>
              <a:gd name="T4" fmla="*/ 53 w 497"/>
              <a:gd name="T5" fmla="*/ 0 h 435"/>
              <a:gd name="T6" fmla="*/ 0 w 497"/>
              <a:gd name="T7" fmla="*/ 44 h 435"/>
              <a:gd name="T8" fmla="*/ 0 w 497"/>
              <a:gd name="T9" fmla="*/ 319 h 435"/>
              <a:gd name="T10" fmla="*/ 44 w 497"/>
              <a:gd name="T11" fmla="*/ 381 h 435"/>
              <a:gd name="T12" fmla="*/ 160 w 497"/>
              <a:gd name="T13" fmla="*/ 399 h 435"/>
              <a:gd name="T14" fmla="*/ 123 w 497"/>
              <a:gd name="T15" fmla="*/ 434 h 435"/>
              <a:gd name="T16" fmla="*/ 372 w 497"/>
              <a:gd name="T17" fmla="*/ 434 h 435"/>
              <a:gd name="T18" fmla="*/ 336 w 497"/>
              <a:gd name="T19" fmla="*/ 399 h 435"/>
              <a:gd name="T20" fmla="*/ 451 w 497"/>
              <a:gd name="T21" fmla="*/ 381 h 435"/>
              <a:gd name="T22" fmla="*/ 496 w 497"/>
              <a:gd name="T23" fmla="*/ 319 h 435"/>
              <a:gd name="T24" fmla="*/ 496 w 497"/>
              <a:gd name="T25" fmla="*/ 44 h 435"/>
              <a:gd name="T26" fmla="*/ 442 w 497"/>
              <a:gd name="T27" fmla="*/ 0 h 435"/>
              <a:gd name="T28" fmla="*/ 442 w 497"/>
              <a:gd name="T29" fmla="*/ 319 h 435"/>
              <a:gd name="T30" fmla="*/ 442 w 497"/>
              <a:gd name="T31" fmla="*/ 319 h 435"/>
              <a:gd name="T32" fmla="*/ 53 w 497"/>
              <a:gd name="T33" fmla="*/ 319 h 435"/>
              <a:gd name="T34" fmla="*/ 53 w 497"/>
              <a:gd name="T35" fmla="*/ 44 h 435"/>
              <a:gd name="T36" fmla="*/ 442 w 497"/>
              <a:gd name="T37" fmla="*/ 44 h 435"/>
              <a:gd name="T38" fmla="*/ 442 w 497"/>
              <a:gd name="T39" fmla="*/ 319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97" h="435">
                <a:moveTo>
                  <a:pt x="442" y="0"/>
                </a:moveTo>
                <a:lnTo>
                  <a:pt x="442" y="0"/>
                </a:lnTo>
                <a:cubicBezTo>
                  <a:pt x="53" y="0"/>
                  <a:pt x="53" y="0"/>
                  <a:pt x="53" y="0"/>
                </a:cubicBezTo>
                <a:cubicBezTo>
                  <a:pt x="26" y="0"/>
                  <a:pt x="0" y="17"/>
                  <a:pt x="0" y="44"/>
                </a:cubicBezTo>
                <a:cubicBezTo>
                  <a:pt x="0" y="319"/>
                  <a:pt x="0" y="319"/>
                  <a:pt x="0" y="319"/>
                </a:cubicBezTo>
                <a:cubicBezTo>
                  <a:pt x="0" y="345"/>
                  <a:pt x="17" y="372"/>
                  <a:pt x="44" y="381"/>
                </a:cubicBezTo>
                <a:cubicBezTo>
                  <a:pt x="160" y="399"/>
                  <a:pt x="160" y="399"/>
                  <a:pt x="160" y="399"/>
                </a:cubicBezTo>
                <a:cubicBezTo>
                  <a:pt x="160" y="399"/>
                  <a:pt x="62" y="434"/>
                  <a:pt x="123" y="434"/>
                </a:cubicBezTo>
                <a:cubicBezTo>
                  <a:pt x="372" y="434"/>
                  <a:pt x="372" y="434"/>
                  <a:pt x="372" y="434"/>
                </a:cubicBezTo>
                <a:cubicBezTo>
                  <a:pt x="434" y="434"/>
                  <a:pt x="336" y="399"/>
                  <a:pt x="336" y="399"/>
                </a:cubicBezTo>
                <a:cubicBezTo>
                  <a:pt x="451" y="381"/>
                  <a:pt x="451" y="381"/>
                  <a:pt x="451" y="381"/>
                </a:cubicBezTo>
                <a:cubicBezTo>
                  <a:pt x="479" y="372"/>
                  <a:pt x="496" y="345"/>
                  <a:pt x="496" y="319"/>
                </a:cubicBezTo>
                <a:cubicBezTo>
                  <a:pt x="496" y="44"/>
                  <a:pt x="496" y="44"/>
                  <a:pt x="496" y="44"/>
                </a:cubicBezTo>
                <a:cubicBezTo>
                  <a:pt x="496" y="17"/>
                  <a:pt x="470" y="0"/>
                  <a:pt x="442" y="0"/>
                </a:cubicBezTo>
                <a:close/>
                <a:moveTo>
                  <a:pt x="442" y="319"/>
                </a:moveTo>
                <a:lnTo>
                  <a:pt x="442" y="319"/>
                </a:lnTo>
                <a:cubicBezTo>
                  <a:pt x="53" y="319"/>
                  <a:pt x="53" y="319"/>
                  <a:pt x="53" y="319"/>
                </a:cubicBezTo>
                <a:cubicBezTo>
                  <a:pt x="53" y="44"/>
                  <a:pt x="53" y="44"/>
                  <a:pt x="53" y="44"/>
                </a:cubicBezTo>
                <a:cubicBezTo>
                  <a:pt x="442" y="44"/>
                  <a:pt x="442" y="44"/>
                  <a:pt x="442" y="44"/>
                </a:cubicBezTo>
                <a:lnTo>
                  <a:pt x="442" y="31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63" name="Freeform 97"/>
          <p:cNvSpPr>
            <a:spLocks noChangeArrowheads="1"/>
          </p:cNvSpPr>
          <p:nvPr/>
        </p:nvSpPr>
        <p:spPr bwMode="auto">
          <a:xfrm>
            <a:off x="7774081" y="3788833"/>
            <a:ext cx="298372" cy="256118"/>
          </a:xfrm>
          <a:custGeom>
            <a:avLst/>
            <a:gdLst>
              <a:gd name="T0" fmla="*/ 230 w 497"/>
              <a:gd name="T1" fmla="*/ 231 h 426"/>
              <a:gd name="T2" fmla="*/ 230 w 497"/>
              <a:gd name="T3" fmla="*/ 231 h 426"/>
              <a:gd name="T4" fmla="*/ 274 w 497"/>
              <a:gd name="T5" fmla="*/ 231 h 426"/>
              <a:gd name="T6" fmla="*/ 274 w 497"/>
              <a:gd name="T7" fmla="*/ 275 h 426"/>
              <a:gd name="T8" fmla="*/ 496 w 497"/>
              <a:gd name="T9" fmla="*/ 275 h 426"/>
              <a:gd name="T10" fmla="*/ 487 w 497"/>
              <a:gd name="T11" fmla="*/ 133 h 426"/>
              <a:gd name="T12" fmla="*/ 443 w 497"/>
              <a:gd name="T13" fmla="*/ 80 h 426"/>
              <a:gd name="T14" fmla="*/ 363 w 497"/>
              <a:gd name="T15" fmla="*/ 80 h 426"/>
              <a:gd name="T16" fmla="*/ 337 w 497"/>
              <a:gd name="T17" fmla="*/ 27 h 426"/>
              <a:gd name="T18" fmla="*/ 300 w 497"/>
              <a:gd name="T19" fmla="*/ 0 h 426"/>
              <a:gd name="T20" fmla="*/ 194 w 497"/>
              <a:gd name="T21" fmla="*/ 0 h 426"/>
              <a:gd name="T22" fmla="*/ 168 w 497"/>
              <a:gd name="T23" fmla="*/ 27 h 426"/>
              <a:gd name="T24" fmla="*/ 133 w 497"/>
              <a:gd name="T25" fmla="*/ 80 h 426"/>
              <a:gd name="T26" fmla="*/ 53 w 497"/>
              <a:gd name="T27" fmla="*/ 80 h 426"/>
              <a:gd name="T28" fmla="*/ 9 w 497"/>
              <a:gd name="T29" fmla="*/ 133 h 426"/>
              <a:gd name="T30" fmla="*/ 0 w 497"/>
              <a:gd name="T31" fmla="*/ 275 h 426"/>
              <a:gd name="T32" fmla="*/ 230 w 497"/>
              <a:gd name="T33" fmla="*/ 275 h 426"/>
              <a:gd name="T34" fmla="*/ 230 w 497"/>
              <a:gd name="T35" fmla="*/ 231 h 426"/>
              <a:gd name="T36" fmla="*/ 186 w 497"/>
              <a:gd name="T37" fmla="*/ 53 h 426"/>
              <a:gd name="T38" fmla="*/ 186 w 497"/>
              <a:gd name="T39" fmla="*/ 53 h 426"/>
              <a:gd name="T40" fmla="*/ 212 w 497"/>
              <a:gd name="T41" fmla="*/ 36 h 426"/>
              <a:gd name="T42" fmla="*/ 284 w 497"/>
              <a:gd name="T43" fmla="*/ 36 h 426"/>
              <a:gd name="T44" fmla="*/ 309 w 497"/>
              <a:gd name="T45" fmla="*/ 53 h 426"/>
              <a:gd name="T46" fmla="*/ 319 w 497"/>
              <a:gd name="T47" fmla="*/ 80 h 426"/>
              <a:gd name="T48" fmla="*/ 177 w 497"/>
              <a:gd name="T49" fmla="*/ 80 h 426"/>
              <a:gd name="T50" fmla="*/ 186 w 497"/>
              <a:gd name="T51" fmla="*/ 53 h 426"/>
              <a:gd name="T52" fmla="*/ 274 w 497"/>
              <a:gd name="T53" fmla="*/ 355 h 426"/>
              <a:gd name="T54" fmla="*/ 274 w 497"/>
              <a:gd name="T55" fmla="*/ 355 h 426"/>
              <a:gd name="T56" fmla="*/ 230 w 497"/>
              <a:gd name="T57" fmla="*/ 355 h 426"/>
              <a:gd name="T58" fmla="*/ 230 w 497"/>
              <a:gd name="T59" fmla="*/ 302 h 426"/>
              <a:gd name="T60" fmla="*/ 9 w 497"/>
              <a:gd name="T61" fmla="*/ 302 h 426"/>
              <a:gd name="T62" fmla="*/ 17 w 497"/>
              <a:gd name="T63" fmla="*/ 381 h 426"/>
              <a:gd name="T64" fmla="*/ 62 w 497"/>
              <a:gd name="T65" fmla="*/ 425 h 426"/>
              <a:gd name="T66" fmla="*/ 434 w 497"/>
              <a:gd name="T67" fmla="*/ 425 h 426"/>
              <a:gd name="T68" fmla="*/ 478 w 497"/>
              <a:gd name="T69" fmla="*/ 381 h 426"/>
              <a:gd name="T70" fmla="*/ 487 w 497"/>
              <a:gd name="T71" fmla="*/ 302 h 426"/>
              <a:gd name="T72" fmla="*/ 274 w 497"/>
              <a:gd name="T73" fmla="*/ 302 h 426"/>
              <a:gd name="T74" fmla="*/ 274 w 497"/>
              <a:gd name="T75" fmla="*/ 355 h 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97" h="426">
                <a:moveTo>
                  <a:pt x="230" y="231"/>
                </a:moveTo>
                <a:lnTo>
                  <a:pt x="230" y="231"/>
                </a:lnTo>
                <a:cubicBezTo>
                  <a:pt x="274" y="231"/>
                  <a:pt x="274" y="231"/>
                  <a:pt x="274" y="231"/>
                </a:cubicBezTo>
                <a:cubicBezTo>
                  <a:pt x="274" y="275"/>
                  <a:pt x="274" y="275"/>
                  <a:pt x="274" y="275"/>
                </a:cubicBezTo>
                <a:cubicBezTo>
                  <a:pt x="496" y="275"/>
                  <a:pt x="496" y="275"/>
                  <a:pt x="496" y="275"/>
                </a:cubicBezTo>
                <a:cubicBezTo>
                  <a:pt x="496" y="275"/>
                  <a:pt x="496" y="168"/>
                  <a:pt x="487" y="133"/>
                </a:cubicBezTo>
                <a:cubicBezTo>
                  <a:pt x="487" y="97"/>
                  <a:pt x="478" y="80"/>
                  <a:pt x="443" y="80"/>
                </a:cubicBezTo>
                <a:cubicBezTo>
                  <a:pt x="363" y="80"/>
                  <a:pt x="363" y="80"/>
                  <a:pt x="363" y="80"/>
                </a:cubicBezTo>
                <a:cubicBezTo>
                  <a:pt x="345" y="53"/>
                  <a:pt x="337" y="27"/>
                  <a:pt x="337" y="27"/>
                </a:cubicBezTo>
                <a:cubicBezTo>
                  <a:pt x="328" y="9"/>
                  <a:pt x="319" y="0"/>
                  <a:pt x="300" y="0"/>
                </a:cubicBezTo>
                <a:cubicBezTo>
                  <a:pt x="194" y="0"/>
                  <a:pt x="194" y="0"/>
                  <a:pt x="194" y="0"/>
                </a:cubicBezTo>
                <a:cubicBezTo>
                  <a:pt x="177" y="0"/>
                  <a:pt x="168" y="9"/>
                  <a:pt x="168" y="27"/>
                </a:cubicBezTo>
                <a:cubicBezTo>
                  <a:pt x="159" y="27"/>
                  <a:pt x="150" y="53"/>
                  <a:pt x="133" y="80"/>
                </a:cubicBezTo>
                <a:cubicBezTo>
                  <a:pt x="53" y="80"/>
                  <a:pt x="53" y="80"/>
                  <a:pt x="53" y="80"/>
                </a:cubicBezTo>
                <a:cubicBezTo>
                  <a:pt x="17" y="80"/>
                  <a:pt x="9" y="97"/>
                  <a:pt x="9" y="133"/>
                </a:cubicBezTo>
                <a:cubicBezTo>
                  <a:pt x="0" y="168"/>
                  <a:pt x="0" y="275"/>
                  <a:pt x="0" y="275"/>
                </a:cubicBezTo>
                <a:cubicBezTo>
                  <a:pt x="230" y="275"/>
                  <a:pt x="230" y="275"/>
                  <a:pt x="230" y="275"/>
                </a:cubicBezTo>
                <a:lnTo>
                  <a:pt x="230" y="231"/>
                </a:lnTo>
                <a:close/>
                <a:moveTo>
                  <a:pt x="186" y="53"/>
                </a:moveTo>
                <a:lnTo>
                  <a:pt x="186" y="53"/>
                </a:lnTo>
                <a:cubicBezTo>
                  <a:pt x="194" y="44"/>
                  <a:pt x="194" y="36"/>
                  <a:pt x="212" y="36"/>
                </a:cubicBezTo>
                <a:cubicBezTo>
                  <a:pt x="284" y="36"/>
                  <a:pt x="284" y="36"/>
                  <a:pt x="284" y="36"/>
                </a:cubicBezTo>
                <a:cubicBezTo>
                  <a:pt x="300" y="36"/>
                  <a:pt x="300" y="44"/>
                  <a:pt x="309" y="53"/>
                </a:cubicBezTo>
                <a:cubicBezTo>
                  <a:pt x="309" y="53"/>
                  <a:pt x="319" y="71"/>
                  <a:pt x="319" y="80"/>
                </a:cubicBezTo>
                <a:cubicBezTo>
                  <a:pt x="177" y="80"/>
                  <a:pt x="177" y="80"/>
                  <a:pt x="177" y="80"/>
                </a:cubicBezTo>
                <a:cubicBezTo>
                  <a:pt x="186" y="71"/>
                  <a:pt x="186" y="53"/>
                  <a:pt x="186" y="53"/>
                </a:cubicBezTo>
                <a:close/>
                <a:moveTo>
                  <a:pt x="274" y="355"/>
                </a:moveTo>
                <a:lnTo>
                  <a:pt x="274" y="355"/>
                </a:lnTo>
                <a:cubicBezTo>
                  <a:pt x="230" y="355"/>
                  <a:pt x="230" y="355"/>
                  <a:pt x="230" y="355"/>
                </a:cubicBezTo>
                <a:cubicBezTo>
                  <a:pt x="230" y="302"/>
                  <a:pt x="230" y="302"/>
                  <a:pt x="230" y="302"/>
                </a:cubicBezTo>
                <a:cubicBezTo>
                  <a:pt x="9" y="302"/>
                  <a:pt x="9" y="302"/>
                  <a:pt x="9" y="302"/>
                </a:cubicBezTo>
                <a:cubicBezTo>
                  <a:pt x="9" y="302"/>
                  <a:pt x="17" y="346"/>
                  <a:pt x="17" y="381"/>
                </a:cubicBezTo>
                <a:cubicBezTo>
                  <a:pt x="17" y="399"/>
                  <a:pt x="26" y="425"/>
                  <a:pt x="62" y="425"/>
                </a:cubicBezTo>
                <a:cubicBezTo>
                  <a:pt x="434" y="425"/>
                  <a:pt x="434" y="425"/>
                  <a:pt x="434" y="425"/>
                </a:cubicBezTo>
                <a:cubicBezTo>
                  <a:pt x="469" y="425"/>
                  <a:pt x="478" y="399"/>
                  <a:pt x="478" y="381"/>
                </a:cubicBezTo>
                <a:cubicBezTo>
                  <a:pt x="478" y="346"/>
                  <a:pt x="487" y="302"/>
                  <a:pt x="487" y="302"/>
                </a:cubicBezTo>
                <a:cubicBezTo>
                  <a:pt x="274" y="302"/>
                  <a:pt x="274" y="302"/>
                  <a:pt x="274" y="302"/>
                </a:cubicBezTo>
                <a:lnTo>
                  <a:pt x="274" y="35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65" name="Freeform 99"/>
          <p:cNvSpPr>
            <a:spLocks noChangeArrowheads="1"/>
          </p:cNvSpPr>
          <p:nvPr/>
        </p:nvSpPr>
        <p:spPr bwMode="auto">
          <a:xfrm>
            <a:off x="3025518" y="4419601"/>
            <a:ext cx="298372" cy="182034"/>
          </a:xfrm>
          <a:custGeom>
            <a:avLst/>
            <a:gdLst>
              <a:gd name="T0" fmla="*/ 381 w 497"/>
              <a:gd name="T1" fmla="*/ 151 h 303"/>
              <a:gd name="T2" fmla="*/ 381 w 497"/>
              <a:gd name="T3" fmla="*/ 151 h 303"/>
              <a:gd name="T4" fmla="*/ 434 w 497"/>
              <a:gd name="T5" fmla="*/ 45 h 303"/>
              <a:gd name="T6" fmla="*/ 470 w 497"/>
              <a:gd name="T7" fmla="*/ 45 h 303"/>
              <a:gd name="T8" fmla="*/ 381 w 497"/>
              <a:gd name="T9" fmla="*/ 0 h 303"/>
              <a:gd name="T10" fmla="*/ 133 w 497"/>
              <a:gd name="T11" fmla="*/ 0 h 303"/>
              <a:gd name="T12" fmla="*/ 0 w 497"/>
              <a:gd name="T13" fmla="*/ 151 h 303"/>
              <a:gd name="T14" fmla="*/ 133 w 497"/>
              <a:gd name="T15" fmla="*/ 302 h 303"/>
              <a:gd name="T16" fmla="*/ 381 w 497"/>
              <a:gd name="T17" fmla="*/ 302 h 303"/>
              <a:gd name="T18" fmla="*/ 470 w 497"/>
              <a:gd name="T19" fmla="*/ 257 h 303"/>
              <a:gd name="T20" fmla="*/ 434 w 497"/>
              <a:gd name="T21" fmla="*/ 257 h 303"/>
              <a:gd name="T22" fmla="*/ 381 w 497"/>
              <a:gd name="T23" fmla="*/ 151 h 303"/>
              <a:gd name="T24" fmla="*/ 310 w 497"/>
              <a:gd name="T25" fmla="*/ 196 h 303"/>
              <a:gd name="T26" fmla="*/ 310 w 497"/>
              <a:gd name="T27" fmla="*/ 196 h 303"/>
              <a:gd name="T28" fmla="*/ 302 w 497"/>
              <a:gd name="T29" fmla="*/ 196 h 303"/>
              <a:gd name="T30" fmla="*/ 221 w 497"/>
              <a:gd name="T31" fmla="*/ 169 h 303"/>
              <a:gd name="T32" fmla="*/ 212 w 497"/>
              <a:gd name="T33" fmla="*/ 196 h 303"/>
              <a:gd name="T34" fmla="*/ 186 w 497"/>
              <a:gd name="T35" fmla="*/ 204 h 303"/>
              <a:gd name="T36" fmla="*/ 98 w 497"/>
              <a:gd name="T37" fmla="*/ 125 h 303"/>
              <a:gd name="T38" fmla="*/ 89 w 497"/>
              <a:gd name="T39" fmla="*/ 107 h 303"/>
              <a:gd name="T40" fmla="*/ 106 w 497"/>
              <a:gd name="T41" fmla="*/ 107 h 303"/>
              <a:gd name="T42" fmla="*/ 177 w 497"/>
              <a:gd name="T43" fmla="*/ 143 h 303"/>
              <a:gd name="T44" fmla="*/ 195 w 497"/>
              <a:gd name="T45" fmla="*/ 116 h 303"/>
              <a:gd name="T46" fmla="*/ 221 w 497"/>
              <a:gd name="T47" fmla="*/ 107 h 303"/>
              <a:gd name="T48" fmla="*/ 310 w 497"/>
              <a:gd name="T49" fmla="*/ 187 h 303"/>
              <a:gd name="T50" fmla="*/ 310 w 497"/>
              <a:gd name="T51" fmla="*/ 196 h 303"/>
              <a:gd name="T52" fmla="*/ 470 w 497"/>
              <a:gd name="T53" fmla="*/ 98 h 303"/>
              <a:gd name="T54" fmla="*/ 470 w 497"/>
              <a:gd name="T55" fmla="*/ 98 h 303"/>
              <a:gd name="T56" fmla="*/ 452 w 497"/>
              <a:gd name="T57" fmla="*/ 98 h 303"/>
              <a:gd name="T58" fmla="*/ 425 w 497"/>
              <a:gd name="T59" fmla="*/ 151 h 303"/>
              <a:gd name="T60" fmla="*/ 452 w 497"/>
              <a:gd name="T61" fmla="*/ 204 h 303"/>
              <a:gd name="T62" fmla="*/ 470 w 497"/>
              <a:gd name="T63" fmla="*/ 204 h 303"/>
              <a:gd name="T64" fmla="*/ 496 w 497"/>
              <a:gd name="T65" fmla="*/ 151 h 303"/>
              <a:gd name="T66" fmla="*/ 470 w 497"/>
              <a:gd name="T67" fmla="*/ 98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97" h="303">
                <a:moveTo>
                  <a:pt x="381" y="151"/>
                </a:moveTo>
                <a:lnTo>
                  <a:pt x="381" y="151"/>
                </a:lnTo>
                <a:cubicBezTo>
                  <a:pt x="381" y="90"/>
                  <a:pt x="417" y="45"/>
                  <a:pt x="434" y="45"/>
                </a:cubicBezTo>
                <a:cubicBezTo>
                  <a:pt x="443" y="45"/>
                  <a:pt x="470" y="45"/>
                  <a:pt x="470" y="45"/>
                </a:cubicBezTo>
                <a:cubicBezTo>
                  <a:pt x="452" y="18"/>
                  <a:pt x="443" y="0"/>
                  <a:pt x="381" y="0"/>
                </a:cubicBezTo>
                <a:cubicBezTo>
                  <a:pt x="133" y="0"/>
                  <a:pt x="133" y="0"/>
                  <a:pt x="133" y="0"/>
                </a:cubicBezTo>
                <a:cubicBezTo>
                  <a:pt x="36" y="0"/>
                  <a:pt x="0" y="90"/>
                  <a:pt x="0" y="151"/>
                </a:cubicBezTo>
                <a:cubicBezTo>
                  <a:pt x="0" y="213"/>
                  <a:pt x="36" y="302"/>
                  <a:pt x="133" y="302"/>
                </a:cubicBezTo>
                <a:cubicBezTo>
                  <a:pt x="381" y="302"/>
                  <a:pt x="381" y="302"/>
                  <a:pt x="381" y="302"/>
                </a:cubicBezTo>
                <a:cubicBezTo>
                  <a:pt x="443" y="302"/>
                  <a:pt x="452" y="284"/>
                  <a:pt x="470" y="257"/>
                </a:cubicBezTo>
                <a:cubicBezTo>
                  <a:pt x="470" y="257"/>
                  <a:pt x="461" y="257"/>
                  <a:pt x="434" y="257"/>
                </a:cubicBezTo>
                <a:cubicBezTo>
                  <a:pt x="417" y="257"/>
                  <a:pt x="381" y="222"/>
                  <a:pt x="381" y="151"/>
                </a:cubicBezTo>
                <a:close/>
                <a:moveTo>
                  <a:pt x="310" y="196"/>
                </a:moveTo>
                <a:lnTo>
                  <a:pt x="310" y="196"/>
                </a:lnTo>
                <a:cubicBezTo>
                  <a:pt x="310" y="204"/>
                  <a:pt x="302" y="196"/>
                  <a:pt x="302" y="196"/>
                </a:cubicBezTo>
                <a:cubicBezTo>
                  <a:pt x="221" y="169"/>
                  <a:pt x="221" y="169"/>
                  <a:pt x="221" y="169"/>
                </a:cubicBezTo>
                <a:cubicBezTo>
                  <a:pt x="221" y="169"/>
                  <a:pt x="221" y="178"/>
                  <a:pt x="212" y="196"/>
                </a:cubicBezTo>
                <a:cubicBezTo>
                  <a:pt x="204" y="204"/>
                  <a:pt x="204" y="222"/>
                  <a:pt x="186" y="204"/>
                </a:cubicBezTo>
                <a:cubicBezTo>
                  <a:pt x="159" y="187"/>
                  <a:pt x="98" y="125"/>
                  <a:pt x="98" y="125"/>
                </a:cubicBezTo>
                <a:cubicBezTo>
                  <a:pt x="98" y="125"/>
                  <a:pt x="89" y="116"/>
                  <a:pt x="89" y="107"/>
                </a:cubicBezTo>
                <a:cubicBezTo>
                  <a:pt x="98" y="107"/>
                  <a:pt x="106" y="107"/>
                  <a:pt x="106" y="107"/>
                </a:cubicBezTo>
                <a:cubicBezTo>
                  <a:pt x="177" y="143"/>
                  <a:pt x="177" y="143"/>
                  <a:pt x="177" y="143"/>
                </a:cubicBezTo>
                <a:cubicBezTo>
                  <a:pt x="177" y="143"/>
                  <a:pt x="186" y="125"/>
                  <a:pt x="195" y="116"/>
                </a:cubicBezTo>
                <a:cubicBezTo>
                  <a:pt x="195" y="98"/>
                  <a:pt x="204" y="90"/>
                  <a:pt x="221" y="107"/>
                </a:cubicBezTo>
                <a:cubicBezTo>
                  <a:pt x="239" y="116"/>
                  <a:pt x="310" y="187"/>
                  <a:pt x="310" y="187"/>
                </a:cubicBezTo>
                <a:cubicBezTo>
                  <a:pt x="310" y="187"/>
                  <a:pt x="319" y="196"/>
                  <a:pt x="310" y="196"/>
                </a:cubicBezTo>
                <a:close/>
                <a:moveTo>
                  <a:pt x="470" y="98"/>
                </a:moveTo>
                <a:lnTo>
                  <a:pt x="470" y="98"/>
                </a:lnTo>
                <a:cubicBezTo>
                  <a:pt x="452" y="98"/>
                  <a:pt x="452" y="98"/>
                  <a:pt x="452" y="98"/>
                </a:cubicBezTo>
                <a:cubicBezTo>
                  <a:pt x="434" y="98"/>
                  <a:pt x="425" y="125"/>
                  <a:pt x="425" y="151"/>
                </a:cubicBezTo>
                <a:cubicBezTo>
                  <a:pt x="425" y="178"/>
                  <a:pt x="434" y="204"/>
                  <a:pt x="452" y="204"/>
                </a:cubicBezTo>
                <a:cubicBezTo>
                  <a:pt x="470" y="204"/>
                  <a:pt x="470" y="204"/>
                  <a:pt x="470" y="204"/>
                </a:cubicBezTo>
                <a:cubicBezTo>
                  <a:pt x="478" y="204"/>
                  <a:pt x="496" y="178"/>
                  <a:pt x="496" y="151"/>
                </a:cubicBezTo>
                <a:cubicBezTo>
                  <a:pt x="496" y="125"/>
                  <a:pt x="478" y="98"/>
                  <a:pt x="470" y="9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66" name="Freeform 100"/>
          <p:cNvSpPr>
            <a:spLocks noChangeArrowheads="1"/>
          </p:cNvSpPr>
          <p:nvPr/>
        </p:nvSpPr>
        <p:spPr bwMode="auto">
          <a:xfrm>
            <a:off x="5992312" y="3820584"/>
            <a:ext cx="298372" cy="192616"/>
          </a:xfrm>
          <a:custGeom>
            <a:avLst/>
            <a:gdLst>
              <a:gd name="T0" fmla="*/ 381 w 498"/>
              <a:gd name="T1" fmla="*/ 89 h 320"/>
              <a:gd name="T2" fmla="*/ 381 w 498"/>
              <a:gd name="T3" fmla="*/ 89 h 320"/>
              <a:gd name="T4" fmla="*/ 355 w 498"/>
              <a:gd name="T5" fmla="*/ 89 h 320"/>
              <a:gd name="T6" fmla="*/ 231 w 498"/>
              <a:gd name="T7" fmla="*/ 0 h 320"/>
              <a:gd name="T8" fmla="*/ 98 w 498"/>
              <a:gd name="T9" fmla="*/ 134 h 320"/>
              <a:gd name="T10" fmla="*/ 98 w 498"/>
              <a:gd name="T11" fmla="*/ 150 h 320"/>
              <a:gd name="T12" fmla="*/ 89 w 498"/>
              <a:gd name="T13" fmla="*/ 150 h 320"/>
              <a:gd name="T14" fmla="*/ 0 w 498"/>
              <a:gd name="T15" fmla="*/ 240 h 320"/>
              <a:gd name="T16" fmla="*/ 89 w 498"/>
              <a:gd name="T17" fmla="*/ 319 h 320"/>
              <a:gd name="T18" fmla="*/ 381 w 498"/>
              <a:gd name="T19" fmla="*/ 319 h 320"/>
              <a:gd name="T20" fmla="*/ 497 w 498"/>
              <a:gd name="T21" fmla="*/ 204 h 320"/>
              <a:gd name="T22" fmla="*/ 381 w 498"/>
              <a:gd name="T23" fmla="*/ 89 h 320"/>
              <a:gd name="T24" fmla="*/ 284 w 498"/>
              <a:gd name="T25" fmla="*/ 195 h 320"/>
              <a:gd name="T26" fmla="*/ 284 w 498"/>
              <a:gd name="T27" fmla="*/ 195 h 320"/>
              <a:gd name="T28" fmla="*/ 213 w 498"/>
              <a:gd name="T29" fmla="*/ 275 h 320"/>
              <a:gd name="T30" fmla="*/ 195 w 498"/>
              <a:gd name="T31" fmla="*/ 275 h 320"/>
              <a:gd name="T32" fmla="*/ 195 w 498"/>
              <a:gd name="T33" fmla="*/ 266 h 320"/>
              <a:gd name="T34" fmla="*/ 195 w 498"/>
              <a:gd name="T35" fmla="*/ 257 h 320"/>
              <a:gd name="T36" fmla="*/ 222 w 498"/>
              <a:gd name="T37" fmla="*/ 204 h 320"/>
              <a:gd name="T38" fmla="*/ 204 w 498"/>
              <a:gd name="T39" fmla="*/ 195 h 320"/>
              <a:gd name="T40" fmla="*/ 204 w 498"/>
              <a:gd name="T41" fmla="*/ 195 h 320"/>
              <a:gd name="T42" fmla="*/ 186 w 498"/>
              <a:gd name="T43" fmla="*/ 178 h 320"/>
              <a:gd name="T44" fmla="*/ 195 w 498"/>
              <a:gd name="T45" fmla="*/ 160 h 320"/>
              <a:gd name="T46" fmla="*/ 258 w 498"/>
              <a:gd name="T47" fmla="*/ 89 h 320"/>
              <a:gd name="T48" fmla="*/ 275 w 498"/>
              <a:gd name="T49" fmla="*/ 80 h 320"/>
              <a:gd name="T50" fmla="*/ 284 w 498"/>
              <a:gd name="T51" fmla="*/ 89 h 320"/>
              <a:gd name="T52" fmla="*/ 275 w 498"/>
              <a:gd name="T53" fmla="*/ 106 h 320"/>
              <a:gd name="T54" fmla="*/ 249 w 498"/>
              <a:gd name="T55" fmla="*/ 160 h 320"/>
              <a:gd name="T56" fmla="*/ 275 w 498"/>
              <a:gd name="T57" fmla="*/ 169 h 320"/>
              <a:gd name="T58" fmla="*/ 275 w 498"/>
              <a:gd name="T59" fmla="*/ 169 h 320"/>
              <a:gd name="T60" fmla="*/ 293 w 498"/>
              <a:gd name="T61" fmla="*/ 187 h 320"/>
              <a:gd name="T62" fmla="*/ 284 w 498"/>
              <a:gd name="T63" fmla="*/ 195 h 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98" h="320">
                <a:moveTo>
                  <a:pt x="381" y="89"/>
                </a:moveTo>
                <a:lnTo>
                  <a:pt x="381" y="89"/>
                </a:lnTo>
                <a:cubicBezTo>
                  <a:pt x="372" y="89"/>
                  <a:pt x="364" y="89"/>
                  <a:pt x="355" y="89"/>
                </a:cubicBezTo>
                <a:cubicBezTo>
                  <a:pt x="337" y="36"/>
                  <a:pt x="293" y="0"/>
                  <a:pt x="231" y="0"/>
                </a:cubicBezTo>
                <a:cubicBezTo>
                  <a:pt x="160" y="0"/>
                  <a:pt x="98" y="62"/>
                  <a:pt x="98" y="134"/>
                </a:cubicBezTo>
                <a:cubicBezTo>
                  <a:pt x="98" y="134"/>
                  <a:pt x="98" y="142"/>
                  <a:pt x="98" y="150"/>
                </a:cubicBezTo>
                <a:cubicBezTo>
                  <a:pt x="98" y="150"/>
                  <a:pt x="98" y="150"/>
                  <a:pt x="89" y="150"/>
                </a:cubicBezTo>
                <a:cubicBezTo>
                  <a:pt x="45" y="150"/>
                  <a:pt x="0" y="187"/>
                  <a:pt x="0" y="240"/>
                </a:cubicBezTo>
                <a:cubicBezTo>
                  <a:pt x="0" y="284"/>
                  <a:pt x="45" y="319"/>
                  <a:pt x="89" y="319"/>
                </a:cubicBezTo>
                <a:cubicBezTo>
                  <a:pt x="381" y="319"/>
                  <a:pt x="381" y="319"/>
                  <a:pt x="381" y="319"/>
                </a:cubicBezTo>
                <a:cubicBezTo>
                  <a:pt x="443" y="319"/>
                  <a:pt x="497" y="275"/>
                  <a:pt x="497" y="204"/>
                </a:cubicBezTo>
                <a:cubicBezTo>
                  <a:pt x="497" y="142"/>
                  <a:pt x="443" y="89"/>
                  <a:pt x="381" y="89"/>
                </a:cubicBezTo>
                <a:close/>
                <a:moveTo>
                  <a:pt x="284" y="195"/>
                </a:moveTo>
                <a:lnTo>
                  <a:pt x="284" y="195"/>
                </a:lnTo>
                <a:cubicBezTo>
                  <a:pt x="266" y="213"/>
                  <a:pt x="222" y="266"/>
                  <a:pt x="213" y="275"/>
                </a:cubicBezTo>
                <a:cubicBezTo>
                  <a:pt x="213" y="275"/>
                  <a:pt x="204" y="284"/>
                  <a:pt x="195" y="275"/>
                </a:cubicBezTo>
                <a:cubicBezTo>
                  <a:pt x="195" y="275"/>
                  <a:pt x="195" y="275"/>
                  <a:pt x="195" y="266"/>
                </a:cubicBezTo>
                <a:lnTo>
                  <a:pt x="195" y="257"/>
                </a:lnTo>
                <a:cubicBezTo>
                  <a:pt x="222" y="204"/>
                  <a:pt x="222" y="204"/>
                  <a:pt x="222" y="204"/>
                </a:cubicBezTo>
                <a:cubicBezTo>
                  <a:pt x="222" y="195"/>
                  <a:pt x="213" y="195"/>
                  <a:pt x="204" y="195"/>
                </a:cubicBezTo>
                <a:lnTo>
                  <a:pt x="204" y="195"/>
                </a:lnTo>
                <a:cubicBezTo>
                  <a:pt x="195" y="187"/>
                  <a:pt x="186" y="187"/>
                  <a:pt x="186" y="178"/>
                </a:cubicBezTo>
                <a:cubicBezTo>
                  <a:pt x="186" y="169"/>
                  <a:pt x="186" y="169"/>
                  <a:pt x="195" y="160"/>
                </a:cubicBezTo>
                <a:cubicBezTo>
                  <a:pt x="204" y="142"/>
                  <a:pt x="258" y="89"/>
                  <a:pt x="258" y="89"/>
                </a:cubicBezTo>
                <a:cubicBezTo>
                  <a:pt x="266" y="80"/>
                  <a:pt x="266" y="80"/>
                  <a:pt x="275" y="80"/>
                </a:cubicBezTo>
                <a:cubicBezTo>
                  <a:pt x="275" y="89"/>
                  <a:pt x="284" y="89"/>
                  <a:pt x="284" y="89"/>
                </a:cubicBezTo>
                <a:cubicBezTo>
                  <a:pt x="284" y="97"/>
                  <a:pt x="275" y="97"/>
                  <a:pt x="275" y="106"/>
                </a:cubicBezTo>
                <a:cubicBezTo>
                  <a:pt x="249" y="160"/>
                  <a:pt x="249" y="160"/>
                  <a:pt x="249" y="160"/>
                </a:cubicBezTo>
                <a:cubicBezTo>
                  <a:pt x="258" y="160"/>
                  <a:pt x="266" y="169"/>
                  <a:pt x="275" y="169"/>
                </a:cubicBezTo>
                <a:lnTo>
                  <a:pt x="275" y="169"/>
                </a:lnTo>
                <a:cubicBezTo>
                  <a:pt x="284" y="169"/>
                  <a:pt x="293" y="178"/>
                  <a:pt x="293" y="187"/>
                </a:cubicBezTo>
                <a:lnTo>
                  <a:pt x="284" y="19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67" name="Freeform 101"/>
          <p:cNvSpPr>
            <a:spLocks noChangeArrowheads="1"/>
          </p:cNvSpPr>
          <p:nvPr/>
        </p:nvSpPr>
        <p:spPr bwMode="auto">
          <a:xfrm>
            <a:off x="8366594" y="3210984"/>
            <a:ext cx="298372" cy="228600"/>
          </a:xfrm>
          <a:custGeom>
            <a:avLst/>
            <a:gdLst>
              <a:gd name="T0" fmla="*/ 80 w 497"/>
              <a:gd name="T1" fmla="*/ 248 h 382"/>
              <a:gd name="T2" fmla="*/ 80 w 497"/>
              <a:gd name="T3" fmla="*/ 248 h 382"/>
              <a:gd name="T4" fmla="*/ 159 w 497"/>
              <a:gd name="T5" fmla="*/ 328 h 382"/>
              <a:gd name="T6" fmla="*/ 248 w 497"/>
              <a:gd name="T7" fmla="*/ 381 h 382"/>
              <a:gd name="T8" fmla="*/ 337 w 497"/>
              <a:gd name="T9" fmla="*/ 337 h 382"/>
              <a:gd name="T10" fmla="*/ 390 w 497"/>
              <a:gd name="T11" fmla="*/ 258 h 382"/>
              <a:gd name="T12" fmla="*/ 248 w 497"/>
              <a:gd name="T13" fmla="*/ 328 h 382"/>
              <a:gd name="T14" fmla="*/ 80 w 497"/>
              <a:gd name="T15" fmla="*/ 248 h 382"/>
              <a:gd name="T16" fmla="*/ 487 w 497"/>
              <a:gd name="T17" fmla="*/ 124 h 382"/>
              <a:gd name="T18" fmla="*/ 487 w 497"/>
              <a:gd name="T19" fmla="*/ 124 h 382"/>
              <a:gd name="T20" fmla="*/ 274 w 497"/>
              <a:gd name="T21" fmla="*/ 9 h 382"/>
              <a:gd name="T22" fmla="*/ 221 w 497"/>
              <a:gd name="T23" fmla="*/ 9 h 382"/>
              <a:gd name="T24" fmla="*/ 9 w 497"/>
              <a:gd name="T25" fmla="*/ 124 h 382"/>
              <a:gd name="T26" fmla="*/ 9 w 497"/>
              <a:gd name="T27" fmla="*/ 160 h 382"/>
              <a:gd name="T28" fmla="*/ 221 w 497"/>
              <a:gd name="T29" fmla="*/ 275 h 382"/>
              <a:gd name="T30" fmla="*/ 274 w 497"/>
              <a:gd name="T31" fmla="*/ 275 h 382"/>
              <a:gd name="T32" fmla="*/ 408 w 497"/>
              <a:gd name="T33" fmla="*/ 195 h 382"/>
              <a:gd name="T34" fmla="*/ 266 w 497"/>
              <a:gd name="T35" fmla="*/ 160 h 382"/>
              <a:gd name="T36" fmla="*/ 248 w 497"/>
              <a:gd name="T37" fmla="*/ 168 h 382"/>
              <a:gd name="T38" fmla="*/ 203 w 497"/>
              <a:gd name="T39" fmla="*/ 133 h 382"/>
              <a:gd name="T40" fmla="*/ 248 w 497"/>
              <a:gd name="T41" fmla="*/ 107 h 382"/>
              <a:gd name="T42" fmla="*/ 293 w 497"/>
              <a:gd name="T43" fmla="*/ 124 h 382"/>
              <a:gd name="T44" fmla="*/ 443 w 497"/>
              <a:gd name="T45" fmla="*/ 177 h 382"/>
              <a:gd name="T46" fmla="*/ 487 w 497"/>
              <a:gd name="T47" fmla="*/ 160 h 382"/>
              <a:gd name="T48" fmla="*/ 487 w 497"/>
              <a:gd name="T49" fmla="*/ 124 h 382"/>
              <a:gd name="T50" fmla="*/ 425 w 497"/>
              <a:gd name="T51" fmla="*/ 346 h 382"/>
              <a:gd name="T52" fmla="*/ 425 w 497"/>
              <a:gd name="T53" fmla="*/ 346 h 382"/>
              <a:gd name="T54" fmla="*/ 461 w 497"/>
              <a:gd name="T55" fmla="*/ 337 h 382"/>
              <a:gd name="T56" fmla="*/ 443 w 497"/>
              <a:gd name="T57" fmla="*/ 177 h 382"/>
              <a:gd name="T58" fmla="*/ 408 w 497"/>
              <a:gd name="T59" fmla="*/ 195 h 382"/>
              <a:gd name="T60" fmla="*/ 425 w 497"/>
              <a:gd name="T61" fmla="*/ 346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97" h="382">
                <a:moveTo>
                  <a:pt x="80" y="248"/>
                </a:moveTo>
                <a:lnTo>
                  <a:pt x="80" y="248"/>
                </a:lnTo>
                <a:cubicBezTo>
                  <a:pt x="97" y="293"/>
                  <a:pt x="106" y="311"/>
                  <a:pt x="159" y="328"/>
                </a:cubicBezTo>
                <a:cubicBezTo>
                  <a:pt x="203" y="355"/>
                  <a:pt x="230" y="381"/>
                  <a:pt x="248" y="381"/>
                </a:cubicBezTo>
                <a:cubicBezTo>
                  <a:pt x="266" y="381"/>
                  <a:pt x="293" y="355"/>
                  <a:pt x="337" y="337"/>
                </a:cubicBezTo>
                <a:cubicBezTo>
                  <a:pt x="390" y="311"/>
                  <a:pt x="372" y="311"/>
                  <a:pt x="390" y="258"/>
                </a:cubicBezTo>
                <a:cubicBezTo>
                  <a:pt x="248" y="328"/>
                  <a:pt x="248" y="328"/>
                  <a:pt x="248" y="328"/>
                </a:cubicBezTo>
                <a:lnTo>
                  <a:pt x="80" y="248"/>
                </a:lnTo>
                <a:close/>
                <a:moveTo>
                  <a:pt x="487" y="124"/>
                </a:moveTo>
                <a:lnTo>
                  <a:pt x="487" y="124"/>
                </a:lnTo>
                <a:cubicBezTo>
                  <a:pt x="274" y="9"/>
                  <a:pt x="274" y="9"/>
                  <a:pt x="274" y="9"/>
                </a:cubicBezTo>
                <a:cubicBezTo>
                  <a:pt x="266" y="0"/>
                  <a:pt x="239" y="0"/>
                  <a:pt x="221" y="9"/>
                </a:cubicBezTo>
                <a:cubicBezTo>
                  <a:pt x="9" y="124"/>
                  <a:pt x="9" y="124"/>
                  <a:pt x="9" y="124"/>
                </a:cubicBezTo>
                <a:cubicBezTo>
                  <a:pt x="0" y="133"/>
                  <a:pt x="0" y="142"/>
                  <a:pt x="9" y="160"/>
                </a:cubicBezTo>
                <a:cubicBezTo>
                  <a:pt x="221" y="275"/>
                  <a:pt x="221" y="275"/>
                  <a:pt x="221" y="275"/>
                </a:cubicBezTo>
                <a:cubicBezTo>
                  <a:pt x="239" y="284"/>
                  <a:pt x="266" y="284"/>
                  <a:pt x="274" y="275"/>
                </a:cubicBezTo>
                <a:cubicBezTo>
                  <a:pt x="408" y="195"/>
                  <a:pt x="408" y="195"/>
                  <a:pt x="408" y="195"/>
                </a:cubicBezTo>
                <a:cubicBezTo>
                  <a:pt x="266" y="160"/>
                  <a:pt x="266" y="160"/>
                  <a:pt x="266" y="160"/>
                </a:cubicBezTo>
                <a:cubicBezTo>
                  <a:pt x="257" y="160"/>
                  <a:pt x="257" y="168"/>
                  <a:pt x="248" y="168"/>
                </a:cubicBezTo>
                <a:cubicBezTo>
                  <a:pt x="221" y="168"/>
                  <a:pt x="203" y="151"/>
                  <a:pt x="203" y="133"/>
                </a:cubicBezTo>
                <a:cubicBezTo>
                  <a:pt x="203" y="124"/>
                  <a:pt x="221" y="107"/>
                  <a:pt x="248" y="107"/>
                </a:cubicBezTo>
                <a:cubicBezTo>
                  <a:pt x="266" y="107"/>
                  <a:pt x="284" y="115"/>
                  <a:pt x="293" y="124"/>
                </a:cubicBezTo>
                <a:cubicBezTo>
                  <a:pt x="443" y="177"/>
                  <a:pt x="443" y="177"/>
                  <a:pt x="443" y="177"/>
                </a:cubicBezTo>
                <a:cubicBezTo>
                  <a:pt x="487" y="160"/>
                  <a:pt x="487" y="160"/>
                  <a:pt x="487" y="160"/>
                </a:cubicBezTo>
                <a:cubicBezTo>
                  <a:pt x="496" y="142"/>
                  <a:pt x="496" y="133"/>
                  <a:pt x="487" y="124"/>
                </a:cubicBezTo>
                <a:close/>
                <a:moveTo>
                  <a:pt x="425" y="346"/>
                </a:moveTo>
                <a:lnTo>
                  <a:pt x="425" y="346"/>
                </a:lnTo>
                <a:cubicBezTo>
                  <a:pt x="416" y="355"/>
                  <a:pt x="452" y="364"/>
                  <a:pt x="461" y="337"/>
                </a:cubicBezTo>
                <a:cubicBezTo>
                  <a:pt x="469" y="213"/>
                  <a:pt x="443" y="177"/>
                  <a:pt x="443" y="177"/>
                </a:cubicBezTo>
                <a:cubicBezTo>
                  <a:pt x="408" y="195"/>
                  <a:pt x="408" y="195"/>
                  <a:pt x="408" y="195"/>
                </a:cubicBezTo>
                <a:cubicBezTo>
                  <a:pt x="408" y="195"/>
                  <a:pt x="443" y="222"/>
                  <a:pt x="425" y="34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68" name="Freeform 102"/>
          <p:cNvSpPr>
            <a:spLocks noChangeArrowheads="1"/>
          </p:cNvSpPr>
          <p:nvPr/>
        </p:nvSpPr>
        <p:spPr bwMode="auto">
          <a:xfrm>
            <a:off x="1840493" y="3189818"/>
            <a:ext cx="296256" cy="266700"/>
          </a:xfrm>
          <a:custGeom>
            <a:avLst/>
            <a:gdLst>
              <a:gd name="T0" fmla="*/ 80 w 498"/>
              <a:gd name="T1" fmla="*/ 151 h 445"/>
              <a:gd name="T2" fmla="*/ 80 w 498"/>
              <a:gd name="T3" fmla="*/ 151 h 445"/>
              <a:gd name="T4" fmla="*/ 142 w 498"/>
              <a:gd name="T5" fmla="*/ 169 h 445"/>
              <a:gd name="T6" fmla="*/ 151 w 498"/>
              <a:gd name="T7" fmla="*/ 169 h 445"/>
              <a:gd name="T8" fmla="*/ 195 w 498"/>
              <a:gd name="T9" fmla="*/ 134 h 445"/>
              <a:gd name="T10" fmla="*/ 195 w 498"/>
              <a:gd name="T11" fmla="*/ 125 h 445"/>
              <a:gd name="T12" fmla="*/ 178 w 498"/>
              <a:gd name="T13" fmla="*/ 107 h 445"/>
              <a:gd name="T14" fmla="*/ 275 w 498"/>
              <a:gd name="T15" fmla="*/ 10 h 445"/>
              <a:gd name="T16" fmla="*/ 195 w 498"/>
              <a:gd name="T17" fmla="*/ 0 h 445"/>
              <a:gd name="T18" fmla="*/ 107 w 498"/>
              <a:gd name="T19" fmla="*/ 54 h 445"/>
              <a:gd name="T20" fmla="*/ 72 w 498"/>
              <a:gd name="T21" fmla="*/ 81 h 445"/>
              <a:gd name="T22" fmla="*/ 53 w 498"/>
              <a:gd name="T23" fmla="*/ 116 h 445"/>
              <a:gd name="T24" fmla="*/ 18 w 498"/>
              <a:gd name="T25" fmla="*/ 125 h 445"/>
              <a:gd name="T26" fmla="*/ 0 w 498"/>
              <a:gd name="T27" fmla="*/ 143 h 445"/>
              <a:gd name="T28" fmla="*/ 0 w 498"/>
              <a:gd name="T29" fmla="*/ 151 h 445"/>
              <a:gd name="T30" fmla="*/ 36 w 498"/>
              <a:gd name="T31" fmla="*/ 187 h 445"/>
              <a:gd name="T32" fmla="*/ 53 w 498"/>
              <a:gd name="T33" fmla="*/ 196 h 445"/>
              <a:gd name="T34" fmla="*/ 72 w 498"/>
              <a:gd name="T35" fmla="*/ 178 h 445"/>
              <a:gd name="T36" fmla="*/ 80 w 498"/>
              <a:gd name="T37" fmla="*/ 151 h 445"/>
              <a:gd name="T38" fmla="*/ 222 w 498"/>
              <a:gd name="T39" fmla="*/ 160 h 445"/>
              <a:gd name="T40" fmla="*/ 222 w 498"/>
              <a:gd name="T41" fmla="*/ 160 h 445"/>
              <a:gd name="T42" fmla="*/ 213 w 498"/>
              <a:gd name="T43" fmla="*/ 160 h 445"/>
              <a:gd name="T44" fmla="*/ 178 w 498"/>
              <a:gd name="T45" fmla="*/ 187 h 445"/>
              <a:gd name="T46" fmla="*/ 169 w 498"/>
              <a:gd name="T47" fmla="*/ 204 h 445"/>
              <a:gd name="T48" fmla="*/ 381 w 498"/>
              <a:gd name="T49" fmla="*/ 435 h 445"/>
              <a:gd name="T50" fmla="*/ 399 w 498"/>
              <a:gd name="T51" fmla="*/ 435 h 445"/>
              <a:gd name="T52" fmla="*/ 426 w 498"/>
              <a:gd name="T53" fmla="*/ 417 h 445"/>
              <a:gd name="T54" fmla="*/ 426 w 498"/>
              <a:gd name="T55" fmla="*/ 400 h 445"/>
              <a:gd name="T56" fmla="*/ 222 w 498"/>
              <a:gd name="T57" fmla="*/ 160 h 445"/>
              <a:gd name="T58" fmla="*/ 497 w 498"/>
              <a:gd name="T59" fmla="*/ 63 h 445"/>
              <a:gd name="T60" fmla="*/ 497 w 498"/>
              <a:gd name="T61" fmla="*/ 63 h 445"/>
              <a:gd name="T62" fmla="*/ 479 w 498"/>
              <a:gd name="T63" fmla="*/ 54 h 445"/>
              <a:gd name="T64" fmla="*/ 461 w 498"/>
              <a:gd name="T65" fmla="*/ 89 h 445"/>
              <a:gd name="T66" fmla="*/ 408 w 498"/>
              <a:gd name="T67" fmla="*/ 107 h 445"/>
              <a:gd name="T68" fmla="*/ 399 w 498"/>
              <a:gd name="T69" fmla="*/ 63 h 445"/>
              <a:gd name="T70" fmla="*/ 417 w 498"/>
              <a:gd name="T71" fmla="*/ 19 h 445"/>
              <a:gd name="T72" fmla="*/ 408 w 498"/>
              <a:gd name="T73" fmla="*/ 10 h 445"/>
              <a:gd name="T74" fmla="*/ 337 w 498"/>
              <a:gd name="T75" fmla="*/ 72 h 445"/>
              <a:gd name="T76" fmla="*/ 319 w 498"/>
              <a:gd name="T77" fmla="*/ 151 h 445"/>
              <a:gd name="T78" fmla="*/ 284 w 498"/>
              <a:gd name="T79" fmla="*/ 187 h 445"/>
              <a:gd name="T80" fmla="*/ 319 w 498"/>
              <a:gd name="T81" fmla="*/ 231 h 445"/>
              <a:gd name="T82" fmla="*/ 364 w 498"/>
              <a:gd name="T83" fmla="*/ 187 h 445"/>
              <a:gd name="T84" fmla="*/ 408 w 498"/>
              <a:gd name="T85" fmla="*/ 178 h 445"/>
              <a:gd name="T86" fmla="*/ 488 w 498"/>
              <a:gd name="T87" fmla="*/ 143 h 445"/>
              <a:gd name="T88" fmla="*/ 497 w 498"/>
              <a:gd name="T89" fmla="*/ 63 h 445"/>
              <a:gd name="T90" fmla="*/ 72 w 498"/>
              <a:gd name="T91" fmla="*/ 400 h 445"/>
              <a:gd name="T92" fmla="*/ 72 w 498"/>
              <a:gd name="T93" fmla="*/ 400 h 445"/>
              <a:gd name="T94" fmla="*/ 72 w 498"/>
              <a:gd name="T95" fmla="*/ 417 h 445"/>
              <a:gd name="T96" fmla="*/ 89 w 498"/>
              <a:gd name="T97" fmla="*/ 444 h 445"/>
              <a:gd name="T98" fmla="*/ 107 w 498"/>
              <a:gd name="T99" fmla="*/ 435 h 445"/>
              <a:gd name="T100" fmla="*/ 231 w 498"/>
              <a:gd name="T101" fmla="*/ 320 h 445"/>
              <a:gd name="T102" fmla="*/ 195 w 498"/>
              <a:gd name="T103" fmla="*/ 275 h 445"/>
              <a:gd name="T104" fmla="*/ 72 w 498"/>
              <a:gd name="T105" fmla="*/ 400 h 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498" h="445">
                <a:moveTo>
                  <a:pt x="80" y="151"/>
                </a:moveTo>
                <a:lnTo>
                  <a:pt x="80" y="151"/>
                </a:lnTo>
                <a:cubicBezTo>
                  <a:pt x="97" y="134"/>
                  <a:pt x="116" y="143"/>
                  <a:pt x="142" y="169"/>
                </a:cubicBezTo>
                <a:cubicBezTo>
                  <a:pt x="151" y="178"/>
                  <a:pt x="151" y="169"/>
                  <a:pt x="151" y="169"/>
                </a:cubicBezTo>
                <a:cubicBezTo>
                  <a:pt x="160" y="169"/>
                  <a:pt x="186" y="134"/>
                  <a:pt x="195" y="134"/>
                </a:cubicBezTo>
                <a:cubicBezTo>
                  <a:pt x="195" y="134"/>
                  <a:pt x="195" y="134"/>
                  <a:pt x="195" y="125"/>
                </a:cubicBezTo>
                <a:cubicBezTo>
                  <a:pt x="186" y="125"/>
                  <a:pt x="178" y="116"/>
                  <a:pt x="178" y="107"/>
                </a:cubicBezTo>
                <a:cubicBezTo>
                  <a:pt x="133" y="45"/>
                  <a:pt x="301" y="10"/>
                  <a:pt x="275" y="10"/>
                </a:cubicBezTo>
                <a:cubicBezTo>
                  <a:pt x="257" y="0"/>
                  <a:pt x="204" y="0"/>
                  <a:pt x="195" y="0"/>
                </a:cubicBezTo>
                <a:cubicBezTo>
                  <a:pt x="169" y="10"/>
                  <a:pt x="125" y="36"/>
                  <a:pt x="107" y="54"/>
                </a:cubicBezTo>
                <a:cubicBezTo>
                  <a:pt x="80" y="72"/>
                  <a:pt x="72" y="81"/>
                  <a:pt x="72" y="81"/>
                </a:cubicBezTo>
                <a:cubicBezTo>
                  <a:pt x="62" y="89"/>
                  <a:pt x="72" y="107"/>
                  <a:pt x="53" y="116"/>
                </a:cubicBezTo>
                <a:cubicBezTo>
                  <a:pt x="36" y="125"/>
                  <a:pt x="27" y="116"/>
                  <a:pt x="18" y="125"/>
                </a:cubicBezTo>
                <a:cubicBezTo>
                  <a:pt x="18" y="134"/>
                  <a:pt x="9" y="134"/>
                  <a:pt x="0" y="143"/>
                </a:cubicBezTo>
                <a:lnTo>
                  <a:pt x="0" y="151"/>
                </a:lnTo>
                <a:lnTo>
                  <a:pt x="36" y="187"/>
                </a:lnTo>
                <a:cubicBezTo>
                  <a:pt x="36" y="196"/>
                  <a:pt x="44" y="196"/>
                  <a:pt x="53" y="196"/>
                </a:cubicBezTo>
                <a:cubicBezTo>
                  <a:pt x="53" y="187"/>
                  <a:pt x="62" y="178"/>
                  <a:pt x="72" y="178"/>
                </a:cubicBezTo>
                <a:cubicBezTo>
                  <a:pt x="72" y="178"/>
                  <a:pt x="72" y="151"/>
                  <a:pt x="80" y="151"/>
                </a:cubicBezTo>
                <a:close/>
                <a:moveTo>
                  <a:pt x="222" y="160"/>
                </a:moveTo>
                <a:lnTo>
                  <a:pt x="222" y="160"/>
                </a:lnTo>
                <a:cubicBezTo>
                  <a:pt x="213" y="160"/>
                  <a:pt x="213" y="160"/>
                  <a:pt x="213" y="160"/>
                </a:cubicBezTo>
                <a:cubicBezTo>
                  <a:pt x="178" y="187"/>
                  <a:pt x="178" y="187"/>
                  <a:pt x="178" y="187"/>
                </a:cubicBezTo>
                <a:cubicBezTo>
                  <a:pt x="169" y="196"/>
                  <a:pt x="169" y="196"/>
                  <a:pt x="169" y="204"/>
                </a:cubicBezTo>
                <a:cubicBezTo>
                  <a:pt x="381" y="435"/>
                  <a:pt x="381" y="435"/>
                  <a:pt x="381" y="435"/>
                </a:cubicBezTo>
                <a:cubicBezTo>
                  <a:pt x="381" y="444"/>
                  <a:pt x="391" y="444"/>
                  <a:pt x="399" y="435"/>
                </a:cubicBezTo>
                <a:cubicBezTo>
                  <a:pt x="426" y="417"/>
                  <a:pt x="426" y="417"/>
                  <a:pt x="426" y="417"/>
                </a:cubicBezTo>
                <a:cubicBezTo>
                  <a:pt x="426" y="408"/>
                  <a:pt x="426" y="400"/>
                  <a:pt x="426" y="400"/>
                </a:cubicBezTo>
                <a:lnTo>
                  <a:pt x="222" y="160"/>
                </a:lnTo>
                <a:close/>
                <a:moveTo>
                  <a:pt x="497" y="63"/>
                </a:moveTo>
                <a:lnTo>
                  <a:pt x="497" y="63"/>
                </a:lnTo>
                <a:cubicBezTo>
                  <a:pt x="488" y="45"/>
                  <a:pt x="488" y="54"/>
                  <a:pt x="479" y="54"/>
                </a:cubicBezTo>
                <a:cubicBezTo>
                  <a:pt x="479" y="63"/>
                  <a:pt x="461" y="81"/>
                  <a:pt x="461" y="89"/>
                </a:cubicBezTo>
                <a:cubicBezTo>
                  <a:pt x="452" y="107"/>
                  <a:pt x="435" y="125"/>
                  <a:pt x="408" y="107"/>
                </a:cubicBezTo>
                <a:cubicBezTo>
                  <a:pt x="381" y="81"/>
                  <a:pt x="391" y="72"/>
                  <a:pt x="399" y="63"/>
                </a:cubicBezTo>
                <a:cubicBezTo>
                  <a:pt x="399" y="54"/>
                  <a:pt x="417" y="28"/>
                  <a:pt x="417" y="19"/>
                </a:cubicBezTo>
                <a:cubicBezTo>
                  <a:pt x="426" y="19"/>
                  <a:pt x="417" y="10"/>
                  <a:pt x="408" y="10"/>
                </a:cubicBezTo>
                <a:cubicBezTo>
                  <a:pt x="399" y="19"/>
                  <a:pt x="346" y="36"/>
                  <a:pt x="337" y="72"/>
                </a:cubicBezTo>
                <a:cubicBezTo>
                  <a:pt x="328" y="98"/>
                  <a:pt x="346" y="125"/>
                  <a:pt x="319" y="151"/>
                </a:cubicBezTo>
                <a:cubicBezTo>
                  <a:pt x="284" y="187"/>
                  <a:pt x="284" y="187"/>
                  <a:pt x="284" y="187"/>
                </a:cubicBezTo>
                <a:cubicBezTo>
                  <a:pt x="319" y="231"/>
                  <a:pt x="319" y="231"/>
                  <a:pt x="319" y="231"/>
                </a:cubicBezTo>
                <a:cubicBezTo>
                  <a:pt x="364" y="187"/>
                  <a:pt x="364" y="187"/>
                  <a:pt x="364" y="187"/>
                </a:cubicBezTo>
                <a:cubicBezTo>
                  <a:pt x="372" y="178"/>
                  <a:pt x="391" y="169"/>
                  <a:pt x="408" y="178"/>
                </a:cubicBezTo>
                <a:cubicBezTo>
                  <a:pt x="452" y="187"/>
                  <a:pt x="470" y="169"/>
                  <a:pt x="488" y="143"/>
                </a:cubicBezTo>
                <a:cubicBezTo>
                  <a:pt x="497" y="116"/>
                  <a:pt x="497" y="72"/>
                  <a:pt x="497" y="63"/>
                </a:cubicBezTo>
                <a:close/>
                <a:moveTo>
                  <a:pt x="72" y="400"/>
                </a:moveTo>
                <a:lnTo>
                  <a:pt x="72" y="400"/>
                </a:lnTo>
                <a:cubicBezTo>
                  <a:pt x="62" y="408"/>
                  <a:pt x="62" y="417"/>
                  <a:pt x="72" y="417"/>
                </a:cubicBezTo>
                <a:cubicBezTo>
                  <a:pt x="89" y="444"/>
                  <a:pt x="89" y="444"/>
                  <a:pt x="89" y="444"/>
                </a:cubicBezTo>
                <a:cubicBezTo>
                  <a:pt x="97" y="444"/>
                  <a:pt x="107" y="444"/>
                  <a:pt x="107" y="435"/>
                </a:cubicBezTo>
                <a:cubicBezTo>
                  <a:pt x="231" y="320"/>
                  <a:pt x="231" y="320"/>
                  <a:pt x="231" y="320"/>
                </a:cubicBezTo>
                <a:cubicBezTo>
                  <a:pt x="195" y="275"/>
                  <a:pt x="195" y="275"/>
                  <a:pt x="195" y="275"/>
                </a:cubicBezTo>
                <a:lnTo>
                  <a:pt x="72" y="4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69" name="Freeform 103"/>
          <p:cNvSpPr>
            <a:spLocks noChangeArrowheads="1"/>
          </p:cNvSpPr>
          <p:nvPr/>
        </p:nvSpPr>
        <p:spPr bwMode="auto">
          <a:xfrm>
            <a:off x="7211194" y="3179234"/>
            <a:ext cx="230656" cy="292100"/>
          </a:xfrm>
          <a:custGeom>
            <a:avLst/>
            <a:gdLst>
              <a:gd name="T0" fmla="*/ 116 w 383"/>
              <a:gd name="T1" fmla="*/ 62 h 488"/>
              <a:gd name="T2" fmla="*/ 116 w 383"/>
              <a:gd name="T3" fmla="*/ 62 h 488"/>
              <a:gd name="T4" fmla="*/ 116 w 383"/>
              <a:gd name="T5" fmla="*/ 355 h 488"/>
              <a:gd name="T6" fmla="*/ 63 w 383"/>
              <a:gd name="T7" fmla="*/ 364 h 488"/>
              <a:gd name="T8" fmla="*/ 18 w 383"/>
              <a:gd name="T9" fmla="*/ 443 h 488"/>
              <a:gd name="T10" fmla="*/ 98 w 383"/>
              <a:gd name="T11" fmla="*/ 470 h 488"/>
              <a:gd name="T12" fmla="*/ 160 w 383"/>
              <a:gd name="T13" fmla="*/ 399 h 488"/>
              <a:gd name="T14" fmla="*/ 160 w 383"/>
              <a:gd name="T15" fmla="*/ 160 h 488"/>
              <a:gd name="T16" fmla="*/ 337 w 383"/>
              <a:gd name="T17" fmla="*/ 115 h 488"/>
              <a:gd name="T18" fmla="*/ 337 w 383"/>
              <a:gd name="T19" fmla="*/ 311 h 488"/>
              <a:gd name="T20" fmla="*/ 284 w 383"/>
              <a:gd name="T21" fmla="*/ 311 h 488"/>
              <a:gd name="T22" fmla="*/ 239 w 383"/>
              <a:gd name="T23" fmla="*/ 399 h 488"/>
              <a:gd name="T24" fmla="*/ 319 w 383"/>
              <a:gd name="T25" fmla="*/ 425 h 488"/>
              <a:gd name="T26" fmla="*/ 382 w 383"/>
              <a:gd name="T27" fmla="*/ 355 h 488"/>
              <a:gd name="T28" fmla="*/ 382 w 383"/>
              <a:gd name="T29" fmla="*/ 0 h 488"/>
              <a:gd name="T30" fmla="*/ 116 w 383"/>
              <a:gd name="T31" fmla="*/ 62 h 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83" h="488">
                <a:moveTo>
                  <a:pt x="116" y="62"/>
                </a:moveTo>
                <a:lnTo>
                  <a:pt x="116" y="62"/>
                </a:lnTo>
                <a:cubicBezTo>
                  <a:pt x="116" y="355"/>
                  <a:pt x="116" y="355"/>
                  <a:pt x="116" y="355"/>
                </a:cubicBezTo>
                <a:cubicBezTo>
                  <a:pt x="98" y="355"/>
                  <a:pt x="80" y="355"/>
                  <a:pt x="63" y="364"/>
                </a:cubicBezTo>
                <a:cubicBezTo>
                  <a:pt x="18" y="372"/>
                  <a:pt x="0" y="417"/>
                  <a:pt x="18" y="443"/>
                </a:cubicBezTo>
                <a:cubicBezTo>
                  <a:pt x="27" y="478"/>
                  <a:pt x="63" y="487"/>
                  <a:pt x="98" y="470"/>
                </a:cubicBezTo>
                <a:cubicBezTo>
                  <a:pt x="133" y="461"/>
                  <a:pt x="160" y="434"/>
                  <a:pt x="160" y="399"/>
                </a:cubicBezTo>
                <a:cubicBezTo>
                  <a:pt x="160" y="399"/>
                  <a:pt x="160" y="248"/>
                  <a:pt x="160" y="160"/>
                </a:cubicBezTo>
                <a:cubicBezTo>
                  <a:pt x="337" y="115"/>
                  <a:pt x="337" y="115"/>
                  <a:pt x="337" y="115"/>
                </a:cubicBezTo>
                <a:cubicBezTo>
                  <a:pt x="337" y="311"/>
                  <a:pt x="337" y="311"/>
                  <a:pt x="337" y="311"/>
                </a:cubicBezTo>
                <a:cubicBezTo>
                  <a:pt x="319" y="301"/>
                  <a:pt x="301" y="301"/>
                  <a:pt x="284" y="311"/>
                </a:cubicBezTo>
                <a:cubicBezTo>
                  <a:pt x="239" y="328"/>
                  <a:pt x="222" y="364"/>
                  <a:pt x="239" y="399"/>
                </a:cubicBezTo>
                <a:cubicBezTo>
                  <a:pt x="248" y="425"/>
                  <a:pt x="284" y="434"/>
                  <a:pt x="319" y="425"/>
                </a:cubicBezTo>
                <a:cubicBezTo>
                  <a:pt x="355" y="408"/>
                  <a:pt x="382" y="381"/>
                  <a:pt x="382" y="355"/>
                </a:cubicBezTo>
                <a:cubicBezTo>
                  <a:pt x="382" y="0"/>
                  <a:pt x="382" y="0"/>
                  <a:pt x="382" y="0"/>
                </a:cubicBezTo>
                <a:lnTo>
                  <a:pt x="116" y="62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70" name="Freeform 104"/>
          <p:cNvSpPr>
            <a:spLocks noChangeArrowheads="1"/>
          </p:cNvSpPr>
          <p:nvPr/>
        </p:nvSpPr>
        <p:spPr bwMode="auto">
          <a:xfrm>
            <a:off x="653351" y="4409018"/>
            <a:ext cx="298373" cy="198967"/>
          </a:xfrm>
          <a:custGeom>
            <a:avLst/>
            <a:gdLst>
              <a:gd name="T0" fmla="*/ 203 w 497"/>
              <a:gd name="T1" fmla="*/ 257 h 337"/>
              <a:gd name="T2" fmla="*/ 203 w 497"/>
              <a:gd name="T3" fmla="*/ 257 h 337"/>
              <a:gd name="T4" fmla="*/ 221 w 497"/>
              <a:gd name="T5" fmla="*/ 327 h 337"/>
              <a:gd name="T6" fmla="*/ 283 w 497"/>
              <a:gd name="T7" fmla="*/ 310 h 337"/>
              <a:gd name="T8" fmla="*/ 398 w 497"/>
              <a:gd name="T9" fmla="*/ 9 h 337"/>
              <a:gd name="T10" fmla="*/ 203 w 497"/>
              <a:gd name="T11" fmla="*/ 257 h 337"/>
              <a:gd name="T12" fmla="*/ 248 w 497"/>
              <a:gd name="T13" fmla="*/ 71 h 337"/>
              <a:gd name="T14" fmla="*/ 248 w 497"/>
              <a:gd name="T15" fmla="*/ 71 h 337"/>
              <a:gd name="T16" fmla="*/ 274 w 497"/>
              <a:gd name="T17" fmla="*/ 71 h 337"/>
              <a:gd name="T18" fmla="*/ 310 w 497"/>
              <a:gd name="T19" fmla="*/ 26 h 337"/>
              <a:gd name="T20" fmla="*/ 248 w 497"/>
              <a:gd name="T21" fmla="*/ 17 h 337"/>
              <a:gd name="T22" fmla="*/ 0 w 497"/>
              <a:gd name="T23" fmla="*/ 283 h 337"/>
              <a:gd name="T24" fmla="*/ 0 w 497"/>
              <a:gd name="T25" fmla="*/ 310 h 337"/>
              <a:gd name="T26" fmla="*/ 26 w 497"/>
              <a:gd name="T27" fmla="*/ 336 h 337"/>
              <a:gd name="T28" fmla="*/ 53 w 497"/>
              <a:gd name="T29" fmla="*/ 310 h 337"/>
              <a:gd name="T30" fmla="*/ 53 w 497"/>
              <a:gd name="T31" fmla="*/ 283 h 337"/>
              <a:gd name="T32" fmla="*/ 248 w 497"/>
              <a:gd name="T33" fmla="*/ 71 h 337"/>
              <a:gd name="T34" fmla="*/ 425 w 497"/>
              <a:gd name="T35" fmla="*/ 98 h 337"/>
              <a:gd name="T36" fmla="*/ 425 w 497"/>
              <a:gd name="T37" fmla="*/ 98 h 337"/>
              <a:gd name="T38" fmla="*/ 407 w 497"/>
              <a:gd name="T39" fmla="*/ 151 h 337"/>
              <a:gd name="T40" fmla="*/ 442 w 497"/>
              <a:gd name="T41" fmla="*/ 283 h 337"/>
              <a:gd name="T42" fmla="*/ 442 w 497"/>
              <a:gd name="T43" fmla="*/ 310 h 337"/>
              <a:gd name="T44" fmla="*/ 469 w 497"/>
              <a:gd name="T45" fmla="*/ 336 h 337"/>
              <a:gd name="T46" fmla="*/ 469 w 497"/>
              <a:gd name="T47" fmla="*/ 336 h 337"/>
              <a:gd name="T48" fmla="*/ 496 w 497"/>
              <a:gd name="T49" fmla="*/ 310 h 337"/>
              <a:gd name="T50" fmla="*/ 496 w 497"/>
              <a:gd name="T51" fmla="*/ 283 h 337"/>
              <a:gd name="T52" fmla="*/ 425 w 497"/>
              <a:gd name="T53" fmla="*/ 98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97" h="337">
                <a:moveTo>
                  <a:pt x="203" y="257"/>
                </a:moveTo>
                <a:lnTo>
                  <a:pt x="203" y="257"/>
                </a:lnTo>
                <a:cubicBezTo>
                  <a:pt x="186" y="283"/>
                  <a:pt x="194" y="310"/>
                  <a:pt x="221" y="327"/>
                </a:cubicBezTo>
                <a:cubicBezTo>
                  <a:pt x="239" y="336"/>
                  <a:pt x="266" y="336"/>
                  <a:pt x="283" y="310"/>
                </a:cubicBezTo>
                <a:cubicBezTo>
                  <a:pt x="301" y="274"/>
                  <a:pt x="407" y="9"/>
                  <a:pt x="398" y="9"/>
                </a:cubicBezTo>
                <a:cubicBezTo>
                  <a:pt x="389" y="0"/>
                  <a:pt x="221" y="230"/>
                  <a:pt x="203" y="257"/>
                </a:cubicBezTo>
                <a:close/>
                <a:moveTo>
                  <a:pt x="248" y="71"/>
                </a:moveTo>
                <a:lnTo>
                  <a:pt x="248" y="71"/>
                </a:lnTo>
                <a:cubicBezTo>
                  <a:pt x="257" y="71"/>
                  <a:pt x="266" y="71"/>
                  <a:pt x="274" y="71"/>
                </a:cubicBezTo>
                <a:cubicBezTo>
                  <a:pt x="292" y="53"/>
                  <a:pt x="301" y="44"/>
                  <a:pt x="310" y="26"/>
                </a:cubicBezTo>
                <a:cubicBezTo>
                  <a:pt x="292" y="17"/>
                  <a:pt x="274" y="17"/>
                  <a:pt x="248" y="17"/>
                </a:cubicBezTo>
                <a:cubicBezTo>
                  <a:pt x="106" y="17"/>
                  <a:pt x="0" y="133"/>
                  <a:pt x="0" y="283"/>
                </a:cubicBezTo>
                <a:cubicBezTo>
                  <a:pt x="0" y="292"/>
                  <a:pt x="0" y="301"/>
                  <a:pt x="0" y="310"/>
                </a:cubicBezTo>
                <a:cubicBezTo>
                  <a:pt x="0" y="327"/>
                  <a:pt x="17" y="336"/>
                  <a:pt x="26" y="336"/>
                </a:cubicBezTo>
                <a:cubicBezTo>
                  <a:pt x="44" y="336"/>
                  <a:pt x="53" y="319"/>
                  <a:pt x="53" y="310"/>
                </a:cubicBezTo>
                <a:cubicBezTo>
                  <a:pt x="53" y="301"/>
                  <a:pt x="53" y="292"/>
                  <a:pt x="53" y="283"/>
                </a:cubicBezTo>
                <a:cubicBezTo>
                  <a:pt x="53" y="160"/>
                  <a:pt x="132" y="71"/>
                  <a:pt x="248" y="71"/>
                </a:cubicBezTo>
                <a:close/>
                <a:moveTo>
                  <a:pt x="425" y="98"/>
                </a:moveTo>
                <a:lnTo>
                  <a:pt x="425" y="98"/>
                </a:lnTo>
                <a:cubicBezTo>
                  <a:pt x="416" y="115"/>
                  <a:pt x="416" y="133"/>
                  <a:pt x="407" y="151"/>
                </a:cubicBezTo>
                <a:cubicBezTo>
                  <a:pt x="433" y="186"/>
                  <a:pt x="442" y="239"/>
                  <a:pt x="442" y="283"/>
                </a:cubicBezTo>
                <a:cubicBezTo>
                  <a:pt x="442" y="292"/>
                  <a:pt x="442" y="301"/>
                  <a:pt x="442" y="310"/>
                </a:cubicBezTo>
                <a:cubicBezTo>
                  <a:pt x="442" y="319"/>
                  <a:pt x="451" y="336"/>
                  <a:pt x="469" y="336"/>
                </a:cubicBezTo>
                <a:lnTo>
                  <a:pt x="469" y="336"/>
                </a:lnTo>
                <a:cubicBezTo>
                  <a:pt x="478" y="336"/>
                  <a:pt x="496" y="327"/>
                  <a:pt x="496" y="310"/>
                </a:cubicBezTo>
                <a:cubicBezTo>
                  <a:pt x="496" y="301"/>
                  <a:pt x="496" y="292"/>
                  <a:pt x="496" y="283"/>
                </a:cubicBezTo>
                <a:cubicBezTo>
                  <a:pt x="496" y="213"/>
                  <a:pt x="469" y="151"/>
                  <a:pt x="425" y="9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71" name="Freeform 105"/>
          <p:cNvSpPr>
            <a:spLocks noChangeArrowheads="1"/>
          </p:cNvSpPr>
          <p:nvPr/>
        </p:nvSpPr>
        <p:spPr bwMode="auto">
          <a:xfrm>
            <a:off x="1245864" y="4398434"/>
            <a:ext cx="302605" cy="228600"/>
          </a:xfrm>
          <a:custGeom>
            <a:avLst/>
            <a:gdLst>
              <a:gd name="T0" fmla="*/ 488 w 506"/>
              <a:gd name="T1" fmla="*/ 213 h 382"/>
              <a:gd name="T2" fmla="*/ 363 w 506"/>
              <a:gd name="T3" fmla="*/ 142 h 382"/>
              <a:gd name="T4" fmla="*/ 451 w 506"/>
              <a:gd name="T5" fmla="*/ 80 h 382"/>
              <a:gd name="T6" fmla="*/ 451 w 506"/>
              <a:gd name="T7" fmla="*/ 44 h 382"/>
              <a:gd name="T8" fmla="*/ 363 w 506"/>
              <a:gd name="T9" fmla="*/ 53 h 382"/>
              <a:gd name="T10" fmla="*/ 363 w 506"/>
              <a:gd name="T11" fmla="*/ 0 h 382"/>
              <a:gd name="T12" fmla="*/ 328 w 506"/>
              <a:gd name="T13" fmla="*/ 0 h 382"/>
              <a:gd name="T14" fmla="*/ 257 w 506"/>
              <a:gd name="T15" fmla="*/ 71 h 382"/>
              <a:gd name="T16" fmla="*/ 257 w 506"/>
              <a:gd name="T17" fmla="*/ 106 h 382"/>
              <a:gd name="T18" fmla="*/ 336 w 506"/>
              <a:gd name="T19" fmla="*/ 97 h 382"/>
              <a:gd name="T20" fmla="*/ 275 w 506"/>
              <a:gd name="T21" fmla="*/ 178 h 382"/>
              <a:gd name="T22" fmla="*/ 310 w 506"/>
              <a:gd name="T23" fmla="*/ 319 h 382"/>
              <a:gd name="T24" fmla="*/ 398 w 506"/>
              <a:gd name="T25" fmla="*/ 354 h 382"/>
              <a:gd name="T26" fmla="*/ 407 w 506"/>
              <a:gd name="T27" fmla="*/ 372 h 382"/>
              <a:gd name="T28" fmla="*/ 488 w 506"/>
              <a:gd name="T29" fmla="*/ 213 h 382"/>
              <a:gd name="T30" fmla="*/ 310 w 506"/>
              <a:gd name="T31" fmla="*/ 292 h 382"/>
              <a:gd name="T32" fmla="*/ 301 w 506"/>
              <a:gd name="T33" fmla="*/ 204 h 382"/>
              <a:gd name="T34" fmla="*/ 336 w 506"/>
              <a:gd name="T35" fmla="*/ 284 h 382"/>
              <a:gd name="T36" fmla="*/ 363 w 506"/>
              <a:gd name="T37" fmla="*/ 275 h 382"/>
              <a:gd name="T38" fmla="*/ 363 w 506"/>
              <a:gd name="T39" fmla="*/ 178 h 382"/>
              <a:gd name="T40" fmla="*/ 416 w 506"/>
              <a:gd name="T41" fmla="*/ 186 h 382"/>
              <a:gd name="T42" fmla="*/ 142 w 506"/>
              <a:gd name="T43" fmla="*/ 89 h 382"/>
              <a:gd name="T44" fmla="*/ 142 w 506"/>
              <a:gd name="T45" fmla="*/ 80 h 382"/>
              <a:gd name="T46" fmla="*/ 88 w 506"/>
              <a:gd name="T47" fmla="*/ 89 h 382"/>
              <a:gd name="T48" fmla="*/ 0 w 506"/>
              <a:gd name="T49" fmla="*/ 363 h 382"/>
              <a:gd name="T50" fmla="*/ 44 w 506"/>
              <a:gd name="T51" fmla="*/ 363 h 382"/>
              <a:gd name="T52" fmla="*/ 160 w 506"/>
              <a:gd name="T53" fmla="*/ 275 h 382"/>
              <a:gd name="T54" fmla="*/ 186 w 506"/>
              <a:gd name="T55" fmla="*/ 363 h 382"/>
              <a:gd name="T56" fmla="*/ 230 w 506"/>
              <a:gd name="T57" fmla="*/ 363 h 382"/>
              <a:gd name="T58" fmla="*/ 79 w 506"/>
              <a:gd name="T59" fmla="*/ 239 h 382"/>
              <a:gd name="T60" fmla="*/ 116 w 506"/>
              <a:gd name="T61" fmla="*/ 116 h 382"/>
              <a:gd name="T62" fmla="*/ 79 w 506"/>
              <a:gd name="T63" fmla="*/ 239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506" h="382">
                <a:moveTo>
                  <a:pt x="488" y="213"/>
                </a:moveTo>
                <a:lnTo>
                  <a:pt x="488" y="213"/>
                </a:lnTo>
                <a:cubicBezTo>
                  <a:pt x="470" y="169"/>
                  <a:pt x="434" y="142"/>
                  <a:pt x="372" y="142"/>
                </a:cubicBezTo>
                <a:cubicBezTo>
                  <a:pt x="372" y="142"/>
                  <a:pt x="372" y="142"/>
                  <a:pt x="363" y="142"/>
                </a:cubicBezTo>
                <a:cubicBezTo>
                  <a:pt x="363" y="89"/>
                  <a:pt x="363" y="89"/>
                  <a:pt x="363" y="89"/>
                </a:cubicBezTo>
                <a:lnTo>
                  <a:pt x="451" y="80"/>
                </a:lnTo>
                <a:cubicBezTo>
                  <a:pt x="461" y="80"/>
                  <a:pt x="461" y="71"/>
                  <a:pt x="461" y="71"/>
                </a:cubicBezTo>
                <a:cubicBezTo>
                  <a:pt x="461" y="71"/>
                  <a:pt x="451" y="53"/>
                  <a:pt x="451" y="44"/>
                </a:cubicBezTo>
                <a:cubicBezTo>
                  <a:pt x="451" y="44"/>
                  <a:pt x="451" y="44"/>
                  <a:pt x="443" y="44"/>
                </a:cubicBezTo>
                <a:lnTo>
                  <a:pt x="363" y="53"/>
                </a:lnTo>
                <a:cubicBezTo>
                  <a:pt x="363" y="53"/>
                  <a:pt x="363" y="9"/>
                  <a:pt x="363" y="0"/>
                </a:cubicBezTo>
                <a:lnTo>
                  <a:pt x="363" y="0"/>
                </a:lnTo>
                <a:cubicBezTo>
                  <a:pt x="354" y="0"/>
                  <a:pt x="336" y="0"/>
                  <a:pt x="336" y="0"/>
                </a:cubicBezTo>
                <a:lnTo>
                  <a:pt x="328" y="0"/>
                </a:lnTo>
                <a:cubicBezTo>
                  <a:pt x="328" y="9"/>
                  <a:pt x="336" y="62"/>
                  <a:pt x="336" y="62"/>
                </a:cubicBezTo>
                <a:lnTo>
                  <a:pt x="257" y="71"/>
                </a:lnTo>
                <a:lnTo>
                  <a:pt x="248" y="80"/>
                </a:lnTo>
                <a:lnTo>
                  <a:pt x="257" y="106"/>
                </a:lnTo>
                <a:lnTo>
                  <a:pt x="257" y="106"/>
                </a:lnTo>
                <a:cubicBezTo>
                  <a:pt x="266" y="106"/>
                  <a:pt x="336" y="97"/>
                  <a:pt x="336" y="97"/>
                </a:cubicBezTo>
                <a:cubicBezTo>
                  <a:pt x="336" y="151"/>
                  <a:pt x="336" y="151"/>
                  <a:pt x="336" y="151"/>
                </a:cubicBezTo>
                <a:cubicBezTo>
                  <a:pt x="310" y="151"/>
                  <a:pt x="292" y="169"/>
                  <a:pt x="275" y="178"/>
                </a:cubicBezTo>
                <a:cubicBezTo>
                  <a:pt x="257" y="204"/>
                  <a:pt x="248" y="231"/>
                  <a:pt x="248" y="257"/>
                </a:cubicBezTo>
                <a:cubicBezTo>
                  <a:pt x="248" y="292"/>
                  <a:pt x="275" y="319"/>
                  <a:pt x="310" y="319"/>
                </a:cubicBezTo>
                <a:cubicBezTo>
                  <a:pt x="381" y="328"/>
                  <a:pt x="434" y="248"/>
                  <a:pt x="451" y="204"/>
                </a:cubicBezTo>
                <a:cubicBezTo>
                  <a:pt x="479" y="239"/>
                  <a:pt x="451" y="310"/>
                  <a:pt x="398" y="354"/>
                </a:cubicBezTo>
                <a:lnTo>
                  <a:pt x="398" y="354"/>
                </a:lnTo>
                <a:lnTo>
                  <a:pt x="407" y="372"/>
                </a:lnTo>
                <a:cubicBezTo>
                  <a:pt x="416" y="381"/>
                  <a:pt x="416" y="381"/>
                  <a:pt x="416" y="372"/>
                </a:cubicBezTo>
                <a:cubicBezTo>
                  <a:pt x="479" y="337"/>
                  <a:pt x="505" y="266"/>
                  <a:pt x="488" y="213"/>
                </a:cubicBezTo>
                <a:close/>
                <a:moveTo>
                  <a:pt x="310" y="292"/>
                </a:moveTo>
                <a:lnTo>
                  <a:pt x="310" y="292"/>
                </a:lnTo>
                <a:cubicBezTo>
                  <a:pt x="283" y="284"/>
                  <a:pt x="283" y="266"/>
                  <a:pt x="283" y="257"/>
                </a:cubicBezTo>
                <a:cubicBezTo>
                  <a:pt x="283" y="231"/>
                  <a:pt x="292" y="213"/>
                  <a:pt x="301" y="204"/>
                </a:cubicBezTo>
                <a:cubicBezTo>
                  <a:pt x="310" y="195"/>
                  <a:pt x="319" y="186"/>
                  <a:pt x="336" y="178"/>
                </a:cubicBezTo>
                <a:cubicBezTo>
                  <a:pt x="336" y="284"/>
                  <a:pt x="336" y="284"/>
                  <a:pt x="336" y="284"/>
                </a:cubicBezTo>
                <a:cubicBezTo>
                  <a:pt x="328" y="292"/>
                  <a:pt x="319" y="292"/>
                  <a:pt x="310" y="292"/>
                </a:cubicBezTo>
                <a:close/>
                <a:moveTo>
                  <a:pt x="363" y="275"/>
                </a:moveTo>
                <a:lnTo>
                  <a:pt x="363" y="275"/>
                </a:lnTo>
                <a:cubicBezTo>
                  <a:pt x="363" y="178"/>
                  <a:pt x="363" y="178"/>
                  <a:pt x="363" y="178"/>
                </a:cubicBezTo>
                <a:cubicBezTo>
                  <a:pt x="372" y="178"/>
                  <a:pt x="372" y="178"/>
                  <a:pt x="372" y="178"/>
                </a:cubicBezTo>
                <a:cubicBezTo>
                  <a:pt x="389" y="178"/>
                  <a:pt x="407" y="178"/>
                  <a:pt x="416" y="186"/>
                </a:cubicBezTo>
                <a:cubicBezTo>
                  <a:pt x="434" y="186"/>
                  <a:pt x="398" y="248"/>
                  <a:pt x="363" y="275"/>
                </a:cubicBezTo>
                <a:close/>
                <a:moveTo>
                  <a:pt x="142" y="89"/>
                </a:moveTo>
                <a:lnTo>
                  <a:pt x="142" y="89"/>
                </a:lnTo>
                <a:cubicBezTo>
                  <a:pt x="142" y="80"/>
                  <a:pt x="142" y="80"/>
                  <a:pt x="142" y="80"/>
                </a:cubicBezTo>
                <a:cubicBezTo>
                  <a:pt x="88" y="80"/>
                  <a:pt x="88" y="80"/>
                  <a:pt x="88" y="80"/>
                </a:cubicBezTo>
                <a:cubicBezTo>
                  <a:pt x="88" y="80"/>
                  <a:pt x="88" y="80"/>
                  <a:pt x="88" y="89"/>
                </a:cubicBezTo>
                <a:cubicBezTo>
                  <a:pt x="79" y="116"/>
                  <a:pt x="0" y="354"/>
                  <a:pt x="0" y="363"/>
                </a:cubicBezTo>
                <a:lnTo>
                  <a:pt x="0" y="363"/>
                </a:lnTo>
                <a:cubicBezTo>
                  <a:pt x="44" y="363"/>
                  <a:pt x="44" y="363"/>
                  <a:pt x="44" y="363"/>
                </a:cubicBezTo>
                <a:lnTo>
                  <a:pt x="44" y="363"/>
                </a:lnTo>
                <a:cubicBezTo>
                  <a:pt x="44" y="354"/>
                  <a:pt x="71" y="275"/>
                  <a:pt x="71" y="275"/>
                </a:cubicBezTo>
                <a:cubicBezTo>
                  <a:pt x="160" y="275"/>
                  <a:pt x="160" y="275"/>
                  <a:pt x="160" y="275"/>
                </a:cubicBezTo>
                <a:cubicBezTo>
                  <a:pt x="160" y="275"/>
                  <a:pt x="186" y="354"/>
                  <a:pt x="186" y="363"/>
                </a:cubicBezTo>
                <a:lnTo>
                  <a:pt x="186" y="363"/>
                </a:lnTo>
                <a:cubicBezTo>
                  <a:pt x="230" y="363"/>
                  <a:pt x="230" y="363"/>
                  <a:pt x="230" y="363"/>
                </a:cubicBezTo>
                <a:lnTo>
                  <a:pt x="230" y="363"/>
                </a:lnTo>
                <a:cubicBezTo>
                  <a:pt x="230" y="354"/>
                  <a:pt x="151" y="116"/>
                  <a:pt x="142" y="89"/>
                </a:cubicBezTo>
                <a:close/>
                <a:moveTo>
                  <a:pt x="79" y="239"/>
                </a:moveTo>
                <a:lnTo>
                  <a:pt x="79" y="239"/>
                </a:lnTo>
                <a:cubicBezTo>
                  <a:pt x="116" y="116"/>
                  <a:pt x="116" y="116"/>
                  <a:pt x="116" y="116"/>
                </a:cubicBezTo>
                <a:cubicBezTo>
                  <a:pt x="151" y="239"/>
                  <a:pt x="151" y="239"/>
                  <a:pt x="151" y="239"/>
                </a:cubicBezTo>
                <a:lnTo>
                  <a:pt x="79" y="23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72" name="Freeform 106"/>
          <p:cNvSpPr>
            <a:spLocks noChangeArrowheads="1"/>
          </p:cNvSpPr>
          <p:nvPr/>
        </p:nvSpPr>
        <p:spPr bwMode="auto">
          <a:xfrm>
            <a:off x="4849610" y="1394884"/>
            <a:ext cx="213727" cy="302683"/>
          </a:xfrm>
          <a:custGeom>
            <a:avLst/>
            <a:gdLst>
              <a:gd name="T0" fmla="*/ 35 w 355"/>
              <a:gd name="T1" fmla="*/ 497 h 506"/>
              <a:gd name="T2" fmla="*/ 35 w 355"/>
              <a:gd name="T3" fmla="*/ 497 h 506"/>
              <a:gd name="T4" fmla="*/ 70 w 355"/>
              <a:gd name="T5" fmla="*/ 381 h 506"/>
              <a:gd name="T6" fmla="*/ 203 w 355"/>
              <a:gd name="T7" fmla="*/ 310 h 506"/>
              <a:gd name="T8" fmla="*/ 132 w 355"/>
              <a:gd name="T9" fmla="*/ 284 h 506"/>
              <a:gd name="T10" fmla="*/ 292 w 355"/>
              <a:gd name="T11" fmla="*/ 194 h 506"/>
              <a:gd name="T12" fmla="*/ 194 w 355"/>
              <a:gd name="T13" fmla="*/ 168 h 506"/>
              <a:gd name="T14" fmla="*/ 327 w 355"/>
              <a:gd name="T15" fmla="*/ 133 h 506"/>
              <a:gd name="T16" fmla="*/ 345 w 355"/>
              <a:gd name="T17" fmla="*/ 44 h 506"/>
              <a:gd name="T18" fmla="*/ 248 w 355"/>
              <a:gd name="T19" fmla="*/ 0 h 506"/>
              <a:gd name="T20" fmla="*/ 159 w 355"/>
              <a:gd name="T21" fmla="*/ 124 h 506"/>
              <a:gd name="T22" fmla="*/ 168 w 355"/>
              <a:gd name="T23" fmla="*/ 18 h 506"/>
              <a:gd name="T24" fmla="*/ 70 w 355"/>
              <a:gd name="T25" fmla="*/ 106 h 506"/>
              <a:gd name="T26" fmla="*/ 61 w 355"/>
              <a:gd name="T27" fmla="*/ 301 h 506"/>
              <a:gd name="T28" fmla="*/ 8 w 355"/>
              <a:gd name="T29" fmla="*/ 213 h 506"/>
              <a:gd name="T30" fmla="*/ 35 w 355"/>
              <a:gd name="T31" fmla="*/ 363 h 506"/>
              <a:gd name="T32" fmla="*/ 8 w 355"/>
              <a:gd name="T33" fmla="*/ 478 h 506"/>
              <a:gd name="T34" fmla="*/ 35 w 355"/>
              <a:gd name="T35" fmla="*/ 497 h 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55" h="506">
                <a:moveTo>
                  <a:pt x="35" y="497"/>
                </a:moveTo>
                <a:lnTo>
                  <a:pt x="35" y="497"/>
                </a:lnTo>
                <a:cubicBezTo>
                  <a:pt x="44" y="469"/>
                  <a:pt x="53" y="434"/>
                  <a:pt x="70" y="381"/>
                </a:cubicBezTo>
                <a:cubicBezTo>
                  <a:pt x="132" y="372"/>
                  <a:pt x="168" y="390"/>
                  <a:pt x="203" y="310"/>
                </a:cubicBezTo>
                <a:cubicBezTo>
                  <a:pt x="168" y="328"/>
                  <a:pt x="132" y="292"/>
                  <a:pt x="132" y="284"/>
                </a:cubicBezTo>
                <a:cubicBezTo>
                  <a:pt x="132" y="266"/>
                  <a:pt x="229" y="292"/>
                  <a:pt x="292" y="194"/>
                </a:cubicBezTo>
                <a:cubicBezTo>
                  <a:pt x="212" y="213"/>
                  <a:pt x="185" y="178"/>
                  <a:pt x="194" y="168"/>
                </a:cubicBezTo>
                <a:cubicBezTo>
                  <a:pt x="221" y="159"/>
                  <a:pt x="292" y="168"/>
                  <a:pt x="327" y="133"/>
                </a:cubicBezTo>
                <a:cubicBezTo>
                  <a:pt x="345" y="115"/>
                  <a:pt x="354" y="62"/>
                  <a:pt x="345" y="44"/>
                </a:cubicBezTo>
                <a:cubicBezTo>
                  <a:pt x="336" y="27"/>
                  <a:pt x="283" y="0"/>
                  <a:pt x="248" y="0"/>
                </a:cubicBezTo>
                <a:cubicBezTo>
                  <a:pt x="221" y="9"/>
                  <a:pt x="168" y="124"/>
                  <a:pt x="159" y="124"/>
                </a:cubicBezTo>
                <a:cubicBezTo>
                  <a:pt x="141" y="124"/>
                  <a:pt x="141" y="71"/>
                  <a:pt x="168" y="18"/>
                </a:cubicBezTo>
                <a:cubicBezTo>
                  <a:pt x="132" y="35"/>
                  <a:pt x="88" y="71"/>
                  <a:pt x="70" y="106"/>
                </a:cubicBezTo>
                <a:cubicBezTo>
                  <a:pt x="44" y="159"/>
                  <a:pt x="79" y="301"/>
                  <a:pt x="61" y="301"/>
                </a:cubicBezTo>
                <a:cubicBezTo>
                  <a:pt x="53" y="310"/>
                  <a:pt x="17" y="239"/>
                  <a:pt x="8" y="213"/>
                </a:cubicBezTo>
                <a:cubicBezTo>
                  <a:pt x="0" y="257"/>
                  <a:pt x="0" y="301"/>
                  <a:pt x="35" y="363"/>
                </a:cubicBezTo>
                <a:cubicBezTo>
                  <a:pt x="26" y="407"/>
                  <a:pt x="17" y="452"/>
                  <a:pt x="8" y="478"/>
                </a:cubicBezTo>
                <a:cubicBezTo>
                  <a:pt x="8" y="497"/>
                  <a:pt x="35" y="505"/>
                  <a:pt x="35" y="497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73" name="Freeform 107"/>
          <p:cNvSpPr>
            <a:spLocks noChangeArrowheads="1"/>
          </p:cNvSpPr>
          <p:nvPr/>
        </p:nvSpPr>
        <p:spPr bwMode="auto">
          <a:xfrm>
            <a:off x="7179451" y="5039785"/>
            <a:ext cx="298373" cy="131234"/>
          </a:xfrm>
          <a:custGeom>
            <a:avLst/>
            <a:gdLst>
              <a:gd name="T0" fmla="*/ 399 w 497"/>
              <a:gd name="T1" fmla="*/ 0 h 222"/>
              <a:gd name="T2" fmla="*/ 399 w 497"/>
              <a:gd name="T3" fmla="*/ 0 h 222"/>
              <a:gd name="T4" fmla="*/ 248 w 497"/>
              <a:gd name="T5" fmla="*/ 70 h 222"/>
              <a:gd name="T6" fmla="*/ 97 w 497"/>
              <a:gd name="T7" fmla="*/ 0 h 222"/>
              <a:gd name="T8" fmla="*/ 0 w 497"/>
              <a:gd name="T9" fmla="*/ 106 h 222"/>
              <a:gd name="T10" fmla="*/ 97 w 497"/>
              <a:gd name="T11" fmla="*/ 221 h 222"/>
              <a:gd name="T12" fmla="*/ 97 w 497"/>
              <a:gd name="T13" fmla="*/ 221 h 222"/>
              <a:gd name="T14" fmla="*/ 248 w 497"/>
              <a:gd name="T15" fmla="*/ 141 h 222"/>
              <a:gd name="T16" fmla="*/ 399 w 497"/>
              <a:gd name="T17" fmla="*/ 221 h 222"/>
              <a:gd name="T18" fmla="*/ 496 w 497"/>
              <a:gd name="T19" fmla="*/ 106 h 222"/>
              <a:gd name="T20" fmla="*/ 399 w 497"/>
              <a:gd name="T21" fmla="*/ 0 h 222"/>
              <a:gd name="T22" fmla="*/ 97 w 497"/>
              <a:gd name="T23" fmla="*/ 176 h 222"/>
              <a:gd name="T24" fmla="*/ 97 w 497"/>
              <a:gd name="T25" fmla="*/ 176 h 222"/>
              <a:gd name="T26" fmla="*/ 44 w 497"/>
              <a:gd name="T27" fmla="*/ 106 h 222"/>
              <a:gd name="T28" fmla="*/ 97 w 497"/>
              <a:gd name="T29" fmla="*/ 44 h 222"/>
              <a:gd name="T30" fmla="*/ 222 w 497"/>
              <a:gd name="T31" fmla="*/ 106 h 222"/>
              <a:gd name="T32" fmla="*/ 97 w 497"/>
              <a:gd name="T33" fmla="*/ 176 h 222"/>
              <a:gd name="T34" fmla="*/ 399 w 497"/>
              <a:gd name="T35" fmla="*/ 176 h 222"/>
              <a:gd name="T36" fmla="*/ 399 w 497"/>
              <a:gd name="T37" fmla="*/ 176 h 222"/>
              <a:gd name="T38" fmla="*/ 275 w 497"/>
              <a:gd name="T39" fmla="*/ 106 h 222"/>
              <a:gd name="T40" fmla="*/ 399 w 497"/>
              <a:gd name="T41" fmla="*/ 44 h 222"/>
              <a:gd name="T42" fmla="*/ 452 w 497"/>
              <a:gd name="T43" fmla="*/ 106 h 222"/>
              <a:gd name="T44" fmla="*/ 399 w 497"/>
              <a:gd name="T45" fmla="*/ 176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97" h="222">
                <a:moveTo>
                  <a:pt x="399" y="0"/>
                </a:moveTo>
                <a:lnTo>
                  <a:pt x="399" y="0"/>
                </a:lnTo>
                <a:cubicBezTo>
                  <a:pt x="345" y="0"/>
                  <a:pt x="284" y="26"/>
                  <a:pt x="248" y="70"/>
                </a:cubicBezTo>
                <a:cubicBezTo>
                  <a:pt x="213" y="26"/>
                  <a:pt x="151" y="0"/>
                  <a:pt x="97" y="0"/>
                </a:cubicBezTo>
                <a:cubicBezTo>
                  <a:pt x="53" y="0"/>
                  <a:pt x="0" y="26"/>
                  <a:pt x="0" y="106"/>
                </a:cubicBezTo>
                <a:cubicBezTo>
                  <a:pt x="0" y="185"/>
                  <a:pt x="53" y="221"/>
                  <a:pt x="97" y="221"/>
                </a:cubicBezTo>
                <a:lnTo>
                  <a:pt x="97" y="221"/>
                </a:lnTo>
                <a:cubicBezTo>
                  <a:pt x="151" y="221"/>
                  <a:pt x="213" y="185"/>
                  <a:pt x="248" y="141"/>
                </a:cubicBezTo>
                <a:cubicBezTo>
                  <a:pt x="284" y="185"/>
                  <a:pt x="345" y="221"/>
                  <a:pt x="399" y="221"/>
                </a:cubicBezTo>
                <a:cubicBezTo>
                  <a:pt x="443" y="221"/>
                  <a:pt x="496" y="185"/>
                  <a:pt x="496" y="106"/>
                </a:cubicBezTo>
                <a:cubicBezTo>
                  <a:pt x="496" y="26"/>
                  <a:pt x="443" y="0"/>
                  <a:pt x="399" y="0"/>
                </a:cubicBezTo>
                <a:close/>
                <a:moveTo>
                  <a:pt x="97" y="176"/>
                </a:moveTo>
                <a:lnTo>
                  <a:pt x="97" y="176"/>
                </a:lnTo>
                <a:cubicBezTo>
                  <a:pt x="62" y="176"/>
                  <a:pt x="44" y="150"/>
                  <a:pt x="44" y="106"/>
                </a:cubicBezTo>
                <a:cubicBezTo>
                  <a:pt x="44" y="61"/>
                  <a:pt x="62" y="44"/>
                  <a:pt x="97" y="44"/>
                </a:cubicBezTo>
                <a:cubicBezTo>
                  <a:pt x="142" y="44"/>
                  <a:pt x="195" y="70"/>
                  <a:pt x="222" y="106"/>
                </a:cubicBezTo>
                <a:cubicBezTo>
                  <a:pt x="195" y="150"/>
                  <a:pt x="142" y="176"/>
                  <a:pt x="97" y="176"/>
                </a:cubicBezTo>
                <a:close/>
                <a:moveTo>
                  <a:pt x="399" y="176"/>
                </a:moveTo>
                <a:lnTo>
                  <a:pt x="399" y="176"/>
                </a:lnTo>
                <a:cubicBezTo>
                  <a:pt x="354" y="176"/>
                  <a:pt x="301" y="150"/>
                  <a:pt x="275" y="106"/>
                </a:cubicBezTo>
                <a:cubicBezTo>
                  <a:pt x="301" y="70"/>
                  <a:pt x="354" y="44"/>
                  <a:pt x="399" y="44"/>
                </a:cubicBezTo>
                <a:cubicBezTo>
                  <a:pt x="435" y="44"/>
                  <a:pt x="452" y="61"/>
                  <a:pt x="452" y="106"/>
                </a:cubicBezTo>
                <a:cubicBezTo>
                  <a:pt x="452" y="150"/>
                  <a:pt x="435" y="176"/>
                  <a:pt x="399" y="17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74" name="Freeform 108"/>
          <p:cNvSpPr>
            <a:spLocks noChangeArrowheads="1"/>
          </p:cNvSpPr>
          <p:nvPr/>
        </p:nvSpPr>
        <p:spPr bwMode="auto">
          <a:xfrm>
            <a:off x="5399800" y="4955118"/>
            <a:ext cx="298372" cy="296334"/>
          </a:xfrm>
          <a:custGeom>
            <a:avLst/>
            <a:gdLst>
              <a:gd name="T0" fmla="*/ 469 w 497"/>
              <a:gd name="T1" fmla="*/ 231 h 498"/>
              <a:gd name="T2" fmla="*/ 425 w 497"/>
              <a:gd name="T3" fmla="*/ 249 h 498"/>
              <a:gd name="T4" fmla="*/ 469 w 497"/>
              <a:gd name="T5" fmla="*/ 275 h 498"/>
              <a:gd name="T6" fmla="*/ 469 w 497"/>
              <a:gd name="T7" fmla="*/ 231 h 498"/>
              <a:gd name="T8" fmla="*/ 248 w 497"/>
              <a:gd name="T9" fmla="*/ 116 h 498"/>
              <a:gd name="T10" fmla="*/ 248 w 497"/>
              <a:gd name="T11" fmla="*/ 391 h 498"/>
              <a:gd name="T12" fmla="*/ 248 w 497"/>
              <a:gd name="T13" fmla="*/ 116 h 498"/>
              <a:gd name="T14" fmla="*/ 248 w 497"/>
              <a:gd name="T15" fmla="*/ 346 h 498"/>
              <a:gd name="T16" fmla="*/ 248 w 497"/>
              <a:gd name="T17" fmla="*/ 151 h 498"/>
              <a:gd name="T18" fmla="*/ 71 w 497"/>
              <a:gd name="T19" fmla="*/ 249 h 498"/>
              <a:gd name="T20" fmla="*/ 53 w 497"/>
              <a:gd name="T21" fmla="*/ 231 h 498"/>
              <a:gd name="T22" fmla="*/ 0 w 497"/>
              <a:gd name="T23" fmla="*/ 249 h 498"/>
              <a:gd name="T24" fmla="*/ 53 w 497"/>
              <a:gd name="T25" fmla="*/ 275 h 498"/>
              <a:gd name="T26" fmla="*/ 248 w 497"/>
              <a:gd name="T27" fmla="*/ 80 h 498"/>
              <a:gd name="T28" fmla="*/ 265 w 497"/>
              <a:gd name="T29" fmla="*/ 53 h 498"/>
              <a:gd name="T30" fmla="*/ 248 w 497"/>
              <a:gd name="T31" fmla="*/ 0 h 498"/>
              <a:gd name="T32" fmla="*/ 230 w 497"/>
              <a:gd name="T33" fmla="*/ 53 h 498"/>
              <a:gd name="T34" fmla="*/ 248 w 497"/>
              <a:gd name="T35" fmla="*/ 426 h 498"/>
              <a:gd name="T36" fmla="*/ 230 w 497"/>
              <a:gd name="T37" fmla="*/ 453 h 498"/>
              <a:gd name="T38" fmla="*/ 248 w 497"/>
              <a:gd name="T39" fmla="*/ 497 h 498"/>
              <a:gd name="T40" fmla="*/ 265 w 497"/>
              <a:gd name="T41" fmla="*/ 453 h 498"/>
              <a:gd name="T42" fmla="*/ 434 w 497"/>
              <a:gd name="T43" fmla="*/ 98 h 498"/>
              <a:gd name="T44" fmla="*/ 434 w 497"/>
              <a:gd name="T45" fmla="*/ 62 h 498"/>
              <a:gd name="T46" fmla="*/ 381 w 497"/>
              <a:gd name="T47" fmla="*/ 89 h 498"/>
              <a:gd name="T48" fmla="*/ 416 w 497"/>
              <a:gd name="T49" fmla="*/ 116 h 498"/>
              <a:gd name="T50" fmla="*/ 80 w 497"/>
              <a:gd name="T51" fmla="*/ 391 h 498"/>
              <a:gd name="T52" fmla="*/ 62 w 497"/>
              <a:gd name="T53" fmla="*/ 408 h 498"/>
              <a:gd name="T54" fmla="*/ 97 w 497"/>
              <a:gd name="T55" fmla="*/ 435 h 498"/>
              <a:gd name="T56" fmla="*/ 115 w 497"/>
              <a:gd name="T57" fmla="*/ 381 h 498"/>
              <a:gd name="T58" fmla="*/ 97 w 497"/>
              <a:gd name="T59" fmla="*/ 72 h 498"/>
              <a:gd name="T60" fmla="*/ 62 w 497"/>
              <a:gd name="T61" fmla="*/ 62 h 498"/>
              <a:gd name="T62" fmla="*/ 80 w 497"/>
              <a:gd name="T63" fmla="*/ 116 h 498"/>
              <a:gd name="T64" fmla="*/ 106 w 497"/>
              <a:gd name="T65" fmla="*/ 89 h 498"/>
              <a:gd name="T66" fmla="*/ 381 w 497"/>
              <a:gd name="T67" fmla="*/ 417 h 498"/>
              <a:gd name="T68" fmla="*/ 399 w 497"/>
              <a:gd name="T69" fmla="*/ 435 h 498"/>
              <a:gd name="T70" fmla="*/ 434 w 497"/>
              <a:gd name="T71" fmla="*/ 408 h 498"/>
              <a:gd name="T72" fmla="*/ 381 w 497"/>
              <a:gd name="T73" fmla="*/ 381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497" h="498">
                <a:moveTo>
                  <a:pt x="469" y="231"/>
                </a:moveTo>
                <a:lnTo>
                  <a:pt x="469" y="231"/>
                </a:lnTo>
                <a:cubicBezTo>
                  <a:pt x="469" y="231"/>
                  <a:pt x="452" y="231"/>
                  <a:pt x="443" y="231"/>
                </a:cubicBezTo>
                <a:cubicBezTo>
                  <a:pt x="434" y="231"/>
                  <a:pt x="425" y="240"/>
                  <a:pt x="425" y="249"/>
                </a:cubicBezTo>
                <a:cubicBezTo>
                  <a:pt x="425" y="266"/>
                  <a:pt x="434" y="275"/>
                  <a:pt x="443" y="275"/>
                </a:cubicBezTo>
                <a:cubicBezTo>
                  <a:pt x="452" y="275"/>
                  <a:pt x="469" y="275"/>
                  <a:pt x="469" y="275"/>
                </a:cubicBezTo>
                <a:cubicBezTo>
                  <a:pt x="487" y="275"/>
                  <a:pt x="496" y="266"/>
                  <a:pt x="496" y="249"/>
                </a:cubicBezTo>
                <a:cubicBezTo>
                  <a:pt x="496" y="240"/>
                  <a:pt x="487" y="231"/>
                  <a:pt x="469" y="231"/>
                </a:cubicBezTo>
                <a:close/>
                <a:moveTo>
                  <a:pt x="248" y="116"/>
                </a:moveTo>
                <a:lnTo>
                  <a:pt x="248" y="116"/>
                </a:lnTo>
                <a:cubicBezTo>
                  <a:pt x="168" y="116"/>
                  <a:pt x="115" y="178"/>
                  <a:pt x="115" y="249"/>
                </a:cubicBezTo>
                <a:cubicBezTo>
                  <a:pt x="115" y="328"/>
                  <a:pt x="168" y="391"/>
                  <a:pt x="248" y="391"/>
                </a:cubicBezTo>
                <a:cubicBezTo>
                  <a:pt x="328" y="391"/>
                  <a:pt x="381" y="328"/>
                  <a:pt x="381" y="249"/>
                </a:cubicBezTo>
                <a:cubicBezTo>
                  <a:pt x="381" y="178"/>
                  <a:pt x="328" y="116"/>
                  <a:pt x="248" y="116"/>
                </a:cubicBezTo>
                <a:close/>
                <a:moveTo>
                  <a:pt x="248" y="346"/>
                </a:moveTo>
                <a:lnTo>
                  <a:pt x="248" y="346"/>
                </a:lnTo>
                <a:cubicBezTo>
                  <a:pt x="195" y="346"/>
                  <a:pt x="150" y="302"/>
                  <a:pt x="150" y="249"/>
                </a:cubicBezTo>
                <a:cubicBezTo>
                  <a:pt x="150" y="196"/>
                  <a:pt x="195" y="151"/>
                  <a:pt x="248" y="151"/>
                </a:cubicBezTo>
                <a:lnTo>
                  <a:pt x="248" y="346"/>
                </a:lnTo>
                <a:close/>
                <a:moveTo>
                  <a:pt x="71" y="249"/>
                </a:moveTo>
                <a:lnTo>
                  <a:pt x="71" y="249"/>
                </a:lnTo>
                <a:cubicBezTo>
                  <a:pt x="71" y="240"/>
                  <a:pt x="62" y="231"/>
                  <a:pt x="53" y="231"/>
                </a:cubicBezTo>
                <a:cubicBezTo>
                  <a:pt x="44" y="231"/>
                  <a:pt x="27" y="231"/>
                  <a:pt x="27" y="231"/>
                </a:cubicBezTo>
                <a:cubicBezTo>
                  <a:pt x="9" y="231"/>
                  <a:pt x="0" y="240"/>
                  <a:pt x="0" y="249"/>
                </a:cubicBezTo>
                <a:cubicBezTo>
                  <a:pt x="0" y="266"/>
                  <a:pt x="9" y="275"/>
                  <a:pt x="27" y="275"/>
                </a:cubicBezTo>
                <a:cubicBezTo>
                  <a:pt x="27" y="275"/>
                  <a:pt x="44" y="275"/>
                  <a:pt x="53" y="275"/>
                </a:cubicBezTo>
                <a:cubicBezTo>
                  <a:pt x="62" y="275"/>
                  <a:pt x="71" y="266"/>
                  <a:pt x="71" y="249"/>
                </a:cubicBezTo>
                <a:close/>
                <a:moveTo>
                  <a:pt x="248" y="80"/>
                </a:moveTo>
                <a:lnTo>
                  <a:pt x="248" y="80"/>
                </a:lnTo>
                <a:cubicBezTo>
                  <a:pt x="256" y="80"/>
                  <a:pt x="265" y="62"/>
                  <a:pt x="265" y="53"/>
                </a:cubicBezTo>
                <a:cubicBezTo>
                  <a:pt x="265" y="45"/>
                  <a:pt x="265" y="36"/>
                  <a:pt x="265" y="27"/>
                </a:cubicBezTo>
                <a:cubicBezTo>
                  <a:pt x="265" y="18"/>
                  <a:pt x="256" y="0"/>
                  <a:pt x="248" y="0"/>
                </a:cubicBezTo>
                <a:cubicBezTo>
                  <a:pt x="239" y="0"/>
                  <a:pt x="230" y="18"/>
                  <a:pt x="230" y="27"/>
                </a:cubicBezTo>
                <a:cubicBezTo>
                  <a:pt x="230" y="36"/>
                  <a:pt x="230" y="45"/>
                  <a:pt x="230" y="53"/>
                </a:cubicBezTo>
                <a:cubicBezTo>
                  <a:pt x="230" y="62"/>
                  <a:pt x="239" y="80"/>
                  <a:pt x="248" y="80"/>
                </a:cubicBezTo>
                <a:close/>
                <a:moveTo>
                  <a:pt x="248" y="426"/>
                </a:moveTo>
                <a:lnTo>
                  <a:pt x="248" y="426"/>
                </a:lnTo>
                <a:cubicBezTo>
                  <a:pt x="239" y="426"/>
                  <a:pt x="230" y="435"/>
                  <a:pt x="230" y="453"/>
                </a:cubicBezTo>
                <a:lnTo>
                  <a:pt x="230" y="470"/>
                </a:lnTo>
                <a:cubicBezTo>
                  <a:pt x="230" y="488"/>
                  <a:pt x="239" y="497"/>
                  <a:pt x="248" y="497"/>
                </a:cubicBezTo>
                <a:cubicBezTo>
                  <a:pt x="256" y="497"/>
                  <a:pt x="265" y="488"/>
                  <a:pt x="265" y="470"/>
                </a:cubicBezTo>
                <a:lnTo>
                  <a:pt x="265" y="453"/>
                </a:lnTo>
                <a:cubicBezTo>
                  <a:pt x="265" y="435"/>
                  <a:pt x="256" y="426"/>
                  <a:pt x="248" y="426"/>
                </a:cubicBezTo>
                <a:close/>
                <a:moveTo>
                  <a:pt x="434" y="98"/>
                </a:moveTo>
                <a:lnTo>
                  <a:pt x="434" y="98"/>
                </a:lnTo>
                <a:cubicBezTo>
                  <a:pt x="443" y="89"/>
                  <a:pt x="443" y="72"/>
                  <a:pt x="434" y="62"/>
                </a:cubicBezTo>
                <a:cubicBezTo>
                  <a:pt x="425" y="53"/>
                  <a:pt x="416" y="62"/>
                  <a:pt x="399" y="72"/>
                </a:cubicBezTo>
                <a:cubicBezTo>
                  <a:pt x="399" y="72"/>
                  <a:pt x="390" y="80"/>
                  <a:pt x="381" y="89"/>
                </a:cubicBezTo>
                <a:cubicBezTo>
                  <a:pt x="372" y="98"/>
                  <a:pt x="372" y="107"/>
                  <a:pt x="381" y="116"/>
                </a:cubicBezTo>
                <a:cubicBezTo>
                  <a:pt x="390" y="125"/>
                  <a:pt x="408" y="125"/>
                  <a:pt x="416" y="116"/>
                </a:cubicBezTo>
                <a:cubicBezTo>
                  <a:pt x="416" y="107"/>
                  <a:pt x="425" y="98"/>
                  <a:pt x="434" y="98"/>
                </a:cubicBezTo>
                <a:close/>
                <a:moveTo>
                  <a:pt x="80" y="391"/>
                </a:moveTo>
                <a:lnTo>
                  <a:pt x="80" y="391"/>
                </a:lnTo>
                <a:cubicBezTo>
                  <a:pt x="80" y="391"/>
                  <a:pt x="71" y="400"/>
                  <a:pt x="62" y="408"/>
                </a:cubicBezTo>
                <a:cubicBezTo>
                  <a:pt x="53" y="417"/>
                  <a:pt x="53" y="426"/>
                  <a:pt x="62" y="435"/>
                </a:cubicBezTo>
                <a:cubicBezTo>
                  <a:pt x="71" y="444"/>
                  <a:pt x="80" y="444"/>
                  <a:pt x="97" y="435"/>
                </a:cubicBezTo>
                <a:lnTo>
                  <a:pt x="106" y="417"/>
                </a:lnTo>
                <a:cubicBezTo>
                  <a:pt x="124" y="408"/>
                  <a:pt x="124" y="391"/>
                  <a:pt x="115" y="381"/>
                </a:cubicBezTo>
                <a:cubicBezTo>
                  <a:pt x="106" y="381"/>
                  <a:pt x="89" y="381"/>
                  <a:pt x="80" y="391"/>
                </a:cubicBezTo>
                <a:close/>
                <a:moveTo>
                  <a:pt x="97" y="72"/>
                </a:moveTo>
                <a:lnTo>
                  <a:pt x="97" y="72"/>
                </a:lnTo>
                <a:cubicBezTo>
                  <a:pt x="80" y="62"/>
                  <a:pt x="71" y="53"/>
                  <a:pt x="62" y="62"/>
                </a:cubicBezTo>
                <a:cubicBezTo>
                  <a:pt x="53" y="72"/>
                  <a:pt x="53" y="89"/>
                  <a:pt x="62" y="98"/>
                </a:cubicBezTo>
                <a:cubicBezTo>
                  <a:pt x="71" y="98"/>
                  <a:pt x="80" y="107"/>
                  <a:pt x="80" y="116"/>
                </a:cubicBezTo>
                <a:cubicBezTo>
                  <a:pt x="89" y="125"/>
                  <a:pt x="106" y="125"/>
                  <a:pt x="115" y="116"/>
                </a:cubicBezTo>
                <a:cubicBezTo>
                  <a:pt x="124" y="107"/>
                  <a:pt x="124" y="98"/>
                  <a:pt x="106" y="89"/>
                </a:cubicBezTo>
                <a:cubicBezTo>
                  <a:pt x="106" y="80"/>
                  <a:pt x="97" y="72"/>
                  <a:pt x="97" y="72"/>
                </a:cubicBezTo>
                <a:close/>
                <a:moveTo>
                  <a:pt x="381" y="417"/>
                </a:moveTo>
                <a:lnTo>
                  <a:pt x="381" y="417"/>
                </a:lnTo>
                <a:cubicBezTo>
                  <a:pt x="390" y="417"/>
                  <a:pt x="399" y="435"/>
                  <a:pt x="399" y="435"/>
                </a:cubicBezTo>
                <a:cubicBezTo>
                  <a:pt x="416" y="444"/>
                  <a:pt x="425" y="444"/>
                  <a:pt x="434" y="435"/>
                </a:cubicBezTo>
                <a:cubicBezTo>
                  <a:pt x="443" y="426"/>
                  <a:pt x="443" y="417"/>
                  <a:pt x="434" y="408"/>
                </a:cubicBezTo>
                <a:cubicBezTo>
                  <a:pt x="425" y="400"/>
                  <a:pt x="416" y="391"/>
                  <a:pt x="416" y="391"/>
                </a:cubicBezTo>
                <a:cubicBezTo>
                  <a:pt x="408" y="381"/>
                  <a:pt x="390" y="381"/>
                  <a:pt x="381" y="381"/>
                </a:cubicBezTo>
                <a:cubicBezTo>
                  <a:pt x="372" y="391"/>
                  <a:pt x="372" y="408"/>
                  <a:pt x="381" y="41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75" name="Freeform 109"/>
          <p:cNvSpPr>
            <a:spLocks noChangeArrowheads="1"/>
          </p:cNvSpPr>
          <p:nvPr/>
        </p:nvSpPr>
        <p:spPr bwMode="auto">
          <a:xfrm>
            <a:off x="8366594" y="5001685"/>
            <a:ext cx="298372" cy="207434"/>
          </a:xfrm>
          <a:custGeom>
            <a:avLst/>
            <a:gdLst>
              <a:gd name="T0" fmla="*/ 443 w 497"/>
              <a:gd name="T1" fmla="*/ 0 h 347"/>
              <a:gd name="T2" fmla="*/ 0 w 497"/>
              <a:gd name="T3" fmla="*/ 45 h 347"/>
              <a:gd name="T4" fmla="*/ 53 w 497"/>
              <a:gd name="T5" fmla="*/ 346 h 347"/>
              <a:gd name="T6" fmla="*/ 496 w 497"/>
              <a:gd name="T7" fmla="*/ 292 h 347"/>
              <a:gd name="T8" fmla="*/ 443 w 497"/>
              <a:gd name="T9" fmla="*/ 0 h 347"/>
              <a:gd name="T10" fmla="*/ 443 w 497"/>
              <a:gd name="T11" fmla="*/ 292 h 347"/>
              <a:gd name="T12" fmla="*/ 53 w 497"/>
              <a:gd name="T13" fmla="*/ 142 h 347"/>
              <a:gd name="T14" fmla="*/ 443 w 497"/>
              <a:gd name="T15" fmla="*/ 292 h 347"/>
              <a:gd name="T16" fmla="*/ 443 w 497"/>
              <a:gd name="T17" fmla="*/ 71 h 347"/>
              <a:gd name="T18" fmla="*/ 53 w 497"/>
              <a:gd name="T19" fmla="*/ 45 h 347"/>
              <a:gd name="T20" fmla="*/ 443 w 497"/>
              <a:gd name="T21" fmla="*/ 71 h 347"/>
              <a:gd name="T22" fmla="*/ 97 w 497"/>
              <a:gd name="T23" fmla="*/ 195 h 347"/>
              <a:gd name="T24" fmla="*/ 115 w 497"/>
              <a:gd name="T25" fmla="*/ 213 h 347"/>
              <a:gd name="T26" fmla="*/ 97 w 497"/>
              <a:gd name="T27" fmla="*/ 195 h 347"/>
              <a:gd name="T28" fmla="*/ 186 w 497"/>
              <a:gd name="T29" fmla="*/ 231 h 347"/>
              <a:gd name="T30" fmla="*/ 221 w 497"/>
              <a:gd name="T31" fmla="*/ 239 h 347"/>
              <a:gd name="T32" fmla="*/ 230 w 497"/>
              <a:gd name="T33" fmla="*/ 231 h 347"/>
              <a:gd name="T34" fmla="*/ 248 w 497"/>
              <a:gd name="T35" fmla="*/ 213 h 347"/>
              <a:gd name="T36" fmla="*/ 221 w 497"/>
              <a:gd name="T37" fmla="*/ 195 h 347"/>
              <a:gd name="T38" fmla="*/ 203 w 497"/>
              <a:gd name="T39" fmla="*/ 213 h 347"/>
              <a:gd name="T40" fmla="*/ 186 w 497"/>
              <a:gd name="T41" fmla="*/ 231 h 347"/>
              <a:gd name="T42" fmla="*/ 248 w 497"/>
              <a:gd name="T43" fmla="*/ 239 h 347"/>
              <a:gd name="T44" fmla="*/ 230 w 497"/>
              <a:gd name="T45" fmla="*/ 231 h 347"/>
              <a:gd name="T46" fmla="*/ 248 w 497"/>
              <a:gd name="T47" fmla="*/ 239 h 347"/>
              <a:gd name="T48" fmla="*/ 177 w 497"/>
              <a:gd name="T49" fmla="*/ 239 h 347"/>
              <a:gd name="T50" fmla="*/ 142 w 497"/>
              <a:gd name="T51" fmla="*/ 231 h 347"/>
              <a:gd name="T52" fmla="*/ 177 w 497"/>
              <a:gd name="T53" fmla="*/ 239 h 347"/>
              <a:gd name="T54" fmla="*/ 186 w 497"/>
              <a:gd name="T55" fmla="*/ 213 h 347"/>
              <a:gd name="T56" fmla="*/ 203 w 497"/>
              <a:gd name="T57" fmla="*/ 195 h 347"/>
              <a:gd name="T58" fmla="*/ 177 w 497"/>
              <a:gd name="T59" fmla="*/ 231 h 347"/>
              <a:gd name="T60" fmla="*/ 186 w 497"/>
              <a:gd name="T61" fmla="*/ 213 h 347"/>
              <a:gd name="T62" fmla="*/ 133 w 497"/>
              <a:gd name="T63" fmla="*/ 231 h 347"/>
              <a:gd name="T64" fmla="*/ 142 w 497"/>
              <a:gd name="T65" fmla="*/ 213 h 347"/>
              <a:gd name="T66" fmla="*/ 159 w 497"/>
              <a:gd name="T67" fmla="*/ 195 h 347"/>
              <a:gd name="T68" fmla="*/ 133 w 497"/>
              <a:gd name="T69" fmla="*/ 213 h 347"/>
              <a:gd name="T70" fmla="*/ 115 w 497"/>
              <a:gd name="T71" fmla="*/ 231 h 347"/>
              <a:gd name="T72" fmla="*/ 97 w 497"/>
              <a:gd name="T73" fmla="*/ 239 h 347"/>
              <a:gd name="T74" fmla="*/ 133 w 497"/>
              <a:gd name="T75" fmla="*/ 231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97" h="347">
                <a:moveTo>
                  <a:pt x="443" y="0"/>
                </a:moveTo>
                <a:lnTo>
                  <a:pt x="443" y="0"/>
                </a:lnTo>
                <a:cubicBezTo>
                  <a:pt x="53" y="0"/>
                  <a:pt x="53" y="0"/>
                  <a:pt x="53" y="0"/>
                </a:cubicBezTo>
                <a:cubicBezTo>
                  <a:pt x="27" y="0"/>
                  <a:pt x="0" y="18"/>
                  <a:pt x="0" y="45"/>
                </a:cubicBezTo>
                <a:cubicBezTo>
                  <a:pt x="0" y="292"/>
                  <a:pt x="0" y="292"/>
                  <a:pt x="0" y="292"/>
                </a:cubicBezTo>
                <a:cubicBezTo>
                  <a:pt x="0" y="320"/>
                  <a:pt x="27" y="346"/>
                  <a:pt x="53" y="346"/>
                </a:cubicBezTo>
                <a:cubicBezTo>
                  <a:pt x="443" y="346"/>
                  <a:pt x="443" y="346"/>
                  <a:pt x="443" y="346"/>
                </a:cubicBezTo>
                <a:cubicBezTo>
                  <a:pt x="478" y="346"/>
                  <a:pt x="496" y="320"/>
                  <a:pt x="496" y="292"/>
                </a:cubicBezTo>
                <a:cubicBezTo>
                  <a:pt x="496" y="45"/>
                  <a:pt x="496" y="45"/>
                  <a:pt x="496" y="45"/>
                </a:cubicBezTo>
                <a:cubicBezTo>
                  <a:pt x="496" y="18"/>
                  <a:pt x="478" y="0"/>
                  <a:pt x="443" y="0"/>
                </a:cubicBezTo>
                <a:close/>
                <a:moveTo>
                  <a:pt x="443" y="292"/>
                </a:moveTo>
                <a:lnTo>
                  <a:pt x="443" y="292"/>
                </a:lnTo>
                <a:cubicBezTo>
                  <a:pt x="53" y="292"/>
                  <a:pt x="53" y="292"/>
                  <a:pt x="53" y="292"/>
                </a:cubicBezTo>
                <a:cubicBezTo>
                  <a:pt x="53" y="142"/>
                  <a:pt x="53" y="142"/>
                  <a:pt x="53" y="142"/>
                </a:cubicBezTo>
                <a:cubicBezTo>
                  <a:pt x="443" y="142"/>
                  <a:pt x="443" y="142"/>
                  <a:pt x="443" y="142"/>
                </a:cubicBezTo>
                <a:lnTo>
                  <a:pt x="443" y="292"/>
                </a:lnTo>
                <a:close/>
                <a:moveTo>
                  <a:pt x="443" y="71"/>
                </a:moveTo>
                <a:lnTo>
                  <a:pt x="443" y="71"/>
                </a:lnTo>
                <a:cubicBezTo>
                  <a:pt x="53" y="71"/>
                  <a:pt x="53" y="71"/>
                  <a:pt x="53" y="71"/>
                </a:cubicBezTo>
                <a:cubicBezTo>
                  <a:pt x="53" y="45"/>
                  <a:pt x="53" y="45"/>
                  <a:pt x="53" y="45"/>
                </a:cubicBezTo>
                <a:cubicBezTo>
                  <a:pt x="443" y="45"/>
                  <a:pt x="443" y="45"/>
                  <a:pt x="443" y="45"/>
                </a:cubicBezTo>
                <a:lnTo>
                  <a:pt x="443" y="71"/>
                </a:lnTo>
                <a:close/>
                <a:moveTo>
                  <a:pt x="97" y="195"/>
                </a:moveTo>
                <a:lnTo>
                  <a:pt x="97" y="195"/>
                </a:lnTo>
                <a:cubicBezTo>
                  <a:pt x="97" y="213"/>
                  <a:pt x="97" y="213"/>
                  <a:pt x="97" y="213"/>
                </a:cubicBezTo>
                <a:cubicBezTo>
                  <a:pt x="115" y="213"/>
                  <a:pt x="115" y="213"/>
                  <a:pt x="115" y="213"/>
                </a:cubicBezTo>
                <a:cubicBezTo>
                  <a:pt x="115" y="195"/>
                  <a:pt x="115" y="195"/>
                  <a:pt x="115" y="195"/>
                </a:cubicBezTo>
                <a:lnTo>
                  <a:pt x="97" y="195"/>
                </a:lnTo>
                <a:close/>
                <a:moveTo>
                  <a:pt x="186" y="231"/>
                </a:moveTo>
                <a:lnTo>
                  <a:pt x="186" y="231"/>
                </a:lnTo>
                <a:cubicBezTo>
                  <a:pt x="186" y="239"/>
                  <a:pt x="186" y="239"/>
                  <a:pt x="186" y="239"/>
                </a:cubicBezTo>
                <a:cubicBezTo>
                  <a:pt x="221" y="239"/>
                  <a:pt x="221" y="239"/>
                  <a:pt x="221" y="239"/>
                </a:cubicBezTo>
                <a:cubicBezTo>
                  <a:pt x="221" y="231"/>
                  <a:pt x="221" y="231"/>
                  <a:pt x="221" y="231"/>
                </a:cubicBezTo>
                <a:cubicBezTo>
                  <a:pt x="230" y="231"/>
                  <a:pt x="230" y="231"/>
                  <a:pt x="230" y="231"/>
                </a:cubicBezTo>
                <a:cubicBezTo>
                  <a:pt x="230" y="213"/>
                  <a:pt x="230" y="213"/>
                  <a:pt x="230" y="213"/>
                </a:cubicBezTo>
                <a:cubicBezTo>
                  <a:pt x="248" y="213"/>
                  <a:pt x="248" y="213"/>
                  <a:pt x="248" y="213"/>
                </a:cubicBezTo>
                <a:cubicBezTo>
                  <a:pt x="248" y="195"/>
                  <a:pt x="248" y="195"/>
                  <a:pt x="248" y="195"/>
                </a:cubicBezTo>
                <a:cubicBezTo>
                  <a:pt x="221" y="195"/>
                  <a:pt x="221" y="195"/>
                  <a:pt x="221" y="195"/>
                </a:cubicBezTo>
                <a:cubicBezTo>
                  <a:pt x="221" y="213"/>
                  <a:pt x="221" y="213"/>
                  <a:pt x="221" y="213"/>
                </a:cubicBezTo>
                <a:cubicBezTo>
                  <a:pt x="203" y="213"/>
                  <a:pt x="203" y="213"/>
                  <a:pt x="203" y="213"/>
                </a:cubicBezTo>
                <a:cubicBezTo>
                  <a:pt x="203" y="231"/>
                  <a:pt x="203" y="231"/>
                  <a:pt x="203" y="231"/>
                </a:cubicBezTo>
                <a:lnTo>
                  <a:pt x="186" y="231"/>
                </a:lnTo>
                <a:close/>
                <a:moveTo>
                  <a:pt x="248" y="239"/>
                </a:moveTo>
                <a:lnTo>
                  <a:pt x="248" y="239"/>
                </a:lnTo>
                <a:cubicBezTo>
                  <a:pt x="248" y="231"/>
                  <a:pt x="248" y="231"/>
                  <a:pt x="248" y="231"/>
                </a:cubicBezTo>
                <a:cubicBezTo>
                  <a:pt x="230" y="231"/>
                  <a:pt x="230" y="231"/>
                  <a:pt x="230" y="231"/>
                </a:cubicBezTo>
                <a:cubicBezTo>
                  <a:pt x="230" y="239"/>
                  <a:pt x="230" y="239"/>
                  <a:pt x="230" y="239"/>
                </a:cubicBezTo>
                <a:lnTo>
                  <a:pt x="248" y="239"/>
                </a:lnTo>
                <a:close/>
                <a:moveTo>
                  <a:pt x="177" y="239"/>
                </a:moveTo>
                <a:lnTo>
                  <a:pt x="177" y="239"/>
                </a:lnTo>
                <a:cubicBezTo>
                  <a:pt x="177" y="231"/>
                  <a:pt x="177" y="231"/>
                  <a:pt x="177" y="231"/>
                </a:cubicBezTo>
                <a:cubicBezTo>
                  <a:pt x="142" y="231"/>
                  <a:pt x="142" y="231"/>
                  <a:pt x="142" y="231"/>
                </a:cubicBezTo>
                <a:cubicBezTo>
                  <a:pt x="142" y="239"/>
                  <a:pt x="142" y="239"/>
                  <a:pt x="142" y="239"/>
                </a:cubicBezTo>
                <a:lnTo>
                  <a:pt x="177" y="239"/>
                </a:lnTo>
                <a:close/>
                <a:moveTo>
                  <a:pt x="186" y="213"/>
                </a:moveTo>
                <a:lnTo>
                  <a:pt x="186" y="213"/>
                </a:lnTo>
                <a:cubicBezTo>
                  <a:pt x="203" y="213"/>
                  <a:pt x="203" y="213"/>
                  <a:pt x="203" y="213"/>
                </a:cubicBezTo>
                <a:cubicBezTo>
                  <a:pt x="203" y="195"/>
                  <a:pt x="203" y="195"/>
                  <a:pt x="203" y="195"/>
                </a:cubicBezTo>
                <a:cubicBezTo>
                  <a:pt x="177" y="195"/>
                  <a:pt x="177" y="195"/>
                  <a:pt x="177" y="195"/>
                </a:cubicBezTo>
                <a:cubicBezTo>
                  <a:pt x="177" y="231"/>
                  <a:pt x="177" y="231"/>
                  <a:pt x="177" y="231"/>
                </a:cubicBezTo>
                <a:cubicBezTo>
                  <a:pt x="186" y="231"/>
                  <a:pt x="186" y="231"/>
                  <a:pt x="186" y="231"/>
                </a:cubicBezTo>
                <a:lnTo>
                  <a:pt x="186" y="213"/>
                </a:lnTo>
                <a:close/>
                <a:moveTo>
                  <a:pt x="133" y="231"/>
                </a:moveTo>
                <a:lnTo>
                  <a:pt x="133" y="231"/>
                </a:lnTo>
                <a:cubicBezTo>
                  <a:pt x="142" y="231"/>
                  <a:pt x="142" y="231"/>
                  <a:pt x="142" y="231"/>
                </a:cubicBezTo>
                <a:cubicBezTo>
                  <a:pt x="142" y="213"/>
                  <a:pt x="142" y="213"/>
                  <a:pt x="142" y="213"/>
                </a:cubicBezTo>
                <a:cubicBezTo>
                  <a:pt x="159" y="213"/>
                  <a:pt x="159" y="213"/>
                  <a:pt x="159" y="213"/>
                </a:cubicBezTo>
                <a:cubicBezTo>
                  <a:pt x="159" y="195"/>
                  <a:pt x="159" y="195"/>
                  <a:pt x="159" y="195"/>
                </a:cubicBezTo>
                <a:cubicBezTo>
                  <a:pt x="133" y="195"/>
                  <a:pt x="133" y="195"/>
                  <a:pt x="133" y="195"/>
                </a:cubicBezTo>
                <a:cubicBezTo>
                  <a:pt x="133" y="213"/>
                  <a:pt x="133" y="213"/>
                  <a:pt x="133" y="213"/>
                </a:cubicBezTo>
                <a:cubicBezTo>
                  <a:pt x="115" y="213"/>
                  <a:pt x="115" y="213"/>
                  <a:pt x="115" y="213"/>
                </a:cubicBezTo>
                <a:cubicBezTo>
                  <a:pt x="115" y="231"/>
                  <a:pt x="115" y="231"/>
                  <a:pt x="115" y="231"/>
                </a:cubicBezTo>
                <a:cubicBezTo>
                  <a:pt x="97" y="231"/>
                  <a:pt x="97" y="231"/>
                  <a:pt x="97" y="231"/>
                </a:cubicBezTo>
                <a:cubicBezTo>
                  <a:pt x="97" y="239"/>
                  <a:pt x="97" y="239"/>
                  <a:pt x="97" y="239"/>
                </a:cubicBezTo>
                <a:cubicBezTo>
                  <a:pt x="133" y="239"/>
                  <a:pt x="133" y="239"/>
                  <a:pt x="133" y="239"/>
                </a:cubicBezTo>
                <a:lnTo>
                  <a:pt x="133" y="23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76" name="Freeform 110"/>
          <p:cNvSpPr>
            <a:spLocks noChangeArrowheads="1"/>
          </p:cNvSpPr>
          <p:nvPr/>
        </p:nvSpPr>
        <p:spPr bwMode="auto">
          <a:xfrm>
            <a:off x="3630726" y="1430868"/>
            <a:ext cx="277211" cy="224367"/>
          </a:xfrm>
          <a:custGeom>
            <a:avLst/>
            <a:gdLst>
              <a:gd name="T0" fmla="*/ 444 w 462"/>
              <a:gd name="T1" fmla="*/ 9 h 373"/>
              <a:gd name="T2" fmla="*/ 444 w 462"/>
              <a:gd name="T3" fmla="*/ 9 h 373"/>
              <a:gd name="T4" fmla="*/ 9 w 462"/>
              <a:gd name="T5" fmla="*/ 160 h 373"/>
              <a:gd name="T6" fmla="*/ 9 w 462"/>
              <a:gd name="T7" fmla="*/ 169 h 373"/>
              <a:gd name="T8" fmla="*/ 98 w 462"/>
              <a:gd name="T9" fmla="*/ 213 h 373"/>
              <a:gd name="T10" fmla="*/ 98 w 462"/>
              <a:gd name="T11" fmla="*/ 213 h 373"/>
              <a:gd name="T12" fmla="*/ 160 w 462"/>
              <a:gd name="T13" fmla="*/ 230 h 373"/>
              <a:gd name="T14" fmla="*/ 434 w 462"/>
              <a:gd name="T15" fmla="*/ 35 h 373"/>
              <a:gd name="T16" fmla="*/ 434 w 462"/>
              <a:gd name="T17" fmla="*/ 35 h 373"/>
              <a:gd name="T18" fmla="*/ 240 w 462"/>
              <a:gd name="T19" fmla="*/ 248 h 373"/>
              <a:gd name="T20" fmla="*/ 240 w 462"/>
              <a:gd name="T21" fmla="*/ 248 h 373"/>
              <a:gd name="T22" fmla="*/ 231 w 462"/>
              <a:gd name="T23" fmla="*/ 257 h 373"/>
              <a:gd name="T24" fmla="*/ 240 w 462"/>
              <a:gd name="T25" fmla="*/ 266 h 373"/>
              <a:gd name="T26" fmla="*/ 240 w 462"/>
              <a:gd name="T27" fmla="*/ 266 h 373"/>
              <a:gd name="T28" fmla="*/ 363 w 462"/>
              <a:gd name="T29" fmla="*/ 337 h 373"/>
              <a:gd name="T30" fmla="*/ 390 w 462"/>
              <a:gd name="T31" fmla="*/ 328 h 373"/>
              <a:gd name="T32" fmla="*/ 461 w 462"/>
              <a:gd name="T33" fmla="*/ 18 h 373"/>
              <a:gd name="T34" fmla="*/ 444 w 462"/>
              <a:gd name="T35" fmla="*/ 9 h 373"/>
              <a:gd name="T36" fmla="*/ 160 w 462"/>
              <a:gd name="T37" fmla="*/ 363 h 373"/>
              <a:gd name="T38" fmla="*/ 160 w 462"/>
              <a:gd name="T39" fmla="*/ 363 h 373"/>
              <a:gd name="T40" fmla="*/ 169 w 462"/>
              <a:gd name="T41" fmla="*/ 372 h 373"/>
              <a:gd name="T42" fmla="*/ 240 w 462"/>
              <a:gd name="T43" fmla="*/ 310 h 373"/>
              <a:gd name="T44" fmla="*/ 160 w 462"/>
              <a:gd name="T45" fmla="*/ 266 h 373"/>
              <a:gd name="T46" fmla="*/ 160 w 462"/>
              <a:gd name="T47" fmla="*/ 363 h 3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62" h="373">
                <a:moveTo>
                  <a:pt x="444" y="9"/>
                </a:moveTo>
                <a:lnTo>
                  <a:pt x="444" y="9"/>
                </a:lnTo>
                <a:cubicBezTo>
                  <a:pt x="434" y="9"/>
                  <a:pt x="18" y="160"/>
                  <a:pt x="9" y="160"/>
                </a:cubicBezTo>
                <a:cubicBezTo>
                  <a:pt x="0" y="160"/>
                  <a:pt x="0" y="169"/>
                  <a:pt x="9" y="169"/>
                </a:cubicBezTo>
                <a:cubicBezTo>
                  <a:pt x="18" y="177"/>
                  <a:pt x="98" y="213"/>
                  <a:pt x="98" y="213"/>
                </a:cubicBezTo>
                <a:lnTo>
                  <a:pt x="98" y="213"/>
                </a:lnTo>
                <a:cubicBezTo>
                  <a:pt x="160" y="230"/>
                  <a:pt x="160" y="230"/>
                  <a:pt x="160" y="230"/>
                </a:cubicBezTo>
                <a:cubicBezTo>
                  <a:pt x="160" y="230"/>
                  <a:pt x="425" y="35"/>
                  <a:pt x="434" y="35"/>
                </a:cubicBezTo>
                <a:cubicBezTo>
                  <a:pt x="434" y="26"/>
                  <a:pt x="434" y="35"/>
                  <a:pt x="434" y="35"/>
                </a:cubicBezTo>
                <a:lnTo>
                  <a:pt x="240" y="248"/>
                </a:lnTo>
                <a:lnTo>
                  <a:pt x="240" y="248"/>
                </a:lnTo>
                <a:cubicBezTo>
                  <a:pt x="231" y="257"/>
                  <a:pt x="231" y="257"/>
                  <a:pt x="231" y="257"/>
                </a:cubicBezTo>
                <a:cubicBezTo>
                  <a:pt x="240" y="266"/>
                  <a:pt x="240" y="266"/>
                  <a:pt x="240" y="266"/>
                </a:cubicBezTo>
                <a:lnTo>
                  <a:pt x="240" y="266"/>
                </a:lnTo>
                <a:cubicBezTo>
                  <a:pt x="240" y="266"/>
                  <a:pt x="363" y="328"/>
                  <a:pt x="363" y="337"/>
                </a:cubicBezTo>
                <a:cubicBezTo>
                  <a:pt x="372" y="337"/>
                  <a:pt x="381" y="337"/>
                  <a:pt x="390" y="328"/>
                </a:cubicBezTo>
                <a:cubicBezTo>
                  <a:pt x="390" y="319"/>
                  <a:pt x="461" y="26"/>
                  <a:pt x="461" y="18"/>
                </a:cubicBezTo>
                <a:cubicBezTo>
                  <a:pt x="461" y="9"/>
                  <a:pt x="453" y="0"/>
                  <a:pt x="444" y="9"/>
                </a:cubicBezTo>
                <a:close/>
                <a:moveTo>
                  <a:pt x="160" y="363"/>
                </a:moveTo>
                <a:lnTo>
                  <a:pt x="160" y="363"/>
                </a:lnTo>
                <a:cubicBezTo>
                  <a:pt x="160" y="372"/>
                  <a:pt x="160" y="372"/>
                  <a:pt x="169" y="372"/>
                </a:cubicBezTo>
                <a:cubicBezTo>
                  <a:pt x="169" y="363"/>
                  <a:pt x="240" y="310"/>
                  <a:pt x="240" y="310"/>
                </a:cubicBezTo>
                <a:cubicBezTo>
                  <a:pt x="160" y="266"/>
                  <a:pt x="160" y="266"/>
                  <a:pt x="160" y="266"/>
                </a:cubicBezTo>
                <a:lnTo>
                  <a:pt x="160" y="36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77" name="Freeform 111"/>
          <p:cNvSpPr>
            <a:spLocks noChangeArrowheads="1"/>
          </p:cNvSpPr>
          <p:nvPr/>
        </p:nvSpPr>
        <p:spPr bwMode="auto">
          <a:xfrm>
            <a:off x="9001428" y="4976284"/>
            <a:ext cx="213727" cy="260350"/>
          </a:xfrm>
          <a:custGeom>
            <a:avLst/>
            <a:gdLst>
              <a:gd name="T0" fmla="*/ 346 w 355"/>
              <a:gd name="T1" fmla="*/ 283 h 435"/>
              <a:gd name="T2" fmla="*/ 346 w 355"/>
              <a:gd name="T3" fmla="*/ 283 h 435"/>
              <a:gd name="T4" fmla="*/ 178 w 355"/>
              <a:gd name="T5" fmla="*/ 345 h 435"/>
              <a:gd name="T6" fmla="*/ 9 w 355"/>
              <a:gd name="T7" fmla="*/ 283 h 435"/>
              <a:gd name="T8" fmla="*/ 0 w 355"/>
              <a:gd name="T9" fmla="*/ 283 h 435"/>
              <a:gd name="T10" fmla="*/ 0 w 355"/>
              <a:gd name="T11" fmla="*/ 336 h 435"/>
              <a:gd name="T12" fmla="*/ 178 w 355"/>
              <a:gd name="T13" fmla="*/ 434 h 435"/>
              <a:gd name="T14" fmla="*/ 354 w 355"/>
              <a:gd name="T15" fmla="*/ 336 h 435"/>
              <a:gd name="T16" fmla="*/ 354 w 355"/>
              <a:gd name="T17" fmla="*/ 283 h 435"/>
              <a:gd name="T18" fmla="*/ 346 w 355"/>
              <a:gd name="T19" fmla="*/ 283 h 435"/>
              <a:gd name="T20" fmla="*/ 346 w 355"/>
              <a:gd name="T21" fmla="*/ 160 h 435"/>
              <a:gd name="T22" fmla="*/ 346 w 355"/>
              <a:gd name="T23" fmla="*/ 160 h 435"/>
              <a:gd name="T24" fmla="*/ 178 w 355"/>
              <a:gd name="T25" fmla="*/ 213 h 435"/>
              <a:gd name="T26" fmla="*/ 9 w 355"/>
              <a:gd name="T27" fmla="*/ 160 h 435"/>
              <a:gd name="T28" fmla="*/ 0 w 355"/>
              <a:gd name="T29" fmla="*/ 160 h 435"/>
              <a:gd name="T30" fmla="*/ 0 w 355"/>
              <a:gd name="T31" fmla="*/ 222 h 435"/>
              <a:gd name="T32" fmla="*/ 178 w 355"/>
              <a:gd name="T33" fmla="*/ 292 h 435"/>
              <a:gd name="T34" fmla="*/ 354 w 355"/>
              <a:gd name="T35" fmla="*/ 222 h 435"/>
              <a:gd name="T36" fmla="*/ 354 w 355"/>
              <a:gd name="T37" fmla="*/ 160 h 435"/>
              <a:gd name="T38" fmla="*/ 346 w 355"/>
              <a:gd name="T39" fmla="*/ 160 h 435"/>
              <a:gd name="T40" fmla="*/ 178 w 355"/>
              <a:gd name="T41" fmla="*/ 0 h 435"/>
              <a:gd name="T42" fmla="*/ 178 w 355"/>
              <a:gd name="T43" fmla="*/ 0 h 435"/>
              <a:gd name="T44" fmla="*/ 0 w 355"/>
              <a:gd name="T45" fmla="*/ 62 h 435"/>
              <a:gd name="T46" fmla="*/ 0 w 355"/>
              <a:gd name="T47" fmla="*/ 97 h 435"/>
              <a:gd name="T48" fmla="*/ 178 w 355"/>
              <a:gd name="T49" fmla="*/ 160 h 435"/>
              <a:gd name="T50" fmla="*/ 354 w 355"/>
              <a:gd name="T51" fmla="*/ 97 h 435"/>
              <a:gd name="T52" fmla="*/ 354 w 355"/>
              <a:gd name="T53" fmla="*/ 62 h 435"/>
              <a:gd name="T54" fmla="*/ 178 w 355"/>
              <a:gd name="T55" fmla="*/ 0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355" h="435">
                <a:moveTo>
                  <a:pt x="346" y="283"/>
                </a:moveTo>
                <a:lnTo>
                  <a:pt x="346" y="283"/>
                </a:lnTo>
                <a:cubicBezTo>
                  <a:pt x="328" y="319"/>
                  <a:pt x="257" y="345"/>
                  <a:pt x="178" y="345"/>
                </a:cubicBezTo>
                <a:cubicBezTo>
                  <a:pt x="97" y="345"/>
                  <a:pt x="36" y="319"/>
                  <a:pt x="9" y="283"/>
                </a:cubicBezTo>
                <a:cubicBezTo>
                  <a:pt x="9" y="275"/>
                  <a:pt x="0" y="283"/>
                  <a:pt x="0" y="283"/>
                </a:cubicBezTo>
                <a:cubicBezTo>
                  <a:pt x="0" y="292"/>
                  <a:pt x="0" y="336"/>
                  <a:pt x="0" y="336"/>
                </a:cubicBezTo>
                <a:cubicBezTo>
                  <a:pt x="0" y="381"/>
                  <a:pt x="80" y="434"/>
                  <a:pt x="178" y="434"/>
                </a:cubicBezTo>
                <a:cubicBezTo>
                  <a:pt x="275" y="434"/>
                  <a:pt x="354" y="381"/>
                  <a:pt x="354" y="336"/>
                </a:cubicBezTo>
                <a:cubicBezTo>
                  <a:pt x="354" y="336"/>
                  <a:pt x="354" y="292"/>
                  <a:pt x="354" y="283"/>
                </a:cubicBezTo>
                <a:cubicBezTo>
                  <a:pt x="354" y="283"/>
                  <a:pt x="346" y="275"/>
                  <a:pt x="346" y="283"/>
                </a:cubicBezTo>
                <a:close/>
                <a:moveTo>
                  <a:pt x="346" y="160"/>
                </a:moveTo>
                <a:lnTo>
                  <a:pt x="346" y="160"/>
                </a:lnTo>
                <a:cubicBezTo>
                  <a:pt x="328" y="186"/>
                  <a:pt x="257" y="213"/>
                  <a:pt x="178" y="213"/>
                </a:cubicBezTo>
                <a:cubicBezTo>
                  <a:pt x="97" y="213"/>
                  <a:pt x="36" y="186"/>
                  <a:pt x="9" y="160"/>
                </a:cubicBezTo>
                <a:cubicBezTo>
                  <a:pt x="9" y="151"/>
                  <a:pt x="0" y="160"/>
                  <a:pt x="0" y="160"/>
                </a:cubicBezTo>
                <a:lnTo>
                  <a:pt x="0" y="222"/>
                </a:lnTo>
                <a:cubicBezTo>
                  <a:pt x="0" y="257"/>
                  <a:pt x="80" y="292"/>
                  <a:pt x="178" y="292"/>
                </a:cubicBezTo>
                <a:cubicBezTo>
                  <a:pt x="275" y="292"/>
                  <a:pt x="354" y="257"/>
                  <a:pt x="354" y="222"/>
                </a:cubicBezTo>
                <a:lnTo>
                  <a:pt x="354" y="160"/>
                </a:lnTo>
                <a:cubicBezTo>
                  <a:pt x="354" y="160"/>
                  <a:pt x="346" y="151"/>
                  <a:pt x="346" y="160"/>
                </a:cubicBezTo>
                <a:close/>
                <a:moveTo>
                  <a:pt x="178" y="0"/>
                </a:moveTo>
                <a:lnTo>
                  <a:pt x="178" y="0"/>
                </a:lnTo>
                <a:cubicBezTo>
                  <a:pt x="80" y="0"/>
                  <a:pt x="0" y="26"/>
                  <a:pt x="0" y="62"/>
                </a:cubicBezTo>
                <a:cubicBezTo>
                  <a:pt x="0" y="97"/>
                  <a:pt x="0" y="97"/>
                  <a:pt x="0" y="97"/>
                </a:cubicBezTo>
                <a:cubicBezTo>
                  <a:pt x="0" y="133"/>
                  <a:pt x="80" y="160"/>
                  <a:pt x="178" y="160"/>
                </a:cubicBezTo>
                <a:cubicBezTo>
                  <a:pt x="275" y="160"/>
                  <a:pt x="354" y="133"/>
                  <a:pt x="354" y="97"/>
                </a:cubicBezTo>
                <a:cubicBezTo>
                  <a:pt x="354" y="62"/>
                  <a:pt x="354" y="62"/>
                  <a:pt x="354" y="62"/>
                </a:cubicBezTo>
                <a:cubicBezTo>
                  <a:pt x="354" y="26"/>
                  <a:pt x="275" y="0"/>
                  <a:pt x="17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78" name="Freeform 112"/>
          <p:cNvSpPr>
            <a:spLocks noChangeArrowheads="1"/>
          </p:cNvSpPr>
          <p:nvPr/>
        </p:nvSpPr>
        <p:spPr bwMode="auto">
          <a:xfrm>
            <a:off x="685094" y="3782485"/>
            <a:ext cx="230656" cy="266700"/>
          </a:xfrm>
          <a:custGeom>
            <a:avLst/>
            <a:gdLst>
              <a:gd name="T0" fmla="*/ 345 w 390"/>
              <a:gd name="T1" fmla="*/ 0 h 444"/>
              <a:gd name="T2" fmla="*/ 0 w 390"/>
              <a:gd name="T3" fmla="*/ 53 h 444"/>
              <a:gd name="T4" fmla="*/ 44 w 390"/>
              <a:gd name="T5" fmla="*/ 443 h 444"/>
              <a:gd name="T6" fmla="*/ 389 w 390"/>
              <a:gd name="T7" fmla="*/ 399 h 444"/>
              <a:gd name="T8" fmla="*/ 345 w 390"/>
              <a:gd name="T9" fmla="*/ 0 h 444"/>
              <a:gd name="T10" fmla="*/ 345 w 390"/>
              <a:gd name="T11" fmla="*/ 399 h 444"/>
              <a:gd name="T12" fmla="*/ 44 w 390"/>
              <a:gd name="T13" fmla="*/ 53 h 444"/>
              <a:gd name="T14" fmla="*/ 345 w 390"/>
              <a:gd name="T15" fmla="*/ 399 h 444"/>
              <a:gd name="T16" fmla="*/ 221 w 390"/>
              <a:gd name="T17" fmla="*/ 275 h 444"/>
              <a:gd name="T18" fmla="*/ 97 w 390"/>
              <a:gd name="T19" fmla="*/ 302 h 444"/>
              <a:gd name="T20" fmla="*/ 221 w 390"/>
              <a:gd name="T21" fmla="*/ 275 h 444"/>
              <a:gd name="T22" fmla="*/ 292 w 390"/>
              <a:gd name="T23" fmla="*/ 177 h 444"/>
              <a:gd name="T24" fmla="*/ 195 w 390"/>
              <a:gd name="T25" fmla="*/ 196 h 444"/>
              <a:gd name="T26" fmla="*/ 292 w 390"/>
              <a:gd name="T27" fmla="*/ 177 h 444"/>
              <a:gd name="T28" fmla="*/ 195 w 390"/>
              <a:gd name="T29" fmla="*/ 151 h 444"/>
              <a:gd name="T30" fmla="*/ 292 w 390"/>
              <a:gd name="T31" fmla="*/ 98 h 444"/>
              <a:gd name="T32" fmla="*/ 195 w 390"/>
              <a:gd name="T33" fmla="*/ 151 h 444"/>
              <a:gd name="T34" fmla="*/ 168 w 390"/>
              <a:gd name="T35" fmla="*/ 98 h 444"/>
              <a:gd name="T36" fmla="*/ 97 w 390"/>
              <a:gd name="T37" fmla="*/ 196 h 444"/>
              <a:gd name="T38" fmla="*/ 168 w 390"/>
              <a:gd name="T39" fmla="*/ 98 h 444"/>
              <a:gd name="T40" fmla="*/ 141 w 390"/>
              <a:gd name="T41" fmla="*/ 222 h 444"/>
              <a:gd name="T42" fmla="*/ 97 w 390"/>
              <a:gd name="T43" fmla="*/ 249 h 444"/>
              <a:gd name="T44" fmla="*/ 141 w 390"/>
              <a:gd name="T45" fmla="*/ 222 h 444"/>
              <a:gd name="T46" fmla="*/ 168 w 390"/>
              <a:gd name="T47" fmla="*/ 249 h 444"/>
              <a:gd name="T48" fmla="*/ 292 w 390"/>
              <a:gd name="T49" fmla="*/ 222 h 444"/>
              <a:gd name="T50" fmla="*/ 168 w 390"/>
              <a:gd name="T51" fmla="*/ 249 h 444"/>
              <a:gd name="T52" fmla="*/ 292 w 390"/>
              <a:gd name="T53" fmla="*/ 319 h 444"/>
              <a:gd name="T54" fmla="*/ 97 w 390"/>
              <a:gd name="T55" fmla="*/ 346 h 444"/>
              <a:gd name="T56" fmla="*/ 292 w 390"/>
              <a:gd name="T57" fmla="*/ 319 h 444"/>
              <a:gd name="T58" fmla="*/ 248 w 390"/>
              <a:gd name="T59" fmla="*/ 302 h 444"/>
              <a:gd name="T60" fmla="*/ 292 w 390"/>
              <a:gd name="T61" fmla="*/ 275 h 444"/>
              <a:gd name="T62" fmla="*/ 248 w 390"/>
              <a:gd name="T63" fmla="*/ 302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90" h="444">
                <a:moveTo>
                  <a:pt x="345" y="0"/>
                </a:moveTo>
                <a:lnTo>
                  <a:pt x="345" y="0"/>
                </a:lnTo>
                <a:cubicBezTo>
                  <a:pt x="44" y="0"/>
                  <a:pt x="44" y="0"/>
                  <a:pt x="44" y="0"/>
                </a:cubicBezTo>
                <a:cubicBezTo>
                  <a:pt x="17" y="0"/>
                  <a:pt x="0" y="27"/>
                  <a:pt x="0" y="53"/>
                </a:cubicBezTo>
                <a:cubicBezTo>
                  <a:pt x="0" y="399"/>
                  <a:pt x="0" y="399"/>
                  <a:pt x="0" y="399"/>
                </a:cubicBezTo>
                <a:cubicBezTo>
                  <a:pt x="0" y="425"/>
                  <a:pt x="17" y="443"/>
                  <a:pt x="44" y="443"/>
                </a:cubicBezTo>
                <a:cubicBezTo>
                  <a:pt x="345" y="443"/>
                  <a:pt x="345" y="443"/>
                  <a:pt x="345" y="443"/>
                </a:cubicBezTo>
                <a:cubicBezTo>
                  <a:pt x="372" y="443"/>
                  <a:pt x="389" y="425"/>
                  <a:pt x="389" y="399"/>
                </a:cubicBezTo>
                <a:cubicBezTo>
                  <a:pt x="389" y="53"/>
                  <a:pt x="389" y="53"/>
                  <a:pt x="389" y="53"/>
                </a:cubicBezTo>
                <a:cubicBezTo>
                  <a:pt x="389" y="27"/>
                  <a:pt x="372" y="0"/>
                  <a:pt x="345" y="0"/>
                </a:cubicBezTo>
                <a:close/>
                <a:moveTo>
                  <a:pt x="345" y="399"/>
                </a:moveTo>
                <a:lnTo>
                  <a:pt x="345" y="399"/>
                </a:lnTo>
                <a:cubicBezTo>
                  <a:pt x="44" y="399"/>
                  <a:pt x="44" y="399"/>
                  <a:pt x="44" y="399"/>
                </a:cubicBezTo>
                <a:cubicBezTo>
                  <a:pt x="44" y="53"/>
                  <a:pt x="44" y="53"/>
                  <a:pt x="44" y="53"/>
                </a:cubicBezTo>
                <a:cubicBezTo>
                  <a:pt x="345" y="53"/>
                  <a:pt x="345" y="53"/>
                  <a:pt x="345" y="53"/>
                </a:cubicBezTo>
                <a:lnTo>
                  <a:pt x="345" y="399"/>
                </a:lnTo>
                <a:close/>
                <a:moveTo>
                  <a:pt x="221" y="275"/>
                </a:moveTo>
                <a:lnTo>
                  <a:pt x="221" y="275"/>
                </a:lnTo>
                <a:cubicBezTo>
                  <a:pt x="97" y="275"/>
                  <a:pt x="97" y="275"/>
                  <a:pt x="97" y="275"/>
                </a:cubicBezTo>
                <a:cubicBezTo>
                  <a:pt x="97" y="302"/>
                  <a:pt x="97" y="302"/>
                  <a:pt x="97" y="302"/>
                </a:cubicBezTo>
                <a:cubicBezTo>
                  <a:pt x="221" y="302"/>
                  <a:pt x="221" y="302"/>
                  <a:pt x="221" y="302"/>
                </a:cubicBezTo>
                <a:lnTo>
                  <a:pt x="221" y="275"/>
                </a:lnTo>
                <a:close/>
                <a:moveTo>
                  <a:pt x="292" y="177"/>
                </a:moveTo>
                <a:lnTo>
                  <a:pt x="292" y="177"/>
                </a:lnTo>
                <a:cubicBezTo>
                  <a:pt x="195" y="177"/>
                  <a:pt x="195" y="177"/>
                  <a:pt x="195" y="177"/>
                </a:cubicBezTo>
                <a:cubicBezTo>
                  <a:pt x="195" y="196"/>
                  <a:pt x="195" y="196"/>
                  <a:pt x="195" y="196"/>
                </a:cubicBezTo>
                <a:cubicBezTo>
                  <a:pt x="292" y="196"/>
                  <a:pt x="292" y="196"/>
                  <a:pt x="292" y="196"/>
                </a:cubicBezTo>
                <a:lnTo>
                  <a:pt x="292" y="177"/>
                </a:lnTo>
                <a:close/>
                <a:moveTo>
                  <a:pt x="195" y="151"/>
                </a:moveTo>
                <a:lnTo>
                  <a:pt x="195" y="151"/>
                </a:lnTo>
                <a:cubicBezTo>
                  <a:pt x="292" y="151"/>
                  <a:pt x="292" y="151"/>
                  <a:pt x="292" y="151"/>
                </a:cubicBezTo>
                <a:cubicBezTo>
                  <a:pt x="292" y="98"/>
                  <a:pt x="292" y="98"/>
                  <a:pt x="292" y="98"/>
                </a:cubicBezTo>
                <a:cubicBezTo>
                  <a:pt x="195" y="98"/>
                  <a:pt x="195" y="98"/>
                  <a:pt x="195" y="98"/>
                </a:cubicBezTo>
                <a:lnTo>
                  <a:pt x="195" y="151"/>
                </a:lnTo>
                <a:close/>
                <a:moveTo>
                  <a:pt x="168" y="98"/>
                </a:moveTo>
                <a:lnTo>
                  <a:pt x="168" y="98"/>
                </a:lnTo>
                <a:cubicBezTo>
                  <a:pt x="97" y="98"/>
                  <a:pt x="97" y="98"/>
                  <a:pt x="97" y="98"/>
                </a:cubicBezTo>
                <a:cubicBezTo>
                  <a:pt x="97" y="196"/>
                  <a:pt x="97" y="196"/>
                  <a:pt x="97" y="196"/>
                </a:cubicBezTo>
                <a:cubicBezTo>
                  <a:pt x="168" y="196"/>
                  <a:pt x="168" y="196"/>
                  <a:pt x="168" y="196"/>
                </a:cubicBezTo>
                <a:lnTo>
                  <a:pt x="168" y="98"/>
                </a:lnTo>
                <a:close/>
                <a:moveTo>
                  <a:pt x="141" y="222"/>
                </a:moveTo>
                <a:lnTo>
                  <a:pt x="141" y="222"/>
                </a:lnTo>
                <a:cubicBezTo>
                  <a:pt x="97" y="222"/>
                  <a:pt x="97" y="222"/>
                  <a:pt x="97" y="222"/>
                </a:cubicBezTo>
                <a:cubicBezTo>
                  <a:pt x="97" y="249"/>
                  <a:pt x="97" y="249"/>
                  <a:pt x="97" y="249"/>
                </a:cubicBezTo>
                <a:cubicBezTo>
                  <a:pt x="141" y="249"/>
                  <a:pt x="141" y="249"/>
                  <a:pt x="141" y="249"/>
                </a:cubicBezTo>
                <a:lnTo>
                  <a:pt x="141" y="222"/>
                </a:lnTo>
                <a:close/>
                <a:moveTo>
                  <a:pt x="168" y="249"/>
                </a:moveTo>
                <a:lnTo>
                  <a:pt x="168" y="249"/>
                </a:lnTo>
                <a:cubicBezTo>
                  <a:pt x="292" y="249"/>
                  <a:pt x="292" y="249"/>
                  <a:pt x="292" y="249"/>
                </a:cubicBezTo>
                <a:cubicBezTo>
                  <a:pt x="292" y="222"/>
                  <a:pt x="292" y="222"/>
                  <a:pt x="292" y="222"/>
                </a:cubicBezTo>
                <a:cubicBezTo>
                  <a:pt x="168" y="222"/>
                  <a:pt x="168" y="222"/>
                  <a:pt x="168" y="222"/>
                </a:cubicBezTo>
                <a:lnTo>
                  <a:pt x="168" y="249"/>
                </a:lnTo>
                <a:close/>
                <a:moveTo>
                  <a:pt x="292" y="319"/>
                </a:moveTo>
                <a:lnTo>
                  <a:pt x="292" y="319"/>
                </a:lnTo>
                <a:cubicBezTo>
                  <a:pt x="97" y="319"/>
                  <a:pt x="97" y="319"/>
                  <a:pt x="97" y="319"/>
                </a:cubicBezTo>
                <a:cubicBezTo>
                  <a:pt x="97" y="346"/>
                  <a:pt x="97" y="346"/>
                  <a:pt x="97" y="346"/>
                </a:cubicBezTo>
                <a:cubicBezTo>
                  <a:pt x="292" y="346"/>
                  <a:pt x="292" y="346"/>
                  <a:pt x="292" y="346"/>
                </a:cubicBezTo>
                <a:lnTo>
                  <a:pt x="292" y="319"/>
                </a:lnTo>
                <a:close/>
                <a:moveTo>
                  <a:pt x="248" y="302"/>
                </a:moveTo>
                <a:lnTo>
                  <a:pt x="248" y="302"/>
                </a:lnTo>
                <a:cubicBezTo>
                  <a:pt x="292" y="302"/>
                  <a:pt x="292" y="302"/>
                  <a:pt x="292" y="302"/>
                </a:cubicBezTo>
                <a:cubicBezTo>
                  <a:pt x="292" y="275"/>
                  <a:pt x="292" y="275"/>
                  <a:pt x="292" y="275"/>
                </a:cubicBezTo>
                <a:cubicBezTo>
                  <a:pt x="248" y="275"/>
                  <a:pt x="248" y="275"/>
                  <a:pt x="248" y="275"/>
                </a:cubicBezTo>
                <a:lnTo>
                  <a:pt x="248" y="3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80" name="Freeform 114"/>
          <p:cNvSpPr>
            <a:spLocks noChangeArrowheads="1"/>
          </p:cNvSpPr>
          <p:nvPr/>
        </p:nvSpPr>
        <p:spPr bwMode="auto">
          <a:xfrm>
            <a:off x="7784661" y="3179234"/>
            <a:ext cx="277212" cy="292100"/>
          </a:xfrm>
          <a:custGeom>
            <a:avLst/>
            <a:gdLst>
              <a:gd name="T0" fmla="*/ 443 w 462"/>
              <a:gd name="T1" fmla="*/ 301 h 488"/>
              <a:gd name="T2" fmla="*/ 443 w 462"/>
              <a:gd name="T3" fmla="*/ 301 h 488"/>
              <a:gd name="T4" fmla="*/ 408 w 462"/>
              <a:gd name="T5" fmla="*/ 266 h 488"/>
              <a:gd name="T6" fmla="*/ 408 w 462"/>
              <a:gd name="T7" fmla="*/ 221 h 488"/>
              <a:gd name="T8" fmla="*/ 443 w 462"/>
              <a:gd name="T9" fmla="*/ 186 h 488"/>
              <a:gd name="T10" fmla="*/ 443 w 462"/>
              <a:gd name="T11" fmla="*/ 160 h 488"/>
              <a:gd name="T12" fmla="*/ 381 w 462"/>
              <a:gd name="T13" fmla="*/ 151 h 488"/>
              <a:gd name="T14" fmla="*/ 364 w 462"/>
              <a:gd name="T15" fmla="*/ 124 h 488"/>
              <a:gd name="T16" fmla="*/ 390 w 462"/>
              <a:gd name="T17" fmla="*/ 36 h 488"/>
              <a:gd name="T18" fmla="*/ 381 w 462"/>
              <a:gd name="T19" fmla="*/ 27 h 488"/>
              <a:gd name="T20" fmla="*/ 311 w 462"/>
              <a:gd name="T21" fmla="*/ 71 h 488"/>
              <a:gd name="T22" fmla="*/ 267 w 462"/>
              <a:gd name="T23" fmla="*/ 53 h 488"/>
              <a:gd name="T24" fmla="*/ 248 w 462"/>
              <a:gd name="T25" fmla="*/ 17 h 488"/>
              <a:gd name="T26" fmla="*/ 213 w 462"/>
              <a:gd name="T27" fmla="*/ 17 h 488"/>
              <a:gd name="T28" fmla="*/ 195 w 462"/>
              <a:gd name="T29" fmla="*/ 53 h 488"/>
              <a:gd name="T30" fmla="*/ 151 w 462"/>
              <a:gd name="T31" fmla="*/ 71 h 488"/>
              <a:gd name="T32" fmla="*/ 116 w 462"/>
              <a:gd name="T33" fmla="*/ 53 h 488"/>
              <a:gd name="T34" fmla="*/ 89 w 462"/>
              <a:gd name="T35" fmla="*/ 71 h 488"/>
              <a:gd name="T36" fmla="*/ 89 w 462"/>
              <a:gd name="T37" fmla="*/ 106 h 488"/>
              <a:gd name="T38" fmla="*/ 63 w 462"/>
              <a:gd name="T39" fmla="*/ 142 h 488"/>
              <a:gd name="T40" fmla="*/ 18 w 462"/>
              <a:gd name="T41" fmla="*/ 160 h 488"/>
              <a:gd name="T42" fmla="*/ 18 w 462"/>
              <a:gd name="T43" fmla="*/ 186 h 488"/>
              <a:gd name="T44" fmla="*/ 63 w 462"/>
              <a:gd name="T45" fmla="*/ 221 h 488"/>
              <a:gd name="T46" fmla="*/ 63 w 462"/>
              <a:gd name="T47" fmla="*/ 266 h 488"/>
              <a:gd name="T48" fmla="*/ 18 w 462"/>
              <a:gd name="T49" fmla="*/ 301 h 488"/>
              <a:gd name="T50" fmla="*/ 27 w 462"/>
              <a:gd name="T51" fmla="*/ 319 h 488"/>
              <a:gd name="T52" fmla="*/ 71 w 462"/>
              <a:gd name="T53" fmla="*/ 328 h 488"/>
              <a:gd name="T54" fmla="*/ 98 w 462"/>
              <a:gd name="T55" fmla="*/ 364 h 488"/>
              <a:gd name="T56" fmla="*/ 71 w 462"/>
              <a:gd name="T57" fmla="*/ 443 h 488"/>
              <a:gd name="T58" fmla="*/ 89 w 462"/>
              <a:gd name="T59" fmla="*/ 461 h 488"/>
              <a:gd name="T60" fmla="*/ 142 w 462"/>
              <a:gd name="T61" fmla="*/ 425 h 488"/>
              <a:gd name="T62" fmla="*/ 186 w 462"/>
              <a:gd name="T63" fmla="*/ 434 h 488"/>
              <a:gd name="T64" fmla="*/ 213 w 462"/>
              <a:gd name="T65" fmla="*/ 470 h 488"/>
              <a:gd name="T66" fmla="*/ 248 w 462"/>
              <a:gd name="T67" fmla="*/ 470 h 488"/>
              <a:gd name="T68" fmla="*/ 267 w 462"/>
              <a:gd name="T69" fmla="*/ 425 h 488"/>
              <a:gd name="T70" fmla="*/ 311 w 462"/>
              <a:gd name="T71" fmla="*/ 408 h 488"/>
              <a:gd name="T72" fmla="*/ 355 w 462"/>
              <a:gd name="T73" fmla="*/ 434 h 488"/>
              <a:gd name="T74" fmla="*/ 373 w 462"/>
              <a:gd name="T75" fmla="*/ 417 h 488"/>
              <a:gd name="T76" fmla="*/ 373 w 462"/>
              <a:gd name="T77" fmla="*/ 372 h 488"/>
              <a:gd name="T78" fmla="*/ 399 w 462"/>
              <a:gd name="T79" fmla="*/ 337 h 488"/>
              <a:gd name="T80" fmla="*/ 443 w 462"/>
              <a:gd name="T81" fmla="*/ 328 h 488"/>
              <a:gd name="T82" fmla="*/ 443 w 462"/>
              <a:gd name="T83" fmla="*/ 301 h 488"/>
              <a:gd name="T84" fmla="*/ 257 w 462"/>
              <a:gd name="T85" fmla="*/ 346 h 488"/>
              <a:gd name="T86" fmla="*/ 257 w 462"/>
              <a:gd name="T87" fmla="*/ 346 h 488"/>
              <a:gd name="T88" fmla="*/ 204 w 462"/>
              <a:gd name="T89" fmla="*/ 346 h 488"/>
              <a:gd name="T90" fmla="*/ 204 w 462"/>
              <a:gd name="T91" fmla="*/ 292 h 488"/>
              <a:gd name="T92" fmla="*/ 257 w 462"/>
              <a:gd name="T93" fmla="*/ 292 h 488"/>
              <a:gd name="T94" fmla="*/ 257 w 462"/>
              <a:gd name="T95" fmla="*/ 346 h 488"/>
              <a:gd name="T96" fmla="*/ 257 w 462"/>
              <a:gd name="T97" fmla="*/ 266 h 488"/>
              <a:gd name="T98" fmla="*/ 257 w 462"/>
              <a:gd name="T99" fmla="*/ 266 h 488"/>
              <a:gd name="T100" fmla="*/ 204 w 462"/>
              <a:gd name="T101" fmla="*/ 266 h 488"/>
              <a:gd name="T102" fmla="*/ 204 w 462"/>
              <a:gd name="T103" fmla="*/ 133 h 488"/>
              <a:gd name="T104" fmla="*/ 257 w 462"/>
              <a:gd name="T105" fmla="*/ 133 h 488"/>
              <a:gd name="T106" fmla="*/ 257 w 462"/>
              <a:gd name="T107" fmla="*/ 266 h 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462" h="488">
                <a:moveTo>
                  <a:pt x="443" y="301"/>
                </a:moveTo>
                <a:lnTo>
                  <a:pt x="443" y="301"/>
                </a:lnTo>
                <a:cubicBezTo>
                  <a:pt x="408" y="266"/>
                  <a:pt x="408" y="266"/>
                  <a:pt x="408" y="266"/>
                </a:cubicBezTo>
                <a:cubicBezTo>
                  <a:pt x="390" y="248"/>
                  <a:pt x="390" y="230"/>
                  <a:pt x="408" y="221"/>
                </a:cubicBezTo>
                <a:cubicBezTo>
                  <a:pt x="443" y="186"/>
                  <a:pt x="443" y="186"/>
                  <a:pt x="443" y="186"/>
                </a:cubicBezTo>
                <a:cubicBezTo>
                  <a:pt x="461" y="168"/>
                  <a:pt x="452" y="160"/>
                  <a:pt x="443" y="160"/>
                </a:cubicBezTo>
                <a:cubicBezTo>
                  <a:pt x="381" y="151"/>
                  <a:pt x="381" y="151"/>
                  <a:pt x="381" y="151"/>
                </a:cubicBezTo>
                <a:cubicBezTo>
                  <a:pt x="364" y="151"/>
                  <a:pt x="355" y="142"/>
                  <a:pt x="364" y="124"/>
                </a:cubicBezTo>
                <a:cubicBezTo>
                  <a:pt x="390" y="36"/>
                  <a:pt x="390" y="36"/>
                  <a:pt x="390" y="36"/>
                </a:cubicBezTo>
                <a:cubicBezTo>
                  <a:pt x="399" y="27"/>
                  <a:pt x="390" y="17"/>
                  <a:pt x="381" y="27"/>
                </a:cubicBezTo>
                <a:cubicBezTo>
                  <a:pt x="311" y="71"/>
                  <a:pt x="311" y="71"/>
                  <a:pt x="311" y="71"/>
                </a:cubicBezTo>
                <a:cubicBezTo>
                  <a:pt x="292" y="80"/>
                  <a:pt x="275" y="71"/>
                  <a:pt x="267" y="53"/>
                </a:cubicBezTo>
                <a:cubicBezTo>
                  <a:pt x="248" y="17"/>
                  <a:pt x="248" y="17"/>
                  <a:pt x="248" y="17"/>
                </a:cubicBezTo>
                <a:cubicBezTo>
                  <a:pt x="239" y="0"/>
                  <a:pt x="222" y="0"/>
                  <a:pt x="213" y="17"/>
                </a:cubicBezTo>
                <a:cubicBezTo>
                  <a:pt x="195" y="53"/>
                  <a:pt x="195" y="53"/>
                  <a:pt x="195" y="53"/>
                </a:cubicBezTo>
                <a:cubicBezTo>
                  <a:pt x="186" y="71"/>
                  <a:pt x="169" y="71"/>
                  <a:pt x="151" y="71"/>
                </a:cubicBezTo>
                <a:cubicBezTo>
                  <a:pt x="116" y="53"/>
                  <a:pt x="116" y="53"/>
                  <a:pt x="116" y="53"/>
                </a:cubicBezTo>
                <a:cubicBezTo>
                  <a:pt x="98" y="45"/>
                  <a:pt x="80" y="53"/>
                  <a:pt x="89" y="71"/>
                </a:cubicBezTo>
                <a:cubicBezTo>
                  <a:pt x="89" y="106"/>
                  <a:pt x="89" y="106"/>
                  <a:pt x="89" y="106"/>
                </a:cubicBezTo>
                <a:cubicBezTo>
                  <a:pt x="89" y="124"/>
                  <a:pt x="80" y="142"/>
                  <a:pt x="63" y="142"/>
                </a:cubicBezTo>
                <a:cubicBezTo>
                  <a:pt x="18" y="160"/>
                  <a:pt x="18" y="160"/>
                  <a:pt x="18" y="160"/>
                </a:cubicBezTo>
                <a:cubicBezTo>
                  <a:pt x="9" y="160"/>
                  <a:pt x="0" y="168"/>
                  <a:pt x="18" y="186"/>
                </a:cubicBezTo>
                <a:cubicBezTo>
                  <a:pt x="63" y="221"/>
                  <a:pt x="63" y="221"/>
                  <a:pt x="63" y="221"/>
                </a:cubicBezTo>
                <a:cubicBezTo>
                  <a:pt x="71" y="230"/>
                  <a:pt x="71" y="248"/>
                  <a:pt x="63" y="266"/>
                </a:cubicBezTo>
                <a:cubicBezTo>
                  <a:pt x="18" y="301"/>
                  <a:pt x="18" y="301"/>
                  <a:pt x="18" y="301"/>
                </a:cubicBezTo>
                <a:cubicBezTo>
                  <a:pt x="0" y="311"/>
                  <a:pt x="9" y="319"/>
                  <a:pt x="27" y="319"/>
                </a:cubicBezTo>
                <a:cubicBezTo>
                  <a:pt x="71" y="328"/>
                  <a:pt x="71" y="328"/>
                  <a:pt x="71" y="328"/>
                </a:cubicBezTo>
                <a:cubicBezTo>
                  <a:pt x="89" y="328"/>
                  <a:pt x="98" y="346"/>
                  <a:pt x="98" y="364"/>
                </a:cubicBezTo>
                <a:cubicBezTo>
                  <a:pt x="71" y="443"/>
                  <a:pt x="71" y="443"/>
                  <a:pt x="71" y="443"/>
                </a:cubicBezTo>
                <a:cubicBezTo>
                  <a:pt x="63" y="461"/>
                  <a:pt x="71" y="461"/>
                  <a:pt x="89" y="461"/>
                </a:cubicBezTo>
                <a:cubicBezTo>
                  <a:pt x="142" y="425"/>
                  <a:pt x="142" y="425"/>
                  <a:pt x="142" y="425"/>
                </a:cubicBezTo>
                <a:cubicBezTo>
                  <a:pt x="160" y="417"/>
                  <a:pt x="177" y="417"/>
                  <a:pt x="186" y="434"/>
                </a:cubicBezTo>
                <a:cubicBezTo>
                  <a:pt x="213" y="470"/>
                  <a:pt x="213" y="470"/>
                  <a:pt x="213" y="470"/>
                </a:cubicBezTo>
                <a:cubicBezTo>
                  <a:pt x="222" y="487"/>
                  <a:pt x="239" y="478"/>
                  <a:pt x="248" y="470"/>
                </a:cubicBezTo>
                <a:cubicBezTo>
                  <a:pt x="267" y="425"/>
                  <a:pt x="267" y="425"/>
                  <a:pt x="267" y="425"/>
                </a:cubicBezTo>
                <a:cubicBezTo>
                  <a:pt x="275" y="408"/>
                  <a:pt x="292" y="408"/>
                  <a:pt x="311" y="408"/>
                </a:cubicBezTo>
                <a:cubicBezTo>
                  <a:pt x="355" y="434"/>
                  <a:pt x="355" y="434"/>
                  <a:pt x="355" y="434"/>
                </a:cubicBezTo>
                <a:cubicBezTo>
                  <a:pt x="364" y="443"/>
                  <a:pt x="381" y="434"/>
                  <a:pt x="373" y="417"/>
                </a:cubicBezTo>
                <a:cubicBezTo>
                  <a:pt x="373" y="372"/>
                  <a:pt x="373" y="372"/>
                  <a:pt x="373" y="372"/>
                </a:cubicBezTo>
                <a:cubicBezTo>
                  <a:pt x="373" y="364"/>
                  <a:pt x="390" y="346"/>
                  <a:pt x="399" y="337"/>
                </a:cubicBezTo>
                <a:cubicBezTo>
                  <a:pt x="443" y="328"/>
                  <a:pt x="443" y="328"/>
                  <a:pt x="443" y="328"/>
                </a:cubicBezTo>
                <a:cubicBezTo>
                  <a:pt x="452" y="319"/>
                  <a:pt x="461" y="311"/>
                  <a:pt x="443" y="301"/>
                </a:cubicBezTo>
                <a:close/>
                <a:moveTo>
                  <a:pt x="257" y="346"/>
                </a:moveTo>
                <a:lnTo>
                  <a:pt x="257" y="346"/>
                </a:lnTo>
                <a:cubicBezTo>
                  <a:pt x="204" y="346"/>
                  <a:pt x="204" y="346"/>
                  <a:pt x="204" y="346"/>
                </a:cubicBezTo>
                <a:cubicBezTo>
                  <a:pt x="204" y="292"/>
                  <a:pt x="204" y="292"/>
                  <a:pt x="204" y="292"/>
                </a:cubicBezTo>
                <a:cubicBezTo>
                  <a:pt x="257" y="292"/>
                  <a:pt x="257" y="292"/>
                  <a:pt x="257" y="292"/>
                </a:cubicBezTo>
                <a:lnTo>
                  <a:pt x="257" y="346"/>
                </a:lnTo>
                <a:close/>
                <a:moveTo>
                  <a:pt x="257" y="266"/>
                </a:moveTo>
                <a:lnTo>
                  <a:pt x="257" y="266"/>
                </a:lnTo>
                <a:cubicBezTo>
                  <a:pt x="204" y="266"/>
                  <a:pt x="204" y="266"/>
                  <a:pt x="204" y="266"/>
                </a:cubicBezTo>
                <a:cubicBezTo>
                  <a:pt x="204" y="133"/>
                  <a:pt x="204" y="133"/>
                  <a:pt x="204" y="133"/>
                </a:cubicBezTo>
                <a:cubicBezTo>
                  <a:pt x="257" y="133"/>
                  <a:pt x="257" y="133"/>
                  <a:pt x="257" y="133"/>
                </a:cubicBezTo>
                <a:lnTo>
                  <a:pt x="257" y="26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81" name="Freeform 115"/>
          <p:cNvSpPr>
            <a:spLocks noChangeArrowheads="1"/>
          </p:cNvSpPr>
          <p:nvPr/>
        </p:nvSpPr>
        <p:spPr bwMode="auto">
          <a:xfrm>
            <a:off x="2464746" y="4360334"/>
            <a:ext cx="239122" cy="298451"/>
          </a:xfrm>
          <a:custGeom>
            <a:avLst/>
            <a:gdLst>
              <a:gd name="T0" fmla="*/ 381 w 400"/>
              <a:gd name="T1" fmla="*/ 124 h 498"/>
              <a:gd name="T2" fmla="*/ 381 w 400"/>
              <a:gd name="T3" fmla="*/ 124 h 498"/>
              <a:gd name="T4" fmla="*/ 231 w 400"/>
              <a:gd name="T5" fmla="*/ 9 h 498"/>
              <a:gd name="T6" fmla="*/ 115 w 400"/>
              <a:gd name="T7" fmla="*/ 151 h 498"/>
              <a:gd name="T8" fmla="*/ 133 w 400"/>
              <a:gd name="T9" fmla="*/ 213 h 498"/>
              <a:gd name="T10" fmla="*/ 9 w 400"/>
              <a:gd name="T11" fmla="*/ 407 h 498"/>
              <a:gd name="T12" fmla="*/ 0 w 400"/>
              <a:gd name="T13" fmla="*/ 434 h 498"/>
              <a:gd name="T14" fmla="*/ 9 w 400"/>
              <a:gd name="T15" fmla="*/ 478 h 498"/>
              <a:gd name="T16" fmla="*/ 27 w 400"/>
              <a:gd name="T17" fmla="*/ 497 h 498"/>
              <a:gd name="T18" fmla="*/ 62 w 400"/>
              <a:gd name="T19" fmla="*/ 487 h 498"/>
              <a:gd name="T20" fmla="*/ 89 w 400"/>
              <a:gd name="T21" fmla="*/ 470 h 498"/>
              <a:gd name="T22" fmla="*/ 142 w 400"/>
              <a:gd name="T23" fmla="*/ 390 h 498"/>
              <a:gd name="T24" fmla="*/ 142 w 400"/>
              <a:gd name="T25" fmla="*/ 390 h 498"/>
              <a:gd name="T26" fmla="*/ 177 w 400"/>
              <a:gd name="T27" fmla="*/ 381 h 498"/>
              <a:gd name="T28" fmla="*/ 231 w 400"/>
              <a:gd name="T29" fmla="*/ 284 h 498"/>
              <a:gd name="T30" fmla="*/ 293 w 400"/>
              <a:gd name="T31" fmla="*/ 284 h 498"/>
              <a:gd name="T32" fmla="*/ 381 w 400"/>
              <a:gd name="T33" fmla="*/ 124 h 498"/>
              <a:gd name="T34" fmla="*/ 319 w 400"/>
              <a:gd name="T35" fmla="*/ 159 h 498"/>
              <a:gd name="T36" fmla="*/ 319 w 400"/>
              <a:gd name="T37" fmla="*/ 159 h 498"/>
              <a:gd name="T38" fmla="*/ 256 w 400"/>
              <a:gd name="T39" fmla="*/ 142 h 498"/>
              <a:gd name="T40" fmla="*/ 221 w 400"/>
              <a:gd name="T41" fmla="*/ 80 h 498"/>
              <a:gd name="T42" fmla="*/ 310 w 400"/>
              <a:gd name="T43" fmla="*/ 71 h 498"/>
              <a:gd name="T44" fmla="*/ 319 w 400"/>
              <a:gd name="T45" fmla="*/ 159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00" h="498">
                <a:moveTo>
                  <a:pt x="381" y="124"/>
                </a:moveTo>
                <a:lnTo>
                  <a:pt x="381" y="124"/>
                </a:lnTo>
                <a:cubicBezTo>
                  <a:pt x="372" y="44"/>
                  <a:pt x="301" y="0"/>
                  <a:pt x="231" y="9"/>
                </a:cubicBezTo>
                <a:cubicBezTo>
                  <a:pt x="159" y="27"/>
                  <a:pt x="106" y="80"/>
                  <a:pt x="115" y="151"/>
                </a:cubicBezTo>
                <a:cubicBezTo>
                  <a:pt x="115" y="168"/>
                  <a:pt x="124" y="195"/>
                  <a:pt x="133" y="213"/>
                </a:cubicBezTo>
                <a:cubicBezTo>
                  <a:pt x="9" y="407"/>
                  <a:pt x="9" y="407"/>
                  <a:pt x="9" y="407"/>
                </a:cubicBezTo>
                <a:cubicBezTo>
                  <a:pt x="0" y="407"/>
                  <a:pt x="0" y="425"/>
                  <a:pt x="0" y="434"/>
                </a:cubicBezTo>
                <a:cubicBezTo>
                  <a:pt x="9" y="478"/>
                  <a:pt x="9" y="478"/>
                  <a:pt x="9" y="478"/>
                </a:cubicBezTo>
                <a:cubicBezTo>
                  <a:pt x="9" y="487"/>
                  <a:pt x="18" y="497"/>
                  <a:pt x="27" y="497"/>
                </a:cubicBezTo>
                <a:cubicBezTo>
                  <a:pt x="62" y="487"/>
                  <a:pt x="62" y="487"/>
                  <a:pt x="62" y="487"/>
                </a:cubicBezTo>
                <a:cubicBezTo>
                  <a:pt x="71" y="487"/>
                  <a:pt x="80" y="478"/>
                  <a:pt x="89" y="470"/>
                </a:cubicBezTo>
                <a:cubicBezTo>
                  <a:pt x="142" y="390"/>
                  <a:pt x="142" y="390"/>
                  <a:pt x="142" y="390"/>
                </a:cubicBezTo>
                <a:lnTo>
                  <a:pt x="142" y="390"/>
                </a:lnTo>
                <a:cubicBezTo>
                  <a:pt x="177" y="381"/>
                  <a:pt x="177" y="381"/>
                  <a:pt x="177" y="381"/>
                </a:cubicBezTo>
                <a:cubicBezTo>
                  <a:pt x="231" y="284"/>
                  <a:pt x="231" y="284"/>
                  <a:pt x="231" y="284"/>
                </a:cubicBezTo>
                <a:cubicBezTo>
                  <a:pt x="248" y="293"/>
                  <a:pt x="284" y="284"/>
                  <a:pt x="293" y="284"/>
                </a:cubicBezTo>
                <a:cubicBezTo>
                  <a:pt x="363" y="275"/>
                  <a:pt x="399" y="195"/>
                  <a:pt x="381" y="124"/>
                </a:cubicBezTo>
                <a:close/>
                <a:moveTo>
                  <a:pt x="319" y="159"/>
                </a:moveTo>
                <a:lnTo>
                  <a:pt x="319" y="159"/>
                </a:lnTo>
                <a:cubicBezTo>
                  <a:pt x="301" y="187"/>
                  <a:pt x="284" y="168"/>
                  <a:pt x="256" y="142"/>
                </a:cubicBezTo>
                <a:cubicBezTo>
                  <a:pt x="231" y="124"/>
                  <a:pt x="203" y="115"/>
                  <a:pt x="221" y="80"/>
                </a:cubicBezTo>
                <a:cubicBezTo>
                  <a:pt x="240" y="53"/>
                  <a:pt x="284" y="44"/>
                  <a:pt x="310" y="71"/>
                </a:cubicBezTo>
                <a:cubicBezTo>
                  <a:pt x="337" y="89"/>
                  <a:pt x="346" y="133"/>
                  <a:pt x="319" y="15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82" name="Freeform 116"/>
          <p:cNvSpPr>
            <a:spLocks noChangeArrowheads="1"/>
          </p:cNvSpPr>
          <p:nvPr/>
        </p:nvSpPr>
        <p:spPr bwMode="auto">
          <a:xfrm>
            <a:off x="4229587" y="3185585"/>
            <a:ext cx="266631" cy="275167"/>
          </a:xfrm>
          <a:custGeom>
            <a:avLst/>
            <a:gdLst>
              <a:gd name="T0" fmla="*/ 400 w 445"/>
              <a:gd name="T1" fmla="*/ 159 h 462"/>
              <a:gd name="T2" fmla="*/ 400 w 445"/>
              <a:gd name="T3" fmla="*/ 159 h 462"/>
              <a:gd name="T4" fmla="*/ 266 w 445"/>
              <a:gd name="T5" fmla="*/ 8 h 462"/>
              <a:gd name="T6" fmla="*/ 36 w 445"/>
              <a:gd name="T7" fmla="*/ 248 h 462"/>
              <a:gd name="T8" fmla="*/ 9 w 445"/>
              <a:gd name="T9" fmla="*/ 319 h 462"/>
              <a:gd name="T10" fmla="*/ 81 w 445"/>
              <a:gd name="T11" fmla="*/ 355 h 462"/>
              <a:gd name="T12" fmla="*/ 98 w 445"/>
              <a:gd name="T13" fmla="*/ 346 h 462"/>
              <a:gd name="T14" fmla="*/ 134 w 445"/>
              <a:gd name="T15" fmla="*/ 372 h 462"/>
              <a:gd name="T16" fmla="*/ 160 w 445"/>
              <a:gd name="T17" fmla="*/ 434 h 462"/>
              <a:gd name="T18" fmla="*/ 187 w 445"/>
              <a:gd name="T19" fmla="*/ 452 h 462"/>
              <a:gd name="T20" fmla="*/ 240 w 445"/>
              <a:gd name="T21" fmla="*/ 434 h 462"/>
              <a:gd name="T22" fmla="*/ 249 w 445"/>
              <a:gd name="T23" fmla="*/ 416 h 462"/>
              <a:gd name="T24" fmla="*/ 231 w 445"/>
              <a:gd name="T25" fmla="*/ 390 h 462"/>
              <a:gd name="T26" fmla="*/ 204 w 445"/>
              <a:gd name="T27" fmla="*/ 337 h 462"/>
              <a:gd name="T28" fmla="*/ 231 w 445"/>
              <a:gd name="T29" fmla="*/ 310 h 462"/>
              <a:gd name="T30" fmla="*/ 417 w 445"/>
              <a:gd name="T31" fmla="*/ 355 h 462"/>
              <a:gd name="T32" fmla="*/ 400 w 445"/>
              <a:gd name="T33" fmla="*/ 159 h 462"/>
              <a:gd name="T34" fmla="*/ 390 w 445"/>
              <a:gd name="T35" fmla="*/ 310 h 462"/>
              <a:gd name="T36" fmla="*/ 390 w 445"/>
              <a:gd name="T37" fmla="*/ 310 h 462"/>
              <a:gd name="T38" fmla="*/ 302 w 445"/>
              <a:gd name="T39" fmla="*/ 204 h 462"/>
              <a:gd name="T40" fmla="*/ 284 w 445"/>
              <a:gd name="T41" fmla="*/ 62 h 462"/>
              <a:gd name="T42" fmla="*/ 364 w 445"/>
              <a:gd name="T43" fmla="*/ 177 h 462"/>
              <a:gd name="T44" fmla="*/ 390 w 445"/>
              <a:gd name="T45" fmla="*/ 310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45" h="462">
                <a:moveTo>
                  <a:pt x="400" y="159"/>
                </a:moveTo>
                <a:lnTo>
                  <a:pt x="400" y="159"/>
                </a:lnTo>
                <a:cubicBezTo>
                  <a:pt x="364" y="71"/>
                  <a:pt x="302" y="0"/>
                  <a:pt x="266" y="8"/>
                </a:cubicBezTo>
                <a:cubicBezTo>
                  <a:pt x="213" y="36"/>
                  <a:pt x="302" y="142"/>
                  <a:pt x="36" y="248"/>
                </a:cubicBezTo>
                <a:cubicBezTo>
                  <a:pt x="9" y="257"/>
                  <a:pt x="0" y="292"/>
                  <a:pt x="9" y="319"/>
                </a:cubicBezTo>
                <a:cubicBezTo>
                  <a:pt x="18" y="337"/>
                  <a:pt x="53" y="363"/>
                  <a:pt x="81" y="355"/>
                </a:cubicBezTo>
                <a:lnTo>
                  <a:pt x="98" y="346"/>
                </a:lnTo>
                <a:cubicBezTo>
                  <a:pt x="116" y="372"/>
                  <a:pt x="134" y="355"/>
                  <a:pt x="134" y="372"/>
                </a:cubicBezTo>
                <a:cubicBezTo>
                  <a:pt x="143" y="390"/>
                  <a:pt x="160" y="425"/>
                  <a:pt x="160" y="434"/>
                </a:cubicBezTo>
                <a:cubicBezTo>
                  <a:pt x="169" y="443"/>
                  <a:pt x="178" y="461"/>
                  <a:pt x="187" y="452"/>
                </a:cubicBezTo>
                <a:cubicBezTo>
                  <a:pt x="196" y="452"/>
                  <a:pt x="231" y="443"/>
                  <a:pt x="240" y="434"/>
                </a:cubicBezTo>
                <a:cubicBezTo>
                  <a:pt x="257" y="434"/>
                  <a:pt x="257" y="425"/>
                  <a:pt x="249" y="416"/>
                </a:cubicBezTo>
                <a:cubicBezTo>
                  <a:pt x="249" y="408"/>
                  <a:pt x="231" y="399"/>
                  <a:pt x="231" y="390"/>
                </a:cubicBezTo>
                <a:cubicBezTo>
                  <a:pt x="222" y="381"/>
                  <a:pt x="213" y="346"/>
                  <a:pt x="204" y="337"/>
                </a:cubicBezTo>
                <a:cubicBezTo>
                  <a:pt x="196" y="328"/>
                  <a:pt x="213" y="310"/>
                  <a:pt x="231" y="310"/>
                </a:cubicBezTo>
                <a:cubicBezTo>
                  <a:pt x="355" y="302"/>
                  <a:pt x="373" y="372"/>
                  <a:pt x="417" y="355"/>
                </a:cubicBezTo>
                <a:cubicBezTo>
                  <a:pt x="444" y="346"/>
                  <a:pt x="444" y="248"/>
                  <a:pt x="400" y="159"/>
                </a:cubicBezTo>
                <a:close/>
                <a:moveTo>
                  <a:pt x="390" y="310"/>
                </a:moveTo>
                <a:lnTo>
                  <a:pt x="390" y="310"/>
                </a:lnTo>
                <a:cubicBezTo>
                  <a:pt x="381" y="310"/>
                  <a:pt x="328" y="275"/>
                  <a:pt x="302" y="204"/>
                </a:cubicBezTo>
                <a:cubicBezTo>
                  <a:pt x="275" y="133"/>
                  <a:pt x="275" y="62"/>
                  <a:pt x="284" y="62"/>
                </a:cubicBezTo>
                <a:cubicBezTo>
                  <a:pt x="293" y="62"/>
                  <a:pt x="337" y="106"/>
                  <a:pt x="364" y="177"/>
                </a:cubicBezTo>
                <a:cubicBezTo>
                  <a:pt x="400" y="248"/>
                  <a:pt x="390" y="302"/>
                  <a:pt x="390" y="31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83" name="Freeform 117"/>
          <p:cNvSpPr>
            <a:spLocks noChangeArrowheads="1"/>
          </p:cNvSpPr>
          <p:nvPr/>
        </p:nvSpPr>
        <p:spPr bwMode="auto">
          <a:xfrm>
            <a:off x="3630726" y="4381500"/>
            <a:ext cx="277211" cy="256118"/>
          </a:xfrm>
          <a:custGeom>
            <a:avLst/>
            <a:gdLst>
              <a:gd name="T0" fmla="*/ 266 w 462"/>
              <a:gd name="T1" fmla="*/ 0 h 427"/>
              <a:gd name="T2" fmla="*/ 266 w 462"/>
              <a:gd name="T3" fmla="*/ 0 h 427"/>
              <a:gd name="T4" fmla="*/ 266 w 462"/>
              <a:gd name="T5" fmla="*/ 0 h 427"/>
              <a:gd name="T6" fmla="*/ 71 w 462"/>
              <a:gd name="T7" fmla="*/ 80 h 427"/>
              <a:gd name="T8" fmla="*/ 80 w 462"/>
              <a:gd name="T9" fmla="*/ 143 h 427"/>
              <a:gd name="T10" fmla="*/ 0 w 462"/>
              <a:gd name="T11" fmla="*/ 240 h 427"/>
              <a:gd name="T12" fmla="*/ 115 w 462"/>
              <a:gd name="T13" fmla="*/ 319 h 427"/>
              <a:gd name="T14" fmla="*/ 231 w 462"/>
              <a:gd name="T15" fmla="*/ 266 h 427"/>
              <a:gd name="T16" fmla="*/ 231 w 462"/>
              <a:gd name="T17" fmla="*/ 249 h 427"/>
              <a:gd name="T18" fmla="*/ 266 w 462"/>
              <a:gd name="T19" fmla="*/ 213 h 427"/>
              <a:gd name="T20" fmla="*/ 302 w 462"/>
              <a:gd name="T21" fmla="*/ 249 h 427"/>
              <a:gd name="T22" fmla="*/ 266 w 462"/>
              <a:gd name="T23" fmla="*/ 284 h 427"/>
              <a:gd name="T24" fmla="*/ 115 w 462"/>
              <a:gd name="T25" fmla="*/ 355 h 427"/>
              <a:gd name="T26" fmla="*/ 115 w 462"/>
              <a:gd name="T27" fmla="*/ 372 h 427"/>
              <a:gd name="T28" fmla="*/ 266 w 462"/>
              <a:gd name="T29" fmla="*/ 426 h 427"/>
              <a:gd name="T30" fmla="*/ 266 w 462"/>
              <a:gd name="T31" fmla="*/ 426 h 427"/>
              <a:gd name="T32" fmla="*/ 408 w 462"/>
              <a:gd name="T33" fmla="*/ 372 h 427"/>
              <a:gd name="T34" fmla="*/ 453 w 462"/>
              <a:gd name="T35" fmla="*/ 80 h 427"/>
              <a:gd name="T36" fmla="*/ 266 w 462"/>
              <a:gd name="T37" fmla="*/ 0 h 427"/>
              <a:gd name="T38" fmla="*/ 36 w 462"/>
              <a:gd name="T39" fmla="*/ 231 h 427"/>
              <a:gd name="T40" fmla="*/ 36 w 462"/>
              <a:gd name="T41" fmla="*/ 231 h 427"/>
              <a:gd name="T42" fmla="*/ 89 w 462"/>
              <a:gd name="T43" fmla="*/ 178 h 427"/>
              <a:gd name="T44" fmla="*/ 106 w 462"/>
              <a:gd name="T45" fmla="*/ 284 h 427"/>
              <a:gd name="T46" fmla="*/ 36 w 462"/>
              <a:gd name="T47" fmla="*/ 231 h 427"/>
              <a:gd name="T48" fmla="*/ 266 w 462"/>
              <a:gd name="T49" fmla="*/ 133 h 427"/>
              <a:gd name="T50" fmla="*/ 266 w 462"/>
              <a:gd name="T51" fmla="*/ 133 h 427"/>
              <a:gd name="T52" fmla="*/ 106 w 462"/>
              <a:gd name="T53" fmla="*/ 80 h 427"/>
              <a:gd name="T54" fmla="*/ 266 w 462"/>
              <a:gd name="T55" fmla="*/ 36 h 427"/>
              <a:gd name="T56" fmla="*/ 416 w 462"/>
              <a:gd name="T57" fmla="*/ 80 h 427"/>
              <a:gd name="T58" fmla="*/ 266 w 462"/>
              <a:gd name="T59" fmla="*/ 133 h 4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462" h="427">
                <a:moveTo>
                  <a:pt x="266" y="0"/>
                </a:moveTo>
                <a:lnTo>
                  <a:pt x="266" y="0"/>
                </a:lnTo>
                <a:lnTo>
                  <a:pt x="266" y="0"/>
                </a:lnTo>
                <a:cubicBezTo>
                  <a:pt x="142" y="0"/>
                  <a:pt x="62" y="45"/>
                  <a:pt x="71" y="80"/>
                </a:cubicBezTo>
                <a:cubicBezTo>
                  <a:pt x="71" y="89"/>
                  <a:pt x="71" y="116"/>
                  <a:pt x="80" y="143"/>
                </a:cubicBezTo>
                <a:cubicBezTo>
                  <a:pt x="18" y="169"/>
                  <a:pt x="0" y="205"/>
                  <a:pt x="0" y="240"/>
                </a:cubicBezTo>
                <a:cubicBezTo>
                  <a:pt x="9" y="275"/>
                  <a:pt x="36" y="311"/>
                  <a:pt x="115" y="319"/>
                </a:cubicBezTo>
                <a:cubicBezTo>
                  <a:pt x="151" y="319"/>
                  <a:pt x="204" y="302"/>
                  <a:pt x="231" y="266"/>
                </a:cubicBezTo>
                <a:cubicBezTo>
                  <a:pt x="231" y="258"/>
                  <a:pt x="231" y="249"/>
                  <a:pt x="231" y="249"/>
                </a:cubicBezTo>
                <a:cubicBezTo>
                  <a:pt x="231" y="222"/>
                  <a:pt x="249" y="213"/>
                  <a:pt x="266" y="213"/>
                </a:cubicBezTo>
                <a:cubicBezTo>
                  <a:pt x="284" y="213"/>
                  <a:pt x="302" y="222"/>
                  <a:pt x="302" y="249"/>
                </a:cubicBezTo>
                <a:cubicBezTo>
                  <a:pt x="302" y="266"/>
                  <a:pt x="284" y="284"/>
                  <a:pt x="266" y="284"/>
                </a:cubicBezTo>
                <a:cubicBezTo>
                  <a:pt x="222" y="328"/>
                  <a:pt x="169" y="355"/>
                  <a:pt x="115" y="355"/>
                </a:cubicBezTo>
                <a:cubicBezTo>
                  <a:pt x="115" y="364"/>
                  <a:pt x="115" y="364"/>
                  <a:pt x="115" y="372"/>
                </a:cubicBezTo>
                <a:cubicBezTo>
                  <a:pt x="115" y="381"/>
                  <a:pt x="178" y="426"/>
                  <a:pt x="266" y="426"/>
                </a:cubicBezTo>
                <a:lnTo>
                  <a:pt x="266" y="426"/>
                </a:lnTo>
                <a:cubicBezTo>
                  <a:pt x="355" y="426"/>
                  <a:pt x="408" y="381"/>
                  <a:pt x="408" y="372"/>
                </a:cubicBezTo>
                <a:cubicBezTo>
                  <a:pt x="416" y="355"/>
                  <a:pt x="453" y="116"/>
                  <a:pt x="453" y="80"/>
                </a:cubicBezTo>
                <a:cubicBezTo>
                  <a:pt x="461" y="45"/>
                  <a:pt x="381" y="0"/>
                  <a:pt x="266" y="0"/>
                </a:cubicBezTo>
                <a:close/>
                <a:moveTo>
                  <a:pt x="36" y="231"/>
                </a:moveTo>
                <a:lnTo>
                  <a:pt x="36" y="231"/>
                </a:lnTo>
                <a:cubicBezTo>
                  <a:pt x="36" y="222"/>
                  <a:pt x="53" y="196"/>
                  <a:pt x="89" y="178"/>
                </a:cubicBezTo>
                <a:cubicBezTo>
                  <a:pt x="89" y="213"/>
                  <a:pt x="98" y="249"/>
                  <a:pt x="106" y="284"/>
                </a:cubicBezTo>
                <a:cubicBezTo>
                  <a:pt x="62" y="275"/>
                  <a:pt x="44" y="258"/>
                  <a:pt x="36" y="231"/>
                </a:cubicBezTo>
                <a:close/>
                <a:moveTo>
                  <a:pt x="266" y="133"/>
                </a:moveTo>
                <a:lnTo>
                  <a:pt x="266" y="133"/>
                </a:lnTo>
                <a:cubicBezTo>
                  <a:pt x="178" y="133"/>
                  <a:pt x="106" y="98"/>
                  <a:pt x="106" y="80"/>
                </a:cubicBezTo>
                <a:cubicBezTo>
                  <a:pt x="106" y="71"/>
                  <a:pt x="178" y="36"/>
                  <a:pt x="266" y="36"/>
                </a:cubicBezTo>
                <a:cubicBezTo>
                  <a:pt x="355" y="36"/>
                  <a:pt x="416" y="71"/>
                  <a:pt x="416" y="80"/>
                </a:cubicBezTo>
                <a:cubicBezTo>
                  <a:pt x="416" y="98"/>
                  <a:pt x="355" y="133"/>
                  <a:pt x="266" y="1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84" name="Freeform 118"/>
          <p:cNvSpPr>
            <a:spLocks noChangeArrowheads="1"/>
          </p:cNvSpPr>
          <p:nvPr/>
        </p:nvSpPr>
        <p:spPr bwMode="auto">
          <a:xfrm>
            <a:off x="4240168" y="4381500"/>
            <a:ext cx="245470" cy="262467"/>
          </a:xfrm>
          <a:custGeom>
            <a:avLst/>
            <a:gdLst>
              <a:gd name="T0" fmla="*/ 257 w 409"/>
              <a:gd name="T1" fmla="*/ 408 h 436"/>
              <a:gd name="T2" fmla="*/ 257 w 409"/>
              <a:gd name="T3" fmla="*/ 408 h 436"/>
              <a:gd name="T4" fmla="*/ 275 w 409"/>
              <a:gd name="T5" fmla="*/ 426 h 436"/>
              <a:gd name="T6" fmla="*/ 372 w 409"/>
              <a:gd name="T7" fmla="*/ 435 h 436"/>
              <a:gd name="T8" fmla="*/ 391 w 409"/>
              <a:gd name="T9" fmla="*/ 417 h 436"/>
              <a:gd name="T10" fmla="*/ 391 w 409"/>
              <a:gd name="T11" fmla="*/ 337 h 436"/>
              <a:gd name="T12" fmla="*/ 266 w 409"/>
              <a:gd name="T13" fmla="*/ 328 h 436"/>
              <a:gd name="T14" fmla="*/ 257 w 409"/>
              <a:gd name="T15" fmla="*/ 408 h 436"/>
              <a:gd name="T16" fmla="*/ 18 w 409"/>
              <a:gd name="T17" fmla="*/ 337 h 436"/>
              <a:gd name="T18" fmla="*/ 18 w 409"/>
              <a:gd name="T19" fmla="*/ 337 h 436"/>
              <a:gd name="T20" fmla="*/ 18 w 409"/>
              <a:gd name="T21" fmla="*/ 417 h 436"/>
              <a:gd name="T22" fmla="*/ 35 w 409"/>
              <a:gd name="T23" fmla="*/ 435 h 436"/>
              <a:gd name="T24" fmla="*/ 133 w 409"/>
              <a:gd name="T25" fmla="*/ 426 h 436"/>
              <a:gd name="T26" fmla="*/ 151 w 409"/>
              <a:gd name="T27" fmla="*/ 408 h 436"/>
              <a:gd name="T28" fmla="*/ 142 w 409"/>
              <a:gd name="T29" fmla="*/ 328 h 436"/>
              <a:gd name="T30" fmla="*/ 18 w 409"/>
              <a:gd name="T31" fmla="*/ 337 h 436"/>
              <a:gd name="T32" fmla="*/ 0 w 409"/>
              <a:gd name="T33" fmla="*/ 205 h 436"/>
              <a:gd name="T34" fmla="*/ 0 w 409"/>
              <a:gd name="T35" fmla="*/ 205 h 436"/>
              <a:gd name="T36" fmla="*/ 9 w 409"/>
              <a:gd name="T37" fmla="*/ 293 h 436"/>
              <a:gd name="T38" fmla="*/ 133 w 409"/>
              <a:gd name="T39" fmla="*/ 275 h 436"/>
              <a:gd name="T40" fmla="*/ 133 w 409"/>
              <a:gd name="T41" fmla="*/ 196 h 436"/>
              <a:gd name="T42" fmla="*/ 133 w 409"/>
              <a:gd name="T43" fmla="*/ 187 h 436"/>
              <a:gd name="T44" fmla="*/ 204 w 409"/>
              <a:gd name="T45" fmla="*/ 116 h 436"/>
              <a:gd name="T46" fmla="*/ 275 w 409"/>
              <a:gd name="T47" fmla="*/ 187 h 436"/>
              <a:gd name="T48" fmla="*/ 275 w 409"/>
              <a:gd name="T49" fmla="*/ 196 h 436"/>
              <a:gd name="T50" fmla="*/ 266 w 409"/>
              <a:gd name="T51" fmla="*/ 275 h 436"/>
              <a:gd name="T52" fmla="*/ 399 w 409"/>
              <a:gd name="T53" fmla="*/ 293 h 436"/>
              <a:gd name="T54" fmla="*/ 408 w 409"/>
              <a:gd name="T55" fmla="*/ 205 h 436"/>
              <a:gd name="T56" fmla="*/ 408 w 409"/>
              <a:gd name="T57" fmla="*/ 187 h 436"/>
              <a:gd name="T58" fmla="*/ 204 w 409"/>
              <a:gd name="T59" fmla="*/ 0 h 436"/>
              <a:gd name="T60" fmla="*/ 0 w 409"/>
              <a:gd name="T61" fmla="*/ 187 h 436"/>
              <a:gd name="T62" fmla="*/ 0 w 409"/>
              <a:gd name="T63" fmla="*/ 205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09" h="436">
                <a:moveTo>
                  <a:pt x="257" y="408"/>
                </a:moveTo>
                <a:lnTo>
                  <a:pt x="257" y="408"/>
                </a:lnTo>
                <a:cubicBezTo>
                  <a:pt x="257" y="417"/>
                  <a:pt x="266" y="426"/>
                  <a:pt x="275" y="426"/>
                </a:cubicBezTo>
                <a:cubicBezTo>
                  <a:pt x="372" y="435"/>
                  <a:pt x="372" y="435"/>
                  <a:pt x="372" y="435"/>
                </a:cubicBezTo>
                <a:cubicBezTo>
                  <a:pt x="382" y="435"/>
                  <a:pt x="382" y="426"/>
                  <a:pt x="391" y="417"/>
                </a:cubicBezTo>
                <a:cubicBezTo>
                  <a:pt x="391" y="337"/>
                  <a:pt x="391" y="337"/>
                  <a:pt x="391" y="337"/>
                </a:cubicBezTo>
                <a:cubicBezTo>
                  <a:pt x="266" y="328"/>
                  <a:pt x="266" y="328"/>
                  <a:pt x="266" y="328"/>
                </a:cubicBezTo>
                <a:lnTo>
                  <a:pt x="257" y="408"/>
                </a:lnTo>
                <a:close/>
                <a:moveTo>
                  <a:pt x="18" y="337"/>
                </a:moveTo>
                <a:lnTo>
                  <a:pt x="18" y="337"/>
                </a:lnTo>
                <a:cubicBezTo>
                  <a:pt x="18" y="417"/>
                  <a:pt x="18" y="417"/>
                  <a:pt x="18" y="417"/>
                </a:cubicBezTo>
                <a:cubicBezTo>
                  <a:pt x="18" y="426"/>
                  <a:pt x="27" y="435"/>
                  <a:pt x="35" y="435"/>
                </a:cubicBezTo>
                <a:cubicBezTo>
                  <a:pt x="133" y="426"/>
                  <a:pt x="133" y="426"/>
                  <a:pt x="133" y="426"/>
                </a:cubicBezTo>
                <a:cubicBezTo>
                  <a:pt x="142" y="426"/>
                  <a:pt x="151" y="417"/>
                  <a:pt x="151" y="408"/>
                </a:cubicBezTo>
                <a:cubicBezTo>
                  <a:pt x="142" y="328"/>
                  <a:pt x="142" y="328"/>
                  <a:pt x="142" y="328"/>
                </a:cubicBezTo>
                <a:lnTo>
                  <a:pt x="18" y="337"/>
                </a:lnTo>
                <a:close/>
                <a:moveTo>
                  <a:pt x="0" y="205"/>
                </a:moveTo>
                <a:lnTo>
                  <a:pt x="0" y="205"/>
                </a:lnTo>
                <a:cubicBezTo>
                  <a:pt x="9" y="293"/>
                  <a:pt x="9" y="293"/>
                  <a:pt x="9" y="293"/>
                </a:cubicBezTo>
                <a:cubicBezTo>
                  <a:pt x="133" y="275"/>
                  <a:pt x="133" y="275"/>
                  <a:pt x="133" y="275"/>
                </a:cubicBezTo>
                <a:cubicBezTo>
                  <a:pt x="133" y="196"/>
                  <a:pt x="133" y="196"/>
                  <a:pt x="133" y="196"/>
                </a:cubicBezTo>
                <a:lnTo>
                  <a:pt x="133" y="187"/>
                </a:lnTo>
                <a:cubicBezTo>
                  <a:pt x="133" y="152"/>
                  <a:pt x="160" y="116"/>
                  <a:pt x="204" y="116"/>
                </a:cubicBezTo>
                <a:cubicBezTo>
                  <a:pt x="248" y="116"/>
                  <a:pt x="275" y="152"/>
                  <a:pt x="275" y="187"/>
                </a:cubicBezTo>
                <a:lnTo>
                  <a:pt x="275" y="196"/>
                </a:lnTo>
                <a:cubicBezTo>
                  <a:pt x="266" y="275"/>
                  <a:pt x="266" y="275"/>
                  <a:pt x="266" y="275"/>
                </a:cubicBezTo>
                <a:cubicBezTo>
                  <a:pt x="399" y="293"/>
                  <a:pt x="399" y="293"/>
                  <a:pt x="399" y="293"/>
                </a:cubicBezTo>
                <a:cubicBezTo>
                  <a:pt x="408" y="205"/>
                  <a:pt x="408" y="205"/>
                  <a:pt x="408" y="205"/>
                </a:cubicBezTo>
                <a:cubicBezTo>
                  <a:pt x="408" y="196"/>
                  <a:pt x="408" y="196"/>
                  <a:pt x="408" y="187"/>
                </a:cubicBezTo>
                <a:cubicBezTo>
                  <a:pt x="408" y="80"/>
                  <a:pt x="319" y="0"/>
                  <a:pt x="204" y="0"/>
                </a:cubicBezTo>
                <a:cubicBezTo>
                  <a:pt x="88" y="0"/>
                  <a:pt x="0" y="80"/>
                  <a:pt x="0" y="187"/>
                </a:cubicBezTo>
                <a:cubicBezTo>
                  <a:pt x="0" y="196"/>
                  <a:pt x="0" y="196"/>
                  <a:pt x="0" y="20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85" name="Freeform 119"/>
          <p:cNvSpPr>
            <a:spLocks noChangeArrowheads="1"/>
          </p:cNvSpPr>
          <p:nvPr/>
        </p:nvSpPr>
        <p:spPr bwMode="auto">
          <a:xfrm>
            <a:off x="7179451" y="4377268"/>
            <a:ext cx="298373" cy="266700"/>
          </a:xfrm>
          <a:custGeom>
            <a:avLst/>
            <a:gdLst>
              <a:gd name="T0" fmla="*/ 443 w 497"/>
              <a:gd name="T1" fmla="*/ 70 h 444"/>
              <a:gd name="T2" fmla="*/ 443 w 497"/>
              <a:gd name="T3" fmla="*/ 70 h 444"/>
              <a:gd name="T4" fmla="*/ 426 w 497"/>
              <a:gd name="T5" fmla="*/ 70 h 444"/>
              <a:gd name="T6" fmla="*/ 426 w 497"/>
              <a:gd name="T7" fmla="*/ 443 h 444"/>
              <a:gd name="T8" fmla="*/ 443 w 497"/>
              <a:gd name="T9" fmla="*/ 443 h 444"/>
              <a:gd name="T10" fmla="*/ 496 w 497"/>
              <a:gd name="T11" fmla="*/ 398 h 444"/>
              <a:gd name="T12" fmla="*/ 496 w 497"/>
              <a:gd name="T13" fmla="*/ 124 h 444"/>
              <a:gd name="T14" fmla="*/ 443 w 497"/>
              <a:gd name="T15" fmla="*/ 70 h 444"/>
              <a:gd name="T16" fmla="*/ 0 w 497"/>
              <a:gd name="T17" fmla="*/ 124 h 444"/>
              <a:gd name="T18" fmla="*/ 0 w 497"/>
              <a:gd name="T19" fmla="*/ 124 h 444"/>
              <a:gd name="T20" fmla="*/ 0 w 497"/>
              <a:gd name="T21" fmla="*/ 398 h 444"/>
              <a:gd name="T22" fmla="*/ 53 w 497"/>
              <a:gd name="T23" fmla="*/ 443 h 444"/>
              <a:gd name="T24" fmla="*/ 71 w 497"/>
              <a:gd name="T25" fmla="*/ 443 h 444"/>
              <a:gd name="T26" fmla="*/ 71 w 497"/>
              <a:gd name="T27" fmla="*/ 70 h 444"/>
              <a:gd name="T28" fmla="*/ 53 w 497"/>
              <a:gd name="T29" fmla="*/ 70 h 444"/>
              <a:gd name="T30" fmla="*/ 0 w 497"/>
              <a:gd name="T31" fmla="*/ 124 h 444"/>
              <a:gd name="T32" fmla="*/ 337 w 497"/>
              <a:gd name="T33" fmla="*/ 26 h 444"/>
              <a:gd name="T34" fmla="*/ 337 w 497"/>
              <a:gd name="T35" fmla="*/ 26 h 444"/>
              <a:gd name="T36" fmla="*/ 248 w 497"/>
              <a:gd name="T37" fmla="*/ 0 h 444"/>
              <a:gd name="T38" fmla="*/ 160 w 497"/>
              <a:gd name="T39" fmla="*/ 26 h 444"/>
              <a:gd name="T40" fmla="*/ 160 w 497"/>
              <a:gd name="T41" fmla="*/ 70 h 444"/>
              <a:gd name="T42" fmla="*/ 107 w 497"/>
              <a:gd name="T43" fmla="*/ 70 h 444"/>
              <a:gd name="T44" fmla="*/ 107 w 497"/>
              <a:gd name="T45" fmla="*/ 443 h 444"/>
              <a:gd name="T46" fmla="*/ 390 w 497"/>
              <a:gd name="T47" fmla="*/ 443 h 444"/>
              <a:gd name="T48" fmla="*/ 390 w 497"/>
              <a:gd name="T49" fmla="*/ 70 h 444"/>
              <a:gd name="T50" fmla="*/ 337 w 497"/>
              <a:gd name="T51" fmla="*/ 70 h 444"/>
              <a:gd name="T52" fmla="*/ 337 w 497"/>
              <a:gd name="T53" fmla="*/ 26 h 444"/>
              <a:gd name="T54" fmla="*/ 301 w 497"/>
              <a:gd name="T55" fmla="*/ 70 h 444"/>
              <a:gd name="T56" fmla="*/ 301 w 497"/>
              <a:gd name="T57" fmla="*/ 70 h 444"/>
              <a:gd name="T58" fmla="*/ 195 w 497"/>
              <a:gd name="T59" fmla="*/ 70 h 444"/>
              <a:gd name="T60" fmla="*/ 195 w 497"/>
              <a:gd name="T61" fmla="*/ 44 h 444"/>
              <a:gd name="T62" fmla="*/ 248 w 497"/>
              <a:gd name="T63" fmla="*/ 26 h 444"/>
              <a:gd name="T64" fmla="*/ 301 w 497"/>
              <a:gd name="T65" fmla="*/ 44 h 444"/>
              <a:gd name="T66" fmla="*/ 301 w 497"/>
              <a:gd name="T67" fmla="*/ 70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97" h="444">
                <a:moveTo>
                  <a:pt x="443" y="70"/>
                </a:moveTo>
                <a:lnTo>
                  <a:pt x="443" y="70"/>
                </a:lnTo>
                <a:cubicBezTo>
                  <a:pt x="426" y="70"/>
                  <a:pt x="426" y="70"/>
                  <a:pt x="426" y="70"/>
                </a:cubicBezTo>
                <a:cubicBezTo>
                  <a:pt x="426" y="443"/>
                  <a:pt x="426" y="443"/>
                  <a:pt x="426" y="443"/>
                </a:cubicBezTo>
                <a:cubicBezTo>
                  <a:pt x="443" y="443"/>
                  <a:pt x="443" y="443"/>
                  <a:pt x="443" y="443"/>
                </a:cubicBezTo>
                <a:cubicBezTo>
                  <a:pt x="479" y="443"/>
                  <a:pt x="496" y="425"/>
                  <a:pt x="496" y="398"/>
                </a:cubicBezTo>
                <a:cubicBezTo>
                  <a:pt x="496" y="124"/>
                  <a:pt x="496" y="124"/>
                  <a:pt x="496" y="124"/>
                </a:cubicBezTo>
                <a:cubicBezTo>
                  <a:pt x="496" y="97"/>
                  <a:pt x="479" y="70"/>
                  <a:pt x="443" y="70"/>
                </a:cubicBezTo>
                <a:close/>
                <a:moveTo>
                  <a:pt x="0" y="124"/>
                </a:moveTo>
                <a:lnTo>
                  <a:pt x="0" y="124"/>
                </a:lnTo>
                <a:cubicBezTo>
                  <a:pt x="0" y="398"/>
                  <a:pt x="0" y="398"/>
                  <a:pt x="0" y="398"/>
                </a:cubicBezTo>
                <a:cubicBezTo>
                  <a:pt x="0" y="425"/>
                  <a:pt x="26" y="443"/>
                  <a:pt x="53" y="443"/>
                </a:cubicBezTo>
                <a:cubicBezTo>
                  <a:pt x="71" y="443"/>
                  <a:pt x="71" y="443"/>
                  <a:pt x="71" y="443"/>
                </a:cubicBezTo>
                <a:cubicBezTo>
                  <a:pt x="71" y="70"/>
                  <a:pt x="71" y="70"/>
                  <a:pt x="71" y="70"/>
                </a:cubicBezTo>
                <a:cubicBezTo>
                  <a:pt x="53" y="70"/>
                  <a:pt x="53" y="70"/>
                  <a:pt x="53" y="70"/>
                </a:cubicBezTo>
                <a:cubicBezTo>
                  <a:pt x="26" y="70"/>
                  <a:pt x="0" y="97"/>
                  <a:pt x="0" y="124"/>
                </a:cubicBezTo>
                <a:close/>
                <a:moveTo>
                  <a:pt x="337" y="26"/>
                </a:moveTo>
                <a:lnTo>
                  <a:pt x="337" y="26"/>
                </a:lnTo>
                <a:cubicBezTo>
                  <a:pt x="319" y="17"/>
                  <a:pt x="292" y="0"/>
                  <a:pt x="248" y="0"/>
                </a:cubicBezTo>
                <a:cubicBezTo>
                  <a:pt x="204" y="0"/>
                  <a:pt x="177" y="17"/>
                  <a:pt x="160" y="26"/>
                </a:cubicBezTo>
                <a:cubicBezTo>
                  <a:pt x="160" y="70"/>
                  <a:pt x="160" y="70"/>
                  <a:pt x="160" y="70"/>
                </a:cubicBezTo>
                <a:cubicBezTo>
                  <a:pt x="107" y="70"/>
                  <a:pt x="107" y="70"/>
                  <a:pt x="107" y="70"/>
                </a:cubicBezTo>
                <a:cubicBezTo>
                  <a:pt x="107" y="443"/>
                  <a:pt x="107" y="443"/>
                  <a:pt x="107" y="443"/>
                </a:cubicBezTo>
                <a:cubicBezTo>
                  <a:pt x="390" y="443"/>
                  <a:pt x="390" y="443"/>
                  <a:pt x="390" y="443"/>
                </a:cubicBezTo>
                <a:cubicBezTo>
                  <a:pt x="390" y="70"/>
                  <a:pt x="390" y="70"/>
                  <a:pt x="390" y="70"/>
                </a:cubicBezTo>
                <a:cubicBezTo>
                  <a:pt x="337" y="70"/>
                  <a:pt x="337" y="70"/>
                  <a:pt x="337" y="70"/>
                </a:cubicBezTo>
                <a:lnTo>
                  <a:pt x="337" y="26"/>
                </a:lnTo>
                <a:close/>
                <a:moveTo>
                  <a:pt x="301" y="70"/>
                </a:moveTo>
                <a:lnTo>
                  <a:pt x="301" y="70"/>
                </a:lnTo>
                <a:cubicBezTo>
                  <a:pt x="195" y="70"/>
                  <a:pt x="195" y="70"/>
                  <a:pt x="195" y="70"/>
                </a:cubicBezTo>
                <a:cubicBezTo>
                  <a:pt x="195" y="44"/>
                  <a:pt x="195" y="44"/>
                  <a:pt x="195" y="44"/>
                </a:cubicBezTo>
                <a:cubicBezTo>
                  <a:pt x="204" y="35"/>
                  <a:pt x="222" y="26"/>
                  <a:pt x="248" y="26"/>
                </a:cubicBezTo>
                <a:cubicBezTo>
                  <a:pt x="275" y="26"/>
                  <a:pt x="292" y="35"/>
                  <a:pt x="301" y="44"/>
                </a:cubicBezTo>
                <a:lnTo>
                  <a:pt x="301" y="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86" name="Freeform 120"/>
          <p:cNvSpPr>
            <a:spLocks noChangeArrowheads="1"/>
          </p:cNvSpPr>
          <p:nvPr/>
        </p:nvSpPr>
        <p:spPr bwMode="auto">
          <a:xfrm>
            <a:off x="6650423" y="3771900"/>
            <a:ext cx="169289" cy="287867"/>
          </a:xfrm>
          <a:custGeom>
            <a:avLst/>
            <a:gdLst>
              <a:gd name="T0" fmla="*/ 150 w 283"/>
              <a:gd name="T1" fmla="*/ 9 h 479"/>
              <a:gd name="T2" fmla="*/ 150 w 283"/>
              <a:gd name="T3" fmla="*/ 9 h 479"/>
              <a:gd name="T4" fmla="*/ 132 w 283"/>
              <a:gd name="T5" fmla="*/ 9 h 479"/>
              <a:gd name="T6" fmla="*/ 0 w 283"/>
              <a:gd name="T7" fmla="*/ 345 h 479"/>
              <a:gd name="T8" fmla="*/ 141 w 283"/>
              <a:gd name="T9" fmla="*/ 478 h 479"/>
              <a:gd name="T10" fmla="*/ 282 w 283"/>
              <a:gd name="T11" fmla="*/ 345 h 479"/>
              <a:gd name="T12" fmla="*/ 150 w 283"/>
              <a:gd name="T13" fmla="*/ 9 h 479"/>
              <a:gd name="T14" fmla="*/ 123 w 283"/>
              <a:gd name="T15" fmla="*/ 204 h 479"/>
              <a:gd name="T16" fmla="*/ 123 w 283"/>
              <a:gd name="T17" fmla="*/ 204 h 479"/>
              <a:gd name="T18" fmla="*/ 123 w 283"/>
              <a:gd name="T19" fmla="*/ 221 h 479"/>
              <a:gd name="T20" fmla="*/ 97 w 283"/>
              <a:gd name="T21" fmla="*/ 336 h 479"/>
              <a:gd name="T22" fmla="*/ 70 w 283"/>
              <a:gd name="T23" fmla="*/ 372 h 479"/>
              <a:gd name="T24" fmla="*/ 44 w 283"/>
              <a:gd name="T25" fmla="*/ 345 h 479"/>
              <a:gd name="T26" fmla="*/ 88 w 283"/>
              <a:gd name="T27" fmla="*/ 221 h 479"/>
              <a:gd name="T28" fmla="*/ 114 w 283"/>
              <a:gd name="T29" fmla="*/ 194 h 479"/>
              <a:gd name="T30" fmla="*/ 123 w 283"/>
              <a:gd name="T31" fmla="*/ 194 h 479"/>
              <a:gd name="T32" fmla="*/ 123 w 283"/>
              <a:gd name="T33" fmla="*/ 204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83" h="479">
                <a:moveTo>
                  <a:pt x="150" y="9"/>
                </a:moveTo>
                <a:lnTo>
                  <a:pt x="150" y="9"/>
                </a:lnTo>
                <a:cubicBezTo>
                  <a:pt x="150" y="0"/>
                  <a:pt x="141" y="0"/>
                  <a:pt x="132" y="9"/>
                </a:cubicBezTo>
                <a:cubicBezTo>
                  <a:pt x="114" y="185"/>
                  <a:pt x="0" y="221"/>
                  <a:pt x="0" y="345"/>
                </a:cubicBezTo>
                <a:cubicBezTo>
                  <a:pt x="0" y="416"/>
                  <a:pt x="70" y="478"/>
                  <a:pt x="141" y="478"/>
                </a:cubicBezTo>
                <a:cubicBezTo>
                  <a:pt x="220" y="478"/>
                  <a:pt x="282" y="416"/>
                  <a:pt x="282" y="345"/>
                </a:cubicBezTo>
                <a:cubicBezTo>
                  <a:pt x="282" y="221"/>
                  <a:pt x="167" y="185"/>
                  <a:pt x="150" y="9"/>
                </a:cubicBezTo>
                <a:close/>
                <a:moveTo>
                  <a:pt x="123" y="204"/>
                </a:moveTo>
                <a:lnTo>
                  <a:pt x="123" y="204"/>
                </a:lnTo>
                <a:cubicBezTo>
                  <a:pt x="123" y="204"/>
                  <a:pt x="123" y="213"/>
                  <a:pt x="123" y="221"/>
                </a:cubicBezTo>
                <a:cubicBezTo>
                  <a:pt x="114" y="257"/>
                  <a:pt x="97" y="292"/>
                  <a:pt x="97" y="336"/>
                </a:cubicBezTo>
                <a:cubicBezTo>
                  <a:pt x="97" y="363"/>
                  <a:pt x="88" y="372"/>
                  <a:pt x="70" y="372"/>
                </a:cubicBezTo>
                <a:cubicBezTo>
                  <a:pt x="53" y="372"/>
                  <a:pt x="44" y="363"/>
                  <a:pt x="44" y="345"/>
                </a:cubicBezTo>
                <a:cubicBezTo>
                  <a:pt x="44" y="292"/>
                  <a:pt x="70" y="257"/>
                  <a:pt x="88" y="221"/>
                </a:cubicBezTo>
                <a:cubicBezTo>
                  <a:pt x="97" y="213"/>
                  <a:pt x="106" y="204"/>
                  <a:pt x="114" y="194"/>
                </a:cubicBezTo>
                <a:lnTo>
                  <a:pt x="123" y="194"/>
                </a:lnTo>
                <a:lnTo>
                  <a:pt x="123" y="20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88" name="Freeform 122"/>
          <p:cNvSpPr>
            <a:spLocks noChangeArrowheads="1"/>
          </p:cNvSpPr>
          <p:nvPr/>
        </p:nvSpPr>
        <p:spPr bwMode="auto">
          <a:xfrm>
            <a:off x="4822099" y="4398434"/>
            <a:ext cx="266631" cy="224367"/>
          </a:xfrm>
          <a:custGeom>
            <a:avLst/>
            <a:gdLst>
              <a:gd name="T0" fmla="*/ 434 w 444"/>
              <a:gd name="T1" fmla="*/ 213 h 373"/>
              <a:gd name="T2" fmla="*/ 434 w 444"/>
              <a:gd name="T3" fmla="*/ 213 h 373"/>
              <a:gd name="T4" fmla="*/ 354 w 444"/>
              <a:gd name="T5" fmla="*/ 27 h 373"/>
              <a:gd name="T6" fmla="*/ 319 w 444"/>
              <a:gd name="T7" fmla="*/ 0 h 373"/>
              <a:gd name="T8" fmla="*/ 124 w 444"/>
              <a:gd name="T9" fmla="*/ 0 h 373"/>
              <a:gd name="T10" fmla="*/ 80 w 444"/>
              <a:gd name="T11" fmla="*/ 27 h 373"/>
              <a:gd name="T12" fmla="*/ 9 w 444"/>
              <a:gd name="T13" fmla="*/ 213 h 373"/>
              <a:gd name="T14" fmla="*/ 0 w 444"/>
              <a:gd name="T15" fmla="*/ 257 h 373"/>
              <a:gd name="T16" fmla="*/ 18 w 444"/>
              <a:gd name="T17" fmla="*/ 345 h 373"/>
              <a:gd name="T18" fmla="*/ 45 w 444"/>
              <a:gd name="T19" fmla="*/ 372 h 373"/>
              <a:gd name="T20" fmla="*/ 399 w 444"/>
              <a:gd name="T21" fmla="*/ 372 h 373"/>
              <a:gd name="T22" fmla="*/ 425 w 444"/>
              <a:gd name="T23" fmla="*/ 345 h 373"/>
              <a:gd name="T24" fmla="*/ 443 w 444"/>
              <a:gd name="T25" fmla="*/ 257 h 373"/>
              <a:gd name="T26" fmla="*/ 434 w 444"/>
              <a:gd name="T27" fmla="*/ 213 h 373"/>
              <a:gd name="T28" fmla="*/ 399 w 444"/>
              <a:gd name="T29" fmla="*/ 275 h 373"/>
              <a:gd name="T30" fmla="*/ 399 w 444"/>
              <a:gd name="T31" fmla="*/ 275 h 373"/>
              <a:gd name="T32" fmla="*/ 399 w 444"/>
              <a:gd name="T33" fmla="*/ 310 h 373"/>
              <a:gd name="T34" fmla="*/ 372 w 444"/>
              <a:gd name="T35" fmla="*/ 337 h 373"/>
              <a:gd name="T36" fmla="*/ 71 w 444"/>
              <a:gd name="T37" fmla="*/ 337 h 373"/>
              <a:gd name="T38" fmla="*/ 45 w 444"/>
              <a:gd name="T39" fmla="*/ 310 h 373"/>
              <a:gd name="T40" fmla="*/ 35 w 444"/>
              <a:gd name="T41" fmla="*/ 275 h 373"/>
              <a:gd name="T42" fmla="*/ 62 w 444"/>
              <a:gd name="T43" fmla="*/ 248 h 373"/>
              <a:gd name="T44" fmla="*/ 381 w 444"/>
              <a:gd name="T45" fmla="*/ 248 h 373"/>
              <a:gd name="T46" fmla="*/ 399 w 444"/>
              <a:gd name="T47" fmla="*/ 275 h 3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44" h="373">
                <a:moveTo>
                  <a:pt x="434" y="213"/>
                </a:moveTo>
                <a:lnTo>
                  <a:pt x="434" y="213"/>
                </a:lnTo>
                <a:cubicBezTo>
                  <a:pt x="354" y="27"/>
                  <a:pt x="354" y="27"/>
                  <a:pt x="354" y="27"/>
                </a:cubicBezTo>
                <a:cubicBezTo>
                  <a:pt x="354" y="9"/>
                  <a:pt x="337" y="0"/>
                  <a:pt x="319" y="0"/>
                </a:cubicBezTo>
                <a:cubicBezTo>
                  <a:pt x="124" y="0"/>
                  <a:pt x="124" y="0"/>
                  <a:pt x="124" y="0"/>
                </a:cubicBezTo>
                <a:cubicBezTo>
                  <a:pt x="106" y="0"/>
                  <a:pt x="89" y="9"/>
                  <a:pt x="80" y="27"/>
                </a:cubicBezTo>
                <a:cubicBezTo>
                  <a:pt x="9" y="213"/>
                  <a:pt x="9" y="213"/>
                  <a:pt x="9" y="213"/>
                </a:cubicBezTo>
                <a:cubicBezTo>
                  <a:pt x="0" y="222"/>
                  <a:pt x="0" y="248"/>
                  <a:pt x="0" y="257"/>
                </a:cubicBezTo>
                <a:cubicBezTo>
                  <a:pt x="18" y="345"/>
                  <a:pt x="18" y="345"/>
                  <a:pt x="18" y="345"/>
                </a:cubicBezTo>
                <a:cubicBezTo>
                  <a:pt x="18" y="363"/>
                  <a:pt x="35" y="372"/>
                  <a:pt x="45" y="372"/>
                </a:cubicBezTo>
                <a:cubicBezTo>
                  <a:pt x="399" y="372"/>
                  <a:pt x="399" y="372"/>
                  <a:pt x="399" y="372"/>
                </a:cubicBezTo>
                <a:cubicBezTo>
                  <a:pt x="408" y="372"/>
                  <a:pt x="425" y="363"/>
                  <a:pt x="425" y="345"/>
                </a:cubicBezTo>
                <a:cubicBezTo>
                  <a:pt x="443" y="257"/>
                  <a:pt x="443" y="257"/>
                  <a:pt x="443" y="257"/>
                </a:cubicBezTo>
                <a:cubicBezTo>
                  <a:pt x="443" y="248"/>
                  <a:pt x="443" y="222"/>
                  <a:pt x="434" y="213"/>
                </a:cubicBezTo>
                <a:close/>
                <a:moveTo>
                  <a:pt x="399" y="275"/>
                </a:moveTo>
                <a:lnTo>
                  <a:pt x="399" y="275"/>
                </a:lnTo>
                <a:cubicBezTo>
                  <a:pt x="399" y="310"/>
                  <a:pt x="399" y="310"/>
                  <a:pt x="399" y="310"/>
                </a:cubicBezTo>
                <a:cubicBezTo>
                  <a:pt x="399" y="328"/>
                  <a:pt x="381" y="337"/>
                  <a:pt x="372" y="337"/>
                </a:cubicBezTo>
                <a:cubicBezTo>
                  <a:pt x="71" y="337"/>
                  <a:pt x="71" y="337"/>
                  <a:pt x="71" y="337"/>
                </a:cubicBezTo>
                <a:cubicBezTo>
                  <a:pt x="62" y="337"/>
                  <a:pt x="45" y="328"/>
                  <a:pt x="45" y="310"/>
                </a:cubicBezTo>
                <a:cubicBezTo>
                  <a:pt x="35" y="275"/>
                  <a:pt x="35" y="275"/>
                  <a:pt x="35" y="275"/>
                </a:cubicBezTo>
                <a:cubicBezTo>
                  <a:pt x="35" y="266"/>
                  <a:pt x="45" y="248"/>
                  <a:pt x="62" y="248"/>
                </a:cubicBezTo>
                <a:cubicBezTo>
                  <a:pt x="381" y="248"/>
                  <a:pt x="381" y="248"/>
                  <a:pt x="381" y="248"/>
                </a:cubicBezTo>
                <a:cubicBezTo>
                  <a:pt x="399" y="248"/>
                  <a:pt x="408" y="266"/>
                  <a:pt x="399" y="27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89" name="Freeform 123"/>
          <p:cNvSpPr>
            <a:spLocks noChangeArrowheads="1"/>
          </p:cNvSpPr>
          <p:nvPr/>
        </p:nvSpPr>
        <p:spPr bwMode="auto">
          <a:xfrm>
            <a:off x="6009240" y="4366684"/>
            <a:ext cx="270863" cy="277283"/>
          </a:xfrm>
          <a:custGeom>
            <a:avLst/>
            <a:gdLst>
              <a:gd name="T0" fmla="*/ 275 w 452"/>
              <a:gd name="T1" fmla="*/ 301 h 462"/>
              <a:gd name="T2" fmla="*/ 275 w 452"/>
              <a:gd name="T3" fmla="*/ 301 h 462"/>
              <a:gd name="T4" fmla="*/ 434 w 452"/>
              <a:gd name="T5" fmla="*/ 26 h 462"/>
              <a:gd name="T6" fmla="*/ 434 w 452"/>
              <a:gd name="T7" fmla="*/ 18 h 462"/>
              <a:gd name="T8" fmla="*/ 425 w 452"/>
              <a:gd name="T9" fmla="*/ 18 h 462"/>
              <a:gd name="T10" fmla="*/ 159 w 452"/>
              <a:gd name="T11" fmla="*/ 178 h 462"/>
              <a:gd name="T12" fmla="*/ 9 w 452"/>
              <a:gd name="T13" fmla="*/ 301 h 462"/>
              <a:gd name="T14" fmla="*/ 35 w 452"/>
              <a:gd name="T15" fmla="*/ 328 h 462"/>
              <a:gd name="T16" fmla="*/ 88 w 452"/>
              <a:gd name="T17" fmla="*/ 310 h 462"/>
              <a:gd name="T18" fmla="*/ 151 w 452"/>
              <a:gd name="T19" fmla="*/ 372 h 462"/>
              <a:gd name="T20" fmla="*/ 133 w 452"/>
              <a:gd name="T21" fmla="*/ 425 h 462"/>
              <a:gd name="T22" fmla="*/ 151 w 452"/>
              <a:gd name="T23" fmla="*/ 452 h 462"/>
              <a:gd name="T24" fmla="*/ 275 w 452"/>
              <a:gd name="T25" fmla="*/ 301 h 462"/>
              <a:gd name="T26" fmla="*/ 301 w 452"/>
              <a:gd name="T27" fmla="*/ 150 h 462"/>
              <a:gd name="T28" fmla="*/ 301 w 452"/>
              <a:gd name="T29" fmla="*/ 150 h 462"/>
              <a:gd name="T30" fmla="*/ 301 w 452"/>
              <a:gd name="T31" fmla="*/ 97 h 462"/>
              <a:gd name="T32" fmla="*/ 354 w 452"/>
              <a:gd name="T33" fmla="*/ 97 h 462"/>
              <a:gd name="T34" fmla="*/ 354 w 452"/>
              <a:gd name="T35" fmla="*/ 150 h 462"/>
              <a:gd name="T36" fmla="*/ 301 w 452"/>
              <a:gd name="T37" fmla="*/ 150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52" h="462">
                <a:moveTo>
                  <a:pt x="275" y="301"/>
                </a:moveTo>
                <a:lnTo>
                  <a:pt x="275" y="301"/>
                </a:lnTo>
                <a:cubicBezTo>
                  <a:pt x="275" y="301"/>
                  <a:pt x="451" y="169"/>
                  <a:pt x="434" y="26"/>
                </a:cubicBezTo>
                <a:lnTo>
                  <a:pt x="434" y="18"/>
                </a:lnTo>
                <a:cubicBezTo>
                  <a:pt x="425" y="18"/>
                  <a:pt x="425" y="18"/>
                  <a:pt x="425" y="18"/>
                </a:cubicBezTo>
                <a:cubicBezTo>
                  <a:pt x="284" y="0"/>
                  <a:pt x="159" y="178"/>
                  <a:pt x="159" y="178"/>
                </a:cubicBezTo>
                <a:cubicBezTo>
                  <a:pt x="53" y="159"/>
                  <a:pt x="62" y="186"/>
                  <a:pt x="9" y="301"/>
                </a:cubicBezTo>
                <a:cubicBezTo>
                  <a:pt x="0" y="328"/>
                  <a:pt x="18" y="328"/>
                  <a:pt x="35" y="328"/>
                </a:cubicBezTo>
                <a:cubicBezTo>
                  <a:pt x="53" y="319"/>
                  <a:pt x="88" y="310"/>
                  <a:pt x="88" y="310"/>
                </a:cubicBezTo>
                <a:cubicBezTo>
                  <a:pt x="151" y="372"/>
                  <a:pt x="151" y="372"/>
                  <a:pt x="151" y="372"/>
                </a:cubicBezTo>
                <a:cubicBezTo>
                  <a:pt x="151" y="372"/>
                  <a:pt x="141" y="407"/>
                  <a:pt x="133" y="425"/>
                </a:cubicBezTo>
                <a:cubicBezTo>
                  <a:pt x="124" y="443"/>
                  <a:pt x="133" y="461"/>
                  <a:pt x="151" y="452"/>
                </a:cubicBezTo>
                <a:cubicBezTo>
                  <a:pt x="266" y="398"/>
                  <a:pt x="292" y="407"/>
                  <a:pt x="275" y="301"/>
                </a:cubicBezTo>
                <a:close/>
                <a:moveTo>
                  <a:pt x="301" y="150"/>
                </a:moveTo>
                <a:lnTo>
                  <a:pt x="301" y="150"/>
                </a:lnTo>
                <a:cubicBezTo>
                  <a:pt x="284" y="133"/>
                  <a:pt x="284" y="115"/>
                  <a:pt x="301" y="97"/>
                </a:cubicBezTo>
                <a:cubicBezTo>
                  <a:pt x="319" y="80"/>
                  <a:pt x="345" y="80"/>
                  <a:pt x="354" y="97"/>
                </a:cubicBezTo>
                <a:cubicBezTo>
                  <a:pt x="372" y="115"/>
                  <a:pt x="372" y="133"/>
                  <a:pt x="354" y="150"/>
                </a:cubicBezTo>
                <a:cubicBezTo>
                  <a:pt x="345" y="169"/>
                  <a:pt x="319" y="169"/>
                  <a:pt x="301" y="15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90" name="Freeform 124"/>
          <p:cNvSpPr>
            <a:spLocks noChangeArrowheads="1"/>
          </p:cNvSpPr>
          <p:nvPr/>
        </p:nvSpPr>
        <p:spPr bwMode="auto">
          <a:xfrm>
            <a:off x="6580592" y="4360334"/>
            <a:ext cx="308953" cy="298451"/>
          </a:xfrm>
          <a:custGeom>
            <a:avLst/>
            <a:gdLst>
              <a:gd name="T0" fmla="*/ 79 w 515"/>
              <a:gd name="T1" fmla="*/ 337 h 498"/>
              <a:gd name="T2" fmla="*/ 79 w 515"/>
              <a:gd name="T3" fmla="*/ 337 h 498"/>
              <a:gd name="T4" fmla="*/ 18 w 515"/>
              <a:gd name="T5" fmla="*/ 470 h 498"/>
              <a:gd name="T6" fmla="*/ 169 w 515"/>
              <a:gd name="T7" fmla="*/ 434 h 498"/>
              <a:gd name="T8" fmla="*/ 160 w 515"/>
              <a:gd name="T9" fmla="*/ 346 h 498"/>
              <a:gd name="T10" fmla="*/ 79 w 515"/>
              <a:gd name="T11" fmla="*/ 337 h 498"/>
              <a:gd name="T12" fmla="*/ 496 w 515"/>
              <a:gd name="T13" fmla="*/ 18 h 498"/>
              <a:gd name="T14" fmla="*/ 496 w 515"/>
              <a:gd name="T15" fmla="*/ 18 h 498"/>
              <a:gd name="T16" fmla="*/ 195 w 515"/>
              <a:gd name="T17" fmla="*/ 231 h 498"/>
              <a:gd name="T18" fmla="*/ 141 w 515"/>
              <a:gd name="T19" fmla="*/ 293 h 498"/>
              <a:gd name="T20" fmla="*/ 150 w 515"/>
              <a:gd name="T21" fmla="*/ 301 h 498"/>
              <a:gd name="T22" fmla="*/ 186 w 515"/>
              <a:gd name="T23" fmla="*/ 328 h 498"/>
              <a:gd name="T24" fmla="*/ 204 w 515"/>
              <a:gd name="T25" fmla="*/ 354 h 498"/>
              <a:gd name="T26" fmla="*/ 213 w 515"/>
              <a:gd name="T27" fmla="*/ 363 h 498"/>
              <a:gd name="T28" fmla="*/ 275 w 515"/>
              <a:gd name="T29" fmla="*/ 310 h 498"/>
              <a:gd name="T30" fmla="*/ 496 w 515"/>
              <a:gd name="T31" fmla="*/ 18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515" h="498">
                <a:moveTo>
                  <a:pt x="79" y="337"/>
                </a:moveTo>
                <a:lnTo>
                  <a:pt x="79" y="337"/>
                </a:lnTo>
                <a:cubicBezTo>
                  <a:pt x="44" y="372"/>
                  <a:pt x="71" y="416"/>
                  <a:pt x="18" y="470"/>
                </a:cubicBezTo>
                <a:cubicBezTo>
                  <a:pt x="0" y="497"/>
                  <a:pt x="116" y="487"/>
                  <a:pt x="169" y="434"/>
                </a:cubicBezTo>
                <a:cubicBezTo>
                  <a:pt x="195" y="407"/>
                  <a:pt x="186" y="372"/>
                  <a:pt x="160" y="346"/>
                </a:cubicBezTo>
                <a:cubicBezTo>
                  <a:pt x="132" y="319"/>
                  <a:pt x="97" y="319"/>
                  <a:pt x="79" y="337"/>
                </a:cubicBezTo>
                <a:close/>
                <a:moveTo>
                  <a:pt x="496" y="18"/>
                </a:moveTo>
                <a:lnTo>
                  <a:pt x="496" y="18"/>
                </a:lnTo>
                <a:cubicBezTo>
                  <a:pt x="479" y="0"/>
                  <a:pt x="257" y="168"/>
                  <a:pt x="195" y="231"/>
                </a:cubicBezTo>
                <a:cubicBezTo>
                  <a:pt x="169" y="266"/>
                  <a:pt x="160" y="284"/>
                  <a:pt x="141" y="293"/>
                </a:cubicBezTo>
                <a:cubicBezTo>
                  <a:pt x="141" y="301"/>
                  <a:pt x="150" y="301"/>
                  <a:pt x="150" y="301"/>
                </a:cubicBezTo>
                <a:cubicBezTo>
                  <a:pt x="160" y="310"/>
                  <a:pt x="169" y="310"/>
                  <a:pt x="186" y="328"/>
                </a:cubicBezTo>
                <a:cubicBezTo>
                  <a:pt x="195" y="337"/>
                  <a:pt x="204" y="346"/>
                  <a:pt x="204" y="354"/>
                </a:cubicBezTo>
                <a:cubicBezTo>
                  <a:pt x="204" y="363"/>
                  <a:pt x="213" y="363"/>
                  <a:pt x="213" y="363"/>
                </a:cubicBezTo>
                <a:cubicBezTo>
                  <a:pt x="230" y="354"/>
                  <a:pt x="248" y="337"/>
                  <a:pt x="275" y="310"/>
                </a:cubicBezTo>
                <a:cubicBezTo>
                  <a:pt x="336" y="248"/>
                  <a:pt x="514" y="35"/>
                  <a:pt x="496" y="1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92" name="Freeform 126"/>
          <p:cNvSpPr>
            <a:spLocks noChangeArrowheads="1"/>
          </p:cNvSpPr>
          <p:nvPr/>
        </p:nvSpPr>
        <p:spPr bwMode="auto">
          <a:xfrm>
            <a:off x="7774081" y="4377267"/>
            <a:ext cx="298372" cy="270934"/>
          </a:xfrm>
          <a:custGeom>
            <a:avLst/>
            <a:gdLst>
              <a:gd name="T0" fmla="*/ 247 w 497"/>
              <a:gd name="T1" fmla="*/ 274 h 452"/>
              <a:gd name="T2" fmla="*/ 247 w 497"/>
              <a:gd name="T3" fmla="*/ 274 h 452"/>
              <a:gd name="T4" fmla="*/ 363 w 497"/>
              <a:gd name="T5" fmla="*/ 230 h 452"/>
              <a:gd name="T6" fmla="*/ 337 w 497"/>
              <a:gd name="T7" fmla="*/ 151 h 452"/>
              <a:gd name="T8" fmla="*/ 247 w 497"/>
              <a:gd name="T9" fmla="*/ 186 h 452"/>
              <a:gd name="T10" fmla="*/ 168 w 497"/>
              <a:gd name="T11" fmla="*/ 151 h 452"/>
              <a:gd name="T12" fmla="*/ 133 w 497"/>
              <a:gd name="T13" fmla="*/ 230 h 452"/>
              <a:gd name="T14" fmla="*/ 247 w 497"/>
              <a:gd name="T15" fmla="*/ 274 h 452"/>
              <a:gd name="T16" fmla="*/ 247 w 497"/>
              <a:gd name="T17" fmla="*/ 106 h 452"/>
              <a:gd name="T18" fmla="*/ 247 w 497"/>
              <a:gd name="T19" fmla="*/ 106 h 452"/>
              <a:gd name="T20" fmla="*/ 309 w 497"/>
              <a:gd name="T21" fmla="*/ 88 h 452"/>
              <a:gd name="T22" fmla="*/ 284 w 497"/>
              <a:gd name="T23" fmla="*/ 17 h 452"/>
              <a:gd name="T24" fmla="*/ 247 w 497"/>
              <a:gd name="T25" fmla="*/ 0 h 452"/>
              <a:gd name="T26" fmla="*/ 212 w 497"/>
              <a:gd name="T27" fmla="*/ 17 h 452"/>
              <a:gd name="T28" fmla="*/ 186 w 497"/>
              <a:gd name="T29" fmla="*/ 88 h 452"/>
              <a:gd name="T30" fmla="*/ 247 w 497"/>
              <a:gd name="T31" fmla="*/ 106 h 452"/>
              <a:gd name="T32" fmla="*/ 469 w 497"/>
              <a:gd name="T33" fmla="*/ 301 h 452"/>
              <a:gd name="T34" fmla="*/ 469 w 497"/>
              <a:gd name="T35" fmla="*/ 301 h 452"/>
              <a:gd name="T36" fmla="*/ 372 w 497"/>
              <a:gd name="T37" fmla="*/ 266 h 452"/>
              <a:gd name="T38" fmla="*/ 381 w 497"/>
              <a:gd name="T39" fmla="*/ 292 h 452"/>
              <a:gd name="T40" fmla="*/ 247 w 497"/>
              <a:gd name="T41" fmla="*/ 345 h 452"/>
              <a:gd name="T42" fmla="*/ 115 w 497"/>
              <a:gd name="T43" fmla="*/ 292 h 452"/>
              <a:gd name="T44" fmla="*/ 124 w 497"/>
              <a:gd name="T45" fmla="*/ 266 h 452"/>
              <a:gd name="T46" fmla="*/ 26 w 497"/>
              <a:gd name="T47" fmla="*/ 301 h 452"/>
              <a:gd name="T48" fmla="*/ 26 w 497"/>
              <a:gd name="T49" fmla="*/ 345 h 452"/>
              <a:gd name="T50" fmla="*/ 203 w 497"/>
              <a:gd name="T51" fmla="*/ 434 h 452"/>
              <a:gd name="T52" fmla="*/ 292 w 497"/>
              <a:gd name="T53" fmla="*/ 434 h 452"/>
              <a:gd name="T54" fmla="*/ 469 w 497"/>
              <a:gd name="T55" fmla="*/ 345 h 452"/>
              <a:gd name="T56" fmla="*/ 469 w 497"/>
              <a:gd name="T57" fmla="*/ 301 h 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497" h="452">
                <a:moveTo>
                  <a:pt x="247" y="274"/>
                </a:moveTo>
                <a:lnTo>
                  <a:pt x="247" y="274"/>
                </a:lnTo>
                <a:cubicBezTo>
                  <a:pt x="309" y="274"/>
                  <a:pt x="354" y="257"/>
                  <a:pt x="363" y="230"/>
                </a:cubicBezTo>
                <a:cubicBezTo>
                  <a:pt x="354" y="204"/>
                  <a:pt x="345" y="177"/>
                  <a:pt x="337" y="151"/>
                </a:cubicBezTo>
                <a:cubicBezTo>
                  <a:pt x="328" y="168"/>
                  <a:pt x="292" y="186"/>
                  <a:pt x="247" y="186"/>
                </a:cubicBezTo>
                <a:cubicBezTo>
                  <a:pt x="203" y="186"/>
                  <a:pt x="168" y="168"/>
                  <a:pt x="168" y="151"/>
                </a:cubicBezTo>
                <a:cubicBezTo>
                  <a:pt x="150" y="177"/>
                  <a:pt x="141" y="204"/>
                  <a:pt x="133" y="230"/>
                </a:cubicBezTo>
                <a:cubicBezTo>
                  <a:pt x="141" y="257"/>
                  <a:pt x="186" y="274"/>
                  <a:pt x="247" y="274"/>
                </a:cubicBezTo>
                <a:close/>
                <a:moveTo>
                  <a:pt x="247" y="106"/>
                </a:moveTo>
                <a:lnTo>
                  <a:pt x="247" y="106"/>
                </a:lnTo>
                <a:cubicBezTo>
                  <a:pt x="274" y="106"/>
                  <a:pt x="300" y="97"/>
                  <a:pt x="309" y="88"/>
                </a:cubicBezTo>
                <a:cubicBezTo>
                  <a:pt x="300" y="62"/>
                  <a:pt x="292" y="35"/>
                  <a:pt x="284" y="17"/>
                </a:cubicBezTo>
                <a:cubicBezTo>
                  <a:pt x="284" y="8"/>
                  <a:pt x="265" y="0"/>
                  <a:pt x="247" y="0"/>
                </a:cubicBezTo>
                <a:cubicBezTo>
                  <a:pt x="230" y="0"/>
                  <a:pt x="212" y="8"/>
                  <a:pt x="212" y="17"/>
                </a:cubicBezTo>
                <a:cubicBezTo>
                  <a:pt x="203" y="35"/>
                  <a:pt x="194" y="62"/>
                  <a:pt x="186" y="88"/>
                </a:cubicBezTo>
                <a:cubicBezTo>
                  <a:pt x="194" y="97"/>
                  <a:pt x="221" y="106"/>
                  <a:pt x="247" y="106"/>
                </a:cubicBezTo>
                <a:close/>
                <a:moveTo>
                  <a:pt x="469" y="301"/>
                </a:moveTo>
                <a:lnTo>
                  <a:pt x="469" y="301"/>
                </a:lnTo>
                <a:cubicBezTo>
                  <a:pt x="372" y="266"/>
                  <a:pt x="372" y="266"/>
                  <a:pt x="372" y="266"/>
                </a:cubicBezTo>
                <a:cubicBezTo>
                  <a:pt x="381" y="292"/>
                  <a:pt x="381" y="292"/>
                  <a:pt x="381" y="292"/>
                </a:cubicBezTo>
                <a:cubicBezTo>
                  <a:pt x="381" y="327"/>
                  <a:pt x="319" y="345"/>
                  <a:pt x="247" y="345"/>
                </a:cubicBezTo>
                <a:cubicBezTo>
                  <a:pt x="177" y="345"/>
                  <a:pt x="115" y="327"/>
                  <a:pt x="115" y="292"/>
                </a:cubicBezTo>
                <a:cubicBezTo>
                  <a:pt x="124" y="266"/>
                  <a:pt x="124" y="266"/>
                  <a:pt x="124" y="266"/>
                </a:cubicBezTo>
                <a:cubicBezTo>
                  <a:pt x="26" y="301"/>
                  <a:pt x="26" y="301"/>
                  <a:pt x="26" y="301"/>
                </a:cubicBezTo>
                <a:cubicBezTo>
                  <a:pt x="0" y="310"/>
                  <a:pt x="0" y="327"/>
                  <a:pt x="26" y="345"/>
                </a:cubicBezTo>
                <a:cubicBezTo>
                  <a:pt x="203" y="434"/>
                  <a:pt x="203" y="434"/>
                  <a:pt x="203" y="434"/>
                </a:cubicBezTo>
                <a:cubicBezTo>
                  <a:pt x="230" y="451"/>
                  <a:pt x="265" y="451"/>
                  <a:pt x="292" y="434"/>
                </a:cubicBezTo>
                <a:cubicBezTo>
                  <a:pt x="469" y="345"/>
                  <a:pt x="469" y="345"/>
                  <a:pt x="469" y="345"/>
                </a:cubicBezTo>
                <a:cubicBezTo>
                  <a:pt x="496" y="327"/>
                  <a:pt x="496" y="310"/>
                  <a:pt x="469" y="3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93" name="Freeform 127"/>
          <p:cNvSpPr>
            <a:spLocks noChangeArrowheads="1"/>
          </p:cNvSpPr>
          <p:nvPr/>
        </p:nvSpPr>
        <p:spPr bwMode="auto">
          <a:xfrm>
            <a:off x="7179451" y="2019300"/>
            <a:ext cx="298373" cy="239184"/>
          </a:xfrm>
          <a:custGeom>
            <a:avLst/>
            <a:gdLst>
              <a:gd name="T0" fmla="*/ 169 w 497"/>
              <a:gd name="T1" fmla="*/ 196 h 400"/>
              <a:gd name="T2" fmla="*/ 169 w 497"/>
              <a:gd name="T3" fmla="*/ 196 h 400"/>
              <a:gd name="T4" fmla="*/ 248 w 497"/>
              <a:gd name="T5" fmla="*/ 275 h 400"/>
              <a:gd name="T6" fmla="*/ 328 w 497"/>
              <a:gd name="T7" fmla="*/ 196 h 400"/>
              <a:gd name="T8" fmla="*/ 248 w 497"/>
              <a:gd name="T9" fmla="*/ 116 h 400"/>
              <a:gd name="T10" fmla="*/ 169 w 497"/>
              <a:gd name="T11" fmla="*/ 196 h 400"/>
              <a:gd name="T12" fmla="*/ 116 w 497"/>
              <a:gd name="T13" fmla="*/ 169 h 400"/>
              <a:gd name="T14" fmla="*/ 116 w 497"/>
              <a:gd name="T15" fmla="*/ 169 h 400"/>
              <a:gd name="T16" fmla="*/ 248 w 497"/>
              <a:gd name="T17" fmla="*/ 63 h 400"/>
              <a:gd name="T18" fmla="*/ 345 w 497"/>
              <a:gd name="T19" fmla="*/ 98 h 400"/>
              <a:gd name="T20" fmla="*/ 390 w 497"/>
              <a:gd name="T21" fmla="*/ 98 h 400"/>
              <a:gd name="T22" fmla="*/ 390 w 497"/>
              <a:gd name="T23" fmla="*/ 54 h 400"/>
              <a:gd name="T24" fmla="*/ 248 w 497"/>
              <a:gd name="T25" fmla="*/ 0 h 400"/>
              <a:gd name="T26" fmla="*/ 62 w 497"/>
              <a:gd name="T27" fmla="*/ 143 h 400"/>
              <a:gd name="T28" fmla="*/ 0 w 497"/>
              <a:gd name="T29" fmla="*/ 143 h 400"/>
              <a:gd name="T30" fmla="*/ 0 w 497"/>
              <a:gd name="T31" fmla="*/ 196 h 400"/>
              <a:gd name="T32" fmla="*/ 80 w 497"/>
              <a:gd name="T33" fmla="*/ 196 h 400"/>
              <a:gd name="T34" fmla="*/ 116 w 497"/>
              <a:gd name="T35" fmla="*/ 169 h 400"/>
              <a:gd name="T36" fmla="*/ 416 w 497"/>
              <a:gd name="T37" fmla="*/ 196 h 400"/>
              <a:gd name="T38" fmla="*/ 416 w 497"/>
              <a:gd name="T39" fmla="*/ 196 h 400"/>
              <a:gd name="T40" fmla="*/ 381 w 497"/>
              <a:gd name="T41" fmla="*/ 231 h 400"/>
              <a:gd name="T42" fmla="*/ 248 w 497"/>
              <a:gd name="T43" fmla="*/ 337 h 400"/>
              <a:gd name="T44" fmla="*/ 151 w 497"/>
              <a:gd name="T45" fmla="*/ 293 h 400"/>
              <a:gd name="T46" fmla="*/ 107 w 497"/>
              <a:gd name="T47" fmla="*/ 293 h 400"/>
              <a:gd name="T48" fmla="*/ 107 w 497"/>
              <a:gd name="T49" fmla="*/ 337 h 400"/>
              <a:gd name="T50" fmla="*/ 248 w 497"/>
              <a:gd name="T51" fmla="*/ 399 h 400"/>
              <a:gd name="T52" fmla="*/ 435 w 497"/>
              <a:gd name="T53" fmla="*/ 257 h 400"/>
              <a:gd name="T54" fmla="*/ 496 w 497"/>
              <a:gd name="T55" fmla="*/ 257 h 400"/>
              <a:gd name="T56" fmla="*/ 496 w 497"/>
              <a:gd name="T57" fmla="*/ 196 h 400"/>
              <a:gd name="T58" fmla="*/ 416 w 497"/>
              <a:gd name="T59" fmla="*/ 196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497" h="400">
                <a:moveTo>
                  <a:pt x="169" y="196"/>
                </a:moveTo>
                <a:lnTo>
                  <a:pt x="169" y="196"/>
                </a:lnTo>
                <a:cubicBezTo>
                  <a:pt x="169" y="240"/>
                  <a:pt x="204" y="275"/>
                  <a:pt x="248" y="275"/>
                </a:cubicBezTo>
                <a:cubicBezTo>
                  <a:pt x="292" y="275"/>
                  <a:pt x="328" y="240"/>
                  <a:pt x="328" y="196"/>
                </a:cubicBezTo>
                <a:cubicBezTo>
                  <a:pt x="328" y="151"/>
                  <a:pt x="292" y="116"/>
                  <a:pt x="248" y="116"/>
                </a:cubicBezTo>
                <a:cubicBezTo>
                  <a:pt x="204" y="116"/>
                  <a:pt x="169" y="151"/>
                  <a:pt x="169" y="196"/>
                </a:cubicBezTo>
                <a:close/>
                <a:moveTo>
                  <a:pt x="116" y="169"/>
                </a:moveTo>
                <a:lnTo>
                  <a:pt x="116" y="169"/>
                </a:lnTo>
                <a:cubicBezTo>
                  <a:pt x="124" y="107"/>
                  <a:pt x="186" y="63"/>
                  <a:pt x="248" y="63"/>
                </a:cubicBezTo>
                <a:cubicBezTo>
                  <a:pt x="284" y="63"/>
                  <a:pt x="319" y="71"/>
                  <a:pt x="345" y="98"/>
                </a:cubicBezTo>
                <a:cubicBezTo>
                  <a:pt x="354" y="107"/>
                  <a:pt x="381" y="107"/>
                  <a:pt x="390" y="98"/>
                </a:cubicBezTo>
                <a:cubicBezTo>
                  <a:pt x="399" y="89"/>
                  <a:pt x="399" y="71"/>
                  <a:pt x="390" y="54"/>
                </a:cubicBezTo>
                <a:cubicBezTo>
                  <a:pt x="354" y="18"/>
                  <a:pt x="301" y="0"/>
                  <a:pt x="248" y="0"/>
                </a:cubicBezTo>
                <a:cubicBezTo>
                  <a:pt x="160" y="0"/>
                  <a:pt x="80" y="54"/>
                  <a:pt x="62" y="143"/>
                </a:cubicBezTo>
                <a:cubicBezTo>
                  <a:pt x="0" y="143"/>
                  <a:pt x="0" y="143"/>
                  <a:pt x="0" y="143"/>
                </a:cubicBezTo>
                <a:cubicBezTo>
                  <a:pt x="0" y="196"/>
                  <a:pt x="0" y="196"/>
                  <a:pt x="0" y="196"/>
                </a:cubicBezTo>
                <a:cubicBezTo>
                  <a:pt x="80" y="196"/>
                  <a:pt x="80" y="196"/>
                  <a:pt x="80" y="196"/>
                </a:cubicBezTo>
                <a:cubicBezTo>
                  <a:pt x="107" y="196"/>
                  <a:pt x="107" y="178"/>
                  <a:pt x="116" y="169"/>
                </a:cubicBezTo>
                <a:close/>
                <a:moveTo>
                  <a:pt x="416" y="196"/>
                </a:moveTo>
                <a:lnTo>
                  <a:pt x="416" y="196"/>
                </a:lnTo>
                <a:cubicBezTo>
                  <a:pt x="390" y="196"/>
                  <a:pt x="390" y="222"/>
                  <a:pt x="381" y="231"/>
                </a:cubicBezTo>
                <a:cubicBezTo>
                  <a:pt x="372" y="293"/>
                  <a:pt x="319" y="337"/>
                  <a:pt x="248" y="337"/>
                </a:cubicBezTo>
                <a:cubicBezTo>
                  <a:pt x="213" y="337"/>
                  <a:pt x="177" y="319"/>
                  <a:pt x="151" y="293"/>
                </a:cubicBezTo>
                <a:cubicBezTo>
                  <a:pt x="142" y="284"/>
                  <a:pt x="116" y="284"/>
                  <a:pt x="107" y="293"/>
                </a:cubicBezTo>
                <a:cubicBezTo>
                  <a:pt x="97" y="310"/>
                  <a:pt x="97" y="328"/>
                  <a:pt x="107" y="337"/>
                </a:cubicBezTo>
                <a:cubicBezTo>
                  <a:pt x="142" y="373"/>
                  <a:pt x="195" y="399"/>
                  <a:pt x="248" y="399"/>
                </a:cubicBezTo>
                <a:cubicBezTo>
                  <a:pt x="337" y="399"/>
                  <a:pt x="416" y="337"/>
                  <a:pt x="435" y="257"/>
                </a:cubicBezTo>
                <a:cubicBezTo>
                  <a:pt x="496" y="257"/>
                  <a:pt x="496" y="257"/>
                  <a:pt x="496" y="257"/>
                </a:cubicBezTo>
                <a:cubicBezTo>
                  <a:pt x="496" y="196"/>
                  <a:pt x="496" y="196"/>
                  <a:pt x="496" y="196"/>
                </a:cubicBezTo>
                <a:lnTo>
                  <a:pt x="416" y="19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95" name="Freeform 129"/>
          <p:cNvSpPr>
            <a:spLocks noChangeArrowheads="1"/>
          </p:cNvSpPr>
          <p:nvPr/>
        </p:nvSpPr>
        <p:spPr bwMode="auto">
          <a:xfrm>
            <a:off x="5446353" y="4387851"/>
            <a:ext cx="201031" cy="245534"/>
          </a:xfrm>
          <a:custGeom>
            <a:avLst/>
            <a:gdLst>
              <a:gd name="T0" fmla="*/ 168 w 337"/>
              <a:gd name="T1" fmla="*/ 0 h 409"/>
              <a:gd name="T2" fmla="*/ 168 w 337"/>
              <a:gd name="T3" fmla="*/ 0 h 409"/>
              <a:gd name="T4" fmla="*/ 0 w 337"/>
              <a:gd name="T5" fmla="*/ 62 h 409"/>
              <a:gd name="T6" fmla="*/ 35 w 337"/>
              <a:gd name="T7" fmla="*/ 363 h 409"/>
              <a:gd name="T8" fmla="*/ 168 w 337"/>
              <a:gd name="T9" fmla="*/ 408 h 409"/>
              <a:gd name="T10" fmla="*/ 301 w 337"/>
              <a:gd name="T11" fmla="*/ 363 h 409"/>
              <a:gd name="T12" fmla="*/ 336 w 337"/>
              <a:gd name="T13" fmla="*/ 62 h 409"/>
              <a:gd name="T14" fmla="*/ 168 w 337"/>
              <a:gd name="T15" fmla="*/ 0 h 409"/>
              <a:gd name="T16" fmla="*/ 168 w 337"/>
              <a:gd name="T17" fmla="*/ 107 h 409"/>
              <a:gd name="T18" fmla="*/ 168 w 337"/>
              <a:gd name="T19" fmla="*/ 107 h 409"/>
              <a:gd name="T20" fmla="*/ 35 w 337"/>
              <a:gd name="T21" fmla="*/ 71 h 409"/>
              <a:gd name="T22" fmla="*/ 168 w 337"/>
              <a:gd name="T23" fmla="*/ 36 h 409"/>
              <a:gd name="T24" fmla="*/ 301 w 337"/>
              <a:gd name="T25" fmla="*/ 71 h 409"/>
              <a:gd name="T26" fmla="*/ 168 w 337"/>
              <a:gd name="T27" fmla="*/ 107 h 4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37" h="409">
                <a:moveTo>
                  <a:pt x="168" y="0"/>
                </a:moveTo>
                <a:lnTo>
                  <a:pt x="168" y="0"/>
                </a:lnTo>
                <a:cubicBezTo>
                  <a:pt x="62" y="0"/>
                  <a:pt x="0" y="36"/>
                  <a:pt x="0" y="62"/>
                </a:cubicBezTo>
                <a:cubicBezTo>
                  <a:pt x="35" y="363"/>
                  <a:pt x="35" y="363"/>
                  <a:pt x="35" y="363"/>
                </a:cubicBezTo>
                <a:cubicBezTo>
                  <a:pt x="35" y="372"/>
                  <a:pt x="88" y="408"/>
                  <a:pt x="168" y="408"/>
                </a:cubicBezTo>
                <a:cubicBezTo>
                  <a:pt x="248" y="408"/>
                  <a:pt x="301" y="372"/>
                  <a:pt x="301" y="363"/>
                </a:cubicBezTo>
                <a:cubicBezTo>
                  <a:pt x="336" y="62"/>
                  <a:pt x="336" y="62"/>
                  <a:pt x="336" y="62"/>
                </a:cubicBezTo>
                <a:cubicBezTo>
                  <a:pt x="336" y="36"/>
                  <a:pt x="274" y="0"/>
                  <a:pt x="168" y="0"/>
                </a:cubicBezTo>
                <a:close/>
                <a:moveTo>
                  <a:pt x="168" y="107"/>
                </a:moveTo>
                <a:lnTo>
                  <a:pt x="168" y="107"/>
                </a:lnTo>
                <a:cubicBezTo>
                  <a:pt x="88" y="107"/>
                  <a:pt x="35" y="80"/>
                  <a:pt x="35" y="71"/>
                </a:cubicBezTo>
                <a:cubicBezTo>
                  <a:pt x="35" y="62"/>
                  <a:pt x="88" y="36"/>
                  <a:pt x="168" y="36"/>
                </a:cubicBezTo>
                <a:cubicBezTo>
                  <a:pt x="248" y="36"/>
                  <a:pt x="301" y="62"/>
                  <a:pt x="301" y="71"/>
                </a:cubicBezTo>
                <a:cubicBezTo>
                  <a:pt x="301" y="80"/>
                  <a:pt x="248" y="107"/>
                  <a:pt x="168" y="1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99" name="Freeform 133"/>
          <p:cNvSpPr>
            <a:spLocks noChangeArrowheads="1"/>
          </p:cNvSpPr>
          <p:nvPr/>
        </p:nvSpPr>
        <p:spPr bwMode="auto">
          <a:xfrm>
            <a:off x="11312226" y="3793068"/>
            <a:ext cx="298372" cy="285751"/>
          </a:xfrm>
          <a:custGeom>
            <a:avLst/>
            <a:gdLst>
              <a:gd name="T0" fmla="*/ 425 w 497"/>
              <a:gd name="T1" fmla="*/ 160 h 480"/>
              <a:gd name="T2" fmla="*/ 425 w 497"/>
              <a:gd name="T3" fmla="*/ 160 h 480"/>
              <a:gd name="T4" fmla="*/ 372 w 497"/>
              <a:gd name="T5" fmla="*/ 18 h 480"/>
              <a:gd name="T6" fmla="*/ 346 w 497"/>
              <a:gd name="T7" fmla="*/ 9 h 480"/>
              <a:gd name="T8" fmla="*/ 9 w 497"/>
              <a:gd name="T9" fmla="*/ 134 h 480"/>
              <a:gd name="T10" fmla="*/ 0 w 497"/>
              <a:gd name="T11" fmla="*/ 160 h 480"/>
              <a:gd name="T12" fmla="*/ 53 w 497"/>
              <a:gd name="T13" fmla="*/ 302 h 480"/>
              <a:gd name="T14" fmla="*/ 53 w 497"/>
              <a:gd name="T15" fmla="*/ 222 h 480"/>
              <a:gd name="T16" fmla="*/ 115 w 497"/>
              <a:gd name="T17" fmla="*/ 160 h 480"/>
              <a:gd name="T18" fmla="*/ 203 w 497"/>
              <a:gd name="T19" fmla="*/ 160 h 480"/>
              <a:gd name="T20" fmla="*/ 309 w 497"/>
              <a:gd name="T21" fmla="*/ 89 h 480"/>
              <a:gd name="T22" fmla="*/ 372 w 497"/>
              <a:gd name="T23" fmla="*/ 160 h 480"/>
              <a:gd name="T24" fmla="*/ 425 w 497"/>
              <a:gd name="T25" fmla="*/ 160 h 480"/>
              <a:gd name="T26" fmla="*/ 478 w 497"/>
              <a:gd name="T27" fmla="*/ 204 h 480"/>
              <a:gd name="T28" fmla="*/ 478 w 497"/>
              <a:gd name="T29" fmla="*/ 204 h 480"/>
              <a:gd name="T30" fmla="*/ 115 w 497"/>
              <a:gd name="T31" fmla="*/ 204 h 480"/>
              <a:gd name="T32" fmla="*/ 97 w 497"/>
              <a:gd name="T33" fmla="*/ 222 h 480"/>
              <a:gd name="T34" fmla="*/ 97 w 497"/>
              <a:gd name="T35" fmla="*/ 462 h 480"/>
              <a:gd name="T36" fmla="*/ 115 w 497"/>
              <a:gd name="T37" fmla="*/ 479 h 480"/>
              <a:gd name="T38" fmla="*/ 478 w 497"/>
              <a:gd name="T39" fmla="*/ 479 h 480"/>
              <a:gd name="T40" fmla="*/ 496 w 497"/>
              <a:gd name="T41" fmla="*/ 462 h 480"/>
              <a:gd name="T42" fmla="*/ 496 w 497"/>
              <a:gd name="T43" fmla="*/ 222 h 480"/>
              <a:gd name="T44" fmla="*/ 478 w 497"/>
              <a:gd name="T45" fmla="*/ 204 h 480"/>
              <a:gd name="T46" fmla="*/ 452 w 497"/>
              <a:gd name="T47" fmla="*/ 426 h 480"/>
              <a:gd name="T48" fmla="*/ 452 w 497"/>
              <a:gd name="T49" fmla="*/ 426 h 480"/>
              <a:gd name="T50" fmla="*/ 150 w 497"/>
              <a:gd name="T51" fmla="*/ 426 h 480"/>
              <a:gd name="T52" fmla="*/ 150 w 497"/>
              <a:gd name="T53" fmla="*/ 391 h 480"/>
              <a:gd name="T54" fmla="*/ 195 w 497"/>
              <a:gd name="T55" fmla="*/ 275 h 480"/>
              <a:gd name="T56" fmla="*/ 265 w 497"/>
              <a:gd name="T57" fmla="*/ 364 h 480"/>
              <a:gd name="T58" fmla="*/ 328 w 497"/>
              <a:gd name="T59" fmla="*/ 302 h 480"/>
              <a:gd name="T60" fmla="*/ 416 w 497"/>
              <a:gd name="T61" fmla="*/ 266 h 480"/>
              <a:gd name="T62" fmla="*/ 452 w 497"/>
              <a:gd name="T63" fmla="*/ 347 h 480"/>
              <a:gd name="T64" fmla="*/ 452 w 497"/>
              <a:gd name="T65" fmla="*/ 426 h 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97" h="480">
                <a:moveTo>
                  <a:pt x="425" y="160"/>
                </a:moveTo>
                <a:lnTo>
                  <a:pt x="425" y="160"/>
                </a:lnTo>
                <a:cubicBezTo>
                  <a:pt x="372" y="18"/>
                  <a:pt x="372" y="18"/>
                  <a:pt x="372" y="18"/>
                </a:cubicBezTo>
                <a:cubicBezTo>
                  <a:pt x="372" y="9"/>
                  <a:pt x="354" y="0"/>
                  <a:pt x="346" y="9"/>
                </a:cubicBezTo>
                <a:cubicBezTo>
                  <a:pt x="9" y="134"/>
                  <a:pt x="9" y="134"/>
                  <a:pt x="9" y="134"/>
                </a:cubicBezTo>
                <a:cubicBezTo>
                  <a:pt x="0" y="134"/>
                  <a:pt x="0" y="143"/>
                  <a:pt x="0" y="160"/>
                </a:cubicBezTo>
                <a:cubicBezTo>
                  <a:pt x="53" y="302"/>
                  <a:pt x="53" y="302"/>
                  <a:pt x="53" y="302"/>
                </a:cubicBezTo>
                <a:cubicBezTo>
                  <a:pt x="53" y="222"/>
                  <a:pt x="53" y="222"/>
                  <a:pt x="53" y="222"/>
                </a:cubicBezTo>
                <a:cubicBezTo>
                  <a:pt x="53" y="187"/>
                  <a:pt x="80" y="160"/>
                  <a:pt x="115" y="160"/>
                </a:cubicBezTo>
                <a:cubicBezTo>
                  <a:pt x="203" y="160"/>
                  <a:pt x="203" y="160"/>
                  <a:pt x="203" y="160"/>
                </a:cubicBezTo>
                <a:cubicBezTo>
                  <a:pt x="309" y="89"/>
                  <a:pt x="309" y="89"/>
                  <a:pt x="309" y="89"/>
                </a:cubicBezTo>
                <a:cubicBezTo>
                  <a:pt x="372" y="160"/>
                  <a:pt x="372" y="160"/>
                  <a:pt x="372" y="160"/>
                </a:cubicBezTo>
                <a:lnTo>
                  <a:pt x="425" y="160"/>
                </a:lnTo>
                <a:close/>
                <a:moveTo>
                  <a:pt x="478" y="204"/>
                </a:moveTo>
                <a:lnTo>
                  <a:pt x="478" y="204"/>
                </a:lnTo>
                <a:cubicBezTo>
                  <a:pt x="115" y="204"/>
                  <a:pt x="115" y="204"/>
                  <a:pt x="115" y="204"/>
                </a:cubicBezTo>
                <a:cubicBezTo>
                  <a:pt x="106" y="204"/>
                  <a:pt x="97" y="213"/>
                  <a:pt x="97" y="222"/>
                </a:cubicBezTo>
                <a:cubicBezTo>
                  <a:pt x="97" y="462"/>
                  <a:pt x="97" y="462"/>
                  <a:pt x="97" y="462"/>
                </a:cubicBezTo>
                <a:cubicBezTo>
                  <a:pt x="97" y="470"/>
                  <a:pt x="106" y="479"/>
                  <a:pt x="115" y="479"/>
                </a:cubicBezTo>
                <a:cubicBezTo>
                  <a:pt x="478" y="479"/>
                  <a:pt x="478" y="479"/>
                  <a:pt x="478" y="479"/>
                </a:cubicBezTo>
                <a:cubicBezTo>
                  <a:pt x="487" y="479"/>
                  <a:pt x="496" y="470"/>
                  <a:pt x="496" y="462"/>
                </a:cubicBezTo>
                <a:cubicBezTo>
                  <a:pt x="496" y="222"/>
                  <a:pt x="496" y="222"/>
                  <a:pt x="496" y="222"/>
                </a:cubicBezTo>
                <a:cubicBezTo>
                  <a:pt x="496" y="213"/>
                  <a:pt x="487" y="204"/>
                  <a:pt x="478" y="204"/>
                </a:cubicBezTo>
                <a:close/>
                <a:moveTo>
                  <a:pt x="452" y="426"/>
                </a:moveTo>
                <a:lnTo>
                  <a:pt x="452" y="426"/>
                </a:lnTo>
                <a:cubicBezTo>
                  <a:pt x="150" y="426"/>
                  <a:pt x="150" y="426"/>
                  <a:pt x="150" y="426"/>
                </a:cubicBezTo>
                <a:cubicBezTo>
                  <a:pt x="150" y="391"/>
                  <a:pt x="150" y="391"/>
                  <a:pt x="150" y="391"/>
                </a:cubicBezTo>
                <a:cubicBezTo>
                  <a:pt x="195" y="275"/>
                  <a:pt x="195" y="275"/>
                  <a:pt x="195" y="275"/>
                </a:cubicBezTo>
                <a:cubicBezTo>
                  <a:pt x="265" y="364"/>
                  <a:pt x="265" y="364"/>
                  <a:pt x="265" y="364"/>
                </a:cubicBezTo>
                <a:cubicBezTo>
                  <a:pt x="328" y="302"/>
                  <a:pt x="328" y="302"/>
                  <a:pt x="328" y="302"/>
                </a:cubicBezTo>
                <a:cubicBezTo>
                  <a:pt x="416" y="266"/>
                  <a:pt x="416" y="266"/>
                  <a:pt x="416" y="266"/>
                </a:cubicBezTo>
                <a:cubicBezTo>
                  <a:pt x="452" y="347"/>
                  <a:pt x="452" y="347"/>
                  <a:pt x="452" y="347"/>
                </a:cubicBezTo>
                <a:lnTo>
                  <a:pt x="452" y="42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301" name="Freeform 135"/>
          <p:cNvSpPr>
            <a:spLocks noChangeArrowheads="1"/>
          </p:cNvSpPr>
          <p:nvPr/>
        </p:nvSpPr>
        <p:spPr bwMode="auto">
          <a:xfrm>
            <a:off x="9572779" y="3803651"/>
            <a:ext cx="213727" cy="270934"/>
          </a:xfrm>
          <a:custGeom>
            <a:avLst/>
            <a:gdLst>
              <a:gd name="T0" fmla="*/ 302 w 356"/>
              <a:gd name="T1" fmla="*/ 0 h 453"/>
              <a:gd name="T2" fmla="*/ 302 w 356"/>
              <a:gd name="T3" fmla="*/ 0 h 453"/>
              <a:gd name="T4" fmla="*/ 53 w 356"/>
              <a:gd name="T5" fmla="*/ 0 h 453"/>
              <a:gd name="T6" fmla="*/ 0 w 356"/>
              <a:gd name="T7" fmla="*/ 54 h 453"/>
              <a:gd name="T8" fmla="*/ 0 w 356"/>
              <a:gd name="T9" fmla="*/ 399 h 453"/>
              <a:gd name="T10" fmla="*/ 53 w 356"/>
              <a:gd name="T11" fmla="*/ 452 h 453"/>
              <a:gd name="T12" fmla="*/ 302 w 356"/>
              <a:gd name="T13" fmla="*/ 452 h 453"/>
              <a:gd name="T14" fmla="*/ 355 w 356"/>
              <a:gd name="T15" fmla="*/ 399 h 453"/>
              <a:gd name="T16" fmla="*/ 355 w 356"/>
              <a:gd name="T17" fmla="*/ 54 h 453"/>
              <a:gd name="T18" fmla="*/ 302 w 356"/>
              <a:gd name="T19" fmla="*/ 0 h 453"/>
              <a:gd name="T20" fmla="*/ 302 w 356"/>
              <a:gd name="T21" fmla="*/ 399 h 453"/>
              <a:gd name="T22" fmla="*/ 302 w 356"/>
              <a:gd name="T23" fmla="*/ 399 h 453"/>
              <a:gd name="T24" fmla="*/ 53 w 356"/>
              <a:gd name="T25" fmla="*/ 399 h 453"/>
              <a:gd name="T26" fmla="*/ 53 w 356"/>
              <a:gd name="T27" fmla="*/ 54 h 453"/>
              <a:gd name="T28" fmla="*/ 302 w 356"/>
              <a:gd name="T29" fmla="*/ 54 h 453"/>
              <a:gd name="T30" fmla="*/ 302 w 356"/>
              <a:gd name="T31" fmla="*/ 399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56" h="453">
                <a:moveTo>
                  <a:pt x="302" y="0"/>
                </a:moveTo>
                <a:lnTo>
                  <a:pt x="302" y="0"/>
                </a:lnTo>
                <a:cubicBezTo>
                  <a:pt x="53" y="0"/>
                  <a:pt x="53" y="0"/>
                  <a:pt x="53" y="0"/>
                </a:cubicBezTo>
                <a:cubicBezTo>
                  <a:pt x="27" y="0"/>
                  <a:pt x="0" y="27"/>
                  <a:pt x="0" y="54"/>
                </a:cubicBezTo>
                <a:cubicBezTo>
                  <a:pt x="0" y="399"/>
                  <a:pt x="0" y="399"/>
                  <a:pt x="0" y="399"/>
                </a:cubicBezTo>
                <a:cubicBezTo>
                  <a:pt x="0" y="426"/>
                  <a:pt x="27" y="452"/>
                  <a:pt x="53" y="452"/>
                </a:cubicBezTo>
                <a:cubicBezTo>
                  <a:pt x="302" y="452"/>
                  <a:pt x="302" y="452"/>
                  <a:pt x="302" y="452"/>
                </a:cubicBezTo>
                <a:cubicBezTo>
                  <a:pt x="328" y="452"/>
                  <a:pt x="355" y="426"/>
                  <a:pt x="355" y="399"/>
                </a:cubicBezTo>
                <a:cubicBezTo>
                  <a:pt x="355" y="54"/>
                  <a:pt x="355" y="54"/>
                  <a:pt x="355" y="54"/>
                </a:cubicBezTo>
                <a:cubicBezTo>
                  <a:pt x="355" y="27"/>
                  <a:pt x="328" y="0"/>
                  <a:pt x="302" y="0"/>
                </a:cubicBezTo>
                <a:close/>
                <a:moveTo>
                  <a:pt x="302" y="399"/>
                </a:moveTo>
                <a:lnTo>
                  <a:pt x="302" y="399"/>
                </a:lnTo>
                <a:cubicBezTo>
                  <a:pt x="53" y="399"/>
                  <a:pt x="53" y="399"/>
                  <a:pt x="53" y="399"/>
                </a:cubicBezTo>
                <a:cubicBezTo>
                  <a:pt x="53" y="54"/>
                  <a:pt x="53" y="54"/>
                  <a:pt x="53" y="54"/>
                </a:cubicBezTo>
                <a:cubicBezTo>
                  <a:pt x="302" y="54"/>
                  <a:pt x="302" y="54"/>
                  <a:pt x="302" y="54"/>
                </a:cubicBezTo>
                <a:lnTo>
                  <a:pt x="302" y="3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302" name="Freeform 136"/>
          <p:cNvSpPr>
            <a:spLocks noChangeArrowheads="1"/>
          </p:cNvSpPr>
          <p:nvPr/>
        </p:nvSpPr>
        <p:spPr bwMode="auto">
          <a:xfrm>
            <a:off x="10717596" y="3835400"/>
            <a:ext cx="298373" cy="205318"/>
          </a:xfrm>
          <a:custGeom>
            <a:avLst/>
            <a:gdLst>
              <a:gd name="T0" fmla="*/ 0 w 498"/>
              <a:gd name="T1" fmla="*/ 44 h 346"/>
              <a:gd name="T2" fmla="*/ 0 w 498"/>
              <a:gd name="T3" fmla="*/ 44 h 346"/>
              <a:gd name="T4" fmla="*/ 0 w 498"/>
              <a:gd name="T5" fmla="*/ 292 h 346"/>
              <a:gd name="T6" fmla="*/ 53 w 498"/>
              <a:gd name="T7" fmla="*/ 345 h 346"/>
              <a:gd name="T8" fmla="*/ 444 w 498"/>
              <a:gd name="T9" fmla="*/ 345 h 346"/>
              <a:gd name="T10" fmla="*/ 497 w 498"/>
              <a:gd name="T11" fmla="*/ 292 h 346"/>
              <a:gd name="T12" fmla="*/ 497 w 498"/>
              <a:gd name="T13" fmla="*/ 44 h 346"/>
              <a:gd name="T14" fmla="*/ 444 w 498"/>
              <a:gd name="T15" fmla="*/ 0 h 346"/>
              <a:gd name="T16" fmla="*/ 53 w 498"/>
              <a:gd name="T17" fmla="*/ 0 h 346"/>
              <a:gd name="T18" fmla="*/ 0 w 498"/>
              <a:gd name="T19" fmla="*/ 44 h 346"/>
              <a:gd name="T20" fmla="*/ 444 w 498"/>
              <a:gd name="T21" fmla="*/ 44 h 346"/>
              <a:gd name="T22" fmla="*/ 444 w 498"/>
              <a:gd name="T23" fmla="*/ 44 h 346"/>
              <a:gd name="T24" fmla="*/ 444 w 498"/>
              <a:gd name="T25" fmla="*/ 292 h 346"/>
              <a:gd name="T26" fmla="*/ 53 w 498"/>
              <a:gd name="T27" fmla="*/ 292 h 346"/>
              <a:gd name="T28" fmla="*/ 53 w 498"/>
              <a:gd name="T29" fmla="*/ 44 h 346"/>
              <a:gd name="T30" fmla="*/ 444 w 498"/>
              <a:gd name="T31" fmla="*/ 44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98" h="346">
                <a:moveTo>
                  <a:pt x="0" y="44"/>
                </a:moveTo>
                <a:lnTo>
                  <a:pt x="0" y="44"/>
                </a:lnTo>
                <a:cubicBezTo>
                  <a:pt x="0" y="292"/>
                  <a:pt x="0" y="292"/>
                  <a:pt x="0" y="292"/>
                </a:cubicBezTo>
                <a:cubicBezTo>
                  <a:pt x="0" y="319"/>
                  <a:pt x="18" y="345"/>
                  <a:pt x="53" y="345"/>
                </a:cubicBezTo>
                <a:cubicBezTo>
                  <a:pt x="444" y="345"/>
                  <a:pt x="444" y="345"/>
                  <a:pt x="444" y="345"/>
                </a:cubicBezTo>
                <a:cubicBezTo>
                  <a:pt x="470" y="345"/>
                  <a:pt x="497" y="319"/>
                  <a:pt x="497" y="292"/>
                </a:cubicBezTo>
                <a:cubicBezTo>
                  <a:pt x="497" y="44"/>
                  <a:pt x="497" y="44"/>
                  <a:pt x="497" y="44"/>
                </a:cubicBezTo>
                <a:cubicBezTo>
                  <a:pt x="497" y="17"/>
                  <a:pt x="470" y="0"/>
                  <a:pt x="444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18" y="0"/>
                  <a:pt x="0" y="17"/>
                  <a:pt x="0" y="44"/>
                </a:cubicBezTo>
                <a:close/>
                <a:moveTo>
                  <a:pt x="444" y="44"/>
                </a:moveTo>
                <a:lnTo>
                  <a:pt x="444" y="44"/>
                </a:lnTo>
                <a:cubicBezTo>
                  <a:pt x="444" y="292"/>
                  <a:pt x="444" y="292"/>
                  <a:pt x="444" y="292"/>
                </a:cubicBezTo>
                <a:cubicBezTo>
                  <a:pt x="53" y="292"/>
                  <a:pt x="53" y="292"/>
                  <a:pt x="53" y="292"/>
                </a:cubicBezTo>
                <a:cubicBezTo>
                  <a:pt x="53" y="44"/>
                  <a:pt x="53" y="44"/>
                  <a:pt x="53" y="44"/>
                </a:cubicBezTo>
                <a:lnTo>
                  <a:pt x="444" y="4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307" name="Freeform 141"/>
          <p:cNvSpPr>
            <a:spLocks noChangeArrowheads="1"/>
          </p:cNvSpPr>
          <p:nvPr/>
        </p:nvSpPr>
        <p:spPr bwMode="auto">
          <a:xfrm>
            <a:off x="10125084" y="3786718"/>
            <a:ext cx="298373" cy="302683"/>
          </a:xfrm>
          <a:custGeom>
            <a:avLst/>
            <a:gdLst>
              <a:gd name="T0" fmla="*/ 479 w 497"/>
              <a:gd name="T1" fmla="*/ 186 h 506"/>
              <a:gd name="T2" fmla="*/ 479 w 497"/>
              <a:gd name="T3" fmla="*/ 186 h 506"/>
              <a:gd name="T4" fmla="*/ 292 w 497"/>
              <a:gd name="T5" fmla="*/ 142 h 506"/>
              <a:gd name="T6" fmla="*/ 266 w 497"/>
              <a:gd name="T7" fmla="*/ 17 h 506"/>
              <a:gd name="T8" fmla="*/ 239 w 497"/>
              <a:gd name="T9" fmla="*/ 0 h 506"/>
              <a:gd name="T10" fmla="*/ 17 w 497"/>
              <a:gd name="T11" fmla="*/ 61 h 506"/>
              <a:gd name="T12" fmla="*/ 0 w 497"/>
              <a:gd name="T13" fmla="*/ 89 h 506"/>
              <a:gd name="T14" fmla="*/ 79 w 497"/>
              <a:gd name="T15" fmla="*/ 390 h 506"/>
              <a:gd name="T16" fmla="*/ 107 w 497"/>
              <a:gd name="T17" fmla="*/ 399 h 506"/>
              <a:gd name="T18" fmla="*/ 195 w 497"/>
              <a:gd name="T19" fmla="*/ 372 h 506"/>
              <a:gd name="T20" fmla="*/ 177 w 497"/>
              <a:gd name="T21" fmla="*/ 425 h 506"/>
              <a:gd name="T22" fmla="*/ 195 w 497"/>
              <a:gd name="T23" fmla="*/ 443 h 506"/>
              <a:gd name="T24" fmla="*/ 398 w 497"/>
              <a:gd name="T25" fmla="*/ 496 h 506"/>
              <a:gd name="T26" fmla="*/ 426 w 497"/>
              <a:gd name="T27" fmla="*/ 487 h 506"/>
              <a:gd name="T28" fmla="*/ 496 w 497"/>
              <a:gd name="T29" fmla="*/ 212 h 506"/>
              <a:gd name="T30" fmla="*/ 479 w 497"/>
              <a:gd name="T31" fmla="*/ 186 h 506"/>
              <a:gd name="T32" fmla="*/ 35 w 497"/>
              <a:gd name="T33" fmla="*/ 97 h 506"/>
              <a:gd name="T34" fmla="*/ 35 w 497"/>
              <a:gd name="T35" fmla="*/ 97 h 506"/>
              <a:gd name="T36" fmla="*/ 230 w 497"/>
              <a:gd name="T37" fmla="*/ 44 h 506"/>
              <a:gd name="T38" fmla="*/ 310 w 497"/>
              <a:gd name="T39" fmla="*/ 310 h 506"/>
              <a:gd name="T40" fmla="*/ 116 w 497"/>
              <a:gd name="T41" fmla="*/ 364 h 506"/>
              <a:gd name="T42" fmla="*/ 35 w 497"/>
              <a:gd name="T43" fmla="*/ 97 h 506"/>
              <a:gd name="T44" fmla="*/ 389 w 497"/>
              <a:gd name="T45" fmla="*/ 461 h 506"/>
              <a:gd name="T46" fmla="*/ 389 w 497"/>
              <a:gd name="T47" fmla="*/ 461 h 506"/>
              <a:gd name="T48" fmla="*/ 222 w 497"/>
              <a:gd name="T49" fmla="*/ 417 h 506"/>
              <a:gd name="T50" fmla="*/ 230 w 497"/>
              <a:gd name="T51" fmla="*/ 364 h 506"/>
              <a:gd name="T52" fmla="*/ 328 w 497"/>
              <a:gd name="T53" fmla="*/ 336 h 506"/>
              <a:gd name="T54" fmla="*/ 345 w 497"/>
              <a:gd name="T55" fmla="*/ 319 h 506"/>
              <a:gd name="T56" fmla="*/ 310 w 497"/>
              <a:gd name="T57" fmla="*/ 177 h 506"/>
              <a:gd name="T58" fmla="*/ 451 w 497"/>
              <a:gd name="T59" fmla="*/ 212 h 506"/>
              <a:gd name="T60" fmla="*/ 389 w 497"/>
              <a:gd name="T61" fmla="*/ 461 h 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97" h="506">
                <a:moveTo>
                  <a:pt x="479" y="186"/>
                </a:moveTo>
                <a:lnTo>
                  <a:pt x="479" y="186"/>
                </a:lnTo>
                <a:cubicBezTo>
                  <a:pt x="292" y="142"/>
                  <a:pt x="292" y="142"/>
                  <a:pt x="292" y="142"/>
                </a:cubicBezTo>
                <a:cubicBezTo>
                  <a:pt x="266" y="17"/>
                  <a:pt x="266" y="17"/>
                  <a:pt x="266" y="17"/>
                </a:cubicBezTo>
                <a:cubicBezTo>
                  <a:pt x="257" y="8"/>
                  <a:pt x="248" y="0"/>
                  <a:pt x="239" y="0"/>
                </a:cubicBezTo>
                <a:cubicBezTo>
                  <a:pt x="17" y="61"/>
                  <a:pt x="17" y="61"/>
                  <a:pt x="17" y="61"/>
                </a:cubicBezTo>
                <a:cubicBezTo>
                  <a:pt x="0" y="71"/>
                  <a:pt x="0" y="80"/>
                  <a:pt x="0" y="89"/>
                </a:cubicBezTo>
                <a:cubicBezTo>
                  <a:pt x="79" y="390"/>
                  <a:pt x="79" y="390"/>
                  <a:pt x="79" y="390"/>
                </a:cubicBezTo>
                <a:cubicBezTo>
                  <a:pt x="79" y="399"/>
                  <a:pt x="97" y="399"/>
                  <a:pt x="107" y="399"/>
                </a:cubicBezTo>
                <a:cubicBezTo>
                  <a:pt x="195" y="372"/>
                  <a:pt x="195" y="372"/>
                  <a:pt x="195" y="372"/>
                </a:cubicBezTo>
                <a:cubicBezTo>
                  <a:pt x="177" y="425"/>
                  <a:pt x="177" y="425"/>
                  <a:pt x="177" y="425"/>
                </a:cubicBezTo>
                <a:cubicBezTo>
                  <a:pt x="177" y="434"/>
                  <a:pt x="186" y="443"/>
                  <a:pt x="195" y="443"/>
                </a:cubicBezTo>
                <a:cubicBezTo>
                  <a:pt x="398" y="496"/>
                  <a:pt x="398" y="496"/>
                  <a:pt x="398" y="496"/>
                </a:cubicBezTo>
                <a:cubicBezTo>
                  <a:pt x="407" y="505"/>
                  <a:pt x="416" y="496"/>
                  <a:pt x="426" y="487"/>
                </a:cubicBezTo>
                <a:cubicBezTo>
                  <a:pt x="496" y="212"/>
                  <a:pt x="496" y="212"/>
                  <a:pt x="496" y="212"/>
                </a:cubicBezTo>
                <a:cubicBezTo>
                  <a:pt x="496" y="204"/>
                  <a:pt x="488" y="186"/>
                  <a:pt x="479" y="186"/>
                </a:cubicBezTo>
                <a:close/>
                <a:moveTo>
                  <a:pt x="35" y="97"/>
                </a:moveTo>
                <a:lnTo>
                  <a:pt x="35" y="97"/>
                </a:lnTo>
                <a:cubicBezTo>
                  <a:pt x="230" y="44"/>
                  <a:pt x="230" y="44"/>
                  <a:pt x="230" y="44"/>
                </a:cubicBezTo>
                <a:cubicBezTo>
                  <a:pt x="310" y="310"/>
                  <a:pt x="310" y="310"/>
                  <a:pt x="310" y="310"/>
                </a:cubicBezTo>
                <a:cubicBezTo>
                  <a:pt x="116" y="364"/>
                  <a:pt x="116" y="364"/>
                  <a:pt x="116" y="364"/>
                </a:cubicBezTo>
                <a:lnTo>
                  <a:pt x="35" y="97"/>
                </a:lnTo>
                <a:close/>
                <a:moveTo>
                  <a:pt x="389" y="461"/>
                </a:moveTo>
                <a:lnTo>
                  <a:pt x="389" y="461"/>
                </a:lnTo>
                <a:cubicBezTo>
                  <a:pt x="222" y="417"/>
                  <a:pt x="222" y="417"/>
                  <a:pt x="222" y="417"/>
                </a:cubicBezTo>
                <a:cubicBezTo>
                  <a:pt x="230" y="364"/>
                  <a:pt x="230" y="364"/>
                  <a:pt x="230" y="364"/>
                </a:cubicBezTo>
                <a:cubicBezTo>
                  <a:pt x="328" y="336"/>
                  <a:pt x="328" y="336"/>
                  <a:pt x="328" y="336"/>
                </a:cubicBezTo>
                <a:cubicBezTo>
                  <a:pt x="336" y="336"/>
                  <a:pt x="345" y="327"/>
                  <a:pt x="345" y="319"/>
                </a:cubicBezTo>
                <a:cubicBezTo>
                  <a:pt x="310" y="177"/>
                  <a:pt x="310" y="177"/>
                  <a:pt x="310" y="177"/>
                </a:cubicBezTo>
                <a:cubicBezTo>
                  <a:pt x="451" y="212"/>
                  <a:pt x="451" y="212"/>
                  <a:pt x="451" y="212"/>
                </a:cubicBezTo>
                <a:lnTo>
                  <a:pt x="389" y="46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310" name="Freeform 144"/>
          <p:cNvSpPr>
            <a:spLocks noChangeArrowheads="1"/>
          </p:cNvSpPr>
          <p:nvPr/>
        </p:nvSpPr>
        <p:spPr bwMode="auto">
          <a:xfrm>
            <a:off x="11327038" y="1445684"/>
            <a:ext cx="266631" cy="237067"/>
          </a:xfrm>
          <a:custGeom>
            <a:avLst/>
            <a:gdLst>
              <a:gd name="T0" fmla="*/ 426 w 444"/>
              <a:gd name="T1" fmla="*/ 0 h 399"/>
              <a:gd name="T2" fmla="*/ 426 w 444"/>
              <a:gd name="T3" fmla="*/ 0 h 399"/>
              <a:gd name="T4" fmla="*/ 9 w 444"/>
              <a:gd name="T5" fmla="*/ 0 h 399"/>
              <a:gd name="T6" fmla="*/ 0 w 444"/>
              <a:gd name="T7" fmla="*/ 17 h 399"/>
              <a:gd name="T8" fmla="*/ 0 w 444"/>
              <a:gd name="T9" fmla="*/ 70 h 399"/>
              <a:gd name="T10" fmla="*/ 443 w 444"/>
              <a:gd name="T11" fmla="*/ 70 h 399"/>
              <a:gd name="T12" fmla="*/ 443 w 444"/>
              <a:gd name="T13" fmla="*/ 17 h 399"/>
              <a:gd name="T14" fmla="*/ 426 w 444"/>
              <a:gd name="T15" fmla="*/ 0 h 399"/>
              <a:gd name="T16" fmla="*/ 27 w 444"/>
              <a:gd name="T17" fmla="*/ 363 h 399"/>
              <a:gd name="T18" fmla="*/ 27 w 444"/>
              <a:gd name="T19" fmla="*/ 363 h 399"/>
              <a:gd name="T20" fmla="*/ 54 w 444"/>
              <a:gd name="T21" fmla="*/ 398 h 399"/>
              <a:gd name="T22" fmla="*/ 381 w 444"/>
              <a:gd name="T23" fmla="*/ 398 h 399"/>
              <a:gd name="T24" fmla="*/ 417 w 444"/>
              <a:gd name="T25" fmla="*/ 363 h 399"/>
              <a:gd name="T26" fmla="*/ 417 w 444"/>
              <a:gd name="T27" fmla="*/ 97 h 399"/>
              <a:gd name="T28" fmla="*/ 27 w 444"/>
              <a:gd name="T29" fmla="*/ 97 h 399"/>
              <a:gd name="T30" fmla="*/ 27 w 444"/>
              <a:gd name="T31" fmla="*/ 363 h 399"/>
              <a:gd name="T32" fmla="*/ 151 w 444"/>
              <a:gd name="T33" fmla="*/ 150 h 399"/>
              <a:gd name="T34" fmla="*/ 151 w 444"/>
              <a:gd name="T35" fmla="*/ 150 h 399"/>
              <a:gd name="T36" fmla="*/ 293 w 444"/>
              <a:gd name="T37" fmla="*/ 150 h 399"/>
              <a:gd name="T38" fmla="*/ 293 w 444"/>
              <a:gd name="T39" fmla="*/ 194 h 399"/>
              <a:gd name="T40" fmla="*/ 151 w 444"/>
              <a:gd name="T41" fmla="*/ 194 h 399"/>
              <a:gd name="T42" fmla="*/ 151 w 444"/>
              <a:gd name="T43" fmla="*/ 150 h 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44" h="399">
                <a:moveTo>
                  <a:pt x="426" y="0"/>
                </a:moveTo>
                <a:lnTo>
                  <a:pt x="426" y="0"/>
                </a:lnTo>
                <a:cubicBezTo>
                  <a:pt x="9" y="0"/>
                  <a:pt x="9" y="0"/>
                  <a:pt x="9" y="0"/>
                </a:cubicBezTo>
                <a:cubicBezTo>
                  <a:pt x="0" y="0"/>
                  <a:pt x="0" y="8"/>
                  <a:pt x="0" y="17"/>
                </a:cubicBezTo>
                <a:cubicBezTo>
                  <a:pt x="0" y="70"/>
                  <a:pt x="0" y="70"/>
                  <a:pt x="0" y="70"/>
                </a:cubicBezTo>
                <a:cubicBezTo>
                  <a:pt x="443" y="70"/>
                  <a:pt x="443" y="70"/>
                  <a:pt x="443" y="70"/>
                </a:cubicBezTo>
                <a:cubicBezTo>
                  <a:pt x="443" y="17"/>
                  <a:pt x="443" y="17"/>
                  <a:pt x="443" y="17"/>
                </a:cubicBezTo>
                <a:cubicBezTo>
                  <a:pt x="443" y="8"/>
                  <a:pt x="434" y="0"/>
                  <a:pt x="426" y="0"/>
                </a:cubicBezTo>
                <a:close/>
                <a:moveTo>
                  <a:pt x="27" y="363"/>
                </a:moveTo>
                <a:lnTo>
                  <a:pt x="27" y="363"/>
                </a:lnTo>
                <a:cubicBezTo>
                  <a:pt x="27" y="380"/>
                  <a:pt x="36" y="398"/>
                  <a:pt x="54" y="398"/>
                </a:cubicBezTo>
                <a:cubicBezTo>
                  <a:pt x="381" y="398"/>
                  <a:pt x="381" y="398"/>
                  <a:pt x="381" y="398"/>
                </a:cubicBezTo>
                <a:cubicBezTo>
                  <a:pt x="408" y="398"/>
                  <a:pt x="417" y="380"/>
                  <a:pt x="417" y="363"/>
                </a:cubicBezTo>
                <a:cubicBezTo>
                  <a:pt x="417" y="97"/>
                  <a:pt x="417" y="97"/>
                  <a:pt x="417" y="97"/>
                </a:cubicBezTo>
                <a:cubicBezTo>
                  <a:pt x="27" y="97"/>
                  <a:pt x="27" y="97"/>
                  <a:pt x="27" y="97"/>
                </a:cubicBezTo>
                <a:lnTo>
                  <a:pt x="27" y="363"/>
                </a:lnTo>
                <a:close/>
                <a:moveTo>
                  <a:pt x="151" y="150"/>
                </a:moveTo>
                <a:lnTo>
                  <a:pt x="151" y="150"/>
                </a:lnTo>
                <a:cubicBezTo>
                  <a:pt x="293" y="150"/>
                  <a:pt x="293" y="150"/>
                  <a:pt x="293" y="150"/>
                </a:cubicBezTo>
                <a:cubicBezTo>
                  <a:pt x="293" y="194"/>
                  <a:pt x="293" y="194"/>
                  <a:pt x="293" y="194"/>
                </a:cubicBezTo>
                <a:cubicBezTo>
                  <a:pt x="151" y="194"/>
                  <a:pt x="151" y="194"/>
                  <a:pt x="151" y="194"/>
                </a:cubicBezTo>
                <a:lnTo>
                  <a:pt x="151" y="1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311" name="Freeform 145"/>
          <p:cNvSpPr>
            <a:spLocks noChangeArrowheads="1"/>
          </p:cNvSpPr>
          <p:nvPr/>
        </p:nvSpPr>
        <p:spPr bwMode="auto">
          <a:xfrm>
            <a:off x="10734526" y="1428752"/>
            <a:ext cx="266631" cy="266700"/>
          </a:xfrm>
          <a:custGeom>
            <a:avLst/>
            <a:gdLst>
              <a:gd name="T0" fmla="*/ 70 w 444"/>
              <a:gd name="T1" fmla="*/ 400 h 445"/>
              <a:gd name="T2" fmla="*/ 70 w 444"/>
              <a:gd name="T3" fmla="*/ 400 h 445"/>
              <a:gd name="T4" fmla="*/ 124 w 444"/>
              <a:gd name="T5" fmla="*/ 444 h 445"/>
              <a:gd name="T6" fmla="*/ 168 w 444"/>
              <a:gd name="T7" fmla="*/ 400 h 445"/>
              <a:gd name="T8" fmla="*/ 124 w 444"/>
              <a:gd name="T9" fmla="*/ 346 h 445"/>
              <a:gd name="T10" fmla="*/ 70 w 444"/>
              <a:gd name="T11" fmla="*/ 400 h 445"/>
              <a:gd name="T12" fmla="*/ 319 w 444"/>
              <a:gd name="T13" fmla="*/ 400 h 445"/>
              <a:gd name="T14" fmla="*/ 319 w 444"/>
              <a:gd name="T15" fmla="*/ 400 h 445"/>
              <a:gd name="T16" fmla="*/ 372 w 444"/>
              <a:gd name="T17" fmla="*/ 444 h 445"/>
              <a:gd name="T18" fmla="*/ 417 w 444"/>
              <a:gd name="T19" fmla="*/ 400 h 445"/>
              <a:gd name="T20" fmla="*/ 372 w 444"/>
              <a:gd name="T21" fmla="*/ 346 h 445"/>
              <a:gd name="T22" fmla="*/ 319 w 444"/>
              <a:gd name="T23" fmla="*/ 400 h 445"/>
              <a:gd name="T24" fmla="*/ 159 w 444"/>
              <a:gd name="T25" fmla="*/ 284 h 445"/>
              <a:gd name="T26" fmla="*/ 159 w 444"/>
              <a:gd name="T27" fmla="*/ 284 h 445"/>
              <a:gd name="T28" fmla="*/ 434 w 444"/>
              <a:gd name="T29" fmla="*/ 204 h 445"/>
              <a:gd name="T30" fmla="*/ 443 w 444"/>
              <a:gd name="T31" fmla="*/ 187 h 445"/>
              <a:gd name="T32" fmla="*/ 443 w 444"/>
              <a:gd name="T33" fmla="*/ 54 h 445"/>
              <a:gd name="T34" fmla="*/ 98 w 444"/>
              <a:gd name="T35" fmla="*/ 54 h 445"/>
              <a:gd name="T36" fmla="*/ 98 w 444"/>
              <a:gd name="T37" fmla="*/ 10 h 445"/>
              <a:gd name="T38" fmla="*/ 89 w 444"/>
              <a:gd name="T39" fmla="*/ 0 h 445"/>
              <a:gd name="T40" fmla="*/ 9 w 444"/>
              <a:gd name="T41" fmla="*/ 0 h 445"/>
              <a:gd name="T42" fmla="*/ 0 w 444"/>
              <a:gd name="T43" fmla="*/ 10 h 445"/>
              <a:gd name="T44" fmla="*/ 0 w 444"/>
              <a:gd name="T45" fmla="*/ 54 h 445"/>
              <a:gd name="T46" fmla="*/ 45 w 444"/>
              <a:gd name="T47" fmla="*/ 54 h 445"/>
              <a:gd name="T48" fmla="*/ 98 w 444"/>
              <a:gd name="T49" fmla="*/ 275 h 445"/>
              <a:gd name="T50" fmla="*/ 98 w 444"/>
              <a:gd name="T51" fmla="*/ 302 h 445"/>
              <a:gd name="T52" fmla="*/ 98 w 444"/>
              <a:gd name="T53" fmla="*/ 338 h 445"/>
              <a:gd name="T54" fmla="*/ 106 w 444"/>
              <a:gd name="T55" fmla="*/ 346 h 445"/>
              <a:gd name="T56" fmla="*/ 124 w 444"/>
              <a:gd name="T57" fmla="*/ 346 h 445"/>
              <a:gd name="T58" fmla="*/ 372 w 444"/>
              <a:gd name="T59" fmla="*/ 346 h 445"/>
              <a:gd name="T60" fmla="*/ 434 w 444"/>
              <a:gd name="T61" fmla="*/ 346 h 445"/>
              <a:gd name="T62" fmla="*/ 443 w 444"/>
              <a:gd name="T63" fmla="*/ 338 h 445"/>
              <a:gd name="T64" fmla="*/ 443 w 444"/>
              <a:gd name="T65" fmla="*/ 302 h 445"/>
              <a:gd name="T66" fmla="*/ 168 w 444"/>
              <a:gd name="T67" fmla="*/ 302 h 445"/>
              <a:gd name="T68" fmla="*/ 159 w 444"/>
              <a:gd name="T69" fmla="*/ 284 h 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44" h="445">
                <a:moveTo>
                  <a:pt x="70" y="400"/>
                </a:moveTo>
                <a:lnTo>
                  <a:pt x="70" y="400"/>
                </a:lnTo>
                <a:cubicBezTo>
                  <a:pt x="70" y="426"/>
                  <a:pt x="98" y="444"/>
                  <a:pt x="124" y="444"/>
                </a:cubicBezTo>
                <a:cubicBezTo>
                  <a:pt x="151" y="444"/>
                  <a:pt x="168" y="426"/>
                  <a:pt x="168" y="400"/>
                </a:cubicBezTo>
                <a:cubicBezTo>
                  <a:pt x="168" y="373"/>
                  <a:pt x="151" y="346"/>
                  <a:pt x="124" y="346"/>
                </a:cubicBezTo>
                <a:cubicBezTo>
                  <a:pt x="98" y="346"/>
                  <a:pt x="70" y="373"/>
                  <a:pt x="70" y="400"/>
                </a:cubicBezTo>
                <a:close/>
                <a:moveTo>
                  <a:pt x="319" y="400"/>
                </a:moveTo>
                <a:lnTo>
                  <a:pt x="319" y="400"/>
                </a:lnTo>
                <a:cubicBezTo>
                  <a:pt x="319" y="426"/>
                  <a:pt x="345" y="444"/>
                  <a:pt x="372" y="444"/>
                </a:cubicBezTo>
                <a:cubicBezTo>
                  <a:pt x="399" y="444"/>
                  <a:pt x="417" y="426"/>
                  <a:pt x="417" y="400"/>
                </a:cubicBezTo>
                <a:cubicBezTo>
                  <a:pt x="417" y="373"/>
                  <a:pt x="399" y="346"/>
                  <a:pt x="372" y="346"/>
                </a:cubicBezTo>
                <a:cubicBezTo>
                  <a:pt x="345" y="346"/>
                  <a:pt x="319" y="373"/>
                  <a:pt x="319" y="400"/>
                </a:cubicBezTo>
                <a:close/>
                <a:moveTo>
                  <a:pt x="159" y="284"/>
                </a:moveTo>
                <a:lnTo>
                  <a:pt x="159" y="284"/>
                </a:lnTo>
                <a:cubicBezTo>
                  <a:pt x="434" y="204"/>
                  <a:pt x="434" y="204"/>
                  <a:pt x="434" y="204"/>
                </a:cubicBezTo>
                <a:cubicBezTo>
                  <a:pt x="443" y="204"/>
                  <a:pt x="443" y="195"/>
                  <a:pt x="443" y="187"/>
                </a:cubicBezTo>
                <a:cubicBezTo>
                  <a:pt x="443" y="54"/>
                  <a:pt x="443" y="54"/>
                  <a:pt x="443" y="54"/>
                </a:cubicBezTo>
                <a:cubicBezTo>
                  <a:pt x="98" y="54"/>
                  <a:pt x="98" y="54"/>
                  <a:pt x="98" y="54"/>
                </a:cubicBezTo>
                <a:cubicBezTo>
                  <a:pt x="98" y="10"/>
                  <a:pt x="98" y="10"/>
                  <a:pt x="98" y="10"/>
                </a:cubicBezTo>
                <a:lnTo>
                  <a:pt x="89" y="0"/>
                </a:lnTo>
                <a:cubicBezTo>
                  <a:pt x="9" y="0"/>
                  <a:pt x="9" y="0"/>
                  <a:pt x="9" y="0"/>
                </a:cubicBezTo>
                <a:cubicBezTo>
                  <a:pt x="0" y="0"/>
                  <a:pt x="0" y="10"/>
                  <a:pt x="0" y="10"/>
                </a:cubicBezTo>
                <a:cubicBezTo>
                  <a:pt x="0" y="54"/>
                  <a:pt x="0" y="54"/>
                  <a:pt x="0" y="54"/>
                </a:cubicBezTo>
                <a:cubicBezTo>
                  <a:pt x="45" y="54"/>
                  <a:pt x="45" y="54"/>
                  <a:pt x="45" y="54"/>
                </a:cubicBezTo>
                <a:cubicBezTo>
                  <a:pt x="98" y="275"/>
                  <a:pt x="98" y="275"/>
                  <a:pt x="98" y="275"/>
                </a:cubicBezTo>
                <a:cubicBezTo>
                  <a:pt x="98" y="302"/>
                  <a:pt x="98" y="302"/>
                  <a:pt x="98" y="302"/>
                </a:cubicBezTo>
                <a:cubicBezTo>
                  <a:pt x="98" y="338"/>
                  <a:pt x="98" y="338"/>
                  <a:pt x="98" y="338"/>
                </a:cubicBezTo>
                <a:cubicBezTo>
                  <a:pt x="98" y="346"/>
                  <a:pt x="106" y="346"/>
                  <a:pt x="106" y="346"/>
                </a:cubicBezTo>
                <a:cubicBezTo>
                  <a:pt x="124" y="346"/>
                  <a:pt x="124" y="346"/>
                  <a:pt x="124" y="346"/>
                </a:cubicBezTo>
                <a:cubicBezTo>
                  <a:pt x="372" y="346"/>
                  <a:pt x="372" y="346"/>
                  <a:pt x="372" y="346"/>
                </a:cubicBezTo>
                <a:cubicBezTo>
                  <a:pt x="434" y="346"/>
                  <a:pt x="434" y="346"/>
                  <a:pt x="434" y="346"/>
                </a:cubicBezTo>
                <a:cubicBezTo>
                  <a:pt x="443" y="346"/>
                  <a:pt x="443" y="346"/>
                  <a:pt x="443" y="338"/>
                </a:cubicBezTo>
                <a:cubicBezTo>
                  <a:pt x="443" y="302"/>
                  <a:pt x="443" y="302"/>
                  <a:pt x="443" y="302"/>
                </a:cubicBezTo>
                <a:cubicBezTo>
                  <a:pt x="168" y="302"/>
                  <a:pt x="168" y="302"/>
                  <a:pt x="168" y="302"/>
                </a:cubicBezTo>
                <a:cubicBezTo>
                  <a:pt x="133" y="302"/>
                  <a:pt x="133" y="284"/>
                  <a:pt x="159" y="2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312" name="Freeform 146"/>
          <p:cNvSpPr>
            <a:spLocks noChangeArrowheads="1"/>
          </p:cNvSpPr>
          <p:nvPr/>
        </p:nvSpPr>
        <p:spPr bwMode="auto">
          <a:xfrm>
            <a:off x="10167406" y="1413934"/>
            <a:ext cx="213729" cy="296334"/>
          </a:xfrm>
          <a:custGeom>
            <a:avLst/>
            <a:gdLst>
              <a:gd name="T0" fmla="*/ 318 w 356"/>
              <a:gd name="T1" fmla="*/ 54 h 497"/>
              <a:gd name="T2" fmla="*/ 318 w 356"/>
              <a:gd name="T3" fmla="*/ 54 h 497"/>
              <a:gd name="T4" fmla="*/ 283 w 356"/>
              <a:gd name="T5" fmla="*/ 124 h 497"/>
              <a:gd name="T6" fmla="*/ 71 w 356"/>
              <a:gd name="T7" fmla="*/ 124 h 497"/>
              <a:gd name="T8" fmla="*/ 36 w 356"/>
              <a:gd name="T9" fmla="*/ 54 h 497"/>
              <a:gd name="T10" fmla="*/ 0 w 356"/>
              <a:gd name="T11" fmla="*/ 89 h 497"/>
              <a:gd name="T12" fmla="*/ 0 w 356"/>
              <a:gd name="T13" fmla="*/ 461 h 497"/>
              <a:gd name="T14" fmla="*/ 36 w 356"/>
              <a:gd name="T15" fmla="*/ 496 h 497"/>
              <a:gd name="T16" fmla="*/ 318 w 356"/>
              <a:gd name="T17" fmla="*/ 496 h 497"/>
              <a:gd name="T18" fmla="*/ 355 w 356"/>
              <a:gd name="T19" fmla="*/ 461 h 497"/>
              <a:gd name="T20" fmla="*/ 355 w 356"/>
              <a:gd name="T21" fmla="*/ 89 h 497"/>
              <a:gd name="T22" fmla="*/ 318 w 356"/>
              <a:gd name="T23" fmla="*/ 54 h 497"/>
              <a:gd name="T24" fmla="*/ 265 w 356"/>
              <a:gd name="T25" fmla="*/ 98 h 497"/>
              <a:gd name="T26" fmla="*/ 265 w 356"/>
              <a:gd name="T27" fmla="*/ 98 h 497"/>
              <a:gd name="T28" fmla="*/ 292 w 356"/>
              <a:gd name="T29" fmla="*/ 54 h 497"/>
              <a:gd name="T30" fmla="*/ 230 w 356"/>
              <a:gd name="T31" fmla="*/ 54 h 497"/>
              <a:gd name="T32" fmla="*/ 212 w 356"/>
              <a:gd name="T33" fmla="*/ 0 h 497"/>
              <a:gd name="T34" fmla="*/ 133 w 356"/>
              <a:gd name="T35" fmla="*/ 0 h 497"/>
              <a:gd name="T36" fmla="*/ 115 w 356"/>
              <a:gd name="T37" fmla="*/ 54 h 497"/>
              <a:gd name="T38" fmla="*/ 61 w 356"/>
              <a:gd name="T39" fmla="*/ 54 h 497"/>
              <a:gd name="T40" fmla="*/ 89 w 356"/>
              <a:gd name="T41" fmla="*/ 98 h 497"/>
              <a:gd name="T42" fmla="*/ 265 w 356"/>
              <a:gd name="T43" fmla="*/ 98 h 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56" h="497">
                <a:moveTo>
                  <a:pt x="318" y="54"/>
                </a:moveTo>
                <a:lnTo>
                  <a:pt x="318" y="54"/>
                </a:lnTo>
                <a:cubicBezTo>
                  <a:pt x="283" y="124"/>
                  <a:pt x="283" y="124"/>
                  <a:pt x="283" y="124"/>
                </a:cubicBezTo>
                <a:cubicBezTo>
                  <a:pt x="71" y="124"/>
                  <a:pt x="71" y="124"/>
                  <a:pt x="71" y="124"/>
                </a:cubicBezTo>
                <a:cubicBezTo>
                  <a:pt x="36" y="54"/>
                  <a:pt x="36" y="54"/>
                  <a:pt x="36" y="54"/>
                </a:cubicBezTo>
                <a:cubicBezTo>
                  <a:pt x="17" y="54"/>
                  <a:pt x="0" y="71"/>
                  <a:pt x="0" y="89"/>
                </a:cubicBezTo>
                <a:cubicBezTo>
                  <a:pt x="0" y="461"/>
                  <a:pt x="0" y="461"/>
                  <a:pt x="0" y="461"/>
                </a:cubicBezTo>
                <a:cubicBezTo>
                  <a:pt x="0" y="487"/>
                  <a:pt x="17" y="496"/>
                  <a:pt x="36" y="496"/>
                </a:cubicBezTo>
                <a:cubicBezTo>
                  <a:pt x="318" y="496"/>
                  <a:pt x="318" y="496"/>
                  <a:pt x="318" y="496"/>
                </a:cubicBezTo>
                <a:cubicBezTo>
                  <a:pt x="336" y="496"/>
                  <a:pt x="355" y="487"/>
                  <a:pt x="355" y="461"/>
                </a:cubicBezTo>
                <a:cubicBezTo>
                  <a:pt x="355" y="89"/>
                  <a:pt x="355" y="89"/>
                  <a:pt x="355" y="89"/>
                </a:cubicBezTo>
                <a:cubicBezTo>
                  <a:pt x="355" y="71"/>
                  <a:pt x="336" y="54"/>
                  <a:pt x="318" y="54"/>
                </a:cubicBezTo>
                <a:close/>
                <a:moveTo>
                  <a:pt x="265" y="98"/>
                </a:moveTo>
                <a:lnTo>
                  <a:pt x="265" y="98"/>
                </a:lnTo>
                <a:cubicBezTo>
                  <a:pt x="292" y="54"/>
                  <a:pt x="292" y="54"/>
                  <a:pt x="292" y="54"/>
                </a:cubicBezTo>
                <a:cubicBezTo>
                  <a:pt x="230" y="54"/>
                  <a:pt x="230" y="54"/>
                  <a:pt x="230" y="54"/>
                </a:cubicBezTo>
                <a:cubicBezTo>
                  <a:pt x="212" y="0"/>
                  <a:pt x="212" y="0"/>
                  <a:pt x="212" y="0"/>
                </a:cubicBezTo>
                <a:cubicBezTo>
                  <a:pt x="133" y="0"/>
                  <a:pt x="133" y="0"/>
                  <a:pt x="133" y="0"/>
                </a:cubicBezTo>
                <a:cubicBezTo>
                  <a:pt x="115" y="54"/>
                  <a:pt x="115" y="54"/>
                  <a:pt x="115" y="54"/>
                </a:cubicBezTo>
                <a:cubicBezTo>
                  <a:pt x="61" y="54"/>
                  <a:pt x="61" y="54"/>
                  <a:pt x="61" y="54"/>
                </a:cubicBezTo>
                <a:cubicBezTo>
                  <a:pt x="89" y="98"/>
                  <a:pt x="89" y="98"/>
                  <a:pt x="89" y="98"/>
                </a:cubicBezTo>
                <a:lnTo>
                  <a:pt x="265" y="9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315" name="Freeform 149"/>
          <p:cNvSpPr>
            <a:spLocks noChangeArrowheads="1"/>
          </p:cNvSpPr>
          <p:nvPr/>
        </p:nvSpPr>
        <p:spPr bwMode="auto">
          <a:xfrm>
            <a:off x="7816403" y="4955118"/>
            <a:ext cx="217959" cy="296334"/>
          </a:xfrm>
          <a:custGeom>
            <a:avLst/>
            <a:gdLst>
              <a:gd name="T0" fmla="*/ 106 w 364"/>
              <a:gd name="T1" fmla="*/ 479 h 498"/>
              <a:gd name="T2" fmla="*/ 106 w 364"/>
              <a:gd name="T3" fmla="*/ 479 h 498"/>
              <a:gd name="T4" fmla="*/ 176 w 364"/>
              <a:gd name="T5" fmla="*/ 497 h 498"/>
              <a:gd name="T6" fmla="*/ 248 w 364"/>
              <a:gd name="T7" fmla="*/ 479 h 498"/>
              <a:gd name="T8" fmla="*/ 248 w 364"/>
              <a:gd name="T9" fmla="*/ 426 h 498"/>
              <a:gd name="T10" fmla="*/ 106 w 364"/>
              <a:gd name="T11" fmla="*/ 426 h 498"/>
              <a:gd name="T12" fmla="*/ 106 w 364"/>
              <a:gd name="T13" fmla="*/ 479 h 498"/>
              <a:gd name="T14" fmla="*/ 248 w 364"/>
              <a:gd name="T15" fmla="*/ 400 h 498"/>
              <a:gd name="T16" fmla="*/ 248 w 364"/>
              <a:gd name="T17" fmla="*/ 400 h 498"/>
              <a:gd name="T18" fmla="*/ 354 w 364"/>
              <a:gd name="T19" fmla="*/ 151 h 498"/>
              <a:gd name="T20" fmla="*/ 176 w 364"/>
              <a:gd name="T21" fmla="*/ 0 h 498"/>
              <a:gd name="T22" fmla="*/ 0 w 364"/>
              <a:gd name="T23" fmla="*/ 151 h 498"/>
              <a:gd name="T24" fmla="*/ 106 w 364"/>
              <a:gd name="T25" fmla="*/ 400 h 498"/>
              <a:gd name="T26" fmla="*/ 248 w 364"/>
              <a:gd name="T27" fmla="*/ 400 h 498"/>
              <a:gd name="T28" fmla="*/ 53 w 364"/>
              <a:gd name="T29" fmla="*/ 151 h 498"/>
              <a:gd name="T30" fmla="*/ 53 w 364"/>
              <a:gd name="T31" fmla="*/ 151 h 498"/>
              <a:gd name="T32" fmla="*/ 176 w 364"/>
              <a:gd name="T33" fmla="*/ 53 h 498"/>
              <a:gd name="T34" fmla="*/ 301 w 364"/>
              <a:gd name="T35" fmla="*/ 151 h 498"/>
              <a:gd name="T36" fmla="*/ 257 w 364"/>
              <a:gd name="T37" fmla="*/ 249 h 498"/>
              <a:gd name="T38" fmla="*/ 194 w 364"/>
              <a:gd name="T39" fmla="*/ 355 h 498"/>
              <a:gd name="T40" fmla="*/ 159 w 364"/>
              <a:gd name="T41" fmla="*/ 355 h 498"/>
              <a:gd name="T42" fmla="*/ 97 w 364"/>
              <a:gd name="T43" fmla="*/ 249 h 498"/>
              <a:gd name="T44" fmla="*/ 53 w 364"/>
              <a:gd name="T45" fmla="*/ 151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64" h="498">
                <a:moveTo>
                  <a:pt x="106" y="479"/>
                </a:moveTo>
                <a:lnTo>
                  <a:pt x="106" y="479"/>
                </a:lnTo>
                <a:cubicBezTo>
                  <a:pt x="123" y="488"/>
                  <a:pt x="150" y="497"/>
                  <a:pt x="176" y="497"/>
                </a:cubicBezTo>
                <a:cubicBezTo>
                  <a:pt x="203" y="497"/>
                  <a:pt x="229" y="488"/>
                  <a:pt x="248" y="479"/>
                </a:cubicBezTo>
                <a:cubicBezTo>
                  <a:pt x="248" y="426"/>
                  <a:pt x="248" y="426"/>
                  <a:pt x="248" y="426"/>
                </a:cubicBezTo>
                <a:cubicBezTo>
                  <a:pt x="106" y="426"/>
                  <a:pt x="106" y="426"/>
                  <a:pt x="106" y="426"/>
                </a:cubicBezTo>
                <a:lnTo>
                  <a:pt x="106" y="479"/>
                </a:lnTo>
                <a:close/>
                <a:moveTo>
                  <a:pt x="248" y="400"/>
                </a:moveTo>
                <a:lnTo>
                  <a:pt x="248" y="400"/>
                </a:lnTo>
                <a:cubicBezTo>
                  <a:pt x="248" y="293"/>
                  <a:pt x="363" y="258"/>
                  <a:pt x="354" y="151"/>
                </a:cubicBezTo>
                <a:cubicBezTo>
                  <a:pt x="345" y="80"/>
                  <a:pt x="301" y="0"/>
                  <a:pt x="176" y="0"/>
                </a:cubicBezTo>
                <a:cubicBezTo>
                  <a:pt x="53" y="0"/>
                  <a:pt x="9" y="80"/>
                  <a:pt x="0" y="151"/>
                </a:cubicBezTo>
                <a:cubicBezTo>
                  <a:pt x="0" y="258"/>
                  <a:pt x="106" y="293"/>
                  <a:pt x="106" y="400"/>
                </a:cubicBezTo>
                <a:lnTo>
                  <a:pt x="248" y="400"/>
                </a:lnTo>
                <a:close/>
                <a:moveTo>
                  <a:pt x="53" y="151"/>
                </a:moveTo>
                <a:lnTo>
                  <a:pt x="53" y="151"/>
                </a:lnTo>
                <a:cubicBezTo>
                  <a:pt x="62" y="89"/>
                  <a:pt x="106" y="53"/>
                  <a:pt x="176" y="53"/>
                </a:cubicBezTo>
                <a:cubicBezTo>
                  <a:pt x="248" y="53"/>
                  <a:pt x="292" y="89"/>
                  <a:pt x="301" y="151"/>
                </a:cubicBezTo>
                <a:cubicBezTo>
                  <a:pt x="301" y="187"/>
                  <a:pt x="283" y="213"/>
                  <a:pt x="257" y="249"/>
                </a:cubicBezTo>
                <a:cubicBezTo>
                  <a:pt x="229" y="275"/>
                  <a:pt x="213" y="311"/>
                  <a:pt x="194" y="355"/>
                </a:cubicBezTo>
                <a:cubicBezTo>
                  <a:pt x="159" y="355"/>
                  <a:pt x="159" y="355"/>
                  <a:pt x="159" y="355"/>
                </a:cubicBezTo>
                <a:cubicBezTo>
                  <a:pt x="141" y="311"/>
                  <a:pt x="123" y="275"/>
                  <a:pt x="97" y="249"/>
                </a:cubicBezTo>
                <a:cubicBezTo>
                  <a:pt x="70" y="213"/>
                  <a:pt x="53" y="187"/>
                  <a:pt x="53" y="15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317" name="Freeform 151"/>
          <p:cNvSpPr>
            <a:spLocks noChangeArrowheads="1"/>
          </p:cNvSpPr>
          <p:nvPr/>
        </p:nvSpPr>
        <p:spPr bwMode="auto">
          <a:xfrm>
            <a:off x="11312226" y="3257552"/>
            <a:ext cx="298372" cy="173567"/>
          </a:xfrm>
          <a:custGeom>
            <a:avLst/>
            <a:gdLst>
              <a:gd name="T0" fmla="*/ 124 w 497"/>
              <a:gd name="T1" fmla="*/ 221 h 293"/>
              <a:gd name="T2" fmla="*/ 124 w 497"/>
              <a:gd name="T3" fmla="*/ 221 h 293"/>
              <a:gd name="T4" fmla="*/ 124 w 497"/>
              <a:gd name="T5" fmla="*/ 97 h 293"/>
              <a:gd name="T6" fmla="*/ 177 w 497"/>
              <a:gd name="T7" fmla="*/ 97 h 293"/>
              <a:gd name="T8" fmla="*/ 88 w 497"/>
              <a:gd name="T9" fmla="*/ 0 h 293"/>
              <a:gd name="T10" fmla="*/ 0 w 497"/>
              <a:gd name="T11" fmla="*/ 97 h 293"/>
              <a:gd name="T12" fmla="*/ 53 w 497"/>
              <a:gd name="T13" fmla="*/ 97 h 293"/>
              <a:gd name="T14" fmla="*/ 53 w 497"/>
              <a:gd name="T15" fmla="*/ 248 h 293"/>
              <a:gd name="T16" fmla="*/ 97 w 497"/>
              <a:gd name="T17" fmla="*/ 292 h 293"/>
              <a:gd name="T18" fmla="*/ 319 w 497"/>
              <a:gd name="T19" fmla="*/ 292 h 293"/>
              <a:gd name="T20" fmla="*/ 256 w 497"/>
              <a:gd name="T21" fmla="*/ 221 h 293"/>
              <a:gd name="T22" fmla="*/ 124 w 497"/>
              <a:gd name="T23" fmla="*/ 221 h 293"/>
              <a:gd name="T24" fmla="*/ 443 w 497"/>
              <a:gd name="T25" fmla="*/ 195 h 293"/>
              <a:gd name="T26" fmla="*/ 443 w 497"/>
              <a:gd name="T27" fmla="*/ 195 h 293"/>
              <a:gd name="T28" fmla="*/ 443 w 497"/>
              <a:gd name="T29" fmla="*/ 44 h 293"/>
              <a:gd name="T30" fmla="*/ 399 w 497"/>
              <a:gd name="T31" fmla="*/ 0 h 293"/>
              <a:gd name="T32" fmla="*/ 177 w 497"/>
              <a:gd name="T33" fmla="*/ 0 h 293"/>
              <a:gd name="T34" fmla="*/ 239 w 497"/>
              <a:gd name="T35" fmla="*/ 61 h 293"/>
              <a:gd name="T36" fmla="*/ 372 w 497"/>
              <a:gd name="T37" fmla="*/ 61 h 293"/>
              <a:gd name="T38" fmla="*/ 372 w 497"/>
              <a:gd name="T39" fmla="*/ 195 h 293"/>
              <a:gd name="T40" fmla="*/ 319 w 497"/>
              <a:gd name="T41" fmla="*/ 195 h 293"/>
              <a:gd name="T42" fmla="*/ 407 w 497"/>
              <a:gd name="T43" fmla="*/ 292 h 293"/>
              <a:gd name="T44" fmla="*/ 496 w 497"/>
              <a:gd name="T45" fmla="*/ 195 h 293"/>
              <a:gd name="T46" fmla="*/ 443 w 497"/>
              <a:gd name="T47" fmla="*/ 195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97" h="293">
                <a:moveTo>
                  <a:pt x="124" y="221"/>
                </a:moveTo>
                <a:lnTo>
                  <a:pt x="124" y="221"/>
                </a:lnTo>
                <a:cubicBezTo>
                  <a:pt x="124" y="97"/>
                  <a:pt x="124" y="97"/>
                  <a:pt x="124" y="97"/>
                </a:cubicBezTo>
                <a:cubicBezTo>
                  <a:pt x="177" y="97"/>
                  <a:pt x="177" y="97"/>
                  <a:pt x="177" y="97"/>
                </a:cubicBezTo>
                <a:cubicBezTo>
                  <a:pt x="88" y="0"/>
                  <a:pt x="88" y="0"/>
                  <a:pt x="88" y="0"/>
                </a:cubicBezTo>
                <a:cubicBezTo>
                  <a:pt x="0" y="97"/>
                  <a:pt x="0" y="97"/>
                  <a:pt x="0" y="97"/>
                </a:cubicBezTo>
                <a:cubicBezTo>
                  <a:pt x="53" y="97"/>
                  <a:pt x="53" y="97"/>
                  <a:pt x="53" y="97"/>
                </a:cubicBezTo>
                <a:cubicBezTo>
                  <a:pt x="53" y="248"/>
                  <a:pt x="53" y="248"/>
                  <a:pt x="53" y="248"/>
                </a:cubicBezTo>
                <a:cubicBezTo>
                  <a:pt x="53" y="274"/>
                  <a:pt x="71" y="292"/>
                  <a:pt x="97" y="292"/>
                </a:cubicBezTo>
                <a:cubicBezTo>
                  <a:pt x="319" y="292"/>
                  <a:pt x="319" y="292"/>
                  <a:pt x="319" y="292"/>
                </a:cubicBezTo>
                <a:cubicBezTo>
                  <a:pt x="256" y="221"/>
                  <a:pt x="256" y="221"/>
                  <a:pt x="256" y="221"/>
                </a:cubicBezTo>
                <a:lnTo>
                  <a:pt x="124" y="221"/>
                </a:lnTo>
                <a:close/>
                <a:moveTo>
                  <a:pt x="443" y="195"/>
                </a:moveTo>
                <a:lnTo>
                  <a:pt x="443" y="195"/>
                </a:lnTo>
                <a:cubicBezTo>
                  <a:pt x="443" y="44"/>
                  <a:pt x="443" y="44"/>
                  <a:pt x="443" y="44"/>
                </a:cubicBezTo>
                <a:cubicBezTo>
                  <a:pt x="443" y="17"/>
                  <a:pt x="425" y="0"/>
                  <a:pt x="399" y="0"/>
                </a:cubicBezTo>
                <a:cubicBezTo>
                  <a:pt x="177" y="0"/>
                  <a:pt x="177" y="0"/>
                  <a:pt x="177" y="0"/>
                </a:cubicBezTo>
                <a:cubicBezTo>
                  <a:pt x="239" y="61"/>
                  <a:pt x="239" y="61"/>
                  <a:pt x="239" y="61"/>
                </a:cubicBezTo>
                <a:cubicBezTo>
                  <a:pt x="372" y="61"/>
                  <a:pt x="372" y="61"/>
                  <a:pt x="372" y="61"/>
                </a:cubicBezTo>
                <a:cubicBezTo>
                  <a:pt x="372" y="195"/>
                  <a:pt x="372" y="195"/>
                  <a:pt x="372" y="195"/>
                </a:cubicBezTo>
                <a:cubicBezTo>
                  <a:pt x="319" y="195"/>
                  <a:pt x="319" y="195"/>
                  <a:pt x="319" y="195"/>
                </a:cubicBezTo>
                <a:cubicBezTo>
                  <a:pt x="407" y="292"/>
                  <a:pt x="407" y="292"/>
                  <a:pt x="407" y="292"/>
                </a:cubicBezTo>
                <a:cubicBezTo>
                  <a:pt x="496" y="195"/>
                  <a:pt x="496" y="195"/>
                  <a:pt x="496" y="195"/>
                </a:cubicBezTo>
                <a:lnTo>
                  <a:pt x="443" y="19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320" name="Freeform 154"/>
          <p:cNvSpPr>
            <a:spLocks noChangeArrowheads="1"/>
          </p:cNvSpPr>
          <p:nvPr/>
        </p:nvSpPr>
        <p:spPr bwMode="auto">
          <a:xfrm>
            <a:off x="9001428" y="3175000"/>
            <a:ext cx="213727" cy="289984"/>
          </a:xfrm>
          <a:custGeom>
            <a:avLst/>
            <a:gdLst>
              <a:gd name="T0" fmla="*/ 346 w 355"/>
              <a:gd name="T1" fmla="*/ 132 h 487"/>
              <a:gd name="T2" fmla="*/ 346 w 355"/>
              <a:gd name="T3" fmla="*/ 132 h 487"/>
              <a:gd name="T4" fmla="*/ 116 w 355"/>
              <a:gd name="T5" fmla="*/ 17 h 487"/>
              <a:gd name="T6" fmla="*/ 9 w 355"/>
              <a:gd name="T7" fmla="*/ 53 h 487"/>
              <a:gd name="T8" fmla="*/ 0 w 355"/>
              <a:gd name="T9" fmla="*/ 79 h 487"/>
              <a:gd name="T10" fmla="*/ 9 w 355"/>
              <a:gd name="T11" fmla="*/ 345 h 487"/>
              <a:gd name="T12" fmla="*/ 18 w 355"/>
              <a:gd name="T13" fmla="*/ 363 h 487"/>
              <a:gd name="T14" fmla="*/ 222 w 355"/>
              <a:gd name="T15" fmla="*/ 486 h 487"/>
              <a:gd name="T16" fmla="*/ 231 w 355"/>
              <a:gd name="T17" fmla="*/ 486 h 487"/>
              <a:gd name="T18" fmla="*/ 240 w 355"/>
              <a:gd name="T19" fmla="*/ 486 h 487"/>
              <a:gd name="T20" fmla="*/ 248 w 355"/>
              <a:gd name="T21" fmla="*/ 478 h 487"/>
              <a:gd name="T22" fmla="*/ 248 w 355"/>
              <a:gd name="T23" fmla="*/ 203 h 487"/>
              <a:gd name="T24" fmla="*/ 240 w 355"/>
              <a:gd name="T25" fmla="*/ 185 h 487"/>
              <a:gd name="T26" fmla="*/ 44 w 355"/>
              <a:gd name="T27" fmla="*/ 70 h 487"/>
              <a:gd name="T28" fmla="*/ 71 w 355"/>
              <a:gd name="T29" fmla="*/ 53 h 487"/>
              <a:gd name="T30" fmla="*/ 107 w 355"/>
              <a:gd name="T31" fmla="*/ 44 h 487"/>
              <a:gd name="T32" fmla="*/ 301 w 355"/>
              <a:gd name="T33" fmla="*/ 150 h 487"/>
              <a:gd name="T34" fmla="*/ 310 w 355"/>
              <a:gd name="T35" fmla="*/ 159 h 487"/>
              <a:gd name="T36" fmla="*/ 310 w 355"/>
              <a:gd name="T37" fmla="*/ 425 h 487"/>
              <a:gd name="T38" fmla="*/ 328 w 355"/>
              <a:gd name="T39" fmla="*/ 442 h 487"/>
              <a:gd name="T40" fmla="*/ 354 w 355"/>
              <a:gd name="T41" fmla="*/ 425 h 487"/>
              <a:gd name="T42" fmla="*/ 354 w 355"/>
              <a:gd name="T43" fmla="*/ 141 h 487"/>
              <a:gd name="T44" fmla="*/ 346 w 355"/>
              <a:gd name="T45" fmla="*/ 132 h 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55" h="487">
                <a:moveTo>
                  <a:pt x="346" y="132"/>
                </a:moveTo>
                <a:lnTo>
                  <a:pt x="346" y="132"/>
                </a:lnTo>
                <a:cubicBezTo>
                  <a:pt x="116" y="17"/>
                  <a:pt x="116" y="17"/>
                  <a:pt x="116" y="17"/>
                </a:cubicBezTo>
                <a:cubicBezTo>
                  <a:pt x="89" y="0"/>
                  <a:pt x="27" y="25"/>
                  <a:pt x="9" y="53"/>
                </a:cubicBezTo>
                <a:cubicBezTo>
                  <a:pt x="0" y="70"/>
                  <a:pt x="0" y="79"/>
                  <a:pt x="0" y="79"/>
                </a:cubicBezTo>
                <a:cubicBezTo>
                  <a:pt x="9" y="345"/>
                  <a:pt x="9" y="345"/>
                  <a:pt x="9" y="345"/>
                </a:cubicBezTo>
                <a:cubicBezTo>
                  <a:pt x="9" y="345"/>
                  <a:pt x="18" y="354"/>
                  <a:pt x="18" y="363"/>
                </a:cubicBezTo>
                <a:cubicBezTo>
                  <a:pt x="36" y="363"/>
                  <a:pt x="222" y="486"/>
                  <a:pt x="222" y="486"/>
                </a:cubicBezTo>
                <a:cubicBezTo>
                  <a:pt x="231" y="486"/>
                  <a:pt x="231" y="486"/>
                  <a:pt x="231" y="486"/>
                </a:cubicBezTo>
                <a:cubicBezTo>
                  <a:pt x="240" y="486"/>
                  <a:pt x="240" y="486"/>
                  <a:pt x="240" y="486"/>
                </a:cubicBezTo>
                <a:cubicBezTo>
                  <a:pt x="248" y="486"/>
                  <a:pt x="248" y="478"/>
                  <a:pt x="248" y="478"/>
                </a:cubicBezTo>
                <a:cubicBezTo>
                  <a:pt x="248" y="203"/>
                  <a:pt x="248" y="203"/>
                  <a:pt x="248" y="203"/>
                </a:cubicBezTo>
                <a:cubicBezTo>
                  <a:pt x="248" y="194"/>
                  <a:pt x="248" y="194"/>
                  <a:pt x="240" y="185"/>
                </a:cubicBezTo>
                <a:cubicBezTo>
                  <a:pt x="44" y="70"/>
                  <a:pt x="44" y="70"/>
                  <a:pt x="44" y="70"/>
                </a:cubicBezTo>
                <a:cubicBezTo>
                  <a:pt x="44" y="70"/>
                  <a:pt x="53" y="61"/>
                  <a:pt x="71" y="53"/>
                </a:cubicBezTo>
                <a:cubicBezTo>
                  <a:pt x="89" y="44"/>
                  <a:pt x="97" y="44"/>
                  <a:pt x="107" y="44"/>
                </a:cubicBezTo>
                <a:cubicBezTo>
                  <a:pt x="107" y="44"/>
                  <a:pt x="293" y="150"/>
                  <a:pt x="301" y="150"/>
                </a:cubicBezTo>
                <a:cubicBezTo>
                  <a:pt x="310" y="159"/>
                  <a:pt x="310" y="159"/>
                  <a:pt x="310" y="159"/>
                </a:cubicBezTo>
                <a:cubicBezTo>
                  <a:pt x="310" y="168"/>
                  <a:pt x="310" y="425"/>
                  <a:pt x="310" y="425"/>
                </a:cubicBezTo>
                <a:cubicBezTo>
                  <a:pt x="310" y="433"/>
                  <a:pt x="319" y="442"/>
                  <a:pt x="328" y="442"/>
                </a:cubicBezTo>
                <a:cubicBezTo>
                  <a:pt x="337" y="442"/>
                  <a:pt x="354" y="433"/>
                  <a:pt x="354" y="425"/>
                </a:cubicBezTo>
                <a:cubicBezTo>
                  <a:pt x="354" y="141"/>
                  <a:pt x="354" y="141"/>
                  <a:pt x="354" y="141"/>
                </a:cubicBezTo>
                <a:lnTo>
                  <a:pt x="346" y="132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321" name="Freeform 155"/>
          <p:cNvSpPr>
            <a:spLocks noChangeArrowheads="1"/>
          </p:cNvSpPr>
          <p:nvPr/>
        </p:nvSpPr>
        <p:spPr bwMode="auto">
          <a:xfrm>
            <a:off x="10742990" y="4366685"/>
            <a:ext cx="275095" cy="298450"/>
          </a:xfrm>
          <a:custGeom>
            <a:avLst/>
            <a:gdLst>
              <a:gd name="T0" fmla="*/ 79 w 461"/>
              <a:gd name="T1" fmla="*/ 9 h 497"/>
              <a:gd name="T2" fmla="*/ 79 w 461"/>
              <a:gd name="T3" fmla="*/ 9 h 497"/>
              <a:gd name="T4" fmla="*/ 71 w 461"/>
              <a:gd name="T5" fmla="*/ 9 h 497"/>
              <a:gd name="T6" fmla="*/ 0 w 461"/>
              <a:gd name="T7" fmla="*/ 195 h 497"/>
              <a:gd name="T8" fmla="*/ 79 w 461"/>
              <a:gd name="T9" fmla="*/ 274 h 497"/>
              <a:gd name="T10" fmla="*/ 159 w 461"/>
              <a:gd name="T11" fmla="*/ 195 h 497"/>
              <a:gd name="T12" fmla="*/ 79 w 461"/>
              <a:gd name="T13" fmla="*/ 9 h 497"/>
              <a:gd name="T14" fmla="*/ 390 w 461"/>
              <a:gd name="T15" fmla="*/ 9 h 497"/>
              <a:gd name="T16" fmla="*/ 390 w 461"/>
              <a:gd name="T17" fmla="*/ 9 h 497"/>
              <a:gd name="T18" fmla="*/ 381 w 461"/>
              <a:gd name="T19" fmla="*/ 9 h 497"/>
              <a:gd name="T20" fmla="*/ 301 w 461"/>
              <a:gd name="T21" fmla="*/ 195 h 497"/>
              <a:gd name="T22" fmla="*/ 381 w 461"/>
              <a:gd name="T23" fmla="*/ 274 h 497"/>
              <a:gd name="T24" fmla="*/ 460 w 461"/>
              <a:gd name="T25" fmla="*/ 195 h 497"/>
              <a:gd name="T26" fmla="*/ 390 w 461"/>
              <a:gd name="T27" fmla="*/ 9 h 497"/>
              <a:gd name="T28" fmla="*/ 230 w 461"/>
              <a:gd name="T29" fmla="*/ 221 h 497"/>
              <a:gd name="T30" fmla="*/ 230 w 461"/>
              <a:gd name="T31" fmla="*/ 221 h 497"/>
              <a:gd name="T32" fmla="*/ 150 w 461"/>
              <a:gd name="T33" fmla="*/ 417 h 497"/>
              <a:gd name="T34" fmla="*/ 230 w 461"/>
              <a:gd name="T35" fmla="*/ 496 h 497"/>
              <a:gd name="T36" fmla="*/ 310 w 461"/>
              <a:gd name="T37" fmla="*/ 417 h 497"/>
              <a:gd name="T38" fmla="*/ 230 w 461"/>
              <a:gd name="T39" fmla="*/ 221 h 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61" h="497">
                <a:moveTo>
                  <a:pt x="79" y="9"/>
                </a:moveTo>
                <a:lnTo>
                  <a:pt x="79" y="9"/>
                </a:lnTo>
                <a:cubicBezTo>
                  <a:pt x="79" y="0"/>
                  <a:pt x="71" y="0"/>
                  <a:pt x="71" y="9"/>
                </a:cubicBezTo>
                <a:cubicBezTo>
                  <a:pt x="62" y="107"/>
                  <a:pt x="0" y="124"/>
                  <a:pt x="0" y="195"/>
                </a:cubicBezTo>
                <a:cubicBezTo>
                  <a:pt x="0" y="239"/>
                  <a:pt x="35" y="274"/>
                  <a:pt x="79" y="274"/>
                </a:cubicBezTo>
                <a:cubicBezTo>
                  <a:pt x="124" y="274"/>
                  <a:pt x="159" y="239"/>
                  <a:pt x="159" y="195"/>
                </a:cubicBezTo>
                <a:cubicBezTo>
                  <a:pt x="159" y="124"/>
                  <a:pt x="88" y="107"/>
                  <a:pt x="79" y="9"/>
                </a:cubicBezTo>
                <a:close/>
                <a:moveTo>
                  <a:pt x="390" y="9"/>
                </a:moveTo>
                <a:lnTo>
                  <a:pt x="390" y="9"/>
                </a:lnTo>
                <a:cubicBezTo>
                  <a:pt x="390" y="0"/>
                  <a:pt x="381" y="0"/>
                  <a:pt x="381" y="9"/>
                </a:cubicBezTo>
                <a:cubicBezTo>
                  <a:pt x="363" y="107"/>
                  <a:pt x="301" y="124"/>
                  <a:pt x="301" y="195"/>
                </a:cubicBezTo>
                <a:cubicBezTo>
                  <a:pt x="301" y="239"/>
                  <a:pt x="336" y="274"/>
                  <a:pt x="381" y="274"/>
                </a:cubicBezTo>
                <a:cubicBezTo>
                  <a:pt x="425" y="274"/>
                  <a:pt x="460" y="239"/>
                  <a:pt x="460" y="195"/>
                </a:cubicBezTo>
                <a:cubicBezTo>
                  <a:pt x="460" y="124"/>
                  <a:pt x="398" y="107"/>
                  <a:pt x="390" y="9"/>
                </a:cubicBezTo>
                <a:close/>
                <a:moveTo>
                  <a:pt x="230" y="221"/>
                </a:moveTo>
                <a:lnTo>
                  <a:pt x="230" y="221"/>
                </a:lnTo>
                <a:cubicBezTo>
                  <a:pt x="212" y="328"/>
                  <a:pt x="150" y="345"/>
                  <a:pt x="150" y="417"/>
                </a:cubicBezTo>
                <a:cubicBezTo>
                  <a:pt x="150" y="461"/>
                  <a:pt x="185" y="496"/>
                  <a:pt x="230" y="496"/>
                </a:cubicBezTo>
                <a:cubicBezTo>
                  <a:pt x="275" y="496"/>
                  <a:pt x="310" y="461"/>
                  <a:pt x="310" y="417"/>
                </a:cubicBezTo>
                <a:cubicBezTo>
                  <a:pt x="310" y="345"/>
                  <a:pt x="247" y="328"/>
                  <a:pt x="230" y="22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322" name="Freeform 156"/>
          <p:cNvSpPr>
            <a:spLocks noChangeArrowheads="1"/>
          </p:cNvSpPr>
          <p:nvPr/>
        </p:nvSpPr>
        <p:spPr bwMode="auto">
          <a:xfrm>
            <a:off x="10207614" y="4366685"/>
            <a:ext cx="156593" cy="298450"/>
          </a:xfrm>
          <a:custGeom>
            <a:avLst/>
            <a:gdLst>
              <a:gd name="T0" fmla="*/ 194 w 266"/>
              <a:gd name="T1" fmla="*/ 248 h 497"/>
              <a:gd name="T2" fmla="*/ 194 w 266"/>
              <a:gd name="T3" fmla="*/ 248 h 497"/>
              <a:gd name="T4" fmla="*/ 194 w 266"/>
              <a:gd name="T5" fmla="*/ 26 h 497"/>
              <a:gd name="T6" fmla="*/ 168 w 266"/>
              <a:gd name="T7" fmla="*/ 0 h 497"/>
              <a:gd name="T8" fmla="*/ 88 w 266"/>
              <a:gd name="T9" fmla="*/ 0 h 497"/>
              <a:gd name="T10" fmla="*/ 71 w 266"/>
              <a:gd name="T11" fmla="*/ 26 h 497"/>
              <a:gd name="T12" fmla="*/ 71 w 266"/>
              <a:gd name="T13" fmla="*/ 248 h 497"/>
              <a:gd name="T14" fmla="*/ 0 w 266"/>
              <a:gd name="T15" fmla="*/ 364 h 497"/>
              <a:gd name="T16" fmla="*/ 132 w 266"/>
              <a:gd name="T17" fmla="*/ 496 h 497"/>
              <a:gd name="T18" fmla="*/ 265 w 266"/>
              <a:gd name="T19" fmla="*/ 364 h 497"/>
              <a:gd name="T20" fmla="*/ 194 w 266"/>
              <a:gd name="T21" fmla="*/ 248 h 497"/>
              <a:gd name="T22" fmla="*/ 132 w 266"/>
              <a:gd name="T23" fmla="*/ 452 h 497"/>
              <a:gd name="T24" fmla="*/ 132 w 266"/>
              <a:gd name="T25" fmla="*/ 452 h 497"/>
              <a:gd name="T26" fmla="*/ 44 w 266"/>
              <a:gd name="T27" fmla="*/ 364 h 497"/>
              <a:gd name="T28" fmla="*/ 106 w 266"/>
              <a:gd name="T29" fmla="*/ 283 h 497"/>
              <a:gd name="T30" fmla="*/ 106 w 266"/>
              <a:gd name="T31" fmla="*/ 98 h 497"/>
              <a:gd name="T32" fmla="*/ 159 w 266"/>
              <a:gd name="T33" fmla="*/ 98 h 497"/>
              <a:gd name="T34" fmla="*/ 159 w 266"/>
              <a:gd name="T35" fmla="*/ 283 h 497"/>
              <a:gd name="T36" fmla="*/ 212 w 266"/>
              <a:gd name="T37" fmla="*/ 364 h 497"/>
              <a:gd name="T38" fmla="*/ 132 w 266"/>
              <a:gd name="T39" fmla="*/ 452 h 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66" h="497">
                <a:moveTo>
                  <a:pt x="194" y="248"/>
                </a:moveTo>
                <a:lnTo>
                  <a:pt x="194" y="248"/>
                </a:lnTo>
                <a:cubicBezTo>
                  <a:pt x="194" y="26"/>
                  <a:pt x="194" y="26"/>
                  <a:pt x="194" y="26"/>
                </a:cubicBezTo>
                <a:cubicBezTo>
                  <a:pt x="194" y="17"/>
                  <a:pt x="185" y="0"/>
                  <a:pt x="168" y="0"/>
                </a:cubicBezTo>
                <a:cubicBezTo>
                  <a:pt x="88" y="0"/>
                  <a:pt x="88" y="0"/>
                  <a:pt x="88" y="0"/>
                </a:cubicBezTo>
                <a:cubicBezTo>
                  <a:pt x="71" y="0"/>
                  <a:pt x="71" y="17"/>
                  <a:pt x="71" y="26"/>
                </a:cubicBezTo>
                <a:cubicBezTo>
                  <a:pt x="71" y="248"/>
                  <a:pt x="71" y="248"/>
                  <a:pt x="71" y="248"/>
                </a:cubicBezTo>
                <a:cubicBezTo>
                  <a:pt x="26" y="266"/>
                  <a:pt x="0" y="310"/>
                  <a:pt x="0" y="364"/>
                </a:cubicBezTo>
                <a:cubicBezTo>
                  <a:pt x="0" y="443"/>
                  <a:pt x="62" y="496"/>
                  <a:pt x="132" y="496"/>
                </a:cubicBezTo>
                <a:cubicBezTo>
                  <a:pt x="204" y="496"/>
                  <a:pt x="265" y="443"/>
                  <a:pt x="265" y="364"/>
                </a:cubicBezTo>
                <a:cubicBezTo>
                  <a:pt x="265" y="310"/>
                  <a:pt x="239" y="266"/>
                  <a:pt x="194" y="248"/>
                </a:cubicBezTo>
                <a:close/>
                <a:moveTo>
                  <a:pt x="132" y="452"/>
                </a:moveTo>
                <a:lnTo>
                  <a:pt x="132" y="452"/>
                </a:lnTo>
                <a:cubicBezTo>
                  <a:pt x="88" y="452"/>
                  <a:pt x="44" y="408"/>
                  <a:pt x="44" y="364"/>
                </a:cubicBezTo>
                <a:cubicBezTo>
                  <a:pt x="44" y="328"/>
                  <a:pt x="71" y="292"/>
                  <a:pt x="106" y="283"/>
                </a:cubicBezTo>
                <a:cubicBezTo>
                  <a:pt x="106" y="98"/>
                  <a:pt x="106" y="98"/>
                  <a:pt x="106" y="98"/>
                </a:cubicBezTo>
                <a:cubicBezTo>
                  <a:pt x="159" y="98"/>
                  <a:pt x="159" y="98"/>
                  <a:pt x="159" y="98"/>
                </a:cubicBezTo>
                <a:cubicBezTo>
                  <a:pt x="159" y="283"/>
                  <a:pt x="159" y="283"/>
                  <a:pt x="159" y="283"/>
                </a:cubicBezTo>
                <a:cubicBezTo>
                  <a:pt x="194" y="292"/>
                  <a:pt x="212" y="328"/>
                  <a:pt x="212" y="364"/>
                </a:cubicBezTo>
                <a:cubicBezTo>
                  <a:pt x="212" y="408"/>
                  <a:pt x="177" y="452"/>
                  <a:pt x="132" y="45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324" name="Freeform 158"/>
          <p:cNvSpPr>
            <a:spLocks noChangeArrowheads="1"/>
          </p:cNvSpPr>
          <p:nvPr/>
        </p:nvSpPr>
        <p:spPr bwMode="auto">
          <a:xfrm>
            <a:off x="9530457" y="1492252"/>
            <a:ext cx="298372" cy="139700"/>
          </a:xfrm>
          <a:custGeom>
            <a:avLst/>
            <a:gdLst>
              <a:gd name="T0" fmla="*/ 380 w 497"/>
              <a:gd name="T1" fmla="*/ 0 h 232"/>
              <a:gd name="T2" fmla="*/ 380 w 497"/>
              <a:gd name="T3" fmla="*/ 0 h 232"/>
              <a:gd name="T4" fmla="*/ 266 w 497"/>
              <a:gd name="T5" fmla="*/ 115 h 232"/>
              <a:gd name="T6" fmla="*/ 283 w 497"/>
              <a:gd name="T7" fmla="*/ 186 h 232"/>
              <a:gd name="T8" fmla="*/ 203 w 497"/>
              <a:gd name="T9" fmla="*/ 186 h 232"/>
              <a:gd name="T10" fmla="*/ 230 w 497"/>
              <a:gd name="T11" fmla="*/ 115 h 232"/>
              <a:gd name="T12" fmla="*/ 114 w 497"/>
              <a:gd name="T13" fmla="*/ 0 h 232"/>
              <a:gd name="T14" fmla="*/ 0 w 497"/>
              <a:gd name="T15" fmla="*/ 115 h 232"/>
              <a:gd name="T16" fmla="*/ 114 w 497"/>
              <a:gd name="T17" fmla="*/ 231 h 232"/>
              <a:gd name="T18" fmla="*/ 380 w 497"/>
              <a:gd name="T19" fmla="*/ 231 h 232"/>
              <a:gd name="T20" fmla="*/ 496 w 497"/>
              <a:gd name="T21" fmla="*/ 115 h 232"/>
              <a:gd name="T22" fmla="*/ 380 w 497"/>
              <a:gd name="T23" fmla="*/ 0 h 232"/>
              <a:gd name="T24" fmla="*/ 53 w 497"/>
              <a:gd name="T25" fmla="*/ 115 h 232"/>
              <a:gd name="T26" fmla="*/ 53 w 497"/>
              <a:gd name="T27" fmla="*/ 115 h 232"/>
              <a:gd name="T28" fmla="*/ 114 w 497"/>
              <a:gd name="T29" fmla="*/ 53 h 232"/>
              <a:gd name="T30" fmla="*/ 177 w 497"/>
              <a:gd name="T31" fmla="*/ 115 h 232"/>
              <a:gd name="T32" fmla="*/ 114 w 497"/>
              <a:gd name="T33" fmla="*/ 186 h 232"/>
              <a:gd name="T34" fmla="*/ 53 w 497"/>
              <a:gd name="T35" fmla="*/ 115 h 232"/>
              <a:gd name="T36" fmla="*/ 380 w 497"/>
              <a:gd name="T37" fmla="*/ 186 h 232"/>
              <a:gd name="T38" fmla="*/ 380 w 497"/>
              <a:gd name="T39" fmla="*/ 186 h 232"/>
              <a:gd name="T40" fmla="*/ 319 w 497"/>
              <a:gd name="T41" fmla="*/ 115 h 232"/>
              <a:gd name="T42" fmla="*/ 380 w 497"/>
              <a:gd name="T43" fmla="*/ 53 h 232"/>
              <a:gd name="T44" fmla="*/ 442 w 497"/>
              <a:gd name="T45" fmla="*/ 115 h 232"/>
              <a:gd name="T46" fmla="*/ 380 w 497"/>
              <a:gd name="T47" fmla="*/ 186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97" h="232">
                <a:moveTo>
                  <a:pt x="380" y="0"/>
                </a:moveTo>
                <a:lnTo>
                  <a:pt x="380" y="0"/>
                </a:lnTo>
                <a:cubicBezTo>
                  <a:pt x="319" y="0"/>
                  <a:pt x="266" y="53"/>
                  <a:pt x="266" y="115"/>
                </a:cubicBezTo>
                <a:cubicBezTo>
                  <a:pt x="266" y="141"/>
                  <a:pt x="274" y="168"/>
                  <a:pt x="283" y="186"/>
                </a:cubicBezTo>
                <a:cubicBezTo>
                  <a:pt x="203" y="186"/>
                  <a:pt x="203" y="186"/>
                  <a:pt x="203" y="186"/>
                </a:cubicBezTo>
                <a:cubicBezTo>
                  <a:pt x="221" y="168"/>
                  <a:pt x="230" y="141"/>
                  <a:pt x="230" y="115"/>
                </a:cubicBezTo>
                <a:cubicBezTo>
                  <a:pt x="230" y="53"/>
                  <a:pt x="177" y="0"/>
                  <a:pt x="114" y="0"/>
                </a:cubicBezTo>
                <a:cubicBezTo>
                  <a:pt x="53" y="0"/>
                  <a:pt x="0" y="53"/>
                  <a:pt x="0" y="115"/>
                </a:cubicBezTo>
                <a:cubicBezTo>
                  <a:pt x="0" y="177"/>
                  <a:pt x="53" y="231"/>
                  <a:pt x="114" y="231"/>
                </a:cubicBezTo>
                <a:cubicBezTo>
                  <a:pt x="380" y="231"/>
                  <a:pt x="380" y="231"/>
                  <a:pt x="380" y="231"/>
                </a:cubicBezTo>
                <a:cubicBezTo>
                  <a:pt x="442" y="231"/>
                  <a:pt x="496" y="177"/>
                  <a:pt x="496" y="115"/>
                </a:cubicBezTo>
                <a:cubicBezTo>
                  <a:pt x="496" y="53"/>
                  <a:pt x="442" y="0"/>
                  <a:pt x="380" y="0"/>
                </a:cubicBezTo>
                <a:close/>
                <a:moveTo>
                  <a:pt x="53" y="115"/>
                </a:moveTo>
                <a:lnTo>
                  <a:pt x="53" y="115"/>
                </a:lnTo>
                <a:cubicBezTo>
                  <a:pt x="53" y="80"/>
                  <a:pt x="79" y="53"/>
                  <a:pt x="114" y="53"/>
                </a:cubicBezTo>
                <a:cubicBezTo>
                  <a:pt x="150" y="53"/>
                  <a:pt x="177" y="80"/>
                  <a:pt x="177" y="115"/>
                </a:cubicBezTo>
                <a:cubicBezTo>
                  <a:pt x="177" y="150"/>
                  <a:pt x="150" y="186"/>
                  <a:pt x="114" y="186"/>
                </a:cubicBezTo>
                <a:cubicBezTo>
                  <a:pt x="79" y="186"/>
                  <a:pt x="53" y="150"/>
                  <a:pt x="53" y="115"/>
                </a:cubicBezTo>
                <a:close/>
                <a:moveTo>
                  <a:pt x="380" y="186"/>
                </a:moveTo>
                <a:lnTo>
                  <a:pt x="380" y="186"/>
                </a:lnTo>
                <a:cubicBezTo>
                  <a:pt x="345" y="186"/>
                  <a:pt x="319" y="150"/>
                  <a:pt x="319" y="115"/>
                </a:cubicBezTo>
                <a:cubicBezTo>
                  <a:pt x="319" y="80"/>
                  <a:pt x="345" y="53"/>
                  <a:pt x="380" y="53"/>
                </a:cubicBezTo>
                <a:cubicBezTo>
                  <a:pt x="416" y="53"/>
                  <a:pt x="442" y="80"/>
                  <a:pt x="442" y="115"/>
                </a:cubicBezTo>
                <a:cubicBezTo>
                  <a:pt x="442" y="150"/>
                  <a:pt x="416" y="186"/>
                  <a:pt x="380" y="18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325" name="Freeform 159"/>
          <p:cNvSpPr>
            <a:spLocks noChangeArrowheads="1"/>
          </p:cNvSpPr>
          <p:nvPr/>
        </p:nvSpPr>
        <p:spPr bwMode="auto">
          <a:xfrm>
            <a:off x="11312226" y="2647952"/>
            <a:ext cx="298372" cy="205316"/>
          </a:xfrm>
          <a:custGeom>
            <a:avLst/>
            <a:gdLst>
              <a:gd name="T0" fmla="*/ 443 w 497"/>
              <a:gd name="T1" fmla="*/ 0 h 346"/>
              <a:gd name="T2" fmla="*/ 443 w 497"/>
              <a:gd name="T3" fmla="*/ 0 h 346"/>
              <a:gd name="T4" fmla="*/ 212 w 497"/>
              <a:gd name="T5" fmla="*/ 0 h 346"/>
              <a:gd name="T6" fmla="*/ 177 w 497"/>
              <a:gd name="T7" fmla="*/ 8 h 346"/>
              <a:gd name="T8" fmla="*/ 9 w 497"/>
              <a:gd name="T9" fmla="*/ 159 h 346"/>
              <a:gd name="T10" fmla="*/ 9 w 497"/>
              <a:gd name="T11" fmla="*/ 186 h 346"/>
              <a:gd name="T12" fmla="*/ 177 w 497"/>
              <a:gd name="T13" fmla="*/ 327 h 346"/>
              <a:gd name="T14" fmla="*/ 212 w 497"/>
              <a:gd name="T15" fmla="*/ 345 h 346"/>
              <a:gd name="T16" fmla="*/ 443 w 497"/>
              <a:gd name="T17" fmla="*/ 345 h 346"/>
              <a:gd name="T18" fmla="*/ 496 w 497"/>
              <a:gd name="T19" fmla="*/ 292 h 346"/>
              <a:gd name="T20" fmla="*/ 496 w 497"/>
              <a:gd name="T21" fmla="*/ 44 h 346"/>
              <a:gd name="T22" fmla="*/ 443 w 497"/>
              <a:gd name="T23" fmla="*/ 0 h 346"/>
              <a:gd name="T24" fmla="*/ 372 w 497"/>
              <a:gd name="T25" fmla="*/ 274 h 346"/>
              <a:gd name="T26" fmla="*/ 372 w 497"/>
              <a:gd name="T27" fmla="*/ 274 h 346"/>
              <a:gd name="T28" fmla="*/ 309 w 497"/>
              <a:gd name="T29" fmla="*/ 204 h 346"/>
              <a:gd name="T30" fmla="*/ 248 w 497"/>
              <a:gd name="T31" fmla="*/ 274 h 346"/>
              <a:gd name="T32" fmla="*/ 212 w 497"/>
              <a:gd name="T33" fmla="*/ 230 h 346"/>
              <a:gd name="T34" fmla="*/ 274 w 497"/>
              <a:gd name="T35" fmla="*/ 168 h 346"/>
              <a:gd name="T36" fmla="*/ 212 w 497"/>
              <a:gd name="T37" fmla="*/ 106 h 346"/>
              <a:gd name="T38" fmla="*/ 248 w 497"/>
              <a:gd name="T39" fmla="*/ 70 h 346"/>
              <a:gd name="T40" fmla="*/ 309 w 497"/>
              <a:gd name="T41" fmla="*/ 133 h 346"/>
              <a:gd name="T42" fmla="*/ 372 w 497"/>
              <a:gd name="T43" fmla="*/ 70 h 346"/>
              <a:gd name="T44" fmla="*/ 416 w 497"/>
              <a:gd name="T45" fmla="*/ 106 h 346"/>
              <a:gd name="T46" fmla="*/ 346 w 497"/>
              <a:gd name="T47" fmla="*/ 168 h 346"/>
              <a:gd name="T48" fmla="*/ 416 w 497"/>
              <a:gd name="T49" fmla="*/ 230 h 346"/>
              <a:gd name="T50" fmla="*/ 372 w 497"/>
              <a:gd name="T51" fmla="*/ 274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497" h="346">
                <a:moveTo>
                  <a:pt x="443" y="0"/>
                </a:moveTo>
                <a:lnTo>
                  <a:pt x="443" y="0"/>
                </a:lnTo>
                <a:cubicBezTo>
                  <a:pt x="212" y="0"/>
                  <a:pt x="212" y="0"/>
                  <a:pt x="212" y="0"/>
                </a:cubicBezTo>
                <a:cubicBezTo>
                  <a:pt x="195" y="0"/>
                  <a:pt x="186" y="0"/>
                  <a:pt x="177" y="8"/>
                </a:cubicBezTo>
                <a:cubicBezTo>
                  <a:pt x="9" y="159"/>
                  <a:pt x="9" y="159"/>
                  <a:pt x="9" y="159"/>
                </a:cubicBezTo>
                <a:cubicBezTo>
                  <a:pt x="0" y="168"/>
                  <a:pt x="0" y="177"/>
                  <a:pt x="9" y="186"/>
                </a:cubicBezTo>
                <a:cubicBezTo>
                  <a:pt x="177" y="327"/>
                  <a:pt x="177" y="327"/>
                  <a:pt x="177" y="327"/>
                </a:cubicBezTo>
                <a:cubicBezTo>
                  <a:pt x="186" y="336"/>
                  <a:pt x="195" y="345"/>
                  <a:pt x="212" y="345"/>
                </a:cubicBezTo>
                <a:cubicBezTo>
                  <a:pt x="443" y="345"/>
                  <a:pt x="443" y="345"/>
                  <a:pt x="443" y="345"/>
                </a:cubicBezTo>
                <a:cubicBezTo>
                  <a:pt x="469" y="345"/>
                  <a:pt x="496" y="319"/>
                  <a:pt x="496" y="292"/>
                </a:cubicBezTo>
                <a:cubicBezTo>
                  <a:pt x="496" y="44"/>
                  <a:pt x="496" y="44"/>
                  <a:pt x="496" y="44"/>
                </a:cubicBezTo>
                <a:cubicBezTo>
                  <a:pt x="496" y="17"/>
                  <a:pt x="469" y="0"/>
                  <a:pt x="443" y="0"/>
                </a:cubicBezTo>
                <a:close/>
                <a:moveTo>
                  <a:pt x="372" y="274"/>
                </a:moveTo>
                <a:lnTo>
                  <a:pt x="372" y="274"/>
                </a:lnTo>
                <a:cubicBezTo>
                  <a:pt x="309" y="204"/>
                  <a:pt x="309" y="204"/>
                  <a:pt x="309" y="204"/>
                </a:cubicBezTo>
                <a:cubicBezTo>
                  <a:pt x="248" y="274"/>
                  <a:pt x="248" y="274"/>
                  <a:pt x="248" y="274"/>
                </a:cubicBezTo>
                <a:cubicBezTo>
                  <a:pt x="212" y="230"/>
                  <a:pt x="212" y="230"/>
                  <a:pt x="212" y="230"/>
                </a:cubicBezTo>
                <a:cubicBezTo>
                  <a:pt x="274" y="168"/>
                  <a:pt x="274" y="168"/>
                  <a:pt x="274" y="168"/>
                </a:cubicBezTo>
                <a:cubicBezTo>
                  <a:pt x="212" y="106"/>
                  <a:pt x="212" y="106"/>
                  <a:pt x="212" y="106"/>
                </a:cubicBezTo>
                <a:cubicBezTo>
                  <a:pt x="248" y="70"/>
                  <a:pt x="248" y="70"/>
                  <a:pt x="248" y="70"/>
                </a:cubicBezTo>
                <a:cubicBezTo>
                  <a:pt x="309" y="133"/>
                  <a:pt x="309" y="133"/>
                  <a:pt x="309" y="133"/>
                </a:cubicBezTo>
                <a:cubicBezTo>
                  <a:pt x="372" y="70"/>
                  <a:pt x="372" y="70"/>
                  <a:pt x="372" y="70"/>
                </a:cubicBezTo>
                <a:cubicBezTo>
                  <a:pt x="416" y="106"/>
                  <a:pt x="416" y="106"/>
                  <a:pt x="416" y="106"/>
                </a:cubicBezTo>
                <a:cubicBezTo>
                  <a:pt x="346" y="168"/>
                  <a:pt x="346" y="168"/>
                  <a:pt x="346" y="168"/>
                </a:cubicBezTo>
                <a:cubicBezTo>
                  <a:pt x="416" y="230"/>
                  <a:pt x="416" y="230"/>
                  <a:pt x="416" y="230"/>
                </a:cubicBezTo>
                <a:lnTo>
                  <a:pt x="372" y="27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326" name="Freeform 160"/>
          <p:cNvSpPr>
            <a:spLocks noChangeArrowheads="1"/>
          </p:cNvSpPr>
          <p:nvPr/>
        </p:nvSpPr>
        <p:spPr bwMode="auto">
          <a:xfrm>
            <a:off x="8377173" y="3788834"/>
            <a:ext cx="277212" cy="239184"/>
          </a:xfrm>
          <a:custGeom>
            <a:avLst/>
            <a:gdLst>
              <a:gd name="T0" fmla="*/ 44 w 461"/>
              <a:gd name="T1" fmla="*/ 124 h 400"/>
              <a:gd name="T2" fmla="*/ 44 w 461"/>
              <a:gd name="T3" fmla="*/ 124 h 400"/>
              <a:gd name="T4" fmla="*/ 221 w 461"/>
              <a:gd name="T5" fmla="*/ 106 h 400"/>
              <a:gd name="T6" fmla="*/ 328 w 461"/>
              <a:gd name="T7" fmla="*/ 142 h 400"/>
              <a:gd name="T8" fmla="*/ 443 w 461"/>
              <a:gd name="T9" fmla="*/ 89 h 400"/>
              <a:gd name="T10" fmla="*/ 451 w 461"/>
              <a:gd name="T11" fmla="*/ 53 h 400"/>
              <a:gd name="T12" fmla="*/ 416 w 461"/>
              <a:gd name="T13" fmla="*/ 53 h 400"/>
              <a:gd name="T14" fmla="*/ 239 w 461"/>
              <a:gd name="T15" fmla="*/ 62 h 400"/>
              <a:gd name="T16" fmla="*/ 18 w 461"/>
              <a:gd name="T17" fmla="*/ 89 h 400"/>
              <a:gd name="T18" fmla="*/ 9 w 461"/>
              <a:gd name="T19" fmla="*/ 124 h 400"/>
              <a:gd name="T20" fmla="*/ 44 w 461"/>
              <a:gd name="T21" fmla="*/ 124 h 400"/>
              <a:gd name="T22" fmla="*/ 416 w 461"/>
              <a:gd name="T23" fmla="*/ 178 h 400"/>
              <a:gd name="T24" fmla="*/ 416 w 461"/>
              <a:gd name="T25" fmla="*/ 178 h 400"/>
              <a:gd name="T26" fmla="*/ 239 w 461"/>
              <a:gd name="T27" fmla="*/ 195 h 400"/>
              <a:gd name="T28" fmla="*/ 18 w 461"/>
              <a:gd name="T29" fmla="*/ 213 h 400"/>
              <a:gd name="T30" fmla="*/ 9 w 461"/>
              <a:gd name="T31" fmla="*/ 248 h 400"/>
              <a:gd name="T32" fmla="*/ 44 w 461"/>
              <a:gd name="T33" fmla="*/ 248 h 400"/>
              <a:gd name="T34" fmla="*/ 221 w 461"/>
              <a:gd name="T35" fmla="*/ 240 h 400"/>
              <a:gd name="T36" fmla="*/ 328 w 461"/>
              <a:gd name="T37" fmla="*/ 275 h 400"/>
              <a:gd name="T38" fmla="*/ 443 w 461"/>
              <a:gd name="T39" fmla="*/ 222 h 400"/>
              <a:gd name="T40" fmla="*/ 451 w 461"/>
              <a:gd name="T41" fmla="*/ 187 h 400"/>
              <a:gd name="T42" fmla="*/ 416 w 461"/>
              <a:gd name="T43" fmla="*/ 178 h 400"/>
              <a:gd name="T44" fmla="*/ 416 w 461"/>
              <a:gd name="T45" fmla="*/ 302 h 400"/>
              <a:gd name="T46" fmla="*/ 416 w 461"/>
              <a:gd name="T47" fmla="*/ 302 h 400"/>
              <a:gd name="T48" fmla="*/ 239 w 461"/>
              <a:gd name="T49" fmla="*/ 319 h 400"/>
              <a:gd name="T50" fmla="*/ 18 w 461"/>
              <a:gd name="T51" fmla="*/ 337 h 400"/>
              <a:gd name="T52" fmla="*/ 9 w 461"/>
              <a:gd name="T53" fmla="*/ 372 h 400"/>
              <a:gd name="T54" fmla="*/ 44 w 461"/>
              <a:gd name="T55" fmla="*/ 381 h 400"/>
              <a:gd name="T56" fmla="*/ 221 w 461"/>
              <a:gd name="T57" fmla="*/ 363 h 400"/>
              <a:gd name="T58" fmla="*/ 328 w 461"/>
              <a:gd name="T59" fmla="*/ 399 h 400"/>
              <a:gd name="T60" fmla="*/ 443 w 461"/>
              <a:gd name="T61" fmla="*/ 346 h 400"/>
              <a:gd name="T62" fmla="*/ 451 w 461"/>
              <a:gd name="T63" fmla="*/ 310 h 400"/>
              <a:gd name="T64" fmla="*/ 416 w 461"/>
              <a:gd name="T65" fmla="*/ 302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61" h="400">
                <a:moveTo>
                  <a:pt x="44" y="124"/>
                </a:moveTo>
                <a:lnTo>
                  <a:pt x="44" y="124"/>
                </a:lnTo>
                <a:cubicBezTo>
                  <a:pt x="88" y="89"/>
                  <a:pt x="124" y="62"/>
                  <a:pt x="221" y="106"/>
                </a:cubicBezTo>
                <a:cubicBezTo>
                  <a:pt x="266" y="133"/>
                  <a:pt x="301" y="142"/>
                  <a:pt x="328" y="142"/>
                </a:cubicBezTo>
                <a:cubicBezTo>
                  <a:pt x="381" y="142"/>
                  <a:pt x="416" y="115"/>
                  <a:pt x="443" y="89"/>
                </a:cubicBezTo>
                <a:cubicBezTo>
                  <a:pt x="451" y="80"/>
                  <a:pt x="460" y="62"/>
                  <a:pt x="451" y="53"/>
                </a:cubicBezTo>
                <a:cubicBezTo>
                  <a:pt x="443" y="44"/>
                  <a:pt x="425" y="44"/>
                  <a:pt x="416" y="53"/>
                </a:cubicBezTo>
                <a:cubicBezTo>
                  <a:pt x="372" y="89"/>
                  <a:pt x="337" y="115"/>
                  <a:pt x="239" y="62"/>
                </a:cubicBezTo>
                <a:cubicBezTo>
                  <a:pt x="124" y="0"/>
                  <a:pt x="62" y="44"/>
                  <a:pt x="18" y="89"/>
                </a:cubicBezTo>
                <a:cubicBezTo>
                  <a:pt x="9" y="97"/>
                  <a:pt x="0" y="115"/>
                  <a:pt x="9" y="124"/>
                </a:cubicBezTo>
                <a:cubicBezTo>
                  <a:pt x="18" y="133"/>
                  <a:pt x="35" y="133"/>
                  <a:pt x="44" y="124"/>
                </a:cubicBezTo>
                <a:close/>
                <a:moveTo>
                  <a:pt x="416" y="178"/>
                </a:moveTo>
                <a:lnTo>
                  <a:pt x="416" y="178"/>
                </a:lnTo>
                <a:cubicBezTo>
                  <a:pt x="372" y="213"/>
                  <a:pt x="337" y="248"/>
                  <a:pt x="239" y="195"/>
                </a:cubicBezTo>
                <a:cubicBezTo>
                  <a:pt x="124" y="124"/>
                  <a:pt x="62" y="178"/>
                  <a:pt x="18" y="213"/>
                </a:cubicBezTo>
                <a:cubicBezTo>
                  <a:pt x="9" y="222"/>
                  <a:pt x="0" y="240"/>
                  <a:pt x="9" y="248"/>
                </a:cubicBezTo>
                <a:cubicBezTo>
                  <a:pt x="18" y="257"/>
                  <a:pt x="35" y="257"/>
                  <a:pt x="44" y="248"/>
                </a:cubicBezTo>
                <a:cubicBezTo>
                  <a:pt x="88" y="213"/>
                  <a:pt x="124" y="187"/>
                  <a:pt x="221" y="240"/>
                </a:cubicBezTo>
                <a:cubicBezTo>
                  <a:pt x="266" y="266"/>
                  <a:pt x="301" y="275"/>
                  <a:pt x="328" y="275"/>
                </a:cubicBezTo>
                <a:cubicBezTo>
                  <a:pt x="381" y="275"/>
                  <a:pt x="416" y="240"/>
                  <a:pt x="443" y="222"/>
                </a:cubicBezTo>
                <a:cubicBezTo>
                  <a:pt x="451" y="213"/>
                  <a:pt x="460" y="195"/>
                  <a:pt x="451" y="187"/>
                </a:cubicBezTo>
                <a:cubicBezTo>
                  <a:pt x="443" y="168"/>
                  <a:pt x="425" y="168"/>
                  <a:pt x="416" y="178"/>
                </a:cubicBezTo>
                <a:close/>
                <a:moveTo>
                  <a:pt x="416" y="302"/>
                </a:moveTo>
                <a:lnTo>
                  <a:pt x="416" y="302"/>
                </a:lnTo>
                <a:cubicBezTo>
                  <a:pt x="372" y="346"/>
                  <a:pt x="337" y="372"/>
                  <a:pt x="239" y="319"/>
                </a:cubicBezTo>
                <a:cubicBezTo>
                  <a:pt x="124" y="248"/>
                  <a:pt x="62" y="302"/>
                  <a:pt x="18" y="337"/>
                </a:cubicBezTo>
                <a:cubicBezTo>
                  <a:pt x="9" y="346"/>
                  <a:pt x="0" y="363"/>
                  <a:pt x="9" y="372"/>
                </a:cubicBezTo>
                <a:cubicBezTo>
                  <a:pt x="18" y="390"/>
                  <a:pt x="35" y="390"/>
                  <a:pt x="44" y="381"/>
                </a:cubicBezTo>
                <a:cubicBezTo>
                  <a:pt x="88" y="337"/>
                  <a:pt x="124" y="310"/>
                  <a:pt x="221" y="363"/>
                </a:cubicBezTo>
                <a:cubicBezTo>
                  <a:pt x="266" y="390"/>
                  <a:pt x="301" y="399"/>
                  <a:pt x="328" y="399"/>
                </a:cubicBezTo>
                <a:cubicBezTo>
                  <a:pt x="381" y="399"/>
                  <a:pt x="416" y="372"/>
                  <a:pt x="443" y="346"/>
                </a:cubicBezTo>
                <a:cubicBezTo>
                  <a:pt x="451" y="337"/>
                  <a:pt x="460" y="319"/>
                  <a:pt x="451" y="310"/>
                </a:cubicBezTo>
                <a:cubicBezTo>
                  <a:pt x="443" y="302"/>
                  <a:pt x="425" y="293"/>
                  <a:pt x="416" y="30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327" name="Freeform 161"/>
          <p:cNvSpPr>
            <a:spLocks noChangeArrowheads="1"/>
          </p:cNvSpPr>
          <p:nvPr/>
        </p:nvSpPr>
        <p:spPr bwMode="auto">
          <a:xfrm>
            <a:off x="6053678" y="1953685"/>
            <a:ext cx="287792" cy="249767"/>
          </a:xfrm>
          <a:custGeom>
            <a:avLst/>
            <a:gdLst>
              <a:gd name="T0" fmla="*/ 478 w 479"/>
              <a:gd name="T1" fmla="*/ 390 h 417"/>
              <a:gd name="T2" fmla="*/ 478 w 479"/>
              <a:gd name="T3" fmla="*/ 390 h 417"/>
              <a:gd name="T4" fmla="*/ 257 w 479"/>
              <a:gd name="T5" fmla="*/ 0 h 417"/>
              <a:gd name="T6" fmla="*/ 239 w 479"/>
              <a:gd name="T7" fmla="*/ 0 h 417"/>
              <a:gd name="T8" fmla="*/ 221 w 479"/>
              <a:gd name="T9" fmla="*/ 0 h 417"/>
              <a:gd name="T10" fmla="*/ 0 w 479"/>
              <a:gd name="T11" fmla="*/ 390 h 417"/>
              <a:gd name="T12" fmla="*/ 0 w 479"/>
              <a:gd name="T13" fmla="*/ 408 h 417"/>
              <a:gd name="T14" fmla="*/ 17 w 479"/>
              <a:gd name="T15" fmla="*/ 416 h 417"/>
              <a:gd name="T16" fmla="*/ 461 w 479"/>
              <a:gd name="T17" fmla="*/ 416 h 417"/>
              <a:gd name="T18" fmla="*/ 478 w 479"/>
              <a:gd name="T19" fmla="*/ 408 h 417"/>
              <a:gd name="T20" fmla="*/ 478 w 479"/>
              <a:gd name="T21" fmla="*/ 390 h 417"/>
              <a:gd name="T22" fmla="*/ 265 w 479"/>
              <a:gd name="T23" fmla="*/ 372 h 417"/>
              <a:gd name="T24" fmla="*/ 265 w 479"/>
              <a:gd name="T25" fmla="*/ 372 h 417"/>
              <a:gd name="T26" fmla="*/ 212 w 479"/>
              <a:gd name="T27" fmla="*/ 372 h 417"/>
              <a:gd name="T28" fmla="*/ 212 w 479"/>
              <a:gd name="T29" fmla="*/ 319 h 417"/>
              <a:gd name="T30" fmla="*/ 265 w 479"/>
              <a:gd name="T31" fmla="*/ 319 h 417"/>
              <a:gd name="T32" fmla="*/ 265 w 479"/>
              <a:gd name="T33" fmla="*/ 372 h 417"/>
              <a:gd name="T34" fmla="*/ 265 w 479"/>
              <a:gd name="T35" fmla="*/ 284 h 417"/>
              <a:gd name="T36" fmla="*/ 265 w 479"/>
              <a:gd name="T37" fmla="*/ 284 h 417"/>
              <a:gd name="T38" fmla="*/ 212 w 479"/>
              <a:gd name="T39" fmla="*/ 284 h 417"/>
              <a:gd name="T40" fmla="*/ 212 w 479"/>
              <a:gd name="T41" fmla="*/ 134 h 417"/>
              <a:gd name="T42" fmla="*/ 265 w 479"/>
              <a:gd name="T43" fmla="*/ 134 h 417"/>
              <a:gd name="T44" fmla="*/ 265 w 479"/>
              <a:gd name="T45" fmla="*/ 284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79" h="417">
                <a:moveTo>
                  <a:pt x="478" y="390"/>
                </a:moveTo>
                <a:lnTo>
                  <a:pt x="478" y="390"/>
                </a:lnTo>
                <a:cubicBezTo>
                  <a:pt x="257" y="0"/>
                  <a:pt x="257" y="0"/>
                  <a:pt x="257" y="0"/>
                </a:cubicBezTo>
                <a:cubicBezTo>
                  <a:pt x="248" y="0"/>
                  <a:pt x="248" y="0"/>
                  <a:pt x="239" y="0"/>
                </a:cubicBezTo>
                <a:cubicBezTo>
                  <a:pt x="230" y="0"/>
                  <a:pt x="230" y="0"/>
                  <a:pt x="221" y="0"/>
                </a:cubicBezTo>
                <a:cubicBezTo>
                  <a:pt x="0" y="390"/>
                  <a:pt x="0" y="390"/>
                  <a:pt x="0" y="390"/>
                </a:cubicBezTo>
                <a:cubicBezTo>
                  <a:pt x="0" y="399"/>
                  <a:pt x="0" y="408"/>
                  <a:pt x="0" y="408"/>
                </a:cubicBezTo>
                <a:cubicBezTo>
                  <a:pt x="8" y="416"/>
                  <a:pt x="8" y="416"/>
                  <a:pt x="17" y="416"/>
                </a:cubicBezTo>
                <a:cubicBezTo>
                  <a:pt x="461" y="416"/>
                  <a:pt x="461" y="416"/>
                  <a:pt x="461" y="416"/>
                </a:cubicBezTo>
                <a:cubicBezTo>
                  <a:pt x="470" y="416"/>
                  <a:pt x="470" y="416"/>
                  <a:pt x="478" y="408"/>
                </a:cubicBezTo>
                <a:cubicBezTo>
                  <a:pt x="478" y="408"/>
                  <a:pt x="478" y="399"/>
                  <a:pt x="478" y="390"/>
                </a:cubicBezTo>
                <a:close/>
                <a:moveTo>
                  <a:pt x="265" y="372"/>
                </a:moveTo>
                <a:lnTo>
                  <a:pt x="265" y="372"/>
                </a:lnTo>
                <a:cubicBezTo>
                  <a:pt x="212" y="372"/>
                  <a:pt x="212" y="372"/>
                  <a:pt x="212" y="372"/>
                </a:cubicBezTo>
                <a:cubicBezTo>
                  <a:pt x="212" y="319"/>
                  <a:pt x="212" y="319"/>
                  <a:pt x="212" y="319"/>
                </a:cubicBezTo>
                <a:cubicBezTo>
                  <a:pt x="265" y="319"/>
                  <a:pt x="265" y="319"/>
                  <a:pt x="265" y="319"/>
                </a:cubicBezTo>
                <a:lnTo>
                  <a:pt x="265" y="372"/>
                </a:lnTo>
                <a:close/>
                <a:moveTo>
                  <a:pt x="265" y="284"/>
                </a:moveTo>
                <a:lnTo>
                  <a:pt x="265" y="284"/>
                </a:lnTo>
                <a:cubicBezTo>
                  <a:pt x="212" y="284"/>
                  <a:pt x="212" y="284"/>
                  <a:pt x="212" y="284"/>
                </a:cubicBezTo>
                <a:cubicBezTo>
                  <a:pt x="212" y="134"/>
                  <a:pt x="212" y="134"/>
                  <a:pt x="212" y="134"/>
                </a:cubicBezTo>
                <a:cubicBezTo>
                  <a:pt x="265" y="134"/>
                  <a:pt x="265" y="134"/>
                  <a:pt x="265" y="134"/>
                </a:cubicBezTo>
                <a:lnTo>
                  <a:pt x="265" y="28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332" name="Freeform 166"/>
          <p:cNvSpPr>
            <a:spLocks noChangeArrowheads="1"/>
          </p:cNvSpPr>
          <p:nvPr/>
        </p:nvSpPr>
        <p:spPr bwMode="auto">
          <a:xfrm>
            <a:off x="11335503" y="4929718"/>
            <a:ext cx="232773" cy="266700"/>
          </a:xfrm>
          <a:custGeom>
            <a:avLst/>
            <a:gdLst>
              <a:gd name="T0" fmla="*/ 371 w 390"/>
              <a:gd name="T1" fmla="*/ 0 h 445"/>
              <a:gd name="T2" fmla="*/ 371 w 390"/>
              <a:gd name="T3" fmla="*/ 0 h 445"/>
              <a:gd name="T4" fmla="*/ 310 w 390"/>
              <a:gd name="T5" fmla="*/ 0 h 445"/>
              <a:gd name="T6" fmla="*/ 292 w 390"/>
              <a:gd name="T7" fmla="*/ 28 h 445"/>
              <a:gd name="T8" fmla="*/ 292 w 390"/>
              <a:gd name="T9" fmla="*/ 444 h 445"/>
              <a:gd name="T10" fmla="*/ 389 w 390"/>
              <a:gd name="T11" fmla="*/ 444 h 445"/>
              <a:gd name="T12" fmla="*/ 389 w 390"/>
              <a:gd name="T13" fmla="*/ 28 h 445"/>
              <a:gd name="T14" fmla="*/ 371 w 390"/>
              <a:gd name="T15" fmla="*/ 0 h 445"/>
              <a:gd name="T16" fmla="*/ 221 w 390"/>
              <a:gd name="T17" fmla="*/ 151 h 445"/>
              <a:gd name="T18" fmla="*/ 221 w 390"/>
              <a:gd name="T19" fmla="*/ 151 h 445"/>
              <a:gd name="T20" fmla="*/ 168 w 390"/>
              <a:gd name="T21" fmla="*/ 151 h 445"/>
              <a:gd name="T22" fmla="*/ 141 w 390"/>
              <a:gd name="T23" fmla="*/ 178 h 445"/>
              <a:gd name="T24" fmla="*/ 141 w 390"/>
              <a:gd name="T25" fmla="*/ 444 h 445"/>
              <a:gd name="T26" fmla="*/ 248 w 390"/>
              <a:gd name="T27" fmla="*/ 444 h 445"/>
              <a:gd name="T28" fmla="*/ 248 w 390"/>
              <a:gd name="T29" fmla="*/ 178 h 445"/>
              <a:gd name="T30" fmla="*/ 221 w 390"/>
              <a:gd name="T31" fmla="*/ 151 h 445"/>
              <a:gd name="T32" fmla="*/ 70 w 390"/>
              <a:gd name="T33" fmla="*/ 302 h 445"/>
              <a:gd name="T34" fmla="*/ 70 w 390"/>
              <a:gd name="T35" fmla="*/ 302 h 445"/>
              <a:gd name="T36" fmla="*/ 17 w 390"/>
              <a:gd name="T37" fmla="*/ 302 h 445"/>
              <a:gd name="T38" fmla="*/ 0 w 390"/>
              <a:gd name="T39" fmla="*/ 319 h 445"/>
              <a:gd name="T40" fmla="*/ 0 w 390"/>
              <a:gd name="T41" fmla="*/ 444 h 445"/>
              <a:gd name="T42" fmla="*/ 97 w 390"/>
              <a:gd name="T43" fmla="*/ 444 h 445"/>
              <a:gd name="T44" fmla="*/ 97 w 390"/>
              <a:gd name="T45" fmla="*/ 319 h 445"/>
              <a:gd name="T46" fmla="*/ 70 w 390"/>
              <a:gd name="T47" fmla="*/ 302 h 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90" h="445">
                <a:moveTo>
                  <a:pt x="371" y="0"/>
                </a:moveTo>
                <a:lnTo>
                  <a:pt x="371" y="0"/>
                </a:lnTo>
                <a:cubicBezTo>
                  <a:pt x="310" y="0"/>
                  <a:pt x="310" y="0"/>
                  <a:pt x="310" y="0"/>
                </a:cubicBezTo>
                <a:cubicBezTo>
                  <a:pt x="301" y="0"/>
                  <a:pt x="292" y="10"/>
                  <a:pt x="292" y="28"/>
                </a:cubicBezTo>
                <a:cubicBezTo>
                  <a:pt x="292" y="444"/>
                  <a:pt x="292" y="444"/>
                  <a:pt x="292" y="444"/>
                </a:cubicBezTo>
                <a:cubicBezTo>
                  <a:pt x="389" y="444"/>
                  <a:pt x="389" y="444"/>
                  <a:pt x="389" y="444"/>
                </a:cubicBezTo>
                <a:cubicBezTo>
                  <a:pt x="389" y="28"/>
                  <a:pt x="389" y="28"/>
                  <a:pt x="389" y="28"/>
                </a:cubicBezTo>
                <a:cubicBezTo>
                  <a:pt x="389" y="10"/>
                  <a:pt x="380" y="0"/>
                  <a:pt x="371" y="0"/>
                </a:cubicBezTo>
                <a:close/>
                <a:moveTo>
                  <a:pt x="221" y="151"/>
                </a:moveTo>
                <a:lnTo>
                  <a:pt x="221" y="151"/>
                </a:lnTo>
                <a:cubicBezTo>
                  <a:pt x="168" y="151"/>
                  <a:pt x="168" y="151"/>
                  <a:pt x="168" y="151"/>
                </a:cubicBezTo>
                <a:cubicBezTo>
                  <a:pt x="150" y="151"/>
                  <a:pt x="141" y="160"/>
                  <a:pt x="141" y="178"/>
                </a:cubicBezTo>
                <a:cubicBezTo>
                  <a:pt x="141" y="444"/>
                  <a:pt x="141" y="444"/>
                  <a:pt x="141" y="444"/>
                </a:cubicBezTo>
                <a:cubicBezTo>
                  <a:pt x="248" y="444"/>
                  <a:pt x="248" y="444"/>
                  <a:pt x="248" y="444"/>
                </a:cubicBezTo>
                <a:cubicBezTo>
                  <a:pt x="248" y="178"/>
                  <a:pt x="248" y="178"/>
                  <a:pt x="248" y="178"/>
                </a:cubicBezTo>
                <a:cubicBezTo>
                  <a:pt x="248" y="160"/>
                  <a:pt x="230" y="151"/>
                  <a:pt x="221" y="151"/>
                </a:cubicBezTo>
                <a:close/>
                <a:moveTo>
                  <a:pt x="70" y="302"/>
                </a:moveTo>
                <a:lnTo>
                  <a:pt x="70" y="302"/>
                </a:lnTo>
                <a:cubicBezTo>
                  <a:pt x="17" y="302"/>
                  <a:pt x="17" y="302"/>
                  <a:pt x="17" y="302"/>
                </a:cubicBezTo>
                <a:cubicBezTo>
                  <a:pt x="0" y="302"/>
                  <a:pt x="0" y="310"/>
                  <a:pt x="0" y="319"/>
                </a:cubicBezTo>
                <a:cubicBezTo>
                  <a:pt x="0" y="444"/>
                  <a:pt x="0" y="444"/>
                  <a:pt x="0" y="444"/>
                </a:cubicBezTo>
                <a:cubicBezTo>
                  <a:pt x="97" y="444"/>
                  <a:pt x="97" y="444"/>
                  <a:pt x="97" y="444"/>
                </a:cubicBezTo>
                <a:cubicBezTo>
                  <a:pt x="97" y="319"/>
                  <a:pt x="97" y="319"/>
                  <a:pt x="97" y="319"/>
                </a:cubicBezTo>
                <a:cubicBezTo>
                  <a:pt x="97" y="310"/>
                  <a:pt x="88" y="302"/>
                  <a:pt x="70" y="30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333" name="Freeform 167"/>
          <p:cNvSpPr>
            <a:spLocks noChangeArrowheads="1"/>
          </p:cNvSpPr>
          <p:nvPr/>
        </p:nvSpPr>
        <p:spPr bwMode="auto">
          <a:xfrm>
            <a:off x="9587591" y="5063068"/>
            <a:ext cx="249702" cy="251884"/>
          </a:xfrm>
          <a:custGeom>
            <a:avLst/>
            <a:gdLst>
              <a:gd name="T0" fmla="*/ 177 w 418"/>
              <a:gd name="T1" fmla="*/ 0 h 417"/>
              <a:gd name="T2" fmla="*/ 177 w 418"/>
              <a:gd name="T3" fmla="*/ 0 h 417"/>
              <a:gd name="T4" fmla="*/ 0 w 418"/>
              <a:gd name="T5" fmla="*/ 176 h 417"/>
              <a:gd name="T6" fmla="*/ 177 w 418"/>
              <a:gd name="T7" fmla="*/ 176 h 417"/>
              <a:gd name="T8" fmla="*/ 177 w 418"/>
              <a:gd name="T9" fmla="*/ 0 h 417"/>
              <a:gd name="T10" fmla="*/ 230 w 418"/>
              <a:gd name="T11" fmla="*/ 0 h 417"/>
              <a:gd name="T12" fmla="*/ 230 w 418"/>
              <a:gd name="T13" fmla="*/ 0 h 417"/>
              <a:gd name="T14" fmla="*/ 230 w 418"/>
              <a:gd name="T15" fmla="*/ 203 h 417"/>
              <a:gd name="T16" fmla="*/ 204 w 418"/>
              <a:gd name="T17" fmla="*/ 229 h 417"/>
              <a:gd name="T18" fmla="*/ 0 w 418"/>
              <a:gd name="T19" fmla="*/ 229 h 417"/>
              <a:gd name="T20" fmla="*/ 204 w 418"/>
              <a:gd name="T21" fmla="*/ 416 h 417"/>
              <a:gd name="T22" fmla="*/ 417 w 418"/>
              <a:gd name="T23" fmla="*/ 203 h 417"/>
              <a:gd name="T24" fmla="*/ 230 w 418"/>
              <a:gd name="T25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18" h="417">
                <a:moveTo>
                  <a:pt x="177" y="0"/>
                </a:moveTo>
                <a:lnTo>
                  <a:pt x="177" y="0"/>
                </a:lnTo>
                <a:cubicBezTo>
                  <a:pt x="80" y="9"/>
                  <a:pt x="9" y="88"/>
                  <a:pt x="0" y="176"/>
                </a:cubicBezTo>
                <a:cubicBezTo>
                  <a:pt x="177" y="176"/>
                  <a:pt x="177" y="176"/>
                  <a:pt x="177" y="176"/>
                </a:cubicBezTo>
                <a:lnTo>
                  <a:pt x="177" y="0"/>
                </a:lnTo>
                <a:close/>
                <a:moveTo>
                  <a:pt x="230" y="0"/>
                </a:moveTo>
                <a:lnTo>
                  <a:pt x="230" y="0"/>
                </a:lnTo>
                <a:cubicBezTo>
                  <a:pt x="230" y="203"/>
                  <a:pt x="230" y="203"/>
                  <a:pt x="230" y="203"/>
                </a:cubicBezTo>
                <a:cubicBezTo>
                  <a:pt x="230" y="221"/>
                  <a:pt x="222" y="229"/>
                  <a:pt x="204" y="229"/>
                </a:cubicBezTo>
                <a:cubicBezTo>
                  <a:pt x="0" y="229"/>
                  <a:pt x="0" y="229"/>
                  <a:pt x="0" y="229"/>
                </a:cubicBezTo>
                <a:cubicBezTo>
                  <a:pt x="9" y="336"/>
                  <a:pt x="98" y="416"/>
                  <a:pt x="204" y="416"/>
                </a:cubicBezTo>
                <a:cubicBezTo>
                  <a:pt x="319" y="416"/>
                  <a:pt x="417" y="319"/>
                  <a:pt x="417" y="203"/>
                </a:cubicBezTo>
                <a:cubicBezTo>
                  <a:pt x="417" y="97"/>
                  <a:pt x="337" y="9"/>
                  <a:pt x="23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334" name="Freeform 168"/>
          <p:cNvSpPr>
            <a:spLocks noChangeArrowheads="1"/>
          </p:cNvSpPr>
          <p:nvPr/>
        </p:nvSpPr>
        <p:spPr bwMode="auto">
          <a:xfrm>
            <a:off x="11269904" y="4409018"/>
            <a:ext cx="298372" cy="256116"/>
          </a:xfrm>
          <a:custGeom>
            <a:avLst/>
            <a:gdLst>
              <a:gd name="T0" fmla="*/ 17 w 497"/>
              <a:gd name="T1" fmla="*/ 247 h 426"/>
              <a:gd name="T2" fmla="*/ 17 w 497"/>
              <a:gd name="T3" fmla="*/ 247 h 426"/>
              <a:gd name="T4" fmla="*/ 53 w 497"/>
              <a:gd name="T5" fmla="*/ 256 h 426"/>
              <a:gd name="T6" fmla="*/ 80 w 497"/>
              <a:gd name="T7" fmla="*/ 212 h 426"/>
              <a:gd name="T8" fmla="*/ 26 w 497"/>
              <a:gd name="T9" fmla="*/ 203 h 426"/>
              <a:gd name="T10" fmla="*/ 0 w 497"/>
              <a:gd name="T11" fmla="*/ 221 h 426"/>
              <a:gd name="T12" fmla="*/ 17 w 497"/>
              <a:gd name="T13" fmla="*/ 247 h 426"/>
              <a:gd name="T14" fmla="*/ 460 w 497"/>
              <a:gd name="T15" fmla="*/ 256 h 426"/>
              <a:gd name="T16" fmla="*/ 460 w 497"/>
              <a:gd name="T17" fmla="*/ 256 h 426"/>
              <a:gd name="T18" fmla="*/ 345 w 497"/>
              <a:gd name="T19" fmla="*/ 354 h 426"/>
              <a:gd name="T20" fmla="*/ 221 w 497"/>
              <a:gd name="T21" fmla="*/ 256 h 426"/>
              <a:gd name="T22" fmla="*/ 212 w 497"/>
              <a:gd name="T23" fmla="*/ 247 h 426"/>
              <a:gd name="T24" fmla="*/ 194 w 497"/>
              <a:gd name="T25" fmla="*/ 247 h 426"/>
              <a:gd name="T26" fmla="*/ 168 w 497"/>
              <a:gd name="T27" fmla="*/ 283 h 426"/>
              <a:gd name="T28" fmla="*/ 194 w 497"/>
              <a:gd name="T29" fmla="*/ 292 h 426"/>
              <a:gd name="T30" fmla="*/ 337 w 497"/>
              <a:gd name="T31" fmla="*/ 398 h 426"/>
              <a:gd name="T32" fmla="*/ 345 w 497"/>
              <a:gd name="T33" fmla="*/ 407 h 426"/>
              <a:gd name="T34" fmla="*/ 363 w 497"/>
              <a:gd name="T35" fmla="*/ 398 h 426"/>
              <a:gd name="T36" fmla="*/ 487 w 497"/>
              <a:gd name="T37" fmla="*/ 292 h 426"/>
              <a:gd name="T38" fmla="*/ 487 w 497"/>
              <a:gd name="T39" fmla="*/ 256 h 426"/>
              <a:gd name="T40" fmla="*/ 460 w 497"/>
              <a:gd name="T41" fmla="*/ 256 h 426"/>
              <a:gd name="T42" fmla="*/ 212 w 497"/>
              <a:gd name="T43" fmla="*/ 141 h 426"/>
              <a:gd name="T44" fmla="*/ 212 w 497"/>
              <a:gd name="T45" fmla="*/ 141 h 426"/>
              <a:gd name="T46" fmla="*/ 337 w 497"/>
              <a:gd name="T47" fmla="*/ 221 h 426"/>
              <a:gd name="T48" fmla="*/ 372 w 497"/>
              <a:gd name="T49" fmla="*/ 212 h 426"/>
              <a:gd name="T50" fmla="*/ 496 w 497"/>
              <a:gd name="T51" fmla="*/ 35 h 426"/>
              <a:gd name="T52" fmla="*/ 487 w 497"/>
              <a:gd name="T53" fmla="*/ 9 h 426"/>
              <a:gd name="T54" fmla="*/ 452 w 497"/>
              <a:gd name="T55" fmla="*/ 9 h 426"/>
              <a:gd name="T56" fmla="*/ 345 w 497"/>
              <a:gd name="T57" fmla="*/ 177 h 426"/>
              <a:gd name="T58" fmla="*/ 221 w 497"/>
              <a:gd name="T59" fmla="*/ 97 h 426"/>
              <a:gd name="T60" fmla="*/ 203 w 497"/>
              <a:gd name="T61" fmla="*/ 88 h 426"/>
              <a:gd name="T62" fmla="*/ 186 w 497"/>
              <a:gd name="T63" fmla="*/ 106 h 426"/>
              <a:gd name="T64" fmla="*/ 0 w 497"/>
              <a:gd name="T65" fmla="*/ 390 h 426"/>
              <a:gd name="T66" fmla="*/ 9 w 497"/>
              <a:gd name="T67" fmla="*/ 425 h 426"/>
              <a:gd name="T68" fmla="*/ 26 w 497"/>
              <a:gd name="T69" fmla="*/ 425 h 426"/>
              <a:gd name="T70" fmla="*/ 44 w 497"/>
              <a:gd name="T71" fmla="*/ 416 h 426"/>
              <a:gd name="T72" fmla="*/ 212 w 497"/>
              <a:gd name="T73" fmla="*/ 141 h 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497" h="426">
                <a:moveTo>
                  <a:pt x="17" y="247"/>
                </a:moveTo>
                <a:lnTo>
                  <a:pt x="17" y="247"/>
                </a:lnTo>
                <a:cubicBezTo>
                  <a:pt x="53" y="256"/>
                  <a:pt x="53" y="256"/>
                  <a:pt x="53" y="256"/>
                </a:cubicBezTo>
                <a:cubicBezTo>
                  <a:pt x="80" y="212"/>
                  <a:pt x="80" y="212"/>
                  <a:pt x="80" y="212"/>
                </a:cubicBezTo>
                <a:cubicBezTo>
                  <a:pt x="26" y="203"/>
                  <a:pt x="26" y="203"/>
                  <a:pt x="26" y="203"/>
                </a:cubicBezTo>
                <a:cubicBezTo>
                  <a:pt x="17" y="203"/>
                  <a:pt x="0" y="212"/>
                  <a:pt x="0" y="221"/>
                </a:cubicBezTo>
                <a:cubicBezTo>
                  <a:pt x="0" y="230"/>
                  <a:pt x="9" y="247"/>
                  <a:pt x="17" y="247"/>
                </a:cubicBezTo>
                <a:close/>
                <a:moveTo>
                  <a:pt x="460" y="256"/>
                </a:moveTo>
                <a:lnTo>
                  <a:pt x="460" y="256"/>
                </a:lnTo>
                <a:cubicBezTo>
                  <a:pt x="345" y="354"/>
                  <a:pt x="345" y="354"/>
                  <a:pt x="345" y="354"/>
                </a:cubicBezTo>
                <a:cubicBezTo>
                  <a:pt x="221" y="256"/>
                  <a:pt x="221" y="256"/>
                  <a:pt x="221" y="256"/>
                </a:cubicBezTo>
                <a:cubicBezTo>
                  <a:pt x="212" y="247"/>
                  <a:pt x="212" y="247"/>
                  <a:pt x="212" y="247"/>
                </a:cubicBezTo>
                <a:cubicBezTo>
                  <a:pt x="194" y="247"/>
                  <a:pt x="194" y="247"/>
                  <a:pt x="194" y="247"/>
                </a:cubicBezTo>
                <a:cubicBezTo>
                  <a:pt x="168" y="283"/>
                  <a:pt x="168" y="283"/>
                  <a:pt x="168" y="283"/>
                </a:cubicBezTo>
                <a:cubicBezTo>
                  <a:pt x="194" y="292"/>
                  <a:pt x="194" y="292"/>
                  <a:pt x="194" y="292"/>
                </a:cubicBezTo>
                <a:cubicBezTo>
                  <a:pt x="337" y="398"/>
                  <a:pt x="337" y="398"/>
                  <a:pt x="337" y="398"/>
                </a:cubicBezTo>
                <a:cubicBezTo>
                  <a:pt x="337" y="407"/>
                  <a:pt x="345" y="407"/>
                  <a:pt x="345" y="407"/>
                </a:cubicBezTo>
                <a:cubicBezTo>
                  <a:pt x="354" y="407"/>
                  <a:pt x="363" y="407"/>
                  <a:pt x="363" y="398"/>
                </a:cubicBezTo>
                <a:cubicBezTo>
                  <a:pt x="487" y="292"/>
                  <a:pt x="487" y="292"/>
                  <a:pt x="487" y="292"/>
                </a:cubicBezTo>
                <a:cubicBezTo>
                  <a:pt x="496" y="283"/>
                  <a:pt x="496" y="265"/>
                  <a:pt x="487" y="256"/>
                </a:cubicBezTo>
                <a:cubicBezTo>
                  <a:pt x="478" y="247"/>
                  <a:pt x="469" y="247"/>
                  <a:pt x="460" y="256"/>
                </a:cubicBezTo>
                <a:close/>
                <a:moveTo>
                  <a:pt x="212" y="141"/>
                </a:moveTo>
                <a:lnTo>
                  <a:pt x="212" y="141"/>
                </a:lnTo>
                <a:cubicBezTo>
                  <a:pt x="337" y="221"/>
                  <a:pt x="337" y="221"/>
                  <a:pt x="337" y="221"/>
                </a:cubicBezTo>
                <a:cubicBezTo>
                  <a:pt x="345" y="230"/>
                  <a:pt x="363" y="230"/>
                  <a:pt x="372" y="212"/>
                </a:cubicBezTo>
                <a:cubicBezTo>
                  <a:pt x="496" y="35"/>
                  <a:pt x="496" y="35"/>
                  <a:pt x="496" y="35"/>
                </a:cubicBezTo>
                <a:cubicBezTo>
                  <a:pt x="496" y="26"/>
                  <a:pt x="496" y="9"/>
                  <a:pt x="487" y="9"/>
                </a:cubicBezTo>
                <a:cubicBezTo>
                  <a:pt x="478" y="0"/>
                  <a:pt x="460" y="0"/>
                  <a:pt x="452" y="9"/>
                </a:cubicBezTo>
                <a:cubicBezTo>
                  <a:pt x="345" y="177"/>
                  <a:pt x="345" y="177"/>
                  <a:pt x="345" y="177"/>
                </a:cubicBezTo>
                <a:cubicBezTo>
                  <a:pt x="221" y="97"/>
                  <a:pt x="221" y="97"/>
                  <a:pt x="221" y="97"/>
                </a:cubicBezTo>
                <a:cubicBezTo>
                  <a:pt x="212" y="88"/>
                  <a:pt x="212" y="88"/>
                  <a:pt x="203" y="88"/>
                </a:cubicBezTo>
                <a:cubicBezTo>
                  <a:pt x="194" y="97"/>
                  <a:pt x="194" y="97"/>
                  <a:pt x="186" y="106"/>
                </a:cubicBezTo>
                <a:cubicBezTo>
                  <a:pt x="0" y="390"/>
                  <a:pt x="0" y="390"/>
                  <a:pt x="0" y="390"/>
                </a:cubicBezTo>
                <a:cubicBezTo>
                  <a:pt x="0" y="407"/>
                  <a:pt x="0" y="416"/>
                  <a:pt x="9" y="425"/>
                </a:cubicBezTo>
                <a:cubicBezTo>
                  <a:pt x="17" y="425"/>
                  <a:pt x="17" y="425"/>
                  <a:pt x="26" y="425"/>
                </a:cubicBezTo>
                <a:cubicBezTo>
                  <a:pt x="26" y="425"/>
                  <a:pt x="35" y="425"/>
                  <a:pt x="44" y="416"/>
                </a:cubicBezTo>
                <a:lnTo>
                  <a:pt x="212" y="14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335" name="Freeform 169"/>
          <p:cNvSpPr>
            <a:spLocks noChangeArrowheads="1"/>
          </p:cNvSpPr>
          <p:nvPr/>
        </p:nvSpPr>
        <p:spPr bwMode="auto">
          <a:xfrm>
            <a:off x="9530457" y="2038352"/>
            <a:ext cx="292024" cy="232834"/>
          </a:xfrm>
          <a:custGeom>
            <a:avLst/>
            <a:gdLst>
              <a:gd name="T0" fmla="*/ 478 w 487"/>
              <a:gd name="T1" fmla="*/ 9 h 390"/>
              <a:gd name="T2" fmla="*/ 478 w 487"/>
              <a:gd name="T3" fmla="*/ 9 h 390"/>
              <a:gd name="T4" fmla="*/ 372 w 487"/>
              <a:gd name="T5" fmla="*/ 195 h 390"/>
              <a:gd name="T6" fmla="*/ 345 w 487"/>
              <a:gd name="T7" fmla="*/ 195 h 390"/>
              <a:gd name="T8" fmla="*/ 292 w 487"/>
              <a:gd name="T9" fmla="*/ 150 h 390"/>
              <a:gd name="T10" fmla="*/ 274 w 487"/>
              <a:gd name="T11" fmla="*/ 150 h 390"/>
              <a:gd name="T12" fmla="*/ 194 w 487"/>
              <a:gd name="T13" fmla="*/ 266 h 390"/>
              <a:gd name="T14" fmla="*/ 177 w 487"/>
              <a:gd name="T15" fmla="*/ 266 h 390"/>
              <a:gd name="T16" fmla="*/ 141 w 487"/>
              <a:gd name="T17" fmla="*/ 239 h 390"/>
              <a:gd name="T18" fmla="*/ 123 w 487"/>
              <a:gd name="T19" fmla="*/ 239 h 390"/>
              <a:gd name="T20" fmla="*/ 8 w 487"/>
              <a:gd name="T21" fmla="*/ 381 h 390"/>
              <a:gd name="T22" fmla="*/ 8 w 487"/>
              <a:gd name="T23" fmla="*/ 389 h 390"/>
              <a:gd name="T24" fmla="*/ 486 w 487"/>
              <a:gd name="T25" fmla="*/ 389 h 390"/>
              <a:gd name="T26" fmla="*/ 486 w 487"/>
              <a:gd name="T27" fmla="*/ 9 h 390"/>
              <a:gd name="T28" fmla="*/ 478 w 487"/>
              <a:gd name="T29" fmla="*/ 9 h 3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87" h="390">
                <a:moveTo>
                  <a:pt x="478" y="9"/>
                </a:moveTo>
                <a:lnTo>
                  <a:pt x="478" y="9"/>
                </a:lnTo>
                <a:cubicBezTo>
                  <a:pt x="372" y="195"/>
                  <a:pt x="372" y="195"/>
                  <a:pt x="372" y="195"/>
                </a:cubicBezTo>
                <a:cubicBezTo>
                  <a:pt x="363" y="204"/>
                  <a:pt x="354" y="204"/>
                  <a:pt x="345" y="195"/>
                </a:cubicBezTo>
                <a:cubicBezTo>
                  <a:pt x="292" y="150"/>
                  <a:pt x="292" y="150"/>
                  <a:pt x="292" y="150"/>
                </a:cubicBezTo>
                <a:cubicBezTo>
                  <a:pt x="283" y="141"/>
                  <a:pt x="283" y="141"/>
                  <a:pt x="274" y="150"/>
                </a:cubicBezTo>
                <a:cubicBezTo>
                  <a:pt x="194" y="266"/>
                  <a:pt x="194" y="266"/>
                  <a:pt x="194" y="266"/>
                </a:cubicBezTo>
                <a:cubicBezTo>
                  <a:pt x="194" y="275"/>
                  <a:pt x="186" y="275"/>
                  <a:pt x="177" y="266"/>
                </a:cubicBezTo>
                <a:cubicBezTo>
                  <a:pt x="141" y="239"/>
                  <a:pt x="141" y="239"/>
                  <a:pt x="141" y="239"/>
                </a:cubicBezTo>
                <a:cubicBezTo>
                  <a:pt x="132" y="230"/>
                  <a:pt x="123" y="230"/>
                  <a:pt x="123" y="239"/>
                </a:cubicBezTo>
                <a:cubicBezTo>
                  <a:pt x="8" y="381"/>
                  <a:pt x="8" y="381"/>
                  <a:pt x="8" y="381"/>
                </a:cubicBezTo>
                <a:cubicBezTo>
                  <a:pt x="0" y="389"/>
                  <a:pt x="0" y="389"/>
                  <a:pt x="8" y="389"/>
                </a:cubicBezTo>
                <a:cubicBezTo>
                  <a:pt x="486" y="389"/>
                  <a:pt x="486" y="389"/>
                  <a:pt x="486" y="389"/>
                </a:cubicBezTo>
                <a:cubicBezTo>
                  <a:pt x="486" y="9"/>
                  <a:pt x="486" y="9"/>
                  <a:pt x="486" y="9"/>
                </a:cubicBezTo>
                <a:cubicBezTo>
                  <a:pt x="486" y="0"/>
                  <a:pt x="486" y="0"/>
                  <a:pt x="478" y="9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336" name="Freeform 170"/>
          <p:cNvSpPr>
            <a:spLocks noChangeArrowheads="1"/>
          </p:cNvSpPr>
          <p:nvPr/>
        </p:nvSpPr>
        <p:spPr bwMode="auto">
          <a:xfrm>
            <a:off x="1277606" y="2586568"/>
            <a:ext cx="234888" cy="277284"/>
          </a:xfrm>
          <a:custGeom>
            <a:avLst/>
            <a:gdLst>
              <a:gd name="T0" fmla="*/ 283 w 391"/>
              <a:gd name="T1" fmla="*/ 178 h 463"/>
              <a:gd name="T2" fmla="*/ 283 w 391"/>
              <a:gd name="T3" fmla="*/ 178 h 463"/>
              <a:gd name="T4" fmla="*/ 319 w 391"/>
              <a:gd name="T5" fmla="*/ 18 h 463"/>
              <a:gd name="T6" fmla="*/ 204 w 391"/>
              <a:gd name="T7" fmla="*/ 134 h 463"/>
              <a:gd name="T8" fmla="*/ 98 w 391"/>
              <a:gd name="T9" fmla="*/ 231 h 463"/>
              <a:gd name="T10" fmla="*/ 98 w 391"/>
              <a:gd name="T11" fmla="*/ 400 h 463"/>
              <a:gd name="T12" fmla="*/ 310 w 391"/>
              <a:gd name="T13" fmla="*/ 462 h 463"/>
              <a:gd name="T14" fmla="*/ 390 w 391"/>
              <a:gd name="T15" fmla="*/ 222 h 463"/>
              <a:gd name="T16" fmla="*/ 283 w 391"/>
              <a:gd name="T17" fmla="*/ 178 h 463"/>
              <a:gd name="T18" fmla="*/ 71 w 391"/>
              <a:gd name="T19" fmla="*/ 178 h 463"/>
              <a:gd name="T20" fmla="*/ 71 w 391"/>
              <a:gd name="T21" fmla="*/ 178 h 463"/>
              <a:gd name="T22" fmla="*/ 0 w 391"/>
              <a:gd name="T23" fmla="*/ 257 h 463"/>
              <a:gd name="T24" fmla="*/ 0 w 391"/>
              <a:gd name="T25" fmla="*/ 372 h 463"/>
              <a:gd name="T26" fmla="*/ 71 w 391"/>
              <a:gd name="T27" fmla="*/ 453 h 463"/>
              <a:gd name="T28" fmla="*/ 44 w 391"/>
              <a:gd name="T29" fmla="*/ 400 h 463"/>
              <a:gd name="T30" fmla="*/ 44 w 391"/>
              <a:gd name="T31" fmla="*/ 240 h 463"/>
              <a:gd name="T32" fmla="*/ 71 w 391"/>
              <a:gd name="T33" fmla="*/ 178 h 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91" h="463">
                <a:moveTo>
                  <a:pt x="283" y="178"/>
                </a:moveTo>
                <a:lnTo>
                  <a:pt x="283" y="178"/>
                </a:lnTo>
                <a:cubicBezTo>
                  <a:pt x="283" y="169"/>
                  <a:pt x="373" y="89"/>
                  <a:pt x="319" y="18"/>
                </a:cubicBezTo>
                <a:cubicBezTo>
                  <a:pt x="310" y="0"/>
                  <a:pt x="266" y="98"/>
                  <a:pt x="204" y="134"/>
                </a:cubicBezTo>
                <a:cubicBezTo>
                  <a:pt x="169" y="160"/>
                  <a:pt x="98" y="204"/>
                  <a:pt x="98" y="231"/>
                </a:cubicBezTo>
                <a:cubicBezTo>
                  <a:pt x="98" y="400"/>
                  <a:pt x="98" y="400"/>
                  <a:pt x="98" y="400"/>
                </a:cubicBezTo>
                <a:cubicBezTo>
                  <a:pt x="98" y="435"/>
                  <a:pt x="213" y="462"/>
                  <a:pt x="310" y="462"/>
                </a:cubicBezTo>
                <a:cubicBezTo>
                  <a:pt x="345" y="462"/>
                  <a:pt x="390" y="249"/>
                  <a:pt x="390" y="222"/>
                </a:cubicBezTo>
                <a:cubicBezTo>
                  <a:pt x="390" y="187"/>
                  <a:pt x="292" y="187"/>
                  <a:pt x="283" y="178"/>
                </a:cubicBezTo>
                <a:close/>
                <a:moveTo>
                  <a:pt x="71" y="178"/>
                </a:moveTo>
                <a:lnTo>
                  <a:pt x="71" y="178"/>
                </a:lnTo>
                <a:cubicBezTo>
                  <a:pt x="54" y="178"/>
                  <a:pt x="0" y="187"/>
                  <a:pt x="0" y="257"/>
                </a:cubicBezTo>
                <a:cubicBezTo>
                  <a:pt x="0" y="372"/>
                  <a:pt x="0" y="372"/>
                  <a:pt x="0" y="372"/>
                </a:cubicBezTo>
                <a:cubicBezTo>
                  <a:pt x="0" y="444"/>
                  <a:pt x="54" y="453"/>
                  <a:pt x="71" y="453"/>
                </a:cubicBezTo>
                <a:cubicBezTo>
                  <a:pt x="89" y="453"/>
                  <a:pt x="44" y="435"/>
                  <a:pt x="44" y="400"/>
                </a:cubicBezTo>
                <a:cubicBezTo>
                  <a:pt x="44" y="240"/>
                  <a:pt x="44" y="240"/>
                  <a:pt x="44" y="240"/>
                </a:cubicBezTo>
                <a:cubicBezTo>
                  <a:pt x="44" y="196"/>
                  <a:pt x="89" y="178"/>
                  <a:pt x="71" y="17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337" name="Freeform 171"/>
          <p:cNvSpPr>
            <a:spLocks noChangeArrowheads="1"/>
          </p:cNvSpPr>
          <p:nvPr/>
        </p:nvSpPr>
        <p:spPr bwMode="auto">
          <a:xfrm>
            <a:off x="1872235" y="2597151"/>
            <a:ext cx="232773" cy="277283"/>
          </a:xfrm>
          <a:custGeom>
            <a:avLst/>
            <a:gdLst>
              <a:gd name="T0" fmla="*/ 107 w 392"/>
              <a:gd name="T1" fmla="*/ 293 h 462"/>
              <a:gd name="T2" fmla="*/ 107 w 392"/>
              <a:gd name="T3" fmla="*/ 293 h 462"/>
              <a:gd name="T4" fmla="*/ 72 w 392"/>
              <a:gd name="T5" fmla="*/ 444 h 462"/>
              <a:gd name="T6" fmla="*/ 186 w 392"/>
              <a:gd name="T7" fmla="*/ 329 h 462"/>
              <a:gd name="T8" fmla="*/ 293 w 392"/>
              <a:gd name="T9" fmla="*/ 239 h 462"/>
              <a:gd name="T10" fmla="*/ 293 w 392"/>
              <a:gd name="T11" fmla="*/ 63 h 462"/>
              <a:gd name="T12" fmla="*/ 80 w 392"/>
              <a:gd name="T13" fmla="*/ 0 h 462"/>
              <a:gd name="T14" fmla="*/ 0 w 392"/>
              <a:gd name="T15" fmla="*/ 248 h 462"/>
              <a:gd name="T16" fmla="*/ 107 w 392"/>
              <a:gd name="T17" fmla="*/ 293 h 462"/>
              <a:gd name="T18" fmla="*/ 319 w 392"/>
              <a:gd name="T19" fmla="*/ 284 h 462"/>
              <a:gd name="T20" fmla="*/ 319 w 392"/>
              <a:gd name="T21" fmla="*/ 284 h 462"/>
              <a:gd name="T22" fmla="*/ 391 w 392"/>
              <a:gd name="T23" fmla="*/ 213 h 462"/>
              <a:gd name="T24" fmla="*/ 391 w 392"/>
              <a:gd name="T25" fmla="*/ 89 h 462"/>
              <a:gd name="T26" fmla="*/ 319 w 392"/>
              <a:gd name="T27" fmla="*/ 18 h 462"/>
              <a:gd name="T28" fmla="*/ 346 w 392"/>
              <a:gd name="T29" fmla="*/ 71 h 462"/>
              <a:gd name="T30" fmla="*/ 346 w 392"/>
              <a:gd name="T31" fmla="*/ 231 h 462"/>
              <a:gd name="T32" fmla="*/ 319 w 392"/>
              <a:gd name="T33" fmla="*/ 284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92" h="462">
                <a:moveTo>
                  <a:pt x="107" y="293"/>
                </a:moveTo>
                <a:lnTo>
                  <a:pt x="107" y="293"/>
                </a:lnTo>
                <a:cubicBezTo>
                  <a:pt x="107" y="301"/>
                  <a:pt x="19" y="382"/>
                  <a:pt x="72" y="444"/>
                </a:cubicBezTo>
                <a:cubicBezTo>
                  <a:pt x="80" y="461"/>
                  <a:pt x="125" y="373"/>
                  <a:pt x="186" y="329"/>
                </a:cubicBezTo>
                <a:cubicBezTo>
                  <a:pt x="213" y="310"/>
                  <a:pt x="293" y="257"/>
                  <a:pt x="293" y="239"/>
                </a:cubicBezTo>
                <a:cubicBezTo>
                  <a:pt x="293" y="63"/>
                  <a:pt x="293" y="63"/>
                  <a:pt x="293" y="63"/>
                </a:cubicBezTo>
                <a:cubicBezTo>
                  <a:pt x="293" y="35"/>
                  <a:pt x="169" y="0"/>
                  <a:pt x="80" y="0"/>
                </a:cubicBezTo>
                <a:cubicBezTo>
                  <a:pt x="44" y="0"/>
                  <a:pt x="0" y="213"/>
                  <a:pt x="0" y="248"/>
                </a:cubicBezTo>
                <a:cubicBezTo>
                  <a:pt x="0" y="284"/>
                  <a:pt x="98" y="284"/>
                  <a:pt x="107" y="293"/>
                </a:cubicBezTo>
                <a:close/>
                <a:moveTo>
                  <a:pt x="319" y="284"/>
                </a:moveTo>
                <a:lnTo>
                  <a:pt x="319" y="284"/>
                </a:lnTo>
                <a:cubicBezTo>
                  <a:pt x="338" y="284"/>
                  <a:pt x="391" y="275"/>
                  <a:pt x="391" y="213"/>
                </a:cubicBezTo>
                <a:cubicBezTo>
                  <a:pt x="391" y="89"/>
                  <a:pt x="391" y="89"/>
                  <a:pt x="391" y="89"/>
                </a:cubicBezTo>
                <a:cubicBezTo>
                  <a:pt x="391" y="18"/>
                  <a:pt x="338" y="18"/>
                  <a:pt x="319" y="18"/>
                </a:cubicBezTo>
                <a:cubicBezTo>
                  <a:pt x="302" y="18"/>
                  <a:pt x="346" y="27"/>
                  <a:pt x="346" y="71"/>
                </a:cubicBezTo>
                <a:cubicBezTo>
                  <a:pt x="346" y="231"/>
                  <a:pt x="346" y="231"/>
                  <a:pt x="346" y="231"/>
                </a:cubicBezTo>
                <a:cubicBezTo>
                  <a:pt x="346" y="275"/>
                  <a:pt x="302" y="284"/>
                  <a:pt x="319" y="2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343236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Freeform 7"/>
          <p:cNvSpPr>
            <a:spLocks noChangeArrowheads="1"/>
          </p:cNvSpPr>
          <p:nvPr/>
        </p:nvSpPr>
        <p:spPr bwMode="auto">
          <a:xfrm>
            <a:off x="10245704" y="3621618"/>
            <a:ext cx="334346" cy="328083"/>
          </a:xfrm>
          <a:custGeom>
            <a:avLst/>
            <a:gdLst>
              <a:gd name="T0" fmla="*/ 275 w 461"/>
              <a:gd name="T1" fmla="*/ 0 h 453"/>
              <a:gd name="T2" fmla="*/ 275 w 461"/>
              <a:gd name="T3" fmla="*/ 0 h 453"/>
              <a:gd name="T4" fmla="*/ 97 w 461"/>
              <a:gd name="T5" fmla="*/ 159 h 453"/>
              <a:gd name="T6" fmla="*/ 0 w 461"/>
              <a:gd name="T7" fmla="*/ 302 h 453"/>
              <a:gd name="T8" fmla="*/ 150 w 461"/>
              <a:gd name="T9" fmla="*/ 452 h 453"/>
              <a:gd name="T10" fmla="*/ 292 w 461"/>
              <a:gd name="T11" fmla="*/ 355 h 453"/>
              <a:gd name="T12" fmla="*/ 460 w 461"/>
              <a:gd name="T13" fmla="*/ 177 h 453"/>
              <a:gd name="T14" fmla="*/ 275 w 461"/>
              <a:gd name="T15" fmla="*/ 0 h 453"/>
              <a:gd name="T16" fmla="*/ 150 w 461"/>
              <a:gd name="T17" fmla="*/ 408 h 453"/>
              <a:gd name="T18" fmla="*/ 150 w 461"/>
              <a:gd name="T19" fmla="*/ 408 h 453"/>
              <a:gd name="T20" fmla="*/ 53 w 461"/>
              <a:gd name="T21" fmla="*/ 302 h 453"/>
              <a:gd name="T22" fmla="*/ 106 w 461"/>
              <a:gd name="T23" fmla="*/ 212 h 453"/>
              <a:gd name="T24" fmla="*/ 239 w 461"/>
              <a:gd name="T25" fmla="*/ 355 h 453"/>
              <a:gd name="T26" fmla="*/ 150 w 461"/>
              <a:gd name="T27" fmla="*/ 408 h 453"/>
              <a:gd name="T28" fmla="*/ 150 w 461"/>
              <a:gd name="T29" fmla="*/ 204 h 453"/>
              <a:gd name="T30" fmla="*/ 150 w 461"/>
              <a:gd name="T31" fmla="*/ 204 h 453"/>
              <a:gd name="T32" fmla="*/ 256 w 461"/>
              <a:gd name="T33" fmla="*/ 302 h 453"/>
              <a:gd name="T34" fmla="*/ 150 w 461"/>
              <a:gd name="T35" fmla="*/ 204 h 453"/>
              <a:gd name="T36" fmla="*/ 301 w 461"/>
              <a:gd name="T37" fmla="*/ 302 h 453"/>
              <a:gd name="T38" fmla="*/ 301 w 461"/>
              <a:gd name="T39" fmla="*/ 302 h 453"/>
              <a:gd name="T40" fmla="*/ 150 w 461"/>
              <a:gd name="T41" fmla="*/ 151 h 453"/>
              <a:gd name="T42" fmla="*/ 275 w 461"/>
              <a:gd name="T43" fmla="*/ 53 h 453"/>
              <a:gd name="T44" fmla="*/ 407 w 461"/>
              <a:gd name="T45" fmla="*/ 177 h 453"/>
              <a:gd name="T46" fmla="*/ 301 w 461"/>
              <a:gd name="T47" fmla="*/ 302 h 453"/>
              <a:gd name="T48" fmla="*/ 53 w 461"/>
              <a:gd name="T49" fmla="*/ 106 h 453"/>
              <a:gd name="T50" fmla="*/ 53 w 461"/>
              <a:gd name="T51" fmla="*/ 106 h 453"/>
              <a:gd name="T52" fmla="*/ 106 w 461"/>
              <a:gd name="T53" fmla="*/ 53 h 453"/>
              <a:gd name="T54" fmla="*/ 53 w 461"/>
              <a:gd name="T55" fmla="*/ 0 h 453"/>
              <a:gd name="T56" fmla="*/ 0 w 461"/>
              <a:gd name="T57" fmla="*/ 53 h 453"/>
              <a:gd name="T58" fmla="*/ 53 w 461"/>
              <a:gd name="T59" fmla="*/ 106 h 453"/>
              <a:gd name="T60" fmla="*/ 53 w 461"/>
              <a:gd name="T61" fmla="*/ 27 h 453"/>
              <a:gd name="T62" fmla="*/ 53 w 461"/>
              <a:gd name="T63" fmla="*/ 27 h 453"/>
              <a:gd name="T64" fmla="*/ 79 w 461"/>
              <a:gd name="T65" fmla="*/ 53 h 453"/>
              <a:gd name="T66" fmla="*/ 53 w 461"/>
              <a:gd name="T67" fmla="*/ 80 h 453"/>
              <a:gd name="T68" fmla="*/ 26 w 461"/>
              <a:gd name="T69" fmla="*/ 53 h 453"/>
              <a:gd name="T70" fmla="*/ 53 w 461"/>
              <a:gd name="T71" fmla="*/ 27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461" h="453">
                <a:moveTo>
                  <a:pt x="275" y="0"/>
                </a:moveTo>
                <a:lnTo>
                  <a:pt x="275" y="0"/>
                </a:lnTo>
                <a:cubicBezTo>
                  <a:pt x="185" y="0"/>
                  <a:pt x="106" y="71"/>
                  <a:pt x="97" y="159"/>
                </a:cubicBezTo>
                <a:cubicBezTo>
                  <a:pt x="44" y="187"/>
                  <a:pt x="0" y="240"/>
                  <a:pt x="0" y="302"/>
                </a:cubicBezTo>
                <a:cubicBezTo>
                  <a:pt x="0" y="390"/>
                  <a:pt x="71" y="452"/>
                  <a:pt x="150" y="452"/>
                </a:cubicBezTo>
                <a:cubicBezTo>
                  <a:pt x="212" y="452"/>
                  <a:pt x="275" y="417"/>
                  <a:pt x="292" y="355"/>
                </a:cubicBezTo>
                <a:cubicBezTo>
                  <a:pt x="390" y="346"/>
                  <a:pt x="460" y="275"/>
                  <a:pt x="460" y="177"/>
                </a:cubicBezTo>
                <a:cubicBezTo>
                  <a:pt x="460" y="80"/>
                  <a:pt x="381" y="0"/>
                  <a:pt x="275" y="0"/>
                </a:cubicBezTo>
                <a:close/>
                <a:moveTo>
                  <a:pt x="150" y="408"/>
                </a:moveTo>
                <a:lnTo>
                  <a:pt x="150" y="408"/>
                </a:lnTo>
                <a:cubicBezTo>
                  <a:pt x="97" y="408"/>
                  <a:pt x="53" y="355"/>
                  <a:pt x="53" y="302"/>
                </a:cubicBezTo>
                <a:cubicBezTo>
                  <a:pt x="53" y="266"/>
                  <a:pt x="71" y="231"/>
                  <a:pt x="106" y="212"/>
                </a:cubicBezTo>
                <a:cubicBezTo>
                  <a:pt x="115" y="284"/>
                  <a:pt x="168" y="337"/>
                  <a:pt x="239" y="355"/>
                </a:cubicBezTo>
                <a:cubicBezTo>
                  <a:pt x="221" y="381"/>
                  <a:pt x="185" y="408"/>
                  <a:pt x="150" y="408"/>
                </a:cubicBezTo>
                <a:close/>
                <a:moveTo>
                  <a:pt x="150" y="204"/>
                </a:moveTo>
                <a:lnTo>
                  <a:pt x="150" y="204"/>
                </a:lnTo>
                <a:cubicBezTo>
                  <a:pt x="212" y="204"/>
                  <a:pt x="248" y="248"/>
                  <a:pt x="256" y="302"/>
                </a:cubicBezTo>
                <a:cubicBezTo>
                  <a:pt x="203" y="293"/>
                  <a:pt x="168" y="248"/>
                  <a:pt x="150" y="204"/>
                </a:cubicBezTo>
                <a:close/>
                <a:moveTo>
                  <a:pt x="301" y="302"/>
                </a:moveTo>
                <a:lnTo>
                  <a:pt x="301" y="302"/>
                </a:lnTo>
                <a:cubicBezTo>
                  <a:pt x="301" y="222"/>
                  <a:pt x="239" y="151"/>
                  <a:pt x="150" y="151"/>
                </a:cubicBezTo>
                <a:cubicBezTo>
                  <a:pt x="168" y="98"/>
                  <a:pt x="221" y="53"/>
                  <a:pt x="275" y="53"/>
                </a:cubicBezTo>
                <a:cubicBezTo>
                  <a:pt x="345" y="53"/>
                  <a:pt x="407" y="106"/>
                  <a:pt x="407" y="177"/>
                </a:cubicBezTo>
                <a:cubicBezTo>
                  <a:pt x="407" y="240"/>
                  <a:pt x="363" y="293"/>
                  <a:pt x="301" y="302"/>
                </a:cubicBezTo>
                <a:close/>
                <a:moveTo>
                  <a:pt x="53" y="106"/>
                </a:moveTo>
                <a:lnTo>
                  <a:pt x="53" y="106"/>
                </a:lnTo>
                <a:cubicBezTo>
                  <a:pt x="79" y="106"/>
                  <a:pt x="106" y="80"/>
                  <a:pt x="106" y="53"/>
                </a:cubicBezTo>
                <a:cubicBezTo>
                  <a:pt x="106" y="27"/>
                  <a:pt x="79" y="0"/>
                  <a:pt x="53" y="0"/>
                </a:cubicBezTo>
                <a:cubicBezTo>
                  <a:pt x="26" y="0"/>
                  <a:pt x="0" y="27"/>
                  <a:pt x="0" y="53"/>
                </a:cubicBezTo>
                <a:cubicBezTo>
                  <a:pt x="0" y="80"/>
                  <a:pt x="26" y="106"/>
                  <a:pt x="53" y="106"/>
                </a:cubicBezTo>
                <a:close/>
                <a:moveTo>
                  <a:pt x="53" y="27"/>
                </a:moveTo>
                <a:lnTo>
                  <a:pt x="53" y="27"/>
                </a:lnTo>
                <a:cubicBezTo>
                  <a:pt x="71" y="27"/>
                  <a:pt x="79" y="36"/>
                  <a:pt x="79" y="53"/>
                </a:cubicBezTo>
                <a:cubicBezTo>
                  <a:pt x="79" y="71"/>
                  <a:pt x="71" y="80"/>
                  <a:pt x="53" y="80"/>
                </a:cubicBezTo>
                <a:cubicBezTo>
                  <a:pt x="35" y="80"/>
                  <a:pt x="26" y="71"/>
                  <a:pt x="26" y="53"/>
                </a:cubicBezTo>
                <a:cubicBezTo>
                  <a:pt x="26" y="36"/>
                  <a:pt x="35" y="27"/>
                  <a:pt x="53" y="2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55" name="Freeform 45"/>
          <p:cNvSpPr>
            <a:spLocks noChangeArrowheads="1"/>
          </p:cNvSpPr>
          <p:nvPr/>
        </p:nvSpPr>
        <p:spPr bwMode="auto">
          <a:xfrm>
            <a:off x="3795784" y="2173818"/>
            <a:ext cx="340694" cy="336550"/>
          </a:xfrm>
          <a:custGeom>
            <a:avLst/>
            <a:gdLst>
              <a:gd name="T0" fmla="*/ 443 w 470"/>
              <a:gd name="T1" fmla="*/ 143 h 463"/>
              <a:gd name="T2" fmla="*/ 443 w 470"/>
              <a:gd name="T3" fmla="*/ 143 h 463"/>
              <a:gd name="T4" fmla="*/ 239 w 470"/>
              <a:gd name="T5" fmla="*/ 435 h 463"/>
              <a:gd name="T6" fmla="*/ 141 w 470"/>
              <a:gd name="T7" fmla="*/ 391 h 463"/>
              <a:gd name="T8" fmla="*/ 62 w 470"/>
              <a:gd name="T9" fmla="*/ 160 h 463"/>
              <a:gd name="T10" fmla="*/ 18 w 470"/>
              <a:gd name="T11" fmla="*/ 178 h 463"/>
              <a:gd name="T12" fmla="*/ 0 w 470"/>
              <a:gd name="T13" fmla="*/ 151 h 463"/>
              <a:gd name="T14" fmla="*/ 132 w 470"/>
              <a:gd name="T15" fmla="*/ 45 h 463"/>
              <a:gd name="T16" fmla="*/ 203 w 470"/>
              <a:gd name="T17" fmla="*/ 204 h 463"/>
              <a:gd name="T18" fmla="*/ 247 w 470"/>
              <a:gd name="T19" fmla="*/ 293 h 463"/>
              <a:gd name="T20" fmla="*/ 310 w 470"/>
              <a:gd name="T21" fmla="*/ 213 h 463"/>
              <a:gd name="T22" fmla="*/ 256 w 470"/>
              <a:gd name="T23" fmla="*/ 151 h 463"/>
              <a:gd name="T24" fmla="*/ 443 w 470"/>
              <a:gd name="T25" fmla="*/ 143 h 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70" h="463">
                <a:moveTo>
                  <a:pt x="443" y="143"/>
                </a:moveTo>
                <a:lnTo>
                  <a:pt x="443" y="143"/>
                </a:lnTo>
                <a:cubicBezTo>
                  <a:pt x="416" y="284"/>
                  <a:pt x="275" y="408"/>
                  <a:pt x="239" y="435"/>
                </a:cubicBezTo>
                <a:cubicBezTo>
                  <a:pt x="194" y="462"/>
                  <a:pt x="159" y="417"/>
                  <a:pt x="141" y="391"/>
                </a:cubicBezTo>
                <a:cubicBezTo>
                  <a:pt x="124" y="355"/>
                  <a:pt x="79" y="178"/>
                  <a:pt x="62" y="160"/>
                </a:cubicBezTo>
                <a:cubicBezTo>
                  <a:pt x="53" y="151"/>
                  <a:pt x="18" y="178"/>
                  <a:pt x="18" y="178"/>
                </a:cubicBezTo>
                <a:cubicBezTo>
                  <a:pt x="0" y="151"/>
                  <a:pt x="0" y="151"/>
                  <a:pt x="0" y="151"/>
                </a:cubicBezTo>
                <a:cubicBezTo>
                  <a:pt x="0" y="151"/>
                  <a:pt x="71" y="63"/>
                  <a:pt x="132" y="45"/>
                </a:cubicBezTo>
                <a:cubicBezTo>
                  <a:pt x="194" y="36"/>
                  <a:pt x="194" y="143"/>
                  <a:pt x="203" y="204"/>
                </a:cubicBezTo>
                <a:cubicBezTo>
                  <a:pt x="222" y="266"/>
                  <a:pt x="230" y="293"/>
                  <a:pt x="247" y="293"/>
                </a:cubicBezTo>
                <a:cubicBezTo>
                  <a:pt x="256" y="293"/>
                  <a:pt x="283" y="266"/>
                  <a:pt x="310" y="213"/>
                </a:cubicBezTo>
                <a:cubicBezTo>
                  <a:pt x="328" y="160"/>
                  <a:pt x="301" y="125"/>
                  <a:pt x="256" y="151"/>
                </a:cubicBezTo>
                <a:cubicBezTo>
                  <a:pt x="275" y="27"/>
                  <a:pt x="469" y="0"/>
                  <a:pt x="443" y="143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56" name="Freeform 46"/>
          <p:cNvSpPr>
            <a:spLocks noChangeArrowheads="1"/>
          </p:cNvSpPr>
          <p:nvPr/>
        </p:nvSpPr>
        <p:spPr bwMode="auto">
          <a:xfrm>
            <a:off x="2363173" y="2279652"/>
            <a:ext cx="321650" cy="146050"/>
          </a:xfrm>
          <a:custGeom>
            <a:avLst/>
            <a:gdLst>
              <a:gd name="T0" fmla="*/ 98 w 444"/>
              <a:gd name="T1" fmla="*/ 204 h 205"/>
              <a:gd name="T2" fmla="*/ 98 w 444"/>
              <a:gd name="T3" fmla="*/ 204 h 205"/>
              <a:gd name="T4" fmla="*/ 0 w 444"/>
              <a:gd name="T5" fmla="*/ 97 h 205"/>
              <a:gd name="T6" fmla="*/ 98 w 444"/>
              <a:gd name="T7" fmla="*/ 0 h 205"/>
              <a:gd name="T8" fmla="*/ 195 w 444"/>
              <a:gd name="T9" fmla="*/ 97 h 205"/>
              <a:gd name="T10" fmla="*/ 98 w 444"/>
              <a:gd name="T11" fmla="*/ 204 h 205"/>
              <a:gd name="T12" fmla="*/ 345 w 444"/>
              <a:gd name="T13" fmla="*/ 204 h 205"/>
              <a:gd name="T14" fmla="*/ 345 w 444"/>
              <a:gd name="T15" fmla="*/ 204 h 205"/>
              <a:gd name="T16" fmla="*/ 248 w 444"/>
              <a:gd name="T17" fmla="*/ 97 h 205"/>
              <a:gd name="T18" fmla="*/ 345 w 444"/>
              <a:gd name="T19" fmla="*/ 0 h 205"/>
              <a:gd name="T20" fmla="*/ 443 w 444"/>
              <a:gd name="T21" fmla="*/ 97 h 205"/>
              <a:gd name="T22" fmla="*/ 345 w 444"/>
              <a:gd name="T23" fmla="*/ 204 h 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44" h="205">
                <a:moveTo>
                  <a:pt x="98" y="204"/>
                </a:moveTo>
                <a:lnTo>
                  <a:pt x="98" y="204"/>
                </a:lnTo>
                <a:cubicBezTo>
                  <a:pt x="45" y="204"/>
                  <a:pt x="0" y="159"/>
                  <a:pt x="0" y="97"/>
                </a:cubicBezTo>
                <a:cubicBezTo>
                  <a:pt x="0" y="44"/>
                  <a:pt x="45" y="0"/>
                  <a:pt x="98" y="0"/>
                </a:cubicBezTo>
                <a:cubicBezTo>
                  <a:pt x="151" y="0"/>
                  <a:pt x="195" y="44"/>
                  <a:pt x="195" y="97"/>
                </a:cubicBezTo>
                <a:cubicBezTo>
                  <a:pt x="195" y="159"/>
                  <a:pt x="151" y="204"/>
                  <a:pt x="98" y="204"/>
                </a:cubicBezTo>
                <a:close/>
                <a:moveTo>
                  <a:pt x="345" y="204"/>
                </a:moveTo>
                <a:lnTo>
                  <a:pt x="345" y="204"/>
                </a:lnTo>
                <a:cubicBezTo>
                  <a:pt x="292" y="204"/>
                  <a:pt x="248" y="159"/>
                  <a:pt x="248" y="97"/>
                </a:cubicBezTo>
                <a:cubicBezTo>
                  <a:pt x="248" y="44"/>
                  <a:pt x="292" y="0"/>
                  <a:pt x="345" y="0"/>
                </a:cubicBezTo>
                <a:cubicBezTo>
                  <a:pt x="399" y="0"/>
                  <a:pt x="443" y="44"/>
                  <a:pt x="443" y="97"/>
                </a:cubicBezTo>
                <a:cubicBezTo>
                  <a:pt x="443" y="159"/>
                  <a:pt x="399" y="204"/>
                  <a:pt x="345" y="20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57" name="Freeform 47"/>
          <p:cNvSpPr>
            <a:spLocks noChangeArrowheads="1"/>
          </p:cNvSpPr>
          <p:nvPr/>
        </p:nvSpPr>
        <p:spPr bwMode="auto">
          <a:xfrm>
            <a:off x="2363173" y="2910418"/>
            <a:ext cx="69833" cy="315383"/>
          </a:xfrm>
          <a:custGeom>
            <a:avLst/>
            <a:gdLst>
              <a:gd name="T0" fmla="*/ 98 w 99"/>
              <a:gd name="T1" fmla="*/ 44 h 435"/>
              <a:gd name="T2" fmla="*/ 98 w 99"/>
              <a:gd name="T3" fmla="*/ 44 h 435"/>
              <a:gd name="T4" fmla="*/ 45 w 99"/>
              <a:gd name="T5" fmla="*/ 88 h 435"/>
              <a:gd name="T6" fmla="*/ 0 w 99"/>
              <a:gd name="T7" fmla="*/ 44 h 435"/>
              <a:gd name="T8" fmla="*/ 45 w 99"/>
              <a:gd name="T9" fmla="*/ 0 h 435"/>
              <a:gd name="T10" fmla="*/ 98 w 99"/>
              <a:gd name="T11" fmla="*/ 44 h 435"/>
              <a:gd name="T12" fmla="*/ 0 w 99"/>
              <a:gd name="T13" fmla="*/ 434 h 435"/>
              <a:gd name="T14" fmla="*/ 0 w 99"/>
              <a:gd name="T15" fmla="*/ 434 h 435"/>
              <a:gd name="T16" fmla="*/ 0 w 99"/>
              <a:gd name="T17" fmla="*/ 132 h 435"/>
              <a:gd name="T18" fmla="*/ 98 w 99"/>
              <a:gd name="T19" fmla="*/ 132 h 435"/>
              <a:gd name="T20" fmla="*/ 98 w 99"/>
              <a:gd name="T21" fmla="*/ 434 h 435"/>
              <a:gd name="T22" fmla="*/ 0 w 99"/>
              <a:gd name="T23" fmla="*/ 434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99" h="435">
                <a:moveTo>
                  <a:pt x="98" y="44"/>
                </a:moveTo>
                <a:lnTo>
                  <a:pt x="98" y="44"/>
                </a:lnTo>
                <a:cubicBezTo>
                  <a:pt x="98" y="71"/>
                  <a:pt x="80" y="88"/>
                  <a:pt x="45" y="88"/>
                </a:cubicBezTo>
                <a:cubicBezTo>
                  <a:pt x="17" y="88"/>
                  <a:pt x="0" y="71"/>
                  <a:pt x="0" y="44"/>
                </a:cubicBezTo>
                <a:cubicBezTo>
                  <a:pt x="0" y="18"/>
                  <a:pt x="17" y="0"/>
                  <a:pt x="45" y="0"/>
                </a:cubicBezTo>
                <a:cubicBezTo>
                  <a:pt x="80" y="0"/>
                  <a:pt x="98" y="18"/>
                  <a:pt x="98" y="44"/>
                </a:cubicBezTo>
                <a:close/>
                <a:moveTo>
                  <a:pt x="0" y="434"/>
                </a:moveTo>
                <a:lnTo>
                  <a:pt x="0" y="434"/>
                </a:lnTo>
                <a:cubicBezTo>
                  <a:pt x="0" y="132"/>
                  <a:pt x="0" y="132"/>
                  <a:pt x="0" y="132"/>
                </a:cubicBezTo>
                <a:cubicBezTo>
                  <a:pt x="98" y="132"/>
                  <a:pt x="98" y="132"/>
                  <a:pt x="98" y="132"/>
                </a:cubicBezTo>
                <a:cubicBezTo>
                  <a:pt x="98" y="434"/>
                  <a:pt x="98" y="434"/>
                  <a:pt x="98" y="434"/>
                </a:cubicBezTo>
                <a:lnTo>
                  <a:pt x="0" y="4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58" name="Freeform 48"/>
          <p:cNvSpPr>
            <a:spLocks noChangeArrowheads="1"/>
          </p:cNvSpPr>
          <p:nvPr/>
        </p:nvSpPr>
        <p:spPr bwMode="auto">
          <a:xfrm>
            <a:off x="2471095" y="3003551"/>
            <a:ext cx="209495" cy="226483"/>
          </a:xfrm>
          <a:custGeom>
            <a:avLst/>
            <a:gdLst>
              <a:gd name="T0" fmla="*/ 0 w 293"/>
              <a:gd name="T1" fmla="*/ 106 h 311"/>
              <a:gd name="T2" fmla="*/ 0 w 293"/>
              <a:gd name="T3" fmla="*/ 106 h 311"/>
              <a:gd name="T4" fmla="*/ 0 w 293"/>
              <a:gd name="T5" fmla="*/ 8 h 311"/>
              <a:gd name="T6" fmla="*/ 79 w 293"/>
              <a:gd name="T7" fmla="*/ 8 h 311"/>
              <a:gd name="T8" fmla="*/ 88 w 293"/>
              <a:gd name="T9" fmla="*/ 44 h 311"/>
              <a:gd name="T10" fmla="*/ 88 w 293"/>
              <a:gd name="T11" fmla="*/ 44 h 311"/>
              <a:gd name="T12" fmla="*/ 186 w 293"/>
              <a:gd name="T13" fmla="*/ 0 h 311"/>
              <a:gd name="T14" fmla="*/ 292 w 293"/>
              <a:gd name="T15" fmla="*/ 132 h 311"/>
              <a:gd name="T16" fmla="*/ 292 w 293"/>
              <a:gd name="T17" fmla="*/ 310 h 311"/>
              <a:gd name="T18" fmla="*/ 194 w 293"/>
              <a:gd name="T19" fmla="*/ 310 h 311"/>
              <a:gd name="T20" fmla="*/ 194 w 293"/>
              <a:gd name="T21" fmla="*/ 141 h 311"/>
              <a:gd name="T22" fmla="*/ 150 w 293"/>
              <a:gd name="T23" fmla="*/ 79 h 311"/>
              <a:gd name="T24" fmla="*/ 97 w 293"/>
              <a:gd name="T25" fmla="*/ 115 h 311"/>
              <a:gd name="T26" fmla="*/ 97 w 293"/>
              <a:gd name="T27" fmla="*/ 132 h 311"/>
              <a:gd name="T28" fmla="*/ 97 w 293"/>
              <a:gd name="T29" fmla="*/ 310 h 311"/>
              <a:gd name="T30" fmla="*/ 0 w 293"/>
              <a:gd name="T31" fmla="*/ 310 h 311"/>
              <a:gd name="T32" fmla="*/ 0 w 293"/>
              <a:gd name="T33" fmla="*/ 106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93" h="311">
                <a:moveTo>
                  <a:pt x="0" y="106"/>
                </a:moveTo>
                <a:lnTo>
                  <a:pt x="0" y="106"/>
                </a:lnTo>
                <a:cubicBezTo>
                  <a:pt x="0" y="62"/>
                  <a:pt x="0" y="35"/>
                  <a:pt x="0" y="8"/>
                </a:cubicBezTo>
                <a:cubicBezTo>
                  <a:pt x="79" y="8"/>
                  <a:pt x="79" y="8"/>
                  <a:pt x="79" y="8"/>
                </a:cubicBezTo>
                <a:cubicBezTo>
                  <a:pt x="88" y="44"/>
                  <a:pt x="88" y="44"/>
                  <a:pt x="88" y="44"/>
                </a:cubicBezTo>
                <a:lnTo>
                  <a:pt x="88" y="44"/>
                </a:lnTo>
                <a:cubicBezTo>
                  <a:pt x="97" y="26"/>
                  <a:pt x="132" y="0"/>
                  <a:pt x="186" y="0"/>
                </a:cubicBezTo>
                <a:cubicBezTo>
                  <a:pt x="248" y="0"/>
                  <a:pt x="292" y="44"/>
                  <a:pt x="292" y="132"/>
                </a:cubicBezTo>
                <a:cubicBezTo>
                  <a:pt x="292" y="310"/>
                  <a:pt x="292" y="310"/>
                  <a:pt x="292" y="310"/>
                </a:cubicBezTo>
                <a:cubicBezTo>
                  <a:pt x="194" y="310"/>
                  <a:pt x="194" y="310"/>
                  <a:pt x="194" y="310"/>
                </a:cubicBezTo>
                <a:cubicBezTo>
                  <a:pt x="194" y="141"/>
                  <a:pt x="194" y="141"/>
                  <a:pt x="194" y="141"/>
                </a:cubicBezTo>
                <a:cubicBezTo>
                  <a:pt x="194" y="106"/>
                  <a:pt x="186" y="79"/>
                  <a:pt x="150" y="79"/>
                </a:cubicBezTo>
                <a:cubicBezTo>
                  <a:pt x="123" y="79"/>
                  <a:pt x="106" y="97"/>
                  <a:pt x="97" y="115"/>
                </a:cubicBezTo>
                <a:cubicBezTo>
                  <a:pt x="97" y="115"/>
                  <a:pt x="97" y="124"/>
                  <a:pt x="97" y="132"/>
                </a:cubicBezTo>
                <a:cubicBezTo>
                  <a:pt x="97" y="310"/>
                  <a:pt x="97" y="310"/>
                  <a:pt x="97" y="310"/>
                </a:cubicBezTo>
                <a:cubicBezTo>
                  <a:pt x="0" y="310"/>
                  <a:pt x="0" y="310"/>
                  <a:pt x="0" y="310"/>
                </a:cubicBezTo>
                <a:lnTo>
                  <a:pt x="0" y="106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59" name="Freeform 49"/>
          <p:cNvSpPr>
            <a:spLocks noChangeArrowheads="1"/>
          </p:cNvSpPr>
          <p:nvPr/>
        </p:nvSpPr>
        <p:spPr bwMode="auto">
          <a:xfrm>
            <a:off x="3065723" y="2897718"/>
            <a:ext cx="347043" cy="340783"/>
          </a:xfrm>
          <a:custGeom>
            <a:avLst/>
            <a:gdLst>
              <a:gd name="T0" fmla="*/ 239 w 479"/>
              <a:gd name="T1" fmla="*/ 0 h 471"/>
              <a:gd name="T2" fmla="*/ 239 w 479"/>
              <a:gd name="T3" fmla="*/ 0 h 471"/>
              <a:gd name="T4" fmla="*/ 0 w 479"/>
              <a:gd name="T5" fmla="*/ 231 h 471"/>
              <a:gd name="T6" fmla="*/ 239 w 479"/>
              <a:gd name="T7" fmla="*/ 470 h 471"/>
              <a:gd name="T8" fmla="*/ 478 w 479"/>
              <a:gd name="T9" fmla="*/ 231 h 471"/>
              <a:gd name="T10" fmla="*/ 239 w 479"/>
              <a:gd name="T11" fmla="*/ 0 h 471"/>
              <a:gd name="T12" fmla="*/ 177 w 479"/>
              <a:gd name="T13" fmla="*/ 338 h 471"/>
              <a:gd name="T14" fmla="*/ 177 w 479"/>
              <a:gd name="T15" fmla="*/ 338 h 471"/>
              <a:gd name="T16" fmla="*/ 133 w 479"/>
              <a:gd name="T17" fmla="*/ 338 h 471"/>
              <a:gd name="T18" fmla="*/ 133 w 479"/>
              <a:gd name="T19" fmla="*/ 178 h 471"/>
              <a:gd name="T20" fmla="*/ 177 w 479"/>
              <a:gd name="T21" fmla="*/ 178 h 471"/>
              <a:gd name="T22" fmla="*/ 177 w 479"/>
              <a:gd name="T23" fmla="*/ 338 h 471"/>
              <a:gd name="T24" fmla="*/ 159 w 479"/>
              <a:gd name="T25" fmla="*/ 160 h 471"/>
              <a:gd name="T26" fmla="*/ 159 w 479"/>
              <a:gd name="T27" fmla="*/ 160 h 471"/>
              <a:gd name="T28" fmla="*/ 133 w 479"/>
              <a:gd name="T29" fmla="*/ 134 h 471"/>
              <a:gd name="T30" fmla="*/ 159 w 479"/>
              <a:gd name="T31" fmla="*/ 107 h 471"/>
              <a:gd name="T32" fmla="*/ 186 w 479"/>
              <a:gd name="T33" fmla="*/ 134 h 471"/>
              <a:gd name="T34" fmla="*/ 159 w 479"/>
              <a:gd name="T35" fmla="*/ 160 h 471"/>
              <a:gd name="T36" fmla="*/ 354 w 479"/>
              <a:gd name="T37" fmla="*/ 338 h 471"/>
              <a:gd name="T38" fmla="*/ 354 w 479"/>
              <a:gd name="T39" fmla="*/ 338 h 471"/>
              <a:gd name="T40" fmla="*/ 310 w 479"/>
              <a:gd name="T41" fmla="*/ 338 h 471"/>
              <a:gd name="T42" fmla="*/ 310 w 479"/>
              <a:gd name="T43" fmla="*/ 249 h 471"/>
              <a:gd name="T44" fmla="*/ 284 w 479"/>
              <a:gd name="T45" fmla="*/ 213 h 471"/>
              <a:gd name="T46" fmla="*/ 256 w 479"/>
              <a:gd name="T47" fmla="*/ 231 h 471"/>
              <a:gd name="T48" fmla="*/ 256 w 479"/>
              <a:gd name="T49" fmla="*/ 240 h 471"/>
              <a:gd name="T50" fmla="*/ 256 w 479"/>
              <a:gd name="T51" fmla="*/ 338 h 471"/>
              <a:gd name="T52" fmla="*/ 212 w 479"/>
              <a:gd name="T53" fmla="*/ 338 h 471"/>
              <a:gd name="T54" fmla="*/ 212 w 479"/>
              <a:gd name="T55" fmla="*/ 231 h 471"/>
              <a:gd name="T56" fmla="*/ 203 w 479"/>
              <a:gd name="T57" fmla="*/ 178 h 471"/>
              <a:gd name="T58" fmla="*/ 247 w 479"/>
              <a:gd name="T59" fmla="*/ 178 h 471"/>
              <a:gd name="T60" fmla="*/ 247 w 479"/>
              <a:gd name="T61" fmla="*/ 196 h 471"/>
              <a:gd name="T62" fmla="*/ 256 w 479"/>
              <a:gd name="T63" fmla="*/ 196 h 471"/>
              <a:gd name="T64" fmla="*/ 300 w 479"/>
              <a:gd name="T65" fmla="*/ 178 h 471"/>
              <a:gd name="T66" fmla="*/ 354 w 479"/>
              <a:gd name="T67" fmla="*/ 240 h 471"/>
              <a:gd name="T68" fmla="*/ 354 w 479"/>
              <a:gd name="T69" fmla="*/ 338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79" h="471">
                <a:moveTo>
                  <a:pt x="239" y="0"/>
                </a:moveTo>
                <a:lnTo>
                  <a:pt x="239" y="0"/>
                </a:lnTo>
                <a:cubicBezTo>
                  <a:pt x="106" y="0"/>
                  <a:pt x="0" y="107"/>
                  <a:pt x="0" y="231"/>
                </a:cubicBezTo>
                <a:cubicBezTo>
                  <a:pt x="0" y="364"/>
                  <a:pt x="106" y="470"/>
                  <a:pt x="239" y="470"/>
                </a:cubicBezTo>
                <a:cubicBezTo>
                  <a:pt x="372" y="470"/>
                  <a:pt x="478" y="364"/>
                  <a:pt x="478" y="231"/>
                </a:cubicBezTo>
                <a:cubicBezTo>
                  <a:pt x="478" y="107"/>
                  <a:pt x="372" y="0"/>
                  <a:pt x="239" y="0"/>
                </a:cubicBezTo>
                <a:close/>
                <a:moveTo>
                  <a:pt x="177" y="338"/>
                </a:moveTo>
                <a:lnTo>
                  <a:pt x="177" y="338"/>
                </a:lnTo>
                <a:cubicBezTo>
                  <a:pt x="133" y="338"/>
                  <a:pt x="133" y="338"/>
                  <a:pt x="133" y="338"/>
                </a:cubicBezTo>
                <a:cubicBezTo>
                  <a:pt x="133" y="178"/>
                  <a:pt x="133" y="178"/>
                  <a:pt x="133" y="178"/>
                </a:cubicBezTo>
                <a:cubicBezTo>
                  <a:pt x="177" y="178"/>
                  <a:pt x="177" y="178"/>
                  <a:pt x="177" y="178"/>
                </a:cubicBezTo>
                <a:lnTo>
                  <a:pt x="177" y="338"/>
                </a:lnTo>
                <a:close/>
                <a:moveTo>
                  <a:pt x="159" y="160"/>
                </a:moveTo>
                <a:lnTo>
                  <a:pt x="159" y="160"/>
                </a:lnTo>
                <a:cubicBezTo>
                  <a:pt x="141" y="160"/>
                  <a:pt x="133" y="151"/>
                  <a:pt x="133" y="134"/>
                </a:cubicBezTo>
                <a:cubicBezTo>
                  <a:pt x="133" y="125"/>
                  <a:pt x="141" y="107"/>
                  <a:pt x="159" y="107"/>
                </a:cubicBezTo>
                <a:cubicBezTo>
                  <a:pt x="168" y="107"/>
                  <a:pt x="177" y="125"/>
                  <a:pt x="186" y="134"/>
                </a:cubicBezTo>
                <a:cubicBezTo>
                  <a:pt x="186" y="151"/>
                  <a:pt x="168" y="160"/>
                  <a:pt x="159" y="160"/>
                </a:cubicBezTo>
                <a:close/>
                <a:moveTo>
                  <a:pt x="354" y="338"/>
                </a:moveTo>
                <a:lnTo>
                  <a:pt x="354" y="338"/>
                </a:lnTo>
                <a:cubicBezTo>
                  <a:pt x="310" y="338"/>
                  <a:pt x="310" y="338"/>
                  <a:pt x="310" y="338"/>
                </a:cubicBezTo>
                <a:cubicBezTo>
                  <a:pt x="310" y="249"/>
                  <a:pt x="310" y="249"/>
                  <a:pt x="310" y="249"/>
                </a:cubicBezTo>
                <a:cubicBezTo>
                  <a:pt x="310" y="231"/>
                  <a:pt x="300" y="213"/>
                  <a:pt x="284" y="213"/>
                </a:cubicBezTo>
                <a:cubicBezTo>
                  <a:pt x="275" y="213"/>
                  <a:pt x="265" y="222"/>
                  <a:pt x="256" y="231"/>
                </a:cubicBezTo>
                <a:lnTo>
                  <a:pt x="256" y="240"/>
                </a:lnTo>
                <a:cubicBezTo>
                  <a:pt x="256" y="338"/>
                  <a:pt x="256" y="338"/>
                  <a:pt x="256" y="338"/>
                </a:cubicBezTo>
                <a:cubicBezTo>
                  <a:pt x="212" y="338"/>
                  <a:pt x="212" y="338"/>
                  <a:pt x="212" y="338"/>
                </a:cubicBezTo>
                <a:cubicBezTo>
                  <a:pt x="212" y="231"/>
                  <a:pt x="212" y="231"/>
                  <a:pt x="212" y="231"/>
                </a:cubicBezTo>
                <a:cubicBezTo>
                  <a:pt x="212" y="205"/>
                  <a:pt x="212" y="196"/>
                  <a:pt x="203" y="178"/>
                </a:cubicBezTo>
                <a:cubicBezTo>
                  <a:pt x="247" y="178"/>
                  <a:pt x="247" y="178"/>
                  <a:pt x="247" y="178"/>
                </a:cubicBezTo>
                <a:cubicBezTo>
                  <a:pt x="247" y="196"/>
                  <a:pt x="247" y="196"/>
                  <a:pt x="247" y="196"/>
                </a:cubicBezTo>
                <a:cubicBezTo>
                  <a:pt x="256" y="196"/>
                  <a:pt x="256" y="196"/>
                  <a:pt x="256" y="196"/>
                </a:cubicBezTo>
                <a:cubicBezTo>
                  <a:pt x="256" y="187"/>
                  <a:pt x="275" y="178"/>
                  <a:pt x="300" y="178"/>
                </a:cubicBezTo>
                <a:cubicBezTo>
                  <a:pt x="337" y="178"/>
                  <a:pt x="354" y="196"/>
                  <a:pt x="354" y="240"/>
                </a:cubicBezTo>
                <a:lnTo>
                  <a:pt x="354" y="3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60" name="Freeform 50"/>
          <p:cNvSpPr>
            <a:spLocks noChangeArrowheads="1"/>
          </p:cNvSpPr>
          <p:nvPr/>
        </p:nvSpPr>
        <p:spPr bwMode="auto">
          <a:xfrm>
            <a:off x="1633113" y="3621618"/>
            <a:ext cx="347043" cy="328083"/>
          </a:xfrm>
          <a:custGeom>
            <a:avLst/>
            <a:gdLst>
              <a:gd name="T0" fmla="*/ 142 w 480"/>
              <a:gd name="T1" fmla="*/ 0 h 453"/>
              <a:gd name="T2" fmla="*/ 142 w 480"/>
              <a:gd name="T3" fmla="*/ 0 h 453"/>
              <a:gd name="T4" fmla="*/ 0 w 480"/>
              <a:gd name="T5" fmla="*/ 89 h 453"/>
              <a:gd name="T6" fmla="*/ 98 w 480"/>
              <a:gd name="T7" fmla="*/ 168 h 453"/>
              <a:gd name="T8" fmla="*/ 239 w 480"/>
              <a:gd name="T9" fmla="*/ 80 h 453"/>
              <a:gd name="T10" fmla="*/ 142 w 480"/>
              <a:gd name="T11" fmla="*/ 0 h 453"/>
              <a:gd name="T12" fmla="*/ 327 w 480"/>
              <a:gd name="T13" fmla="*/ 372 h 453"/>
              <a:gd name="T14" fmla="*/ 327 w 480"/>
              <a:gd name="T15" fmla="*/ 372 h 453"/>
              <a:gd name="T16" fmla="*/ 319 w 480"/>
              <a:gd name="T17" fmla="*/ 372 h 453"/>
              <a:gd name="T18" fmla="*/ 239 w 480"/>
              <a:gd name="T19" fmla="*/ 310 h 453"/>
              <a:gd name="T20" fmla="*/ 159 w 480"/>
              <a:gd name="T21" fmla="*/ 372 h 453"/>
              <a:gd name="T22" fmla="*/ 151 w 480"/>
              <a:gd name="T23" fmla="*/ 372 h 453"/>
              <a:gd name="T24" fmla="*/ 151 w 480"/>
              <a:gd name="T25" fmla="*/ 372 h 453"/>
              <a:gd name="T26" fmla="*/ 88 w 480"/>
              <a:gd name="T27" fmla="*/ 337 h 453"/>
              <a:gd name="T28" fmla="*/ 88 w 480"/>
              <a:gd name="T29" fmla="*/ 355 h 453"/>
              <a:gd name="T30" fmla="*/ 239 w 480"/>
              <a:gd name="T31" fmla="*/ 452 h 453"/>
              <a:gd name="T32" fmla="*/ 389 w 480"/>
              <a:gd name="T33" fmla="*/ 355 h 453"/>
              <a:gd name="T34" fmla="*/ 389 w 480"/>
              <a:gd name="T35" fmla="*/ 337 h 453"/>
              <a:gd name="T36" fmla="*/ 327 w 480"/>
              <a:gd name="T37" fmla="*/ 372 h 453"/>
              <a:gd name="T38" fmla="*/ 479 w 480"/>
              <a:gd name="T39" fmla="*/ 89 h 453"/>
              <a:gd name="T40" fmla="*/ 479 w 480"/>
              <a:gd name="T41" fmla="*/ 89 h 453"/>
              <a:gd name="T42" fmla="*/ 336 w 480"/>
              <a:gd name="T43" fmla="*/ 0 h 453"/>
              <a:gd name="T44" fmla="*/ 239 w 480"/>
              <a:gd name="T45" fmla="*/ 80 h 453"/>
              <a:gd name="T46" fmla="*/ 380 w 480"/>
              <a:gd name="T47" fmla="*/ 168 h 453"/>
              <a:gd name="T48" fmla="*/ 479 w 480"/>
              <a:gd name="T49" fmla="*/ 89 h 453"/>
              <a:gd name="T50" fmla="*/ 239 w 480"/>
              <a:gd name="T51" fmla="*/ 257 h 453"/>
              <a:gd name="T52" fmla="*/ 239 w 480"/>
              <a:gd name="T53" fmla="*/ 257 h 453"/>
              <a:gd name="T54" fmla="*/ 327 w 480"/>
              <a:gd name="T55" fmla="*/ 328 h 453"/>
              <a:gd name="T56" fmla="*/ 470 w 480"/>
              <a:gd name="T57" fmla="*/ 240 h 453"/>
              <a:gd name="T58" fmla="*/ 380 w 480"/>
              <a:gd name="T59" fmla="*/ 168 h 453"/>
              <a:gd name="T60" fmla="*/ 239 w 480"/>
              <a:gd name="T61" fmla="*/ 257 h 453"/>
              <a:gd name="T62" fmla="*/ 151 w 480"/>
              <a:gd name="T63" fmla="*/ 328 h 453"/>
              <a:gd name="T64" fmla="*/ 151 w 480"/>
              <a:gd name="T65" fmla="*/ 328 h 453"/>
              <a:gd name="T66" fmla="*/ 239 w 480"/>
              <a:gd name="T67" fmla="*/ 257 h 453"/>
              <a:gd name="T68" fmla="*/ 98 w 480"/>
              <a:gd name="T69" fmla="*/ 168 h 453"/>
              <a:gd name="T70" fmla="*/ 8 w 480"/>
              <a:gd name="T71" fmla="*/ 240 h 453"/>
              <a:gd name="T72" fmla="*/ 151 w 480"/>
              <a:gd name="T73" fmla="*/ 328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480" h="453">
                <a:moveTo>
                  <a:pt x="142" y="0"/>
                </a:moveTo>
                <a:lnTo>
                  <a:pt x="142" y="0"/>
                </a:lnTo>
                <a:cubicBezTo>
                  <a:pt x="0" y="89"/>
                  <a:pt x="0" y="89"/>
                  <a:pt x="0" y="89"/>
                </a:cubicBezTo>
                <a:cubicBezTo>
                  <a:pt x="98" y="168"/>
                  <a:pt x="98" y="168"/>
                  <a:pt x="98" y="168"/>
                </a:cubicBezTo>
                <a:cubicBezTo>
                  <a:pt x="239" y="80"/>
                  <a:pt x="239" y="80"/>
                  <a:pt x="239" y="80"/>
                </a:cubicBezTo>
                <a:lnTo>
                  <a:pt x="142" y="0"/>
                </a:lnTo>
                <a:close/>
                <a:moveTo>
                  <a:pt x="327" y="372"/>
                </a:moveTo>
                <a:lnTo>
                  <a:pt x="327" y="372"/>
                </a:lnTo>
                <a:cubicBezTo>
                  <a:pt x="319" y="372"/>
                  <a:pt x="319" y="372"/>
                  <a:pt x="319" y="372"/>
                </a:cubicBezTo>
                <a:cubicBezTo>
                  <a:pt x="239" y="310"/>
                  <a:pt x="239" y="310"/>
                  <a:pt x="239" y="310"/>
                </a:cubicBezTo>
                <a:cubicBezTo>
                  <a:pt x="159" y="372"/>
                  <a:pt x="159" y="372"/>
                  <a:pt x="159" y="372"/>
                </a:cubicBezTo>
                <a:cubicBezTo>
                  <a:pt x="159" y="372"/>
                  <a:pt x="159" y="372"/>
                  <a:pt x="151" y="372"/>
                </a:cubicBezTo>
                <a:lnTo>
                  <a:pt x="151" y="372"/>
                </a:lnTo>
                <a:cubicBezTo>
                  <a:pt x="88" y="337"/>
                  <a:pt x="88" y="337"/>
                  <a:pt x="88" y="337"/>
                </a:cubicBezTo>
                <a:cubicBezTo>
                  <a:pt x="88" y="355"/>
                  <a:pt x="88" y="355"/>
                  <a:pt x="88" y="355"/>
                </a:cubicBezTo>
                <a:cubicBezTo>
                  <a:pt x="239" y="452"/>
                  <a:pt x="239" y="452"/>
                  <a:pt x="239" y="452"/>
                </a:cubicBezTo>
                <a:cubicBezTo>
                  <a:pt x="389" y="355"/>
                  <a:pt x="389" y="355"/>
                  <a:pt x="389" y="355"/>
                </a:cubicBezTo>
                <a:cubicBezTo>
                  <a:pt x="389" y="337"/>
                  <a:pt x="389" y="337"/>
                  <a:pt x="389" y="337"/>
                </a:cubicBezTo>
                <a:cubicBezTo>
                  <a:pt x="327" y="372"/>
                  <a:pt x="327" y="372"/>
                  <a:pt x="327" y="372"/>
                </a:cubicBezTo>
                <a:close/>
                <a:moveTo>
                  <a:pt x="479" y="89"/>
                </a:moveTo>
                <a:lnTo>
                  <a:pt x="479" y="89"/>
                </a:lnTo>
                <a:cubicBezTo>
                  <a:pt x="336" y="0"/>
                  <a:pt x="336" y="0"/>
                  <a:pt x="336" y="0"/>
                </a:cubicBezTo>
                <a:cubicBezTo>
                  <a:pt x="239" y="80"/>
                  <a:pt x="239" y="80"/>
                  <a:pt x="239" y="80"/>
                </a:cubicBezTo>
                <a:cubicBezTo>
                  <a:pt x="380" y="168"/>
                  <a:pt x="380" y="168"/>
                  <a:pt x="380" y="168"/>
                </a:cubicBezTo>
                <a:lnTo>
                  <a:pt x="479" y="89"/>
                </a:lnTo>
                <a:close/>
                <a:moveTo>
                  <a:pt x="239" y="257"/>
                </a:moveTo>
                <a:lnTo>
                  <a:pt x="239" y="257"/>
                </a:lnTo>
                <a:cubicBezTo>
                  <a:pt x="327" y="328"/>
                  <a:pt x="327" y="328"/>
                  <a:pt x="327" y="328"/>
                </a:cubicBezTo>
                <a:cubicBezTo>
                  <a:pt x="470" y="240"/>
                  <a:pt x="470" y="240"/>
                  <a:pt x="470" y="240"/>
                </a:cubicBezTo>
                <a:cubicBezTo>
                  <a:pt x="380" y="168"/>
                  <a:pt x="380" y="168"/>
                  <a:pt x="380" y="168"/>
                </a:cubicBezTo>
                <a:lnTo>
                  <a:pt x="239" y="257"/>
                </a:lnTo>
                <a:close/>
                <a:moveTo>
                  <a:pt x="151" y="328"/>
                </a:moveTo>
                <a:lnTo>
                  <a:pt x="151" y="328"/>
                </a:lnTo>
                <a:cubicBezTo>
                  <a:pt x="239" y="257"/>
                  <a:pt x="239" y="257"/>
                  <a:pt x="239" y="257"/>
                </a:cubicBezTo>
                <a:cubicBezTo>
                  <a:pt x="98" y="168"/>
                  <a:pt x="98" y="168"/>
                  <a:pt x="98" y="168"/>
                </a:cubicBezTo>
                <a:cubicBezTo>
                  <a:pt x="8" y="240"/>
                  <a:pt x="8" y="240"/>
                  <a:pt x="8" y="240"/>
                </a:cubicBezTo>
                <a:lnTo>
                  <a:pt x="151" y="32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61" name="Freeform 51"/>
          <p:cNvSpPr>
            <a:spLocks noChangeArrowheads="1"/>
          </p:cNvSpPr>
          <p:nvPr/>
        </p:nvSpPr>
        <p:spPr bwMode="auto">
          <a:xfrm>
            <a:off x="10271097" y="2161118"/>
            <a:ext cx="289907" cy="368300"/>
          </a:xfrm>
          <a:custGeom>
            <a:avLst/>
            <a:gdLst>
              <a:gd name="T0" fmla="*/ 160 w 400"/>
              <a:gd name="T1" fmla="*/ 336 h 506"/>
              <a:gd name="T2" fmla="*/ 160 w 400"/>
              <a:gd name="T3" fmla="*/ 336 h 506"/>
              <a:gd name="T4" fmla="*/ 89 w 400"/>
              <a:gd name="T5" fmla="*/ 505 h 506"/>
              <a:gd name="T6" fmla="*/ 124 w 400"/>
              <a:gd name="T7" fmla="*/ 248 h 506"/>
              <a:gd name="T8" fmla="*/ 186 w 400"/>
              <a:gd name="T9" fmla="*/ 124 h 506"/>
              <a:gd name="T10" fmla="*/ 213 w 400"/>
              <a:gd name="T11" fmla="*/ 319 h 506"/>
              <a:gd name="T12" fmla="*/ 293 w 400"/>
              <a:gd name="T13" fmla="*/ 97 h 506"/>
              <a:gd name="T14" fmla="*/ 62 w 400"/>
              <a:gd name="T15" fmla="*/ 213 h 506"/>
              <a:gd name="T16" fmla="*/ 71 w 400"/>
              <a:gd name="T17" fmla="*/ 301 h 506"/>
              <a:gd name="T18" fmla="*/ 0 w 400"/>
              <a:gd name="T19" fmla="*/ 186 h 506"/>
              <a:gd name="T20" fmla="*/ 168 w 400"/>
              <a:gd name="T21" fmla="*/ 17 h 506"/>
              <a:gd name="T22" fmla="*/ 390 w 400"/>
              <a:gd name="T23" fmla="*/ 151 h 506"/>
              <a:gd name="T24" fmla="*/ 231 w 400"/>
              <a:gd name="T25" fmla="*/ 372 h 506"/>
              <a:gd name="T26" fmla="*/ 160 w 400"/>
              <a:gd name="T27" fmla="*/ 336 h 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00" h="506">
                <a:moveTo>
                  <a:pt x="160" y="336"/>
                </a:moveTo>
                <a:lnTo>
                  <a:pt x="160" y="336"/>
                </a:lnTo>
                <a:cubicBezTo>
                  <a:pt x="150" y="408"/>
                  <a:pt x="133" y="479"/>
                  <a:pt x="89" y="505"/>
                </a:cubicBezTo>
                <a:cubicBezTo>
                  <a:pt x="71" y="408"/>
                  <a:pt x="106" y="327"/>
                  <a:pt x="124" y="248"/>
                </a:cubicBezTo>
                <a:cubicBezTo>
                  <a:pt x="97" y="195"/>
                  <a:pt x="124" y="97"/>
                  <a:pt x="186" y="124"/>
                </a:cubicBezTo>
                <a:cubicBezTo>
                  <a:pt x="257" y="151"/>
                  <a:pt x="124" y="301"/>
                  <a:pt x="213" y="319"/>
                </a:cubicBezTo>
                <a:cubicBezTo>
                  <a:pt x="310" y="336"/>
                  <a:pt x="355" y="151"/>
                  <a:pt x="293" y="97"/>
                </a:cubicBezTo>
                <a:cubicBezTo>
                  <a:pt x="204" y="8"/>
                  <a:pt x="36" y="89"/>
                  <a:pt x="62" y="213"/>
                </a:cubicBezTo>
                <a:cubicBezTo>
                  <a:pt x="62" y="248"/>
                  <a:pt x="97" y="257"/>
                  <a:pt x="71" y="301"/>
                </a:cubicBezTo>
                <a:cubicBezTo>
                  <a:pt x="18" y="283"/>
                  <a:pt x="0" y="239"/>
                  <a:pt x="0" y="186"/>
                </a:cubicBezTo>
                <a:cubicBezTo>
                  <a:pt x="9" y="89"/>
                  <a:pt x="89" y="26"/>
                  <a:pt x="168" y="17"/>
                </a:cubicBezTo>
                <a:cubicBezTo>
                  <a:pt x="275" y="0"/>
                  <a:pt x="372" y="53"/>
                  <a:pt x="390" y="151"/>
                </a:cubicBezTo>
                <a:cubicBezTo>
                  <a:pt x="399" y="257"/>
                  <a:pt x="337" y="380"/>
                  <a:pt x="231" y="372"/>
                </a:cubicBezTo>
                <a:cubicBezTo>
                  <a:pt x="195" y="372"/>
                  <a:pt x="186" y="354"/>
                  <a:pt x="160" y="336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62" name="Freeform 52"/>
          <p:cNvSpPr>
            <a:spLocks noChangeArrowheads="1"/>
          </p:cNvSpPr>
          <p:nvPr/>
        </p:nvSpPr>
        <p:spPr bwMode="auto">
          <a:xfrm>
            <a:off x="10956718" y="2180168"/>
            <a:ext cx="347043" cy="342900"/>
          </a:xfrm>
          <a:custGeom>
            <a:avLst/>
            <a:gdLst>
              <a:gd name="T0" fmla="*/ 240 w 479"/>
              <a:gd name="T1" fmla="*/ 0 h 471"/>
              <a:gd name="T2" fmla="*/ 240 w 479"/>
              <a:gd name="T3" fmla="*/ 0 h 471"/>
              <a:gd name="T4" fmla="*/ 0 w 479"/>
              <a:gd name="T5" fmla="*/ 231 h 471"/>
              <a:gd name="T6" fmla="*/ 240 w 479"/>
              <a:gd name="T7" fmla="*/ 470 h 471"/>
              <a:gd name="T8" fmla="*/ 478 w 479"/>
              <a:gd name="T9" fmla="*/ 231 h 471"/>
              <a:gd name="T10" fmla="*/ 240 w 479"/>
              <a:gd name="T11" fmla="*/ 0 h 471"/>
              <a:gd name="T12" fmla="*/ 257 w 479"/>
              <a:gd name="T13" fmla="*/ 293 h 471"/>
              <a:gd name="T14" fmla="*/ 257 w 479"/>
              <a:gd name="T15" fmla="*/ 293 h 471"/>
              <a:gd name="T16" fmla="*/ 222 w 479"/>
              <a:gd name="T17" fmla="*/ 275 h 471"/>
              <a:gd name="T18" fmla="*/ 186 w 479"/>
              <a:gd name="T19" fmla="*/ 363 h 471"/>
              <a:gd name="T20" fmla="*/ 204 w 479"/>
              <a:gd name="T21" fmla="*/ 231 h 471"/>
              <a:gd name="T22" fmla="*/ 240 w 479"/>
              <a:gd name="T23" fmla="*/ 169 h 471"/>
              <a:gd name="T24" fmla="*/ 249 w 479"/>
              <a:gd name="T25" fmla="*/ 266 h 471"/>
              <a:gd name="T26" fmla="*/ 284 w 479"/>
              <a:gd name="T27" fmla="*/ 151 h 471"/>
              <a:gd name="T28" fmla="*/ 169 w 479"/>
              <a:gd name="T29" fmla="*/ 213 h 471"/>
              <a:gd name="T30" fmla="*/ 178 w 479"/>
              <a:gd name="T31" fmla="*/ 257 h 471"/>
              <a:gd name="T32" fmla="*/ 142 w 479"/>
              <a:gd name="T33" fmla="*/ 195 h 471"/>
              <a:gd name="T34" fmla="*/ 231 w 479"/>
              <a:gd name="T35" fmla="*/ 107 h 471"/>
              <a:gd name="T36" fmla="*/ 337 w 479"/>
              <a:gd name="T37" fmla="*/ 178 h 471"/>
              <a:gd name="T38" fmla="*/ 257 w 479"/>
              <a:gd name="T39" fmla="*/ 293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79" h="471">
                <a:moveTo>
                  <a:pt x="240" y="0"/>
                </a:moveTo>
                <a:lnTo>
                  <a:pt x="240" y="0"/>
                </a:lnTo>
                <a:cubicBezTo>
                  <a:pt x="106" y="0"/>
                  <a:pt x="0" y="107"/>
                  <a:pt x="0" y="231"/>
                </a:cubicBezTo>
                <a:cubicBezTo>
                  <a:pt x="0" y="363"/>
                  <a:pt x="106" y="470"/>
                  <a:pt x="240" y="470"/>
                </a:cubicBezTo>
                <a:cubicBezTo>
                  <a:pt x="372" y="470"/>
                  <a:pt x="478" y="363"/>
                  <a:pt x="478" y="231"/>
                </a:cubicBezTo>
                <a:cubicBezTo>
                  <a:pt x="478" y="107"/>
                  <a:pt x="372" y="0"/>
                  <a:pt x="240" y="0"/>
                </a:cubicBezTo>
                <a:close/>
                <a:moveTo>
                  <a:pt x="257" y="293"/>
                </a:moveTo>
                <a:lnTo>
                  <a:pt x="257" y="293"/>
                </a:lnTo>
                <a:cubicBezTo>
                  <a:pt x="240" y="293"/>
                  <a:pt x="231" y="284"/>
                  <a:pt x="222" y="275"/>
                </a:cubicBezTo>
                <a:cubicBezTo>
                  <a:pt x="213" y="310"/>
                  <a:pt x="204" y="346"/>
                  <a:pt x="186" y="363"/>
                </a:cubicBezTo>
                <a:cubicBezTo>
                  <a:pt x="178" y="310"/>
                  <a:pt x="195" y="266"/>
                  <a:pt x="204" y="231"/>
                </a:cubicBezTo>
                <a:cubicBezTo>
                  <a:pt x="186" y="204"/>
                  <a:pt x="204" y="151"/>
                  <a:pt x="240" y="169"/>
                </a:cubicBezTo>
                <a:cubicBezTo>
                  <a:pt x="275" y="178"/>
                  <a:pt x="204" y="257"/>
                  <a:pt x="249" y="266"/>
                </a:cubicBezTo>
                <a:cubicBezTo>
                  <a:pt x="302" y="275"/>
                  <a:pt x="319" y="178"/>
                  <a:pt x="284" y="151"/>
                </a:cubicBezTo>
                <a:cubicBezTo>
                  <a:pt x="249" y="107"/>
                  <a:pt x="159" y="151"/>
                  <a:pt x="169" y="213"/>
                </a:cubicBezTo>
                <a:cubicBezTo>
                  <a:pt x="178" y="231"/>
                  <a:pt x="186" y="231"/>
                  <a:pt x="178" y="257"/>
                </a:cubicBezTo>
                <a:cubicBezTo>
                  <a:pt x="151" y="248"/>
                  <a:pt x="142" y="222"/>
                  <a:pt x="142" y="195"/>
                </a:cubicBezTo>
                <a:cubicBezTo>
                  <a:pt x="142" y="151"/>
                  <a:pt x="186" y="116"/>
                  <a:pt x="231" y="107"/>
                </a:cubicBezTo>
                <a:cubicBezTo>
                  <a:pt x="284" y="107"/>
                  <a:pt x="328" y="134"/>
                  <a:pt x="337" y="178"/>
                </a:cubicBezTo>
                <a:cubicBezTo>
                  <a:pt x="346" y="231"/>
                  <a:pt x="310" y="293"/>
                  <a:pt x="257" y="29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63" name="Freeform 53"/>
          <p:cNvSpPr>
            <a:spLocks noChangeArrowheads="1"/>
          </p:cNvSpPr>
          <p:nvPr/>
        </p:nvSpPr>
        <p:spPr bwMode="auto">
          <a:xfrm>
            <a:off x="5224161" y="3621618"/>
            <a:ext cx="334346" cy="328083"/>
          </a:xfrm>
          <a:custGeom>
            <a:avLst/>
            <a:gdLst>
              <a:gd name="T0" fmla="*/ 195 w 462"/>
              <a:gd name="T1" fmla="*/ 0 h 453"/>
              <a:gd name="T2" fmla="*/ 195 w 462"/>
              <a:gd name="T3" fmla="*/ 0 h 453"/>
              <a:gd name="T4" fmla="*/ 0 w 462"/>
              <a:gd name="T5" fmla="*/ 222 h 453"/>
              <a:gd name="T6" fmla="*/ 53 w 462"/>
              <a:gd name="T7" fmla="*/ 372 h 453"/>
              <a:gd name="T8" fmla="*/ 195 w 462"/>
              <a:gd name="T9" fmla="*/ 142 h 453"/>
              <a:gd name="T10" fmla="*/ 195 w 462"/>
              <a:gd name="T11" fmla="*/ 0 h 453"/>
              <a:gd name="T12" fmla="*/ 230 w 462"/>
              <a:gd name="T13" fmla="*/ 284 h 453"/>
              <a:gd name="T14" fmla="*/ 230 w 462"/>
              <a:gd name="T15" fmla="*/ 284 h 453"/>
              <a:gd name="T16" fmla="*/ 124 w 462"/>
              <a:gd name="T17" fmla="*/ 425 h 453"/>
              <a:gd name="T18" fmla="*/ 230 w 462"/>
              <a:gd name="T19" fmla="*/ 452 h 453"/>
              <a:gd name="T20" fmla="*/ 336 w 462"/>
              <a:gd name="T21" fmla="*/ 425 h 453"/>
              <a:gd name="T22" fmla="*/ 230 w 462"/>
              <a:gd name="T23" fmla="*/ 284 h 453"/>
              <a:gd name="T24" fmla="*/ 265 w 462"/>
              <a:gd name="T25" fmla="*/ 142 h 453"/>
              <a:gd name="T26" fmla="*/ 265 w 462"/>
              <a:gd name="T27" fmla="*/ 142 h 453"/>
              <a:gd name="T28" fmla="*/ 408 w 462"/>
              <a:gd name="T29" fmla="*/ 372 h 453"/>
              <a:gd name="T30" fmla="*/ 461 w 462"/>
              <a:gd name="T31" fmla="*/ 222 h 453"/>
              <a:gd name="T32" fmla="*/ 265 w 462"/>
              <a:gd name="T33" fmla="*/ 0 h 453"/>
              <a:gd name="T34" fmla="*/ 265 w 462"/>
              <a:gd name="T35" fmla="*/ 142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62" h="453">
                <a:moveTo>
                  <a:pt x="195" y="0"/>
                </a:moveTo>
                <a:lnTo>
                  <a:pt x="195" y="0"/>
                </a:lnTo>
                <a:cubicBezTo>
                  <a:pt x="79" y="18"/>
                  <a:pt x="0" y="106"/>
                  <a:pt x="0" y="222"/>
                </a:cubicBezTo>
                <a:cubicBezTo>
                  <a:pt x="0" y="284"/>
                  <a:pt x="26" y="328"/>
                  <a:pt x="53" y="372"/>
                </a:cubicBezTo>
                <a:cubicBezTo>
                  <a:pt x="133" y="337"/>
                  <a:pt x="195" y="248"/>
                  <a:pt x="195" y="142"/>
                </a:cubicBezTo>
                <a:lnTo>
                  <a:pt x="195" y="0"/>
                </a:lnTo>
                <a:close/>
                <a:moveTo>
                  <a:pt x="230" y="284"/>
                </a:moveTo>
                <a:lnTo>
                  <a:pt x="230" y="284"/>
                </a:lnTo>
                <a:cubicBezTo>
                  <a:pt x="212" y="337"/>
                  <a:pt x="177" y="390"/>
                  <a:pt x="124" y="425"/>
                </a:cubicBezTo>
                <a:cubicBezTo>
                  <a:pt x="151" y="443"/>
                  <a:pt x="186" y="452"/>
                  <a:pt x="230" y="452"/>
                </a:cubicBezTo>
                <a:cubicBezTo>
                  <a:pt x="265" y="452"/>
                  <a:pt x="310" y="443"/>
                  <a:pt x="336" y="425"/>
                </a:cubicBezTo>
                <a:cubicBezTo>
                  <a:pt x="283" y="390"/>
                  <a:pt x="248" y="337"/>
                  <a:pt x="230" y="284"/>
                </a:cubicBezTo>
                <a:close/>
                <a:moveTo>
                  <a:pt x="265" y="142"/>
                </a:moveTo>
                <a:lnTo>
                  <a:pt x="265" y="142"/>
                </a:lnTo>
                <a:cubicBezTo>
                  <a:pt x="265" y="248"/>
                  <a:pt x="327" y="328"/>
                  <a:pt x="408" y="372"/>
                </a:cubicBezTo>
                <a:cubicBezTo>
                  <a:pt x="434" y="328"/>
                  <a:pt x="461" y="284"/>
                  <a:pt x="461" y="222"/>
                </a:cubicBezTo>
                <a:cubicBezTo>
                  <a:pt x="461" y="106"/>
                  <a:pt x="372" y="18"/>
                  <a:pt x="265" y="0"/>
                </a:cubicBezTo>
                <a:lnTo>
                  <a:pt x="265" y="1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66" name="Freeform 54"/>
          <p:cNvSpPr>
            <a:spLocks noChangeArrowheads="1"/>
          </p:cNvSpPr>
          <p:nvPr/>
        </p:nvSpPr>
        <p:spPr bwMode="auto">
          <a:xfrm>
            <a:off x="8093613" y="2929468"/>
            <a:ext cx="347043" cy="277284"/>
          </a:xfrm>
          <a:custGeom>
            <a:avLst/>
            <a:gdLst>
              <a:gd name="T0" fmla="*/ 381 w 480"/>
              <a:gd name="T1" fmla="*/ 168 h 382"/>
              <a:gd name="T2" fmla="*/ 381 w 480"/>
              <a:gd name="T3" fmla="*/ 168 h 382"/>
              <a:gd name="T4" fmla="*/ 453 w 480"/>
              <a:gd name="T5" fmla="*/ 80 h 382"/>
              <a:gd name="T6" fmla="*/ 302 w 480"/>
              <a:gd name="T7" fmla="*/ 27 h 382"/>
              <a:gd name="T8" fmla="*/ 284 w 480"/>
              <a:gd name="T9" fmla="*/ 18 h 382"/>
              <a:gd name="T10" fmla="*/ 284 w 480"/>
              <a:gd name="T11" fmla="*/ 160 h 382"/>
              <a:gd name="T12" fmla="*/ 222 w 480"/>
              <a:gd name="T13" fmla="*/ 266 h 382"/>
              <a:gd name="T14" fmla="*/ 106 w 480"/>
              <a:gd name="T15" fmla="*/ 230 h 382"/>
              <a:gd name="T16" fmla="*/ 160 w 480"/>
              <a:gd name="T17" fmla="*/ 115 h 382"/>
              <a:gd name="T18" fmla="*/ 240 w 480"/>
              <a:gd name="T19" fmla="*/ 115 h 382"/>
              <a:gd name="T20" fmla="*/ 240 w 480"/>
              <a:gd name="T21" fmla="*/ 0 h 382"/>
              <a:gd name="T22" fmla="*/ 196 w 480"/>
              <a:gd name="T23" fmla="*/ 0 h 382"/>
              <a:gd name="T24" fmla="*/ 0 w 480"/>
              <a:gd name="T25" fmla="*/ 186 h 382"/>
              <a:gd name="T26" fmla="*/ 196 w 480"/>
              <a:gd name="T27" fmla="*/ 381 h 382"/>
              <a:gd name="T28" fmla="*/ 381 w 480"/>
              <a:gd name="T29" fmla="*/ 186 h 382"/>
              <a:gd name="T30" fmla="*/ 381 w 480"/>
              <a:gd name="T31" fmla="*/ 168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80" h="382">
                <a:moveTo>
                  <a:pt x="381" y="168"/>
                </a:moveTo>
                <a:lnTo>
                  <a:pt x="381" y="168"/>
                </a:lnTo>
                <a:cubicBezTo>
                  <a:pt x="443" y="151"/>
                  <a:pt x="479" y="89"/>
                  <a:pt x="453" y="80"/>
                </a:cubicBezTo>
                <a:cubicBezTo>
                  <a:pt x="390" y="80"/>
                  <a:pt x="337" y="53"/>
                  <a:pt x="302" y="27"/>
                </a:cubicBezTo>
                <a:cubicBezTo>
                  <a:pt x="293" y="27"/>
                  <a:pt x="293" y="27"/>
                  <a:pt x="284" y="18"/>
                </a:cubicBezTo>
                <a:cubicBezTo>
                  <a:pt x="284" y="160"/>
                  <a:pt x="284" y="160"/>
                  <a:pt x="284" y="160"/>
                </a:cubicBezTo>
                <a:cubicBezTo>
                  <a:pt x="284" y="213"/>
                  <a:pt x="257" y="248"/>
                  <a:pt x="222" y="266"/>
                </a:cubicBezTo>
                <a:cubicBezTo>
                  <a:pt x="178" y="283"/>
                  <a:pt x="124" y="275"/>
                  <a:pt x="106" y="230"/>
                </a:cubicBezTo>
                <a:cubicBezTo>
                  <a:pt x="90" y="195"/>
                  <a:pt x="115" y="142"/>
                  <a:pt x="160" y="115"/>
                </a:cubicBezTo>
                <a:cubicBezTo>
                  <a:pt x="187" y="106"/>
                  <a:pt x="213" y="106"/>
                  <a:pt x="240" y="115"/>
                </a:cubicBezTo>
                <a:cubicBezTo>
                  <a:pt x="240" y="0"/>
                  <a:pt x="240" y="0"/>
                  <a:pt x="240" y="0"/>
                </a:cubicBezTo>
                <a:cubicBezTo>
                  <a:pt x="222" y="0"/>
                  <a:pt x="213" y="0"/>
                  <a:pt x="196" y="0"/>
                </a:cubicBezTo>
                <a:cubicBezTo>
                  <a:pt x="90" y="0"/>
                  <a:pt x="0" y="80"/>
                  <a:pt x="0" y="186"/>
                </a:cubicBezTo>
                <a:cubicBezTo>
                  <a:pt x="0" y="293"/>
                  <a:pt x="90" y="381"/>
                  <a:pt x="196" y="381"/>
                </a:cubicBezTo>
                <a:cubicBezTo>
                  <a:pt x="302" y="381"/>
                  <a:pt x="381" y="293"/>
                  <a:pt x="381" y="186"/>
                </a:cubicBezTo>
                <a:cubicBezTo>
                  <a:pt x="381" y="177"/>
                  <a:pt x="381" y="168"/>
                  <a:pt x="381" y="168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76" name="Freeform 55"/>
          <p:cNvSpPr>
            <a:spLocks noChangeArrowheads="1"/>
          </p:cNvSpPr>
          <p:nvPr/>
        </p:nvSpPr>
        <p:spPr bwMode="auto">
          <a:xfrm>
            <a:off x="8804628" y="2897718"/>
            <a:ext cx="347043" cy="340783"/>
          </a:xfrm>
          <a:custGeom>
            <a:avLst/>
            <a:gdLst>
              <a:gd name="T0" fmla="*/ 239 w 480"/>
              <a:gd name="T1" fmla="*/ 0 h 471"/>
              <a:gd name="T2" fmla="*/ 239 w 480"/>
              <a:gd name="T3" fmla="*/ 0 h 471"/>
              <a:gd name="T4" fmla="*/ 0 w 480"/>
              <a:gd name="T5" fmla="*/ 231 h 471"/>
              <a:gd name="T6" fmla="*/ 239 w 480"/>
              <a:gd name="T7" fmla="*/ 470 h 471"/>
              <a:gd name="T8" fmla="*/ 479 w 480"/>
              <a:gd name="T9" fmla="*/ 231 h 471"/>
              <a:gd name="T10" fmla="*/ 239 w 480"/>
              <a:gd name="T11" fmla="*/ 0 h 471"/>
              <a:gd name="T12" fmla="*/ 328 w 480"/>
              <a:gd name="T13" fmla="*/ 222 h 471"/>
              <a:gd name="T14" fmla="*/ 328 w 480"/>
              <a:gd name="T15" fmla="*/ 222 h 471"/>
              <a:gd name="T16" fmla="*/ 328 w 480"/>
              <a:gd name="T17" fmla="*/ 231 h 471"/>
              <a:gd name="T18" fmla="*/ 230 w 480"/>
              <a:gd name="T19" fmla="*/ 328 h 471"/>
              <a:gd name="T20" fmla="*/ 133 w 480"/>
              <a:gd name="T21" fmla="*/ 231 h 471"/>
              <a:gd name="T22" fmla="*/ 230 w 480"/>
              <a:gd name="T23" fmla="*/ 134 h 471"/>
              <a:gd name="T24" fmla="*/ 248 w 480"/>
              <a:gd name="T25" fmla="*/ 143 h 471"/>
              <a:gd name="T26" fmla="*/ 248 w 480"/>
              <a:gd name="T27" fmla="*/ 196 h 471"/>
              <a:gd name="T28" fmla="*/ 213 w 480"/>
              <a:gd name="T29" fmla="*/ 196 h 471"/>
              <a:gd name="T30" fmla="*/ 186 w 480"/>
              <a:gd name="T31" fmla="*/ 258 h 471"/>
              <a:gd name="T32" fmla="*/ 248 w 480"/>
              <a:gd name="T33" fmla="*/ 275 h 471"/>
              <a:gd name="T34" fmla="*/ 275 w 480"/>
              <a:gd name="T35" fmla="*/ 222 h 471"/>
              <a:gd name="T36" fmla="*/ 275 w 480"/>
              <a:gd name="T37" fmla="*/ 151 h 471"/>
              <a:gd name="T38" fmla="*/ 283 w 480"/>
              <a:gd name="T39" fmla="*/ 151 h 471"/>
              <a:gd name="T40" fmla="*/ 354 w 480"/>
              <a:gd name="T41" fmla="*/ 178 h 471"/>
              <a:gd name="T42" fmla="*/ 328 w 480"/>
              <a:gd name="T43" fmla="*/ 222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80" h="471">
                <a:moveTo>
                  <a:pt x="239" y="0"/>
                </a:moveTo>
                <a:lnTo>
                  <a:pt x="239" y="0"/>
                </a:lnTo>
                <a:cubicBezTo>
                  <a:pt x="107" y="0"/>
                  <a:pt x="0" y="107"/>
                  <a:pt x="0" y="231"/>
                </a:cubicBezTo>
                <a:cubicBezTo>
                  <a:pt x="0" y="364"/>
                  <a:pt x="107" y="470"/>
                  <a:pt x="239" y="470"/>
                </a:cubicBezTo>
                <a:cubicBezTo>
                  <a:pt x="372" y="470"/>
                  <a:pt x="479" y="364"/>
                  <a:pt x="479" y="231"/>
                </a:cubicBezTo>
                <a:cubicBezTo>
                  <a:pt x="479" y="107"/>
                  <a:pt x="372" y="0"/>
                  <a:pt x="239" y="0"/>
                </a:cubicBezTo>
                <a:close/>
                <a:moveTo>
                  <a:pt x="328" y="222"/>
                </a:moveTo>
                <a:lnTo>
                  <a:pt x="328" y="222"/>
                </a:lnTo>
                <a:lnTo>
                  <a:pt x="328" y="231"/>
                </a:lnTo>
                <a:cubicBezTo>
                  <a:pt x="328" y="293"/>
                  <a:pt x="283" y="328"/>
                  <a:pt x="230" y="328"/>
                </a:cubicBezTo>
                <a:cubicBezTo>
                  <a:pt x="177" y="328"/>
                  <a:pt x="133" y="293"/>
                  <a:pt x="133" y="231"/>
                </a:cubicBezTo>
                <a:cubicBezTo>
                  <a:pt x="133" y="178"/>
                  <a:pt x="177" y="134"/>
                  <a:pt x="230" y="134"/>
                </a:cubicBezTo>
                <a:cubicBezTo>
                  <a:pt x="239" y="134"/>
                  <a:pt x="248" y="134"/>
                  <a:pt x="248" y="143"/>
                </a:cubicBezTo>
                <a:cubicBezTo>
                  <a:pt x="248" y="196"/>
                  <a:pt x="248" y="196"/>
                  <a:pt x="248" y="196"/>
                </a:cubicBezTo>
                <a:cubicBezTo>
                  <a:pt x="239" y="187"/>
                  <a:pt x="222" y="196"/>
                  <a:pt x="213" y="196"/>
                </a:cubicBezTo>
                <a:cubicBezTo>
                  <a:pt x="186" y="213"/>
                  <a:pt x="177" y="231"/>
                  <a:pt x="186" y="258"/>
                </a:cubicBezTo>
                <a:cubicBezTo>
                  <a:pt x="195" y="275"/>
                  <a:pt x="222" y="284"/>
                  <a:pt x="248" y="275"/>
                </a:cubicBezTo>
                <a:cubicBezTo>
                  <a:pt x="257" y="267"/>
                  <a:pt x="275" y="249"/>
                  <a:pt x="275" y="222"/>
                </a:cubicBezTo>
                <a:cubicBezTo>
                  <a:pt x="275" y="151"/>
                  <a:pt x="275" y="151"/>
                  <a:pt x="275" y="151"/>
                </a:cubicBezTo>
                <a:lnTo>
                  <a:pt x="283" y="151"/>
                </a:lnTo>
                <a:cubicBezTo>
                  <a:pt x="301" y="160"/>
                  <a:pt x="328" y="178"/>
                  <a:pt x="354" y="178"/>
                </a:cubicBezTo>
                <a:cubicBezTo>
                  <a:pt x="372" y="178"/>
                  <a:pt x="354" y="213"/>
                  <a:pt x="328" y="22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77" name="Freeform 56"/>
          <p:cNvSpPr>
            <a:spLocks noChangeArrowheads="1"/>
          </p:cNvSpPr>
          <p:nvPr/>
        </p:nvSpPr>
        <p:spPr bwMode="auto">
          <a:xfrm>
            <a:off x="2388566" y="3621618"/>
            <a:ext cx="296256" cy="328083"/>
          </a:xfrm>
          <a:custGeom>
            <a:avLst/>
            <a:gdLst>
              <a:gd name="T0" fmla="*/ 364 w 409"/>
              <a:gd name="T1" fmla="*/ 80 h 453"/>
              <a:gd name="T2" fmla="*/ 364 w 409"/>
              <a:gd name="T3" fmla="*/ 80 h 453"/>
              <a:gd name="T4" fmla="*/ 329 w 409"/>
              <a:gd name="T5" fmla="*/ 53 h 453"/>
              <a:gd name="T6" fmla="*/ 222 w 409"/>
              <a:gd name="T7" fmla="*/ 45 h 453"/>
              <a:gd name="T8" fmla="*/ 204 w 409"/>
              <a:gd name="T9" fmla="*/ 9 h 453"/>
              <a:gd name="T10" fmla="*/ 142 w 409"/>
              <a:gd name="T11" fmla="*/ 0 h 453"/>
              <a:gd name="T12" fmla="*/ 124 w 409"/>
              <a:gd name="T13" fmla="*/ 45 h 453"/>
              <a:gd name="T14" fmla="*/ 124 w 409"/>
              <a:gd name="T15" fmla="*/ 98 h 453"/>
              <a:gd name="T16" fmla="*/ 80 w 409"/>
              <a:gd name="T17" fmla="*/ 133 h 453"/>
              <a:gd name="T18" fmla="*/ 27 w 409"/>
              <a:gd name="T19" fmla="*/ 133 h 453"/>
              <a:gd name="T20" fmla="*/ 0 w 409"/>
              <a:gd name="T21" fmla="*/ 151 h 453"/>
              <a:gd name="T22" fmla="*/ 45 w 409"/>
              <a:gd name="T23" fmla="*/ 302 h 453"/>
              <a:gd name="T24" fmla="*/ 169 w 409"/>
              <a:gd name="T25" fmla="*/ 319 h 453"/>
              <a:gd name="T26" fmla="*/ 186 w 409"/>
              <a:gd name="T27" fmla="*/ 266 h 453"/>
              <a:gd name="T28" fmla="*/ 231 w 409"/>
              <a:gd name="T29" fmla="*/ 310 h 453"/>
              <a:gd name="T30" fmla="*/ 302 w 409"/>
              <a:gd name="T31" fmla="*/ 337 h 453"/>
              <a:gd name="T32" fmla="*/ 293 w 409"/>
              <a:gd name="T33" fmla="*/ 399 h 453"/>
              <a:gd name="T34" fmla="*/ 248 w 409"/>
              <a:gd name="T35" fmla="*/ 408 h 453"/>
              <a:gd name="T36" fmla="*/ 239 w 409"/>
              <a:gd name="T37" fmla="*/ 372 h 453"/>
              <a:gd name="T38" fmla="*/ 257 w 409"/>
              <a:gd name="T39" fmla="*/ 372 h 453"/>
              <a:gd name="T40" fmla="*/ 257 w 409"/>
              <a:gd name="T41" fmla="*/ 337 h 453"/>
              <a:gd name="T42" fmla="*/ 186 w 409"/>
              <a:gd name="T43" fmla="*/ 372 h 453"/>
              <a:gd name="T44" fmla="*/ 195 w 409"/>
              <a:gd name="T45" fmla="*/ 434 h 453"/>
              <a:gd name="T46" fmla="*/ 293 w 409"/>
              <a:gd name="T47" fmla="*/ 452 h 453"/>
              <a:gd name="T48" fmla="*/ 364 w 409"/>
              <a:gd name="T49" fmla="*/ 80 h 453"/>
              <a:gd name="T50" fmla="*/ 319 w 409"/>
              <a:gd name="T51" fmla="*/ 231 h 453"/>
              <a:gd name="T52" fmla="*/ 319 w 409"/>
              <a:gd name="T53" fmla="*/ 231 h 453"/>
              <a:gd name="T54" fmla="*/ 284 w 409"/>
              <a:gd name="T55" fmla="*/ 222 h 453"/>
              <a:gd name="T56" fmla="*/ 248 w 409"/>
              <a:gd name="T57" fmla="*/ 231 h 453"/>
              <a:gd name="T58" fmla="*/ 284 w 409"/>
              <a:gd name="T59" fmla="*/ 177 h 453"/>
              <a:gd name="T60" fmla="*/ 319 w 409"/>
              <a:gd name="T61" fmla="*/ 231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09" h="453">
                <a:moveTo>
                  <a:pt x="364" y="80"/>
                </a:moveTo>
                <a:lnTo>
                  <a:pt x="364" y="80"/>
                </a:lnTo>
                <a:cubicBezTo>
                  <a:pt x="364" y="53"/>
                  <a:pt x="329" y="53"/>
                  <a:pt x="329" y="53"/>
                </a:cubicBezTo>
                <a:cubicBezTo>
                  <a:pt x="222" y="45"/>
                  <a:pt x="222" y="45"/>
                  <a:pt x="222" y="45"/>
                </a:cubicBezTo>
                <a:cubicBezTo>
                  <a:pt x="222" y="45"/>
                  <a:pt x="222" y="18"/>
                  <a:pt x="204" y="9"/>
                </a:cubicBezTo>
                <a:cubicBezTo>
                  <a:pt x="177" y="0"/>
                  <a:pt x="160" y="0"/>
                  <a:pt x="142" y="0"/>
                </a:cubicBezTo>
                <a:cubicBezTo>
                  <a:pt x="124" y="0"/>
                  <a:pt x="124" y="27"/>
                  <a:pt x="124" y="45"/>
                </a:cubicBezTo>
                <a:cubicBezTo>
                  <a:pt x="124" y="62"/>
                  <a:pt x="124" y="89"/>
                  <a:pt x="124" y="98"/>
                </a:cubicBezTo>
                <a:cubicBezTo>
                  <a:pt x="124" y="124"/>
                  <a:pt x="116" y="133"/>
                  <a:pt x="80" y="133"/>
                </a:cubicBezTo>
                <a:cubicBezTo>
                  <a:pt x="27" y="133"/>
                  <a:pt x="27" y="133"/>
                  <a:pt x="27" y="133"/>
                </a:cubicBezTo>
                <a:cubicBezTo>
                  <a:pt x="10" y="133"/>
                  <a:pt x="0" y="133"/>
                  <a:pt x="0" y="151"/>
                </a:cubicBezTo>
                <a:cubicBezTo>
                  <a:pt x="0" y="159"/>
                  <a:pt x="18" y="275"/>
                  <a:pt x="45" y="302"/>
                </a:cubicBezTo>
                <a:cubicBezTo>
                  <a:pt x="63" y="310"/>
                  <a:pt x="151" y="319"/>
                  <a:pt x="169" y="319"/>
                </a:cubicBezTo>
                <a:cubicBezTo>
                  <a:pt x="186" y="319"/>
                  <a:pt x="177" y="266"/>
                  <a:pt x="186" y="266"/>
                </a:cubicBezTo>
                <a:cubicBezTo>
                  <a:pt x="195" y="266"/>
                  <a:pt x="195" y="302"/>
                  <a:pt x="231" y="310"/>
                </a:cubicBezTo>
                <a:cubicBezTo>
                  <a:pt x="257" y="310"/>
                  <a:pt x="302" y="310"/>
                  <a:pt x="302" y="337"/>
                </a:cubicBezTo>
                <a:cubicBezTo>
                  <a:pt x="302" y="363"/>
                  <a:pt x="310" y="399"/>
                  <a:pt x="293" y="399"/>
                </a:cubicBezTo>
                <a:cubicBezTo>
                  <a:pt x="248" y="408"/>
                  <a:pt x="248" y="408"/>
                  <a:pt x="248" y="408"/>
                </a:cubicBezTo>
                <a:cubicBezTo>
                  <a:pt x="213" y="399"/>
                  <a:pt x="222" y="372"/>
                  <a:pt x="239" y="372"/>
                </a:cubicBezTo>
                <a:cubicBezTo>
                  <a:pt x="248" y="372"/>
                  <a:pt x="257" y="372"/>
                  <a:pt x="257" y="372"/>
                </a:cubicBezTo>
                <a:cubicBezTo>
                  <a:pt x="257" y="337"/>
                  <a:pt x="257" y="337"/>
                  <a:pt x="257" y="337"/>
                </a:cubicBezTo>
                <a:cubicBezTo>
                  <a:pt x="257" y="337"/>
                  <a:pt x="195" y="328"/>
                  <a:pt x="186" y="372"/>
                </a:cubicBezTo>
                <a:cubicBezTo>
                  <a:pt x="186" y="417"/>
                  <a:pt x="195" y="434"/>
                  <a:pt x="195" y="434"/>
                </a:cubicBezTo>
                <a:cubicBezTo>
                  <a:pt x="204" y="443"/>
                  <a:pt x="213" y="452"/>
                  <a:pt x="293" y="452"/>
                </a:cubicBezTo>
                <a:cubicBezTo>
                  <a:pt x="408" y="452"/>
                  <a:pt x="364" y="115"/>
                  <a:pt x="364" y="80"/>
                </a:cubicBezTo>
                <a:close/>
                <a:moveTo>
                  <a:pt x="319" y="231"/>
                </a:moveTo>
                <a:lnTo>
                  <a:pt x="319" y="231"/>
                </a:lnTo>
                <a:cubicBezTo>
                  <a:pt x="319" y="240"/>
                  <a:pt x="302" y="222"/>
                  <a:pt x="284" y="222"/>
                </a:cubicBezTo>
                <a:cubicBezTo>
                  <a:pt x="266" y="222"/>
                  <a:pt x="248" y="231"/>
                  <a:pt x="248" y="231"/>
                </a:cubicBezTo>
                <a:cubicBezTo>
                  <a:pt x="239" y="222"/>
                  <a:pt x="248" y="177"/>
                  <a:pt x="284" y="177"/>
                </a:cubicBezTo>
                <a:cubicBezTo>
                  <a:pt x="310" y="177"/>
                  <a:pt x="329" y="231"/>
                  <a:pt x="319" y="23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78" name="Freeform 57"/>
          <p:cNvSpPr>
            <a:spLocks noChangeArrowheads="1"/>
          </p:cNvSpPr>
          <p:nvPr/>
        </p:nvSpPr>
        <p:spPr bwMode="auto">
          <a:xfrm>
            <a:off x="2388567" y="3627968"/>
            <a:ext cx="57136" cy="57151"/>
          </a:xfrm>
          <a:custGeom>
            <a:avLst/>
            <a:gdLst>
              <a:gd name="T0" fmla="*/ 80 w 81"/>
              <a:gd name="T1" fmla="*/ 71 h 81"/>
              <a:gd name="T2" fmla="*/ 80 w 81"/>
              <a:gd name="T3" fmla="*/ 71 h 81"/>
              <a:gd name="T4" fmla="*/ 80 w 81"/>
              <a:gd name="T5" fmla="*/ 0 h 81"/>
              <a:gd name="T6" fmla="*/ 0 w 81"/>
              <a:gd name="T7" fmla="*/ 80 h 81"/>
              <a:gd name="T8" fmla="*/ 71 w 81"/>
              <a:gd name="T9" fmla="*/ 80 h 81"/>
              <a:gd name="T10" fmla="*/ 80 w 81"/>
              <a:gd name="T11" fmla="*/ 71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1" h="81">
                <a:moveTo>
                  <a:pt x="80" y="71"/>
                </a:moveTo>
                <a:lnTo>
                  <a:pt x="80" y="71"/>
                </a:lnTo>
                <a:cubicBezTo>
                  <a:pt x="80" y="62"/>
                  <a:pt x="80" y="0"/>
                  <a:pt x="80" y="0"/>
                </a:cubicBezTo>
                <a:cubicBezTo>
                  <a:pt x="0" y="80"/>
                  <a:pt x="0" y="80"/>
                  <a:pt x="0" y="80"/>
                </a:cubicBezTo>
                <a:cubicBezTo>
                  <a:pt x="0" y="80"/>
                  <a:pt x="54" y="80"/>
                  <a:pt x="71" y="80"/>
                </a:cubicBezTo>
                <a:cubicBezTo>
                  <a:pt x="80" y="80"/>
                  <a:pt x="80" y="80"/>
                  <a:pt x="80" y="71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79" name="Freeform 58"/>
          <p:cNvSpPr>
            <a:spLocks noChangeArrowheads="1"/>
          </p:cNvSpPr>
          <p:nvPr/>
        </p:nvSpPr>
        <p:spPr bwMode="auto">
          <a:xfrm>
            <a:off x="4500449" y="2180168"/>
            <a:ext cx="347043" cy="342900"/>
          </a:xfrm>
          <a:custGeom>
            <a:avLst/>
            <a:gdLst>
              <a:gd name="T0" fmla="*/ 240 w 480"/>
              <a:gd name="T1" fmla="*/ 0 h 471"/>
              <a:gd name="T2" fmla="*/ 240 w 480"/>
              <a:gd name="T3" fmla="*/ 0 h 471"/>
              <a:gd name="T4" fmla="*/ 0 w 480"/>
              <a:gd name="T5" fmla="*/ 231 h 471"/>
              <a:gd name="T6" fmla="*/ 240 w 480"/>
              <a:gd name="T7" fmla="*/ 470 h 471"/>
              <a:gd name="T8" fmla="*/ 479 w 480"/>
              <a:gd name="T9" fmla="*/ 231 h 471"/>
              <a:gd name="T10" fmla="*/ 240 w 480"/>
              <a:gd name="T11" fmla="*/ 0 h 471"/>
              <a:gd name="T12" fmla="*/ 346 w 480"/>
              <a:gd name="T13" fmla="*/ 187 h 471"/>
              <a:gd name="T14" fmla="*/ 346 w 480"/>
              <a:gd name="T15" fmla="*/ 187 h 471"/>
              <a:gd name="T16" fmla="*/ 249 w 480"/>
              <a:gd name="T17" fmla="*/ 338 h 471"/>
              <a:gd name="T18" fmla="*/ 195 w 480"/>
              <a:gd name="T19" fmla="*/ 319 h 471"/>
              <a:gd name="T20" fmla="*/ 160 w 480"/>
              <a:gd name="T21" fmla="*/ 195 h 471"/>
              <a:gd name="T22" fmla="*/ 134 w 480"/>
              <a:gd name="T23" fmla="*/ 204 h 471"/>
              <a:gd name="T24" fmla="*/ 124 w 480"/>
              <a:gd name="T25" fmla="*/ 195 h 471"/>
              <a:gd name="T26" fmla="*/ 195 w 480"/>
              <a:gd name="T27" fmla="*/ 142 h 471"/>
              <a:gd name="T28" fmla="*/ 231 w 480"/>
              <a:gd name="T29" fmla="*/ 222 h 471"/>
              <a:gd name="T30" fmla="*/ 249 w 480"/>
              <a:gd name="T31" fmla="*/ 266 h 471"/>
              <a:gd name="T32" fmla="*/ 284 w 480"/>
              <a:gd name="T33" fmla="*/ 222 h 471"/>
              <a:gd name="T34" fmla="*/ 258 w 480"/>
              <a:gd name="T35" fmla="*/ 195 h 471"/>
              <a:gd name="T36" fmla="*/ 346 w 480"/>
              <a:gd name="T37" fmla="*/ 187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80" h="471">
                <a:moveTo>
                  <a:pt x="240" y="0"/>
                </a:moveTo>
                <a:lnTo>
                  <a:pt x="240" y="0"/>
                </a:lnTo>
                <a:cubicBezTo>
                  <a:pt x="107" y="0"/>
                  <a:pt x="0" y="107"/>
                  <a:pt x="0" y="231"/>
                </a:cubicBezTo>
                <a:cubicBezTo>
                  <a:pt x="0" y="363"/>
                  <a:pt x="107" y="470"/>
                  <a:pt x="240" y="470"/>
                </a:cubicBezTo>
                <a:cubicBezTo>
                  <a:pt x="372" y="470"/>
                  <a:pt x="479" y="363"/>
                  <a:pt x="479" y="231"/>
                </a:cubicBezTo>
                <a:cubicBezTo>
                  <a:pt x="479" y="107"/>
                  <a:pt x="372" y="0"/>
                  <a:pt x="240" y="0"/>
                </a:cubicBezTo>
                <a:close/>
                <a:moveTo>
                  <a:pt x="346" y="187"/>
                </a:moveTo>
                <a:lnTo>
                  <a:pt x="346" y="187"/>
                </a:lnTo>
                <a:cubicBezTo>
                  <a:pt x="337" y="257"/>
                  <a:pt x="266" y="319"/>
                  <a:pt x="249" y="338"/>
                </a:cubicBezTo>
                <a:cubicBezTo>
                  <a:pt x="222" y="346"/>
                  <a:pt x="205" y="328"/>
                  <a:pt x="195" y="319"/>
                </a:cubicBezTo>
                <a:cubicBezTo>
                  <a:pt x="187" y="301"/>
                  <a:pt x="169" y="204"/>
                  <a:pt x="160" y="195"/>
                </a:cubicBezTo>
                <a:cubicBezTo>
                  <a:pt x="151" y="195"/>
                  <a:pt x="134" y="204"/>
                  <a:pt x="134" y="204"/>
                </a:cubicBezTo>
                <a:cubicBezTo>
                  <a:pt x="124" y="195"/>
                  <a:pt x="124" y="195"/>
                  <a:pt x="124" y="195"/>
                </a:cubicBezTo>
                <a:cubicBezTo>
                  <a:pt x="124" y="195"/>
                  <a:pt x="160" y="151"/>
                  <a:pt x="195" y="142"/>
                </a:cubicBezTo>
                <a:cubicBezTo>
                  <a:pt x="222" y="134"/>
                  <a:pt x="222" y="187"/>
                  <a:pt x="231" y="222"/>
                </a:cubicBezTo>
                <a:cubicBezTo>
                  <a:pt x="240" y="248"/>
                  <a:pt x="240" y="266"/>
                  <a:pt x="249" y="266"/>
                </a:cubicBezTo>
                <a:cubicBezTo>
                  <a:pt x="258" y="266"/>
                  <a:pt x="266" y="248"/>
                  <a:pt x="284" y="222"/>
                </a:cubicBezTo>
                <a:cubicBezTo>
                  <a:pt x="293" y="204"/>
                  <a:pt x="275" y="178"/>
                  <a:pt x="258" y="195"/>
                </a:cubicBezTo>
                <a:cubicBezTo>
                  <a:pt x="266" y="134"/>
                  <a:pt x="364" y="116"/>
                  <a:pt x="346" y="18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80" name="Freeform 59"/>
          <p:cNvSpPr>
            <a:spLocks noChangeArrowheads="1"/>
          </p:cNvSpPr>
          <p:nvPr/>
        </p:nvSpPr>
        <p:spPr bwMode="auto">
          <a:xfrm>
            <a:off x="3065723" y="2180168"/>
            <a:ext cx="347043" cy="342900"/>
          </a:xfrm>
          <a:custGeom>
            <a:avLst/>
            <a:gdLst>
              <a:gd name="T0" fmla="*/ 239 w 479"/>
              <a:gd name="T1" fmla="*/ 0 h 471"/>
              <a:gd name="T2" fmla="*/ 239 w 479"/>
              <a:gd name="T3" fmla="*/ 0 h 471"/>
              <a:gd name="T4" fmla="*/ 0 w 479"/>
              <a:gd name="T5" fmla="*/ 231 h 471"/>
              <a:gd name="T6" fmla="*/ 239 w 479"/>
              <a:gd name="T7" fmla="*/ 470 h 471"/>
              <a:gd name="T8" fmla="*/ 478 w 479"/>
              <a:gd name="T9" fmla="*/ 231 h 471"/>
              <a:gd name="T10" fmla="*/ 239 w 479"/>
              <a:gd name="T11" fmla="*/ 0 h 471"/>
              <a:gd name="T12" fmla="*/ 177 w 479"/>
              <a:gd name="T13" fmla="*/ 284 h 471"/>
              <a:gd name="T14" fmla="*/ 177 w 479"/>
              <a:gd name="T15" fmla="*/ 284 h 471"/>
              <a:gd name="T16" fmla="*/ 124 w 479"/>
              <a:gd name="T17" fmla="*/ 231 h 471"/>
              <a:gd name="T18" fmla="*/ 177 w 479"/>
              <a:gd name="T19" fmla="*/ 187 h 471"/>
              <a:gd name="T20" fmla="*/ 221 w 479"/>
              <a:gd name="T21" fmla="*/ 231 h 471"/>
              <a:gd name="T22" fmla="*/ 177 w 479"/>
              <a:gd name="T23" fmla="*/ 284 h 471"/>
              <a:gd name="T24" fmla="*/ 300 w 479"/>
              <a:gd name="T25" fmla="*/ 284 h 471"/>
              <a:gd name="T26" fmla="*/ 300 w 479"/>
              <a:gd name="T27" fmla="*/ 284 h 471"/>
              <a:gd name="T28" fmla="*/ 256 w 479"/>
              <a:gd name="T29" fmla="*/ 231 h 471"/>
              <a:gd name="T30" fmla="*/ 300 w 479"/>
              <a:gd name="T31" fmla="*/ 187 h 471"/>
              <a:gd name="T32" fmla="*/ 354 w 479"/>
              <a:gd name="T33" fmla="*/ 231 h 471"/>
              <a:gd name="T34" fmla="*/ 300 w 479"/>
              <a:gd name="T35" fmla="*/ 284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79" h="471">
                <a:moveTo>
                  <a:pt x="239" y="0"/>
                </a:moveTo>
                <a:lnTo>
                  <a:pt x="239" y="0"/>
                </a:lnTo>
                <a:cubicBezTo>
                  <a:pt x="106" y="0"/>
                  <a:pt x="0" y="107"/>
                  <a:pt x="0" y="231"/>
                </a:cubicBezTo>
                <a:cubicBezTo>
                  <a:pt x="0" y="363"/>
                  <a:pt x="106" y="470"/>
                  <a:pt x="239" y="470"/>
                </a:cubicBezTo>
                <a:cubicBezTo>
                  <a:pt x="372" y="470"/>
                  <a:pt x="478" y="363"/>
                  <a:pt x="478" y="231"/>
                </a:cubicBezTo>
                <a:cubicBezTo>
                  <a:pt x="478" y="107"/>
                  <a:pt x="372" y="0"/>
                  <a:pt x="239" y="0"/>
                </a:cubicBezTo>
                <a:close/>
                <a:moveTo>
                  <a:pt x="177" y="284"/>
                </a:moveTo>
                <a:lnTo>
                  <a:pt x="177" y="284"/>
                </a:lnTo>
                <a:cubicBezTo>
                  <a:pt x="150" y="284"/>
                  <a:pt x="124" y="266"/>
                  <a:pt x="124" y="231"/>
                </a:cubicBezTo>
                <a:cubicBezTo>
                  <a:pt x="124" y="204"/>
                  <a:pt x="150" y="187"/>
                  <a:pt x="177" y="187"/>
                </a:cubicBezTo>
                <a:cubicBezTo>
                  <a:pt x="203" y="187"/>
                  <a:pt x="221" y="204"/>
                  <a:pt x="221" y="231"/>
                </a:cubicBezTo>
                <a:cubicBezTo>
                  <a:pt x="221" y="266"/>
                  <a:pt x="203" y="284"/>
                  <a:pt x="177" y="284"/>
                </a:cubicBezTo>
                <a:close/>
                <a:moveTo>
                  <a:pt x="300" y="284"/>
                </a:moveTo>
                <a:lnTo>
                  <a:pt x="300" y="284"/>
                </a:lnTo>
                <a:cubicBezTo>
                  <a:pt x="275" y="284"/>
                  <a:pt x="256" y="266"/>
                  <a:pt x="256" y="231"/>
                </a:cubicBezTo>
                <a:cubicBezTo>
                  <a:pt x="256" y="204"/>
                  <a:pt x="275" y="187"/>
                  <a:pt x="300" y="187"/>
                </a:cubicBezTo>
                <a:cubicBezTo>
                  <a:pt x="328" y="187"/>
                  <a:pt x="354" y="204"/>
                  <a:pt x="354" y="231"/>
                </a:cubicBezTo>
                <a:cubicBezTo>
                  <a:pt x="354" y="266"/>
                  <a:pt x="328" y="284"/>
                  <a:pt x="300" y="2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81" name="Freeform 60"/>
          <p:cNvSpPr>
            <a:spLocks noChangeArrowheads="1"/>
          </p:cNvSpPr>
          <p:nvPr/>
        </p:nvSpPr>
        <p:spPr bwMode="auto">
          <a:xfrm>
            <a:off x="3097466" y="3640668"/>
            <a:ext cx="283560" cy="285751"/>
          </a:xfrm>
          <a:custGeom>
            <a:avLst/>
            <a:gdLst>
              <a:gd name="T0" fmla="*/ 89 w 391"/>
              <a:gd name="T1" fmla="*/ 160 h 399"/>
              <a:gd name="T2" fmla="*/ 89 w 391"/>
              <a:gd name="T3" fmla="*/ 160 h 399"/>
              <a:gd name="T4" fmla="*/ 133 w 391"/>
              <a:gd name="T5" fmla="*/ 88 h 399"/>
              <a:gd name="T6" fmla="*/ 186 w 391"/>
              <a:gd name="T7" fmla="*/ 88 h 399"/>
              <a:gd name="T8" fmla="*/ 186 w 391"/>
              <a:gd name="T9" fmla="*/ 150 h 399"/>
              <a:gd name="T10" fmla="*/ 186 w 391"/>
              <a:gd name="T11" fmla="*/ 150 h 399"/>
              <a:gd name="T12" fmla="*/ 195 w 391"/>
              <a:gd name="T13" fmla="*/ 160 h 399"/>
              <a:gd name="T14" fmla="*/ 195 w 391"/>
              <a:gd name="T15" fmla="*/ 150 h 399"/>
              <a:gd name="T16" fmla="*/ 354 w 391"/>
              <a:gd name="T17" fmla="*/ 0 h 399"/>
              <a:gd name="T18" fmla="*/ 248 w 391"/>
              <a:gd name="T19" fmla="*/ 0 h 399"/>
              <a:gd name="T20" fmla="*/ 133 w 391"/>
              <a:gd name="T21" fmla="*/ 0 h 399"/>
              <a:gd name="T22" fmla="*/ 0 w 391"/>
              <a:gd name="T23" fmla="*/ 150 h 399"/>
              <a:gd name="T24" fmla="*/ 0 w 391"/>
              <a:gd name="T25" fmla="*/ 354 h 399"/>
              <a:gd name="T26" fmla="*/ 89 w 391"/>
              <a:gd name="T27" fmla="*/ 266 h 399"/>
              <a:gd name="T28" fmla="*/ 89 w 391"/>
              <a:gd name="T29" fmla="*/ 160 h 399"/>
              <a:gd name="T30" fmla="*/ 301 w 391"/>
              <a:gd name="T31" fmla="*/ 132 h 399"/>
              <a:gd name="T32" fmla="*/ 301 w 391"/>
              <a:gd name="T33" fmla="*/ 132 h 399"/>
              <a:gd name="T34" fmla="*/ 301 w 391"/>
              <a:gd name="T35" fmla="*/ 239 h 399"/>
              <a:gd name="T36" fmla="*/ 256 w 391"/>
              <a:gd name="T37" fmla="*/ 310 h 399"/>
              <a:gd name="T38" fmla="*/ 203 w 391"/>
              <a:gd name="T39" fmla="*/ 310 h 399"/>
              <a:gd name="T40" fmla="*/ 203 w 391"/>
              <a:gd name="T41" fmla="*/ 248 h 399"/>
              <a:gd name="T42" fmla="*/ 203 w 391"/>
              <a:gd name="T43" fmla="*/ 248 h 399"/>
              <a:gd name="T44" fmla="*/ 195 w 391"/>
              <a:gd name="T45" fmla="*/ 239 h 399"/>
              <a:gd name="T46" fmla="*/ 195 w 391"/>
              <a:gd name="T47" fmla="*/ 239 h 399"/>
              <a:gd name="T48" fmla="*/ 35 w 391"/>
              <a:gd name="T49" fmla="*/ 398 h 399"/>
              <a:gd name="T50" fmla="*/ 142 w 391"/>
              <a:gd name="T51" fmla="*/ 398 h 399"/>
              <a:gd name="T52" fmla="*/ 256 w 391"/>
              <a:gd name="T53" fmla="*/ 398 h 399"/>
              <a:gd name="T54" fmla="*/ 390 w 391"/>
              <a:gd name="T55" fmla="*/ 248 h 399"/>
              <a:gd name="T56" fmla="*/ 390 w 391"/>
              <a:gd name="T57" fmla="*/ 44 h 399"/>
              <a:gd name="T58" fmla="*/ 301 w 391"/>
              <a:gd name="T59" fmla="*/ 132 h 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91" h="399">
                <a:moveTo>
                  <a:pt x="89" y="160"/>
                </a:moveTo>
                <a:lnTo>
                  <a:pt x="89" y="160"/>
                </a:lnTo>
                <a:cubicBezTo>
                  <a:pt x="89" y="124"/>
                  <a:pt x="97" y="97"/>
                  <a:pt x="133" y="88"/>
                </a:cubicBezTo>
                <a:cubicBezTo>
                  <a:pt x="142" y="88"/>
                  <a:pt x="168" y="88"/>
                  <a:pt x="186" y="88"/>
                </a:cubicBezTo>
                <a:cubicBezTo>
                  <a:pt x="186" y="150"/>
                  <a:pt x="186" y="150"/>
                  <a:pt x="186" y="150"/>
                </a:cubicBezTo>
                <a:lnTo>
                  <a:pt x="186" y="150"/>
                </a:lnTo>
                <a:cubicBezTo>
                  <a:pt x="186" y="160"/>
                  <a:pt x="195" y="160"/>
                  <a:pt x="195" y="160"/>
                </a:cubicBezTo>
                <a:cubicBezTo>
                  <a:pt x="195" y="160"/>
                  <a:pt x="195" y="160"/>
                  <a:pt x="195" y="150"/>
                </a:cubicBezTo>
                <a:cubicBezTo>
                  <a:pt x="354" y="0"/>
                  <a:pt x="354" y="0"/>
                  <a:pt x="354" y="0"/>
                </a:cubicBezTo>
                <a:cubicBezTo>
                  <a:pt x="248" y="0"/>
                  <a:pt x="248" y="0"/>
                  <a:pt x="248" y="0"/>
                </a:cubicBezTo>
                <a:cubicBezTo>
                  <a:pt x="133" y="0"/>
                  <a:pt x="133" y="0"/>
                  <a:pt x="133" y="0"/>
                </a:cubicBezTo>
                <a:cubicBezTo>
                  <a:pt x="44" y="0"/>
                  <a:pt x="0" y="53"/>
                  <a:pt x="0" y="150"/>
                </a:cubicBezTo>
                <a:cubicBezTo>
                  <a:pt x="0" y="354"/>
                  <a:pt x="0" y="354"/>
                  <a:pt x="0" y="354"/>
                </a:cubicBezTo>
                <a:cubicBezTo>
                  <a:pt x="89" y="266"/>
                  <a:pt x="89" y="266"/>
                  <a:pt x="89" y="266"/>
                </a:cubicBezTo>
                <a:lnTo>
                  <a:pt x="89" y="160"/>
                </a:lnTo>
                <a:close/>
                <a:moveTo>
                  <a:pt x="301" y="132"/>
                </a:moveTo>
                <a:lnTo>
                  <a:pt x="301" y="132"/>
                </a:lnTo>
                <a:cubicBezTo>
                  <a:pt x="301" y="239"/>
                  <a:pt x="301" y="239"/>
                  <a:pt x="301" y="239"/>
                </a:cubicBezTo>
                <a:cubicBezTo>
                  <a:pt x="301" y="275"/>
                  <a:pt x="293" y="301"/>
                  <a:pt x="256" y="310"/>
                </a:cubicBezTo>
                <a:cubicBezTo>
                  <a:pt x="248" y="310"/>
                  <a:pt x="221" y="310"/>
                  <a:pt x="203" y="310"/>
                </a:cubicBezTo>
                <a:cubicBezTo>
                  <a:pt x="203" y="248"/>
                  <a:pt x="203" y="248"/>
                  <a:pt x="203" y="248"/>
                </a:cubicBezTo>
                <a:lnTo>
                  <a:pt x="203" y="248"/>
                </a:lnTo>
                <a:cubicBezTo>
                  <a:pt x="203" y="239"/>
                  <a:pt x="195" y="239"/>
                  <a:pt x="195" y="239"/>
                </a:cubicBezTo>
                <a:lnTo>
                  <a:pt x="195" y="239"/>
                </a:lnTo>
                <a:cubicBezTo>
                  <a:pt x="35" y="398"/>
                  <a:pt x="35" y="398"/>
                  <a:pt x="35" y="398"/>
                </a:cubicBezTo>
                <a:cubicBezTo>
                  <a:pt x="142" y="398"/>
                  <a:pt x="142" y="398"/>
                  <a:pt x="142" y="398"/>
                </a:cubicBezTo>
                <a:cubicBezTo>
                  <a:pt x="256" y="398"/>
                  <a:pt x="256" y="398"/>
                  <a:pt x="256" y="398"/>
                </a:cubicBezTo>
                <a:cubicBezTo>
                  <a:pt x="346" y="398"/>
                  <a:pt x="390" y="345"/>
                  <a:pt x="390" y="248"/>
                </a:cubicBezTo>
                <a:cubicBezTo>
                  <a:pt x="390" y="44"/>
                  <a:pt x="390" y="44"/>
                  <a:pt x="390" y="44"/>
                </a:cubicBezTo>
                <a:lnTo>
                  <a:pt x="301" y="13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82" name="Freeform 61"/>
          <p:cNvSpPr>
            <a:spLocks noChangeArrowheads="1"/>
          </p:cNvSpPr>
          <p:nvPr/>
        </p:nvSpPr>
        <p:spPr bwMode="auto">
          <a:xfrm>
            <a:off x="10944021" y="2897718"/>
            <a:ext cx="355508" cy="359834"/>
          </a:xfrm>
          <a:custGeom>
            <a:avLst/>
            <a:gdLst>
              <a:gd name="T0" fmla="*/ 433 w 496"/>
              <a:gd name="T1" fmla="*/ 311 h 498"/>
              <a:gd name="T2" fmla="*/ 433 w 496"/>
              <a:gd name="T3" fmla="*/ 311 h 498"/>
              <a:gd name="T4" fmla="*/ 372 w 496"/>
              <a:gd name="T5" fmla="*/ 320 h 498"/>
              <a:gd name="T6" fmla="*/ 106 w 496"/>
              <a:gd name="T7" fmla="*/ 409 h 498"/>
              <a:gd name="T8" fmla="*/ 123 w 496"/>
              <a:gd name="T9" fmla="*/ 417 h 498"/>
              <a:gd name="T10" fmla="*/ 442 w 496"/>
              <a:gd name="T11" fmla="*/ 364 h 498"/>
              <a:gd name="T12" fmla="*/ 433 w 496"/>
              <a:gd name="T13" fmla="*/ 311 h 498"/>
              <a:gd name="T14" fmla="*/ 132 w 496"/>
              <a:gd name="T15" fmla="*/ 293 h 498"/>
              <a:gd name="T16" fmla="*/ 132 w 496"/>
              <a:gd name="T17" fmla="*/ 293 h 498"/>
              <a:gd name="T18" fmla="*/ 186 w 496"/>
              <a:gd name="T19" fmla="*/ 19 h 498"/>
              <a:gd name="T20" fmla="*/ 159 w 496"/>
              <a:gd name="T21" fmla="*/ 28 h 498"/>
              <a:gd name="T22" fmla="*/ 53 w 496"/>
              <a:gd name="T23" fmla="*/ 328 h 498"/>
              <a:gd name="T24" fmla="*/ 106 w 496"/>
              <a:gd name="T25" fmla="*/ 347 h 498"/>
              <a:gd name="T26" fmla="*/ 132 w 496"/>
              <a:gd name="T27" fmla="*/ 293 h 498"/>
              <a:gd name="T28" fmla="*/ 274 w 496"/>
              <a:gd name="T29" fmla="*/ 9 h 498"/>
              <a:gd name="T30" fmla="*/ 274 w 496"/>
              <a:gd name="T31" fmla="*/ 9 h 498"/>
              <a:gd name="T32" fmla="*/ 239 w 496"/>
              <a:gd name="T33" fmla="*/ 45 h 498"/>
              <a:gd name="T34" fmla="*/ 274 w 496"/>
              <a:gd name="T35" fmla="*/ 90 h 498"/>
              <a:gd name="T36" fmla="*/ 478 w 496"/>
              <a:gd name="T37" fmla="*/ 275 h 498"/>
              <a:gd name="T38" fmla="*/ 487 w 496"/>
              <a:gd name="T39" fmla="*/ 258 h 498"/>
              <a:gd name="T40" fmla="*/ 274 w 496"/>
              <a:gd name="T41" fmla="*/ 9 h 498"/>
              <a:gd name="T42" fmla="*/ 176 w 496"/>
              <a:gd name="T43" fmla="*/ 249 h 498"/>
              <a:gd name="T44" fmla="*/ 176 w 496"/>
              <a:gd name="T45" fmla="*/ 249 h 498"/>
              <a:gd name="T46" fmla="*/ 176 w 496"/>
              <a:gd name="T47" fmla="*/ 284 h 498"/>
              <a:gd name="T48" fmla="*/ 195 w 496"/>
              <a:gd name="T49" fmla="*/ 267 h 498"/>
              <a:gd name="T50" fmla="*/ 203 w 496"/>
              <a:gd name="T51" fmla="*/ 293 h 498"/>
              <a:gd name="T52" fmla="*/ 195 w 496"/>
              <a:gd name="T53" fmla="*/ 303 h 498"/>
              <a:gd name="T54" fmla="*/ 221 w 496"/>
              <a:gd name="T55" fmla="*/ 320 h 498"/>
              <a:gd name="T56" fmla="*/ 257 w 496"/>
              <a:gd name="T57" fmla="*/ 311 h 498"/>
              <a:gd name="T58" fmla="*/ 257 w 496"/>
              <a:gd name="T59" fmla="*/ 311 h 498"/>
              <a:gd name="T60" fmla="*/ 292 w 496"/>
              <a:gd name="T61" fmla="*/ 320 h 498"/>
              <a:gd name="T62" fmla="*/ 319 w 496"/>
              <a:gd name="T63" fmla="*/ 303 h 498"/>
              <a:gd name="T64" fmla="*/ 310 w 496"/>
              <a:gd name="T65" fmla="*/ 293 h 498"/>
              <a:gd name="T66" fmla="*/ 319 w 496"/>
              <a:gd name="T67" fmla="*/ 267 h 498"/>
              <a:gd name="T68" fmla="*/ 336 w 496"/>
              <a:gd name="T69" fmla="*/ 284 h 498"/>
              <a:gd name="T70" fmla="*/ 336 w 496"/>
              <a:gd name="T71" fmla="*/ 249 h 498"/>
              <a:gd name="T72" fmla="*/ 319 w 496"/>
              <a:gd name="T73" fmla="*/ 222 h 498"/>
              <a:gd name="T74" fmla="*/ 319 w 496"/>
              <a:gd name="T75" fmla="*/ 222 h 498"/>
              <a:gd name="T76" fmla="*/ 310 w 496"/>
              <a:gd name="T77" fmla="*/ 213 h 498"/>
              <a:gd name="T78" fmla="*/ 310 w 496"/>
              <a:gd name="T79" fmla="*/ 213 h 498"/>
              <a:gd name="T80" fmla="*/ 310 w 496"/>
              <a:gd name="T81" fmla="*/ 205 h 498"/>
              <a:gd name="T82" fmla="*/ 257 w 496"/>
              <a:gd name="T83" fmla="*/ 151 h 498"/>
              <a:gd name="T84" fmla="*/ 203 w 496"/>
              <a:gd name="T85" fmla="*/ 205 h 498"/>
              <a:gd name="T86" fmla="*/ 203 w 496"/>
              <a:gd name="T87" fmla="*/ 213 h 498"/>
              <a:gd name="T88" fmla="*/ 203 w 496"/>
              <a:gd name="T89" fmla="*/ 213 h 498"/>
              <a:gd name="T90" fmla="*/ 195 w 496"/>
              <a:gd name="T91" fmla="*/ 222 h 498"/>
              <a:gd name="T92" fmla="*/ 195 w 496"/>
              <a:gd name="T93" fmla="*/ 222 h 498"/>
              <a:gd name="T94" fmla="*/ 176 w 496"/>
              <a:gd name="T95" fmla="*/ 249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96" h="498">
                <a:moveTo>
                  <a:pt x="433" y="311"/>
                </a:moveTo>
                <a:lnTo>
                  <a:pt x="433" y="311"/>
                </a:lnTo>
                <a:cubicBezTo>
                  <a:pt x="416" y="293"/>
                  <a:pt x="389" y="293"/>
                  <a:pt x="372" y="320"/>
                </a:cubicBezTo>
                <a:cubicBezTo>
                  <a:pt x="363" y="338"/>
                  <a:pt x="266" y="453"/>
                  <a:pt x="106" y="409"/>
                </a:cubicBezTo>
                <a:cubicBezTo>
                  <a:pt x="115" y="409"/>
                  <a:pt x="123" y="417"/>
                  <a:pt x="123" y="417"/>
                </a:cubicBezTo>
                <a:cubicBezTo>
                  <a:pt x="230" y="497"/>
                  <a:pt x="372" y="470"/>
                  <a:pt x="442" y="364"/>
                </a:cubicBezTo>
                <a:cubicBezTo>
                  <a:pt x="460" y="347"/>
                  <a:pt x="451" y="320"/>
                  <a:pt x="433" y="311"/>
                </a:cubicBezTo>
                <a:close/>
                <a:moveTo>
                  <a:pt x="132" y="293"/>
                </a:moveTo>
                <a:lnTo>
                  <a:pt x="132" y="293"/>
                </a:lnTo>
                <a:cubicBezTo>
                  <a:pt x="115" y="275"/>
                  <a:pt x="62" y="134"/>
                  <a:pt x="186" y="19"/>
                </a:cubicBezTo>
                <a:cubicBezTo>
                  <a:pt x="176" y="19"/>
                  <a:pt x="168" y="28"/>
                  <a:pt x="159" y="28"/>
                </a:cubicBezTo>
                <a:cubicBezTo>
                  <a:pt x="44" y="81"/>
                  <a:pt x="0" y="213"/>
                  <a:pt x="53" y="328"/>
                </a:cubicBezTo>
                <a:cubicBezTo>
                  <a:pt x="62" y="356"/>
                  <a:pt x="88" y="356"/>
                  <a:pt x="106" y="347"/>
                </a:cubicBezTo>
                <a:cubicBezTo>
                  <a:pt x="123" y="338"/>
                  <a:pt x="141" y="320"/>
                  <a:pt x="132" y="293"/>
                </a:cubicBezTo>
                <a:close/>
                <a:moveTo>
                  <a:pt x="274" y="9"/>
                </a:moveTo>
                <a:lnTo>
                  <a:pt x="274" y="9"/>
                </a:lnTo>
                <a:cubicBezTo>
                  <a:pt x="257" y="0"/>
                  <a:pt x="239" y="19"/>
                  <a:pt x="239" y="45"/>
                </a:cubicBezTo>
                <a:cubicBezTo>
                  <a:pt x="230" y="72"/>
                  <a:pt x="248" y="90"/>
                  <a:pt x="274" y="90"/>
                </a:cubicBezTo>
                <a:cubicBezTo>
                  <a:pt x="292" y="98"/>
                  <a:pt x="442" y="116"/>
                  <a:pt x="478" y="275"/>
                </a:cubicBezTo>
                <a:cubicBezTo>
                  <a:pt x="487" y="267"/>
                  <a:pt x="487" y="267"/>
                  <a:pt x="487" y="258"/>
                </a:cubicBezTo>
                <a:cubicBezTo>
                  <a:pt x="495" y="134"/>
                  <a:pt x="407" y="19"/>
                  <a:pt x="274" y="9"/>
                </a:cubicBezTo>
                <a:close/>
                <a:moveTo>
                  <a:pt x="176" y="249"/>
                </a:moveTo>
                <a:lnTo>
                  <a:pt x="176" y="249"/>
                </a:lnTo>
                <a:cubicBezTo>
                  <a:pt x="176" y="267"/>
                  <a:pt x="176" y="275"/>
                  <a:pt x="176" y="284"/>
                </a:cubicBezTo>
                <a:cubicBezTo>
                  <a:pt x="186" y="284"/>
                  <a:pt x="186" y="275"/>
                  <a:pt x="195" y="267"/>
                </a:cubicBezTo>
                <a:cubicBezTo>
                  <a:pt x="195" y="275"/>
                  <a:pt x="203" y="284"/>
                  <a:pt x="203" y="293"/>
                </a:cubicBezTo>
                <a:lnTo>
                  <a:pt x="195" y="303"/>
                </a:lnTo>
                <a:cubicBezTo>
                  <a:pt x="195" y="311"/>
                  <a:pt x="212" y="320"/>
                  <a:pt x="221" y="320"/>
                </a:cubicBezTo>
                <a:cubicBezTo>
                  <a:pt x="239" y="320"/>
                  <a:pt x="257" y="320"/>
                  <a:pt x="257" y="311"/>
                </a:cubicBezTo>
                <a:lnTo>
                  <a:pt x="257" y="311"/>
                </a:lnTo>
                <a:cubicBezTo>
                  <a:pt x="266" y="320"/>
                  <a:pt x="274" y="320"/>
                  <a:pt x="292" y="320"/>
                </a:cubicBezTo>
                <a:cubicBezTo>
                  <a:pt x="310" y="320"/>
                  <a:pt x="319" y="311"/>
                  <a:pt x="319" y="303"/>
                </a:cubicBezTo>
                <a:cubicBezTo>
                  <a:pt x="319" y="303"/>
                  <a:pt x="319" y="293"/>
                  <a:pt x="310" y="293"/>
                </a:cubicBezTo>
                <a:cubicBezTo>
                  <a:pt x="319" y="284"/>
                  <a:pt x="319" y="275"/>
                  <a:pt x="319" y="267"/>
                </a:cubicBezTo>
                <a:cubicBezTo>
                  <a:pt x="327" y="275"/>
                  <a:pt x="336" y="284"/>
                  <a:pt x="336" y="284"/>
                </a:cubicBezTo>
                <a:cubicBezTo>
                  <a:pt x="345" y="275"/>
                  <a:pt x="345" y="267"/>
                  <a:pt x="336" y="249"/>
                </a:cubicBezTo>
                <a:cubicBezTo>
                  <a:pt x="327" y="240"/>
                  <a:pt x="319" y="231"/>
                  <a:pt x="319" y="222"/>
                </a:cubicBezTo>
                <a:lnTo>
                  <a:pt x="319" y="222"/>
                </a:lnTo>
                <a:cubicBezTo>
                  <a:pt x="319" y="222"/>
                  <a:pt x="319" y="213"/>
                  <a:pt x="310" y="213"/>
                </a:cubicBezTo>
                <a:lnTo>
                  <a:pt x="310" y="213"/>
                </a:lnTo>
                <a:cubicBezTo>
                  <a:pt x="310" y="205"/>
                  <a:pt x="310" y="205"/>
                  <a:pt x="310" y="205"/>
                </a:cubicBezTo>
                <a:cubicBezTo>
                  <a:pt x="310" y="169"/>
                  <a:pt x="292" y="151"/>
                  <a:pt x="257" y="151"/>
                </a:cubicBezTo>
                <a:cubicBezTo>
                  <a:pt x="221" y="151"/>
                  <a:pt x="203" y="169"/>
                  <a:pt x="203" y="205"/>
                </a:cubicBezTo>
                <a:cubicBezTo>
                  <a:pt x="203" y="205"/>
                  <a:pt x="203" y="205"/>
                  <a:pt x="203" y="213"/>
                </a:cubicBezTo>
                <a:lnTo>
                  <a:pt x="203" y="213"/>
                </a:lnTo>
                <a:lnTo>
                  <a:pt x="195" y="222"/>
                </a:lnTo>
                <a:lnTo>
                  <a:pt x="195" y="222"/>
                </a:lnTo>
                <a:cubicBezTo>
                  <a:pt x="195" y="231"/>
                  <a:pt x="186" y="240"/>
                  <a:pt x="176" y="24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83" name="Freeform 62"/>
          <p:cNvSpPr>
            <a:spLocks noChangeArrowheads="1"/>
          </p:cNvSpPr>
          <p:nvPr/>
        </p:nvSpPr>
        <p:spPr bwMode="auto">
          <a:xfrm>
            <a:off x="8791931" y="3602568"/>
            <a:ext cx="372437" cy="353484"/>
          </a:xfrm>
          <a:custGeom>
            <a:avLst/>
            <a:gdLst>
              <a:gd name="T0" fmla="*/ 248 w 515"/>
              <a:gd name="T1" fmla="*/ 434 h 488"/>
              <a:gd name="T2" fmla="*/ 248 w 515"/>
              <a:gd name="T3" fmla="*/ 434 h 488"/>
              <a:gd name="T4" fmla="*/ 266 w 515"/>
              <a:gd name="T5" fmla="*/ 434 h 488"/>
              <a:gd name="T6" fmla="*/ 266 w 515"/>
              <a:gd name="T7" fmla="*/ 487 h 488"/>
              <a:gd name="T8" fmla="*/ 505 w 515"/>
              <a:gd name="T9" fmla="*/ 194 h 488"/>
              <a:gd name="T10" fmla="*/ 231 w 515"/>
              <a:gd name="T11" fmla="*/ 17 h 488"/>
              <a:gd name="T12" fmla="*/ 9 w 515"/>
              <a:gd name="T13" fmla="*/ 257 h 488"/>
              <a:gd name="T14" fmla="*/ 248 w 515"/>
              <a:gd name="T15" fmla="*/ 434 h 488"/>
              <a:gd name="T16" fmla="*/ 399 w 515"/>
              <a:gd name="T17" fmla="*/ 319 h 488"/>
              <a:gd name="T18" fmla="*/ 399 w 515"/>
              <a:gd name="T19" fmla="*/ 319 h 488"/>
              <a:gd name="T20" fmla="*/ 354 w 515"/>
              <a:gd name="T21" fmla="*/ 319 h 488"/>
              <a:gd name="T22" fmla="*/ 354 w 515"/>
              <a:gd name="T23" fmla="*/ 203 h 488"/>
              <a:gd name="T24" fmla="*/ 354 w 515"/>
              <a:gd name="T25" fmla="*/ 185 h 488"/>
              <a:gd name="T26" fmla="*/ 346 w 515"/>
              <a:gd name="T27" fmla="*/ 177 h 488"/>
              <a:gd name="T28" fmla="*/ 337 w 515"/>
              <a:gd name="T29" fmla="*/ 168 h 488"/>
              <a:gd name="T30" fmla="*/ 328 w 515"/>
              <a:gd name="T31" fmla="*/ 168 h 488"/>
              <a:gd name="T32" fmla="*/ 293 w 515"/>
              <a:gd name="T33" fmla="*/ 177 h 488"/>
              <a:gd name="T34" fmla="*/ 284 w 515"/>
              <a:gd name="T35" fmla="*/ 203 h 488"/>
              <a:gd name="T36" fmla="*/ 284 w 515"/>
              <a:gd name="T37" fmla="*/ 319 h 488"/>
              <a:gd name="T38" fmla="*/ 240 w 515"/>
              <a:gd name="T39" fmla="*/ 319 h 488"/>
              <a:gd name="T40" fmla="*/ 240 w 515"/>
              <a:gd name="T41" fmla="*/ 203 h 488"/>
              <a:gd name="T42" fmla="*/ 240 w 515"/>
              <a:gd name="T43" fmla="*/ 185 h 488"/>
              <a:gd name="T44" fmla="*/ 231 w 515"/>
              <a:gd name="T45" fmla="*/ 177 h 488"/>
              <a:gd name="T46" fmla="*/ 222 w 515"/>
              <a:gd name="T47" fmla="*/ 168 h 488"/>
              <a:gd name="T48" fmla="*/ 213 w 515"/>
              <a:gd name="T49" fmla="*/ 168 h 488"/>
              <a:gd name="T50" fmla="*/ 186 w 515"/>
              <a:gd name="T51" fmla="*/ 168 h 488"/>
              <a:gd name="T52" fmla="*/ 178 w 515"/>
              <a:gd name="T53" fmla="*/ 185 h 488"/>
              <a:gd name="T54" fmla="*/ 169 w 515"/>
              <a:gd name="T55" fmla="*/ 194 h 488"/>
              <a:gd name="T56" fmla="*/ 169 w 515"/>
              <a:gd name="T57" fmla="*/ 203 h 488"/>
              <a:gd name="T58" fmla="*/ 169 w 515"/>
              <a:gd name="T59" fmla="*/ 319 h 488"/>
              <a:gd name="T60" fmla="*/ 125 w 515"/>
              <a:gd name="T61" fmla="*/ 319 h 488"/>
              <a:gd name="T62" fmla="*/ 125 w 515"/>
              <a:gd name="T63" fmla="*/ 132 h 488"/>
              <a:gd name="T64" fmla="*/ 169 w 515"/>
              <a:gd name="T65" fmla="*/ 132 h 488"/>
              <a:gd name="T66" fmla="*/ 169 w 515"/>
              <a:gd name="T67" fmla="*/ 150 h 488"/>
              <a:gd name="T68" fmla="*/ 222 w 515"/>
              <a:gd name="T69" fmla="*/ 124 h 488"/>
              <a:gd name="T70" fmla="*/ 257 w 515"/>
              <a:gd name="T71" fmla="*/ 132 h 488"/>
              <a:gd name="T72" fmla="*/ 275 w 515"/>
              <a:gd name="T73" fmla="*/ 150 h 488"/>
              <a:gd name="T74" fmla="*/ 293 w 515"/>
              <a:gd name="T75" fmla="*/ 132 h 488"/>
              <a:gd name="T76" fmla="*/ 328 w 515"/>
              <a:gd name="T77" fmla="*/ 124 h 488"/>
              <a:gd name="T78" fmla="*/ 354 w 515"/>
              <a:gd name="T79" fmla="*/ 132 h 488"/>
              <a:gd name="T80" fmla="*/ 381 w 515"/>
              <a:gd name="T81" fmla="*/ 141 h 488"/>
              <a:gd name="T82" fmla="*/ 390 w 515"/>
              <a:gd name="T83" fmla="*/ 159 h 488"/>
              <a:gd name="T84" fmla="*/ 399 w 515"/>
              <a:gd name="T85" fmla="*/ 185 h 488"/>
              <a:gd name="T86" fmla="*/ 399 w 515"/>
              <a:gd name="T87" fmla="*/ 319 h 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515" h="488">
                <a:moveTo>
                  <a:pt x="248" y="434"/>
                </a:moveTo>
                <a:lnTo>
                  <a:pt x="248" y="434"/>
                </a:lnTo>
                <a:cubicBezTo>
                  <a:pt x="266" y="434"/>
                  <a:pt x="266" y="434"/>
                  <a:pt x="266" y="434"/>
                </a:cubicBezTo>
                <a:cubicBezTo>
                  <a:pt x="266" y="487"/>
                  <a:pt x="266" y="487"/>
                  <a:pt x="266" y="487"/>
                </a:cubicBezTo>
                <a:cubicBezTo>
                  <a:pt x="435" y="469"/>
                  <a:pt x="514" y="310"/>
                  <a:pt x="505" y="194"/>
                </a:cubicBezTo>
                <a:cubicBezTo>
                  <a:pt x="488" y="79"/>
                  <a:pt x="372" y="0"/>
                  <a:pt x="231" y="17"/>
                </a:cubicBezTo>
                <a:cubicBezTo>
                  <a:pt x="97" y="35"/>
                  <a:pt x="0" y="141"/>
                  <a:pt x="9" y="257"/>
                </a:cubicBezTo>
                <a:cubicBezTo>
                  <a:pt x="27" y="354"/>
                  <a:pt x="125" y="434"/>
                  <a:pt x="248" y="434"/>
                </a:cubicBezTo>
                <a:close/>
                <a:moveTo>
                  <a:pt x="399" y="319"/>
                </a:moveTo>
                <a:lnTo>
                  <a:pt x="399" y="319"/>
                </a:lnTo>
                <a:cubicBezTo>
                  <a:pt x="354" y="319"/>
                  <a:pt x="354" y="319"/>
                  <a:pt x="354" y="319"/>
                </a:cubicBezTo>
                <a:cubicBezTo>
                  <a:pt x="354" y="203"/>
                  <a:pt x="354" y="203"/>
                  <a:pt x="354" y="203"/>
                </a:cubicBezTo>
                <a:cubicBezTo>
                  <a:pt x="354" y="194"/>
                  <a:pt x="354" y="185"/>
                  <a:pt x="354" y="185"/>
                </a:cubicBezTo>
                <a:lnTo>
                  <a:pt x="346" y="177"/>
                </a:lnTo>
                <a:cubicBezTo>
                  <a:pt x="346" y="177"/>
                  <a:pt x="346" y="168"/>
                  <a:pt x="337" y="168"/>
                </a:cubicBezTo>
                <a:lnTo>
                  <a:pt x="328" y="168"/>
                </a:lnTo>
                <a:cubicBezTo>
                  <a:pt x="310" y="168"/>
                  <a:pt x="301" y="168"/>
                  <a:pt x="293" y="177"/>
                </a:cubicBezTo>
                <a:cubicBezTo>
                  <a:pt x="284" y="185"/>
                  <a:pt x="284" y="194"/>
                  <a:pt x="284" y="203"/>
                </a:cubicBezTo>
                <a:cubicBezTo>
                  <a:pt x="284" y="319"/>
                  <a:pt x="284" y="319"/>
                  <a:pt x="284" y="319"/>
                </a:cubicBezTo>
                <a:cubicBezTo>
                  <a:pt x="240" y="319"/>
                  <a:pt x="240" y="319"/>
                  <a:pt x="240" y="319"/>
                </a:cubicBezTo>
                <a:cubicBezTo>
                  <a:pt x="240" y="203"/>
                  <a:pt x="240" y="203"/>
                  <a:pt x="240" y="203"/>
                </a:cubicBezTo>
                <a:cubicBezTo>
                  <a:pt x="240" y="194"/>
                  <a:pt x="240" y="185"/>
                  <a:pt x="240" y="185"/>
                </a:cubicBezTo>
                <a:cubicBezTo>
                  <a:pt x="231" y="185"/>
                  <a:pt x="231" y="177"/>
                  <a:pt x="231" y="177"/>
                </a:cubicBezTo>
                <a:cubicBezTo>
                  <a:pt x="231" y="177"/>
                  <a:pt x="231" y="168"/>
                  <a:pt x="222" y="168"/>
                </a:cubicBezTo>
                <a:lnTo>
                  <a:pt x="213" y="168"/>
                </a:lnTo>
                <a:cubicBezTo>
                  <a:pt x="204" y="168"/>
                  <a:pt x="195" y="168"/>
                  <a:pt x="186" y="168"/>
                </a:cubicBezTo>
                <a:cubicBezTo>
                  <a:pt x="186" y="177"/>
                  <a:pt x="178" y="177"/>
                  <a:pt x="178" y="185"/>
                </a:cubicBezTo>
                <a:cubicBezTo>
                  <a:pt x="169" y="185"/>
                  <a:pt x="169" y="194"/>
                  <a:pt x="169" y="194"/>
                </a:cubicBezTo>
                <a:cubicBezTo>
                  <a:pt x="169" y="203"/>
                  <a:pt x="169" y="203"/>
                  <a:pt x="169" y="203"/>
                </a:cubicBezTo>
                <a:cubicBezTo>
                  <a:pt x="169" y="319"/>
                  <a:pt x="169" y="319"/>
                  <a:pt x="169" y="319"/>
                </a:cubicBezTo>
                <a:cubicBezTo>
                  <a:pt x="125" y="319"/>
                  <a:pt x="125" y="319"/>
                  <a:pt x="125" y="319"/>
                </a:cubicBezTo>
                <a:cubicBezTo>
                  <a:pt x="125" y="132"/>
                  <a:pt x="125" y="132"/>
                  <a:pt x="125" y="132"/>
                </a:cubicBezTo>
                <a:cubicBezTo>
                  <a:pt x="169" y="132"/>
                  <a:pt x="169" y="132"/>
                  <a:pt x="169" y="132"/>
                </a:cubicBezTo>
                <a:cubicBezTo>
                  <a:pt x="169" y="150"/>
                  <a:pt x="169" y="150"/>
                  <a:pt x="169" y="150"/>
                </a:cubicBezTo>
                <a:cubicBezTo>
                  <a:pt x="178" y="132"/>
                  <a:pt x="195" y="124"/>
                  <a:pt x="222" y="124"/>
                </a:cubicBezTo>
                <a:cubicBezTo>
                  <a:pt x="231" y="124"/>
                  <a:pt x="240" y="132"/>
                  <a:pt x="257" y="132"/>
                </a:cubicBezTo>
                <a:cubicBezTo>
                  <a:pt x="257" y="141"/>
                  <a:pt x="266" y="141"/>
                  <a:pt x="275" y="150"/>
                </a:cubicBezTo>
                <a:cubicBezTo>
                  <a:pt x="275" y="141"/>
                  <a:pt x="284" y="141"/>
                  <a:pt x="293" y="132"/>
                </a:cubicBezTo>
                <a:cubicBezTo>
                  <a:pt x="301" y="132"/>
                  <a:pt x="319" y="124"/>
                  <a:pt x="328" y="124"/>
                </a:cubicBezTo>
                <a:cubicBezTo>
                  <a:pt x="337" y="124"/>
                  <a:pt x="346" y="132"/>
                  <a:pt x="354" y="132"/>
                </a:cubicBezTo>
                <a:cubicBezTo>
                  <a:pt x="363" y="132"/>
                  <a:pt x="372" y="132"/>
                  <a:pt x="381" y="141"/>
                </a:cubicBezTo>
                <a:cubicBezTo>
                  <a:pt x="381" y="141"/>
                  <a:pt x="390" y="150"/>
                  <a:pt x="390" y="159"/>
                </a:cubicBezTo>
                <a:cubicBezTo>
                  <a:pt x="399" y="168"/>
                  <a:pt x="399" y="177"/>
                  <a:pt x="399" y="185"/>
                </a:cubicBezTo>
                <a:lnTo>
                  <a:pt x="399" y="31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84" name="Freeform 63"/>
          <p:cNvSpPr>
            <a:spLocks noChangeArrowheads="1"/>
          </p:cNvSpPr>
          <p:nvPr/>
        </p:nvSpPr>
        <p:spPr bwMode="auto">
          <a:xfrm>
            <a:off x="3789435" y="3615267"/>
            <a:ext cx="334346" cy="340784"/>
          </a:xfrm>
          <a:custGeom>
            <a:avLst/>
            <a:gdLst>
              <a:gd name="T0" fmla="*/ 443 w 461"/>
              <a:gd name="T1" fmla="*/ 284 h 471"/>
              <a:gd name="T2" fmla="*/ 443 w 461"/>
              <a:gd name="T3" fmla="*/ 284 h 471"/>
              <a:gd name="T4" fmla="*/ 452 w 461"/>
              <a:gd name="T5" fmla="*/ 240 h 471"/>
              <a:gd name="T6" fmla="*/ 231 w 461"/>
              <a:gd name="T7" fmla="*/ 9 h 471"/>
              <a:gd name="T8" fmla="*/ 194 w 461"/>
              <a:gd name="T9" fmla="*/ 18 h 471"/>
              <a:gd name="T10" fmla="*/ 124 w 461"/>
              <a:gd name="T11" fmla="*/ 0 h 471"/>
              <a:gd name="T12" fmla="*/ 0 w 461"/>
              <a:gd name="T13" fmla="*/ 124 h 471"/>
              <a:gd name="T14" fmla="*/ 18 w 461"/>
              <a:gd name="T15" fmla="*/ 196 h 471"/>
              <a:gd name="T16" fmla="*/ 18 w 461"/>
              <a:gd name="T17" fmla="*/ 240 h 471"/>
              <a:gd name="T18" fmla="*/ 231 w 461"/>
              <a:gd name="T19" fmla="*/ 461 h 471"/>
              <a:gd name="T20" fmla="*/ 275 w 461"/>
              <a:gd name="T21" fmla="*/ 461 h 471"/>
              <a:gd name="T22" fmla="*/ 328 w 461"/>
              <a:gd name="T23" fmla="*/ 470 h 471"/>
              <a:gd name="T24" fmla="*/ 460 w 461"/>
              <a:gd name="T25" fmla="*/ 346 h 471"/>
              <a:gd name="T26" fmla="*/ 443 w 461"/>
              <a:gd name="T27" fmla="*/ 284 h 471"/>
              <a:gd name="T28" fmla="*/ 346 w 461"/>
              <a:gd name="T29" fmla="*/ 346 h 471"/>
              <a:gd name="T30" fmla="*/ 346 w 461"/>
              <a:gd name="T31" fmla="*/ 346 h 471"/>
              <a:gd name="T32" fmla="*/ 301 w 461"/>
              <a:gd name="T33" fmla="*/ 381 h 471"/>
              <a:gd name="T34" fmla="*/ 231 w 461"/>
              <a:gd name="T35" fmla="*/ 390 h 471"/>
              <a:gd name="T36" fmla="*/ 150 w 461"/>
              <a:gd name="T37" fmla="*/ 372 h 471"/>
              <a:gd name="T38" fmla="*/ 115 w 461"/>
              <a:gd name="T39" fmla="*/ 337 h 471"/>
              <a:gd name="T40" fmla="*/ 106 w 461"/>
              <a:gd name="T41" fmla="*/ 302 h 471"/>
              <a:gd name="T42" fmla="*/ 115 w 461"/>
              <a:gd name="T43" fmla="*/ 284 h 471"/>
              <a:gd name="T44" fmla="*/ 133 w 461"/>
              <a:gd name="T45" fmla="*/ 275 h 471"/>
              <a:gd name="T46" fmla="*/ 150 w 461"/>
              <a:gd name="T47" fmla="*/ 275 h 471"/>
              <a:gd name="T48" fmla="*/ 168 w 461"/>
              <a:gd name="T49" fmla="*/ 293 h 471"/>
              <a:gd name="T50" fmla="*/ 177 w 461"/>
              <a:gd name="T51" fmla="*/ 319 h 471"/>
              <a:gd name="T52" fmla="*/ 194 w 461"/>
              <a:gd name="T53" fmla="*/ 337 h 471"/>
              <a:gd name="T54" fmla="*/ 231 w 461"/>
              <a:gd name="T55" fmla="*/ 337 h 471"/>
              <a:gd name="T56" fmla="*/ 275 w 461"/>
              <a:gd name="T57" fmla="*/ 328 h 471"/>
              <a:gd name="T58" fmla="*/ 292 w 461"/>
              <a:gd name="T59" fmla="*/ 302 h 471"/>
              <a:gd name="T60" fmla="*/ 284 w 461"/>
              <a:gd name="T61" fmla="*/ 275 h 471"/>
              <a:gd name="T62" fmla="*/ 256 w 461"/>
              <a:gd name="T63" fmla="*/ 266 h 471"/>
              <a:gd name="T64" fmla="*/ 221 w 461"/>
              <a:gd name="T65" fmla="*/ 257 h 471"/>
              <a:gd name="T66" fmla="*/ 159 w 461"/>
              <a:gd name="T67" fmla="*/ 240 h 471"/>
              <a:gd name="T68" fmla="*/ 124 w 461"/>
              <a:gd name="T69" fmla="*/ 213 h 471"/>
              <a:gd name="T70" fmla="*/ 106 w 461"/>
              <a:gd name="T71" fmla="*/ 168 h 471"/>
              <a:gd name="T72" fmla="*/ 124 w 461"/>
              <a:gd name="T73" fmla="*/ 115 h 471"/>
              <a:gd name="T74" fmla="*/ 168 w 461"/>
              <a:gd name="T75" fmla="*/ 89 h 471"/>
              <a:gd name="T76" fmla="*/ 231 w 461"/>
              <a:gd name="T77" fmla="*/ 80 h 471"/>
              <a:gd name="T78" fmla="*/ 284 w 461"/>
              <a:gd name="T79" fmla="*/ 89 h 471"/>
              <a:gd name="T80" fmla="*/ 319 w 461"/>
              <a:gd name="T81" fmla="*/ 107 h 471"/>
              <a:gd name="T82" fmla="*/ 337 w 461"/>
              <a:gd name="T83" fmla="*/ 133 h 471"/>
              <a:gd name="T84" fmla="*/ 346 w 461"/>
              <a:gd name="T85" fmla="*/ 151 h 471"/>
              <a:gd name="T86" fmla="*/ 337 w 461"/>
              <a:gd name="T87" fmla="*/ 177 h 471"/>
              <a:gd name="T88" fmla="*/ 310 w 461"/>
              <a:gd name="T89" fmla="*/ 186 h 471"/>
              <a:gd name="T90" fmla="*/ 292 w 461"/>
              <a:gd name="T91" fmla="*/ 177 h 471"/>
              <a:gd name="T92" fmla="*/ 284 w 461"/>
              <a:gd name="T93" fmla="*/ 160 h 471"/>
              <a:gd name="T94" fmla="*/ 265 w 461"/>
              <a:gd name="T95" fmla="*/ 133 h 471"/>
              <a:gd name="T96" fmla="*/ 231 w 461"/>
              <a:gd name="T97" fmla="*/ 124 h 471"/>
              <a:gd name="T98" fmla="*/ 186 w 461"/>
              <a:gd name="T99" fmla="*/ 142 h 471"/>
              <a:gd name="T100" fmla="*/ 177 w 461"/>
              <a:gd name="T101" fmla="*/ 160 h 471"/>
              <a:gd name="T102" fmla="*/ 177 w 461"/>
              <a:gd name="T103" fmla="*/ 168 h 471"/>
              <a:gd name="T104" fmla="*/ 194 w 461"/>
              <a:gd name="T105" fmla="*/ 186 h 471"/>
              <a:gd name="T106" fmla="*/ 212 w 461"/>
              <a:gd name="T107" fmla="*/ 186 h 471"/>
              <a:gd name="T108" fmla="*/ 239 w 461"/>
              <a:gd name="T109" fmla="*/ 196 h 471"/>
              <a:gd name="T110" fmla="*/ 292 w 461"/>
              <a:gd name="T111" fmla="*/ 213 h 471"/>
              <a:gd name="T112" fmla="*/ 328 w 461"/>
              <a:gd name="T113" fmla="*/ 231 h 471"/>
              <a:gd name="T114" fmla="*/ 354 w 461"/>
              <a:gd name="T115" fmla="*/ 257 h 471"/>
              <a:gd name="T116" fmla="*/ 363 w 461"/>
              <a:gd name="T117" fmla="*/ 293 h 471"/>
              <a:gd name="T118" fmla="*/ 346 w 461"/>
              <a:gd name="T119" fmla="*/ 346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61" h="471">
                <a:moveTo>
                  <a:pt x="443" y="284"/>
                </a:moveTo>
                <a:lnTo>
                  <a:pt x="443" y="284"/>
                </a:lnTo>
                <a:cubicBezTo>
                  <a:pt x="452" y="266"/>
                  <a:pt x="452" y="257"/>
                  <a:pt x="452" y="240"/>
                </a:cubicBezTo>
                <a:cubicBezTo>
                  <a:pt x="452" y="115"/>
                  <a:pt x="354" y="9"/>
                  <a:pt x="231" y="9"/>
                </a:cubicBezTo>
                <a:cubicBezTo>
                  <a:pt x="221" y="9"/>
                  <a:pt x="203" y="18"/>
                  <a:pt x="194" y="18"/>
                </a:cubicBezTo>
                <a:cubicBezTo>
                  <a:pt x="177" y="0"/>
                  <a:pt x="150" y="0"/>
                  <a:pt x="124" y="0"/>
                </a:cubicBezTo>
                <a:cubicBezTo>
                  <a:pt x="62" y="0"/>
                  <a:pt x="0" y="54"/>
                  <a:pt x="0" y="124"/>
                </a:cubicBezTo>
                <a:cubicBezTo>
                  <a:pt x="0" y="151"/>
                  <a:pt x="9" y="168"/>
                  <a:pt x="18" y="196"/>
                </a:cubicBezTo>
                <a:cubicBezTo>
                  <a:pt x="18" y="204"/>
                  <a:pt x="18" y="221"/>
                  <a:pt x="18" y="240"/>
                </a:cubicBezTo>
                <a:cubicBezTo>
                  <a:pt x="18" y="364"/>
                  <a:pt x="115" y="461"/>
                  <a:pt x="231" y="461"/>
                </a:cubicBezTo>
                <a:cubicBezTo>
                  <a:pt x="248" y="461"/>
                  <a:pt x="256" y="461"/>
                  <a:pt x="275" y="461"/>
                </a:cubicBezTo>
                <a:cubicBezTo>
                  <a:pt x="292" y="470"/>
                  <a:pt x="310" y="470"/>
                  <a:pt x="328" y="470"/>
                </a:cubicBezTo>
                <a:cubicBezTo>
                  <a:pt x="399" y="470"/>
                  <a:pt x="460" y="417"/>
                  <a:pt x="460" y="346"/>
                </a:cubicBezTo>
                <a:cubicBezTo>
                  <a:pt x="460" y="319"/>
                  <a:pt x="452" y="302"/>
                  <a:pt x="443" y="284"/>
                </a:cubicBezTo>
                <a:close/>
                <a:moveTo>
                  <a:pt x="346" y="346"/>
                </a:moveTo>
                <a:lnTo>
                  <a:pt x="346" y="346"/>
                </a:lnTo>
                <a:cubicBezTo>
                  <a:pt x="337" y="355"/>
                  <a:pt x="319" y="372"/>
                  <a:pt x="301" y="381"/>
                </a:cubicBezTo>
                <a:cubicBezTo>
                  <a:pt x="284" y="390"/>
                  <a:pt x="256" y="390"/>
                  <a:pt x="231" y="390"/>
                </a:cubicBezTo>
                <a:cubicBezTo>
                  <a:pt x="203" y="390"/>
                  <a:pt x="177" y="381"/>
                  <a:pt x="150" y="372"/>
                </a:cubicBezTo>
                <a:cubicBezTo>
                  <a:pt x="141" y="364"/>
                  <a:pt x="124" y="355"/>
                  <a:pt x="115" y="337"/>
                </a:cubicBezTo>
                <a:cubicBezTo>
                  <a:pt x="106" y="328"/>
                  <a:pt x="106" y="311"/>
                  <a:pt x="106" y="302"/>
                </a:cubicBezTo>
                <a:cubicBezTo>
                  <a:pt x="106" y="293"/>
                  <a:pt x="106" y="284"/>
                  <a:pt x="115" y="284"/>
                </a:cubicBezTo>
                <a:cubicBezTo>
                  <a:pt x="115" y="275"/>
                  <a:pt x="124" y="275"/>
                  <a:pt x="133" y="275"/>
                </a:cubicBezTo>
                <a:cubicBezTo>
                  <a:pt x="141" y="275"/>
                  <a:pt x="150" y="275"/>
                  <a:pt x="150" y="275"/>
                </a:cubicBezTo>
                <a:cubicBezTo>
                  <a:pt x="159" y="284"/>
                  <a:pt x="168" y="293"/>
                  <a:pt x="168" y="293"/>
                </a:cubicBezTo>
                <a:cubicBezTo>
                  <a:pt x="168" y="311"/>
                  <a:pt x="177" y="311"/>
                  <a:pt x="177" y="319"/>
                </a:cubicBezTo>
                <a:cubicBezTo>
                  <a:pt x="186" y="328"/>
                  <a:pt x="194" y="328"/>
                  <a:pt x="194" y="337"/>
                </a:cubicBezTo>
                <a:cubicBezTo>
                  <a:pt x="203" y="337"/>
                  <a:pt x="212" y="337"/>
                  <a:pt x="231" y="337"/>
                </a:cubicBezTo>
                <a:cubicBezTo>
                  <a:pt x="248" y="337"/>
                  <a:pt x="265" y="337"/>
                  <a:pt x="275" y="328"/>
                </a:cubicBezTo>
                <a:cubicBezTo>
                  <a:pt x="284" y="319"/>
                  <a:pt x="292" y="311"/>
                  <a:pt x="292" y="302"/>
                </a:cubicBezTo>
                <a:cubicBezTo>
                  <a:pt x="292" y="293"/>
                  <a:pt x="284" y="284"/>
                  <a:pt x="284" y="275"/>
                </a:cubicBezTo>
                <a:cubicBezTo>
                  <a:pt x="275" y="275"/>
                  <a:pt x="265" y="266"/>
                  <a:pt x="256" y="266"/>
                </a:cubicBezTo>
                <a:cubicBezTo>
                  <a:pt x="248" y="266"/>
                  <a:pt x="239" y="257"/>
                  <a:pt x="221" y="257"/>
                </a:cubicBezTo>
                <a:cubicBezTo>
                  <a:pt x="194" y="249"/>
                  <a:pt x="177" y="249"/>
                  <a:pt x="159" y="240"/>
                </a:cubicBezTo>
                <a:cubicBezTo>
                  <a:pt x="141" y="231"/>
                  <a:pt x="133" y="221"/>
                  <a:pt x="124" y="213"/>
                </a:cubicBezTo>
                <a:cubicBezTo>
                  <a:pt x="115" y="196"/>
                  <a:pt x="106" y="186"/>
                  <a:pt x="106" y="168"/>
                </a:cubicBezTo>
                <a:cubicBezTo>
                  <a:pt x="106" y="151"/>
                  <a:pt x="115" y="133"/>
                  <a:pt x="124" y="115"/>
                </a:cubicBezTo>
                <a:cubicBezTo>
                  <a:pt x="133" y="107"/>
                  <a:pt x="150" y="98"/>
                  <a:pt x="168" y="89"/>
                </a:cubicBezTo>
                <a:cubicBezTo>
                  <a:pt x="186" y="80"/>
                  <a:pt x="203" y="80"/>
                  <a:pt x="231" y="80"/>
                </a:cubicBezTo>
                <a:cubicBezTo>
                  <a:pt x="248" y="80"/>
                  <a:pt x="265" y="80"/>
                  <a:pt x="284" y="89"/>
                </a:cubicBezTo>
                <a:cubicBezTo>
                  <a:pt x="292" y="89"/>
                  <a:pt x="310" y="98"/>
                  <a:pt x="319" y="107"/>
                </a:cubicBezTo>
                <a:cubicBezTo>
                  <a:pt x="328" y="115"/>
                  <a:pt x="337" y="124"/>
                  <a:pt x="337" y="133"/>
                </a:cubicBezTo>
                <a:cubicBezTo>
                  <a:pt x="346" y="142"/>
                  <a:pt x="346" y="142"/>
                  <a:pt x="346" y="151"/>
                </a:cubicBezTo>
                <a:cubicBezTo>
                  <a:pt x="346" y="160"/>
                  <a:pt x="346" y="168"/>
                  <a:pt x="337" y="177"/>
                </a:cubicBezTo>
                <a:cubicBezTo>
                  <a:pt x="328" y="186"/>
                  <a:pt x="319" y="186"/>
                  <a:pt x="310" y="186"/>
                </a:cubicBezTo>
                <a:cubicBezTo>
                  <a:pt x="310" y="186"/>
                  <a:pt x="301" y="186"/>
                  <a:pt x="292" y="177"/>
                </a:cubicBezTo>
                <a:cubicBezTo>
                  <a:pt x="292" y="177"/>
                  <a:pt x="284" y="168"/>
                  <a:pt x="284" y="160"/>
                </a:cubicBezTo>
                <a:cubicBezTo>
                  <a:pt x="275" y="151"/>
                  <a:pt x="275" y="142"/>
                  <a:pt x="265" y="133"/>
                </a:cubicBezTo>
                <a:cubicBezTo>
                  <a:pt x="256" y="133"/>
                  <a:pt x="239" y="124"/>
                  <a:pt x="231" y="124"/>
                </a:cubicBezTo>
                <a:cubicBezTo>
                  <a:pt x="212" y="124"/>
                  <a:pt x="194" y="133"/>
                  <a:pt x="186" y="142"/>
                </a:cubicBezTo>
                <a:cubicBezTo>
                  <a:pt x="177" y="142"/>
                  <a:pt x="177" y="151"/>
                  <a:pt x="177" y="160"/>
                </a:cubicBezTo>
                <a:cubicBezTo>
                  <a:pt x="177" y="168"/>
                  <a:pt x="177" y="168"/>
                  <a:pt x="177" y="168"/>
                </a:cubicBezTo>
                <a:cubicBezTo>
                  <a:pt x="186" y="177"/>
                  <a:pt x="186" y="177"/>
                  <a:pt x="194" y="186"/>
                </a:cubicBezTo>
                <a:cubicBezTo>
                  <a:pt x="194" y="186"/>
                  <a:pt x="203" y="186"/>
                  <a:pt x="212" y="186"/>
                </a:cubicBezTo>
                <a:cubicBezTo>
                  <a:pt x="212" y="196"/>
                  <a:pt x="231" y="196"/>
                  <a:pt x="239" y="196"/>
                </a:cubicBezTo>
                <a:cubicBezTo>
                  <a:pt x="256" y="204"/>
                  <a:pt x="275" y="204"/>
                  <a:pt x="292" y="213"/>
                </a:cubicBezTo>
                <a:cubicBezTo>
                  <a:pt x="301" y="213"/>
                  <a:pt x="319" y="221"/>
                  <a:pt x="328" y="231"/>
                </a:cubicBezTo>
                <a:cubicBezTo>
                  <a:pt x="337" y="231"/>
                  <a:pt x="346" y="240"/>
                  <a:pt x="354" y="257"/>
                </a:cubicBezTo>
                <a:cubicBezTo>
                  <a:pt x="354" y="266"/>
                  <a:pt x="363" y="275"/>
                  <a:pt x="363" y="293"/>
                </a:cubicBezTo>
                <a:cubicBezTo>
                  <a:pt x="363" y="311"/>
                  <a:pt x="354" y="328"/>
                  <a:pt x="346" y="34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85" name="Freeform 64"/>
          <p:cNvSpPr>
            <a:spLocks noChangeArrowheads="1"/>
          </p:cNvSpPr>
          <p:nvPr/>
        </p:nvSpPr>
        <p:spPr bwMode="auto">
          <a:xfrm>
            <a:off x="7378367" y="3621618"/>
            <a:ext cx="334346" cy="328083"/>
          </a:xfrm>
          <a:custGeom>
            <a:avLst/>
            <a:gdLst>
              <a:gd name="T0" fmla="*/ 124 w 461"/>
              <a:gd name="T1" fmla="*/ 27 h 453"/>
              <a:gd name="T2" fmla="*/ 124 w 461"/>
              <a:gd name="T3" fmla="*/ 27 h 453"/>
              <a:gd name="T4" fmla="*/ 0 w 461"/>
              <a:gd name="T5" fmla="*/ 222 h 453"/>
              <a:gd name="T6" fmla="*/ 9 w 461"/>
              <a:gd name="T7" fmla="*/ 275 h 453"/>
              <a:gd name="T8" fmla="*/ 204 w 461"/>
              <a:gd name="T9" fmla="*/ 98 h 453"/>
              <a:gd name="T10" fmla="*/ 124 w 461"/>
              <a:gd name="T11" fmla="*/ 27 h 453"/>
              <a:gd name="T12" fmla="*/ 328 w 461"/>
              <a:gd name="T13" fmla="*/ 18 h 453"/>
              <a:gd name="T14" fmla="*/ 328 w 461"/>
              <a:gd name="T15" fmla="*/ 18 h 453"/>
              <a:gd name="T16" fmla="*/ 231 w 461"/>
              <a:gd name="T17" fmla="*/ 0 h 453"/>
              <a:gd name="T18" fmla="*/ 160 w 461"/>
              <a:gd name="T19" fmla="*/ 9 h 453"/>
              <a:gd name="T20" fmla="*/ 328 w 461"/>
              <a:gd name="T21" fmla="*/ 159 h 453"/>
              <a:gd name="T22" fmla="*/ 328 w 461"/>
              <a:gd name="T23" fmla="*/ 18 h 453"/>
              <a:gd name="T24" fmla="*/ 363 w 461"/>
              <a:gd name="T25" fmla="*/ 36 h 453"/>
              <a:gd name="T26" fmla="*/ 363 w 461"/>
              <a:gd name="T27" fmla="*/ 36 h 453"/>
              <a:gd name="T28" fmla="*/ 363 w 461"/>
              <a:gd name="T29" fmla="*/ 302 h 453"/>
              <a:gd name="T30" fmla="*/ 443 w 461"/>
              <a:gd name="T31" fmla="*/ 302 h 453"/>
              <a:gd name="T32" fmla="*/ 460 w 461"/>
              <a:gd name="T33" fmla="*/ 222 h 453"/>
              <a:gd name="T34" fmla="*/ 363 w 461"/>
              <a:gd name="T35" fmla="*/ 36 h 453"/>
              <a:gd name="T36" fmla="*/ 18 w 461"/>
              <a:gd name="T37" fmla="*/ 310 h 453"/>
              <a:gd name="T38" fmla="*/ 18 w 461"/>
              <a:gd name="T39" fmla="*/ 310 h 453"/>
              <a:gd name="T40" fmla="*/ 106 w 461"/>
              <a:gd name="T41" fmla="*/ 417 h 453"/>
              <a:gd name="T42" fmla="*/ 106 w 461"/>
              <a:gd name="T43" fmla="*/ 231 h 453"/>
              <a:gd name="T44" fmla="*/ 53 w 461"/>
              <a:gd name="T45" fmla="*/ 284 h 453"/>
              <a:gd name="T46" fmla="*/ 18 w 461"/>
              <a:gd name="T47" fmla="*/ 310 h 453"/>
              <a:gd name="T48" fmla="*/ 133 w 461"/>
              <a:gd name="T49" fmla="*/ 434 h 453"/>
              <a:gd name="T50" fmla="*/ 133 w 461"/>
              <a:gd name="T51" fmla="*/ 434 h 453"/>
              <a:gd name="T52" fmla="*/ 213 w 461"/>
              <a:gd name="T53" fmla="*/ 452 h 453"/>
              <a:gd name="T54" fmla="*/ 248 w 461"/>
              <a:gd name="T55" fmla="*/ 452 h 453"/>
              <a:gd name="T56" fmla="*/ 434 w 461"/>
              <a:gd name="T57" fmla="*/ 337 h 453"/>
              <a:gd name="T58" fmla="*/ 133 w 461"/>
              <a:gd name="T59" fmla="*/ 337 h 453"/>
              <a:gd name="T60" fmla="*/ 133 w 461"/>
              <a:gd name="T61" fmla="*/ 434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61" h="453">
                <a:moveTo>
                  <a:pt x="124" y="27"/>
                </a:moveTo>
                <a:lnTo>
                  <a:pt x="124" y="27"/>
                </a:lnTo>
                <a:cubicBezTo>
                  <a:pt x="53" y="62"/>
                  <a:pt x="0" y="142"/>
                  <a:pt x="0" y="222"/>
                </a:cubicBezTo>
                <a:cubicBezTo>
                  <a:pt x="0" y="240"/>
                  <a:pt x="0" y="257"/>
                  <a:pt x="9" y="275"/>
                </a:cubicBezTo>
                <a:cubicBezTo>
                  <a:pt x="204" y="98"/>
                  <a:pt x="204" y="98"/>
                  <a:pt x="204" y="98"/>
                </a:cubicBezTo>
                <a:cubicBezTo>
                  <a:pt x="186" y="71"/>
                  <a:pt x="124" y="27"/>
                  <a:pt x="124" y="27"/>
                </a:cubicBezTo>
                <a:close/>
                <a:moveTo>
                  <a:pt x="328" y="18"/>
                </a:moveTo>
                <a:lnTo>
                  <a:pt x="328" y="18"/>
                </a:lnTo>
                <a:cubicBezTo>
                  <a:pt x="293" y="0"/>
                  <a:pt x="266" y="0"/>
                  <a:pt x="231" y="0"/>
                </a:cubicBezTo>
                <a:cubicBezTo>
                  <a:pt x="204" y="0"/>
                  <a:pt x="186" y="0"/>
                  <a:pt x="160" y="9"/>
                </a:cubicBezTo>
                <a:cubicBezTo>
                  <a:pt x="328" y="159"/>
                  <a:pt x="328" y="159"/>
                  <a:pt x="328" y="159"/>
                </a:cubicBezTo>
                <a:lnTo>
                  <a:pt x="328" y="18"/>
                </a:lnTo>
                <a:close/>
                <a:moveTo>
                  <a:pt x="363" y="36"/>
                </a:moveTo>
                <a:lnTo>
                  <a:pt x="363" y="36"/>
                </a:lnTo>
                <a:cubicBezTo>
                  <a:pt x="363" y="302"/>
                  <a:pt x="363" y="302"/>
                  <a:pt x="363" y="302"/>
                </a:cubicBezTo>
                <a:cubicBezTo>
                  <a:pt x="443" y="302"/>
                  <a:pt x="443" y="302"/>
                  <a:pt x="443" y="302"/>
                </a:cubicBezTo>
                <a:cubicBezTo>
                  <a:pt x="452" y="275"/>
                  <a:pt x="460" y="248"/>
                  <a:pt x="460" y="222"/>
                </a:cubicBezTo>
                <a:cubicBezTo>
                  <a:pt x="460" y="151"/>
                  <a:pt x="416" y="80"/>
                  <a:pt x="363" y="36"/>
                </a:cubicBezTo>
                <a:close/>
                <a:moveTo>
                  <a:pt x="18" y="310"/>
                </a:moveTo>
                <a:lnTo>
                  <a:pt x="18" y="310"/>
                </a:lnTo>
                <a:cubicBezTo>
                  <a:pt x="35" y="355"/>
                  <a:pt x="62" y="390"/>
                  <a:pt x="106" y="417"/>
                </a:cubicBezTo>
                <a:cubicBezTo>
                  <a:pt x="106" y="231"/>
                  <a:pt x="106" y="231"/>
                  <a:pt x="106" y="231"/>
                </a:cubicBezTo>
                <a:cubicBezTo>
                  <a:pt x="53" y="284"/>
                  <a:pt x="53" y="284"/>
                  <a:pt x="53" y="284"/>
                </a:cubicBezTo>
                <a:cubicBezTo>
                  <a:pt x="35" y="293"/>
                  <a:pt x="18" y="310"/>
                  <a:pt x="18" y="310"/>
                </a:cubicBezTo>
                <a:close/>
                <a:moveTo>
                  <a:pt x="133" y="434"/>
                </a:moveTo>
                <a:lnTo>
                  <a:pt x="133" y="434"/>
                </a:lnTo>
                <a:cubicBezTo>
                  <a:pt x="160" y="443"/>
                  <a:pt x="186" y="452"/>
                  <a:pt x="213" y="452"/>
                </a:cubicBezTo>
                <a:cubicBezTo>
                  <a:pt x="248" y="452"/>
                  <a:pt x="248" y="452"/>
                  <a:pt x="248" y="452"/>
                </a:cubicBezTo>
                <a:cubicBezTo>
                  <a:pt x="328" y="443"/>
                  <a:pt x="390" y="399"/>
                  <a:pt x="434" y="337"/>
                </a:cubicBezTo>
                <a:cubicBezTo>
                  <a:pt x="133" y="337"/>
                  <a:pt x="133" y="337"/>
                  <a:pt x="133" y="337"/>
                </a:cubicBezTo>
                <a:lnTo>
                  <a:pt x="133" y="4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86" name="Freeform 65"/>
          <p:cNvSpPr>
            <a:spLocks noChangeArrowheads="1"/>
          </p:cNvSpPr>
          <p:nvPr/>
        </p:nvSpPr>
        <p:spPr bwMode="auto">
          <a:xfrm>
            <a:off x="6648308" y="2967568"/>
            <a:ext cx="359740" cy="201084"/>
          </a:xfrm>
          <a:custGeom>
            <a:avLst/>
            <a:gdLst>
              <a:gd name="T0" fmla="*/ 195 w 497"/>
              <a:gd name="T1" fmla="*/ 205 h 276"/>
              <a:gd name="T2" fmla="*/ 195 w 497"/>
              <a:gd name="T3" fmla="*/ 205 h 276"/>
              <a:gd name="T4" fmla="*/ 133 w 497"/>
              <a:gd name="T5" fmla="*/ 230 h 276"/>
              <a:gd name="T6" fmla="*/ 53 w 497"/>
              <a:gd name="T7" fmla="*/ 142 h 276"/>
              <a:gd name="T8" fmla="*/ 133 w 497"/>
              <a:gd name="T9" fmla="*/ 45 h 276"/>
              <a:gd name="T10" fmla="*/ 212 w 497"/>
              <a:gd name="T11" fmla="*/ 115 h 276"/>
              <a:gd name="T12" fmla="*/ 230 w 497"/>
              <a:gd name="T13" fmla="*/ 177 h 276"/>
              <a:gd name="T14" fmla="*/ 381 w 497"/>
              <a:gd name="T15" fmla="*/ 275 h 276"/>
              <a:gd name="T16" fmla="*/ 496 w 497"/>
              <a:gd name="T17" fmla="*/ 195 h 276"/>
              <a:gd name="T18" fmla="*/ 425 w 497"/>
              <a:gd name="T19" fmla="*/ 115 h 276"/>
              <a:gd name="T20" fmla="*/ 381 w 497"/>
              <a:gd name="T21" fmla="*/ 107 h 276"/>
              <a:gd name="T22" fmla="*/ 354 w 497"/>
              <a:gd name="T23" fmla="*/ 71 h 276"/>
              <a:gd name="T24" fmla="*/ 390 w 497"/>
              <a:gd name="T25" fmla="*/ 45 h 276"/>
              <a:gd name="T26" fmla="*/ 434 w 497"/>
              <a:gd name="T27" fmla="*/ 80 h 276"/>
              <a:gd name="T28" fmla="*/ 496 w 497"/>
              <a:gd name="T29" fmla="*/ 71 h 276"/>
              <a:gd name="T30" fmla="*/ 399 w 497"/>
              <a:gd name="T31" fmla="*/ 0 h 276"/>
              <a:gd name="T32" fmla="*/ 293 w 497"/>
              <a:gd name="T33" fmla="*/ 80 h 276"/>
              <a:gd name="T34" fmla="*/ 363 w 497"/>
              <a:gd name="T35" fmla="*/ 151 h 276"/>
              <a:gd name="T36" fmla="*/ 399 w 497"/>
              <a:gd name="T37" fmla="*/ 160 h 276"/>
              <a:gd name="T38" fmla="*/ 434 w 497"/>
              <a:gd name="T39" fmla="*/ 195 h 276"/>
              <a:gd name="T40" fmla="*/ 381 w 497"/>
              <a:gd name="T41" fmla="*/ 230 h 276"/>
              <a:gd name="T42" fmla="*/ 284 w 497"/>
              <a:gd name="T43" fmla="*/ 160 h 276"/>
              <a:gd name="T44" fmla="*/ 256 w 497"/>
              <a:gd name="T45" fmla="*/ 98 h 276"/>
              <a:gd name="T46" fmla="*/ 133 w 497"/>
              <a:gd name="T47" fmla="*/ 0 h 276"/>
              <a:gd name="T48" fmla="*/ 0 w 497"/>
              <a:gd name="T49" fmla="*/ 142 h 276"/>
              <a:gd name="T50" fmla="*/ 133 w 497"/>
              <a:gd name="T51" fmla="*/ 275 h 276"/>
              <a:gd name="T52" fmla="*/ 212 w 497"/>
              <a:gd name="T53" fmla="*/ 249 h 276"/>
              <a:gd name="T54" fmla="*/ 195 w 497"/>
              <a:gd name="T55" fmla="*/ 205 h 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97" h="276">
                <a:moveTo>
                  <a:pt x="195" y="205"/>
                </a:moveTo>
                <a:lnTo>
                  <a:pt x="195" y="205"/>
                </a:lnTo>
                <a:cubicBezTo>
                  <a:pt x="186" y="213"/>
                  <a:pt x="168" y="230"/>
                  <a:pt x="133" y="230"/>
                </a:cubicBezTo>
                <a:cubicBezTo>
                  <a:pt x="89" y="230"/>
                  <a:pt x="53" y="195"/>
                  <a:pt x="53" y="142"/>
                </a:cubicBezTo>
                <a:cubicBezTo>
                  <a:pt x="53" y="71"/>
                  <a:pt x="97" y="45"/>
                  <a:pt x="133" y="45"/>
                </a:cubicBezTo>
                <a:cubicBezTo>
                  <a:pt x="186" y="45"/>
                  <a:pt x="195" y="80"/>
                  <a:pt x="212" y="115"/>
                </a:cubicBezTo>
                <a:cubicBezTo>
                  <a:pt x="230" y="177"/>
                  <a:pt x="230" y="177"/>
                  <a:pt x="230" y="177"/>
                </a:cubicBezTo>
                <a:cubicBezTo>
                  <a:pt x="248" y="230"/>
                  <a:pt x="284" y="275"/>
                  <a:pt x="381" y="275"/>
                </a:cubicBezTo>
                <a:cubicBezTo>
                  <a:pt x="452" y="275"/>
                  <a:pt x="496" y="258"/>
                  <a:pt x="496" y="195"/>
                </a:cubicBezTo>
                <a:cubicBezTo>
                  <a:pt x="496" y="151"/>
                  <a:pt x="469" y="124"/>
                  <a:pt x="425" y="115"/>
                </a:cubicBezTo>
                <a:cubicBezTo>
                  <a:pt x="381" y="107"/>
                  <a:pt x="381" y="107"/>
                  <a:pt x="381" y="107"/>
                </a:cubicBezTo>
                <a:cubicBezTo>
                  <a:pt x="363" y="98"/>
                  <a:pt x="354" y="89"/>
                  <a:pt x="354" y="71"/>
                </a:cubicBezTo>
                <a:cubicBezTo>
                  <a:pt x="354" y="53"/>
                  <a:pt x="363" y="45"/>
                  <a:pt x="390" y="45"/>
                </a:cubicBezTo>
                <a:cubicBezTo>
                  <a:pt x="416" y="45"/>
                  <a:pt x="434" y="53"/>
                  <a:pt x="434" y="80"/>
                </a:cubicBezTo>
                <a:cubicBezTo>
                  <a:pt x="496" y="71"/>
                  <a:pt x="496" y="71"/>
                  <a:pt x="496" y="71"/>
                </a:cubicBezTo>
                <a:cubicBezTo>
                  <a:pt x="487" y="18"/>
                  <a:pt x="452" y="0"/>
                  <a:pt x="399" y="0"/>
                </a:cubicBezTo>
                <a:cubicBezTo>
                  <a:pt x="346" y="0"/>
                  <a:pt x="293" y="18"/>
                  <a:pt x="293" y="80"/>
                </a:cubicBezTo>
                <a:cubicBezTo>
                  <a:pt x="293" y="115"/>
                  <a:pt x="309" y="142"/>
                  <a:pt x="363" y="151"/>
                </a:cubicBezTo>
                <a:cubicBezTo>
                  <a:pt x="399" y="160"/>
                  <a:pt x="399" y="160"/>
                  <a:pt x="399" y="160"/>
                </a:cubicBezTo>
                <a:cubicBezTo>
                  <a:pt x="425" y="169"/>
                  <a:pt x="434" y="186"/>
                  <a:pt x="434" y="195"/>
                </a:cubicBezTo>
                <a:cubicBezTo>
                  <a:pt x="434" y="222"/>
                  <a:pt x="416" y="230"/>
                  <a:pt x="381" y="230"/>
                </a:cubicBezTo>
                <a:cubicBezTo>
                  <a:pt x="319" y="230"/>
                  <a:pt x="293" y="195"/>
                  <a:pt x="284" y="160"/>
                </a:cubicBezTo>
                <a:cubicBezTo>
                  <a:pt x="256" y="98"/>
                  <a:pt x="256" y="98"/>
                  <a:pt x="256" y="98"/>
                </a:cubicBezTo>
                <a:cubicBezTo>
                  <a:pt x="239" y="27"/>
                  <a:pt x="212" y="0"/>
                  <a:pt x="133" y="0"/>
                </a:cubicBezTo>
                <a:cubicBezTo>
                  <a:pt x="62" y="0"/>
                  <a:pt x="0" y="53"/>
                  <a:pt x="0" y="142"/>
                </a:cubicBezTo>
                <a:cubicBezTo>
                  <a:pt x="0" y="230"/>
                  <a:pt x="62" y="275"/>
                  <a:pt x="133" y="275"/>
                </a:cubicBezTo>
                <a:cubicBezTo>
                  <a:pt x="177" y="275"/>
                  <a:pt x="203" y="258"/>
                  <a:pt x="212" y="249"/>
                </a:cubicBezTo>
                <a:lnTo>
                  <a:pt x="195" y="205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87" name="Freeform 66"/>
          <p:cNvSpPr>
            <a:spLocks noChangeArrowheads="1"/>
          </p:cNvSpPr>
          <p:nvPr/>
        </p:nvSpPr>
        <p:spPr bwMode="auto">
          <a:xfrm>
            <a:off x="7372019" y="2897718"/>
            <a:ext cx="347043" cy="340783"/>
          </a:xfrm>
          <a:custGeom>
            <a:avLst/>
            <a:gdLst>
              <a:gd name="T0" fmla="*/ 240 w 479"/>
              <a:gd name="T1" fmla="*/ 0 h 471"/>
              <a:gd name="T2" fmla="*/ 240 w 479"/>
              <a:gd name="T3" fmla="*/ 0 h 471"/>
              <a:gd name="T4" fmla="*/ 0 w 479"/>
              <a:gd name="T5" fmla="*/ 231 h 471"/>
              <a:gd name="T6" fmla="*/ 240 w 479"/>
              <a:gd name="T7" fmla="*/ 470 h 471"/>
              <a:gd name="T8" fmla="*/ 478 w 479"/>
              <a:gd name="T9" fmla="*/ 231 h 471"/>
              <a:gd name="T10" fmla="*/ 240 w 479"/>
              <a:gd name="T11" fmla="*/ 0 h 471"/>
              <a:gd name="T12" fmla="*/ 302 w 479"/>
              <a:gd name="T13" fmla="*/ 303 h 471"/>
              <a:gd name="T14" fmla="*/ 302 w 479"/>
              <a:gd name="T15" fmla="*/ 303 h 471"/>
              <a:gd name="T16" fmla="*/ 230 w 479"/>
              <a:gd name="T17" fmla="*/ 258 h 471"/>
              <a:gd name="T18" fmla="*/ 222 w 479"/>
              <a:gd name="T19" fmla="*/ 222 h 471"/>
              <a:gd name="T20" fmla="*/ 186 w 479"/>
              <a:gd name="T21" fmla="*/ 187 h 471"/>
              <a:gd name="T22" fmla="*/ 142 w 479"/>
              <a:gd name="T23" fmla="*/ 240 h 471"/>
              <a:gd name="T24" fmla="*/ 177 w 479"/>
              <a:gd name="T25" fmla="*/ 284 h 471"/>
              <a:gd name="T26" fmla="*/ 213 w 479"/>
              <a:gd name="T27" fmla="*/ 267 h 471"/>
              <a:gd name="T28" fmla="*/ 222 w 479"/>
              <a:gd name="T29" fmla="*/ 293 h 471"/>
              <a:gd name="T30" fmla="*/ 177 w 479"/>
              <a:gd name="T31" fmla="*/ 303 h 471"/>
              <a:gd name="T32" fmla="*/ 115 w 479"/>
              <a:gd name="T33" fmla="*/ 240 h 471"/>
              <a:gd name="T34" fmla="*/ 177 w 479"/>
              <a:gd name="T35" fmla="*/ 160 h 471"/>
              <a:gd name="T36" fmla="*/ 249 w 479"/>
              <a:gd name="T37" fmla="*/ 213 h 471"/>
              <a:gd name="T38" fmla="*/ 257 w 479"/>
              <a:gd name="T39" fmla="*/ 249 h 471"/>
              <a:gd name="T40" fmla="*/ 310 w 479"/>
              <a:gd name="T41" fmla="*/ 284 h 471"/>
              <a:gd name="T42" fmla="*/ 337 w 479"/>
              <a:gd name="T43" fmla="*/ 267 h 471"/>
              <a:gd name="T44" fmla="*/ 319 w 479"/>
              <a:gd name="T45" fmla="*/ 249 h 471"/>
              <a:gd name="T46" fmla="*/ 293 w 479"/>
              <a:gd name="T47" fmla="*/ 240 h 471"/>
              <a:gd name="T48" fmla="*/ 266 w 479"/>
              <a:gd name="T49" fmla="*/ 205 h 471"/>
              <a:gd name="T50" fmla="*/ 319 w 479"/>
              <a:gd name="T51" fmla="*/ 160 h 471"/>
              <a:gd name="T52" fmla="*/ 363 w 479"/>
              <a:gd name="T53" fmla="*/ 205 h 471"/>
              <a:gd name="T54" fmla="*/ 337 w 479"/>
              <a:gd name="T55" fmla="*/ 205 h 471"/>
              <a:gd name="T56" fmla="*/ 310 w 479"/>
              <a:gd name="T57" fmla="*/ 187 h 471"/>
              <a:gd name="T58" fmla="*/ 293 w 479"/>
              <a:gd name="T59" fmla="*/ 205 h 471"/>
              <a:gd name="T60" fmla="*/ 310 w 479"/>
              <a:gd name="T61" fmla="*/ 222 h 471"/>
              <a:gd name="T62" fmla="*/ 328 w 479"/>
              <a:gd name="T63" fmla="*/ 222 h 471"/>
              <a:gd name="T64" fmla="*/ 363 w 479"/>
              <a:gd name="T65" fmla="*/ 267 h 471"/>
              <a:gd name="T66" fmla="*/ 302 w 479"/>
              <a:gd name="T67" fmla="*/ 303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79" h="471">
                <a:moveTo>
                  <a:pt x="240" y="0"/>
                </a:moveTo>
                <a:lnTo>
                  <a:pt x="240" y="0"/>
                </a:lnTo>
                <a:cubicBezTo>
                  <a:pt x="106" y="0"/>
                  <a:pt x="0" y="107"/>
                  <a:pt x="0" y="231"/>
                </a:cubicBezTo>
                <a:cubicBezTo>
                  <a:pt x="0" y="364"/>
                  <a:pt x="106" y="470"/>
                  <a:pt x="240" y="470"/>
                </a:cubicBezTo>
                <a:cubicBezTo>
                  <a:pt x="372" y="470"/>
                  <a:pt x="478" y="364"/>
                  <a:pt x="478" y="231"/>
                </a:cubicBezTo>
                <a:cubicBezTo>
                  <a:pt x="478" y="107"/>
                  <a:pt x="372" y="0"/>
                  <a:pt x="240" y="0"/>
                </a:cubicBezTo>
                <a:close/>
                <a:moveTo>
                  <a:pt x="302" y="303"/>
                </a:moveTo>
                <a:lnTo>
                  <a:pt x="302" y="303"/>
                </a:lnTo>
                <a:cubicBezTo>
                  <a:pt x="257" y="303"/>
                  <a:pt x="240" y="284"/>
                  <a:pt x="230" y="258"/>
                </a:cubicBezTo>
                <a:cubicBezTo>
                  <a:pt x="222" y="222"/>
                  <a:pt x="222" y="222"/>
                  <a:pt x="222" y="222"/>
                </a:cubicBezTo>
                <a:cubicBezTo>
                  <a:pt x="213" y="205"/>
                  <a:pt x="204" y="187"/>
                  <a:pt x="186" y="187"/>
                </a:cubicBezTo>
                <a:cubicBezTo>
                  <a:pt x="169" y="187"/>
                  <a:pt x="142" y="205"/>
                  <a:pt x="142" y="240"/>
                </a:cubicBezTo>
                <a:cubicBezTo>
                  <a:pt x="142" y="267"/>
                  <a:pt x="159" y="284"/>
                  <a:pt x="177" y="284"/>
                </a:cubicBezTo>
                <a:cubicBezTo>
                  <a:pt x="195" y="284"/>
                  <a:pt x="204" y="275"/>
                  <a:pt x="213" y="267"/>
                </a:cubicBezTo>
                <a:cubicBezTo>
                  <a:pt x="222" y="293"/>
                  <a:pt x="222" y="293"/>
                  <a:pt x="222" y="293"/>
                </a:cubicBezTo>
                <a:cubicBezTo>
                  <a:pt x="213" y="293"/>
                  <a:pt x="204" y="303"/>
                  <a:pt x="177" y="303"/>
                </a:cubicBezTo>
                <a:cubicBezTo>
                  <a:pt x="151" y="303"/>
                  <a:pt x="115" y="284"/>
                  <a:pt x="115" y="240"/>
                </a:cubicBezTo>
                <a:cubicBezTo>
                  <a:pt x="115" y="196"/>
                  <a:pt x="151" y="160"/>
                  <a:pt x="177" y="160"/>
                </a:cubicBezTo>
                <a:cubicBezTo>
                  <a:pt x="222" y="160"/>
                  <a:pt x="230" y="178"/>
                  <a:pt x="249" y="213"/>
                </a:cubicBezTo>
                <a:cubicBezTo>
                  <a:pt x="257" y="249"/>
                  <a:pt x="257" y="249"/>
                  <a:pt x="257" y="249"/>
                </a:cubicBezTo>
                <a:cubicBezTo>
                  <a:pt x="266" y="267"/>
                  <a:pt x="275" y="284"/>
                  <a:pt x="310" y="284"/>
                </a:cubicBezTo>
                <a:cubicBezTo>
                  <a:pt x="328" y="284"/>
                  <a:pt x="337" y="275"/>
                  <a:pt x="337" y="267"/>
                </a:cubicBezTo>
                <a:cubicBezTo>
                  <a:pt x="337" y="258"/>
                  <a:pt x="328" y="249"/>
                  <a:pt x="319" y="249"/>
                </a:cubicBezTo>
                <a:cubicBezTo>
                  <a:pt x="293" y="240"/>
                  <a:pt x="293" y="240"/>
                  <a:pt x="293" y="240"/>
                </a:cubicBezTo>
                <a:cubicBezTo>
                  <a:pt x="275" y="240"/>
                  <a:pt x="266" y="222"/>
                  <a:pt x="266" y="205"/>
                </a:cubicBezTo>
                <a:cubicBezTo>
                  <a:pt x="266" y="178"/>
                  <a:pt x="293" y="160"/>
                  <a:pt x="319" y="160"/>
                </a:cubicBezTo>
                <a:cubicBezTo>
                  <a:pt x="346" y="160"/>
                  <a:pt x="363" y="178"/>
                  <a:pt x="363" y="205"/>
                </a:cubicBezTo>
                <a:cubicBezTo>
                  <a:pt x="337" y="205"/>
                  <a:pt x="337" y="205"/>
                  <a:pt x="337" y="205"/>
                </a:cubicBezTo>
                <a:cubicBezTo>
                  <a:pt x="337" y="196"/>
                  <a:pt x="328" y="187"/>
                  <a:pt x="310" y="187"/>
                </a:cubicBezTo>
                <a:cubicBezTo>
                  <a:pt x="302" y="187"/>
                  <a:pt x="293" y="196"/>
                  <a:pt x="293" y="205"/>
                </a:cubicBezTo>
                <a:cubicBezTo>
                  <a:pt x="293" y="213"/>
                  <a:pt x="293" y="213"/>
                  <a:pt x="310" y="222"/>
                </a:cubicBezTo>
                <a:cubicBezTo>
                  <a:pt x="328" y="222"/>
                  <a:pt x="328" y="222"/>
                  <a:pt x="328" y="222"/>
                </a:cubicBezTo>
                <a:cubicBezTo>
                  <a:pt x="355" y="231"/>
                  <a:pt x="363" y="240"/>
                  <a:pt x="363" y="267"/>
                </a:cubicBezTo>
                <a:cubicBezTo>
                  <a:pt x="363" y="293"/>
                  <a:pt x="337" y="303"/>
                  <a:pt x="302" y="30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88" name="Freeform 67"/>
          <p:cNvSpPr>
            <a:spLocks noChangeArrowheads="1"/>
          </p:cNvSpPr>
          <p:nvPr/>
        </p:nvSpPr>
        <p:spPr bwMode="auto">
          <a:xfrm>
            <a:off x="5211465" y="2929468"/>
            <a:ext cx="359740" cy="277284"/>
          </a:xfrm>
          <a:custGeom>
            <a:avLst/>
            <a:gdLst>
              <a:gd name="T0" fmla="*/ 275 w 497"/>
              <a:gd name="T1" fmla="*/ 142 h 382"/>
              <a:gd name="T2" fmla="*/ 275 w 497"/>
              <a:gd name="T3" fmla="*/ 142 h 382"/>
              <a:gd name="T4" fmla="*/ 310 w 497"/>
              <a:gd name="T5" fmla="*/ 160 h 382"/>
              <a:gd name="T6" fmla="*/ 354 w 497"/>
              <a:gd name="T7" fmla="*/ 142 h 382"/>
              <a:gd name="T8" fmla="*/ 354 w 497"/>
              <a:gd name="T9" fmla="*/ 115 h 382"/>
              <a:gd name="T10" fmla="*/ 248 w 497"/>
              <a:gd name="T11" fmla="*/ 0 h 382"/>
              <a:gd name="T12" fmla="*/ 132 w 497"/>
              <a:gd name="T13" fmla="*/ 115 h 382"/>
              <a:gd name="T14" fmla="*/ 132 w 497"/>
              <a:gd name="T15" fmla="*/ 266 h 382"/>
              <a:gd name="T16" fmla="*/ 107 w 497"/>
              <a:gd name="T17" fmla="*/ 293 h 382"/>
              <a:gd name="T18" fmla="*/ 88 w 497"/>
              <a:gd name="T19" fmla="*/ 266 h 382"/>
              <a:gd name="T20" fmla="*/ 88 w 497"/>
              <a:gd name="T21" fmla="*/ 204 h 382"/>
              <a:gd name="T22" fmla="*/ 0 w 497"/>
              <a:gd name="T23" fmla="*/ 204 h 382"/>
              <a:gd name="T24" fmla="*/ 0 w 497"/>
              <a:gd name="T25" fmla="*/ 266 h 382"/>
              <a:gd name="T26" fmla="*/ 107 w 497"/>
              <a:gd name="T27" fmla="*/ 381 h 382"/>
              <a:gd name="T28" fmla="*/ 222 w 497"/>
              <a:gd name="T29" fmla="*/ 266 h 382"/>
              <a:gd name="T30" fmla="*/ 222 w 497"/>
              <a:gd name="T31" fmla="*/ 115 h 382"/>
              <a:gd name="T32" fmla="*/ 248 w 497"/>
              <a:gd name="T33" fmla="*/ 89 h 382"/>
              <a:gd name="T34" fmla="*/ 275 w 497"/>
              <a:gd name="T35" fmla="*/ 115 h 382"/>
              <a:gd name="T36" fmla="*/ 275 w 497"/>
              <a:gd name="T37" fmla="*/ 142 h 382"/>
              <a:gd name="T38" fmla="*/ 407 w 497"/>
              <a:gd name="T39" fmla="*/ 204 h 382"/>
              <a:gd name="T40" fmla="*/ 407 w 497"/>
              <a:gd name="T41" fmla="*/ 204 h 382"/>
              <a:gd name="T42" fmla="*/ 407 w 497"/>
              <a:gd name="T43" fmla="*/ 266 h 382"/>
              <a:gd name="T44" fmla="*/ 381 w 497"/>
              <a:gd name="T45" fmla="*/ 293 h 382"/>
              <a:gd name="T46" fmla="*/ 354 w 497"/>
              <a:gd name="T47" fmla="*/ 266 h 382"/>
              <a:gd name="T48" fmla="*/ 354 w 497"/>
              <a:gd name="T49" fmla="*/ 204 h 382"/>
              <a:gd name="T50" fmla="*/ 310 w 497"/>
              <a:gd name="T51" fmla="*/ 222 h 382"/>
              <a:gd name="T52" fmla="*/ 275 w 497"/>
              <a:gd name="T53" fmla="*/ 204 h 382"/>
              <a:gd name="T54" fmla="*/ 275 w 497"/>
              <a:gd name="T55" fmla="*/ 266 h 382"/>
              <a:gd name="T56" fmla="*/ 381 w 497"/>
              <a:gd name="T57" fmla="*/ 381 h 382"/>
              <a:gd name="T58" fmla="*/ 496 w 497"/>
              <a:gd name="T59" fmla="*/ 266 h 382"/>
              <a:gd name="T60" fmla="*/ 496 w 497"/>
              <a:gd name="T61" fmla="*/ 204 h 382"/>
              <a:gd name="T62" fmla="*/ 407 w 497"/>
              <a:gd name="T63" fmla="*/ 204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97" h="382">
                <a:moveTo>
                  <a:pt x="275" y="142"/>
                </a:moveTo>
                <a:lnTo>
                  <a:pt x="275" y="142"/>
                </a:lnTo>
                <a:cubicBezTo>
                  <a:pt x="310" y="160"/>
                  <a:pt x="310" y="160"/>
                  <a:pt x="310" y="160"/>
                </a:cubicBezTo>
                <a:cubicBezTo>
                  <a:pt x="354" y="142"/>
                  <a:pt x="354" y="142"/>
                  <a:pt x="354" y="142"/>
                </a:cubicBezTo>
                <a:cubicBezTo>
                  <a:pt x="354" y="115"/>
                  <a:pt x="354" y="115"/>
                  <a:pt x="354" y="115"/>
                </a:cubicBezTo>
                <a:cubicBezTo>
                  <a:pt x="354" y="53"/>
                  <a:pt x="310" y="0"/>
                  <a:pt x="248" y="0"/>
                </a:cubicBezTo>
                <a:cubicBezTo>
                  <a:pt x="186" y="0"/>
                  <a:pt x="132" y="53"/>
                  <a:pt x="132" y="115"/>
                </a:cubicBezTo>
                <a:cubicBezTo>
                  <a:pt x="132" y="266"/>
                  <a:pt x="132" y="266"/>
                  <a:pt x="132" y="266"/>
                </a:cubicBezTo>
                <a:cubicBezTo>
                  <a:pt x="132" y="283"/>
                  <a:pt x="124" y="293"/>
                  <a:pt x="107" y="293"/>
                </a:cubicBezTo>
                <a:cubicBezTo>
                  <a:pt x="97" y="293"/>
                  <a:pt x="88" y="283"/>
                  <a:pt x="88" y="266"/>
                </a:cubicBezTo>
                <a:cubicBezTo>
                  <a:pt x="88" y="204"/>
                  <a:pt x="88" y="204"/>
                  <a:pt x="88" y="204"/>
                </a:cubicBezTo>
                <a:cubicBezTo>
                  <a:pt x="0" y="204"/>
                  <a:pt x="0" y="204"/>
                  <a:pt x="0" y="204"/>
                </a:cubicBezTo>
                <a:cubicBezTo>
                  <a:pt x="0" y="266"/>
                  <a:pt x="0" y="266"/>
                  <a:pt x="0" y="266"/>
                </a:cubicBezTo>
                <a:cubicBezTo>
                  <a:pt x="0" y="328"/>
                  <a:pt x="53" y="381"/>
                  <a:pt x="107" y="381"/>
                </a:cubicBezTo>
                <a:cubicBezTo>
                  <a:pt x="169" y="381"/>
                  <a:pt x="222" y="328"/>
                  <a:pt x="222" y="266"/>
                </a:cubicBezTo>
                <a:cubicBezTo>
                  <a:pt x="222" y="115"/>
                  <a:pt x="222" y="115"/>
                  <a:pt x="222" y="115"/>
                </a:cubicBezTo>
                <a:cubicBezTo>
                  <a:pt x="222" y="98"/>
                  <a:pt x="230" y="89"/>
                  <a:pt x="248" y="89"/>
                </a:cubicBezTo>
                <a:cubicBezTo>
                  <a:pt x="266" y="89"/>
                  <a:pt x="275" y="98"/>
                  <a:pt x="275" y="115"/>
                </a:cubicBezTo>
                <a:lnTo>
                  <a:pt x="275" y="142"/>
                </a:lnTo>
                <a:close/>
                <a:moveTo>
                  <a:pt x="407" y="204"/>
                </a:moveTo>
                <a:lnTo>
                  <a:pt x="407" y="204"/>
                </a:lnTo>
                <a:cubicBezTo>
                  <a:pt x="407" y="266"/>
                  <a:pt x="407" y="266"/>
                  <a:pt x="407" y="266"/>
                </a:cubicBezTo>
                <a:cubicBezTo>
                  <a:pt x="407" y="283"/>
                  <a:pt x="399" y="293"/>
                  <a:pt x="381" y="293"/>
                </a:cubicBezTo>
                <a:cubicBezTo>
                  <a:pt x="372" y="293"/>
                  <a:pt x="354" y="283"/>
                  <a:pt x="354" y="266"/>
                </a:cubicBezTo>
                <a:cubicBezTo>
                  <a:pt x="354" y="204"/>
                  <a:pt x="354" y="204"/>
                  <a:pt x="354" y="204"/>
                </a:cubicBezTo>
                <a:cubicBezTo>
                  <a:pt x="310" y="222"/>
                  <a:pt x="310" y="222"/>
                  <a:pt x="310" y="222"/>
                </a:cubicBezTo>
                <a:cubicBezTo>
                  <a:pt x="275" y="204"/>
                  <a:pt x="275" y="204"/>
                  <a:pt x="275" y="204"/>
                </a:cubicBezTo>
                <a:cubicBezTo>
                  <a:pt x="275" y="266"/>
                  <a:pt x="275" y="266"/>
                  <a:pt x="275" y="266"/>
                </a:cubicBezTo>
                <a:cubicBezTo>
                  <a:pt x="275" y="328"/>
                  <a:pt x="328" y="381"/>
                  <a:pt x="381" y="381"/>
                </a:cubicBezTo>
                <a:cubicBezTo>
                  <a:pt x="443" y="381"/>
                  <a:pt x="496" y="328"/>
                  <a:pt x="496" y="266"/>
                </a:cubicBezTo>
                <a:cubicBezTo>
                  <a:pt x="496" y="204"/>
                  <a:pt x="496" y="204"/>
                  <a:pt x="496" y="204"/>
                </a:cubicBezTo>
                <a:lnTo>
                  <a:pt x="407" y="20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89" name="Freeform 68"/>
          <p:cNvSpPr>
            <a:spLocks noChangeArrowheads="1"/>
          </p:cNvSpPr>
          <p:nvPr/>
        </p:nvSpPr>
        <p:spPr bwMode="auto">
          <a:xfrm>
            <a:off x="3789435" y="2904068"/>
            <a:ext cx="334346" cy="328084"/>
          </a:xfrm>
          <a:custGeom>
            <a:avLst/>
            <a:gdLst>
              <a:gd name="T0" fmla="*/ 221 w 461"/>
              <a:gd name="T1" fmla="*/ 160 h 454"/>
              <a:gd name="T2" fmla="*/ 221 w 461"/>
              <a:gd name="T3" fmla="*/ 160 h 454"/>
              <a:gd name="T4" fmla="*/ 150 w 461"/>
              <a:gd name="T5" fmla="*/ 54 h 454"/>
              <a:gd name="T6" fmla="*/ 35 w 461"/>
              <a:gd name="T7" fmla="*/ 187 h 454"/>
              <a:gd name="T8" fmla="*/ 221 w 461"/>
              <a:gd name="T9" fmla="*/ 160 h 454"/>
              <a:gd name="T10" fmla="*/ 239 w 461"/>
              <a:gd name="T11" fmla="*/ 231 h 454"/>
              <a:gd name="T12" fmla="*/ 239 w 461"/>
              <a:gd name="T13" fmla="*/ 231 h 454"/>
              <a:gd name="T14" fmla="*/ 248 w 461"/>
              <a:gd name="T15" fmla="*/ 222 h 454"/>
              <a:gd name="T16" fmla="*/ 239 w 461"/>
              <a:gd name="T17" fmla="*/ 196 h 454"/>
              <a:gd name="T18" fmla="*/ 35 w 461"/>
              <a:gd name="T19" fmla="*/ 222 h 454"/>
              <a:gd name="T20" fmla="*/ 35 w 461"/>
              <a:gd name="T21" fmla="*/ 222 h 454"/>
              <a:gd name="T22" fmla="*/ 88 w 461"/>
              <a:gd name="T23" fmla="*/ 355 h 454"/>
              <a:gd name="T24" fmla="*/ 88 w 461"/>
              <a:gd name="T25" fmla="*/ 355 h 454"/>
              <a:gd name="T26" fmla="*/ 239 w 461"/>
              <a:gd name="T27" fmla="*/ 231 h 454"/>
              <a:gd name="T28" fmla="*/ 106 w 461"/>
              <a:gd name="T29" fmla="*/ 382 h 454"/>
              <a:gd name="T30" fmla="*/ 106 w 461"/>
              <a:gd name="T31" fmla="*/ 382 h 454"/>
              <a:gd name="T32" fmla="*/ 106 w 461"/>
              <a:gd name="T33" fmla="*/ 382 h 454"/>
              <a:gd name="T34" fmla="*/ 106 w 461"/>
              <a:gd name="T35" fmla="*/ 373 h 454"/>
              <a:gd name="T36" fmla="*/ 106 w 461"/>
              <a:gd name="T37" fmla="*/ 382 h 454"/>
              <a:gd name="T38" fmla="*/ 186 w 461"/>
              <a:gd name="T39" fmla="*/ 36 h 454"/>
              <a:gd name="T40" fmla="*/ 186 w 461"/>
              <a:gd name="T41" fmla="*/ 36 h 454"/>
              <a:gd name="T42" fmla="*/ 354 w 461"/>
              <a:gd name="T43" fmla="*/ 81 h 454"/>
              <a:gd name="T44" fmla="*/ 354 w 461"/>
              <a:gd name="T45" fmla="*/ 81 h 454"/>
              <a:gd name="T46" fmla="*/ 231 w 461"/>
              <a:gd name="T47" fmla="*/ 28 h 454"/>
              <a:gd name="T48" fmla="*/ 186 w 461"/>
              <a:gd name="T49" fmla="*/ 36 h 454"/>
              <a:gd name="T50" fmla="*/ 256 w 461"/>
              <a:gd name="T51" fmla="*/ 151 h 454"/>
              <a:gd name="T52" fmla="*/ 354 w 461"/>
              <a:gd name="T53" fmla="*/ 81 h 454"/>
              <a:gd name="T54" fmla="*/ 231 w 461"/>
              <a:gd name="T55" fmla="*/ 453 h 454"/>
              <a:gd name="T56" fmla="*/ 231 w 461"/>
              <a:gd name="T57" fmla="*/ 453 h 454"/>
              <a:gd name="T58" fmla="*/ 0 w 461"/>
              <a:gd name="T59" fmla="*/ 222 h 454"/>
              <a:gd name="T60" fmla="*/ 231 w 461"/>
              <a:gd name="T61" fmla="*/ 0 h 454"/>
              <a:gd name="T62" fmla="*/ 460 w 461"/>
              <a:gd name="T63" fmla="*/ 222 h 454"/>
              <a:gd name="T64" fmla="*/ 231 w 461"/>
              <a:gd name="T65" fmla="*/ 453 h 454"/>
              <a:gd name="T66" fmla="*/ 265 w 461"/>
              <a:gd name="T67" fmla="*/ 258 h 454"/>
              <a:gd name="T68" fmla="*/ 265 w 461"/>
              <a:gd name="T69" fmla="*/ 258 h 454"/>
              <a:gd name="T70" fmla="*/ 106 w 461"/>
              <a:gd name="T71" fmla="*/ 382 h 454"/>
              <a:gd name="T72" fmla="*/ 231 w 461"/>
              <a:gd name="T73" fmla="*/ 417 h 454"/>
              <a:gd name="T74" fmla="*/ 310 w 461"/>
              <a:gd name="T75" fmla="*/ 408 h 454"/>
              <a:gd name="T76" fmla="*/ 265 w 461"/>
              <a:gd name="T77" fmla="*/ 258 h 454"/>
              <a:gd name="T78" fmla="*/ 275 w 461"/>
              <a:gd name="T79" fmla="*/ 178 h 454"/>
              <a:gd name="T80" fmla="*/ 275 w 461"/>
              <a:gd name="T81" fmla="*/ 178 h 454"/>
              <a:gd name="T82" fmla="*/ 284 w 461"/>
              <a:gd name="T83" fmla="*/ 204 h 454"/>
              <a:gd name="T84" fmla="*/ 292 w 461"/>
              <a:gd name="T85" fmla="*/ 213 h 454"/>
              <a:gd name="T86" fmla="*/ 425 w 461"/>
              <a:gd name="T87" fmla="*/ 222 h 454"/>
              <a:gd name="T88" fmla="*/ 381 w 461"/>
              <a:gd name="T89" fmla="*/ 98 h 454"/>
              <a:gd name="T90" fmla="*/ 275 w 461"/>
              <a:gd name="T91" fmla="*/ 178 h 454"/>
              <a:gd name="T92" fmla="*/ 301 w 461"/>
              <a:gd name="T93" fmla="*/ 249 h 454"/>
              <a:gd name="T94" fmla="*/ 301 w 461"/>
              <a:gd name="T95" fmla="*/ 249 h 454"/>
              <a:gd name="T96" fmla="*/ 337 w 461"/>
              <a:gd name="T97" fmla="*/ 391 h 454"/>
              <a:gd name="T98" fmla="*/ 425 w 461"/>
              <a:gd name="T99" fmla="*/ 258 h 454"/>
              <a:gd name="T100" fmla="*/ 301 w 461"/>
              <a:gd name="T101" fmla="*/ 249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461" h="454">
                <a:moveTo>
                  <a:pt x="221" y="160"/>
                </a:moveTo>
                <a:lnTo>
                  <a:pt x="221" y="160"/>
                </a:lnTo>
                <a:cubicBezTo>
                  <a:pt x="186" y="98"/>
                  <a:pt x="150" y="54"/>
                  <a:pt x="150" y="54"/>
                </a:cubicBezTo>
                <a:cubicBezTo>
                  <a:pt x="88" y="72"/>
                  <a:pt x="53" y="125"/>
                  <a:pt x="35" y="187"/>
                </a:cubicBezTo>
                <a:cubicBezTo>
                  <a:pt x="44" y="187"/>
                  <a:pt x="124" y="187"/>
                  <a:pt x="221" y="160"/>
                </a:cubicBezTo>
                <a:close/>
                <a:moveTo>
                  <a:pt x="239" y="231"/>
                </a:moveTo>
                <a:lnTo>
                  <a:pt x="239" y="231"/>
                </a:lnTo>
                <a:cubicBezTo>
                  <a:pt x="248" y="222"/>
                  <a:pt x="248" y="222"/>
                  <a:pt x="248" y="222"/>
                </a:cubicBezTo>
                <a:cubicBezTo>
                  <a:pt x="248" y="213"/>
                  <a:pt x="239" y="204"/>
                  <a:pt x="239" y="196"/>
                </a:cubicBezTo>
                <a:cubicBezTo>
                  <a:pt x="133" y="222"/>
                  <a:pt x="35" y="222"/>
                  <a:pt x="35" y="222"/>
                </a:cubicBezTo>
                <a:lnTo>
                  <a:pt x="35" y="222"/>
                </a:lnTo>
                <a:cubicBezTo>
                  <a:pt x="35" y="275"/>
                  <a:pt x="53" y="319"/>
                  <a:pt x="88" y="355"/>
                </a:cubicBezTo>
                <a:lnTo>
                  <a:pt x="88" y="355"/>
                </a:lnTo>
                <a:cubicBezTo>
                  <a:pt x="88" y="355"/>
                  <a:pt x="141" y="258"/>
                  <a:pt x="239" y="231"/>
                </a:cubicBezTo>
                <a:close/>
                <a:moveTo>
                  <a:pt x="106" y="382"/>
                </a:moveTo>
                <a:lnTo>
                  <a:pt x="106" y="382"/>
                </a:lnTo>
                <a:lnTo>
                  <a:pt x="106" y="382"/>
                </a:lnTo>
                <a:cubicBezTo>
                  <a:pt x="106" y="382"/>
                  <a:pt x="106" y="382"/>
                  <a:pt x="106" y="373"/>
                </a:cubicBezTo>
                <a:cubicBezTo>
                  <a:pt x="106" y="382"/>
                  <a:pt x="106" y="382"/>
                  <a:pt x="106" y="382"/>
                </a:cubicBezTo>
                <a:close/>
                <a:moveTo>
                  <a:pt x="186" y="36"/>
                </a:moveTo>
                <a:lnTo>
                  <a:pt x="186" y="36"/>
                </a:lnTo>
                <a:close/>
                <a:moveTo>
                  <a:pt x="354" y="81"/>
                </a:moveTo>
                <a:lnTo>
                  <a:pt x="354" y="81"/>
                </a:lnTo>
                <a:cubicBezTo>
                  <a:pt x="328" y="45"/>
                  <a:pt x="284" y="28"/>
                  <a:pt x="231" y="28"/>
                </a:cubicBezTo>
                <a:cubicBezTo>
                  <a:pt x="212" y="28"/>
                  <a:pt x="194" y="36"/>
                  <a:pt x="186" y="36"/>
                </a:cubicBezTo>
                <a:cubicBezTo>
                  <a:pt x="186" y="36"/>
                  <a:pt x="221" y="89"/>
                  <a:pt x="256" y="151"/>
                </a:cubicBezTo>
                <a:cubicBezTo>
                  <a:pt x="328" y="125"/>
                  <a:pt x="354" y="81"/>
                  <a:pt x="354" y="81"/>
                </a:cubicBezTo>
                <a:close/>
                <a:moveTo>
                  <a:pt x="231" y="453"/>
                </a:moveTo>
                <a:lnTo>
                  <a:pt x="231" y="453"/>
                </a:lnTo>
                <a:cubicBezTo>
                  <a:pt x="106" y="453"/>
                  <a:pt x="0" y="355"/>
                  <a:pt x="0" y="222"/>
                </a:cubicBezTo>
                <a:cubicBezTo>
                  <a:pt x="0" y="98"/>
                  <a:pt x="106" y="0"/>
                  <a:pt x="231" y="0"/>
                </a:cubicBezTo>
                <a:cubicBezTo>
                  <a:pt x="354" y="0"/>
                  <a:pt x="460" y="98"/>
                  <a:pt x="460" y="222"/>
                </a:cubicBezTo>
                <a:cubicBezTo>
                  <a:pt x="460" y="355"/>
                  <a:pt x="354" y="453"/>
                  <a:pt x="231" y="453"/>
                </a:cubicBezTo>
                <a:close/>
                <a:moveTo>
                  <a:pt x="265" y="258"/>
                </a:moveTo>
                <a:lnTo>
                  <a:pt x="265" y="258"/>
                </a:lnTo>
                <a:cubicBezTo>
                  <a:pt x="150" y="302"/>
                  <a:pt x="115" y="382"/>
                  <a:pt x="106" y="382"/>
                </a:cubicBezTo>
                <a:cubicBezTo>
                  <a:pt x="141" y="408"/>
                  <a:pt x="186" y="417"/>
                  <a:pt x="231" y="417"/>
                </a:cubicBezTo>
                <a:cubicBezTo>
                  <a:pt x="256" y="417"/>
                  <a:pt x="284" y="417"/>
                  <a:pt x="310" y="408"/>
                </a:cubicBezTo>
                <a:cubicBezTo>
                  <a:pt x="301" y="391"/>
                  <a:pt x="292" y="329"/>
                  <a:pt x="265" y="258"/>
                </a:cubicBezTo>
                <a:close/>
                <a:moveTo>
                  <a:pt x="275" y="178"/>
                </a:moveTo>
                <a:lnTo>
                  <a:pt x="275" y="178"/>
                </a:lnTo>
                <a:cubicBezTo>
                  <a:pt x="275" y="187"/>
                  <a:pt x="284" y="196"/>
                  <a:pt x="284" y="204"/>
                </a:cubicBezTo>
                <a:cubicBezTo>
                  <a:pt x="284" y="213"/>
                  <a:pt x="284" y="213"/>
                  <a:pt x="292" y="213"/>
                </a:cubicBezTo>
                <a:cubicBezTo>
                  <a:pt x="354" y="213"/>
                  <a:pt x="425" y="222"/>
                  <a:pt x="425" y="222"/>
                </a:cubicBezTo>
                <a:cubicBezTo>
                  <a:pt x="425" y="178"/>
                  <a:pt x="407" y="134"/>
                  <a:pt x="381" y="98"/>
                </a:cubicBezTo>
                <a:cubicBezTo>
                  <a:pt x="381" y="107"/>
                  <a:pt x="346" y="151"/>
                  <a:pt x="275" y="178"/>
                </a:cubicBezTo>
                <a:close/>
                <a:moveTo>
                  <a:pt x="301" y="249"/>
                </a:moveTo>
                <a:lnTo>
                  <a:pt x="301" y="249"/>
                </a:lnTo>
                <a:cubicBezTo>
                  <a:pt x="328" y="319"/>
                  <a:pt x="337" y="373"/>
                  <a:pt x="337" y="391"/>
                </a:cubicBezTo>
                <a:cubicBezTo>
                  <a:pt x="381" y="355"/>
                  <a:pt x="416" y="311"/>
                  <a:pt x="425" y="258"/>
                </a:cubicBezTo>
                <a:cubicBezTo>
                  <a:pt x="416" y="258"/>
                  <a:pt x="363" y="240"/>
                  <a:pt x="301" y="24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90" name="Freeform 69"/>
          <p:cNvSpPr>
            <a:spLocks noChangeArrowheads="1"/>
          </p:cNvSpPr>
          <p:nvPr/>
        </p:nvSpPr>
        <p:spPr bwMode="auto">
          <a:xfrm>
            <a:off x="9515643" y="3666067"/>
            <a:ext cx="372437" cy="245534"/>
          </a:xfrm>
          <a:custGeom>
            <a:avLst/>
            <a:gdLst>
              <a:gd name="T0" fmla="*/ 203 w 514"/>
              <a:gd name="T1" fmla="*/ 142 h 338"/>
              <a:gd name="T2" fmla="*/ 203 w 514"/>
              <a:gd name="T3" fmla="*/ 142 h 338"/>
              <a:gd name="T4" fmla="*/ 247 w 514"/>
              <a:gd name="T5" fmla="*/ 89 h 338"/>
              <a:gd name="T6" fmla="*/ 159 w 514"/>
              <a:gd name="T7" fmla="*/ 0 h 338"/>
              <a:gd name="T8" fmla="*/ 0 w 514"/>
              <a:gd name="T9" fmla="*/ 0 h 338"/>
              <a:gd name="T10" fmla="*/ 0 w 514"/>
              <a:gd name="T11" fmla="*/ 319 h 338"/>
              <a:gd name="T12" fmla="*/ 159 w 514"/>
              <a:gd name="T13" fmla="*/ 319 h 338"/>
              <a:gd name="T14" fmla="*/ 256 w 514"/>
              <a:gd name="T15" fmla="*/ 222 h 338"/>
              <a:gd name="T16" fmla="*/ 203 w 514"/>
              <a:gd name="T17" fmla="*/ 142 h 338"/>
              <a:gd name="T18" fmla="*/ 71 w 514"/>
              <a:gd name="T19" fmla="*/ 53 h 338"/>
              <a:gd name="T20" fmla="*/ 71 w 514"/>
              <a:gd name="T21" fmla="*/ 53 h 338"/>
              <a:gd name="T22" fmla="*/ 159 w 514"/>
              <a:gd name="T23" fmla="*/ 53 h 338"/>
              <a:gd name="T24" fmla="*/ 186 w 514"/>
              <a:gd name="T25" fmla="*/ 89 h 338"/>
              <a:gd name="T26" fmla="*/ 150 w 514"/>
              <a:gd name="T27" fmla="*/ 125 h 338"/>
              <a:gd name="T28" fmla="*/ 71 w 514"/>
              <a:gd name="T29" fmla="*/ 125 h 338"/>
              <a:gd name="T30" fmla="*/ 71 w 514"/>
              <a:gd name="T31" fmla="*/ 53 h 338"/>
              <a:gd name="T32" fmla="*/ 159 w 514"/>
              <a:gd name="T33" fmla="*/ 266 h 338"/>
              <a:gd name="T34" fmla="*/ 159 w 514"/>
              <a:gd name="T35" fmla="*/ 266 h 338"/>
              <a:gd name="T36" fmla="*/ 71 w 514"/>
              <a:gd name="T37" fmla="*/ 266 h 338"/>
              <a:gd name="T38" fmla="*/ 71 w 514"/>
              <a:gd name="T39" fmla="*/ 178 h 338"/>
              <a:gd name="T40" fmla="*/ 159 w 514"/>
              <a:gd name="T41" fmla="*/ 178 h 338"/>
              <a:gd name="T42" fmla="*/ 194 w 514"/>
              <a:gd name="T43" fmla="*/ 222 h 338"/>
              <a:gd name="T44" fmla="*/ 159 w 514"/>
              <a:gd name="T45" fmla="*/ 266 h 338"/>
              <a:gd name="T46" fmla="*/ 390 w 514"/>
              <a:gd name="T47" fmla="*/ 80 h 338"/>
              <a:gd name="T48" fmla="*/ 390 w 514"/>
              <a:gd name="T49" fmla="*/ 80 h 338"/>
              <a:gd name="T50" fmla="*/ 265 w 514"/>
              <a:gd name="T51" fmla="*/ 204 h 338"/>
              <a:gd name="T52" fmla="*/ 390 w 514"/>
              <a:gd name="T53" fmla="*/ 328 h 338"/>
              <a:gd name="T54" fmla="*/ 496 w 514"/>
              <a:gd name="T55" fmla="*/ 240 h 338"/>
              <a:gd name="T56" fmla="*/ 443 w 514"/>
              <a:gd name="T57" fmla="*/ 240 h 338"/>
              <a:gd name="T58" fmla="*/ 390 w 514"/>
              <a:gd name="T59" fmla="*/ 275 h 338"/>
              <a:gd name="T60" fmla="*/ 337 w 514"/>
              <a:gd name="T61" fmla="*/ 222 h 338"/>
              <a:gd name="T62" fmla="*/ 496 w 514"/>
              <a:gd name="T63" fmla="*/ 222 h 338"/>
              <a:gd name="T64" fmla="*/ 390 w 514"/>
              <a:gd name="T65" fmla="*/ 80 h 338"/>
              <a:gd name="T66" fmla="*/ 434 w 514"/>
              <a:gd name="T67" fmla="*/ 178 h 338"/>
              <a:gd name="T68" fmla="*/ 434 w 514"/>
              <a:gd name="T69" fmla="*/ 178 h 338"/>
              <a:gd name="T70" fmla="*/ 337 w 514"/>
              <a:gd name="T71" fmla="*/ 178 h 338"/>
              <a:gd name="T72" fmla="*/ 390 w 514"/>
              <a:gd name="T73" fmla="*/ 125 h 338"/>
              <a:gd name="T74" fmla="*/ 434 w 514"/>
              <a:gd name="T75" fmla="*/ 178 h 338"/>
              <a:gd name="T76" fmla="*/ 452 w 514"/>
              <a:gd name="T77" fmla="*/ 18 h 338"/>
              <a:gd name="T78" fmla="*/ 452 w 514"/>
              <a:gd name="T79" fmla="*/ 18 h 338"/>
              <a:gd name="T80" fmla="*/ 319 w 514"/>
              <a:gd name="T81" fmla="*/ 18 h 338"/>
              <a:gd name="T82" fmla="*/ 319 w 514"/>
              <a:gd name="T83" fmla="*/ 62 h 338"/>
              <a:gd name="T84" fmla="*/ 452 w 514"/>
              <a:gd name="T85" fmla="*/ 62 h 338"/>
              <a:gd name="T86" fmla="*/ 452 w 514"/>
              <a:gd name="T87" fmla="*/ 18 h 3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514" h="338">
                <a:moveTo>
                  <a:pt x="203" y="142"/>
                </a:moveTo>
                <a:lnTo>
                  <a:pt x="203" y="142"/>
                </a:lnTo>
                <a:cubicBezTo>
                  <a:pt x="203" y="142"/>
                  <a:pt x="247" y="142"/>
                  <a:pt x="247" y="89"/>
                </a:cubicBezTo>
                <a:cubicBezTo>
                  <a:pt x="247" y="27"/>
                  <a:pt x="212" y="0"/>
                  <a:pt x="159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19"/>
                  <a:pt x="0" y="319"/>
                  <a:pt x="0" y="319"/>
                </a:cubicBezTo>
                <a:cubicBezTo>
                  <a:pt x="159" y="319"/>
                  <a:pt x="159" y="319"/>
                  <a:pt x="159" y="319"/>
                </a:cubicBezTo>
                <a:cubicBezTo>
                  <a:pt x="159" y="319"/>
                  <a:pt x="256" y="328"/>
                  <a:pt x="256" y="222"/>
                </a:cubicBezTo>
                <a:cubicBezTo>
                  <a:pt x="256" y="222"/>
                  <a:pt x="265" y="142"/>
                  <a:pt x="203" y="142"/>
                </a:cubicBezTo>
                <a:close/>
                <a:moveTo>
                  <a:pt x="71" y="53"/>
                </a:moveTo>
                <a:lnTo>
                  <a:pt x="71" y="53"/>
                </a:lnTo>
                <a:cubicBezTo>
                  <a:pt x="159" y="53"/>
                  <a:pt x="159" y="53"/>
                  <a:pt x="159" y="53"/>
                </a:cubicBezTo>
                <a:cubicBezTo>
                  <a:pt x="159" y="53"/>
                  <a:pt x="186" y="53"/>
                  <a:pt x="186" y="89"/>
                </a:cubicBezTo>
                <a:cubicBezTo>
                  <a:pt x="186" y="125"/>
                  <a:pt x="168" y="125"/>
                  <a:pt x="150" y="125"/>
                </a:cubicBezTo>
                <a:cubicBezTo>
                  <a:pt x="71" y="125"/>
                  <a:pt x="71" y="125"/>
                  <a:pt x="71" y="125"/>
                </a:cubicBezTo>
                <a:lnTo>
                  <a:pt x="71" y="53"/>
                </a:lnTo>
                <a:close/>
                <a:moveTo>
                  <a:pt x="159" y="266"/>
                </a:moveTo>
                <a:lnTo>
                  <a:pt x="159" y="266"/>
                </a:lnTo>
                <a:cubicBezTo>
                  <a:pt x="71" y="266"/>
                  <a:pt x="71" y="266"/>
                  <a:pt x="71" y="266"/>
                </a:cubicBezTo>
                <a:cubicBezTo>
                  <a:pt x="71" y="178"/>
                  <a:pt x="71" y="178"/>
                  <a:pt x="71" y="178"/>
                </a:cubicBezTo>
                <a:cubicBezTo>
                  <a:pt x="159" y="178"/>
                  <a:pt x="159" y="178"/>
                  <a:pt x="159" y="178"/>
                </a:cubicBezTo>
                <a:cubicBezTo>
                  <a:pt x="159" y="178"/>
                  <a:pt x="194" y="178"/>
                  <a:pt x="194" y="222"/>
                </a:cubicBezTo>
                <a:cubicBezTo>
                  <a:pt x="194" y="257"/>
                  <a:pt x="168" y="266"/>
                  <a:pt x="159" y="266"/>
                </a:cubicBezTo>
                <a:close/>
                <a:moveTo>
                  <a:pt x="390" y="80"/>
                </a:moveTo>
                <a:lnTo>
                  <a:pt x="390" y="80"/>
                </a:lnTo>
                <a:cubicBezTo>
                  <a:pt x="265" y="80"/>
                  <a:pt x="265" y="204"/>
                  <a:pt x="265" y="204"/>
                </a:cubicBezTo>
                <a:cubicBezTo>
                  <a:pt x="265" y="204"/>
                  <a:pt x="265" y="328"/>
                  <a:pt x="390" y="328"/>
                </a:cubicBezTo>
                <a:cubicBezTo>
                  <a:pt x="390" y="328"/>
                  <a:pt x="496" y="337"/>
                  <a:pt x="496" y="240"/>
                </a:cubicBezTo>
                <a:cubicBezTo>
                  <a:pt x="443" y="240"/>
                  <a:pt x="443" y="240"/>
                  <a:pt x="443" y="240"/>
                </a:cubicBezTo>
                <a:cubicBezTo>
                  <a:pt x="443" y="240"/>
                  <a:pt x="443" y="275"/>
                  <a:pt x="390" y="275"/>
                </a:cubicBezTo>
                <a:cubicBezTo>
                  <a:pt x="390" y="275"/>
                  <a:pt x="337" y="284"/>
                  <a:pt x="337" y="222"/>
                </a:cubicBezTo>
                <a:cubicBezTo>
                  <a:pt x="496" y="222"/>
                  <a:pt x="496" y="222"/>
                  <a:pt x="496" y="222"/>
                </a:cubicBezTo>
                <a:cubicBezTo>
                  <a:pt x="496" y="222"/>
                  <a:pt x="513" y="80"/>
                  <a:pt x="390" y="80"/>
                </a:cubicBezTo>
                <a:close/>
                <a:moveTo>
                  <a:pt x="434" y="178"/>
                </a:moveTo>
                <a:lnTo>
                  <a:pt x="434" y="178"/>
                </a:lnTo>
                <a:cubicBezTo>
                  <a:pt x="337" y="178"/>
                  <a:pt x="337" y="178"/>
                  <a:pt x="337" y="178"/>
                </a:cubicBezTo>
                <a:cubicBezTo>
                  <a:pt x="337" y="178"/>
                  <a:pt x="345" y="125"/>
                  <a:pt x="390" y="125"/>
                </a:cubicBezTo>
                <a:cubicBezTo>
                  <a:pt x="434" y="125"/>
                  <a:pt x="434" y="178"/>
                  <a:pt x="434" y="178"/>
                </a:cubicBezTo>
                <a:close/>
                <a:moveTo>
                  <a:pt x="452" y="18"/>
                </a:moveTo>
                <a:lnTo>
                  <a:pt x="452" y="18"/>
                </a:lnTo>
                <a:cubicBezTo>
                  <a:pt x="319" y="18"/>
                  <a:pt x="319" y="18"/>
                  <a:pt x="319" y="18"/>
                </a:cubicBezTo>
                <a:cubicBezTo>
                  <a:pt x="319" y="62"/>
                  <a:pt x="319" y="62"/>
                  <a:pt x="319" y="62"/>
                </a:cubicBezTo>
                <a:cubicBezTo>
                  <a:pt x="452" y="62"/>
                  <a:pt x="452" y="62"/>
                  <a:pt x="452" y="62"/>
                </a:cubicBezTo>
                <a:lnTo>
                  <a:pt x="452" y="1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91" name="Freeform 70"/>
          <p:cNvSpPr>
            <a:spLocks noChangeArrowheads="1"/>
          </p:cNvSpPr>
          <p:nvPr/>
        </p:nvSpPr>
        <p:spPr bwMode="auto">
          <a:xfrm>
            <a:off x="985582" y="2904068"/>
            <a:ext cx="203147" cy="328084"/>
          </a:xfrm>
          <a:custGeom>
            <a:avLst/>
            <a:gdLst>
              <a:gd name="T0" fmla="*/ 283 w 284"/>
              <a:gd name="T1" fmla="*/ 426 h 454"/>
              <a:gd name="T2" fmla="*/ 283 w 284"/>
              <a:gd name="T3" fmla="*/ 426 h 454"/>
              <a:gd name="T4" fmla="*/ 230 w 284"/>
              <a:gd name="T5" fmla="*/ 453 h 454"/>
              <a:gd name="T6" fmla="*/ 177 w 284"/>
              <a:gd name="T7" fmla="*/ 453 h 454"/>
              <a:gd name="T8" fmla="*/ 124 w 284"/>
              <a:gd name="T9" fmla="*/ 444 h 454"/>
              <a:gd name="T10" fmla="*/ 80 w 284"/>
              <a:gd name="T11" fmla="*/ 426 h 454"/>
              <a:gd name="T12" fmla="*/ 61 w 284"/>
              <a:gd name="T13" fmla="*/ 391 h 454"/>
              <a:gd name="T14" fmla="*/ 53 w 284"/>
              <a:gd name="T15" fmla="*/ 347 h 454"/>
              <a:gd name="T16" fmla="*/ 53 w 284"/>
              <a:gd name="T17" fmla="*/ 187 h 454"/>
              <a:gd name="T18" fmla="*/ 0 w 284"/>
              <a:gd name="T19" fmla="*/ 187 h 454"/>
              <a:gd name="T20" fmla="*/ 0 w 284"/>
              <a:gd name="T21" fmla="*/ 116 h 454"/>
              <a:gd name="T22" fmla="*/ 44 w 284"/>
              <a:gd name="T23" fmla="*/ 98 h 454"/>
              <a:gd name="T24" fmla="*/ 80 w 284"/>
              <a:gd name="T25" fmla="*/ 54 h 454"/>
              <a:gd name="T26" fmla="*/ 97 w 284"/>
              <a:gd name="T27" fmla="*/ 0 h 454"/>
              <a:gd name="T28" fmla="*/ 160 w 284"/>
              <a:gd name="T29" fmla="*/ 0 h 454"/>
              <a:gd name="T30" fmla="*/ 160 w 284"/>
              <a:gd name="T31" fmla="*/ 116 h 454"/>
              <a:gd name="T32" fmla="*/ 266 w 284"/>
              <a:gd name="T33" fmla="*/ 116 h 454"/>
              <a:gd name="T34" fmla="*/ 266 w 284"/>
              <a:gd name="T35" fmla="*/ 187 h 454"/>
              <a:gd name="T36" fmla="*/ 160 w 284"/>
              <a:gd name="T37" fmla="*/ 187 h 454"/>
              <a:gd name="T38" fmla="*/ 160 w 284"/>
              <a:gd name="T39" fmla="*/ 302 h 454"/>
              <a:gd name="T40" fmla="*/ 160 w 284"/>
              <a:gd name="T41" fmla="*/ 355 h 454"/>
              <a:gd name="T42" fmla="*/ 177 w 284"/>
              <a:gd name="T43" fmla="*/ 373 h 454"/>
              <a:gd name="T44" fmla="*/ 213 w 284"/>
              <a:gd name="T45" fmla="*/ 382 h 454"/>
              <a:gd name="T46" fmla="*/ 283 w 284"/>
              <a:gd name="T47" fmla="*/ 355 h 454"/>
              <a:gd name="T48" fmla="*/ 283 w 284"/>
              <a:gd name="T49" fmla="*/ 426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84" h="454">
                <a:moveTo>
                  <a:pt x="283" y="426"/>
                </a:moveTo>
                <a:lnTo>
                  <a:pt x="283" y="426"/>
                </a:lnTo>
                <a:cubicBezTo>
                  <a:pt x="257" y="435"/>
                  <a:pt x="239" y="444"/>
                  <a:pt x="230" y="453"/>
                </a:cubicBezTo>
                <a:cubicBezTo>
                  <a:pt x="213" y="453"/>
                  <a:pt x="195" y="453"/>
                  <a:pt x="177" y="453"/>
                </a:cubicBezTo>
                <a:cubicBezTo>
                  <a:pt x="160" y="453"/>
                  <a:pt x="142" y="453"/>
                  <a:pt x="124" y="444"/>
                </a:cubicBezTo>
                <a:cubicBezTo>
                  <a:pt x="106" y="444"/>
                  <a:pt x="88" y="435"/>
                  <a:pt x="80" y="426"/>
                </a:cubicBezTo>
                <a:cubicBezTo>
                  <a:pt x="71" y="417"/>
                  <a:pt x="61" y="400"/>
                  <a:pt x="61" y="391"/>
                </a:cubicBezTo>
                <a:cubicBezTo>
                  <a:pt x="53" y="382"/>
                  <a:pt x="53" y="364"/>
                  <a:pt x="53" y="347"/>
                </a:cubicBezTo>
                <a:cubicBezTo>
                  <a:pt x="53" y="187"/>
                  <a:pt x="53" y="187"/>
                  <a:pt x="53" y="187"/>
                </a:cubicBezTo>
                <a:cubicBezTo>
                  <a:pt x="0" y="187"/>
                  <a:pt x="0" y="187"/>
                  <a:pt x="0" y="187"/>
                </a:cubicBezTo>
                <a:cubicBezTo>
                  <a:pt x="0" y="116"/>
                  <a:pt x="0" y="116"/>
                  <a:pt x="0" y="116"/>
                </a:cubicBezTo>
                <a:cubicBezTo>
                  <a:pt x="17" y="116"/>
                  <a:pt x="35" y="107"/>
                  <a:pt x="44" y="98"/>
                </a:cubicBezTo>
                <a:cubicBezTo>
                  <a:pt x="61" y="81"/>
                  <a:pt x="71" y="72"/>
                  <a:pt x="80" y="54"/>
                </a:cubicBezTo>
                <a:cubicBezTo>
                  <a:pt x="88" y="36"/>
                  <a:pt x="88" y="19"/>
                  <a:pt x="97" y="0"/>
                </a:cubicBezTo>
                <a:cubicBezTo>
                  <a:pt x="160" y="0"/>
                  <a:pt x="160" y="0"/>
                  <a:pt x="160" y="0"/>
                </a:cubicBezTo>
                <a:cubicBezTo>
                  <a:pt x="160" y="116"/>
                  <a:pt x="160" y="116"/>
                  <a:pt x="160" y="116"/>
                </a:cubicBezTo>
                <a:cubicBezTo>
                  <a:pt x="266" y="116"/>
                  <a:pt x="266" y="116"/>
                  <a:pt x="266" y="116"/>
                </a:cubicBezTo>
                <a:cubicBezTo>
                  <a:pt x="266" y="187"/>
                  <a:pt x="266" y="187"/>
                  <a:pt x="266" y="187"/>
                </a:cubicBezTo>
                <a:cubicBezTo>
                  <a:pt x="160" y="187"/>
                  <a:pt x="160" y="187"/>
                  <a:pt x="160" y="187"/>
                </a:cubicBezTo>
                <a:cubicBezTo>
                  <a:pt x="160" y="302"/>
                  <a:pt x="160" y="302"/>
                  <a:pt x="160" y="302"/>
                </a:cubicBezTo>
                <a:cubicBezTo>
                  <a:pt x="160" y="329"/>
                  <a:pt x="160" y="347"/>
                  <a:pt x="160" y="355"/>
                </a:cubicBezTo>
                <a:cubicBezTo>
                  <a:pt x="168" y="364"/>
                  <a:pt x="168" y="364"/>
                  <a:pt x="177" y="373"/>
                </a:cubicBezTo>
                <a:cubicBezTo>
                  <a:pt x="186" y="373"/>
                  <a:pt x="195" y="382"/>
                  <a:pt x="213" y="382"/>
                </a:cubicBezTo>
                <a:cubicBezTo>
                  <a:pt x="230" y="382"/>
                  <a:pt x="257" y="373"/>
                  <a:pt x="283" y="355"/>
                </a:cubicBezTo>
                <a:lnTo>
                  <a:pt x="283" y="426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92" name="Freeform 71"/>
          <p:cNvSpPr>
            <a:spLocks noChangeArrowheads="1"/>
          </p:cNvSpPr>
          <p:nvPr/>
        </p:nvSpPr>
        <p:spPr bwMode="auto">
          <a:xfrm>
            <a:off x="1633113" y="2897718"/>
            <a:ext cx="347043" cy="340783"/>
          </a:xfrm>
          <a:custGeom>
            <a:avLst/>
            <a:gdLst>
              <a:gd name="T0" fmla="*/ 239 w 480"/>
              <a:gd name="T1" fmla="*/ 0 h 471"/>
              <a:gd name="T2" fmla="*/ 239 w 480"/>
              <a:gd name="T3" fmla="*/ 0 h 471"/>
              <a:gd name="T4" fmla="*/ 0 w 480"/>
              <a:gd name="T5" fmla="*/ 231 h 471"/>
              <a:gd name="T6" fmla="*/ 239 w 480"/>
              <a:gd name="T7" fmla="*/ 470 h 471"/>
              <a:gd name="T8" fmla="*/ 479 w 480"/>
              <a:gd name="T9" fmla="*/ 231 h 471"/>
              <a:gd name="T10" fmla="*/ 239 w 480"/>
              <a:gd name="T11" fmla="*/ 0 h 471"/>
              <a:gd name="T12" fmla="*/ 301 w 480"/>
              <a:gd name="T13" fmla="*/ 338 h 471"/>
              <a:gd name="T14" fmla="*/ 301 w 480"/>
              <a:gd name="T15" fmla="*/ 338 h 471"/>
              <a:gd name="T16" fmla="*/ 274 w 480"/>
              <a:gd name="T17" fmla="*/ 347 h 471"/>
              <a:gd name="T18" fmla="*/ 248 w 480"/>
              <a:gd name="T19" fmla="*/ 347 h 471"/>
              <a:gd name="T20" fmla="*/ 221 w 480"/>
              <a:gd name="T21" fmla="*/ 347 h 471"/>
              <a:gd name="T22" fmla="*/ 204 w 480"/>
              <a:gd name="T23" fmla="*/ 338 h 471"/>
              <a:gd name="T24" fmla="*/ 186 w 480"/>
              <a:gd name="T25" fmla="*/ 320 h 471"/>
              <a:gd name="T26" fmla="*/ 186 w 480"/>
              <a:gd name="T27" fmla="*/ 293 h 471"/>
              <a:gd name="T28" fmla="*/ 186 w 480"/>
              <a:gd name="T29" fmla="*/ 213 h 471"/>
              <a:gd name="T30" fmla="*/ 159 w 480"/>
              <a:gd name="T31" fmla="*/ 213 h 471"/>
              <a:gd name="T32" fmla="*/ 159 w 480"/>
              <a:gd name="T33" fmla="*/ 178 h 471"/>
              <a:gd name="T34" fmla="*/ 186 w 480"/>
              <a:gd name="T35" fmla="*/ 169 h 471"/>
              <a:gd name="T36" fmla="*/ 204 w 480"/>
              <a:gd name="T37" fmla="*/ 151 h 471"/>
              <a:gd name="T38" fmla="*/ 213 w 480"/>
              <a:gd name="T39" fmla="*/ 116 h 471"/>
              <a:gd name="T40" fmla="*/ 239 w 480"/>
              <a:gd name="T41" fmla="*/ 116 h 471"/>
              <a:gd name="T42" fmla="*/ 239 w 480"/>
              <a:gd name="T43" fmla="*/ 178 h 471"/>
              <a:gd name="T44" fmla="*/ 292 w 480"/>
              <a:gd name="T45" fmla="*/ 178 h 471"/>
              <a:gd name="T46" fmla="*/ 292 w 480"/>
              <a:gd name="T47" fmla="*/ 213 h 471"/>
              <a:gd name="T48" fmla="*/ 239 w 480"/>
              <a:gd name="T49" fmla="*/ 213 h 471"/>
              <a:gd name="T50" fmla="*/ 239 w 480"/>
              <a:gd name="T51" fmla="*/ 275 h 471"/>
              <a:gd name="T52" fmla="*/ 239 w 480"/>
              <a:gd name="T53" fmla="*/ 303 h 471"/>
              <a:gd name="T54" fmla="*/ 248 w 480"/>
              <a:gd name="T55" fmla="*/ 311 h 471"/>
              <a:gd name="T56" fmla="*/ 266 w 480"/>
              <a:gd name="T57" fmla="*/ 311 h 471"/>
              <a:gd name="T58" fmla="*/ 301 w 480"/>
              <a:gd name="T59" fmla="*/ 303 h 471"/>
              <a:gd name="T60" fmla="*/ 301 w 480"/>
              <a:gd name="T61" fmla="*/ 338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80" h="471">
                <a:moveTo>
                  <a:pt x="239" y="0"/>
                </a:moveTo>
                <a:lnTo>
                  <a:pt x="239" y="0"/>
                </a:lnTo>
                <a:cubicBezTo>
                  <a:pt x="107" y="0"/>
                  <a:pt x="0" y="107"/>
                  <a:pt x="0" y="231"/>
                </a:cubicBezTo>
                <a:cubicBezTo>
                  <a:pt x="0" y="364"/>
                  <a:pt x="107" y="470"/>
                  <a:pt x="239" y="470"/>
                </a:cubicBezTo>
                <a:cubicBezTo>
                  <a:pt x="372" y="470"/>
                  <a:pt x="479" y="364"/>
                  <a:pt x="479" y="231"/>
                </a:cubicBezTo>
                <a:cubicBezTo>
                  <a:pt x="479" y="107"/>
                  <a:pt x="372" y="0"/>
                  <a:pt x="239" y="0"/>
                </a:cubicBezTo>
                <a:close/>
                <a:moveTo>
                  <a:pt x="301" y="338"/>
                </a:moveTo>
                <a:lnTo>
                  <a:pt x="301" y="338"/>
                </a:lnTo>
                <a:cubicBezTo>
                  <a:pt x="292" y="347"/>
                  <a:pt x="283" y="347"/>
                  <a:pt x="274" y="347"/>
                </a:cubicBezTo>
                <a:cubicBezTo>
                  <a:pt x="266" y="347"/>
                  <a:pt x="257" y="347"/>
                  <a:pt x="248" y="347"/>
                </a:cubicBezTo>
                <a:cubicBezTo>
                  <a:pt x="239" y="347"/>
                  <a:pt x="230" y="347"/>
                  <a:pt x="221" y="347"/>
                </a:cubicBezTo>
                <a:cubicBezTo>
                  <a:pt x="213" y="347"/>
                  <a:pt x="204" y="338"/>
                  <a:pt x="204" y="338"/>
                </a:cubicBezTo>
                <a:cubicBezTo>
                  <a:pt x="195" y="328"/>
                  <a:pt x="195" y="328"/>
                  <a:pt x="186" y="320"/>
                </a:cubicBezTo>
                <a:cubicBezTo>
                  <a:pt x="186" y="311"/>
                  <a:pt x="186" y="303"/>
                  <a:pt x="186" y="293"/>
                </a:cubicBezTo>
                <a:cubicBezTo>
                  <a:pt x="186" y="213"/>
                  <a:pt x="186" y="213"/>
                  <a:pt x="186" y="213"/>
                </a:cubicBezTo>
                <a:cubicBezTo>
                  <a:pt x="159" y="213"/>
                  <a:pt x="159" y="213"/>
                  <a:pt x="159" y="213"/>
                </a:cubicBezTo>
                <a:cubicBezTo>
                  <a:pt x="159" y="178"/>
                  <a:pt x="159" y="178"/>
                  <a:pt x="159" y="178"/>
                </a:cubicBezTo>
                <a:cubicBezTo>
                  <a:pt x="168" y="178"/>
                  <a:pt x="177" y="178"/>
                  <a:pt x="186" y="169"/>
                </a:cubicBezTo>
                <a:cubicBezTo>
                  <a:pt x="195" y="160"/>
                  <a:pt x="195" y="160"/>
                  <a:pt x="204" y="151"/>
                </a:cubicBezTo>
                <a:cubicBezTo>
                  <a:pt x="204" y="143"/>
                  <a:pt x="204" y="134"/>
                  <a:pt x="213" y="116"/>
                </a:cubicBezTo>
                <a:cubicBezTo>
                  <a:pt x="239" y="116"/>
                  <a:pt x="239" y="116"/>
                  <a:pt x="239" y="116"/>
                </a:cubicBezTo>
                <a:cubicBezTo>
                  <a:pt x="239" y="178"/>
                  <a:pt x="239" y="178"/>
                  <a:pt x="239" y="178"/>
                </a:cubicBezTo>
                <a:cubicBezTo>
                  <a:pt x="292" y="178"/>
                  <a:pt x="292" y="178"/>
                  <a:pt x="292" y="178"/>
                </a:cubicBezTo>
                <a:cubicBezTo>
                  <a:pt x="292" y="213"/>
                  <a:pt x="292" y="213"/>
                  <a:pt x="292" y="213"/>
                </a:cubicBezTo>
                <a:cubicBezTo>
                  <a:pt x="239" y="213"/>
                  <a:pt x="239" y="213"/>
                  <a:pt x="239" y="213"/>
                </a:cubicBezTo>
                <a:cubicBezTo>
                  <a:pt x="239" y="275"/>
                  <a:pt x="239" y="275"/>
                  <a:pt x="239" y="275"/>
                </a:cubicBezTo>
                <a:cubicBezTo>
                  <a:pt x="239" y="284"/>
                  <a:pt x="239" y="293"/>
                  <a:pt x="239" y="303"/>
                </a:cubicBezTo>
                <a:cubicBezTo>
                  <a:pt x="248" y="303"/>
                  <a:pt x="248" y="303"/>
                  <a:pt x="248" y="311"/>
                </a:cubicBezTo>
                <a:cubicBezTo>
                  <a:pt x="257" y="311"/>
                  <a:pt x="266" y="311"/>
                  <a:pt x="266" y="311"/>
                </a:cubicBezTo>
                <a:cubicBezTo>
                  <a:pt x="283" y="311"/>
                  <a:pt x="292" y="311"/>
                  <a:pt x="301" y="303"/>
                </a:cubicBezTo>
                <a:lnTo>
                  <a:pt x="301" y="3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93" name="Freeform 72"/>
          <p:cNvSpPr>
            <a:spLocks noChangeArrowheads="1"/>
          </p:cNvSpPr>
          <p:nvPr/>
        </p:nvSpPr>
        <p:spPr bwMode="auto">
          <a:xfrm>
            <a:off x="922099" y="2214034"/>
            <a:ext cx="334346" cy="275167"/>
          </a:xfrm>
          <a:custGeom>
            <a:avLst/>
            <a:gdLst>
              <a:gd name="T0" fmla="*/ 310 w 462"/>
              <a:gd name="T1" fmla="*/ 222 h 383"/>
              <a:gd name="T2" fmla="*/ 310 w 462"/>
              <a:gd name="T3" fmla="*/ 222 h 383"/>
              <a:gd name="T4" fmla="*/ 275 w 462"/>
              <a:gd name="T5" fmla="*/ 266 h 383"/>
              <a:gd name="T6" fmla="*/ 310 w 462"/>
              <a:gd name="T7" fmla="*/ 310 h 383"/>
              <a:gd name="T8" fmla="*/ 337 w 462"/>
              <a:gd name="T9" fmla="*/ 266 h 383"/>
              <a:gd name="T10" fmla="*/ 310 w 462"/>
              <a:gd name="T11" fmla="*/ 222 h 383"/>
              <a:gd name="T12" fmla="*/ 416 w 462"/>
              <a:gd name="T13" fmla="*/ 107 h 383"/>
              <a:gd name="T14" fmla="*/ 416 w 462"/>
              <a:gd name="T15" fmla="*/ 107 h 383"/>
              <a:gd name="T16" fmla="*/ 408 w 462"/>
              <a:gd name="T17" fmla="*/ 0 h 383"/>
              <a:gd name="T18" fmla="*/ 293 w 462"/>
              <a:gd name="T19" fmla="*/ 45 h 383"/>
              <a:gd name="T20" fmla="*/ 231 w 462"/>
              <a:gd name="T21" fmla="*/ 45 h 383"/>
              <a:gd name="T22" fmla="*/ 169 w 462"/>
              <a:gd name="T23" fmla="*/ 45 h 383"/>
              <a:gd name="T24" fmla="*/ 53 w 462"/>
              <a:gd name="T25" fmla="*/ 0 h 383"/>
              <a:gd name="T26" fmla="*/ 36 w 462"/>
              <a:gd name="T27" fmla="*/ 107 h 383"/>
              <a:gd name="T28" fmla="*/ 0 w 462"/>
              <a:gd name="T29" fmla="*/ 204 h 383"/>
              <a:gd name="T30" fmla="*/ 186 w 462"/>
              <a:gd name="T31" fmla="*/ 382 h 383"/>
              <a:gd name="T32" fmla="*/ 231 w 462"/>
              <a:gd name="T33" fmla="*/ 382 h 383"/>
              <a:gd name="T34" fmla="*/ 275 w 462"/>
              <a:gd name="T35" fmla="*/ 382 h 383"/>
              <a:gd name="T36" fmla="*/ 461 w 462"/>
              <a:gd name="T37" fmla="*/ 204 h 383"/>
              <a:gd name="T38" fmla="*/ 416 w 462"/>
              <a:gd name="T39" fmla="*/ 107 h 383"/>
              <a:gd name="T40" fmla="*/ 231 w 462"/>
              <a:gd name="T41" fmla="*/ 364 h 383"/>
              <a:gd name="T42" fmla="*/ 231 w 462"/>
              <a:gd name="T43" fmla="*/ 364 h 383"/>
              <a:gd name="T44" fmla="*/ 231 w 462"/>
              <a:gd name="T45" fmla="*/ 364 h 383"/>
              <a:gd name="T46" fmla="*/ 62 w 462"/>
              <a:gd name="T47" fmla="*/ 257 h 383"/>
              <a:gd name="T48" fmla="*/ 89 w 462"/>
              <a:gd name="T49" fmla="*/ 204 h 383"/>
              <a:gd name="T50" fmla="*/ 231 w 462"/>
              <a:gd name="T51" fmla="*/ 187 h 383"/>
              <a:gd name="T52" fmla="*/ 231 w 462"/>
              <a:gd name="T53" fmla="*/ 187 h 383"/>
              <a:gd name="T54" fmla="*/ 231 w 462"/>
              <a:gd name="T55" fmla="*/ 187 h 383"/>
              <a:gd name="T56" fmla="*/ 372 w 462"/>
              <a:gd name="T57" fmla="*/ 204 h 383"/>
              <a:gd name="T58" fmla="*/ 399 w 462"/>
              <a:gd name="T59" fmla="*/ 257 h 383"/>
              <a:gd name="T60" fmla="*/ 231 w 462"/>
              <a:gd name="T61" fmla="*/ 364 h 383"/>
              <a:gd name="T62" fmla="*/ 150 w 462"/>
              <a:gd name="T63" fmla="*/ 222 h 383"/>
              <a:gd name="T64" fmla="*/ 150 w 462"/>
              <a:gd name="T65" fmla="*/ 222 h 383"/>
              <a:gd name="T66" fmla="*/ 115 w 462"/>
              <a:gd name="T67" fmla="*/ 266 h 383"/>
              <a:gd name="T68" fmla="*/ 150 w 462"/>
              <a:gd name="T69" fmla="*/ 310 h 383"/>
              <a:gd name="T70" fmla="*/ 186 w 462"/>
              <a:gd name="T71" fmla="*/ 266 h 383"/>
              <a:gd name="T72" fmla="*/ 150 w 462"/>
              <a:gd name="T73" fmla="*/ 222 h 3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462" h="383">
                <a:moveTo>
                  <a:pt x="310" y="222"/>
                </a:moveTo>
                <a:lnTo>
                  <a:pt x="310" y="222"/>
                </a:lnTo>
                <a:cubicBezTo>
                  <a:pt x="293" y="222"/>
                  <a:pt x="275" y="240"/>
                  <a:pt x="275" y="266"/>
                </a:cubicBezTo>
                <a:cubicBezTo>
                  <a:pt x="275" y="294"/>
                  <a:pt x="293" y="310"/>
                  <a:pt x="310" y="310"/>
                </a:cubicBezTo>
                <a:cubicBezTo>
                  <a:pt x="328" y="310"/>
                  <a:pt x="337" y="294"/>
                  <a:pt x="337" y="266"/>
                </a:cubicBezTo>
                <a:cubicBezTo>
                  <a:pt x="337" y="240"/>
                  <a:pt x="328" y="222"/>
                  <a:pt x="310" y="222"/>
                </a:cubicBezTo>
                <a:close/>
                <a:moveTo>
                  <a:pt x="416" y="107"/>
                </a:moveTo>
                <a:lnTo>
                  <a:pt x="416" y="107"/>
                </a:lnTo>
                <a:cubicBezTo>
                  <a:pt x="425" y="98"/>
                  <a:pt x="425" y="45"/>
                  <a:pt x="408" y="0"/>
                </a:cubicBezTo>
                <a:cubicBezTo>
                  <a:pt x="408" y="0"/>
                  <a:pt x="363" y="0"/>
                  <a:pt x="293" y="45"/>
                </a:cubicBezTo>
                <a:cubicBezTo>
                  <a:pt x="275" y="45"/>
                  <a:pt x="257" y="45"/>
                  <a:pt x="231" y="45"/>
                </a:cubicBezTo>
                <a:cubicBezTo>
                  <a:pt x="204" y="45"/>
                  <a:pt x="177" y="45"/>
                  <a:pt x="169" y="45"/>
                </a:cubicBezTo>
                <a:cubicBezTo>
                  <a:pt x="97" y="0"/>
                  <a:pt x="53" y="0"/>
                  <a:pt x="53" y="0"/>
                </a:cubicBezTo>
                <a:cubicBezTo>
                  <a:pt x="36" y="45"/>
                  <a:pt x="36" y="98"/>
                  <a:pt x="36" y="107"/>
                </a:cubicBezTo>
                <a:cubicBezTo>
                  <a:pt x="18" y="134"/>
                  <a:pt x="0" y="160"/>
                  <a:pt x="0" y="204"/>
                </a:cubicBezTo>
                <a:cubicBezTo>
                  <a:pt x="0" y="382"/>
                  <a:pt x="150" y="382"/>
                  <a:pt x="186" y="382"/>
                </a:cubicBezTo>
                <a:cubicBezTo>
                  <a:pt x="195" y="382"/>
                  <a:pt x="213" y="382"/>
                  <a:pt x="231" y="382"/>
                </a:cubicBezTo>
                <a:cubicBezTo>
                  <a:pt x="249" y="382"/>
                  <a:pt x="266" y="382"/>
                  <a:pt x="275" y="382"/>
                </a:cubicBezTo>
                <a:cubicBezTo>
                  <a:pt x="310" y="382"/>
                  <a:pt x="461" y="382"/>
                  <a:pt x="461" y="204"/>
                </a:cubicBezTo>
                <a:cubicBezTo>
                  <a:pt x="461" y="160"/>
                  <a:pt x="443" y="134"/>
                  <a:pt x="416" y="107"/>
                </a:cubicBezTo>
                <a:close/>
                <a:moveTo>
                  <a:pt x="231" y="364"/>
                </a:moveTo>
                <a:lnTo>
                  <a:pt x="231" y="364"/>
                </a:lnTo>
                <a:lnTo>
                  <a:pt x="231" y="364"/>
                </a:lnTo>
                <a:cubicBezTo>
                  <a:pt x="133" y="364"/>
                  <a:pt x="62" y="355"/>
                  <a:pt x="62" y="257"/>
                </a:cubicBezTo>
                <a:cubicBezTo>
                  <a:pt x="62" y="240"/>
                  <a:pt x="71" y="213"/>
                  <a:pt x="89" y="204"/>
                </a:cubicBezTo>
                <a:cubicBezTo>
                  <a:pt x="115" y="169"/>
                  <a:pt x="169" y="187"/>
                  <a:pt x="231" y="187"/>
                </a:cubicBezTo>
                <a:lnTo>
                  <a:pt x="231" y="187"/>
                </a:lnTo>
                <a:lnTo>
                  <a:pt x="231" y="187"/>
                </a:lnTo>
                <a:cubicBezTo>
                  <a:pt x="293" y="187"/>
                  <a:pt x="337" y="169"/>
                  <a:pt x="372" y="204"/>
                </a:cubicBezTo>
                <a:cubicBezTo>
                  <a:pt x="390" y="213"/>
                  <a:pt x="399" y="240"/>
                  <a:pt x="399" y="257"/>
                </a:cubicBezTo>
                <a:cubicBezTo>
                  <a:pt x="399" y="355"/>
                  <a:pt x="328" y="364"/>
                  <a:pt x="231" y="364"/>
                </a:cubicBezTo>
                <a:close/>
                <a:moveTo>
                  <a:pt x="150" y="222"/>
                </a:moveTo>
                <a:lnTo>
                  <a:pt x="150" y="222"/>
                </a:lnTo>
                <a:cubicBezTo>
                  <a:pt x="133" y="222"/>
                  <a:pt x="115" y="240"/>
                  <a:pt x="115" y="266"/>
                </a:cubicBezTo>
                <a:cubicBezTo>
                  <a:pt x="115" y="294"/>
                  <a:pt x="133" y="310"/>
                  <a:pt x="150" y="310"/>
                </a:cubicBezTo>
                <a:cubicBezTo>
                  <a:pt x="169" y="310"/>
                  <a:pt x="186" y="294"/>
                  <a:pt x="186" y="266"/>
                </a:cubicBezTo>
                <a:cubicBezTo>
                  <a:pt x="186" y="240"/>
                  <a:pt x="169" y="222"/>
                  <a:pt x="150" y="22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94" name="Freeform 73"/>
          <p:cNvSpPr>
            <a:spLocks noChangeArrowheads="1"/>
          </p:cNvSpPr>
          <p:nvPr/>
        </p:nvSpPr>
        <p:spPr bwMode="auto">
          <a:xfrm>
            <a:off x="1633113" y="2180168"/>
            <a:ext cx="347043" cy="342900"/>
          </a:xfrm>
          <a:custGeom>
            <a:avLst/>
            <a:gdLst>
              <a:gd name="T0" fmla="*/ 239 w 480"/>
              <a:gd name="T1" fmla="*/ 231 h 471"/>
              <a:gd name="T2" fmla="*/ 239 w 480"/>
              <a:gd name="T3" fmla="*/ 231 h 471"/>
              <a:gd name="T4" fmla="*/ 239 w 480"/>
              <a:gd name="T5" fmla="*/ 231 h 471"/>
              <a:gd name="T6" fmla="*/ 239 w 480"/>
              <a:gd name="T7" fmla="*/ 231 h 471"/>
              <a:gd name="T8" fmla="*/ 168 w 480"/>
              <a:gd name="T9" fmla="*/ 240 h 471"/>
              <a:gd name="T10" fmla="*/ 151 w 480"/>
              <a:gd name="T11" fmla="*/ 266 h 471"/>
              <a:gd name="T12" fmla="*/ 239 w 480"/>
              <a:gd name="T13" fmla="*/ 319 h 471"/>
              <a:gd name="T14" fmla="*/ 239 w 480"/>
              <a:gd name="T15" fmla="*/ 319 h 471"/>
              <a:gd name="T16" fmla="*/ 319 w 480"/>
              <a:gd name="T17" fmla="*/ 266 h 471"/>
              <a:gd name="T18" fmla="*/ 310 w 480"/>
              <a:gd name="T19" fmla="*/ 240 h 471"/>
              <a:gd name="T20" fmla="*/ 239 w 480"/>
              <a:gd name="T21" fmla="*/ 231 h 471"/>
              <a:gd name="T22" fmla="*/ 195 w 480"/>
              <a:gd name="T23" fmla="*/ 293 h 471"/>
              <a:gd name="T24" fmla="*/ 195 w 480"/>
              <a:gd name="T25" fmla="*/ 293 h 471"/>
              <a:gd name="T26" fmla="*/ 186 w 480"/>
              <a:gd name="T27" fmla="*/ 275 h 471"/>
              <a:gd name="T28" fmla="*/ 195 w 480"/>
              <a:gd name="T29" fmla="*/ 248 h 471"/>
              <a:gd name="T30" fmla="*/ 213 w 480"/>
              <a:gd name="T31" fmla="*/ 275 h 471"/>
              <a:gd name="T32" fmla="*/ 195 w 480"/>
              <a:gd name="T33" fmla="*/ 293 h 471"/>
              <a:gd name="T34" fmla="*/ 274 w 480"/>
              <a:gd name="T35" fmla="*/ 293 h 471"/>
              <a:gd name="T36" fmla="*/ 274 w 480"/>
              <a:gd name="T37" fmla="*/ 293 h 471"/>
              <a:gd name="T38" fmla="*/ 266 w 480"/>
              <a:gd name="T39" fmla="*/ 275 h 471"/>
              <a:gd name="T40" fmla="*/ 274 w 480"/>
              <a:gd name="T41" fmla="*/ 248 h 471"/>
              <a:gd name="T42" fmla="*/ 292 w 480"/>
              <a:gd name="T43" fmla="*/ 275 h 471"/>
              <a:gd name="T44" fmla="*/ 274 w 480"/>
              <a:gd name="T45" fmla="*/ 293 h 471"/>
              <a:gd name="T46" fmla="*/ 239 w 480"/>
              <a:gd name="T47" fmla="*/ 0 h 471"/>
              <a:gd name="T48" fmla="*/ 239 w 480"/>
              <a:gd name="T49" fmla="*/ 0 h 471"/>
              <a:gd name="T50" fmla="*/ 0 w 480"/>
              <a:gd name="T51" fmla="*/ 231 h 471"/>
              <a:gd name="T52" fmla="*/ 239 w 480"/>
              <a:gd name="T53" fmla="*/ 470 h 471"/>
              <a:gd name="T54" fmla="*/ 479 w 480"/>
              <a:gd name="T55" fmla="*/ 231 h 471"/>
              <a:gd name="T56" fmla="*/ 239 w 480"/>
              <a:gd name="T57" fmla="*/ 0 h 471"/>
              <a:gd name="T58" fmla="*/ 257 w 480"/>
              <a:gd name="T59" fmla="*/ 328 h 471"/>
              <a:gd name="T60" fmla="*/ 257 w 480"/>
              <a:gd name="T61" fmla="*/ 328 h 471"/>
              <a:gd name="T62" fmla="*/ 239 w 480"/>
              <a:gd name="T63" fmla="*/ 328 h 471"/>
              <a:gd name="T64" fmla="*/ 213 w 480"/>
              <a:gd name="T65" fmla="*/ 328 h 471"/>
              <a:gd name="T66" fmla="*/ 123 w 480"/>
              <a:gd name="T67" fmla="*/ 240 h 471"/>
              <a:gd name="T68" fmla="*/ 142 w 480"/>
              <a:gd name="T69" fmla="*/ 195 h 471"/>
              <a:gd name="T70" fmla="*/ 151 w 480"/>
              <a:gd name="T71" fmla="*/ 134 h 471"/>
              <a:gd name="T72" fmla="*/ 204 w 480"/>
              <a:gd name="T73" fmla="*/ 160 h 471"/>
              <a:gd name="T74" fmla="*/ 239 w 480"/>
              <a:gd name="T75" fmla="*/ 160 h 471"/>
              <a:gd name="T76" fmla="*/ 266 w 480"/>
              <a:gd name="T77" fmla="*/ 160 h 471"/>
              <a:gd name="T78" fmla="*/ 327 w 480"/>
              <a:gd name="T79" fmla="*/ 134 h 471"/>
              <a:gd name="T80" fmla="*/ 336 w 480"/>
              <a:gd name="T81" fmla="*/ 195 h 471"/>
              <a:gd name="T82" fmla="*/ 354 w 480"/>
              <a:gd name="T83" fmla="*/ 240 h 471"/>
              <a:gd name="T84" fmla="*/ 257 w 480"/>
              <a:gd name="T85" fmla="*/ 328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480" h="471">
                <a:moveTo>
                  <a:pt x="239" y="231"/>
                </a:moveTo>
                <a:lnTo>
                  <a:pt x="239" y="231"/>
                </a:lnTo>
                <a:lnTo>
                  <a:pt x="239" y="231"/>
                </a:lnTo>
                <a:lnTo>
                  <a:pt x="239" y="231"/>
                </a:lnTo>
                <a:cubicBezTo>
                  <a:pt x="213" y="231"/>
                  <a:pt x="186" y="222"/>
                  <a:pt x="168" y="240"/>
                </a:cubicBezTo>
                <a:cubicBezTo>
                  <a:pt x="159" y="248"/>
                  <a:pt x="151" y="257"/>
                  <a:pt x="151" y="266"/>
                </a:cubicBezTo>
                <a:cubicBezTo>
                  <a:pt x="151" y="319"/>
                  <a:pt x="195" y="319"/>
                  <a:pt x="239" y="319"/>
                </a:cubicBezTo>
                <a:lnTo>
                  <a:pt x="239" y="319"/>
                </a:lnTo>
                <a:cubicBezTo>
                  <a:pt x="283" y="319"/>
                  <a:pt x="319" y="319"/>
                  <a:pt x="319" y="266"/>
                </a:cubicBezTo>
                <a:cubicBezTo>
                  <a:pt x="319" y="257"/>
                  <a:pt x="319" y="248"/>
                  <a:pt x="310" y="240"/>
                </a:cubicBezTo>
                <a:cubicBezTo>
                  <a:pt x="292" y="222"/>
                  <a:pt x="266" y="231"/>
                  <a:pt x="239" y="231"/>
                </a:cubicBezTo>
                <a:close/>
                <a:moveTo>
                  <a:pt x="195" y="293"/>
                </a:moveTo>
                <a:lnTo>
                  <a:pt x="195" y="293"/>
                </a:lnTo>
                <a:cubicBezTo>
                  <a:pt x="186" y="293"/>
                  <a:pt x="186" y="284"/>
                  <a:pt x="186" y="275"/>
                </a:cubicBezTo>
                <a:cubicBezTo>
                  <a:pt x="186" y="257"/>
                  <a:pt x="186" y="248"/>
                  <a:pt x="195" y="248"/>
                </a:cubicBezTo>
                <a:cubicBezTo>
                  <a:pt x="204" y="248"/>
                  <a:pt x="213" y="257"/>
                  <a:pt x="213" y="275"/>
                </a:cubicBezTo>
                <a:cubicBezTo>
                  <a:pt x="213" y="284"/>
                  <a:pt x="204" y="293"/>
                  <a:pt x="195" y="293"/>
                </a:cubicBezTo>
                <a:close/>
                <a:moveTo>
                  <a:pt x="274" y="293"/>
                </a:moveTo>
                <a:lnTo>
                  <a:pt x="274" y="293"/>
                </a:lnTo>
                <a:cubicBezTo>
                  <a:pt x="266" y="293"/>
                  <a:pt x="266" y="284"/>
                  <a:pt x="266" y="275"/>
                </a:cubicBezTo>
                <a:cubicBezTo>
                  <a:pt x="266" y="257"/>
                  <a:pt x="266" y="248"/>
                  <a:pt x="274" y="248"/>
                </a:cubicBezTo>
                <a:cubicBezTo>
                  <a:pt x="283" y="248"/>
                  <a:pt x="292" y="257"/>
                  <a:pt x="292" y="275"/>
                </a:cubicBezTo>
                <a:cubicBezTo>
                  <a:pt x="292" y="284"/>
                  <a:pt x="283" y="293"/>
                  <a:pt x="274" y="293"/>
                </a:cubicBezTo>
                <a:close/>
                <a:moveTo>
                  <a:pt x="239" y="0"/>
                </a:moveTo>
                <a:lnTo>
                  <a:pt x="239" y="0"/>
                </a:lnTo>
                <a:cubicBezTo>
                  <a:pt x="107" y="0"/>
                  <a:pt x="0" y="107"/>
                  <a:pt x="0" y="231"/>
                </a:cubicBezTo>
                <a:cubicBezTo>
                  <a:pt x="0" y="363"/>
                  <a:pt x="107" y="470"/>
                  <a:pt x="239" y="470"/>
                </a:cubicBezTo>
                <a:cubicBezTo>
                  <a:pt x="372" y="470"/>
                  <a:pt x="479" y="363"/>
                  <a:pt x="479" y="231"/>
                </a:cubicBezTo>
                <a:cubicBezTo>
                  <a:pt x="479" y="107"/>
                  <a:pt x="372" y="0"/>
                  <a:pt x="239" y="0"/>
                </a:cubicBezTo>
                <a:close/>
                <a:moveTo>
                  <a:pt x="257" y="328"/>
                </a:moveTo>
                <a:lnTo>
                  <a:pt x="257" y="328"/>
                </a:lnTo>
                <a:cubicBezTo>
                  <a:pt x="257" y="328"/>
                  <a:pt x="248" y="328"/>
                  <a:pt x="239" y="328"/>
                </a:cubicBezTo>
                <a:cubicBezTo>
                  <a:pt x="230" y="328"/>
                  <a:pt x="221" y="328"/>
                  <a:pt x="213" y="328"/>
                </a:cubicBezTo>
                <a:cubicBezTo>
                  <a:pt x="195" y="328"/>
                  <a:pt x="123" y="328"/>
                  <a:pt x="123" y="240"/>
                </a:cubicBezTo>
                <a:cubicBezTo>
                  <a:pt x="123" y="222"/>
                  <a:pt x="133" y="204"/>
                  <a:pt x="142" y="195"/>
                </a:cubicBezTo>
                <a:cubicBezTo>
                  <a:pt x="142" y="187"/>
                  <a:pt x="142" y="160"/>
                  <a:pt x="151" y="134"/>
                </a:cubicBezTo>
                <a:cubicBezTo>
                  <a:pt x="151" y="134"/>
                  <a:pt x="168" y="142"/>
                  <a:pt x="204" y="160"/>
                </a:cubicBezTo>
                <a:cubicBezTo>
                  <a:pt x="213" y="160"/>
                  <a:pt x="230" y="160"/>
                  <a:pt x="239" y="160"/>
                </a:cubicBezTo>
                <a:cubicBezTo>
                  <a:pt x="248" y="160"/>
                  <a:pt x="266" y="160"/>
                  <a:pt x="266" y="160"/>
                </a:cubicBezTo>
                <a:cubicBezTo>
                  <a:pt x="301" y="142"/>
                  <a:pt x="327" y="134"/>
                  <a:pt x="327" y="134"/>
                </a:cubicBezTo>
                <a:cubicBezTo>
                  <a:pt x="336" y="160"/>
                  <a:pt x="336" y="187"/>
                  <a:pt x="336" y="195"/>
                </a:cubicBezTo>
                <a:cubicBezTo>
                  <a:pt x="345" y="204"/>
                  <a:pt x="354" y="222"/>
                  <a:pt x="354" y="240"/>
                </a:cubicBezTo>
                <a:cubicBezTo>
                  <a:pt x="354" y="328"/>
                  <a:pt x="274" y="328"/>
                  <a:pt x="257" y="3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95" name="Freeform 74"/>
          <p:cNvSpPr>
            <a:spLocks noChangeArrowheads="1"/>
          </p:cNvSpPr>
          <p:nvPr/>
        </p:nvSpPr>
        <p:spPr bwMode="auto">
          <a:xfrm>
            <a:off x="8817325" y="2192868"/>
            <a:ext cx="321650" cy="317500"/>
          </a:xfrm>
          <a:custGeom>
            <a:avLst/>
            <a:gdLst>
              <a:gd name="T0" fmla="*/ 27 w 445"/>
              <a:gd name="T1" fmla="*/ 107 h 436"/>
              <a:gd name="T2" fmla="*/ 27 w 445"/>
              <a:gd name="T3" fmla="*/ 107 h 436"/>
              <a:gd name="T4" fmla="*/ 62 w 445"/>
              <a:gd name="T5" fmla="*/ 186 h 436"/>
              <a:gd name="T6" fmla="*/ 116 w 445"/>
              <a:gd name="T7" fmla="*/ 204 h 436"/>
              <a:gd name="T8" fmla="*/ 125 w 445"/>
              <a:gd name="T9" fmla="*/ 204 h 436"/>
              <a:gd name="T10" fmla="*/ 134 w 445"/>
              <a:gd name="T11" fmla="*/ 248 h 436"/>
              <a:gd name="T12" fmla="*/ 134 w 445"/>
              <a:gd name="T13" fmla="*/ 248 h 436"/>
              <a:gd name="T14" fmla="*/ 0 w 445"/>
              <a:gd name="T15" fmla="*/ 345 h 436"/>
              <a:gd name="T16" fmla="*/ 116 w 445"/>
              <a:gd name="T17" fmla="*/ 435 h 436"/>
              <a:gd name="T18" fmla="*/ 116 w 445"/>
              <a:gd name="T19" fmla="*/ 435 h 436"/>
              <a:gd name="T20" fmla="*/ 125 w 445"/>
              <a:gd name="T21" fmla="*/ 435 h 436"/>
              <a:gd name="T22" fmla="*/ 196 w 445"/>
              <a:gd name="T23" fmla="*/ 417 h 436"/>
              <a:gd name="T24" fmla="*/ 249 w 445"/>
              <a:gd name="T25" fmla="*/ 320 h 436"/>
              <a:gd name="T26" fmla="*/ 205 w 445"/>
              <a:gd name="T27" fmla="*/ 230 h 436"/>
              <a:gd name="T28" fmla="*/ 178 w 445"/>
              <a:gd name="T29" fmla="*/ 204 h 436"/>
              <a:gd name="T30" fmla="*/ 196 w 445"/>
              <a:gd name="T31" fmla="*/ 177 h 436"/>
              <a:gd name="T32" fmla="*/ 231 w 445"/>
              <a:gd name="T33" fmla="*/ 98 h 436"/>
              <a:gd name="T34" fmla="*/ 196 w 445"/>
              <a:gd name="T35" fmla="*/ 18 h 436"/>
              <a:gd name="T36" fmla="*/ 213 w 445"/>
              <a:gd name="T37" fmla="*/ 18 h 436"/>
              <a:gd name="T38" fmla="*/ 249 w 445"/>
              <a:gd name="T39" fmla="*/ 0 h 436"/>
              <a:gd name="T40" fmla="*/ 249 w 445"/>
              <a:gd name="T41" fmla="*/ 0 h 436"/>
              <a:gd name="T42" fmla="*/ 143 w 445"/>
              <a:gd name="T43" fmla="*/ 0 h 436"/>
              <a:gd name="T44" fmla="*/ 27 w 445"/>
              <a:gd name="T45" fmla="*/ 107 h 436"/>
              <a:gd name="T46" fmla="*/ 205 w 445"/>
              <a:gd name="T47" fmla="*/ 328 h 436"/>
              <a:gd name="T48" fmla="*/ 205 w 445"/>
              <a:gd name="T49" fmla="*/ 328 h 436"/>
              <a:gd name="T50" fmla="*/ 134 w 445"/>
              <a:gd name="T51" fmla="*/ 390 h 436"/>
              <a:gd name="T52" fmla="*/ 54 w 445"/>
              <a:gd name="T53" fmla="*/ 345 h 436"/>
              <a:gd name="T54" fmla="*/ 71 w 445"/>
              <a:gd name="T55" fmla="*/ 292 h 436"/>
              <a:gd name="T56" fmla="*/ 125 w 445"/>
              <a:gd name="T57" fmla="*/ 275 h 436"/>
              <a:gd name="T58" fmla="*/ 134 w 445"/>
              <a:gd name="T59" fmla="*/ 275 h 436"/>
              <a:gd name="T60" fmla="*/ 205 w 445"/>
              <a:gd name="T61" fmla="*/ 328 h 436"/>
              <a:gd name="T62" fmla="*/ 178 w 445"/>
              <a:gd name="T63" fmla="*/ 80 h 436"/>
              <a:gd name="T64" fmla="*/ 178 w 445"/>
              <a:gd name="T65" fmla="*/ 80 h 436"/>
              <a:gd name="T66" fmla="*/ 143 w 445"/>
              <a:gd name="T67" fmla="*/ 169 h 436"/>
              <a:gd name="T68" fmla="*/ 134 w 445"/>
              <a:gd name="T69" fmla="*/ 169 h 436"/>
              <a:gd name="T70" fmla="*/ 81 w 445"/>
              <a:gd name="T71" fmla="*/ 116 h 436"/>
              <a:gd name="T72" fmla="*/ 81 w 445"/>
              <a:gd name="T73" fmla="*/ 62 h 436"/>
              <a:gd name="T74" fmla="*/ 107 w 445"/>
              <a:gd name="T75" fmla="*/ 26 h 436"/>
              <a:gd name="T76" fmla="*/ 116 w 445"/>
              <a:gd name="T77" fmla="*/ 26 h 436"/>
              <a:gd name="T78" fmla="*/ 178 w 445"/>
              <a:gd name="T79" fmla="*/ 80 h 436"/>
              <a:gd name="T80" fmla="*/ 373 w 445"/>
              <a:gd name="T81" fmla="*/ 169 h 436"/>
              <a:gd name="T82" fmla="*/ 373 w 445"/>
              <a:gd name="T83" fmla="*/ 169 h 436"/>
              <a:gd name="T84" fmla="*/ 373 w 445"/>
              <a:gd name="T85" fmla="*/ 98 h 436"/>
              <a:gd name="T86" fmla="*/ 319 w 445"/>
              <a:gd name="T87" fmla="*/ 98 h 436"/>
              <a:gd name="T88" fmla="*/ 319 w 445"/>
              <a:gd name="T89" fmla="*/ 169 h 436"/>
              <a:gd name="T90" fmla="*/ 249 w 445"/>
              <a:gd name="T91" fmla="*/ 169 h 436"/>
              <a:gd name="T92" fmla="*/ 249 w 445"/>
              <a:gd name="T93" fmla="*/ 213 h 436"/>
              <a:gd name="T94" fmla="*/ 319 w 445"/>
              <a:gd name="T95" fmla="*/ 213 h 436"/>
              <a:gd name="T96" fmla="*/ 319 w 445"/>
              <a:gd name="T97" fmla="*/ 292 h 436"/>
              <a:gd name="T98" fmla="*/ 373 w 445"/>
              <a:gd name="T99" fmla="*/ 292 h 436"/>
              <a:gd name="T100" fmla="*/ 373 w 445"/>
              <a:gd name="T101" fmla="*/ 213 h 436"/>
              <a:gd name="T102" fmla="*/ 444 w 445"/>
              <a:gd name="T103" fmla="*/ 213 h 436"/>
              <a:gd name="T104" fmla="*/ 444 w 445"/>
              <a:gd name="T105" fmla="*/ 169 h 436"/>
              <a:gd name="T106" fmla="*/ 373 w 445"/>
              <a:gd name="T107" fmla="*/ 169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445" h="436">
                <a:moveTo>
                  <a:pt x="27" y="107"/>
                </a:moveTo>
                <a:lnTo>
                  <a:pt x="27" y="107"/>
                </a:lnTo>
                <a:cubicBezTo>
                  <a:pt x="27" y="142"/>
                  <a:pt x="36" y="169"/>
                  <a:pt x="62" y="186"/>
                </a:cubicBezTo>
                <a:cubicBezTo>
                  <a:pt x="81" y="195"/>
                  <a:pt x="107" y="204"/>
                  <a:pt x="116" y="204"/>
                </a:cubicBezTo>
                <a:lnTo>
                  <a:pt x="125" y="204"/>
                </a:lnTo>
                <a:cubicBezTo>
                  <a:pt x="125" y="204"/>
                  <a:pt x="116" y="222"/>
                  <a:pt x="134" y="248"/>
                </a:cubicBezTo>
                <a:lnTo>
                  <a:pt x="134" y="248"/>
                </a:lnTo>
                <a:cubicBezTo>
                  <a:pt x="107" y="248"/>
                  <a:pt x="0" y="257"/>
                  <a:pt x="0" y="345"/>
                </a:cubicBezTo>
                <a:cubicBezTo>
                  <a:pt x="0" y="435"/>
                  <a:pt x="98" y="435"/>
                  <a:pt x="116" y="435"/>
                </a:cubicBezTo>
                <a:lnTo>
                  <a:pt x="116" y="435"/>
                </a:lnTo>
                <a:cubicBezTo>
                  <a:pt x="116" y="435"/>
                  <a:pt x="116" y="435"/>
                  <a:pt x="125" y="435"/>
                </a:cubicBezTo>
                <a:cubicBezTo>
                  <a:pt x="134" y="435"/>
                  <a:pt x="169" y="435"/>
                  <a:pt x="196" y="417"/>
                </a:cubicBezTo>
                <a:cubicBezTo>
                  <a:pt x="231" y="399"/>
                  <a:pt x="249" y="364"/>
                  <a:pt x="249" y="320"/>
                </a:cubicBezTo>
                <a:cubicBezTo>
                  <a:pt x="249" y="275"/>
                  <a:pt x="222" y="248"/>
                  <a:pt x="205" y="230"/>
                </a:cubicBezTo>
                <a:cubicBezTo>
                  <a:pt x="187" y="222"/>
                  <a:pt x="178" y="213"/>
                  <a:pt x="178" y="204"/>
                </a:cubicBezTo>
                <a:cubicBezTo>
                  <a:pt x="178" y="195"/>
                  <a:pt x="187" y="186"/>
                  <a:pt x="196" y="177"/>
                </a:cubicBezTo>
                <a:cubicBezTo>
                  <a:pt x="213" y="160"/>
                  <a:pt x="231" y="142"/>
                  <a:pt x="231" y="98"/>
                </a:cubicBezTo>
                <a:cubicBezTo>
                  <a:pt x="231" y="62"/>
                  <a:pt x="222" y="36"/>
                  <a:pt x="196" y="18"/>
                </a:cubicBezTo>
                <a:lnTo>
                  <a:pt x="213" y="18"/>
                </a:lnTo>
                <a:cubicBezTo>
                  <a:pt x="231" y="18"/>
                  <a:pt x="249" y="9"/>
                  <a:pt x="249" y="0"/>
                </a:cubicBezTo>
                <a:lnTo>
                  <a:pt x="249" y="0"/>
                </a:lnTo>
                <a:cubicBezTo>
                  <a:pt x="143" y="0"/>
                  <a:pt x="143" y="0"/>
                  <a:pt x="143" y="0"/>
                </a:cubicBezTo>
                <a:cubicBezTo>
                  <a:pt x="134" y="0"/>
                  <a:pt x="27" y="0"/>
                  <a:pt x="27" y="107"/>
                </a:cubicBezTo>
                <a:close/>
                <a:moveTo>
                  <a:pt x="205" y="328"/>
                </a:moveTo>
                <a:lnTo>
                  <a:pt x="205" y="328"/>
                </a:lnTo>
                <a:cubicBezTo>
                  <a:pt x="213" y="364"/>
                  <a:pt x="178" y="390"/>
                  <a:pt x="134" y="390"/>
                </a:cubicBezTo>
                <a:cubicBezTo>
                  <a:pt x="90" y="399"/>
                  <a:pt x="54" y="381"/>
                  <a:pt x="54" y="345"/>
                </a:cubicBezTo>
                <a:cubicBezTo>
                  <a:pt x="45" y="328"/>
                  <a:pt x="54" y="310"/>
                  <a:pt x="71" y="292"/>
                </a:cubicBezTo>
                <a:cubicBezTo>
                  <a:pt x="90" y="283"/>
                  <a:pt x="107" y="275"/>
                  <a:pt x="125" y="275"/>
                </a:cubicBezTo>
                <a:cubicBezTo>
                  <a:pt x="134" y="275"/>
                  <a:pt x="134" y="275"/>
                  <a:pt x="134" y="275"/>
                </a:cubicBezTo>
                <a:cubicBezTo>
                  <a:pt x="178" y="275"/>
                  <a:pt x="205" y="301"/>
                  <a:pt x="205" y="328"/>
                </a:cubicBezTo>
                <a:close/>
                <a:moveTo>
                  <a:pt x="178" y="80"/>
                </a:moveTo>
                <a:lnTo>
                  <a:pt x="178" y="80"/>
                </a:lnTo>
                <a:cubicBezTo>
                  <a:pt x="187" y="124"/>
                  <a:pt x="169" y="160"/>
                  <a:pt x="143" y="169"/>
                </a:cubicBezTo>
                <a:cubicBezTo>
                  <a:pt x="143" y="169"/>
                  <a:pt x="143" y="169"/>
                  <a:pt x="134" y="169"/>
                </a:cubicBezTo>
                <a:cubicBezTo>
                  <a:pt x="107" y="169"/>
                  <a:pt x="90" y="151"/>
                  <a:pt x="81" y="116"/>
                </a:cubicBezTo>
                <a:cubicBezTo>
                  <a:pt x="71" y="98"/>
                  <a:pt x="71" y="80"/>
                  <a:pt x="81" y="62"/>
                </a:cubicBezTo>
                <a:cubicBezTo>
                  <a:pt x="81" y="45"/>
                  <a:pt x="98" y="36"/>
                  <a:pt x="107" y="26"/>
                </a:cubicBezTo>
                <a:lnTo>
                  <a:pt x="116" y="26"/>
                </a:lnTo>
                <a:cubicBezTo>
                  <a:pt x="151" y="26"/>
                  <a:pt x="169" y="45"/>
                  <a:pt x="178" y="80"/>
                </a:cubicBezTo>
                <a:close/>
                <a:moveTo>
                  <a:pt x="373" y="169"/>
                </a:moveTo>
                <a:lnTo>
                  <a:pt x="373" y="169"/>
                </a:lnTo>
                <a:cubicBezTo>
                  <a:pt x="373" y="98"/>
                  <a:pt x="373" y="98"/>
                  <a:pt x="373" y="98"/>
                </a:cubicBezTo>
                <a:cubicBezTo>
                  <a:pt x="319" y="98"/>
                  <a:pt x="319" y="98"/>
                  <a:pt x="319" y="98"/>
                </a:cubicBezTo>
                <a:cubicBezTo>
                  <a:pt x="319" y="169"/>
                  <a:pt x="319" y="169"/>
                  <a:pt x="319" y="169"/>
                </a:cubicBezTo>
                <a:cubicBezTo>
                  <a:pt x="249" y="169"/>
                  <a:pt x="249" y="169"/>
                  <a:pt x="249" y="169"/>
                </a:cubicBezTo>
                <a:cubicBezTo>
                  <a:pt x="249" y="213"/>
                  <a:pt x="249" y="213"/>
                  <a:pt x="249" y="213"/>
                </a:cubicBezTo>
                <a:cubicBezTo>
                  <a:pt x="319" y="213"/>
                  <a:pt x="319" y="213"/>
                  <a:pt x="319" y="213"/>
                </a:cubicBezTo>
                <a:cubicBezTo>
                  <a:pt x="319" y="292"/>
                  <a:pt x="319" y="292"/>
                  <a:pt x="319" y="292"/>
                </a:cubicBezTo>
                <a:cubicBezTo>
                  <a:pt x="373" y="292"/>
                  <a:pt x="373" y="292"/>
                  <a:pt x="373" y="292"/>
                </a:cubicBezTo>
                <a:cubicBezTo>
                  <a:pt x="373" y="213"/>
                  <a:pt x="373" y="213"/>
                  <a:pt x="373" y="213"/>
                </a:cubicBezTo>
                <a:cubicBezTo>
                  <a:pt x="444" y="213"/>
                  <a:pt x="444" y="213"/>
                  <a:pt x="444" y="213"/>
                </a:cubicBezTo>
                <a:cubicBezTo>
                  <a:pt x="444" y="169"/>
                  <a:pt x="444" y="169"/>
                  <a:pt x="444" y="169"/>
                </a:cubicBezTo>
                <a:lnTo>
                  <a:pt x="373" y="16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96" name="Freeform 75"/>
          <p:cNvSpPr>
            <a:spLocks noChangeArrowheads="1"/>
          </p:cNvSpPr>
          <p:nvPr/>
        </p:nvSpPr>
        <p:spPr bwMode="auto">
          <a:xfrm>
            <a:off x="6737184" y="2186518"/>
            <a:ext cx="177754" cy="330200"/>
          </a:xfrm>
          <a:custGeom>
            <a:avLst/>
            <a:gdLst>
              <a:gd name="T0" fmla="*/ 248 w 249"/>
              <a:gd name="T1" fmla="*/ 80 h 453"/>
              <a:gd name="T2" fmla="*/ 248 w 249"/>
              <a:gd name="T3" fmla="*/ 80 h 453"/>
              <a:gd name="T4" fmla="*/ 177 w 249"/>
              <a:gd name="T5" fmla="*/ 80 h 453"/>
              <a:gd name="T6" fmla="*/ 160 w 249"/>
              <a:gd name="T7" fmla="*/ 107 h 453"/>
              <a:gd name="T8" fmla="*/ 160 w 249"/>
              <a:gd name="T9" fmla="*/ 160 h 453"/>
              <a:gd name="T10" fmla="*/ 248 w 249"/>
              <a:gd name="T11" fmla="*/ 160 h 453"/>
              <a:gd name="T12" fmla="*/ 248 w 249"/>
              <a:gd name="T13" fmla="*/ 231 h 453"/>
              <a:gd name="T14" fmla="*/ 160 w 249"/>
              <a:gd name="T15" fmla="*/ 231 h 453"/>
              <a:gd name="T16" fmla="*/ 160 w 249"/>
              <a:gd name="T17" fmla="*/ 452 h 453"/>
              <a:gd name="T18" fmla="*/ 79 w 249"/>
              <a:gd name="T19" fmla="*/ 452 h 453"/>
              <a:gd name="T20" fmla="*/ 79 w 249"/>
              <a:gd name="T21" fmla="*/ 231 h 453"/>
              <a:gd name="T22" fmla="*/ 0 w 249"/>
              <a:gd name="T23" fmla="*/ 231 h 453"/>
              <a:gd name="T24" fmla="*/ 0 w 249"/>
              <a:gd name="T25" fmla="*/ 160 h 453"/>
              <a:gd name="T26" fmla="*/ 79 w 249"/>
              <a:gd name="T27" fmla="*/ 160 h 453"/>
              <a:gd name="T28" fmla="*/ 79 w 249"/>
              <a:gd name="T29" fmla="*/ 116 h 453"/>
              <a:gd name="T30" fmla="*/ 177 w 249"/>
              <a:gd name="T31" fmla="*/ 0 h 453"/>
              <a:gd name="T32" fmla="*/ 248 w 249"/>
              <a:gd name="T33" fmla="*/ 0 h 453"/>
              <a:gd name="T34" fmla="*/ 248 w 249"/>
              <a:gd name="T35" fmla="*/ 80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49" h="453">
                <a:moveTo>
                  <a:pt x="248" y="80"/>
                </a:moveTo>
                <a:lnTo>
                  <a:pt x="248" y="80"/>
                </a:lnTo>
                <a:cubicBezTo>
                  <a:pt x="177" y="80"/>
                  <a:pt x="177" y="80"/>
                  <a:pt x="177" y="80"/>
                </a:cubicBezTo>
                <a:cubicBezTo>
                  <a:pt x="169" y="80"/>
                  <a:pt x="160" y="89"/>
                  <a:pt x="160" y="107"/>
                </a:cubicBezTo>
                <a:cubicBezTo>
                  <a:pt x="160" y="160"/>
                  <a:pt x="160" y="160"/>
                  <a:pt x="160" y="160"/>
                </a:cubicBezTo>
                <a:cubicBezTo>
                  <a:pt x="248" y="160"/>
                  <a:pt x="248" y="160"/>
                  <a:pt x="248" y="160"/>
                </a:cubicBezTo>
                <a:cubicBezTo>
                  <a:pt x="248" y="231"/>
                  <a:pt x="248" y="231"/>
                  <a:pt x="248" y="231"/>
                </a:cubicBezTo>
                <a:cubicBezTo>
                  <a:pt x="160" y="231"/>
                  <a:pt x="160" y="231"/>
                  <a:pt x="160" y="231"/>
                </a:cubicBezTo>
                <a:cubicBezTo>
                  <a:pt x="160" y="452"/>
                  <a:pt x="160" y="452"/>
                  <a:pt x="160" y="452"/>
                </a:cubicBezTo>
                <a:cubicBezTo>
                  <a:pt x="79" y="452"/>
                  <a:pt x="79" y="452"/>
                  <a:pt x="79" y="452"/>
                </a:cubicBezTo>
                <a:cubicBezTo>
                  <a:pt x="79" y="231"/>
                  <a:pt x="79" y="231"/>
                  <a:pt x="79" y="231"/>
                </a:cubicBezTo>
                <a:cubicBezTo>
                  <a:pt x="0" y="231"/>
                  <a:pt x="0" y="231"/>
                  <a:pt x="0" y="231"/>
                </a:cubicBezTo>
                <a:cubicBezTo>
                  <a:pt x="0" y="160"/>
                  <a:pt x="0" y="160"/>
                  <a:pt x="0" y="160"/>
                </a:cubicBezTo>
                <a:cubicBezTo>
                  <a:pt x="79" y="160"/>
                  <a:pt x="79" y="160"/>
                  <a:pt x="79" y="160"/>
                </a:cubicBezTo>
                <a:cubicBezTo>
                  <a:pt x="79" y="116"/>
                  <a:pt x="79" y="116"/>
                  <a:pt x="79" y="116"/>
                </a:cubicBezTo>
                <a:cubicBezTo>
                  <a:pt x="79" y="54"/>
                  <a:pt x="115" y="0"/>
                  <a:pt x="177" y="0"/>
                </a:cubicBezTo>
                <a:cubicBezTo>
                  <a:pt x="248" y="0"/>
                  <a:pt x="248" y="0"/>
                  <a:pt x="248" y="0"/>
                </a:cubicBezTo>
                <a:lnTo>
                  <a:pt x="248" y="80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97" name="Freeform 76"/>
          <p:cNvSpPr>
            <a:spLocks noChangeArrowheads="1"/>
          </p:cNvSpPr>
          <p:nvPr/>
        </p:nvSpPr>
        <p:spPr bwMode="auto">
          <a:xfrm>
            <a:off x="5933061" y="2897718"/>
            <a:ext cx="349159" cy="340783"/>
          </a:xfrm>
          <a:custGeom>
            <a:avLst/>
            <a:gdLst>
              <a:gd name="T0" fmla="*/ 239 w 480"/>
              <a:gd name="T1" fmla="*/ 0 h 471"/>
              <a:gd name="T2" fmla="*/ 239 w 480"/>
              <a:gd name="T3" fmla="*/ 0 h 471"/>
              <a:gd name="T4" fmla="*/ 0 w 480"/>
              <a:gd name="T5" fmla="*/ 231 h 471"/>
              <a:gd name="T6" fmla="*/ 239 w 480"/>
              <a:gd name="T7" fmla="*/ 470 h 471"/>
              <a:gd name="T8" fmla="*/ 479 w 480"/>
              <a:gd name="T9" fmla="*/ 231 h 471"/>
              <a:gd name="T10" fmla="*/ 239 w 480"/>
              <a:gd name="T11" fmla="*/ 0 h 471"/>
              <a:gd name="T12" fmla="*/ 239 w 480"/>
              <a:gd name="T13" fmla="*/ 178 h 471"/>
              <a:gd name="T14" fmla="*/ 239 w 480"/>
              <a:gd name="T15" fmla="*/ 178 h 471"/>
              <a:gd name="T16" fmla="*/ 231 w 480"/>
              <a:gd name="T17" fmla="*/ 196 h 471"/>
              <a:gd name="T18" fmla="*/ 231 w 480"/>
              <a:gd name="T19" fmla="*/ 275 h 471"/>
              <a:gd name="T20" fmla="*/ 169 w 480"/>
              <a:gd name="T21" fmla="*/ 328 h 471"/>
              <a:gd name="T22" fmla="*/ 116 w 480"/>
              <a:gd name="T23" fmla="*/ 275 h 471"/>
              <a:gd name="T24" fmla="*/ 116 w 480"/>
              <a:gd name="T25" fmla="*/ 240 h 471"/>
              <a:gd name="T26" fmla="*/ 160 w 480"/>
              <a:gd name="T27" fmla="*/ 240 h 471"/>
              <a:gd name="T28" fmla="*/ 160 w 480"/>
              <a:gd name="T29" fmla="*/ 275 h 471"/>
              <a:gd name="T30" fmla="*/ 169 w 480"/>
              <a:gd name="T31" fmla="*/ 284 h 471"/>
              <a:gd name="T32" fmla="*/ 186 w 480"/>
              <a:gd name="T33" fmla="*/ 275 h 471"/>
              <a:gd name="T34" fmla="*/ 186 w 480"/>
              <a:gd name="T35" fmla="*/ 196 h 471"/>
              <a:gd name="T36" fmla="*/ 239 w 480"/>
              <a:gd name="T37" fmla="*/ 134 h 471"/>
              <a:gd name="T38" fmla="*/ 292 w 480"/>
              <a:gd name="T39" fmla="*/ 196 h 471"/>
              <a:gd name="T40" fmla="*/ 292 w 480"/>
              <a:gd name="T41" fmla="*/ 205 h 471"/>
              <a:gd name="T42" fmla="*/ 266 w 480"/>
              <a:gd name="T43" fmla="*/ 213 h 471"/>
              <a:gd name="T44" fmla="*/ 257 w 480"/>
              <a:gd name="T45" fmla="*/ 205 h 471"/>
              <a:gd name="T46" fmla="*/ 257 w 480"/>
              <a:gd name="T47" fmla="*/ 196 h 471"/>
              <a:gd name="T48" fmla="*/ 239 w 480"/>
              <a:gd name="T49" fmla="*/ 178 h 471"/>
              <a:gd name="T50" fmla="*/ 364 w 480"/>
              <a:gd name="T51" fmla="*/ 275 h 471"/>
              <a:gd name="T52" fmla="*/ 364 w 480"/>
              <a:gd name="T53" fmla="*/ 275 h 471"/>
              <a:gd name="T54" fmla="*/ 311 w 480"/>
              <a:gd name="T55" fmla="*/ 328 h 471"/>
              <a:gd name="T56" fmla="*/ 257 w 480"/>
              <a:gd name="T57" fmla="*/ 275 h 471"/>
              <a:gd name="T58" fmla="*/ 257 w 480"/>
              <a:gd name="T59" fmla="*/ 240 h 471"/>
              <a:gd name="T60" fmla="*/ 266 w 480"/>
              <a:gd name="T61" fmla="*/ 249 h 471"/>
              <a:gd name="T62" fmla="*/ 292 w 480"/>
              <a:gd name="T63" fmla="*/ 240 h 471"/>
              <a:gd name="T64" fmla="*/ 292 w 480"/>
              <a:gd name="T65" fmla="*/ 275 h 471"/>
              <a:gd name="T66" fmla="*/ 311 w 480"/>
              <a:gd name="T67" fmla="*/ 284 h 471"/>
              <a:gd name="T68" fmla="*/ 319 w 480"/>
              <a:gd name="T69" fmla="*/ 275 h 471"/>
              <a:gd name="T70" fmla="*/ 319 w 480"/>
              <a:gd name="T71" fmla="*/ 240 h 471"/>
              <a:gd name="T72" fmla="*/ 364 w 480"/>
              <a:gd name="T73" fmla="*/ 240 h 471"/>
              <a:gd name="T74" fmla="*/ 364 w 480"/>
              <a:gd name="T75" fmla="*/ 275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80" h="471">
                <a:moveTo>
                  <a:pt x="239" y="0"/>
                </a:moveTo>
                <a:lnTo>
                  <a:pt x="239" y="0"/>
                </a:lnTo>
                <a:cubicBezTo>
                  <a:pt x="107" y="0"/>
                  <a:pt x="0" y="107"/>
                  <a:pt x="0" y="231"/>
                </a:cubicBezTo>
                <a:cubicBezTo>
                  <a:pt x="0" y="364"/>
                  <a:pt x="107" y="470"/>
                  <a:pt x="239" y="470"/>
                </a:cubicBezTo>
                <a:cubicBezTo>
                  <a:pt x="372" y="470"/>
                  <a:pt x="479" y="364"/>
                  <a:pt x="479" y="231"/>
                </a:cubicBezTo>
                <a:cubicBezTo>
                  <a:pt x="479" y="107"/>
                  <a:pt x="372" y="0"/>
                  <a:pt x="239" y="0"/>
                </a:cubicBezTo>
                <a:close/>
                <a:moveTo>
                  <a:pt x="239" y="178"/>
                </a:moveTo>
                <a:lnTo>
                  <a:pt x="239" y="178"/>
                </a:lnTo>
                <a:cubicBezTo>
                  <a:pt x="231" y="178"/>
                  <a:pt x="231" y="187"/>
                  <a:pt x="231" y="196"/>
                </a:cubicBezTo>
                <a:cubicBezTo>
                  <a:pt x="231" y="275"/>
                  <a:pt x="231" y="275"/>
                  <a:pt x="231" y="275"/>
                </a:cubicBezTo>
                <a:cubicBezTo>
                  <a:pt x="231" y="303"/>
                  <a:pt x="204" y="328"/>
                  <a:pt x="169" y="328"/>
                </a:cubicBezTo>
                <a:cubicBezTo>
                  <a:pt x="142" y="328"/>
                  <a:pt x="116" y="303"/>
                  <a:pt x="116" y="275"/>
                </a:cubicBezTo>
                <a:cubicBezTo>
                  <a:pt x="116" y="240"/>
                  <a:pt x="116" y="240"/>
                  <a:pt x="116" y="240"/>
                </a:cubicBezTo>
                <a:cubicBezTo>
                  <a:pt x="160" y="240"/>
                  <a:pt x="160" y="240"/>
                  <a:pt x="160" y="240"/>
                </a:cubicBezTo>
                <a:cubicBezTo>
                  <a:pt x="160" y="275"/>
                  <a:pt x="160" y="275"/>
                  <a:pt x="160" y="275"/>
                </a:cubicBezTo>
                <a:cubicBezTo>
                  <a:pt x="160" y="275"/>
                  <a:pt x="160" y="284"/>
                  <a:pt x="169" y="284"/>
                </a:cubicBezTo>
                <a:cubicBezTo>
                  <a:pt x="178" y="284"/>
                  <a:pt x="186" y="275"/>
                  <a:pt x="186" y="275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6" y="160"/>
                  <a:pt x="213" y="134"/>
                  <a:pt x="239" y="134"/>
                </a:cubicBezTo>
                <a:cubicBezTo>
                  <a:pt x="275" y="134"/>
                  <a:pt x="292" y="160"/>
                  <a:pt x="292" y="196"/>
                </a:cubicBezTo>
                <a:cubicBezTo>
                  <a:pt x="292" y="205"/>
                  <a:pt x="292" y="205"/>
                  <a:pt x="292" y="205"/>
                </a:cubicBezTo>
                <a:cubicBezTo>
                  <a:pt x="266" y="213"/>
                  <a:pt x="266" y="213"/>
                  <a:pt x="266" y="213"/>
                </a:cubicBezTo>
                <a:cubicBezTo>
                  <a:pt x="257" y="205"/>
                  <a:pt x="257" y="205"/>
                  <a:pt x="257" y="205"/>
                </a:cubicBezTo>
                <a:cubicBezTo>
                  <a:pt x="257" y="196"/>
                  <a:pt x="257" y="196"/>
                  <a:pt x="257" y="196"/>
                </a:cubicBezTo>
                <a:cubicBezTo>
                  <a:pt x="257" y="187"/>
                  <a:pt x="248" y="178"/>
                  <a:pt x="239" y="178"/>
                </a:cubicBezTo>
                <a:close/>
                <a:moveTo>
                  <a:pt x="364" y="275"/>
                </a:moveTo>
                <a:lnTo>
                  <a:pt x="364" y="275"/>
                </a:lnTo>
                <a:cubicBezTo>
                  <a:pt x="364" y="303"/>
                  <a:pt x="337" y="328"/>
                  <a:pt x="311" y="328"/>
                </a:cubicBezTo>
                <a:cubicBezTo>
                  <a:pt x="275" y="328"/>
                  <a:pt x="257" y="303"/>
                  <a:pt x="257" y="275"/>
                </a:cubicBezTo>
                <a:cubicBezTo>
                  <a:pt x="257" y="240"/>
                  <a:pt x="257" y="240"/>
                  <a:pt x="257" y="240"/>
                </a:cubicBezTo>
                <a:cubicBezTo>
                  <a:pt x="266" y="249"/>
                  <a:pt x="266" y="249"/>
                  <a:pt x="266" y="249"/>
                </a:cubicBezTo>
                <a:cubicBezTo>
                  <a:pt x="292" y="240"/>
                  <a:pt x="292" y="240"/>
                  <a:pt x="292" y="240"/>
                </a:cubicBezTo>
                <a:cubicBezTo>
                  <a:pt x="292" y="275"/>
                  <a:pt x="292" y="275"/>
                  <a:pt x="292" y="275"/>
                </a:cubicBezTo>
                <a:cubicBezTo>
                  <a:pt x="292" y="275"/>
                  <a:pt x="301" y="284"/>
                  <a:pt x="311" y="284"/>
                </a:cubicBezTo>
                <a:cubicBezTo>
                  <a:pt x="319" y="284"/>
                  <a:pt x="319" y="275"/>
                  <a:pt x="319" y="275"/>
                </a:cubicBezTo>
                <a:cubicBezTo>
                  <a:pt x="319" y="240"/>
                  <a:pt x="319" y="240"/>
                  <a:pt x="319" y="240"/>
                </a:cubicBezTo>
                <a:cubicBezTo>
                  <a:pt x="364" y="240"/>
                  <a:pt x="364" y="240"/>
                  <a:pt x="364" y="240"/>
                </a:cubicBezTo>
                <a:lnTo>
                  <a:pt x="364" y="2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98" name="Freeform 77"/>
          <p:cNvSpPr>
            <a:spLocks noChangeArrowheads="1"/>
          </p:cNvSpPr>
          <p:nvPr/>
        </p:nvSpPr>
        <p:spPr bwMode="auto">
          <a:xfrm>
            <a:off x="4500449" y="2897718"/>
            <a:ext cx="347043" cy="340783"/>
          </a:xfrm>
          <a:custGeom>
            <a:avLst/>
            <a:gdLst>
              <a:gd name="T0" fmla="*/ 249 w 480"/>
              <a:gd name="T1" fmla="*/ 231 h 471"/>
              <a:gd name="T2" fmla="*/ 249 w 480"/>
              <a:gd name="T3" fmla="*/ 231 h 471"/>
              <a:gd name="T4" fmla="*/ 249 w 480"/>
              <a:gd name="T5" fmla="*/ 231 h 471"/>
              <a:gd name="T6" fmla="*/ 240 w 480"/>
              <a:gd name="T7" fmla="*/ 222 h 471"/>
              <a:gd name="T8" fmla="*/ 142 w 480"/>
              <a:gd name="T9" fmla="*/ 231 h 471"/>
              <a:gd name="T10" fmla="*/ 142 w 480"/>
              <a:gd name="T11" fmla="*/ 231 h 471"/>
              <a:gd name="T12" fmla="*/ 169 w 480"/>
              <a:gd name="T13" fmla="*/ 303 h 471"/>
              <a:gd name="T14" fmla="*/ 249 w 480"/>
              <a:gd name="T15" fmla="*/ 231 h 471"/>
              <a:gd name="T16" fmla="*/ 302 w 480"/>
              <a:gd name="T17" fmla="*/ 160 h 471"/>
              <a:gd name="T18" fmla="*/ 302 w 480"/>
              <a:gd name="T19" fmla="*/ 160 h 471"/>
              <a:gd name="T20" fmla="*/ 240 w 480"/>
              <a:gd name="T21" fmla="*/ 134 h 471"/>
              <a:gd name="T22" fmla="*/ 222 w 480"/>
              <a:gd name="T23" fmla="*/ 143 h 471"/>
              <a:gd name="T24" fmla="*/ 258 w 480"/>
              <a:gd name="T25" fmla="*/ 196 h 471"/>
              <a:gd name="T26" fmla="*/ 302 w 480"/>
              <a:gd name="T27" fmla="*/ 160 h 471"/>
              <a:gd name="T28" fmla="*/ 178 w 480"/>
              <a:gd name="T29" fmla="*/ 311 h 471"/>
              <a:gd name="T30" fmla="*/ 178 w 480"/>
              <a:gd name="T31" fmla="*/ 311 h 471"/>
              <a:gd name="T32" fmla="*/ 240 w 480"/>
              <a:gd name="T33" fmla="*/ 328 h 471"/>
              <a:gd name="T34" fmla="*/ 275 w 480"/>
              <a:gd name="T35" fmla="*/ 328 h 471"/>
              <a:gd name="T36" fmla="*/ 258 w 480"/>
              <a:gd name="T37" fmla="*/ 249 h 471"/>
              <a:gd name="T38" fmla="*/ 178 w 480"/>
              <a:gd name="T39" fmla="*/ 311 h 471"/>
              <a:gd name="T40" fmla="*/ 231 w 480"/>
              <a:gd name="T41" fmla="*/ 205 h 471"/>
              <a:gd name="T42" fmla="*/ 231 w 480"/>
              <a:gd name="T43" fmla="*/ 205 h 471"/>
              <a:gd name="T44" fmla="*/ 195 w 480"/>
              <a:gd name="T45" fmla="*/ 151 h 471"/>
              <a:gd name="T46" fmla="*/ 142 w 480"/>
              <a:gd name="T47" fmla="*/ 213 h 471"/>
              <a:gd name="T48" fmla="*/ 142 w 480"/>
              <a:gd name="T49" fmla="*/ 213 h 471"/>
              <a:gd name="T50" fmla="*/ 231 w 480"/>
              <a:gd name="T51" fmla="*/ 205 h 471"/>
              <a:gd name="T52" fmla="*/ 275 w 480"/>
              <a:gd name="T53" fmla="*/ 249 h 471"/>
              <a:gd name="T54" fmla="*/ 275 w 480"/>
              <a:gd name="T55" fmla="*/ 249 h 471"/>
              <a:gd name="T56" fmla="*/ 293 w 480"/>
              <a:gd name="T57" fmla="*/ 311 h 471"/>
              <a:gd name="T58" fmla="*/ 337 w 480"/>
              <a:gd name="T59" fmla="*/ 249 h 471"/>
              <a:gd name="T60" fmla="*/ 293 w 480"/>
              <a:gd name="T61" fmla="*/ 249 h 471"/>
              <a:gd name="T62" fmla="*/ 275 w 480"/>
              <a:gd name="T63" fmla="*/ 249 h 471"/>
              <a:gd name="T64" fmla="*/ 240 w 480"/>
              <a:gd name="T65" fmla="*/ 0 h 471"/>
              <a:gd name="T66" fmla="*/ 240 w 480"/>
              <a:gd name="T67" fmla="*/ 0 h 471"/>
              <a:gd name="T68" fmla="*/ 0 w 480"/>
              <a:gd name="T69" fmla="*/ 231 h 471"/>
              <a:gd name="T70" fmla="*/ 240 w 480"/>
              <a:gd name="T71" fmla="*/ 470 h 471"/>
              <a:gd name="T72" fmla="*/ 479 w 480"/>
              <a:gd name="T73" fmla="*/ 231 h 471"/>
              <a:gd name="T74" fmla="*/ 240 w 480"/>
              <a:gd name="T75" fmla="*/ 0 h 471"/>
              <a:gd name="T76" fmla="*/ 240 w 480"/>
              <a:gd name="T77" fmla="*/ 356 h 471"/>
              <a:gd name="T78" fmla="*/ 240 w 480"/>
              <a:gd name="T79" fmla="*/ 356 h 471"/>
              <a:gd name="T80" fmla="*/ 124 w 480"/>
              <a:gd name="T81" fmla="*/ 231 h 471"/>
              <a:gd name="T82" fmla="*/ 240 w 480"/>
              <a:gd name="T83" fmla="*/ 116 h 471"/>
              <a:gd name="T84" fmla="*/ 355 w 480"/>
              <a:gd name="T85" fmla="*/ 231 h 471"/>
              <a:gd name="T86" fmla="*/ 240 w 480"/>
              <a:gd name="T87" fmla="*/ 356 h 471"/>
              <a:gd name="T88" fmla="*/ 266 w 480"/>
              <a:gd name="T89" fmla="*/ 213 h 471"/>
              <a:gd name="T90" fmla="*/ 266 w 480"/>
              <a:gd name="T91" fmla="*/ 213 h 471"/>
              <a:gd name="T92" fmla="*/ 266 w 480"/>
              <a:gd name="T93" fmla="*/ 222 h 471"/>
              <a:gd name="T94" fmla="*/ 266 w 480"/>
              <a:gd name="T95" fmla="*/ 231 h 471"/>
              <a:gd name="T96" fmla="*/ 293 w 480"/>
              <a:gd name="T97" fmla="*/ 231 h 471"/>
              <a:gd name="T98" fmla="*/ 337 w 480"/>
              <a:gd name="T99" fmla="*/ 231 h 471"/>
              <a:gd name="T100" fmla="*/ 319 w 480"/>
              <a:gd name="T101" fmla="*/ 178 h 471"/>
              <a:gd name="T102" fmla="*/ 266 w 480"/>
              <a:gd name="T103" fmla="*/ 213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480" h="471">
                <a:moveTo>
                  <a:pt x="249" y="231"/>
                </a:moveTo>
                <a:lnTo>
                  <a:pt x="249" y="231"/>
                </a:lnTo>
                <a:lnTo>
                  <a:pt x="249" y="231"/>
                </a:lnTo>
                <a:lnTo>
                  <a:pt x="240" y="222"/>
                </a:lnTo>
                <a:cubicBezTo>
                  <a:pt x="195" y="231"/>
                  <a:pt x="151" y="231"/>
                  <a:pt x="142" y="231"/>
                </a:cubicBezTo>
                <a:lnTo>
                  <a:pt x="142" y="231"/>
                </a:lnTo>
                <a:cubicBezTo>
                  <a:pt x="142" y="258"/>
                  <a:pt x="151" y="284"/>
                  <a:pt x="169" y="303"/>
                </a:cubicBezTo>
                <a:cubicBezTo>
                  <a:pt x="169" y="293"/>
                  <a:pt x="195" y="249"/>
                  <a:pt x="249" y="231"/>
                </a:cubicBezTo>
                <a:close/>
                <a:moveTo>
                  <a:pt x="302" y="160"/>
                </a:moveTo>
                <a:lnTo>
                  <a:pt x="302" y="160"/>
                </a:lnTo>
                <a:cubicBezTo>
                  <a:pt x="284" y="143"/>
                  <a:pt x="266" y="134"/>
                  <a:pt x="240" y="134"/>
                </a:cubicBezTo>
                <a:cubicBezTo>
                  <a:pt x="231" y="134"/>
                  <a:pt x="222" y="143"/>
                  <a:pt x="222" y="143"/>
                </a:cubicBezTo>
                <a:cubicBezTo>
                  <a:pt x="222" y="143"/>
                  <a:pt x="240" y="169"/>
                  <a:pt x="258" y="196"/>
                </a:cubicBezTo>
                <a:cubicBezTo>
                  <a:pt x="284" y="187"/>
                  <a:pt x="302" y="169"/>
                  <a:pt x="302" y="160"/>
                </a:cubicBezTo>
                <a:close/>
                <a:moveTo>
                  <a:pt x="178" y="311"/>
                </a:moveTo>
                <a:lnTo>
                  <a:pt x="178" y="311"/>
                </a:lnTo>
                <a:cubicBezTo>
                  <a:pt x="195" y="328"/>
                  <a:pt x="222" y="328"/>
                  <a:pt x="240" y="328"/>
                </a:cubicBezTo>
                <a:cubicBezTo>
                  <a:pt x="249" y="328"/>
                  <a:pt x="266" y="328"/>
                  <a:pt x="275" y="328"/>
                </a:cubicBezTo>
                <a:cubicBezTo>
                  <a:pt x="275" y="311"/>
                  <a:pt x="266" y="284"/>
                  <a:pt x="258" y="249"/>
                </a:cubicBezTo>
                <a:cubicBezTo>
                  <a:pt x="205" y="267"/>
                  <a:pt x="187" y="303"/>
                  <a:pt x="178" y="311"/>
                </a:cubicBezTo>
                <a:close/>
                <a:moveTo>
                  <a:pt x="231" y="205"/>
                </a:moveTo>
                <a:lnTo>
                  <a:pt x="231" y="205"/>
                </a:lnTo>
                <a:cubicBezTo>
                  <a:pt x="213" y="178"/>
                  <a:pt x="205" y="151"/>
                  <a:pt x="195" y="151"/>
                </a:cubicBezTo>
                <a:cubicBezTo>
                  <a:pt x="169" y="160"/>
                  <a:pt x="151" y="187"/>
                  <a:pt x="142" y="213"/>
                </a:cubicBezTo>
                <a:lnTo>
                  <a:pt x="142" y="213"/>
                </a:lnTo>
                <a:cubicBezTo>
                  <a:pt x="151" y="213"/>
                  <a:pt x="187" y="213"/>
                  <a:pt x="231" y="205"/>
                </a:cubicBezTo>
                <a:close/>
                <a:moveTo>
                  <a:pt x="275" y="249"/>
                </a:moveTo>
                <a:lnTo>
                  <a:pt x="275" y="249"/>
                </a:lnTo>
                <a:cubicBezTo>
                  <a:pt x="284" y="275"/>
                  <a:pt x="293" y="303"/>
                  <a:pt x="293" y="311"/>
                </a:cubicBezTo>
                <a:cubicBezTo>
                  <a:pt x="319" y="303"/>
                  <a:pt x="328" y="275"/>
                  <a:pt x="337" y="249"/>
                </a:cubicBezTo>
                <a:cubicBezTo>
                  <a:pt x="328" y="249"/>
                  <a:pt x="319" y="249"/>
                  <a:pt x="293" y="249"/>
                </a:cubicBezTo>
                <a:cubicBezTo>
                  <a:pt x="293" y="249"/>
                  <a:pt x="284" y="249"/>
                  <a:pt x="275" y="249"/>
                </a:cubicBezTo>
                <a:close/>
                <a:moveTo>
                  <a:pt x="240" y="0"/>
                </a:moveTo>
                <a:lnTo>
                  <a:pt x="240" y="0"/>
                </a:lnTo>
                <a:cubicBezTo>
                  <a:pt x="107" y="0"/>
                  <a:pt x="0" y="107"/>
                  <a:pt x="0" y="231"/>
                </a:cubicBezTo>
                <a:cubicBezTo>
                  <a:pt x="0" y="364"/>
                  <a:pt x="107" y="470"/>
                  <a:pt x="240" y="470"/>
                </a:cubicBezTo>
                <a:cubicBezTo>
                  <a:pt x="372" y="470"/>
                  <a:pt x="479" y="364"/>
                  <a:pt x="479" y="231"/>
                </a:cubicBezTo>
                <a:cubicBezTo>
                  <a:pt x="479" y="107"/>
                  <a:pt x="372" y="0"/>
                  <a:pt x="240" y="0"/>
                </a:cubicBezTo>
                <a:close/>
                <a:moveTo>
                  <a:pt x="240" y="356"/>
                </a:moveTo>
                <a:lnTo>
                  <a:pt x="240" y="356"/>
                </a:lnTo>
                <a:cubicBezTo>
                  <a:pt x="178" y="356"/>
                  <a:pt x="124" y="303"/>
                  <a:pt x="124" y="231"/>
                </a:cubicBezTo>
                <a:cubicBezTo>
                  <a:pt x="124" y="169"/>
                  <a:pt x="178" y="116"/>
                  <a:pt x="240" y="116"/>
                </a:cubicBezTo>
                <a:cubicBezTo>
                  <a:pt x="302" y="116"/>
                  <a:pt x="355" y="169"/>
                  <a:pt x="355" y="231"/>
                </a:cubicBezTo>
                <a:cubicBezTo>
                  <a:pt x="355" y="303"/>
                  <a:pt x="302" y="356"/>
                  <a:pt x="240" y="356"/>
                </a:cubicBezTo>
                <a:close/>
                <a:moveTo>
                  <a:pt x="266" y="213"/>
                </a:moveTo>
                <a:lnTo>
                  <a:pt x="266" y="213"/>
                </a:lnTo>
                <a:lnTo>
                  <a:pt x="266" y="222"/>
                </a:lnTo>
                <a:lnTo>
                  <a:pt x="266" y="231"/>
                </a:lnTo>
                <a:cubicBezTo>
                  <a:pt x="275" y="231"/>
                  <a:pt x="284" y="231"/>
                  <a:pt x="293" y="231"/>
                </a:cubicBezTo>
                <a:cubicBezTo>
                  <a:pt x="311" y="231"/>
                  <a:pt x="328" y="231"/>
                  <a:pt x="337" y="231"/>
                </a:cubicBezTo>
                <a:cubicBezTo>
                  <a:pt x="337" y="213"/>
                  <a:pt x="328" y="187"/>
                  <a:pt x="319" y="178"/>
                </a:cubicBezTo>
                <a:cubicBezTo>
                  <a:pt x="311" y="178"/>
                  <a:pt x="293" y="196"/>
                  <a:pt x="266" y="21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99" name="Freeform 78"/>
          <p:cNvSpPr>
            <a:spLocks noChangeArrowheads="1"/>
          </p:cNvSpPr>
          <p:nvPr/>
        </p:nvSpPr>
        <p:spPr bwMode="auto">
          <a:xfrm>
            <a:off x="9521992" y="2180168"/>
            <a:ext cx="347043" cy="342900"/>
          </a:xfrm>
          <a:custGeom>
            <a:avLst/>
            <a:gdLst>
              <a:gd name="T0" fmla="*/ 212 w 479"/>
              <a:gd name="T1" fmla="*/ 169 h 471"/>
              <a:gd name="T2" fmla="*/ 212 w 479"/>
              <a:gd name="T3" fmla="*/ 169 h 471"/>
              <a:gd name="T4" fmla="*/ 185 w 479"/>
              <a:gd name="T5" fmla="*/ 142 h 471"/>
              <a:gd name="T6" fmla="*/ 177 w 479"/>
              <a:gd name="T7" fmla="*/ 142 h 471"/>
              <a:gd name="T8" fmla="*/ 168 w 479"/>
              <a:gd name="T9" fmla="*/ 160 h 471"/>
              <a:gd name="T10" fmla="*/ 168 w 479"/>
              <a:gd name="T11" fmla="*/ 187 h 471"/>
              <a:gd name="T12" fmla="*/ 194 w 479"/>
              <a:gd name="T13" fmla="*/ 213 h 471"/>
              <a:gd name="T14" fmla="*/ 203 w 479"/>
              <a:gd name="T15" fmla="*/ 213 h 471"/>
              <a:gd name="T16" fmla="*/ 212 w 479"/>
              <a:gd name="T17" fmla="*/ 169 h 471"/>
              <a:gd name="T18" fmla="*/ 238 w 479"/>
              <a:gd name="T19" fmla="*/ 0 h 471"/>
              <a:gd name="T20" fmla="*/ 238 w 479"/>
              <a:gd name="T21" fmla="*/ 0 h 471"/>
              <a:gd name="T22" fmla="*/ 0 w 479"/>
              <a:gd name="T23" fmla="*/ 231 h 471"/>
              <a:gd name="T24" fmla="*/ 238 w 479"/>
              <a:gd name="T25" fmla="*/ 470 h 471"/>
              <a:gd name="T26" fmla="*/ 478 w 479"/>
              <a:gd name="T27" fmla="*/ 231 h 471"/>
              <a:gd name="T28" fmla="*/ 238 w 479"/>
              <a:gd name="T29" fmla="*/ 0 h 471"/>
              <a:gd name="T30" fmla="*/ 221 w 479"/>
              <a:gd name="T31" fmla="*/ 338 h 471"/>
              <a:gd name="T32" fmla="*/ 221 w 479"/>
              <a:gd name="T33" fmla="*/ 338 h 471"/>
              <a:gd name="T34" fmla="*/ 185 w 479"/>
              <a:gd name="T35" fmla="*/ 346 h 471"/>
              <a:gd name="T36" fmla="*/ 185 w 479"/>
              <a:gd name="T37" fmla="*/ 346 h 471"/>
              <a:gd name="T38" fmla="*/ 185 w 479"/>
              <a:gd name="T39" fmla="*/ 346 h 471"/>
              <a:gd name="T40" fmla="*/ 124 w 479"/>
              <a:gd name="T41" fmla="*/ 301 h 471"/>
              <a:gd name="T42" fmla="*/ 194 w 479"/>
              <a:gd name="T43" fmla="*/ 248 h 471"/>
              <a:gd name="T44" fmla="*/ 194 w 479"/>
              <a:gd name="T45" fmla="*/ 248 h 471"/>
              <a:gd name="T46" fmla="*/ 185 w 479"/>
              <a:gd name="T47" fmla="*/ 231 h 471"/>
              <a:gd name="T48" fmla="*/ 185 w 479"/>
              <a:gd name="T49" fmla="*/ 231 h 471"/>
              <a:gd name="T50" fmla="*/ 159 w 479"/>
              <a:gd name="T51" fmla="*/ 222 h 471"/>
              <a:gd name="T52" fmla="*/ 141 w 479"/>
              <a:gd name="T53" fmla="*/ 178 h 471"/>
              <a:gd name="T54" fmla="*/ 194 w 479"/>
              <a:gd name="T55" fmla="*/ 125 h 471"/>
              <a:gd name="T56" fmla="*/ 256 w 479"/>
              <a:gd name="T57" fmla="*/ 125 h 471"/>
              <a:gd name="T58" fmla="*/ 256 w 479"/>
              <a:gd name="T59" fmla="*/ 125 h 471"/>
              <a:gd name="T60" fmla="*/ 238 w 479"/>
              <a:gd name="T61" fmla="*/ 134 h 471"/>
              <a:gd name="T62" fmla="*/ 221 w 479"/>
              <a:gd name="T63" fmla="*/ 134 h 471"/>
              <a:gd name="T64" fmla="*/ 238 w 479"/>
              <a:gd name="T65" fmla="*/ 178 h 471"/>
              <a:gd name="T66" fmla="*/ 230 w 479"/>
              <a:gd name="T67" fmla="*/ 213 h 471"/>
              <a:gd name="T68" fmla="*/ 212 w 479"/>
              <a:gd name="T69" fmla="*/ 231 h 471"/>
              <a:gd name="T70" fmla="*/ 230 w 479"/>
              <a:gd name="T71" fmla="*/ 240 h 471"/>
              <a:gd name="T72" fmla="*/ 256 w 479"/>
              <a:gd name="T73" fmla="*/ 284 h 471"/>
              <a:gd name="T74" fmla="*/ 221 w 479"/>
              <a:gd name="T75" fmla="*/ 338 h 471"/>
              <a:gd name="T76" fmla="*/ 354 w 479"/>
              <a:gd name="T77" fmla="*/ 231 h 471"/>
              <a:gd name="T78" fmla="*/ 354 w 479"/>
              <a:gd name="T79" fmla="*/ 231 h 471"/>
              <a:gd name="T80" fmla="*/ 310 w 479"/>
              <a:gd name="T81" fmla="*/ 231 h 471"/>
              <a:gd name="T82" fmla="*/ 310 w 479"/>
              <a:gd name="T83" fmla="*/ 275 h 471"/>
              <a:gd name="T84" fmla="*/ 291 w 479"/>
              <a:gd name="T85" fmla="*/ 275 h 471"/>
              <a:gd name="T86" fmla="*/ 291 w 479"/>
              <a:gd name="T87" fmla="*/ 231 h 471"/>
              <a:gd name="T88" fmla="*/ 256 w 479"/>
              <a:gd name="T89" fmla="*/ 231 h 471"/>
              <a:gd name="T90" fmla="*/ 256 w 479"/>
              <a:gd name="T91" fmla="*/ 213 h 471"/>
              <a:gd name="T92" fmla="*/ 291 w 479"/>
              <a:gd name="T93" fmla="*/ 213 h 471"/>
              <a:gd name="T94" fmla="*/ 291 w 479"/>
              <a:gd name="T95" fmla="*/ 169 h 471"/>
              <a:gd name="T96" fmla="*/ 310 w 479"/>
              <a:gd name="T97" fmla="*/ 169 h 471"/>
              <a:gd name="T98" fmla="*/ 310 w 479"/>
              <a:gd name="T99" fmla="*/ 213 h 471"/>
              <a:gd name="T100" fmla="*/ 354 w 479"/>
              <a:gd name="T101" fmla="*/ 213 h 471"/>
              <a:gd name="T102" fmla="*/ 354 w 479"/>
              <a:gd name="T103" fmla="*/ 231 h 471"/>
              <a:gd name="T104" fmla="*/ 194 w 479"/>
              <a:gd name="T105" fmla="*/ 266 h 471"/>
              <a:gd name="T106" fmla="*/ 194 w 479"/>
              <a:gd name="T107" fmla="*/ 266 h 471"/>
              <a:gd name="T108" fmla="*/ 194 w 479"/>
              <a:gd name="T109" fmla="*/ 266 h 471"/>
              <a:gd name="T110" fmla="*/ 159 w 479"/>
              <a:gd name="T111" fmla="*/ 275 h 471"/>
              <a:gd name="T112" fmla="*/ 150 w 479"/>
              <a:gd name="T113" fmla="*/ 301 h 471"/>
              <a:gd name="T114" fmla="*/ 194 w 479"/>
              <a:gd name="T115" fmla="*/ 328 h 471"/>
              <a:gd name="T116" fmla="*/ 230 w 479"/>
              <a:gd name="T117" fmla="*/ 293 h 471"/>
              <a:gd name="T118" fmla="*/ 194 w 479"/>
              <a:gd name="T119" fmla="*/ 266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79" h="471">
                <a:moveTo>
                  <a:pt x="212" y="169"/>
                </a:moveTo>
                <a:lnTo>
                  <a:pt x="212" y="169"/>
                </a:lnTo>
                <a:cubicBezTo>
                  <a:pt x="212" y="142"/>
                  <a:pt x="203" y="142"/>
                  <a:pt x="185" y="142"/>
                </a:cubicBezTo>
                <a:cubicBezTo>
                  <a:pt x="185" y="142"/>
                  <a:pt x="185" y="142"/>
                  <a:pt x="177" y="142"/>
                </a:cubicBezTo>
                <a:cubicBezTo>
                  <a:pt x="177" y="142"/>
                  <a:pt x="168" y="151"/>
                  <a:pt x="168" y="160"/>
                </a:cubicBezTo>
                <a:cubicBezTo>
                  <a:pt x="159" y="160"/>
                  <a:pt x="159" y="169"/>
                  <a:pt x="168" y="187"/>
                </a:cubicBezTo>
                <a:cubicBezTo>
                  <a:pt x="168" y="195"/>
                  <a:pt x="185" y="213"/>
                  <a:pt x="194" y="213"/>
                </a:cubicBezTo>
                <a:cubicBezTo>
                  <a:pt x="194" y="213"/>
                  <a:pt x="194" y="213"/>
                  <a:pt x="203" y="213"/>
                </a:cubicBezTo>
                <a:cubicBezTo>
                  <a:pt x="212" y="204"/>
                  <a:pt x="221" y="187"/>
                  <a:pt x="212" y="169"/>
                </a:cubicBezTo>
                <a:close/>
                <a:moveTo>
                  <a:pt x="238" y="0"/>
                </a:moveTo>
                <a:lnTo>
                  <a:pt x="238" y="0"/>
                </a:lnTo>
                <a:cubicBezTo>
                  <a:pt x="106" y="0"/>
                  <a:pt x="0" y="107"/>
                  <a:pt x="0" y="231"/>
                </a:cubicBezTo>
                <a:cubicBezTo>
                  <a:pt x="0" y="363"/>
                  <a:pt x="106" y="470"/>
                  <a:pt x="238" y="470"/>
                </a:cubicBezTo>
                <a:cubicBezTo>
                  <a:pt x="372" y="470"/>
                  <a:pt x="478" y="363"/>
                  <a:pt x="478" y="231"/>
                </a:cubicBezTo>
                <a:cubicBezTo>
                  <a:pt x="478" y="107"/>
                  <a:pt x="372" y="0"/>
                  <a:pt x="238" y="0"/>
                </a:cubicBezTo>
                <a:close/>
                <a:moveTo>
                  <a:pt x="221" y="338"/>
                </a:moveTo>
                <a:lnTo>
                  <a:pt x="221" y="338"/>
                </a:lnTo>
                <a:cubicBezTo>
                  <a:pt x="212" y="346"/>
                  <a:pt x="194" y="346"/>
                  <a:pt x="185" y="346"/>
                </a:cubicBezTo>
                <a:lnTo>
                  <a:pt x="185" y="346"/>
                </a:lnTo>
                <a:lnTo>
                  <a:pt x="185" y="346"/>
                </a:lnTo>
                <a:cubicBezTo>
                  <a:pt x="177" y="346"/>
                  <a:pt x="124" y="346"/>
                  <a:pt x="124" y="301"/>
                </a:cubicBezTo>
                <a:cubicBezTo>
                  <a:pt x="124" y="257"/>
                  <a:pt x="177" y="248"/>
                  <a:pt x="194" y="248"/>
                </a:cubicBezTo>
                <a:lnTo>
                  <a:pt x="194" y="248"/>
                </a:lnTo>
                <a:cubicBezTo>
                  <a:pt x="185" y="240"/>
                  <a:pt x="185" y="231"/>
                  <a:pt x="185" y="231"/>
                </a:cubicBezTo>
                <a:lnTo>
                  <a:pt x="185" y="231"/>
                </a:lnTo>
                <a:cubicBezTo>
                  <a:pt x="177" y="231"/>
                  <a:pt x="168" y="222"/>
                  <a:pt x="159" y="222"/>
                </a:cubicBezTo>
                <a:cubicBezTo>
                  <a:pt x="141" y="213"/>
                  <a:pt x="141" y="195"/>
                  <a:pt x="141" y="178"/>
                </a:cubicBezTo>
                <a:cubicBezTo>
                  <a:pt x="141" y="125"/>
                  <a:pt x="194" y="125"/>
                  <a:pt x="194" y="125"/>
                </a:cubicBezTo>
                <a:cubicBezTo>
                  <a:pt x="256" y="125"/>
                  <a:pt x="256" y="125"/>
                  <a:pt x="256" y="125"/>
                </a:cubicBezTo>
                <a:lnTo>
                  <a:pt x="256" y="125"/>
                </a:lnTo>
                <a:cubicBezTo>
                  <a:pt x="256" y="134"/>
                  <a:pt x="238" y="134"/>
                  <a:pt x="238" y="134"/>
                </a:cubicBezTo>
                <a:cubicBezTo>
                  <a:pt x="230" y="134"/>
                  <a:pt x="230" y="134"/>
                  <a:pt x="221" y="134"/>
                </a:cubicBezTo>
                <a:cubicBezTo>
                  <a:pt x="238" y="142"/>
                  <a:pt x="238" y="160"/>
                  <a:pt x="238" y="178"/>
                </a:cubicBezTo>
                <a:cubicBezTo>
                  <a:pt x="238" y="195"/>
                  <a:pt x="230" y="204"/>
                  <a:pt x="230" y="213"/>
                </a:cubicBezTo>
                <a:cubicBezTo>
                  <a:pt x="221" y="222"/>
                  <a:pt x="212" y="222"/>
                  <a:pt x="212" y="231"/>
                </a:cubicBezTo>
                <a:cubicBezTo>
                  <a:pt x="212" y="231"/>
                  <a:pt x="221" y="240"/>
                  <a:pt x="230" y="240"/>
                </a:cubicBezTo>
                <a:cubicBezTo>
                  <a:pt x="238" y="248"/>
                  <a:pt x="256" y="266"/>
                  <a:pt x="256" y="284"/>
                </a:cubicBezTo>
                <a:cubicBezTo>
                  <a:pt x="256" y="310"/>
                  <a:pt x="247" y="328"/>
                  <a:pt x="221" y="338"/>
                </a:cubicBezTo>
                <a:close/>
                <a:moveTo>
                  <a:pt x="354" y="231"/>
                </a:moveTo>
                <a:lnTo>
                  <a:pt x="354" y="231"/>
                </a:lnTo>
                <a:cubicBezTo>
                  <a:pt x="310" y="231"/>
                  <a:pt x="310" y="231"/>
                  <a:pt x="310" y="231"/>
                </a:cubicBezTo>
                <a:cubicBezTo>
                  <a:pt x="310" y="275"/>
                  <a:pt x="310" y="275"/>
                  <a:pt x="310" y="275"/>
                </a:cubicBezTo>
                <a:cubicBezTo>
                  <a:pt x="291" y="275"/>
                  <a:pt x="291" y="275"/>
                  <a:pt x="291" y="275"/>
                </a:cubicBezTo>
                <a:cubicBezTo>
                  <a:pt x="291" y="231"/>
                  <a:pt x="291" y="231"/>
                  <a:pt x="291" y="231"/>
                </a:cubicBezTo>
                <a:cubicBezTo>
                  <a:pt x="256" y="231"/>
                  <a:pt x="256" y="231"/>
                  <a:pt x="256" y="231"/>
                </a:cubicBezTo>
                <a:cubicBezTo>
                  <a:pt x="256" y="213"/>
                  <a:pt x="256" y="213"/>
                  <a:pt x="256" y="213"/>
                </a:cubicBezTo>
                <a:cubicBezTo>
                  <a:pt x="291" y="213"/>
                  <a:pt x="291" y="213"/>
                  <a:pt x="291" y="213"/>
                </a:cubicBezTo>
                <a:cubicBezTo>
                  <a:pt x="291" y="169"/>
                  <a:pt x="291" y="169"/>
                  <a:pt x="291" y="169"/>
                </a:cubicBezTo>
                <a:cubicBezTo>
                  <a:pt x="310" y="169"/>
                  <a:pt x="310" y="169"/>
                  <a:pt x="310" y="169"/>
                </a:cubicBezTo>
                <a:cubicBezTo>
                  <a:pt x="310" y="213"/>
                  <a:pt x="310" y="213"/>
                  <a:pt x="310" y="213"/>
                </a:cubicBezTo>
                <a:cubicBezTo>
                  <a:pt x="354" y="213"/>
                  <a:pt x="354" y="213"/>
                  <a:pt x="354" y="213"/>
                </a:cubicBezTo>
                <a:lnTo>
                  <a:pt x="354" y="231"/>
                </a:lnTo>
                <a:close/>
                <a:moveTo>
                  <a:pt x="194" y="266"/>
                </a:moveTo>
                <a:lnTo>
                  <a:pt x="194" y="266"/>
                </a:lnTo>
                <a:lnTo>
                  <a:pt x="194" y="266"/>
                </a:lnTo>
                <a:cubicBezTo>
                  <a:pt x="177" y="266"/>
                  <a:pt x="168" y="266"/>
                  <a:pt x="159" y="275"/>
                </a:cubicBezTo>
                <a:cubicBezTo>
                  <a:pt x="159" y="284"/>
                  <a:pt x="150" y="293"/>
                  <a:pt x="150" y="301"/>
                </a:cubicBezTo>
                <a:cubicBezTo>
                  <a:pt x="150" y="319"/>
                  <a:pt x="168" y="328"/>
                  <a:pt x="194" y="328"/>
                </a:cubicBezTo>
                <a:cubicBezTo>
                  <a:pt x="221" y="319"/>
                  <a:pt x="230" y="310"/>
                  <a:pt x="230" y="293"/>
                </a:cubicBezTo>
                <a:cubicBezTo>
                  <a:pt x="230" y="275"/>
                  <a:pt x="212" y="266"/>
                  <a:pt x="194" y="26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00" name="Freeform 79"/>
          <p:cNvSpPr>
            <a:spLocks noChangeArrowheads="1"/>
          </p:cNvSpPr>
          <p:nvPr/>
        </p:nvSpPr>
        <p:spPr bwMode="auto">
          <a:xfrm>
            <a:off x="7372019" y="2180168"/>
            <a:ext cx="347043" cy="342900"/>
          </a:xfrm>
          <a:custGeom>
            <a:avLst/>
            <a:gdLst>
              <a:gd name="T0" fmla="*/ 240 w 479"/>
              <a:gd name="T1" fmla="*/ 0 h 471"/>
              <a:gd name="T2" fmla="*/ 240 w 479"/>
              <a:gd name="T3" fmla="*/ 0 h 471"/>
              <a:gd name="T4" fmla="*/ 0 w 479"/>
              <a:gd name="T5" fmla="*/ 231 h 471"/>
              <a:gd name="T6" fmla="*/ 240 w 479"/>
              <a:gd name="T7" fmla="*/ 470 h 471"/>
              <a:gd name="T8" fmla="*/ 478 w 479"/>
              <a:gd name="T9" fmla="*/ 231 h 471"/>
              <a:gd name="T10" fmla="*/ 240 w 479"/>
              <a:gd name="T11" fmla="*/ 0 h 471"/>
              <a:gd name="T12" fmla="*/ 293 w 479"/>
              <a:gd name="T13" fmla="*/ 160 h 471"/>
              <a:gd name="T14" fmla="*/ 293 w 479"/>
              <a:gd name="T15" fmla="*/ 160 h 471"/>
              <a:gd name="T16" fmla="*/ 257 w 479"/>
              <a:gd name="T17" fmla="*/ 160 h 471"/>
              <a:gd name="T18" fmla="*/ 249 w 479"/>
              <a:gd name="T19" fmla="*/ 178 h 471"/>
              <a:gd name="T20" fmla="*/ 249 w 479"/>
              <a:gd name="T21" fmla="*/ 195 h 471"/>
              <a:gd name="T22" fmla="*/ 293 w 479"/>
              <a:gd name="T23" fmla="*/ 195 h 471"/>
              <a:gd name="T24" fmla="*/ 293 w 479"/>
              <a:gd name="T25" fmla="*/ 240 h 471"/>
              <a:gd name="T26" fmla="*/ 249 w 479"/>
              <a:gd name="T27" fmla="*/ 240 h 471"/>
              <a:gd name="T28" fmla="*/ 249 w 479"/>
              <a:gd name="T29" fmla="*/ 346 h 471"/>
              <a:gd name="T30" fmla="*/ 213 w 479"/>
              <a:gd name="T31" fmla="*/ 346 h 471"/>
              <a:gd name="T32" fmla="*/ 213 w 479"/>
              <a:gd name="T33" fmla="*/ 240 h 471"/>
              <a:gd name="T34" fmla="*/ 169 w 479"/>
              <a:gd name="T35" fmla="*/ 240 h 471"/>
              <a:gd name="T36" fmla="*/ 169 w 479"/>
              <a:gd name="T37" fmla="*/ 195 h 471"/>
              <a:gd name="T38" fmla="*/ 213 w 479"/>
              <a:gd name="T39" fmla="*/ 195 h 471"/>
              <a:gd name="T40" fmla="*/ 213 w 479"/>
              <a:gd name="T41" fmla="*/ 178 h 471"/>
              <a:gd name="T42" fmla="*/ 257 w 479"/>
              <a:gd name="T43" fmla="*/ 125 h 471"/>
              <a:gd name="T44" fmla="*/ 293 w 479"/>
              <a:gd name="T45" fmla="*/ 125 h 471"/>
              <a:gd name="T46" fmla="*/ 293 w 479"/>
              <a:gd name="T47" fmla="*/ 160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79" h="471">
                <a:moveTo>
                  <a:pt x="240" y="0"/>
                </a:moveTo>
                <a:lnTo>
                  <a:pt x="240" y="0"/>
                </a:lnTo>
                <a:cubicBezTo>
                  <a:pt x="106" y="0"/>
                  <a:pt x="0" y="107"/>
                  <a:pt x="0" y="231"/>
                </a:cubicBezTo>
                <a:cubicBezTo>
                  <a:pt x="0" y="363"/>
                  <a:pt x="106" y="470"/>
                  <a:pt x="240" y="470"/>
                </a:cubicBezTo>
                <a:cubicBezTo>
                  <a:pt x="372" y="470"/>
                  <a:pt x="478" y="363"/>
                  <a:pt x="478" y="231"/>
                </a:cubicBezTo>
                <a:cubicBezTo>
                  <a:pt x="478" y="107"/>
                  <a:pt x="372" y="0"/>
                  <a:pt x="240" y="0"/>
                </a:cubicBezTo>
                <a:close/>
                <a:moveTo>
                  <a:pt x="293" y="160"/>
                </a:moveTo>
                <a:lnTo>
                  <a:pt x="293" y="160"/>
                </a:lnTo>
                <a:cubicBezTo>
                  <a:pt x="257" y="160"/>
                  <a:pt x="257" y="160"/>
                  <a:pt x="257" y="160"/>
                </a:cubicBezTo>
                <a:cubicBezTo>
                  <a:pt x="257" y="160"/>
                  <a:pt x="249" y="169"/>
                  <a:pt x="249" y="178"/>
                </a:cubicBezTo>
                <a:cubicBezTo>
                  <a:pt x="249" y="195"/>
                  <a:pt x="249" y="195"/>
                  <a:pt x="249" y="195"/>
                </a:cubicBezTo>
                <a:cubicBezTo>
                  <a:pt x="293" y="195"/>
                  <a:pt x="293" y="195"/>
                  <a:pt x="293" y="195"/>
                </a:cubicBezTo>
                <a:cubicBezTo>
                  <a:pt x="293" y="240"/>
                  <a:pt x="293" y="240"/>
                  <a:pt x="293" y="240"/>
                </a:cubicBezTo>
                <a:cubicBezTo>
                  <a:pt x="249" y="240"/>
                  <a:pt x="249" y="240"/>
                  <a:pt x="249" y="240"/>
                </a:cubicBezTo>
                <a:cubicBezTo>
                  <a:pt x="249" y="346"/>
                  <a:pt x="249" y="346"/>
                  <a:pt x="249" y="346"/>
                </a:cubicBezTo>
                <a:cubicBezTo>
                  <a:pt x="213" y="346"/>
                  <a:pt x="213" y="346"/>
                  <a:pt x="213" y="346"/>
                </a:cubicBezTo>
                <a:cubicBezTo>
                  <a:pt x="213" y="240"/>
                  <a:pt x="213" y="240"/>
                  <a:pt x="213" y="240"/>
                </a:cubicBezTo>
                <a:cubicBezTo>
                  <a:pt x="169" y="240"/>
                  <a:pt x="169" y="240"/>
                  <a:pt x="169" y="240"/>
                </a:cubicBezTo>
                <a:cubicBezTo>
                  <a:pt x="169" y="195"/>
                  <a:pt x="169" y="195"/>
                  <a:pt x="169" y="195"/>
                </a:cubicBezTo>
                <a:cubicBezTo>
                  <a:pt x="213" y="195"/>
                  <a:pt x="213" y="195"/>
                  <a:pt x="213" y="195"/>
                </a:cubicBezTo>
                <a:cubicBezTo>
                  <a:pt x="213" y="178"/>
                  <a:pt x="213" y="178"/>
                  <a:pt x="213" y="178"/>
                </a:cubicBezTo>
                <a:cubicBezTo>
                  <a:pt x="213" y="151"/>
                  <a:pt x="230" y="125"/>
                  <a:pt x="257" y="125"/>
                </a:cubicBezTo>
                <a:cubicBezTo>
                  <a:pt x="293" y="125"/>
                  <a:pt x="293" y="125"/>
                  <a:pt x="293" y="125"/>
                </a:cubicBezTo>
                <a:lnTo>
                  <a:pt x="293" y="1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01" name="Freeform 80"/>
          <p:cNvSpPr>
            <a:spLocks noChangeArrowheads="1"/>
          </p:cNvSpPr>
          <p:nvPr/>
        </p:nvSpPr>
        <p:spPr bwMode="auto">
          <a:xfrm>
            <a:off x="9534689" y="2910418"/>
            <a:ext cx="321650" cy="315383"/>
          </a:xfrm>
          <a:custGeom>
            <a:avLst/>
            <a:gdLst>
              <a:gd name="T0" fmla="*/ 221 w 444"/>
              <a:gd name="T1" fmla="*/ 0 h 435"/>
              <a:gd name="T2" fmla="*/ 221 w 444"/>
              <a:gd name="T3" fmla="*/ 0 h 435"/>
              <a:gd name="T4" fmla="*/ 0 w 444"/>
              <a:gd name="T5" fmla="*/ 212 h 435"/>
              <a:gd name="T6" fmla="*/ 62 w 444"/>
              <a:gd name="T7" fmla="*/ 363 h 435"/>
              <a:gd name="T8" fmla="*/ 195 w 444"/>
              <a:gd name="T9" fmla="*/ 309 h 435"/>
              <a:gd name="T10" fmla="*/ 346 w 444"/>
              <a:gd name="T11" fmla="*/ 398 h 435"/>
              <a:gd name="T12" fmla="*/ 443 w 444"/>
              <a:gd name="T13" fmla="*/ 212 h 435"/>
              <a:gd name="T14" fmla="*/ 221 w 444"/>
              <a:gd name="T15" fmla="*/ 0 h 435"/>
              <a:gd name="T16" fmla="*/ 328 w 444"/>
              <a:gd name="T17" fmla="*/ 292 h 435"/>
              <a:gd name="T18" fmla="*/ 328 w 444"/>
              <a:gd name="T19" fmla="*/ 292 h 435"/>
              <a:gd name="T20" fmla="*/ 311 w 444"/>
              <a:gd name="T21" fmla="*/ 301 h 435"/>
              <a:gd name="T22" fmla="*/ 124 w 444"/>
              <a:gd name="T23" fmla="*/ 274 h 435"/>
              <a:gd name="T24" fmla="*/ 107 w 444"/>
              <a:gd name="T25" fmla="*/ 265 h 435"/>
              <a:gd name="T26" fmla="*/ 115 w 444"/>
              <a:gd name="T27" fmla="*/ 248 h 435"/>
              <a:gd name="T28" fmla="*/ 328 w 444"/>
              <a:gd name="T29" fmla="*/ 274 h 435"/>
              <a:gd name="T30" fmla="*/ 328 w 444"/>
              <a:gd name="T31" fmla="*/ 292 h 435"/>
              <a:gd name="T32" fmla="*/ 355 w 444"/>
              <a:gd name="T33" fmla="*/ 230 h 435"/>
              <a:gd name="T34" fmla="*/ 355 w 444"/>
              <a:gd name="T35" fmla="*/ 230 h 435"/>
              <a:gd name="T36" fmla="*/ 337 w 444"/>
              <a:gd name="T37" fmla="*/ 239 h 435"/>
              <a:gd name="T38" fmla="*/ 115 w 444"/>
              <a:gd name="T39" fmla="*/ 212 h 435"/>
              <a:gd name="T40" fmla="*/ 98 w 444"/>
              <a:gd name="T41" fmla="*/ 203 h 435"/>
              <a:gd name="T42" fmla="*/ 107 w 444"/>
              <a:gd name="T43" fmla="*/ 177 h 435"/>
              <a:gd name="T44" fmla="*/ 346 w 444"/>
              <a:gd name="T45" fmla="*/ 212 h 435"/>
              <a:gd name="T46" fmla="*/ 355 w 444"/>
              <a:gd name="T47" fmla="*/ 230 h 435"/>
              <a:gd name="T48" fmla="*/ 355 w 444"/>
              <a:gd name="T49" fmla="*/ 168 h 435"/>
              <a:gd name="T50" fmla="*/ 355 w 444"/>
              <a:gd name="T51" fmla="*/ 168 h 435"/>
              <a:gd name="T52" fmla="*/ 107 w 444"/>
              <a:gd name="T53" fmla="*/ 141 h 435"/>
              <a:gd name="T54" fmla="*/ 80 w 444"/>
              <a:gd name="T55" fmla="*/ 132 h 435"/>
              <a:gd name="T56" fmla="*/ 98 w 444"/>
              <a:gd name="T57" fmla="*/ 106 h 435"/>
              <a:gd name="T58" fmla="*/ 381 w 444"/>
              <a:gd name="T59" fmla="*/ 132 h 435"/>
              <a:gd name="T60" fmla="*/ 381 w 444"/>
              <a:gd name="T61" fmla="*/ 159 h 435"/>
              <a:gd name="T62" fmla="*/ 355 w 444"/>
              <a:gd name="T63" fmla="*/ 168 h 435"/>
              <a:gd name="T64" fmla="*/ 195 w 444"/>
              <a:gd name="T65" fmla="*/ 372 h 435"/>
              <a:gd name="T66" fmla="*/ 195 w 444"/>
              <a:gd name="T67" fmla="*/ 372 h 435"/>
              <a:gd name="T68" fmla="*/ 115 w 444"/>
              <a:gd name="T69" fmla="*/ 407 h 435"/>
              <a:gd name="T70" fmla="*/ 221 w 444"/>
              <a:gd name="T71" fmla="*/ 434 h 435"/>
              <a:gd name="T72" fmla="*/ 274 w 444"/>
              <a:gd name="T73" fmla="*/ 425 h 435"/>
              <a:gd name="T74" fmla="*/ 195 w 444"/>
              <a:gd name="T75" fmla="*/ 372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44" h="435">
                <a:moveTo>
                  <a:pt x="221" y="0"/>
                </a:moveTo>
                <a:lnTo>
                  <a:pt x="221" y="0"/>
                </a:lnTo>
                <a:cubicBezTo>
                  <a:pt x="98" y="0"/>
                  <a:pt x="0" y="97"/>
                  <a:pt x="0" y="212"/>
                </a:cubicBezTo>
                <a:cubicBezTo>
                  <a:pt x="0" y="274"/>
                  <a:pt x="27" y="319"/>
                  <a:pt x="62" y="363"/>
                </a:cubicBezTo>
                <a:cubicBezTo>
                  <a:pt x="89" y="328"/>
                  <a:pt x="142" y="309"/>
                  <a:pt x="195" y="309"/>
                </a:cubicBezTo>
                <a:cubicBezTo>
                  <a:pt x="258" y="309"/>
                  <a:pt x="319" y="345"/>
                  <a:pt x="346" y="398"/>
                </a:cubicBezTo>
                <a:cubicBezTo>
                  <a:pt x="408" y="354"/>
                  <a:pt x="443" y="292"/>
                  <a:pt x="443" y="212"/>
                </a:cubicBezTo>
                <a:cubicBezTo>
                  <a:pt x="443" y="97"/>
                  <a:pt x="346" y="0"/>
                  <a:pt x="221" y="0"/>
                </a:cubicBezTo>
                <a:close/>
                <a:moveTo>
                  <a:pt x="328" y="292"/>
                </a:moveTo>
                <a:lnTo>
                  <a:pt x="328" y="292"/>
                </a:lnTo>
                <a:cubicBezTo>
                  <a:pt x="328" y="301"/>
                  <a:pt x="319" y="301"/>
                  <a:pt x="311" y="301"/>
                </a:cubicBezTo>
                <a:cubicBezTo>
                  <a:pt x="258" y="265"/>
                  <a:pt x="195" y="256"/>
                  <a:pt x="124" y="274"/>
                </a:cubicBezTo>
                <a:cubicBezTo>
                  <a:pt x="115" y="284"/>
                  <a:pt x="107" y="274"/>
                  <a:pt x="107" y="265"/>
                </a:cubicBezTo>
                <a:cubicBezTo>
                  <a:pt x="107" y="256"/>
                  <a:pt x="107" y="256"/>
                  <a:pt x="115" y="248"/>
                </a:cubicBezTo>
                <a:cubicBezTo>
                  <a:pt x="195" y="230"/>
                  <a:pt x="266" y="239"/>
                  <a:pt x="328" y="274"/>
                </a:cubicBezTo>
                <a:cubicBezTo>
                  <a:pt x="328" y="284"/>
                  <a:pt x="337" y="284"/>
                  <a:pt x="328" y="292"/>
                </a:cubicBezTo>
                <a:close/>
                <a:moveTo>
                  <a:pt x="355" y="230"/>
                </a:moveTo>
                <a:lnTo>
                  <a:pt x="355" y="230"/>
                </a:lnTo>
                <a:cubicBezTo>
                  <a:pt x="355" y="239"/>
                  <a:pt x="337" y="239"/>
                  <a:pt x="337" y="239"/>
                </a:cubicBezTo>
                <a:cubicBezTo>
                  <a:pt x="274" y="203"/>
                  <a:pt x="186" y="194"/>
                  <a:pt x="115" y="212"/>
                </a:cubicBezTo>
                <a:cubicBezTo>
                  <a:pt x="107" y="212"/>
                  <a:pt x="98" y="212"/>
                  <a:pt x="98" y="203"/>
                </a:cubicBezTo>
                <a:cubicBezTo>
                  <a:pt x="98" y="194"/>
                  <a:pt x="98" y="186"/>
                  <a:pt x="107" y="177"/>
                </a:cubicBezTo>
                <a:cubicBezTo>
                  <a:pt x="186" y="159"/>
                  <a:pt x="283" y="168"/>
                  <a:pt x="346" y="212"/>
                </a:cubicBezTo>
                <a:cubicBezTo>
                  <a:pt x="355" y="212"/>
                  <a:pt x="364" y="221"/>
                  <a:pt x="355" y="230"/>
                </a:cubicBezTo>
                <a:close/>
                <a:moveTo>
                  <a:pt x="355" y="168"/>
                </a:moveTo>
                <a:lnTo>
                  <a:pt x="355" y="168"/>
                </a:lnTo>
                <a:cubicBezTo>
                  <a:pt x="293" y="124"/>
                  <a:pt x="177" y="124"/>
                  <a:pt x="107" y="141"/>
                </a:cubicBezTo>
                <a:cubicBezTo>
                  <a:pt x="98" y="150"/>
                  <a:pt x="89" y="141"/>
                  <a:pt x="80" y="132"/>
                </a:cubicBezTo>
                <a:cubicBezTo>
                  <a:pt x="80" y="115"/>
                  <a:pt x="89" y="106"/>
                  <a:pt x="98" y="106"/>
                </a:cubicBezTo>
                <a:cubicBezTo>
                  <a:pt x="168" y="79"/>
                  <a:pt x="302" y="88"/>
                  <a:pt x="381" y="132"/>
                </a:cubicBezTo>
                <a:cubicBezTo>
                  <a:pt x="390" y="141"/>
                  <a:pt x="390" y="150"/>
                  <a:pt x="381" y="159"/>
                </a:cubicBezTo>
                <a:cubicBezTo>
                  <a:pt x="381" y="168"/>
                  <a:pt x="364" y="177"/>
                  <a:pt x="355" y="168"/>
                </a:cubicBezTo>
                <a:close/>
                <a:moveTo>
                  <a:pt x="195" y="372"/>
                </a:moveTo>
                <a:lnTo>
                  <a:pt x="195" y="372"/>
                </a:lnTo>
                <a:cubicBezTo>
                  <a:pt x="160" y="372"/>
                  <a:pt x="133" y="381"/>
                  <a:pt x="115" y="407"/>
                </a:cubicBezTo>
                <a:cubicBezTo>
                  <a:pt x="151" y="425"/>
                  <a:pt x="186" y="434"/>
                  <a:pt x="221" y="434"/>
                </a:cubicBezTo>
                <a:cubicBezTo>
                  <a:pt x="239" y="434"/>
                  <a:pt x="258" y="434"/>
                  <a:pt x="274" y="425"/>
                </a:cubicBezTo>
                <a:cubicBezTo>
                  <a:pt x="258" y="390"/>
                  <a:pt x="230" y="372"/>
                  <a:pt x="195" y="37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02" name="Freeform 81"/>
          <p:cNvSpPr>
            <a:spLocks noChangeArrowheads="1"/>
          </p:cNvSpPr>
          <p:nvPr/>
        </p:nvSpPr>
        <p:spPr bwMode="auto">
          <a:xfrm>
            <a:off x="10239354" y="2897718"/>
            <a:ext cx="347043" cy="340783"/>
          </a:xfrm>
          <a:custGeom>
            <a:avLst/>
            <a:gdLst>
              <a:gd name="T0" fmla="*/ 239 w 479"/>
              <a:gd name="T1" fmla="*/ 0 h 471"/>
              <a:gd name="T2" fmla="*/ 239 w 479"/>
              <a:gd name="T3" fmla="*/ 0 h 471"/>
              <a:gd name="T4" fmla="*/ 0 w 479"/>
              <a:gd name="T5" fmla="*/ 231 h 471"/>
              <a:gd name="T6" fmla="*/ 62 w 479"/>
              <a:gd name="T7" fmla="*/ 391 h 471"/>
              <a:gd name="T8" fmla="*/ 204 w 479"/>
              <a:gd name="T9" fmla="*/ 338 h 471"/>
              <a:gd name="T10" fmla="*/ 372 w 479"/>
              <a:gd name="T11" fmla="*/ 435 h 471"/>
              <a:gd name="T12" fmla="*/ 478 w 479"/>
              <a:gd name="T13" fmla="*/ 231 h 471"/>
              <a:gd name="T14" fmla="*/ 239 w 479"/>
              <a:gd name="T15" fmla="*/ 0 h 471"/>
              <a:gd name="T16" fmla="*/ 354 w 479"/>
              <a:gd name="T17" fmla="*/ 320 h 471"/>
              <a:gd name="T18" fmla="*/ 354 w 479"/>
              <a:gd name="T19" fmla="*/ 320 h 471"/>
              <a:gd name="T20" fmla="*/ 337 w 479"/>
              <a:gd name="T21" fmla="*/ 328 h 471"/>
              <a:gd name="T22" fmla="*/ 133 w 479"/>
              <a:gd name="T23" fmla="*/ 303 h 471"/>
              <a:gd name="T24" fmla="*/ 115 w 479"/>
              <a:gd name="T25" fmla="*/ 293 h 471"/>
              <a:gd name="T26" fmla="*/ 124 w 479"/>
              <a:gd name="T27" fmla="*/ 275 h 471"/>
              <a:gd name="T28" fmla="*/ 354 w 479"/>
              <a:gd name="T29" fmla="*/ 303 h 471"/>
              <a:gd name="T30" fmla="*/ 354 w 479"/>
              <a:gd name="T31" fmla="*/ 320 h 471"/>
              <a:gd name="T32" fmla="*/ 381 w 479"/>
              <a:gd name="T33" fmla="*/ 249 h 471"/>
              <a:gd name="T34" fmla="*/ 381 w 479"/>
              <a:gd name="T35" fmla="*/ 249 h 471"/>
              <a:gd name="T36" fmla="*/ 363 w 479"/>
              <a:gd name="T37" fmla="*/ 258 h 471"/>
              <a:gd name="T38" fmla="*/ 124 w 479"/>
              <a:gd name="T39" fmla="*/ 231 h 471"/>
              <a:gd name="T40" fmla="*/ 106 w 479"/>
              <a:gd name="T41" fmla="*/ 222 h 471"/>
              <a:gd name="T42" fmla="*/ 115 w 479"/>
              <a:gd name="T43" fmla="*/ 196 h 471"/>
              <a:gd name="T44" fmla="*/ 381 w 479"/>
              <a:gd name="T45" fmla="*/ 231 h 471"/>
              <a:gd name="T46" fmla="*/ 381 w 479"/>
              <a:gd name="T47" fmla="*/ 249 h 471"/>
              <a:gd name="T48" fmla="*/ 390 w 479"/>
              <a:gd name="T49" fmla="*/ 178 h 471"/>
              <a:gd name="T50" fmla="*/ 390 w 479"/>
              <a:gd name="T51" fmla="*/ 178 h 471"/>
              <a:gd name="T52" fmla="*/ 115 w 479"/>
              <a:gd name="T53" fmla="*/ 151 h 471"/>
              <a:gd name="T54" fmla="*/ 88 w 479"/>
              <a:gd name="T55" fmla="*/ 143 h 471"/>
              <a:gd name="T56" fmla="*/ 106 w 479"/>
              <a:gd name="T57" fmla="*/ 116 h 471"/>
              <a:gd name="T58" fmla="*/ 407 w 479"/>
              <a:gd name="T59" fmla="*/ 143 h 471"/>
              <a:gd name="T60" fmla="*/ 416 w 479"/>
              <a:gd name="T61" fmla="*/ 178 h 471"/>
              <a:gd name="T62" fmla="*/ 390 w 479"/>
              <a:gd name="T63" fmla="*/ 178 h 471"/>
              <a:gd name="T64" fmla="*/ 204 w 479"/>
              <a:gd name="T65" fmla="*/ 409 h 471"/>
              <a:gd name="T66" fmla="*/ 204 w 479"/>
              <a:gd name="T67" fmla="*/ 409 h 471"/>
              <a:gd name="T68" fmla="*/ 124 w 479"/>
              <a:gd name="T69" fmla="*/ 444 h 471"/>
              <a:gd name="T70" fmla="*/ 239 w 479"/>
              <a:gd name="T71" fmla="*/ 470 h 471"/>
              <a:gd name="T72" fmla="*/ 301 w 479"/>
              <a:gd name="T73" fmla="*/ 462 h 471"/>
              <a:gd name="T74" fmla="*/ 204 w 479"/>
              <a:gd name="T75" fmla="*/ 409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79" h="471">
                <a:moveTo>
                  <a:pt x="239" y="0"/>
                </a:moveTo>
                <a:lnTo>
                  <a:pt x="239" y="0"/>
                </a:lnTo>
                <a:cubicBezTo>
                  <a:pt x="106" y="0"/>
                  <a:pt x="0" y="107"/>
                  <a:pt x="0" y="231"/>
                </a:cubicBezTo>
                <a:cubicBezTo>
                  <a:pt x="0" y="293"/>
                  <a:pt x="27" y="347"/>
                  <a:pt x="62" y="391"/>
                </a:cubicBezTo>
                <a:cubicBezTo>
                  <a:pt x="97" y="356"/>
                  <a:pt x="150" y="338"/>
                  <a:pt x="204" y="338"/>
                </a:cubicBezTo>
                <a:cubicBezTo>
                  <a:pt x="284" y="338"/>
                  <a:pt x="346" y="373"/>
                  <a:pt x="372" y="435"/>
                </a:cubicBezTo>
                <a:cubicBezTo>
                  <a:pt x="434" y="391"/>
                  <a:pt x="478" y="320"/>
                  <a:pt x="478" y="231"/>
                </a:cubicBezTo>
                <a:cubicBezTo>
                  <a:pt x="478" y="107"/>
                  <a:pt x="372" y="0"/>
                  <a:pt x="239" y="0"/>
                </a:cubicBezTo>
                <a:close/>
                <a:moveTo>
                  <a:pt x="354" y="320"/>
                </a:moveTo>
                <a:lnTo>
                  <a:pt x="354" y="320"/>
                </a:lnTo>
                <a:cubicBezTo>
                  <a:pt x="354" y="328"/>
                  <a:pt x="346" y="328"/>
                  <a:pt x="337" y="328"/>
                </a:cubicBezTo>
                <a:cubicBezTo>
                  <a:pt x="284" y="293"/>
                  <a:pt x="212" y="284"/>
                  <a:pt x="133" y="303"/>
                </a:cubicBezTo>
                <a:cubicBezTo>
                  <a:pt x="124" y="303"/>
                  <a:pt x="115" y="303"/>
                  <a:pt x="115" y="293"/>
                </a:cubicBezTo>
                <a:cubicBezTo>
                  <a:pt x="115" y="284"/>
                  <a:pt x="115" y="275"/>
                  <a:pt x="124" y="275"/>
                </a:cubicBezTo>
                <a:cubicBezTo>
                  <a:pt x="212" y="249"/>
                  <a:pt x="293" y="258"/>
                  <a:pt x="354" y="303"/>
                </a:cubicBezTo>
                <a:cubicBezTo>
                  <a:pt x="354" y="303"/>
                  <a:pt x="363" y="311"/>
                  <a:pt x="354" y="320"/>
                </a:cubicBezTo>
                <a:close/>
                <a:moveTo>
                  <a:pt x="381" y="249"/>
                </a:moveTo>
                <a:lnTo>
                  <a:pt x="381" y="249"/>
                </a:lnTo>
                <a:cubicBezTo>
                  <a:pt x="381" y="258"/>
                  <a:pt x="372" y="267"/>
                  <a:pt x="363" y="258"/>
                </a:cubicBezTo>
                <a:cubicBezTo>
                  <a:pt x="301" y="222"/>
                  <a:pt x="204" y="205"/>
                  <a:pt x="124" y="231"/>
                </a:cubicBezTo>
                <a:cubicBezTo>
                  <a:pt x="115" y="231"/>
                  <a:pt x="106" y="231"/>
                  <a:pt x="106" y="222"/>
                </a:cubicBezTo>
                <a:cubicBezTo>
                  <a:pt x="97" y="205"/>
                  <a:pt x="106" y="196"/>
                  <a:pt x="115" y="196"/>
                </a:cubicBezTo>
                <a:cubicBezTo>
                  <a:pt x="204" y="169"/>
                  <a:pt x="310" y="187"/>
                  <a:pt x="381" y="231"/>
                </a:cubicBezTo>
                <a:cubicBezTo>
                  <a:pt x="390" y="231"/>
                  <a:pt x="390" y="240"/>
                  <a:pt x="381" y="249"/>
                </a:cubicBezTo>
                <a:close/>
                <a:moveTo>
                  <a:pt x="390" y="178"/>
                </a:moveTo>
                <a:lnTo>
                  <a:pt x="390" y="178"/>
                </a:lnTo>
                <a:cubicBezTo>
                  <a:pt x="310" y="134"/>
                  <a:pt x="186" y="134"/>
                  <a:pt x="115" y="151"/>
                </a:cubicBezTo>
                <a:cubicBezTo>
                  <a:pt x="106" y="160"/>
                  <a:pt x="88" y="151"/>
                  <a:pt x="88" y="143"/>
                </a:cubicBezTo>
                <a:cubicBezTo>
                  <a:pt x="80" y="125"/>
                  <a:pt x="88" y="116"/>
                  <a:pt x="106" y="116"/>
                </a:cubicBezTo>
                <a:cubicBezTo>
                  <a:pt x="186" y="90"/>
                  <a:pt x="319" y="90"/>
                  <a:pt x="407" y="143"/>
                </a:cubicBezTo>
                <a:cubicBezTo>
                  <a:pt x="416" y="151"/>
                  <a:pt x="425" y="160"/>
                  <a:pt x="416" y="178"/>
                </a:cubicBezTo>
                <a:cubicBezTo>
                  <a:pt x="407" y="187"/>
                  <a:pt x="399" y="187"/>
                  <a:pt x="390" y="178"/>
                </a:cubicBezTo>
                <a:close/>
                <a:moveTo>
                  <a:pt x="204" y="409"/>
                </a:moveTo>
                <a:lnTo>
                  <a:pt x="204" y="409"/>
                </a:lnTo>
                <a:cubicBezTo>
                  <a:pt x="177" y="409"/>
                  <a:pt x="141" y="417"/>
                  <a:pt x="124" y="444"/>
                </a:cubicBezTo>
                <a:cubicBezTo>
                  <a:pt x="159" y="462"/>
                  <a:pt x="194" y="470"/>
                  <a:pt x="239" y="470"/>
                </a:cubicBezTo>
                <a:cubicBezTo>
                  <a:pt x="257" y="470"/>
                  <a:pt x="284" y="470"/>
                  <a:pt x="301" y="462"/>
                </a:cubicBezTo>
                <a:cubicBezTo>
                  <a:pt x="284" y="426"/>
                  <a:pt x="248" y="409"/>
                  <a:pt x="204" y="40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03" name="Freeform 82"/>
          <p:cNvSpPr>
            <a:spLocks noChangeArrowheads="1"/>
          </p:cNvSpPr>
          <p:nvPr/>
        </p:nvSpPr>
        <p:spPr bwMode="auto">
          <a:xfrm>
            <a:off x="6673701" y="3627967"/>
            <a:ext cx="308953" cy="315384"/>
          </a:xfrm>
          <a:custGeom>
            <a:avLst/>
            <a:gdLst>
              <a:gd name="T0" fmla="*/ 380 w 426"/>
              <a:gd name="T1" fmla="*/ 89 h 435"/>
              <a:gd name="T2" fmla="*/ 380 w 426"/>
              <a:gd name="T3" fmla="*/ 89 h 435"/>
              <a:gd name="T4" fmla="*/ 389 w 426"/>
              <a:gd name="T5" fmla="*/ 133 h 435"/>
              <a:gd name="T6" fmla="*/ 336 w 426"/>
              <a:gd name="T7" fmla="*/ 239 h 435"/>
              <a:gd name="T8" fmla="*/ 185 w 426"/>
              <a:gd name="T9" fmla="*/ 284 h 435"/>
              <a:gd name="T10" fmla="*/ 167 w 426"/>
              <a:gd name="T11" fmla="*/ 284 h 435"/>
              <a:gd name="T12" fmla="*/ 141 w 426"/>
              <a:gd name="T13" fmla="*/ 301 h 435"/>
              <a:gd name="T14" fmla="*/ 123 w 426"/>
              <a:gd name="T15" fmla="*/ 381 h 435"/>
              <a:gd name="T16" fmla="*/ 106 w 426"/>
              <a:gd name="T17" fmla="*/ 399 h 435"/>
              <a:gd name="T18" fmla="*/ 70 w 426"/>
              <a:gd name="T19" fmla="*/ 399 h 435"/>
              <a:gd name="T20" fmla="*/ 61 w 426"/>
              <a:gd name="T21" fmla="*/ 408 h 435"/>
              <a:gd name="T22" fmla="*/ 79 w 426"/>
              <a:gd name="T23" fmla="*/ 434 h 435"/>
              <a:gd name="T24" fmla="*/ 132 w 426"/>
              <a:gd name="T25" fmla="*/ 434 h 435"/>
              <a:gd name="T26" fmla="*/ 159 w 426"/>
              <a:gd name="T27" fmla="*/ 408 h 435"/>
              <a:gd name="T28" fmla="*/ 176 w 426"/>
              <a:gd name="T29" fmla="*/ 328 h 435"/>
              <a:gd name="T30" fmla="*/ 203 w 426"/>
              <a:gd name="T31" fmla="*/ 310 h 435"/>
              <a:gd name="T32" fmla="*/ 220 w 426"/>
              <a:gd name="T33" fmla="*/ 310 h 435"/>
              <a:gd name="T34" fmla="*/ 372 w 426"/>
              <a:gd name="T35" fmla="*/ 275 h 435"/>
              <a:gd name="T36" fmla="*/ 425 w 426"/>
              <a:gd name="T37" fmla="*/ 168 h 435"/>
              <a:gd name="T38" fmla="*/ 416 w 426"/>
              <a:gd name="T39" fmla="*/ 124 h 435"/>
              <a:gd name="T40" fmla="*/ 389 w 426"/>
              <a:gd name="T41" fmla="*/ 89 h 435"/>
              <a:gd name="T42" fmla="*/ 380 w 426"/>
              <a:gd name="T43" fmla="*/ 89 h 435"/>
              <a:gd name="T44" fmla="*/ 97 w 426"/>
              <a:gd name="T45" fmla="*/ 346 h 435"/>
              <a:gd name="T46" fmla="*/ 97 w 426"/>
              <a:gd name="T47" fmla="*/ 346 h 435"/>
              <a:gd name="T48" fmla="*/ 114 w 426"/>
              <a:gd name="T49" fmla="*/ 266 h 435"/>
              <a:gd name="T50" fmla="*/ 141 w 426"/>
              <a:gd name="T51" fmla="*/ 248 h 435"/>
              <a:gd name="T52" fmla="*/ 150 w 426"/>
              <a:gd name="T53" fmla="*/ 248 h 435"/>
              <a:gd name="T54" fmla="*/ 301 w 426"/>
              <a:gd name="T55" fmla="*/ 203 h 435"/>
              <a:gd name="T56" fmla="*/ 363 w 426"/>
              <a:gd name="T57" fmla="*/ 106 h 435"/>
              <a:gd name="T58" fmla="*/ 345 w 426"/>
              <a:gd name="T59" fmla="*/ 53 h 435"/>
              <a:gd name="T60" fmla="*/ 318 w 426"/>
              <a:gd name="T61" fmla="*/ 27 h 435"/>
              <a:gd name="T62" fmla="*/ 273 w 426"/>
              <a:gd name="T63" fmla="*/ 9 h 435"/>
              <a:gd name="T64" fmla="*/ 212 w 426"/>
              <a:gd name="T65" fmla="*/ 0 h 435"/>
              <a:gd name="T66" fmla="*/ 97 w 426"/>
              <a:gd name="T67" fmla="*/ 0 h 435"/>
              <a:gd name="T68" fmla="*/ 70 w 426"/>
              <a:gd name="T69" fmla="*/ 27 h 435"/>
              <a:gd name="T70" fmla="*/ 0 w 426"/>
              <a:gd name="T71" fmla="*/ 346 h 435"/>
              <a:gd name="T72" fmla="*/ 17 w 426"/>
              <a:gd name="T73" fmla="*/ 363 h 435"/>
              <a:gd name="T74" fmla="*/ 70 w 426"/>
              <a:gd name="T75" fmla="*/ 363 h 435"/>
              <a:gd name="T76" fmla="*/ 97 w 426"/>
              <a:gd name="T77" fmla="*/ 346 h 435"/>
              <a:gd name="T78" fmla="*/ 141 w 426"/>
              <a:gd name="T79" fmla="*/ 159 h 435"/>
              <a:gd name="T80" fmla="*/ 141 w 426"/>
              <a:gd name="T81" fmla="*/ 159 h 435"/>
              <a:gd name="T82" fmla="*/ 150 w 426"/>
              <a:gd name="T83" fmla="*/ 89 h 435"/>
              <a:gd name="T84" fmla="*/ 176 w 426"/>
              <a:gd name="T85" fmla="*/ 71 h 435"/>
              <a:gd name="T86" fmla="*/ 194 w 426"/>
              <a:gd name="T87" fmla="*/ 71 h 435"/>
              <a:gd name="T88" fmla="*/ 238 w 426"/>
              <a:gd name="T89" fmla="*/ 80 h 435"/>
              <a:gd name="T90" fmla="*/ 257 w 426"/>
              <a:gd name="T91" fmla="*/ 115 h 435"/>
              <a:gd name="T92" fmla="*/ 229 w 426"/>
              <a:gd name="T93" fmla="*/ 159 h 435"/>
              <a:gd name="T94" fmla="*/ 167 w 426"/>
              <a:gd name="T95" fmla="*/ 178 h 435"/>
              <a:gd name="T96" fmla="*/ 150 w 426"/>
              <a:gd name="T97" fmla="*/ 178 h 435"/>
              <a:gd name="T98" fmla="*/ 141 w 426"/>
              <a:gd name="T99" fmla="*/ 159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426" h="435">
                <a:moveTo>
                  <a:pt x="380" y="89"/>
                </a:moveTo>
                <a:lnTo>
                  <a:pt x="380" y="89"/>
                </a:lnTo>
                <a:cubicBezTo>
                  <a:pt x="389" y="97"/>
                  <a:pt x="389" y="115"/>
                  <a:pt x="389" y="133"/>
                </a:cubicBezTo>
                <a:cubicBezTo>
                  <a:pt x="389" y="178"/>
                  <a:pt x="372" y="213"/>
                  <a:pt x="336" y="239"/>
                </a:cubicBezTo>
                <a:cubicBezTo>
                  <a:pt x="301" y="266"/>
                  <a:pt x="248" y="284"/>
                  <a:pt x="185" y="284"/>
                </a:cubicBezTo>
                <a:cubicBezTo>
                  <a:pt x="167" y="284"/>
                  <a:pt x="167" y="284"/>
                  <a:pt x="167" y="284"/>
                </a:cubicBezTo>
                <a:cubicBezTo>
                  <a:pt x="159" y="284"/>
                  <a:pt x="150" y="293"/>
                  <a:pt x="141" y="301"/>
                </a:cubicBezTo>
                <a:cubicBezTo>
                  <a:pt x="123" y="381"/>
                  <a:pt x="123" y="381"/>
                  <a:pt x="123" y="381"/>
                </a:cubicBezTo>
                <a:cubicBezTo>
                  <a:pt x="123" y="390"/>
                  <a:pt x="114" y="399"/>
                  <a:pt x="106" y="399"/>
                </a:cubicBezTo>
                <a:cubicBezTo>
                  <a:pt x="70" y="399"/>
                  <a:pt x="70" y="399"/>
                  <a:pt x="70" y="399"/>
                </a:cubicBezTo>
                <a:cubicBezTo>
                  <a:pt x="61" y="408"/>
                  <a:pt x="61" y="408"/>
                  <a:pt x="61" y="408"/>
                </a:cubicBezTo>
                <a:cubicBezTo>
                  <a:pt x="61" y="416"/>
                  <a:pt x="70" y="434"/>
                  <a:pt x="79" y="434"/>
                </a:cubicBezTo>
                <a:cubicBezTo>
                  <a:pt x="132" y="434"/>
                  <a:pt x="132" y="434"/>
                  <a:pt x="132" y="434"/>
                </a:cubicBezTo>
                <a:cubicBezTo>
                  <a:pt x="150" y="434"/>
                  <a:pt x="159" y="416"/>
                  <a:pt x="159" y="408"/>
                </a:cubicBezTo>
                <a:cubicBezTo>
                  <a:pt x="176" y="328"/>
                  <a:pt x="176" y="328"/>
                  <a:pt x="176" y="328"/>
                </a:cubicBezTo>
                <a:cubicBezTo>
                  <a:pt x="185" y="319"/>
                  <a:pt x="194" y="310"/>
                  <a:pt x="203" y="310"/>
                </a:cubicBezTo>
                <a:cubicBezTo>
                  <a:pt x="220" y="310"/>
                  <a:pt x="220" y="310"/>
                  <a:pt x="220" y="310"/>
                </a:cubicBezTo>
                <a:cubicBezTo>
                  <a:pt x="283" y="310"/>
                  <a:pt x="336" y="301"/>
                  <a:pt x="372" y="275"/>
                </a:cubicBezTo>
                <a:cubicBezTo>
                  <a:pt x="407" y="248"/>
                  <a:pt x="425" y="213"/>
                  <a:pt x="425" y="168"/>
                </a:cubicBezTo>
                <a:cubicBezTo>
                  <a:pt x="425" y="150"/>
                  <a:pt x="425" y="133"/>
                  <a:pt x="416" y="124"/>
                </a:cubicBezTo>
                <a:cubicBezTo>
                  <a:pt x="407" y="106"/>
                  <a:pt x="398" y="97"/>
                  <a:pt x="389" y="89"/>
                </a:cubicBezTo>
                <a:cubicBezTo>
                  <a:pt x="380" y="89"/>
                  <a:pt x="380" y="89"/>
                  <a:pt x="380" y="89"/>
                </a:cubicBezTo>
                <a:close/>
                <a:moveTo>
                  <a:pt x="97" y="346"/>
                </a:moveTo>
                <a:lnTo>
                  <a:pt x="97" y="346"/>
                </a:lnTo>
                <a:cubicBezTo>
                  <a:pt x="114" y="266"/>
                  <a:pt x="114" y="266"/>
                  <a:pt x="114" y="266"/>
                </a:cubicBezTo>
                <a:cubicBezTo>
                  <a:pt x="114" y="257"/>
                  <a:pt x="123" y="248"/>
                  <a:pt x="141" y="248"/>
                </a:cubicBezTo>
                <a:cubicBezTo>
                  <a:pt x="150" y="248"/>
                  <a:pt x="150" y="248"/>
                  <a:pt x="150" y="248"/>
                </a:cubicBezTo>
                <a:cubicBezTo>
                  <a:pt x="220" y="248"/>
                  <a:pt x="265" y="231"/>
                  <a:pt x="301" y="203"/>
                </a:cubicBezTo>
                <a:cubicBezTo>
                  <a:pt x="345" y="178"/>
                  <a:pt x="363" y="142"/>
                  <a:pt x="363" y="106"/>
                </a:cubicBezTo>
                <a:cubicBezTo>
                  <a:pt x="363" y="80"/>
                  <a:pt x="354" y="71"/>
                  <a:pt x="345" y="53"/>
                </a:cubicBezTo>
                <a:cubicBezTo>
                  <a:pt x="345" y="44"/>
                  <a:pt x="336" y="36"/>
                  <a:pt x="318" y="27"/>
                </a:cubicBezTo>
                <a:cubicBezTo>
                  <a:pt x="310" y="18"/>
                  <a:pt x="292" y="9"/>
                  <a:pt x="273" y="9"/>
                </a:cubicBezTo>
                <a:cubicBezTo>
                  <a:pt x="257" y="9"/>
                  <a:pt x="238" y="0"/>
                  <a:pt x="212" y="0"/>
                </a:cubicBezTo>
                <a:cubicBezTo>
                  <a:pt x="97" y="0"/>
                  <a:pt x="97" y="0"/>
                  <a:pt x="97" y="0"/>
                </a:cubicBezTo>
                <a:cubicBezTo>
                  <a:pt x="88" y="0"/>
                  <a:pt x="79" y="9"/>
                  <a:pt x="70" y="27"/>
                </a:cubicBezTo>
                <a:cubicBezTo>
                  <a:pt x="0" y="346"/>
                  <a:pt x="0" y="346"/>
                  <a:pt x="0" y="346"/>
                </a:cubicBezTo>
                <a:cubicBezTo>
                  <a:pt x="0" y="354"/>
                  <a:pt x="0" y="363"/>
                  <a:pt x="17" y="363"/>
                </a:cubicBezTo>
                <a:cubicBezTo>
                  <a:pt x="70" y="363"/>
                  <a:pt x="70" y="363"/>
                  <a:pt x="70" y="363"/>
                </a:cubicBezTo>
                <a:cubicBezTo>
                  <a:pt x="79" y="363"/>
                  <a:pt x="88" y="354"/>
                  <a:pt x="97" y="346"/>
                </a:cubicBezTo>
                <a:close/>
                <a:moveTo>
                  <a:pt x="141" y="159"/>
                </a:moveTo>
                <a:lnTo>
                  <a:pt x="141" y="159"/>
                </a:lnTo>
                <a:cubicBezTo>
                  <a:pt x="150" y="89"/>
                  <a:pt x="150" y="89"/>
                  <a:pt x="150" y="89"/>
                </a:cubicBezTo>
                <a:cubicBezTo>
                  <a:pt x="159" y="80"/>
                  <a:pt x="167" y="71"/>
                  <a:pt x="176" y="71"/>
                </a:cubicBezTo>
                <a:cubicBezTo>
                  <a:pt x="194" y="71"/>
                  <a:pt x="194" y="71"/>
                  <a:pt x="194" y="71"/>
                </a:cubicBezTo>
                <a:cubicBezTo>
                  <a:pt x="220" y="71"/>
                  <a:pt x="229" y="71"/>
                  <a:pt x="238" y="80"/>
                </a:cubicBezTo>
                <a:cubicBezTo>
                  <a:pt x="257" y="89"/>
                  <a:pt x="257" y="97"/>
                  <a:pt x="257" y="115"/>
                </a:cubicBezTo>
                <a:cubicBezTo>
                  <a:pt x="257" y="133"/>
                  <a:pt x="248" y="150"/>
                  <a:pt x="229" y="159"/>
                </a:cubicBezTo>
                <a:cubicBezTo>
                  <a:pt x="220" y="168"/>
                  <a:pt x="194" y="178"/>
                  <a:pt x="167" y="178"/>
                </a:cubicBezTo>
                <a:cubicBezTo>
                  <a:pt x="150" y="178"/>
                  <a:pt x="150" y="178"/>
                  <a:pt x="150" y="178"/>
                </a:cubicBezTo>
                <a:cubicBezTo>
                  <a:pt x="141" y="178"/>
                  <a:pt x="132" y="168"/>
                  <a:pt x="141" y="15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04" name="Freeform 83"/>
          <p:cNvSpPr>
            <a:spLocks noChangeArrowheads="1"/>
          </p:cNvSpPr>
          <p:nvPr/>
        </p:nvSpPr>
        <p:spPr bwMode="auto">
          <a:xfrm>
            <a:off x="8080917" y="3704167"/>
            <a:ext cx="359740" cy="162984"/>
          </a:xfrm>
          <a:custGeom>
            <a:avLst/>
            <a:gdLst>
              <a:gd name="T0" fmla="*/ 17 w 497"/>
              <a:gd name="T1" fmla="*/ 195 h 223"/>
              <a:gd name="T2" fmla="*/ 17 w 497"/>
              <a:gd name="T3" fmla="*/ 195 h 223"/>
              <a:gd name="T4" fmla="*/ 26 w 497"/>
              <a:gd name="T5" fmla="*/ 160 h 223"/>
              <a:gd name="T6" fmla="*/ 17 w 497"/>
              <a:gd name="T7" fmla="*/ 125 h 223"/>
              <a:gd name="T8" fmla="*/ 9 w 497"/>
              <a:gd name="T9" fmla="*/ 125 h 223"/>
              <a:gd name="T10" fmla="*/ 9 w 497"/>
              <a:gd name="T11" fmla="*/ 125 h 223"/>
              <a:gd name="T12" fmla="*/ 0 w 497"/>
              <a:gd name="T13" fmla="*/ 160 h 223"/>
              <a:gd name="T14" fmla="*/ 9 w 497"/>
              <a:gd name="T15" fmla="*/ 195 h 223"/>
              <a:gd name="T16" fmla="*/ 9 w 497"/>
              <a:gd name="T17" fmla="*/ 195 h 223"/>
              <a:gd name="T18" fmla="*/ 17 w 497"/>
              <a:gd name="T19" fmla="*/ 195 h 223"/>
              <a:gd name="T20" fmla="*/ 70 w 497"/>
              <a:gd name="T21" fmla="*/ 213 h 223"/>
              <a:gd name="T22" fmla="*/ 70 w 497"/>
              <a:gd name="T23" fmla="*/ 213 h 223"/>
              <a:gd name="T24" fmla="*/ 70 w 497"/>
              <a:gd name="T25" fmla="*/ 160 h 223"/>
              <a:gd name="T26" fmla="*/ 70 w 497"/>
              <a:gd name="T27" fmla="*/ 80 h 223"/>
              <a:gd name="T28" fmla="*/ 62 w 497"/>
              <a:gd name="T29" fmla="*/ 72 h 223"/>
              <a:gd name="T30" fmla="*/ 53 w 497"/>
              <a:gd name="T31" fmla="*/ 80 h 223"/>
              <a:gd name="T32" fmla="*/ 53 w 497"/>
              <a:gd name="T33" fmla="*/ 160 h 223"/>
              <a:gd name="T34" fmla="*/ 53 w 497"/>
              <a:gd name="T35" fmla="*/ 213 h 223"/>
              <a:gd name="T36" fmla="*/ 62 w 497"/>
              <a:gd name="T37" fmla="*/ 222 h 223"/>
              <a:gd name="T38" fmla="*/ 70 w 497"/>
              <a:gd name="T39" fmla="*/ 213 h 223"/>
              <a:gd name="T40" fmla="*/ 115 w 497"/>
              <a:gd name="T41" fmla="*/ 213 h 223"/>
              <a:gd name="T42" fmla="*/ 115 w 497"/>
              <a:gd name="T43" fmla="*/ 213 h 223"/>
              <a:gd name="T44" fmla="*/ 123 w 497"/>
              <a:gd name="T45" fmla="*/ 160 h 223"/>
              <a:gd name="T46" fmla="*/ 115 w 497"/>
              <a:gd name="T47" fmla="*/ 53 h 223"/>
              <a:gd name="T48" fmla="*/ 115 w 497"/>
              <a:gd name="T49" fmla="*/ 44 h 223"/>
              <a:gd name="T50" fmla="*/ 107 w 497"/>
              <a:gd name="T51" fmla="*/ 53 h 223"/>
              <a:gd name="T52" fmla="*/ 97 w 497"/>
              <a:gd name="T53" fmla="*/ 160 h 223"/>
              <a:gd name="T54" fmla="*/ 107 w 497"/>
              <a:gd name="T55" fmla="*/ 213 h 223"/>
              <a:gd name="T56" fmla="*/ 115 w 497"/>
              <a:gd name="T57" fmla="*/ 222 h 223"/>
              <a:gd name="T58" fmla="*/ 115 w 497"/>
              <a:gd name="T59" fmla="*/ 213 h 223"/>
              <a:gd name="T60" fmla="*/ 168 w 497"/>
              <a:gd name="T61" fmla="*/ 213 h 223"/>
              <a:gd name="T62" fmla="*/ 168 w 497"/>
              <a:gd name="T63" fmla="*/ 213 h 223"/>
              <a:gd name="T64" fmla="*/ 177 w 497"/>
              <a:gd name="T65" fmla="*/ 160 h 223"/>
              <a:gd name="T66" fmla="*/ 168 w 497"/>
              <a:gd name="T67" fmla="*/ 53 h 223"/>
              <a:gd name="T68" fmla="*/ 160 w 497"/>
              <a:gd name="T69" fmla="*/ 44 h 223"/>
              <a:gd name="T70" fmla="*/ 151 w 497"/>
              <a:gd name="T71" fmla="*/ 53 h 223"/>
              <a:gd name="T72" fmla="*/ 151 w 497"/>
              <a:gd name="T73" fmla="*/ 160 h 223"/>
              <a:gd name="T74" fmla="*/ 151 w 497"/>
              <a:gd name="T75" fmla="*/ 213 h 223"/>
              <a:gd name="T76" fmla="*/ 160 w 497"/>
              <a:gd name="T77" fmla="*/ 222 h 223"/>
              <a:gd name="T78" fmla="*/ 168 w 497"/>
              <a:gd name="T79" fmla="*/ 213 h 223"/>
              <a:gd name="T80" fmla="*/ 221 w 497"/>
              <a:gd name="T81" fmla="*/ 213 h 223"/>
              <a:gd name="T82" fmla="*/ 221 w 497"/>
              <a:gd name="T83" fmla="*/ 213 h 223"/>
              <a:gd name="T84" fmla="*/ 221 w 497"/>
              <a:gd name="T85" fmla="*/ 160 h 223"/>
              <a:gd name="T86" fmla="*/ 221 w 497"/>
              <a:gd name="T87" fmla="*/ 36 h 223"/>
              <a:gd name="T88" fmla="*/ 213 w 497"/>
              <a:gd name="T89" fmla="*/ 27 h 223"/>
              <a:gd name="T90" fmla="*/ 204 w 497"/>
              <a:gd name="T91" fmla="*/ 36 h 223"/>
              <a:gd name="T92" fmla="*/ 195 w 497"/>
              <a:gd name="T93" fmla="*/ 160 h 223"/>
              <a:gd name="T94" fmla="*/ 204 w 497"/>
              <a:gd name="T95" fmla="*/ 213 h 223"/>
              <a:gd name="T96" fmla="*/ 213 w 497"/>
              <a:gd name="T97" fmla="*/ 222 h 223"/>
              <a:gd name="T98" fmla="*/ 221 w 497"/>
              <a:gd name="T99" fmla="*/ 213 h 223"/>
              <a:gd name="T100" fmla="*/ 257 w 497"/>
              <a:gd name="T101" fmla="*/ 222 h 223"/>
              <a:gd name="T102" fmla="*/ 257 w 497"/>
              <a:gd name="T103" fmla="*/ 222 h 223"/>
              <a:gd name="T104" fmla="*/ 434 w 497"/>
              <a:gd name="T105" fmla="*/ 222 h 223"/>
              <a:gd name="T106" fmla="*/ 496 w 497"/>
              <a:gd name="T107" fmla="*/ 160 h 223"/>
              <a:gd name="T108" fmla="*/ 434 w 497"/>
              <a:gd name="T109" fmla="*/ 97 h 223"/>
              <a:gd name="T110" fmla="*/ 407 w 497"/>
              <a:gd name="T111" fmla="*/ 97 h 223"/>
              <a:gd name="T112" fmla="*/ 292 w 497"/>
              <a:gd name="T113" fmla="*/ 0 h 223"/>
              <a:gd name="T114" fmla="*/ 257 w 497"/>
              <a:gd name="T115" fmla="*/ 9 h 223"/>
              <a:gd name="T116" fmla="*/ 248 w 497"/>
              <a:gd name="T117" fmla="*/ 18 h 223"/>
              <a:gd name="T118" fmla="*/ 248 w 497"/>
              <a:gd name="T119" fmla="*/ 213 h 223"/>
              <a:gd name="T120" fmla="*/ 257 w 497"/>
              <a:gd name="T121" fmla="*/ 222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97" h="223">
                <a:moveTo>
                  <a:pt x="17" y="195"/>
                </a:moveTo>
                <a:lnTo>
                  <a:pt x="17" y="195"/>
                </a:lnTo>
                <a:cubicBezTo>
                  <a:pt x="26" y="160"/>
                  <a:pt x="26" y="160"/>
                  <a:pt x="26" y="160"/>
                </a:cubicBezTo>
                <a:cubicBezTo>
                  <a:pt x="17" y="125"/>
                  <a:pt x="17" y="125"/>
                  <a:pt x="17" y="125"/>
                </a:cubicBezTo>
                <a:cubicBezTo>
                  <a:pt x="17" y="125"/>
                  <a:pt x="17" y="125"/>
                  <a:pt x="9" y="125"/>
                </a:cubicBezTo>
                <a:lnTo>
                  <a:pt x="9" y="125"/>
                </a:lnTo>
                <a:cubicBezTo>
                  <a:pt x="0" y="160"/>
                  <a:pt x="0" y="160"/>
                  <a:pt x="0" y="160"/>
                </a:cubicBezTo>
                <a:cubicBezTo>
                  <a:pt x="9" y="195"/>
                  <a:pt x="9" y="195"/>
                  <a:pt x="9" y="195"/>
                </a:cubicBezTo>
                <a:lnTo>
                  <a:pt x="9" y="195"/>
                </a:lnTo>
                <a:cubicBezTo>
                  <a:pt x="17" y="195"/>
                  <a:pt x="17" y="195"/>
                  <a:pt x="17" y="195"/>
                </a:cubicBezTo>
                <a:close/>
                <a:moveTo>
                  <a:pt x="70" y="213"/>
                </a:moveTo>
                <a:lnTo>
                  <a:pt x="70" y="213"/>
                </a:lnTo>
                <a:cubicBezTo>
                  <a:pt x="70" y="160"/>
                  <a:pt x="70" y="160"/>
                  <a:pt x="70" y="160"/>
                </a:cubicBezTo>
                <a:cubicBezTo>
                  <a:pt x="70" y="80"/>
                  <a:pt x="70" y="80"/>
                  <a:pt x="70" y="80"/>
                </a:cubicBezTo>
                <a:lnTo>
                  <a:pt x="62" y="72"/>
                </a:lnTo>
                <a:lnTo>
                  <a:pt x="53" y="80"/>
                </a:lnTo>
                <a:cubicBezTo>
                  <a:pt x="53" y="160"/>
                  <a:pt x="53" y="160"/>
                  <a:pt x="53" y="160"/>
                </a:cubicBezTo>
                <a:cubicBezTo>
                  <a:pt x="53" y="213"/>
                  <a:pt x="53" y="213"/>
                  <a:pt x="53" y="213"/>
                </a:cubicBezTo>
                <a:cubicBezTo>
                  <a:pt x="53" y="222"/>
                  <a:pt x="62" y="222"/>
                  <a:pt x="62" y="222"/>
                </a:cubicBezTo>
                <a:cubicBezTo>
                  <a:pt x="62" y="222"/>
                  <a:pt x="70" y="222"/>
                  <a:pt x="70" y="213"/>
                </a:cubicBezTo>
                <a:close/>
                <a:moveTo>
                  <a:pt x="115" y="213"/>
                </a:moveTo>
                <a:lnTo>
                  <a:pt x="115" y="213"/>
                </a:lnTo>
                <a:cubicBezTo>
                  <a:pt x="123" y="160"/>
                  <a:pt x="123" y="160"/>
                  <a:pt x="123" y="160"/>
                </a:cubicBezTo>
                <a:cubicBezTo>
                  <a:pt x="115" y="53"/>
                  <a:pt x="115" y="53"/>
                  <a:pt x="115" y="53"/>
                </a:cubicBezTo>
                <a:cubicBezTo>
                  <a:pt x="115" y="44"/>
                  <a:pt x="115" y="44"/>
                  <a:pt x="115" y="44"/>
                </a:cubicBezTo>
                <a:cubicBezTo>
                  <a:pt x="107" y="44"/>
                  <a:pt x="107" y="44"/>
                  <a:pt x="107" y="53"/>
                </a:cubicBezTo>
                <a:cubicBezTo>
                  <a:pt x="97" y="160"/>
                  <a:pt x="97" y="160"/>
                  <a:pt x="97" y="160"/>
                </a:cubicBezTo>
                <a:cubicBezTo>
                  <a:pt x="107" y="213"/>
                  <a:pt x="107" y="213"/>
                  <a:pt x="107" y="213"/>
                </a:cubicBezTo>
                <a:cubicBezTo>
                  <a:pt x="107" y="213"/>
                  <a:pt x="107" y="222"/>
                  <a:pt x="115" y="222"/>
                </a:cubicBezTo>
                <a:lnTo>
                  <a:pt x="115" y="213"/>
                </a:lnTo>
                <a:close/>
                <a:moveTo>
                  <a:pt x="168" y="213"/>
                </a:moveTo>
                <a:lnTo>
                  <a:pt x="168" y="213"/>
                </a:lnTo>
                <a:cubicBezTo>
                  <a:pt x="177" y="160"/>
                  <a:pt x="177" y="160"/>
                  <a:pt x="177" y="160"/>
                </a:cubicBezTo>
                <a:cubicBezTo>
                  <a:pt x="168" y="53"/>
                  <a:pt x="168" y="53"/>
                  <a:pt x="168" y="53"/>
                </a:cubicBezTo>
                <a:cubicBezTo>
                  <a:pt x="168" y="44"/>
                  <a:pt x="168" y="44"/>
                  <a:pt x="160" y="44"/>
                </a:cubicBezTo>
                <a:cubicBezTo>
                  <a:pt x="160" y="44"/>
                  <a:pt x="151" y="44"/>
                  <a:pt x="151" y="53"/>
                </a:cubicBezTo>
                <a:cubicBezTo>
                  <a:pt x="151" y="160"/>
                  <a:pt x="151" y="160"/>
                  <a:pt x="151" y="160"/>
                </a:cubicBezTo>
                <a:cubicBezTo>
                  <a:pt x="151" y="213"/>
                  <a:pt x="151" y="213"/>
                  <a:pt x="151" y="213"/>
                </a:cubicBezTo>
                <a:lnTo>
                  <a:pt x="160" y="222"/>
                </a:lnTo>
                <a:cubicBezTo>
                  <a:pt x="168" y="222"/>
                  <a:pt x="168" y="213"/>
                  <a:pt x="168" y="213"/>
                </a:cubicBezTo>
                <a:close/>
                <a:moveTo>
                  <a:pt x="221" y="213"/>
                </a:moveTo>
                <a:lnTo>
                  <a:pt x="221" y="213"/>
                </a:lnTo>
                <a:cubicBezTo>
                  <a:pt x="221" y="160"/>
                  <a:pt x="221" y="160"/>
                  <a:pt x="221" y="160"/>
                </a:cubicBezTo>
                <a:cubicBezTo>
                  <a:pt x="221" y="36"/>
                  <a:pt x="221" y="36"/>
                  <a:pt x="221" y="36"/>
                </a:cubicBezTo>
                <a:cubicBezTo>
                  <a:pt x="221" y="27"/>
                  <a:pt x="213" y="27"/>
                  <a:pt x="213" y="27"/>
                </a:cubicBezTo>
                <a:cubicBezTo>
                  <a:pt x="204" y="27"/>
                  <a:pt x="204" y="27"/>
                  <a:pt x="204" y="36"/>
                </a:cubicBezTo>
                <a:cubicBezTo>
                  <a:pt x="195" y="160"/>
                  <a:pt x="195" y="160"/>
                  <a:pt x="195" y="160"/>
                </a:cubicBezTo>
                <a:lnTo>
                  <a:pt x="204" y="213"/>
                </a:lnTo>
                <a:cubicBezTo>
                  <a:pt x="204" y="213"/>
                  <a:pt x="204" y="222"/>
                  <a:pt x="213" y="222"/>
                </a:cubicBezTo>
                <a:lnTo>
                  <a:pt x="221" y="213"/>
                </a:lnTo>
                <a:close/>
                <a:moveTo>
                  <a:pt x="257" y="222"/>
                </a:moveTo>
                <a:lnTo>
                  <a:pt x="257" y="222"/>
                </a:lnTo>
                <a:lnTo>
                  <a:pt x="434" y="222"/>
                </a:lnTo>
                <a:cubicBezTo>
                  <a:pt x="470" y="222"/>
                  <a:pt x="496" y="195"/>
                  <a:pt x="496" y="160"/>
                </a:cubicBezTo>
                <a:cubicBezTo>
                  <a:pt x="496" y="125"/>
                  <a:pt x="470" y="97"/>
                  <a:pt x="434" y="97"/>
                </a:cubicBezTo>
                <a:cubicBezTo>
                  <a:pt x="425" y="97"/>
                  <a:pt x="416" y="97"/>
                  <a:pt x="407" y="97"/>
                </a:cubicBezTo>
                <a:cubicBezTo>
                  <a:pt x="398" y="44"/>
                  <a:pt x="354" y="0"/>
                  <a:pt x="292" y="0"/>
                </a:cubicBezTo>
                <a:cubicBezTo>
                  <a:pt x="283" y="0"/>
                  <a:pt x="266" y="0"/>
                  <a:pt x="257" y="9"/>
                </a:cubicBezTo>
                <a:cubicBezTo>
                  <a:pt x="248" y="9"/>
                  <a:pt x="248" y="9"/>
                  <a:pt x="248" y="18"/>
                </a:cubicBezTo>
                <a:cubicBezTo>
                  <a:pt x="248" y="213"/>
                  <a:pt x="248" y="213"/>
                  <a:pt x="248" y="213"/>
                </a:cubicBezTo>
                <a:cubicBezTo>
                  <a:pt x="248" y="213"/>
                  <a:pt x="248" y="222"/>
                  <a:pt x="257" y="22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05" name="Freeform 84"/>
          <p:cNvSpPr>
            <a:spLocks noChangeArrowheads="1"/>
          </p:cNvSpPr>
          <p:nvPr/>
        </p:nvSpPr>
        <p:spPr bwMode="auto">
          <a:xfrm>
            <a:off x="10956718" y="3615267"/>
            <a:ext cx="347043" cy="340784"/>
          </a:xfrm>
          <a:custGeom>
            <a:avLst/>
            <a:gdLst>
              <a:gd name="T0" fmla="*/ 266 w 479"/>
              <a:gd name="T1" fmla="*/ 257 h 471"/>
              <a:gd name="T2" fmla="*/ 266 w 479"/>
              <a:gd name="T3" fmla="*/ 257 h 471"/>
              <a:gd name="T4" fmla="*/ 240 w 479"/>
              <a:gd name="T5" fmla="*/ 257 h 471"/>
              <a:gd name="T6" fmla="*/ 213 w 479"/>
              <a:gd name="T7" fmla="*/ 257 h 471"/>
              <a:gd name="T8" fmla="*/ 213 w 479"/>
              <a:gd name="T9" fmla="*/ 311 h 471"/>
              <a:gd name="T10" fmla="*/ 240 w 479"/>
              <a:gd name="T11" fmla="*/ 311 h 471"/>
              <a:gd name="T12" fmla="*/ 266 w 479"/>
              <a:gd name="T13" fmla="*/ 311 h 471"/>
              <a:gd name="T14" fmla="*/ 275 w 479"/>
              <a:gd name="T15" fmla="*/ 284 h 471"/>
              <a:gd name="T16" fmla="*/ 266 w 479"/>
              <a:gd name="T17" fmla="*/ 257 h 471"/>
              <a:gd name="T18" fmla="*/ 257 w 479"/>
              <a:gd name="T19" fmla="*/ 213 h 471"/>
              <a:gd name="T20" fmla="*/ 257 w 479"/>
              <a:gd name="T21" fmla="*/ 213 h 471"/>
              <a:gd name="T22" fmla="*/ 266 w 479"/>
              <a:gd name="T23" fmla="*/ 186 h 471"/>
              <a:gd name="T24" fmla="*/ 257 w 479"/>
              <a:gd name="T25" fmla="*/ 168 h 471"/>
              <a:gd name="T26" fmla="*/ 222 w 479"/>
              <a:gd name="T27" fmla="*/ 160 h 471"/>
              <a:gd name="T28" fmla="*/ 213 w 479"/>
              <a:gd name="T29" fmla="*/ 160 h 471"/>
              <a:gd name="T30" fmla="*/ 213 w 479"/>
              <a:gd name="T31" fmla="*/ 213 h 471"/>
              <a:gd name="T32" fmla="*/ 231 w 479"/>
              <a:gd name="T33" fmla="*/ 213 h 471"/>
              <a:gd name="T34" fmla="*/ 257 w 479"/>
              <a:gd name="T35" fmla="*/ 213 h 471"/>
              <a:gd name="T36" fmla="*/ 390 w 479"/>
              <a:gd name="T37" fmla="*/ 0 h 471"/>
              <a:gd name="T38" fmla="*/ 390 w 479"/>
              <a:gd name="T39" fmla="*/ 0 h 471"/>
              <a:gd name="T40" fmla="*/ 89 w 479"/>
              <a:gd name="T41" fmla="*/ 0 h 471"/>
              <a:gd name="T42" fmla="*/ 0 w 479"/>
              <a:gd name="T43" fmla="*/ 80 h 471"/>
              <a:gd name="T44" fmla="*/ 0 w 479"/>
              <a:gd name="T45" fmla="*/ 390 h 471"/>
              <a:gd name="T46" fmla="*/ 89 w 479"/>
              <a:gd name="T47" fmla="*/ 470 h 471"/>
              <a:gd name="T48" fmla="*/ 390 w 479"/>
              <a:gd name="T49" fmla="*/ 470 h 471"/>
              <a:gd name="T50" fmla="*/ 478 w 479"/>
              <a:gd name="T51" fmla="*/ 390 h 471"/>
              <a:gd name="T52" fmla="*/ 478 w 479"/>
              <a:gd name="T53" fmla="*/ 80 h 471"/>
              <a:gd name="T54" fmla="*/ 390 w 479"/>
              <a:gd name="T55" fmla="*/ 0 h 471"/>
              <a:gd name="T56" fmla="*/ 249 w 479"/>
              <a:gd name="T57" fmla="*/ 355 h 471"/>
              <a:gd name="T58" fmla="*/ 249 w 479"/>
              <a:gd name="T59" fmla="*/ 355 h 471"/>
              <a:gd name="T60" fmla="*/ 159 w 479"/>
              <a:gd name="T61" fmla="*/ 355 h 471"/>
              <a:gd name="T62" fmla="*/ 159 w 479"/>
              <a:gd name="T63" fmla="*/ 124 h 471"/>
              <a:gd name="T64" fmla="*/ 266 w 479"/>
              <a:gd name="T65" fmla="*/ 124 h 471"/>
              <a:gd name="T66" fmla="*/ 319 w 479"/>
              <a:gd name="T67" fmla="*/ 177 h 471"/>
              <a:gd name="T68" fmla="*/ 284 w 479"/>
              <a:gd name="T69" fmla="*/ 221 h 471"/>
              <a:gd name="T70" fmla="*/ 284 w 479"/>
              <a:gd name="T71" fmla="*/ 231 h 471"/>
              <a:gd name="T72" fmla="*/ 337 w 479"/>
              <a:gd name="T73" fmla="*/ 284 h 471"/>
              <a:gd name="T74" fmla="*/ 249 w 479"/>
              <a:gd name="T75" fmla="*/ 355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79" h="471">
                <a:moveTo>
                  <a:pt x="266" y="257"/>
                </a:moveTo>
                <a:lnTo>
                  <a:pt x="266" y="257"/>
                </a:lnTo>
                <a:cubicBezTo>
                  <a:pt x="257" y="257"/>
                  <a:pt x="249" y="257"/>
                  <a:pt x="240" y="257"/>
                </a:cubicBezTo>
                <a:cubicBezTo>
                  <a:pt x="213" y="257"/>
                  <a:pt x="213" y="257"/>
                  <a:pt x="213" y="257"/>
                </a:cubicBezTo>
                <a:cubicBezTo>
                  <a:pt x="213" y="311"/>
                  <a:pt x="213" y="311"/>
                  <a:pt x="213" y="311"/>
                </a:cubicBezTo>
                <a:cubicBezTo>
                  <a:pt x="240" y="311"/>
                  <a:pt x="240" y="311"/>
                  <a:pt x="240" y="311"/>
                </a:cubicBezTo>
                <a:cubicBezTo>
                  <a:pt x="249" y="311"/>
                  <a:pt x="257" y="311"/>
                  <a:pt x="266" y="311"/>
                </a:cubicBezTo>
                <a:cubicBezTo>
                  <a:pt x="275" y="302"/>
                  <a:pt x="275" y="293"/>
                  <a:pt x="275" y="284"/>
                </a:cubicBezTo>
                <a:cubicBezTo>
                  <a:pt x="275" y="275"/>
                  <a:pt x="275" y="266"/>
                  <a:pt x="266" y="257"/>
                </a:cubicBezTo>
                <a:close/>
                <a:moveTo>
                  <a:pt x="257" y="213"/>
                </a:moveTo>
                <a:lnTo>
                  <a:pt x="257" y="213"/>
                </a:lnTo>
                <a:cubicBezTo>
                  <a:pt x="257" y="204"/>
                  <a:pt x="266" y="196"/>
                  <a:pt x="266" y="186"/>
                </a:cubicBezTo>
                <a:cubicBezTo>
                  <a:pt x="266" y="177"/>
                  <a:pt x="257" y="168"/>
                  <a:pt x="257" y="168"/>
                </a:cubicBezTo>
                <a:cubicBezTo>
                  <a:pt x="249" y="160"/>
                  <a:pt x="231" y="160"/>
                  <a:pt x="222" y="160"/>
                </a:cubicBezTo>
                <a:cubicBezTo>
                  <a:pt x="213" y="160"/>
                  <a:pt x="213" y="160"/>
                  <a:pt x="213" y="160"/>
                </a:cubicBezTo>
                <a:cubicBezTo>
                  <a:pt x="213" y="213"/>
                  <a:pt x="213" y="213"/>
                  <a:pt x="213" y="213"/>
                </a:cubicBezTo>
                <a:cubicBezTo>
                  <a:pt x="231" y="213"/>
                  <a:pt x="231" y="213"/>
                  <a:pt x="231" y="213"/>
                </a:cubicBezTo>
                <a:cubicBezTo>
                  <a:pt x="240" y="213"/>
                  <a:pt x="249" y="213"/>
                  <a:pt x="257" y="213"/>
                </a:cubicBezTo>
                <a:close/>
                <a:moveTo>
                  <a:pt x="390" y="0"/>
                </a:moveTo>
                <a:lnTo>
                  <a:pt x="390" y="0"/>
                </a:lnTo>
                <a:cubicBezTo>
                  <a:pt x="89" y="0"/>
                  <a:pt x="89" y="0"/>
                  <a:pt x="89" y="0"/>
                </a:cubicBezTo>
                <a:cubicBezTo>
                  <a:pt x="36" y="0"/>
                  <a:pt x="0" y="36"/>
                  <a:pt x="0" y="80"/>
                </a:cubicBezTo>
                <a:cubicBezTo>
                  <a:pt x="0" y="390"/>
                  <a:pt x="0" y="390"/>
                  <a:pt x="0" y="390"/>
                </a:cubicBezTo>
                <a:cubicBezTo>
                  <a:pt x="0" y="434"/>
                  <a:pt x="36" y="470"/>
                  <a:pt x="89" y="470"/>
                </a:cubicBezTo>
                <a:cubicBezTo>
                  <a:pt x="390" y="470"/>
                  <a:pt x="390" y="470"/>
                  <a:pt x="390" y="470"/>
                </a:cubicBezTo>
                <a:cubicBezTo>
                  <a:pt x="443" y="470"/>
                  <a:pt x="478" y="434"/>
                  <a:pt x="478" y="390"/>
                </a:cubicBezTo>
                <a:cubicBezTo>
                  <a:pt x="478" y="80"/>
                  <a:pt x="478" y="80"/>
                  <a:pt x="478" y="80"/>
                </a:cubicBezTo>
                <a:cubicBezTo>
                  <a:pt x="478" y="36"/>
                  <a:pt x="443" y="0"/>
                  <a:pt x="390" y="0"/>
                </a:cubicBezTo>
                <a:close/>
                <a:moveTo>
                  <a:pt x="249" y="355"/>
                </a:moveTo>
                <a:lnTo>
                  <a:pt x="249" y="355"/>
                </a:lnTo>
                <a:cubicBezTo>
                  <a:pt x="159" y="355"/>
                  <a:pt x="159" y="355"/>
                  <a:pt x="159" y="355"/>
                </a:cubicBezTo>
                <a:cubicBezTo>
                  <a:pt x="159" y="124"/>
                  <a:pt x="159" y="124"/>
                  <a:pt x="159" y="124"/>
                </a:cubicBezTo>
                <a:cubicBezTo>
                  <a:pt x="266" y="124"/>
                  <a:pt x="266" y="124"/>
                  <a:pt x="266" y="124"/>
                </a:cubicBezTo>
                <a:cubicBezTo>
                  <a:pt x="293" y="124"/>
                  <a:pt x="319" y="142"/>
                  <a:pt x="319" y="177"/>
                </a:cubicBezTo>
                <a:cubicBezTo>
                  <a:pt x="319" y="204"/>
                  <a:pt x="310" y="221"/>
                  <a:pt x="284" y="221"/>
                </a:cubicBezTo>
                <a:cubicBezTo>
                  <a:pt x="284" y="231"/>
                  <a:pt x="284" y="231"/>
                  <a:pt x="284" y="231"/>
                </a:cubicBezTo>
                <a:cubicBezTo>
                  <a:pt x="319" y="231"/>
                  <a:pt x="337" y="249"/>
                  <a:pt x="337" y="284"/>
                </a:cubicBezTo>
                <a:cubicBezTo>
                  <a:pt x="337" y="319"/>
                  <a:pt x="310" y="355"/>
                  <a:pt x="249" y="35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06" name="Freeform 85"/>
          <p:cNvSpPr>
            <a:spLocks noChangeArrowheads="1"/>
          </p:cNvSpPr>
          <p:nvPr/>
        </p:nvSpPr>
        <p:spPr bwMode="auto">
          <a:xfrm>
            <a:off x="5224161" y="2214034"/>
            <a:ext cx="334346" cy="268818"/>
          </a:xfrm>
          <a:custGeom>
            <a:avLst/>
            <a:gdLst>
              <a:gd name="T0" fmla="*/ 461 w 462"/>
              <a:gd name="T1" fmla="*/ 45 h 374"/>
              <a:gd name="T2" fmla="*/ 461 w 462"/>
              <a:gd name="T3" fmla="*/ 45 h 374"/>
              <a:gd name="T4" fmla="*/ 408 w 462"/>
              <a:gd name="T5" fmla="*/ 63 h 374"/>
              <a:gd name="T6" fmla="*/ 443 w 462"/>
              <a:gd name="T7" fmla="*/ 10 h 374"/>
              <a:gd name="T8" fmla="*/ 389 w 462"/>
              <a:gd name="T9" fmla="*/ 36 h 374"/>
              <a:gd name="T10" fmla="*/ 319 w 462"/>
              <a:gd name="T11" fmla="*/ 0 h 374"/>
              <a:gd name="T12" fmla="*/ 221 w 462"/>
              <a:gd name="T13" fmla="*/ 98 h 374"/>
              <a:gd name="T14" fmla="*/ 230 w 462"/>
              <a:gd name="T15" fmla="*/ 116 h 374"/>
              <a:gd name="T16" fmla="*/ 35 w 462"/>
              <a:gd name="T17" fmla="*/ 19 h 374"/>
              <a:gd name="T18" fmla="*/ 17 w 462"/>
              <a:gd name="T19" fmla="*/ 72 h 374"/>
              <a:gd name="T20" fmla="*/ 61 w 462"/>
              <a:gd name="T21" fmla="*/ 151 h 374"/>
              <a:gd name="T22" fmla="*/ 17 w 462"/>
              <a:gd name="T23" fmla="*/ 134 h 374"/>
              <a:gd name="T24" fmla="*/ 17 w 462"/>
              <a:gd name="T25" fmla="*/ 134 h 374"/>
              <a:gd name="T26" fmla="*/ 98 w 462"/>
              <a:gd name="T27" fmla="*/ 231 h 374"/>
              <a:gd name="T28" fmla="*/ 70 w 462"/>
              <a:gd name="T29" fmla="*/ 231 h 374"/>
              <a:gd name="T30" fmla="*/ 53 w 462"/>
              <a:gd name="T31" fmla="*/ 231 h 374"/>
              <a:gd name="T32" fmla="*/ 142 w 462"/>
              <a:gd name="T33" fmla="*/ 294 h 374"/>
              <a:gd name="T34" fmla="*/ 26 w 462"/>
              <a:gd name="T35" fmla="*/ 338 h 374"/>
              <a:gd name="T36" fmla="*/ 0 w 462"/>
              <a:gd name="T37" fmla="*/ 338 h 374"/>
              <a:gd name="T38" fmla="*/ 142 w 462"/>
              <a:gd name="T39" fmla="*/ 373 h 374"/>
              <a:gd name="T40" fmla="*/ 408 w 462"/>
              <a:gd name="T41" fmla="*/ 107 h 374"/>
              <a:gd name="T42" fmla="*/ 408 w 462"/>
              <a:gd name="T43" fmla="*/ 98 h 374"/>
              <a:gd name="T44" fmla="*/ 461 w 462"/>
              <a:gd name="T45" fmla="*/ 45 h 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62" h="374">
                <a:moveTo>
                  <a:pt x="461" y="45"/>
                </a:moveTo>
                <a:lnTo>
                  <a:pt x="461" y="45"/>
                </a:lnTo>
                <a:cubicBezTo>
                  <a:pt x="443" y="54"/>
                  <a:pt x="425" y="63"/>
                  <a:pt x="408" y="63"/>
                </a:cubicBezTo>
                <a:cubicBezTo>
                  <a:pt x="425" y="54"/>
                  <a:pt x="443" y="36"/>
                  <a:pt x="443" y="10"/>
                </a:cubicBezTo>
                <a:cubicBezTo>
                  <a:pt x="425" y="19"/>
                  <a:pt x="408" y="27"/>
                  <a:pt x="389" y="36"/>
                </a:cubicBezTo>
                <a:cubicBezTo>
                  <a:pt x="372" y="19"/>
                  <a:pt x="345" y="0"/>
                  <a:pt x="319" y="0"/>
                </a:cubicBezTo>
                <a:cubicBezTo>
                  <a:pt x="265" y="0"/>
                  <a:pt x="221" y="45"/>
                  <a:pt x="221" y="98"/>
                </a:cubicBezTo>
                <a:cubicBezTo>
                  <a:pt x="221" y="107"/>
                  <a:pt x="221" y="116"/>
                  <a:pt x="230" y="116"/>
                </a:cubicBezTo>
                <a:cubicBezTo>
                  <a:pt x="151" y="116"/>
                  <a:pt x="79" y="81"/>
                  <a:pt x="35" y="19"/>
                </a:cubicBezTo>
                <a:cubicBezTo>
                  <a:pt x="26" y="36"/>
                  <a:pt x="17" y="54"/>
                  <a:pt x="17" y="72"/>
                </a:cubicBezTo>
                <a:cubicBezTo>
                  <a:pt x="17" y="98"/>
                  <a:pt x="35" y="134"/>
                  <a:pt x="61" y="151"/>
                </a:cubicBezTo>
                <a:cubicBezTo>
                  <a:pt x="44" y="143"/>
                  <a:pt x="35" y="143"/>
                  <a:pt x="17" y="134"/>
                </a:cubicBezTo>
                <a:lnTo>
                  <a:pt x="17" y="134"/>
                </a:lnTo>
                <a:cubicBezTo>
                  <a:pt x="17" y="178"/>
                  <a:pt x="53" y="222"/>
                  <a:pt x="98" y="231"/>
                </a:cubicBezTo>
                <a:cubicBezTo>
                  <a:pt x="89" y="231"/>
                  <a:pt x="79" y="231"/>
                  <a:pt x="70" y="231"/>
                </a:cubicBezTo>
                <a:cubicBezTo>
                  <a:pt x="61" y="231"/>
                  <a:pt x="61" y="231"/>
                  <a:pt x="53" y="231"/>
                </a:cubicBezTo>
                <a:cubicBezTo>
                  <a:pt x="61" y="266"/>
                  <a:pt x="98" y="294"/>
                  <a:pt x="142" y="294"/>
                </a:cubicBezTo>
                <a:cubicBezTo>
                  <a:pt x="106" y="319"/>
                  <a:pt x="70" y="338"/>
                  <a:pt x="26" y="338"/>
                </a:cubicBezTo>
                <a:cubicBezTo>
                  <a:pt x="17" y="338"/>
                  <a:pt x="8" y="338"/>
                  <a:pt x="0" y="338"/>
                </a:cubicBezTo>
                <a:cubicBezTo>
                  <a:pt x="44" y="364"/>
                  <a:pt x="89" y="373"/>
                  <a:pt x="142" y="373"/>
                </a:cubicBezTo>
                <a:cubicBezTo>
                  <a:pt x="319" y="373"/>
                  <a:pt x="408" y="231"/>
                  <a:pt x="408" y="107"/>
                </a:cubicBezTo>
                <a:lnTo>
                  <a:pt x="408" y="98"/>
                </a:lnTo>
                <a:cubicBezTo>
                  <a:pt x="434" y="81"/>
                  <a:pt x="443" y="72"/>
                  <a:pt x="461" y="45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07" name="Freeform 86"/>
          <p:cNvSpPr>
            <a:spLocks noChangeArrowheads="1"/>
          </p:cNvSpPr>
          <p:nvPr/>
        </p:nvSpPr>
        <p:spPr bwMode="auto">
          <a:xfrm>
            <a:off x="5933061" y="2180168"/>
            <a:ext cx="349159" cy="342900"/>
          </a:xfrm>
          <a:custGeom>
            <a:avLst/>
            <a:gdLst>
              <a:gd name="T0" fmla="*/ 239 w 480"/>
              <a:gd name="T1" fmla="*/ 0 h 471"/>
              <a:gd name="T2" fmla="*/ 239 w 480"/>
              <a:gd name="T3" fmla="*/ 0 h 471"/>
              <a:gd name="T4" fmla="*/ 0 w 480"/>
              <a:gd name="T5" fmla="*/ 231 h 471"/>
              <a:gd name="T6" fmla="*/ 239 w 480"/>
              <a:gd name="T7" fmla="*/ 470 h 471"/>
              <a:gd name="T8" fmla="*/ 479 w 480"/>
              <a:gd name="T9" fmla="*/ 231 h 471"/>
              <a:gd name="T10" fmla="*/ 239 w 480"/>
              <a:gd name="T11" fmla="*/ 0 h 471"/>
              <a:gd name="T12" fmla="*/ 337 w 480"/>
              <a:gd name="T13" fmla="*/ 195 h 471"/>
              <a:gd name="T14" fmla="*/ 337 w 480"/>
              <a:gd name="T15" fmla="*/ 195 h 471"/>
              <a:gd name="T16" fmla="*/ 337 w 480"/>
              <a:gd name="T17" fmla="*/ 195 h 471"/>
              <a:gd name="T18" fmla="*/ 204 w 480"/>
              <a:gd name="T19" fmla="*/ 328 h 471"/>
              <a:gd name="T20" fmla="*/ 133 w 480"/>
              <a:gd name="T21" fmla="*/ 310 h 471"/>
              <a:gd name="T22" fmla="*/ 142 w 480"/>
              <a:gd name="T23" fmla="*/ 310 h 471"/>
              <a:gd name="T24" fmla="*/ 204 w 480"/>
              <a:gd name="T25" fmla="*/ 293 h 471"/>
              <a:gd name="T26" fmla="*/ 160 w 480"/>
              <a:gd name="T27" fmla="*/ 257 h 471"/>
              <a:gd name="T28" fmla="*/ 169 w 480"/>
              <a:gd name="T29" fmla="*/ 257 h 471"/>
              <a:gd name="T30" fmla="*/ 178 w 480"/>
              <a:gd name="T31" fmla="*/ 257 h 471"/>
              <a:gd name="T32" fmla="*/ 142 w 480"/>
              <a:gd name="T33" fmla="*/ 213 h 471"/>
              <a:gd name="T34" fmla="*/ 142 w 480"/>
              <a:gd name="T35" fmla="*/ 213 h 471"/>
              <a:gd name="T36" fmla="*/ 160 w 480"/>
              <a:gd name="T37" fmla="*/ 213 h 471"/>
              <a:gd name="T38" fmla="*/ 142 w 480"/>
              <a:gd name="T39" fmla="*/ 178 h 471"/>
              <a:gd name="T40" fmla="*/ 151 w 480"/>
              <a:gd name="T41" fmla="*/ 151 h 471"/>
              <a:gd name="T42" fmla="*/ 239 w 480"/>
              <a:gd name="T43" fmla="*/ 204 h 471"/>
              <a:gd name="T44" fmla="*/ 239 w 480"/>
              <a:gd name="T45" fmla="*/ 195 h 471"/>
              <a:gd name="T46" fmla="*/ 292 w 480"/>
              <a:gd name="T47" fmla="*/ 142 h 471"/>
              <a:gd name="T48" fmla="*/ 319 w 480"/>
              <a:gd name="T49" fmla="*/ 160 h 471"/>
              <a:gd name="T50" fmla="*/ 355 w 480"/>
              <a:gd name="T51" fmla="*/ 151 h 471"/>
              <a:gd name="T52" fmla="*/ 337 w 480"/>
              <a:gd name="T53" fmla="*/ 178 h 471"/>
              <a:gd name="T54" fmla="*/ 364 w 480"/>
              <a:gd name="T55" fmla="*/ 169 h 471"/>
              <a:gd name="T56" fmla="*/ 337 w 480"/>
              <a:gd name="T57" fmla="*/ 195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480" h="471">
                <a:moveTo>
                  <a:pt x="239" y="0"/>
                </a:moveTo>
                <a:lnTo>
                  <a:pt x="239" y="0"/>
                </a:lnTo>
                <a:cubicBezTo>
                  <a:pt x="107" y="0"/>
                  <a:pt x="0" y="107"/>
                  <a:pt x="0" y="231"/>
                </a:cubicBezTo>
                <a:cubicBezTo>
                  <a:pt x="0" y="363"/>
                  <a:pt x="107" y="470"/>
                  <a:pt x="239" y="470"/>
                </a:cubicBezTo>
                <a:cubicBezTo>
                  <a:pt x="372" y="470"/>
                  <a:pt x="479" y="363"/>
                  <a:pt x="479" y="231"/>
                </a:cubicBezTo>
                <a:cubicBezTo>
                  <a:pt x="479" y="107"/>
                  <a:pt x="372" y="0"/>
                  <a:pt x="239" y="0"/>
                </a:cubicBezTo>
                <a:close/>
                <a:moveTo>
                  <a:pt x="337" y="195"/>
                </a:moveTo>
                <a:lnTo>
                  <a:pt x="337" y="195"/>
                </a:lnTo>
                <a:lnTo>
                  <a:pt x="337" y="195"/>
                </a:lnTo>
                <a:cubicBezTo>
                  <a:pt x="337" y="257"/>
                  <a:pt x="292" y="328"/>
                  <a:pt x="204" y="328"/>
                </a:cubicBezTo>
                <a:cubicBezTo>
                  <a:pt x="178" y="328"/>
                  <a:pt x="151" y="319"/>
                  <a:pt x="133" y="310"/>
                </a:cubicBezTo>
                <a:lnTo>
                  <a:pt x="142" y="310"/>
                </a:lnTo>
                <a:cubicBezTo>
                  <a:pt x="160" y="310"/>
                  <a:pt x="186" y="301"/>
                  <a:pt x="204" y="293"/>
                </a:cubicBezTo>
                <a:cubicBezTo>
                  <a:pt x="178" y="293"/>
                  <a:pt x="160" y="275"/>
                  <a:pt x="160" y="257"/>
                </a:cubicBezTo>
                <a:cubicBezTo>
                  <a:pt x="160" y="257"/>
                  <a:pt x="160" y="257"/>
                  <a:pt x="169" y="257"/>
                </a:cubicBezTo>
                <a:lnTo>
                  <a:pt x="178" y="257"/>
                </a:lnTo>
                <a:cubicBezTo>
                  <a:pt x="160" y="248"/>
                  <a:pt x="142" y="231"/>
                  <a:pt x="142" y="213"/>
                </a:cubicBezTo>
                <a:lnTo>
                  <a:pt x="142" y="213"/>
                </a:lnTo>
                <a:cubicBezTo>
                  <a:pt x="142" y="213"/>
                  <a:pt x="151" y="213"/>
                  <a:pt x="160" y="213"/>
                </a:cubicBezTo>
                <a:cubicBezTo>
                  <a:pt x="151" y="204"/>
                  <a:pt x="142" y="195"/>
                  <a:pt x="142" y="178"/>
                </a:cubicBezTo>
                <a:cubicBezTo>
                  <a:pt x="142" y="169"/>
                  <a:pt x="142" y="160"/>
                  <a:pt x="151" y="151"/>
                </a:cubicBezTo>
                <a:cubicBezTo>
                  <a:pt x="169" y="178"/>
                  <a:pt x="204" y="204"/>
                  <a:pt x="239" y="204"/>
                </a:cubicBezTo>
                <a:cubicBezTo>
                  <a:pt x="239" y="195"/>
                  <a:pt x="239" y="195"/>
                  <a:pt x="239" y="195"/>
                </a:cubicBezTo>
                <a:cubicBezTo>
                  <a:pt x="239" y="169"/>
                  <a:pt x="266" y="142"/>
                  <a:pt x="292" y="142"/>
                </a:cubicBezTo>
                <a:cubicBezTo>
                  <a:pt x="301" y="142"/>
                  <a:pt x="319" y="151"/>
                  <a:pt x="319" y="160"/>
                </a:cubicBezTo>
                <a:cubicBezTo>
                  <a:pt x="337" y="160"/>
                  <a:pt x="346" y="151"/>
                  <a:pt x="355" y="151"/>
                </a:cubicBezTo>
                <a:cubicBezTo>
                  <a:pt x="346" y="160"/>
                  <a:pt x="346" y="169"/>
                  <a:pt x="337" y="178"/>
                </a:cubicBezTo>
                <a:cubicBezTo>
                  <a:pt x="346" y="178"/>
                  <a:pt x="355" y="169"/>
                  <a:pt x="364" y="169"/>
                </a:cubicBezTo>
                <a:cubicBezTo>
                  <a:pt x="355" y="178"/>
                  <a:pt x="346" y="187"/>
                  <a:pt x="337" y="19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08" name="Freeform 87"/>
          <p:cNvSpPr>
            <a:spLocks noChangeArrowheads="1"/>
          </p:cNvSpPr>
          <p:nvPr/>
        </p:nvSpPr>
        <p:spPr bwMode="auto">
          <a:xfrm>
            <a:off x="934796" y="3627967"/>
            <a:ext cx="308953" cy="315384"/>
          </a:xfrm>
          <a:custGeom>
            <a:avLst/>
            <a:gdLst>
              <a:gd name="T0" fmla="*/ 345 w 426"/>
              <a:gd name="T1" fmla="*/ 213 h 435"/>
              <a:gd name="T2" fmla="*/ 345 w 426"/>
              <a:gd name="T3" fmla="*/ 213 h 435"/>
              <a:gd name="T4" fmla="*/ 213 w 426"/>
              <a:gd name="T5" fmla="*/ 346 h 435"/>
              <a:gd name="T6" fmla="*/ 79 w 426"/>
              <a:gd name="T7" fmla="*/ 213 h 435"/>
              <a:gd name="T8" fmla="*/ 88 w 426"/>
              <a:gd name="T9" fmla="*/ 195 h 435"/>
              <a:gd name="T10" fmla="*/ 0 w 426"/>
              <a:gd name="T11" fmla="*/ 195 h 435"/>
              <a:gd name="T12" fmla="*/ 0 w 426"/>
              <a:gd name="T13" fmla="*/ 363 h 435"/>
              <a:gd name="T14" fmla="*/ 62 w 426"/>
              <a:gd name="T15" fmla="*/ 434 h 435"/>
              <a:gd name="T16" fmla="*/ 363 w 426"/>
              <a:gd name="T17" fmla="*/ 434 h 435"/>
              <a:gd name="T18" fmla="*/ 425 w 426"/>
              <a:gd name="T19" fmla="*/ 363 h 435"/>
              <a:gd name="T20" fmla="*/ 425 w 426"/>
              <a:gd name="T21" fmla="*/ 195 h 435"/>
              <a:gd name="T22" fmla="*/ 337 w 426"/>
              <a:gd name="T23" fmla="*/ 195 h 435"/>
              <a:gd name="T24" fmla="*/ 345 w 426"/>
              <a:gd name="T25" fmla="*/ 213 h 435"/>
              <a:gd name="T26" fmla="*/ 363 w 426"/>
              <a:gd name="T27" fmla="*/ 0 h 435"/>
              <a:gd name="T28" fmla="*/ 363 w 426"/>
              <a:gd name="T29" fmla="*/ 0 h 435"/>
              <a:gd name="T30" fmla="*/ 62 w 426"/>
              <a:gd name="T31" fmla="*/ 0 h 435"/>
              <a:gd name="T32" fmla="*/ 0 w 426"/>
              <a:gd name="T33" fmla="*/ 71 h 435"/>
              <a:gd name="T34" fmla="*/ 0 w 426"/>
              <a:gd name="T35" fmla="*/ 142 h 435"/>
              <a:gd name="T36" fmla="*/ 106 w 426"/>
              <a:gd name="T37" fmla="*/ 142 h 435"/>
              <a:gd name="T38" fmla="*/ 213 w 426"/>
              <a:gd name="T39" fmla="*/ 89 h 435"/>
              <a:gd name="T40" fmla="*/ 319 w 426"/>
              <a:gd name="T41" fmla="*/ 142 h 435"/>
              <a:gd name="T42" fmla="*/ 425 w 426"/>
              <a:gd name="T43" fmla="*/ 142 h 435"/>
              <a:gd name="T44" fmla="*/ 425 w 426"/>
              <a:gd name="T45" fmla="*/ 71 h 435"/>
              <a:gd name="T46" fmla="*/ 363 w 426"/>
              <a:gd name="T47" fmla="*/ 0 h 435"/>
              <a:gd name="T48" fmla="*/ 390 w 426"/>
              <a:gd name="T49" fmla="*/ 89 h 435"/>
              <a:gd name="T50" fmla="*/ 390 w 426"/>
              <a:gd name="T51" fmla="*/ 89 h 435"/>
              <a:gd name="T52" fmla="*/ 381 w 426"/>
              <a:gd name="T53" fmla="*/ 97 h 435"/>
              <a:gd name="T54" fmla="*/ 345 w 426"/>
              <a:gd name="T55" fmla="*/ 97 h 435"/>
              <a:gd name="T56" fmla="*/ 328 w 426"/>
              <a:gd name="T57" fmla="*/ 89 h 435"/>
              <a:gd name="T58" fmla="*/ 328 w 426"/>
              <a:gd name="T59" fmla="*/ 53 h 435"/>
              <a:gd name="T60" fmla="*/ 345 w 426"/>
              <a:gd name="T61" fmla="*/ 36 h 435"/>
              <a:gd name="T62" fmla="*/ 381 w 426"/>
              <a:gd name="T63" fmla="*/ 36 h 435"/>
              <a:gd name="T64" fmla="*/ 390 w 426"/>
              <a:gd name="T65" fmla="*/ 53 h 435"/>
              <a:gd name="T66" fmla="*/ 390 w 426"/>
              <a:gd name="T67" fmla="*/ 89 h 435"/>
              <a:gd name="T68" fmla="*/ 292 w 426"/>
              <a:gd name="T69" fmla="*/ 213 h 435"/>
              <a:gd name="T70" fmla="*/ 292 w 426"/>
              <a:gd name="T71" fmla="*/ 213 h 435"/>
              <a:gd name="T72" fmla="*/ 213 w 426"/>
              <a:gd name="T73" fmla="*/ 133 h 435"/>
              <a:gd name="T74" fmla="*/ 132 w 426"/>
              <a:gd name="T75" fmla="*/ 213 h 435"/>
              <a:gd name="T76" fmla="*/ 213 w 426"/>
              <a:gd name="T77" fmla="*/ 293 h 435"/>
              <a:gd name="T78" fmla="*/ 292 w 426"/>
              <a:gd name="T79" fmla="*/ 213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426" h="435">
                <a:moveTo>
                  <a:pt x="345" y="213"/>
                </a:moveTo>
                <a:lnTo>
                  <a:pt x="345" y="213"/>
                </a:lnTo>
                <a:cubicBezTo>
                  <a:pt x="345" y="284"/>
                  <a:pt x="284" y="346"/>
                  <a:pt x="213" y="346"/>
                </a:cubicBezTo>
                <a:cubicBezTo>
                  <a:pt x="142" y="346"/>
                  <a:pt x="79" y="284"/>
                  <a:pt x="79" y="213"/>
                </a:cubicBezTo>
                <a:cubicBezTo>
                  <a:pt x="79" y="203"/>
                  <a:pt x="88" y="203"/>
                  <a:pt x="88" y="195"/>
                </a:cubicBezTo>
                <a:cubicBezTo>
                  <a:pt x="0" y="195"/>
                  <a:pt x="0" y="195"/>
                  <a:pt x="0" y="195"/>
                </a:cubicBezTo>
                <a:cubicBezTo>
                  <a:pt x="0" y="363"/>
                  <a:pt x="0" y="363"/>
                  <a:pt x="0" y="363"/>
                </a:cubicBezTo>
                <a:cubicBezTo>
                  <a:pt x="0" y="399"/>
                  <a:pt x="26" y="434"/>
                  <a:pt x="62" y="434"/>
                </a:cubicBezTo>
                <a:cubicBezTo>
                  <a:pt x="363" y="434"/>
                  <a:pt x="363" y="434"/>
                  <a:pt x="363" y="434"/>
                </a:cubicBezTo>
                <a:cubicBezTo>
                  <a:pt x="398" y="434"/>
                  <a:pt x="425" y="399"/>
                  <a:pt x="425" y="363"/>
                </a:cubicBezTo>
                <a:cubicBezTo>
                  <a:pt x="425" y="195"/>
                  <a:pt x="425" y="195"/>
                  <a:pt x="425" y="195"/>
                </a:cubicBezTo>
                <a:cubicBezTo>
                  <a:pt x="337" y="195"/>
                  <a:pt x="337" y="195"/>
                  <a:pt x="337" y="195"/>
                </a:cubicBezTo>
                <a:cubicBezTo>
                  <a:pt x="337" y="203"/>
                  <a:pt x="345" y="203"/>
                  <a:pt x="345" y="213"/>
                </a:cubicBezTo>
                <a:close/>
                <a:moveTo>
                  <a:pt x="363" y="0"/>
                </a:moveTo>
                <a:lnTo>
                  <a:pt x="363" y="0"/>
                </a:lnTo>
                <a:cubicBezTo>
                  <a:pt x="62" y="0"/>
                  <a:pt x="62" y="0"/>
                  <a:pt x="62" y="0"/>
                </a:cubicBezTo>
                <a:cubicBezTo>
                  <a:pt x="26" y="0"/>
                  <a:pt x="0" y="36"/>
                  <a:pt x="0" y="71"/>
                </a:cubicBezTo>
                <a:cubicBezTo>
                  <a:pt x="0" y="142"/>
                  <a:pt x="0" y="142"/>
                  <a:pt x="0" y="142"/>
                </a:cubicBezTo>
                <a:cubicBezTo>
                  <a:pt x="106" y="142"/>
                  <a:pt x="106" y="142"/>
                  <a:pt x="106" y="142"/>
                </a:cubicBezTo>
                <a:cubicBezTo>
                  <a:pt x="132" y="106"/>
                  <a:pt x="168" y="89"/>
                  <a:pt x="213" y="89"/>
                </a:cubicBezTo>
                <a:cubicBezTo>
                  <a:pt x="257" y="89"/>
                  <a:pt x="292" y="106"/>
                  <a:pt x="319" y="142"/>
                </a:cubicBezTo>
                <a:cubicBezTo>
                  <a:pt x="425" y="142"/>
                  <a:pt x="425" y="142"/>
                  <a:pt x="425" y="142"/>
                </a:cubicBezTo>
                <a:cubicBezTo>
                  <a:pt x="425" y="71"/>
                  <a:pt x="425" y="71"/>
                  <a:pt x="425" y="71"/>
                </a:cubicBezTo>
                <a:cubicBezTo>
                  <a:pt x="425" y="36"/>
                  <a:pt x="398" y="0"/>
                  <a:pt x="363" y="0"/>
                </a:cubicBezTo>
                <a:close/>
                <a:moveTo>
                  <a:pt x="390" y="89"/>
                </a:moveTo>
                <a:lnTo>
                  <a:pt x="390" y="89"/>
                </a:lnTo>
                <a:cubicBezTo>
                  <a:pt x="390" y="89"/>
                  <a:pt x="390" y="97"/>
                  <a:pt x="381" y="97"/>
                </a:cubicBezTo>
                <a:cubicBezTo>
                  <a:pt x="345" y="97"/>
                  <a:pt x="345" y="97"/>
                  <a:pt x="345" y="97"/>
                </a:cubicBezTo>
                <a:cubicBezTo>
                  <a:pt x="337" y="97"/>
                  <a:pt x="328" y="89"/>
                  <a:pt x="328" y="89"/>
                </a:cubicBezTo>
                <a:cubicBezTo>
                  <a:pt x="328" y="53"/>
                  <a:pt x="328" y="53"/>
                  <a:pt x="328" y="53"/>
                </a:cubicBezTo>
                <a:cubicBezTo>
                  <a:pt x="328" y="44"/>
                  <a:pt x="337" y="36"/>
                  <a:pt x="345" y="36"/>
                </a:cubicBezTo>
                <a:cubicBezTo>
                  <a:pt x="381" y="36"/>
                  <a:pt x="381" y="36"/>
                  <a:pt x="381" y="36"/>
                </a:cubicBezTo>
                <a:cubicBezTo>
                  <a:pt x="390" y="36"/>
                  <a:pt x="390" y="44"/>
                  <a:pt x="390" y="53"/>
                </a:cubicBezTo>
                <a:lnTo>
                  <a:pt x="390" y="89"/>
                </a:lnTo>
                <a:close/>
                <a:moveTo>
                  <a:pt x="292" y="213"/>
                </a:moveTo>
                <a:lnTo>
                  <a:pt x="292" y="213"/>
                </a:lnTo>
                <a:cubicBezTo>
                  <a:pt x="292" y="168"/>
                  <a:pt x="257" y="133"/>
                  <a:pt x="213" y="133"/>
                </a:cubicBezTo>
                <a:cubicBezTo>
                  <a:pt x="168" y="133"/>
                  <a:pt x="132" y="168"/>
                  <a:pt x="132" y="213"/>
                </a:cubicBezTo>
                <a:cubicBezTo>
                  <a:pt x="132" y="257"/>
                  <a:pt x="168" y="293"/>
                  <a:pt x="213" y="293"/>
                </a:cubicBezTo>
                <a:cubicBezTo>
                  <a:pt x="257" y="293"/>
                  <a:pt x="292" y="257"/>
                  <a:pt x="292" y="21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09" name="Freeform 106"/>
          <p:cNvSpPr>
            <a:spLocks noChangeArrowheads="1"/>
          </p:cNvSpPr>
          <p:nvPr/>
        </p:nvSpPr>
        <p:spPr bwMode="auto">
          <a:xfrm>
            <a:off x="8106311" y="2199218"/>
            <a:ext cx="308953" cy="311150"/>
          </a:xfrm>
          <a:custGeom>
            <a:avLst/>
            <a:gdLst>
              <a:gd name="T0" fmla="*/ 372 w 426"/>
              <a:gd name="T1" fmla="*/ 0 h 427"/>
              <a:gd name="T2" fmla="*/ 372 w 426"/>
              <a:gd name="T3" fmla="*/ 0 h 427"/>
              <a:gd name="T4" fmla="*/ 53 w 426"/>
              <a:gd name="T5" fmla="*/ 0 h 427"/>
              <a:gd name="T6" fmla="*/ 0 w 426"/>
              <a:gd name="T7" fmla="*/ 53 h 427"/>
              <a:gd name="T8" fmla="*/ 0 w 426"/>
              <a:gd name="T9" fmla="*/ 372 h 427"/>
              <a:gd name="T10" fmla="*/ 53 w 426"/>
              <a:gd name="T11" fmla="*/ 426 h 427"/>
              <a:gd name="T12" fmla="*/ 213 w 426"/>
              <a:gd name="T13" fmla="*/ 426 h 427"/>
              <a:gd name="T14" fmla="*/ 213 w 426"/>
              <a:gd name="T15" fmla="*/ 274 h 427"/>
              <a:gd name="T16" fmla="*/ 160 w 426"/>
              <a:gd name="T17" fmla="*/ 274 h 427"/>
              <a:gd name="T18" fmla="*/ 160 w 426"/>
              <a:gd name="T19" fmla="*/ 204 h 427"/>
              <a:gd name="T20" fmla="*/ 213 w 426"/>
              <a:gd name="T21" fmla="*/ 204 h 427"/>
              <a:gd name="T22" fmla="*/ 213 w 426"/>
              <a:gd name="T23" fmla="*/ 168 h 427"/>
              <a:gd name="T24" fmla="*/ 301 w 426"/>
              <a:gd name="T25" fmla="*/ 80 h 427"/>
              <a:gd name="T26" fmla="*/ 346 w 426"/>
              <a:gd name="T27" fmla="*/ 80 h 427"/>
              <a:gd name="T28" fmla="*/ 346 w 426"/>
              <a:gd name="T29" fmla="*/ 160 h 427"/>
              <a:gd name="T30" fmla="*/ 310 w 426"/>
              <a:gd name="T31" fmla="*/ 160 h 427"/>
              <a:gd name="T32" fmla="*/ 292 w 426"/>
              <a:gd name="T33" fmla="*/ 168 h 427"/>
              <a:gd name="T34" fmla="*/ 292 w 426"/>
              <a:gd name="T35" fmla="*/ 204 h 427"/>
              <a:gd name="T36" fmla="*/ 346 w 426"/>
              <a:gd name="T37" fmla="*/ 204 h 427"/>
              <a:gd name="T38" fmla="*/ 346 w 426"/>
              <a:gd name="T39" fmla="*/ 274 h 427"/>
              <a:gd name="T40" fmla="*/ 292 w 426"/>
              <a:gd name="T41" fmla="*/ 274 h 427"/>
              <a:gd name="T42" fmla="*/ 292 w 426"/>
              <a:gd name="T43" fmla="*/ 426 h 427"/>
              <a:gd name="T44" fmla="*/ 372 w 426"/>
              <a:gd name="T45" fmla="*/ 426 h 427"/>
              <a:gd name="T46" fmla="*/ 425 w 426"/>
              <a:gd name="T47" fmla="*/ 372 h 427"/>
              <a:gd name="T48" fmla="*/ 425 w 426"/>
              <a:gd name="T49" fmla="*/ 53 h 427"/>
              <a:gd name="T50" fmla="*/ 372 w 426"/>
              <a:gd name="T51" fmla="*/ 0 h 4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426" h="427">
                <a:moveTo>
                  <a:pt x="372" y="0"/>
                </a:moveTo>
                <a:lnTo>
                  <a:pt x="372" y="0"/>
                </a:lnTo>
                <a:cubicBezTo>
                  <a:pt x="53" y="0"/>
                  <a:pt x="53" y="0"/>
                  <a:pt x="53" y="0"/>
                </a:cubicBezTo>
                <a:cubicBezTo>
                  <a:pt x="27" y="0"/>
                  <a:pt x="0" y="27"/>
                  <a:pt x="0" y="53"/>
                </a:cubicBezTo>
                <a:cubicBezTo>
                  <a:pt x="0" y="372"/>
                  <a:pt x="0" y="372"/>
                  <a:pt x="0" y="372"/>
                </a:cubicBezTo>
                <a:cubicBezTo>
                  <a:pt x="0" y="399"/>
                  <a:pt x="27" y="426"/>
                  <a:pt x="53" y="426"/>
                </a:cubicBezTo>
                <a:cubicBezTo>
                  <a:pt x="213" y="426"/>
                  <a:pt x="213" y="426"/>
                  <a:pt x="213" y="426"/>
                </a:cubicBezTo>
                <a:cubicBezTo>
                  <a:pt x="213" y="274"/>
                  <a:pt x="213" y="274"/>
                  <a:pt x="213" y="274"/>
                </a:cubicBezTo>
                <a:cubicBezTo>
                  <a:pt x="160" y="274"/>
                  <a:pt x="160" y="274"/>
                  <a:pt x="160" y="274"/>
                </a:cubicBezTo>
                <a:cubicBezTo>
                  <a:pt x="160" y="204"/>
                  <a:pt x="160" y="204"/>
                  <a:pt x="160" y="204"/>
                </a:cubicBezTo>
                <a:cubicBezTo>
                  <a:pt x="213" y="204"/>
                  <a:pt x="213" y="204"/>
                  <a:pt x="213" y="204"/>
                </a:cubicBezTo>
                <a:cubicBezTo>
                  <a:pt x="213" y="168"/>
                  <a:pt x="213" y="168"/>
                  <a:pt x="213" y="168"/>
                </a:cubicBezTo>
                <a:cubicBezTo>
                  <a:pt x="213" y="124"/>
                  <a:pt x="257" y="80"/>
                  <a:pt x="301" y="80"/>
                </a:cubicBezTo>
                <a:cubicBezTo>
                  <a:pt x="346" y="80"/>
                  <a:pt x="346" y="80"/>
                  <a:pt x="346" y="80"/>
                </a:cubicBezTo>
                <a:cubicBezTo>
                  <a:pt x="346" y="160"/>
                  <a:pt x="346" y="160"/>
                  <a:pt x="346" y="160"/>
                </a:cubicBezTo>
                <a:cubicBezTo>
                  <a:pt x="310" y="160"/>
                  <a:pt x="310" y="160"/>
                  <a:pt x="310" y="160"/>
                </a:cubicBezTo>
                <a:cubicBezTo>
                  <a:pt x="292" y="160"/>
                  <a:pt x="292" y="160"/>
                  <a:pt x="292" y="168"/>
                </a:cubicBezTo>
                <a:cubicBezTo>
                  <a:pt x="292" y="204"/>
                  <a:pt x="292" y="204"/>
                  <a:pt x="292" y="204"/>
                </a:cubicBezTo>
                <a:cubicBezTo>
                  <a:pt x="346" y="204"/>
                  <a:pt x="346" y="204"/>
                  <a:pt x="346" y="204"/>
                </a:cubicBezTo>
                <a:cubicBezTo>
                  <a:pt x="346" y="274"/>
                  <a:pt x="346" y="274"/>
                  <a:pt x="346" y="274"/>
                </a:cubicBezTo>
                <a:cubicBezTo>
                  <a:pt x="292" y="274"/>
                  <a:pt x="292" y="274"/>
                  <a:pt x="292" y="274"/>
                </a:cubicBezTo>
                <a:cubicBezTo>
                  <a:pt x="292" y="426"/>
                  <a:pt x="292" y="426"/>
                  <a:pt x="292" y="426"/>
                </a:cubicBezTo>
                <a:cubicBezTo>
                  <a:pt x="372" y="426"/>
                  <a:pt x="372" y="426"/>
                  <a:pt x="372" y="426"/>
                </a:cubicBezTo>
                <a:cubicBezTo>
                  <a:pt x="399" y="426"/>
                  <a:pt x="425" y="399"/>
                  <a:pt x="425" y="372"/>
                </a:cubicBezTo>
                <a:cubicBezTo>
                  <a:pt x="425" y="53"/>
                  <a:pt x="425" y="53"/>
                  <a:pt x="425" y="53"/>
                </a:cubicBezTo>
                <a:cubicBezTo>
                  <a:pt x="425" y="27"/>
                  <a:pt x="399" y="0"/>
                  <a:pt x="372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10" name="Freeform 119"/>
          <p:cNvSpPr>
            <a:spLocks noChangeArrowheads="1"/>
          </p:cNvSpPr>
          <p:nvPr/>
        </p:nvSpPr>
        <p:spPr bwMode="auto">
          <a:xfrm>
            <a:off x="4500449" y="3615267"/>
            <a:ext cx="347043" cy="340784"/>
          </a:xfrm>
          <a:custGeom>
            <a:avLst/>
            <a:gdLst>
              <a:gd name="T0" fmla="*/ 293 w 480"/>
              <a:gd name="T1" fmla="*/ 231 h 471"/>
              <a:gd name="T2" fmla="*/ 249 w 480"/>
              <a:gd name="T3" fmla="*/ 213 h 471"/>
              <a:gd name="T4" fmla="*/ 222 w 480"/>
              <a:gd name="T5" fmla="*/ 204 h 471"/>
              <a:gd name="T6" fmla="*/ 213 w 480"/>
              <a:gd name="T7" fmla="*/ 196 h 471"/>
              <a:gd name="T8" fmla="*/ 240 w 480"/>
              <a:gd name="T9" fmla="*/ 177 h 471"/>
              <a:gd name="T10" fmla="*/ 266 w 480"/>
              <a:gd name="T11" fmla="*/ 196 h 471"/>
              <a:gd name="T12" fmla="*/ 284 w 480"/>
              <a:gd name="T13" fmla="*/ 204 h 471"/>
              <a:gd name="T14" fmla="*/ 302 w 480"/>
              <a:gd name="T15" fmla="*/ 186 h 471"/>
              <a:gd name="T16" fmla="*/ 293 w 480"/>
              <a:gd name="T17" fmla="*/ 160 h 471"/>
              <a:gd name="T18" fmla="*/ 240 w 480"/>
              <a:gd name="T19" fmla="*/ 151 h 471"/>
              <a:gd name="T20" fmla="*/ 178 w 480"/>
              <a:gd name="T21" fmla="*/ 168 h 471"/>
              <a:gd name="T22" fmla="*/ 178 w 480"/>
              <a:gd name="T23" fmla="*/ 221 h 471"/>
              <a:gd name="T24" fmla="*/ 231 w 480"/>
              <a:gd name="T25" fmla="*/ 249 h 471"/>
              <a:gd name="T26" fmla="*/ 266 w 480"/>
              <a:gd name="T27" fmla="*/ 257 h 471"/>
              <a:gd name="T28" fmla="*/ 266 w 480"/>
              <a:gd name="T29" fmla="*/ 284 h 471"/>
              <a:gd name="T30" fmla="*/ 222 w 480"/>
              <a:gd name="T31" fmla="*/ 293 h 471"/>
              <a:gd name="T32" fmla="*/ 205 w 480"/>
              <a:gd name="T33" fmla="*/ 266 h 471"/>
              <a:gd name="T34" fmla="*/ 187 w 480"/>
              <a:gd name="T35" fmla="*/ 257 h 471"/>
              <a:gd name="T36" fmla="*/ 169 w 480"/>
              <a:gd name="T37" fmla="*/ 275 h 471"/>
              <a:gd name="T38" fmla="*/ 195 w 480"/>
              <a:gd name="T39" fmla="*/ 311 h 471"/>
              <a:gd name="T40" fmla="*/ 275 w 480"/>
              <a:gd name="T41" fmla="*/ 319 h 471"/>
              <a:gd name="T42" fmla="*/ 311 w 480"/>
              <a:gd name="T43" fmla="*/ 266 h 471"/>
              <a:gd name="T44" fmla="*/ 293 w 480"/>
              <a:gd name="T45" fmla="*/ 231 h 471"/>
              <a:gd name="T46" fmla="*/ 240 w 480"/>
              <a:gd name="T47" fmla="*/ 0 h 471"/>
              <a:gd name="T48" fmla="*/ 240 w 480"/>
              <a:gd name="T49" fmla="*/ 470 h 471"/>
              <a:gd name="T50" fmla="*/ 240 w 480"/>
              <a:gd name="T51" fmla="*/ 0 h 471"/>
              <a:gd name="T52" fmla="*/ 293 w 480"/>
              <a:gd name="T53" fmla="*/ 364 h 471"/>
              <a:gd name="T54" fmla="*/ 240 w 480"/>
              <a:gd name="T55" fmla="*/ 364 h 471"/>
              <a:gd name="T56" fmla="*/ 124 w 480"/>
              <a:gd name="T57" fmla="*/ 213 h 471"/>
              <a:gd name="T58" fmla="*/ 187 w 480"/>
              <a:gd name="T59" fmla="*/ 98 h 471"/>
              <a:gd name="T60" fmla="*/ 240 w 480"/>
              <a:gd name="T61" fmla="*/ 107 h 471"/>
              <a:gd name="T62" fmla="*/ 364 w 480"/>
              <a:gd name="T63" fmla="*/ 266 h 471"/>
              <a:gd name="T64" fmla="*/ 293 w 480"/>
              <a:gd name="T65" fmla="*/ 364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80" h="471">
                <a:moveTo>
                  <a:pt x="293" y="231"/>
                </a:moveTo>
                <a:lnTo>
                  <a:pt x="293" y="231"/>
                </a:lnTo>
                <a:cubicBezTo>
                  <a:pt x="284" y="231"/>
                  <a:pt x="284" y="221"/>
                  <a:pt x="275" y="221"/>
                </a:cubicBezTo>
                <a:cubicBezTo>
                  <a:pt x="266" y="221"/>
                  <a:pt x="258" y="213"/>
                  <a:pt x="249" y="213"/>
                </a:cubicBezTo>
                <a:cubicBezTo>
                  <a:pt x="240" y="213"/>
                  <a:pt x="231" y="213"/>
                  <a:pt x="231" y="213"/>
                </a:cubicBezTo>
                <a:cubicBezTo>
                  <a:pt x="222" y="204"/>
                  <a:pt x="222" y="204"/>
                  <a:pt x="222" y="204"/>
                </a:cubicBezTo>
                <a:cubicBezTo>
                  <a:pt x="213" y="204"/>
                  <a:pt x="213" y="204"/>
                  <a:pt x="213" y="204"/>
                </a:cubicBezTo>
                <a:cubicBezTo>
                  <a:pt x="213" y="196"/>
                  <a:pt x="213" y="196"/>
                  <a:pt x="213" y="196"/>
                </a:cubicBezTo>
                <a:cubicBezTo>
                  <a:pt x="213" y="186"/>
                  <a:pt x="213" y="186"/>
                  <a:pt x="213" y="177"/>
                </a:cubicBezTo>
                <a:cubicBezTo>
                  <a:pt x="222" y="177"/>
                  <a:pt x="231" y="177"/>
                  <a:pt x="240" y="177"/>
                </a:cubicBezTo>
                <a:cubicBezTo>
                  <a:pt x="249" y="177"/>
                  <a:pt x="258" y="177"/>
                  <a:pt x="258" y="177"/>
                </a:cubicBezTo>
                <a:cubicBezTo>
                  <a:pt x="266" y="186"/>
                  <a:pt x="266" y="186"/>
                  <a:pt x="266" y="196"/>
                </a:cubicBezTo>
                <a:cubicBezTo>
                  <a:pt x="275" y="196"/>
                  <a:pt x="275" y="204"/>
                  <a:pt x="275" y="204"/>
                </a:cubicBezTo>
                <a:lnTo>
                  <a:pt x="284" y="204"/>
                </a:lnTo>
                <a:cubicBezTo>
                  <a:pt x="293" y="204"/>
                  <a:pt x="293" y="204"/>
                  <a:pt x="302" y="204"/>
                </a:cubicBezTo>
                <a:cubicBezTo>
                  <a:pt x="302" y="196"/>
                  <a:pt x="302" y="196"/>
                  <a:pt x="302" y="186"/>
                </a:cubicBezTo>
                <a:lnTo>
                  <a:pt x="302" y="177"/>
                </a:lnTo>
                <a:cubicBezTo>
                  <a:pt x="302" y="168"/>
                  <a:pt x="293" y="168"/>
                  <a:pt x="293" y="160"/>
                </a:cubicBezTo>
                <a:cubicBezTo>
                  <a:pt x="284" y="160"/>
                  <a:pt x="275" y="151"/>
                  <a:pt x="266" y="151"/>
                </a:cubicBezTo>
                <a:cubicBezTo>
                  <a:pt x="258" y="151"/>
                  <a:pt x="249" y="151"/>
                  <a:pt x="240" y="151"/>
                </a:cubicBezTo>
                <a:cubicBezTo>
                  <a:pt x="222" y="151"/>
                  <a:pt x="213" y="151"/>
                  <a:pt x="205" y="151"/>
                </a:cubicBezTo>
                <a:cubicBezTo>
                  <a:pt x="195" y="160"/>
                  <a:pt x="187" y="160"/>
                  <a:pt x="178" y="168"/>
                </a:cubicBezTo>
                <a:cubicBezTo>
                  <a:pt x="178" y="177"/>
                  <a:pt x="169" y="186"/>
                  <a:pt x="169" y="196"/>
                </a:cubicBezTo>
                <a:cubicBezTo>
                  <a:pt x="169" y="204"/>
                  <a:pt x="178" y="213"/>
                  <a:pt x="178" y="221"/>
                </a:cubicBezTo>
                <a:cubicBezTo>
                  <a:pt x="187" y="231"/>
                  <a:pt x="195" y="231"/>
                  <a:pt x="205" y="240"/>
                </a:cubicBezTo>
                <a:cubicBezTo>
                  <a:pt x="213" y="240"/>
                  <a:pt x="222" y="240"/>
                  <a:pt x="231" y="249"/>
                </a:cubicBezTo>
                <a:cubicBezTo>
                  <a:pt x="240" y="249"/>
                  <a:pt x="249" y="249"/>
                  <a:pt x="258" y="249"/>
                </a:cubicBezTo>
                <a:cubicBezTo>
                  <a:pt x="258" y="257"/>
                  <a:pt x="266" y="257"/>
                  <a:pt x="266" y="257"/>
                </a:cubicBezTo>
                <a:cubicBezTo>
                  <a:pt x="275" y="266"/>
                  <a:pt x="275" y="266"/>
                  <a:pt x="275" y="275"/>
                </a:cubicBezTo>
                <a:lnTo>
                  <a:pt x="266" y="284"/>
                </a:lnTo>
                <a:cubicBezTo>
                  <a:pt x="258" y="293"/>
                  <a:pt x="249" y="293"/>
                  <a:pt x="240" y="293"/>
                </a:cubicBezTo>
                <a:cubicBezTo>
                  <a:pt x="231" y="293"/>
                  <a:pt x="222" y="293"/>
                  <a:pt x="222" y="293"/>
                </a:cubicBezTo>
                <a:cubicBezTo>
                  <a:pt x="213" y="284"/>
                  <a:pt x="213" y="284"/>
                  <a:pt x="213" y="284"/>
                </a:cubicBezTo>
                <a:cubicBezTo>
                  <a:pt x="213" y="275"/>
                  <a:pt x="205" y="275"/>
                  <a:pt x="205" y="266"/>
                </a:cubicBezTo>
                <a:cubicBezTo>
                  <a:pt x="205" y="266"/>
                  <a:pt x="205" y="257"/>
                  <a:pt x="195" y="257"/>
                </a:cubicBezTo>
                <a:lnTo>
                  <a:pt x="187" y="257"/>
                </a:lnTo>
                <a:cubicBezTo>
                  <a:pt x="178" y="257"/>
                  <a:pt x="178" y="257"/>
                  <a:pt x="178" y="257"/>
                </a:cubicBezTo>
                <a:cubicBezTo>
                  <a:pt x="169" y="266"/>
                  <a:pt x="169" y="266"/>
                  <a:pt x="169" y="275"/>
                </a:cubicBezTo>
                <a:cubicBezTo>
                  <a:pt x="169" y="275"/>
                  <a:pt x="169" y="284"/>
                  <a:pt x="178" y="293"/>
                </a:cubicBezTo>
                <a:cubicBezTo>
                  <a:pt x="178" y="302"/>
                  <a:pt x="187" y="311"/>
                  <a:pt x="195" y="311"/>
                </a:cubicBezTo>
                <a:cubicBezTo>
                  <a:pt x="205" y="319"/>
                  <a:pt x="222" y="319"/>
                  <a:pt x="240" y="319"/>
                </a:cubicBezTo>
                <a:cubicBezTo>
                  <a:pt x="258" y="319"/>
                  <a:pt x="266" y="319"/>
                  <a:pt x="275" y="319"/>
                </a:cubicBezTo>
                <a:cubicBezTo>
                  <a:pt x="293" y="311"/>
                  <a:pt x="302" y="302"/>
                  <a:pt x="302" y="293"/>
                </a:cubicBezTo>
                <a:cubicBezTo>
                  <a:pt x="311" y="284"/>
                  <a:pt x="311" y="275"/>
                  <a:pt x="311" y="266"/>
                </a:cubicBezTo>
                <a:cubicBezTo>
                  <a:pt x="311" y="257"/>
                  <a:pt x="311" y="249"/>
                  <a:pt x="311" y="249"/>
                </a:cubicBezTo>
                <a:cubicBezTo>
                  <a:pt x="302" y="240"/>
                  <a:pt x="302" y="231"/>
                  <a:pt x="293" y="231"/>
                </a:cubicBezTo>
                <a:close/>
                <a:moveTo>
                  <a:pt x="240" y="0"/>
                </a:moveTo>
                <a:lnTo>
                  <a:pt x="240" y="0"/>
                </a:lnTo>
                <a:cubicBezTo>
                  <a:pt x="107" y="0"/>
                  <a:pt x="0" y="107"/>
                  <a:pt x="0" y="231"/>
                </a:cubicBezTo>
                <a:cubicBezTo>
                  <a:pt x="0" y="364"/>
                  <a:pt x="107" y="470"/>
                  <a:pt x="240" y="470"/>
                </a:cubicBezTo>
                <a:cubicBezTo>
                  <a:pt x="372" y="470"/>
                  <a:pt x="479" y="364"/>
                  <a:pt x="479" y="231"/>
                </a:cubicBezTo>
                <a:cubicBezTo>
                  <a:pt x="479" y="107"/>
                  <a:pt x="372" y="0"/>
                  <a:pt x="240" y="0"/>
                </a:cubicBezTo>
                <a:close/>
                <a:moveTo>
                  <a:pt x="293" y="364"/>
                </a:moveTo>
                <a:lnTo>
                  <a:pt x="293" y="364"/>
                </a:lnTo>
                <a:cubicBezTo>
                  <a:pt x="284" y="364"/>
                  <a:pt x="275" y="364"/>
                  <a:pt x="266" y="364"/>
                </a:cubicBezTo>
                <a:cubicBezTo>
                  <a:pt x="258" y="364"/>
                  <a:pt x="249" y="364"/>
                  <a:pt x="240" y="364"/>
                </a:cubicBezTo>
                <a:cubicBezTo>
                  <a:pt x="178" y="364"/>
                  <a:pt x="115" y="302"/>
                  <a:pt x="115" y="240"/>
                </a:cubicBezTo>
                <a:cubicBezTo>
                  <a:pt x="115" y="231"/>
                  <a:pt x="115" y="221"/>
                  <a:pt x="124" y="213"/>
                </a:cubicBezTo>
                <a:cubicBezTo>
                  <a:pt x="115" y="204"/>
                  <a:pt x="115" y="186"/>
                  <a:pt x="115" y="177"/>
                </a:cubicBezTo>
                <a:cubicBezTo>
                  <a:pt x="115" y="133"/>
                  <a:pt x="142" y="98"/>
                  <a:pt x="187" y="98"/>
                </a:cubicBezTo>
                <a:cubicBezTo>
                  <a:pt x="195" y="98"/>
                  <a:pt x="213" y="107"/>
                  <a:pt x="222" y="115"/>
                </a:cubicBezTo>
                <a:cubicBezTo>
                  <a:pt x="231" y="107"/>
                  <a:pt x="231" y="107"/>
                  <a:pt x="240" y="107"/>
                </a:cubicBezTo>
                <a:cubicBezTo>
                  <a:pt x="311" y="107"/>
                  <a:pt x="364" y="168"/>
                  <a:pt x="364" y="240"/>
                </a:cubicBezTo>
                <a:cubicBezTo>
                  <a:pt x="364" y="249"/>
                  <a:pt x="364" y="257"/>
                  <a:pt x="364" y="266"/>
                </a:cubicBezTo>
                <a:cubicBezTo>
                  <a:pt x="364" y="275"/>
                  <a:pt x="364" y="284"/>
                  <a:pt x="364" y="293"/>
                </a:cubicBezTo>
                <a:cubicBezTo>
                  <a:pt x="364" y="337"/>
                  <a:pt x="337" y="364"/>
                  <a:pt x="293" y="36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11" name="Freeform 120"/>
          <p:cNvSpPr>
            <a:spLocks noChangeArrowheads="1"/>
          </p:cNvSpPr>
          <p:nvPr/>
        </p:nvSpPr>
        <p:spPr bwMode="auto">
          <a:xfrm>
            <a:off x="5930944" y="3627967"/>
            <a:ext cx="359740" cy="315384"/>
          </a:xfrm>
          <a:custGeom>
            <a:avLst/>
            <a:gdLst>
              <a:gd name="T0" fmla="*/ 363 w 497"/>
              <a:gd name="T1" fmla="*/ 222 h 435"/>
              <a:gd name="T2" fmla="*/ 363 w 497"/>
              <a:gd name="T3" fmla="*/ 222 h 435"/>
              <a:gd name="T4" fmla="*/ 354 w 497"/>
              <a:gd name="T5" fmla="*/ 203 h 435"/>
              <a:gd name="T6" fmla="*/ 354 w 497"/>
              <a:gd name="T7" fmla="*/ 159 h 435"/>
              <a:gd name="T8" fmla="*/ 247 w 497"/>
              <a:gd name="T9" fmla="*/ 159 h 435"/>
              <a:gd name="T10" fmla="*/ 239 w 497"/>
              <a:gd name="T11" fmla="*/ 150 h 435"/>
              <a:gd name="T12" fmla="*/ 230 w 497"/>
              <a:gd name="T13" fmla="*/ 89 h 435"/>
              <a:gd name="T14" fmla="*/ 71 w 497"/>
              <a:gd name="T15" fmla="*/ 159 h 435"/>
              <a:gd name="T16" fmla="*/ 0 w 497"/>
              <a:gd name="T17" fmla="*/ 293 h 435"/>
              <a:gd name="T18" fmla="*/ 203 w 497"/>
              <a:gd name="T19" fmla="*/ 434 h 435"/>
              <a:gd name="T20" fmla="*/ 425 w 497"/>
              <a:gd name="T21" fmla="*/ 284 h 435"/>
              <a:gd name="T22" fmla="*/ 363 w 497"/>
              <a:gd name="T23" fmla="*/ 222 h 435"/>
              <a:gd name="T24" fmla="*/ 203 w 497"/>
              <a:gd name="T25" fmla="*/ 390 h 435"/>
              <a:gd name="T26" fmla="*/ 203 w 497"/>
              <a:gd name="T27" fmla="*/ 390 h 435"/>
              <a:gd name="T28" fmla="*/ 53 w 497"/>
              <a:gd name="T29" fmla="*/ 310 h 435"/>
              <a:gd name="T30" fmla="*/ 186 w 497"/>
              <a:gd name="T31" fmla="*/ 203 h 435"/>
              <a:gd name="T32" fmla="*/ 336 w 497"/>
              <a:gd name="T33" fmla="*/ 284 h 435"/>
              <a:gd name="T34" fmla="*/ 203 w 497"/>
              <a:gd name="T35" fmla="*/ 390 h 435"/>
              <a:gd name="T36" fmla="*/ 496 w 497"/>
              <a:gd name="T37" fmla="*/ 150 h 435"/>
              <a:gd name="T38" fmla="*/ 496 w 497"/>
              <a:gd name="T39" fmla="*/ 150 h 435"/>
              <a:gd name="T40" fmla="*/ 345 w 497"/>
              <a:gd name="T41" fmla="*/ 0 h 435"/>
              <a:gd name="T42" fmla="*/ 327 w 497"/>
              <a:gd name="T43" fmla="*/ 18 h 435"/>
              <a:gd name="T44" fmla="*/ 345 w 497"/>
              <a:gd name="T45" fmla="*/ 36 h 435"/>
              <a:gd name="T46" fmla="*/ 460 w 497"/>
              <a:gd name="T47" fmla="*/ 150 h 435"/>
              <a:gd name="T48" fmla="*/ 478 w 497"/>
              <a:gd name="T49" fmla="*/ 168 h 435"/>
              <a:gd name="T50" fmla="*/ 496 w 497"/>
              <a:gd name="T51" fmla="*/ 150 h 435"/>
              <a:gd name="T52" fmla="*/ 425 w 497"/>
              <a:gd name="T53" fmla="*/ 150 h 435"/>
              <a:gd name="T54" fmla="*/ 425 w 497"/>
              <a:gd name="T55" fmla="*/ 150 h 435"/>
              <a:gd name="T56" fmla="*/ 345 w 497"/>
              <a:gd name="T57" fmla="*/ 71 h 435"/>
              <a:gd name="T58" fmla="*/ 327 w 497"/>
              <a:gd name="T59" fmla="*/ 89 h 435"/>
              <a:gd name="T60" fmla="*/ 345 w 497"/>
              <a:gd name="T61" fmla="*/ 106 h 435"/>
              <a:gd name="T62" fmla="*/ 390 w 497"/>
              <a:gd name="T63" fmla="*/ 159 h 435"/>
              <a:gd name="T64" fmla="*/ 416 w 497"/>
              <a:gd name="T65" fmla="*/ 168 h 435"/>
              <a:gd name="T66" fmla="*/ 425 w 497"/>
              <a:gd name="T67" fmla="*/ 150 h 435"/>
              <a:gd name="T68" fmla="*/ 159 w 497"/>
              <a:gd name="T69" fmla="*/ 257 h 435"/>
              <a:gd name="T70" fmla="*/ 159 w 497"/>
              <a:gd name="T71" fmla="*/ 257 h 435"/>
              <a:gd name="T72" fmla="*/ 115 w 497"/>
              <a:gd name="T73" fmla="*/ 310 h 435"/>
              <a:gd name="T74" fmla="*/ 186 w 497"/>
              <a:gd name="T75" fmla="*/ 354 h 435"/>
              <a:gd name="T76" fmla="*/ 230 w 497"/>
              <a:gd name="T77" fmla="*/ 293 h 435"/>
              <a:gd name="T78" fmla="*/ 159 w 497"/>
              <a:gd name="T79" fmla="*/ 257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497" h="435">
                <a:moveTo>
                  <a:pt x="363" y="222"/>
                </a:moveTo>
                <a:lnTo>
                  <a:pt x="363" y="222"/>
                </a:lnTo>
                <a:cubicBezTo>
                  <a:pt x="354" y="213"/>
                  <a:pt x="354" y="213"/>
                  <a:pt x="354" y="203"/>
                </a:cubicBezTo>
                <a:cubicBezTo>
                  <a:pt x="363" y="186"/>
                  <a:pt x="363" y="168"/>
                  <a:pt x="354" y="159"/>
                </a:cubicBezTo>
                <a:cubicBezTo>
                  <a:pt x="336" y="133"/>
                  <a:pt x="300" y="133"/>
                  <a:pt x="247" y="159"/>
                </a:cubicBezTo>
                <a:cubicBezTo>
                  <a:pt x="247" y="159"/>
                  <a:pt x="230" y="159"/>
                  <a:pt x="239" y="150"/>
                </a:cubicBezTo>
                <a:cubicBezTo>
                  <a:pt x="247" y="124"/>
                  <a:pt x="239" y="106"/>
                  <a:pt x="230" y="89"/>
                </a:cubicBezTo>
                <a:cubicBezTo>
                  <a:pt x="203" y="62"/>
                  <a:pt x="132" y="97"/>
                  <a:pt x="71" y="159"/>
                </a:cubicBezTo>
                <a:cubicBezTo>
                  <a:pt x="26" y="203"/>
                  <a:pt x="0" y="248"/>
                  <a:pt x="0" y="293"/>
                </a:cubicBezTo>
                <a:cubicBezTo>
                  <a:pt x="0" y="372"/>
                  <a:pt x="106" y="434"/>
                  <a:pt x="203" y="434"/>
                </a:cubicBezTo>
                <a:cubicBezTo>
                  <a:pt x="336" y="434"/>
                  <a:pt x="425" y="346"/>
                  <a:pt x="425" y="284"/>
                </a:cubicBezTo>
                <a:cubicBezTo>
                  <a:pt x="425" y="248"/>
                  <a:pt x="390" y="231"/>
                  <a:pt x="363" y="222"/>
                </a:cubicBezTo>
                <a:close/>
                <a:moveTo>
                  <a:pt x="203" y="390"/>
                </a:moveTo>
                <a:lnTo>
                  <a:pt x="203" y="390"/>
                </a:lnTo>
                <a:cubicBezTo>
                  <a:pt x="124" y="399"/>
                  <a:pt x="53" y="363"/>
                  <a:pt x="53" y="310"/>
                </a:cubicBezTo>
                <a:cubicBezTo>
                  <a:pt x="44" y="257"/>
                  <a:pt x="106" y="213"/>
                  <a:pt x="186" y="203"/>
                </a:cubicBezTo>
                <a:cubicBezTo>
                  <a:pt x="265" y="195"/>
                  <a:pt x="336" y="231"/>
                  <a:pt x="336" y="284"/>
                </a:cubicBezTo>
                <a:cubicBezTo>
                  <a:pt x="345" y="337"/>
                  <a:pt x="283" y="381"/>
                  <a:pt x="203" y="390"/>
                </a:cubicBezTo>
                <a:close/>
                <a:moveTo>
                  <a:pt x="496" y="150"/>
                </a:moveTo>
                <a:lnTo>
                  <a:pt x="496" y="150"/>
                </a:lnTo>
                <a:cubicBezTo>
                  <a:pt x="496" y="71"/>
                  <a:pt x="425" y="0"/>
                  <a:pt x="345" y="0"/>
                </a:cubicBezTo>
                <a:cubicBezTo>
                  <a:pt x="336" y="0"/>
                  <a:pt x="327" y="9"/>
                  <a:pt x="327" y="18"/>
                </a:cubicBezTo>
                <a:cubicBezTo>
                  <a:pt x="327" y="27"/>
                  <a:pt x="336" y="36"/>
                  <a:pt x="345" y="36"/>
                </a:cubicBezTo>
                <a:cubicBezTo>
                  <a:pt x="407" y="36"/>
                  <a:pt x="460" y="89"/>
                  <a:pt x="460" y="150"/>
                </a:cubicBezTo>
                <a:cubicBezTo>
                  <a:pt x="460" y="159"/>
                  <a:pt x="469" y="168"/>
                  <a:pt x="478" y="168"/>
                </a:cubicBezTo>
                <a:cubicBezTo>
                  <a:pt x="487" y="168"/>
                  <a:pt x="496" y="159"/>
                  <a:pt x="496" y="150"/>
                </a:cubicBezTo>
                <a:close/>
                <a:moveTo>
                  <a:pt x="425" y="150"/>
                </a:moveTo>
                <a:lnTo>
                  <a:pt x="425" y="150"/>
                </a:lnTo>
                <a:cubicBezTo>
                  <a:pt x="416" y="106"/>
                  <a:pt x="390" y="80"/>
                  <a:pt x="345" y="71"/>
                </a:cubicBezTo>
                <a:cubicBezTo>
                  <a:pt x="336" y="71"/>
                  <a:pt x="327" y="80"/>
                  <a:pt x="327" y="89"/>
                </a:cubicBezTo>
                <a:cubicBezTo>
                  <a:pt x="327" y="97"/>
                  <a:pt x="327" y="106"/>
                  <a:pt x="345" y="106"/>
                </a:cubicBezTo>
                <a:cubicBezTo>
                  <a:pt x="363" y="115"/>
                  <a:pt x="390" y="133"/>
                  <a:pt x="390" y="159"/>
                </a:cubicBezTo>
                <a:cubicBezTo>
                  <a:pt x="390" y="168"/>
                  <a:pt x="398" y="168"/>
                  <a:pt x="416" y="168"/>
                </a:cubicBezTo>
                <a:cubicBezTo>
                  <a:pt x="425" y="168"/>
                  <a:pt x="425" y="159"/>
                  <a:pt x="425" y="150"/>
                </a:cubicBezTo>
                <a:close/>
                <a:moveTo>
                  <a:pt x="159" y="257"/>
                </a:moveTo>
                <a:lnTo>
                  <a:pt x="159" y="257"/>
                </a:lnTo>
                <a:cubicBezTo>
                  <a:pt x="132" y="257"/>
                  <a:pt x="106" y="284"/>
                  <a:pt x="115" y="310"/>
                </a:cubicBezTo>
                <a:cubicBezTo>
                  <a:pt x="124" y="337"/>
                  <a:pt x="150" y="354"/>
                  <a:pt x="186" y="354"/>
                </a:cubicBezTo>
                <a:cubicBezTo>
                  <a:pt x="212" y="346"/>
                  <a:pt x="239" y="319"/>
                  <a:pt x="230" y="293"/>
                </a:cubicBezTo>
                <a:cubicBezTo>
                  <a:pt x="221" y="266"/>
                  <a:pt x="194" y="248"/>
                  <a:pt x="159" y="25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12" name="Freeform 121"/>
          <p:cNvSpPr>
            <a:spLocks noChangeArrowheads="1"/>
          </p:cNvSpPr>
          <p:nvPr/>
        </p:nvSpPr>
        <p:spPr bwMode="auto">
          <a:xfrm>
            <a:off x="915750" y="4379384"/>
            <a:ext cx="239122" cy="302683"/>
          </a:xfrm>
          <a:custGeom>
            <a:avLst/>
            <a:gdLst>
              <a:gd name="T0" fmla="*/ 213 w 329"/>
              <a:gd name="T1" fmla="*/ 213 h 418"/>
              <a:gd name="T2" fmla="*/ 213 w 329"/>
              <a:gd name="T3" fmla="*/ 213 h 418"/>
              <a:gd name="T4" fmla="*/ 98 w 329"/>
              <a:gd name="T5" fmla="*/ 88 h 418"/>
              <a:gd name="T6" fmla="*/ 124 w 329"/>
              <a:gd name="T7" fmla="*/ 0 h 418"/>
              <a:gd name="T8" fmla="*/ 36 w 329"/>
              <a:gd name="T9" fmla="*/ 26 h 418"/>
              <a:gd name="T10" fmla="*/ 9 w 329"/>
              <a:gd name="T11" fmla="*/ 61 h 418"/>
              <a:gd name="T12" fmla="*/ 80 w 329"/>
              <a:gd name="T13" fmla="*/ 389 h 418"/>
              <a:gd name="T14" fmla="*/ 124 w 329"/>
              <a:gd name="T15" fmla="*/ 407 h 418"/>
              <a:gd name="T16" fmla="*/ 169 w 329"/>
              <a:gd name="T17" fmla="*/ 398 h 418"/>
              <a:gd name="T18" fmla="*/ 98 w 329"/>
              <a:gd name="T19" fmla="*/ 372 h 418"/>
              <a:gd name="T20" fmla="*/ 133 w 329"/>
              <a:gd name="T21" fmla="*/ 292 h 418"/>
              <a:gd name="T22" fmla="*/ 240 w 329"/>
              <a:gd name="T23" fmla="*/ 327 h 418"/>
              <a:gd name="T24" fmla="*/ 213 w 329"/>
              <a:gd name="T25" fmla="*/ 213 h 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29" h="418">
                <a:moveTo>
                  <a:pt x="213" y="213"/>
                </a:moveTo>
                <a:lnTo>
                  <a:pt x="213" y="213"/>
                </a:lnTo>
                <a:cubicBezTo>
                  <a:pt x="151" y="186"/>
                  <a:pt x="98" y="151"/>
                  <a:pt x="98" y="88"/>
                </a:cubicBezTo>
                <a:cubicBezTo>
                  <a:pt x="98" y="61"/>
                  <a:pt x="98" y="26"/>
                  <a:pt x="124" y="0"/>
                </a:cubicBezTo>
                <a:cubicBezTo>
                  <a:pt x="36" y="26"/>
                  <a:pt x="36" y="26"/>
                  <a:pt x="36" y="26"/>
                </a:cubicBezTo>
                <a:cubicBezTo>
                  <a:pt x="18" y="26"/>
                  <a:pt x="0" y="44"/>
                  <a:pt x="9" y="61"/>
                </a:cubicBezTo>
                <a:cubicBezTo>
                  <a:pt x="80" y="389"/>
                  <a:pt x="80" y="389"/>
                  <a:pt x="80" y="389"/>
                </a:cubicBezTo>
                <a:cubicBezTo>
                  <a:pt x="89" y="407"/>
                  <a:pt x="106" y="417"/>
                  <a:pt x="124" y="407"/>
                </a:cubicBezTo>
                <a:cubicBezTo>
                  <a:pt x="169" y="398"/>
                  <a:pt x="169" y="398"/>
                  <a:pt x="169" y="398"/>
                </a:cubicBezTo>
                <a:cubicBezTo>
                  <a:pt x="151" y="398"/>
                  <a:pt x="124" y="389"/>
                  <a:pt x="98" y="372"/>
                </a:cubicBezTo>
                <a:cubicBezTo>
                  <a:pt x="133" y="292"/>
                  <a:pt x="133" y="292"/>
                  <a:pt x="133" y="292"/>
                </a:cubicBezTo>
                <a:cubicBezTo>
                  <a:pt x="133" y="292"/>
                  <a:pt x="178" y="327"/>
                  <a:pt x="240" y="327"/>
                </a:cubicBezTo>
                <a:cubicBezTo>
                  <a:pt x="302" y="327"/>
                  <a:pt x="328" y="257"/>
                  <a:pt x="213" y="213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13" name="Freeform 122"/>
          <p:cNvSpPr>
            <a:spLocks noChangeArrowheads="1"/>
          </p:cNvSpPr>
          <p:nvPr/>
        </p:nvSpPr>
        <p:spPr bwMode="auto">
          <a:xfrm>
            <a:off x="1030021" y="4341284"/>
            <a:ext cx="232773" cy="296334"/>
          </a:xfrm>
          <a:custGeom>
            <a:avLst/>
            <a:gdLst>
              <a:gd name="T0" fmla="*/ 311 w 320"/>
              <a:gd name="T1" fmla="*/ 345 h 408"/>
              <a:gd name="T2" fmla="*/ 311 w 320"/>
              <a:gd name="T3" fmla="*/ 345 h 408"/>
              <a:gd name="T4" fmla="*/ 240 w 320"/>
              <a:gd name="T5" fmla="*/ 26 h 408"/>
              <a:gd name="T6" fmla="*/ 196 w 320"/>
              <a:gd name="T7" fmla="*/ 0 h 408"/>
              <a:gd name="T8" fmla="*/ 125 w 320"/>
              <a:gd name="T9" fmla="*/ 17 h 408"/>
              <a:gd name="T10" fmla="*/ 213 w 320"/>
              <a:gd name="T11" fmla="*/ 44 h 408"/>
              <a:gd name="T12" fmla="*/ 187 w 320"/>
              <a:gd name="T13" fmla="*/ 123 h 408"/>
              <a:gd name="T14" fmla="*/ 99 w 320"/>
              <a:gd name="T15" fmla="*/ 97 h 408"/>
              <a:gd name="T16" fmla="*/ 125 w 320"/>
              <a:gd name="T17" fmla="*/ 195 h 408"/>
              <a:gd name="T18" fmla="*/ 240 w 320"/>
              <a:gd name="T19" fmla="*/ 336 h 408"/>
              <a:gd name="T20" fmla="*/ 222 w 320"/>
              <a:gd name="T21" fmla="*/ 407 h 408"/>
              <a:gd name="T22" fmla="*/ 284 w 320"/>
              <a:gd name="T23" fmla="*/ 389 h 408"/>
              <a:gd name="T24" fmla="*/ 311 w 320"/>
              <a:gd name="T25" fmla="*/ 345 h 4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20" h="408">
                <a:moveTo>
                  <a:pt x="311" y="345"/>
                </a:moveTo>
                <a:lnTo>
                  <a:pt x="311" y="345"/>
                </a:lnTo>
                <a:cubicBezTo>
                  <a:pt x="240" y="26"/>
                  <a:pt x="240" y="26"/>
                  <a:pt x="240" y="26"/>
                </a:cubicBezTo>
                <a:cubicBezTo>
                  <a:pt x="231" y="8"/>
                  <a:pt x="213" y="0"/>
                  <a:pt x="196" y="0"/>
                </a:cubicBezTo>
                <a:cubicBezTo>
                  <a:pt x="125" y="17"/>
                  <a:pt x="125" y="17"/>
                  <a:pt x="125" y="17"/>
                </a:cubicBezTo>
                <a:cubicBezTo>
                  <a:pt x="143" y="17"/>
                  <a:pt x="178" y="26"/>
                  <a:pt x="213" y="44"/>
                </a:cubicBezTo>
                <a:cubicBezTo>
                  <a:pt x="187" y="123"/>
                  <a:pt x="187" y="123"/>
                  <a:pt x="187" y="123"/>
                </a:cubicBezTo>
                <a:cubicBezTo>
                  <a:pt x="187" y="123"/>
                  <a:pt x="160" y="97"/>
                  <a:pt x="99" y="97"/>
                </a:cubicBezTo>
                <a:cubicBezTo>
                  <a:pt x="36" y="88"/>
                  <a:pt x="0" y="159"/>
                  <a:pt x="125" y="195"/>
                </a:cubicBezTo>
                <a:cubicBezTo>
                  <a:pt x="213" y="230"/>
                  <a:pt x="240" y="283"/>
                  <a:pt x="240" y="336"/>
                </a:cubicBezTo>
                <a:cubicBezTo>
                  <a:pt x="240" y="363"/>
                  <a:pt x="231" y="389"/>
                  <a:pt x="222" y="407"/>
                </a:cubicBezTo>
                <a:cubicBezTo>
                  <a:pt x="284" y="389"/>
                  <a:pt x="284" y="389"/>
                  <a:pt x="284" y="389"/>
                </a:cubicBezTo>
                <a:cubicBezTo>
                  <a:pt x="302" y="380"/>
                  <a:pt x="319" y="363"/>
                  <a:pt x="311" y="345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4113550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1017036"/>
            <a:ext cx="12192000" cy="3363988"/>
            <a:chOff x="0" y="1017036"/>
            <a:chExt cx="12192000" cy="336398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25" b="35717"/>
            <a:stretch/>
          </p:blipFill>
          <p:spPr>
            <a:xfrm>
              <a:off x="0" y="1017038"/>
              <a:ext cx="12192000" cy="3363986"/>
            </a:xfrm>
            <a:prstGeom prst="rect">
              <a:avLst/>
            </a:prstGeom>
          </p:spPr>
        </p:pic>
        <p:sp>
          <p:nvSpPr>
            <p:cNvPr id="140" name="Freeform 139"/>
            <p:cNvSpPr/>
            <p:nvPr/>
          </p:nvSpPr>
          <p:spPr>
            <a:xfrm>
              <a:off x="0" y="1017036"/>
              <a:ext cx="12192000" cy="3363986"/>
            </a:xfrm>
            <a:custGeom>
              <a:avLst/>
              <a:gdLst>
                <a:gd name="connsiteX0" fmla="*/ 0 w 12192000"/>
                <a:gd name="connsiteY0" fmla="*/ 0 h 3552670"/>
                <a:gd name="connsiteX1" fmla="*/ 12192000 w 12192000"/>
                <a:gd name="connsiteY1" fmla="*/ 0 h 3552670"/>
                <a:gd name="connsiteX2" fmla="*/ 12192000 w 12192000"/>
                <a:gd name="connsiteY2" fmla="*/ 3552670 h 3552670"/>
                <a:gd name="connsiteX3" fmla="*/ 0 w 12192000"/>
                <a:gd name="connsiteY3" fmla="*/ 3552670 h 3552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3552670">
                  <a:moveTo>
                    <a:pt x="0" y="0"/>
                  </a:moveTo>
                  <a:lnTo>
                    <a:pt x="12192000" y="0"/>
                  </a:lnTo>
                  <a:lnTo>
                    <a:pt x="12192000" y="3552670"/>
                  </a:lnTo>
                  <a:lnTo>
                    <a:pt x="0" y="3552670"/>
                  </a:lnTo>
                  <a:close/>
                </a:path>
              </a:pathLst>
            </a:custGeom>
            <a:solidFill>
              <a:schemeClr val="accent6">
                <a:lumMod val="75000"/>
                <a:alpha val="7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</a:endParaRPr>
            </a:p>
          </p:txBody>
        </p:sp>
      </p:grpSp>
      <p:sp>
        <p:nvSpPr>
          <p:cNvPr id="141" name="TextBox 140"/>
          <p:cNvSpPr txBox="1"/>
          <p:nvPr/>
        </p:nvSpPr>
        <p:spPr>
          <a:xfrm>
            <a:off x="3439818" y="1662546"/>
            <a:ext cx="5312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Hello!</a:t>
            </a:r>
          </a:p>
        </p:txBody>
      </p:sp>
      <p:grpSp>
        <p:nvGrpSpPr>
          <p:cNvPr id="142" name="Group 141"/>
          <p:cNvGrpSpPr/>
          <p:nvPr/>
        </p:nvGrpSpPr>
        <p:grpSpPr>
          <a:xfrm>
            <a:off x="3604180" y="2024837"/>
            <a:ext cx="4983640" cy="772313"/>
            <a:chOff x="3608015" y="1511654"/>
            <a:chExt cx="4983640" cy="772313"/>
          </a:xfrm>
        </p:grpSpPr>
        <p:sp>
          <p:nvSpPr>
            <p:cNvPr id="143" name="Rounded Rectangle 142"/>
            <p:cNvSpPr/>
            <p:nvPr/>
          </p:nvSpPr>
          <p:spPr>
            <a:xfrm>
              <a:off x="3608015" y="1511654"/>
              <a:ext cx="4983640" cy="772313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80000"/>
              </a:schemeClr>
            </a:solidFill>
            <a:ln w="285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</a:endParaRPr>
            </a:p>
          </p:txBody>
        </p:sp>
        <p:sp>
          <p:nvSpPr>
            <p:cNvPr id="144" name="TextBox 143"/>
            <p:cNvSpPr txBox="1"/>
            <p:nvPr/>
          </p:nvSpPr>
          <p:spPr>
            <a:xfrm>
              <a:off x="3901498" y="1576081"/>
              <a:ext cx="438900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tx2"/>
                  </a:solidFill>
                  <a:latin typeface="Calibri" panose="020F0502020204030204" pitchFamily="34" charset="0"/>
                </a:rPr>
                <a:t>This Template is Completely Customizable.</a:t>
              </a:r>
            </a:p>
          </p:txBody>
        </p:sp>
      </p:grpSp>
      <p:sp>
        <p:nvSpPr>
          <p:cNvPr id="145" name="TextBox 144"/>
          <p:cNvSpPr txBox="1"/>
          <p:nvPr/>
        </p:nvSpPr>
        <p:spPr>
          <a:xfrm>
            <a:off x="3439818" y="2904303"/>
            <a:ext cx="53123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You can add, edit and remove any text/slide as you please. The info and slides provided are only guidelines. </a:t>
            </a:r>
          </a:p>
        </p:txBody>
      </p:sp>
      <p:sp>
        <p:nvSpPr>
          <p:cNvPr id="146" name="TextBox 145"/>
          <p:cNvSpPr txBox="1"/>
          <p:nvPr/>
        </p:nvSpPr>
        <p:spPr>
          <a:xfrm>
            <a:off x="3439818" y="4607118"/>
            <a:ext cx="53123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Happy Pitching!</a:t>
            </a:r>
          </a:p>
        </p:txBody>
      </p:sp>
      <p:sp>
        <p:nvSpPr>
          <p:cNvPr id="147" name="TextBox 146"/>
          <p:cNvSpPr txBox="1"/>
          <p:nvPr/>
        </p:nvSpPr>
        <p:spPr>
          <a:xfrm>
            <a:off x="3398656" y="5895220"/>
            <a:ext cx="53123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This Template Has Been Prepared By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460" y="6175492"/>
            <a:ext cx="964095" cy="30928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556" y="6185873"/>
            <a:ext cx="1766118" cy="298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880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" grpId="0"/>
      <p:bldP spid="145" grpId="0"/>
      <p:bldP spid="146" grpId="0"/>
      <p:bldP spid="14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extBox 143"/>
          <p:cNvSpPr txBox="1"/>
          <p:nvPr/>
        </p:nvSpPr>
        <p:spPr>
          <a:xfrm>
            <a:off x="5561664" y="398579"/>
            <a:ext cx="122696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217">
              <a:defRPr/>
            </a:pPr>
            <a:r>
              <a:rPr lang="en-US" sz="1000" kern="0" dirty="0">
                <a:solidFill>
                  <a:sysClr val="windowText" lastClr="000000"/>
                </a:solidFill>
                <a:latin typeface="Calibri Light" panose="020F0302020204030204" pitchFamily="34" charset="0"/>
                <a:cs typeface="Source Sans Pro"/>
              </a:rPr>
              <a:t>E-LOGISTICS FIRM</a:t>
            </a:r>
          </a:p>
        </p:txBody>
      </p:sp>
      <p:grpSp>
        <p:nvGrpSpPr>
          <p:cNvPr id="145" name="Group 144"/>
          <p:cNvGrpSpPr>
            <a:grpSpLocks/>
          </p:cNvGrpSpPr>
          <p:nvPr/>
        </p:nvGrpSpPr>
        <p:grpSpPr bwMode="auto">
          <a:xfrm>
            <a:off x="5835553" y="1132499"/>
            <a:ext cx="520894" cy="91199"/>
            <a:chOff x="1703388" y="2006913"/>
            <a:chExt cx="1478230" cy="258682"/>
          </a:xfrm>
        </p:grpSpPr>
        <p:sp>
          <p:nvSpPr>
            <p:cNvPr id="146" name="Oval 145"/>
            <p:cNvSpPr/>
            <p:nvPr/>
          </p:nvSpPr>
          <p:spPr>
            <a:xfrm>
              <a:off x="1703388" y="2006913"/>
              <a:ext cx="258809" cy="25868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17">
                <a:defRPr/>
              </a:pPr>
              <a:endParaRPr lang="en-US" sz="900" kern="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7" name="Oval 146"/>
            <p:cNvSpPr/>
            <p:nvPr/>
          </p:nvSpPr>
          <p:spPr>
            <a:xfrm>
              <a:off x="2008243" y="2006913"/>
              <a:ext cx="258809" cy="25868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17">
                <a:defRPr/>
              </a:pPr>
              <a:endParaRPr lang="en-US" sz="900" kern="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8" name="Oval 147"/>
            <p:cNvSpPr/>
            <p:nvPr/>
          </p:nvSpPr>
          <p:spPr>
            <a:xfrm>
              <a:off x="2313099" y="2006913"/>
              <a:ext cx="258809" cy="25868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17">
                <a:defRPr/>
              </a:pPr>
              <a:endParaRPr lang="en-US" sz="900" kern="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9" name="Oval 148"/>
            <p:cNvSpPr/>
            <p:nvPr/>
          </p:nvSpPr>
          <p:spPr>
            <a:xfrm>
              <a:off x="2617954" y="2006913"/>
              <a:ext cx="258809" cy="25868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17">
                <a:defRPr/>
              </a:pPr>
              <a:endParaRPr lang="en-US" sz="900" kern="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0" name="Oval 149"/>
            <p:cNvSpPr/>
            <p:nvPr/>
          </p:nvSpPr>
          <p:spPr>
            <a:xfrm>
              <a:off x="2922809" y="2006913"/>
              <a:ext cx="258809" cy="25868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17">
                <a:defRPr/>
              </a:pPr>
              <a:endParaRPr lang="en-US" sz="900" kern="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151" name="TextBox 72"/>
          <p:cNvSpPr txBox="1">
            <a:spLocks noChangeArrowheads="1"/>
          </p:cNvSpPr>
          <p:nvPr/>
        </p:nvSpPr>
        <p:spPr bwMode="auto">
          <a:xfrm>
            <a:off x="3657839" y="573179"/>
            <a:ext cx="4876335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9pPr>
          </a:lstStyle>
          <a:p>
            <a:pPr algn="ctr" defTabSz="457200"/>
            <a:r>
              <a:rPr lang="en-US" sz="3300" b="1" kern="0" spc="-150" dirty="0">
                <a:latin typeface="Calibri" panose="020F0502020204030204" pitchFamily="34" charset="0"/>
                <a:cs typeface="Source Sans Pro"/>
              </a:rPr>
              <a:t>GLOBAL INDUSTRY OVERVIEW</a:t>
            </a:r>
          </a:p>
        </p:txBody>
      </p:sp>
      <p:grpSp>
        <p:nvGrpSpPr>
          <p:cNvPr id="664" name="Group 663"/>
          <p:cNvGrpSpPr/>
          <p:nvPr/>
        </p:nvGrpSpPr>
        <p:grpSpPr>
          <a:xfrm>
            <a:off x="1272085" y="3895333"/>
            <a:ext cx="2326777" cy="1019960"/>
            <a:chOff x="1285324" y="1718927"/>
            <a:chExt cx="2142165" cy="1019960"/>
          </a:xfrm>
        </p:grpSpPr>
        <p:sp>
          <p:nvSpPr>
            <p:cNvPr id="665" name="TextBox 664"/>
            <p:cNvSpPr txBox="1"/>
            <p:nvPr/>
          </p:nvSpPr>
          <p:spPr>
            <a:xfrm>
              <a:off x="1285324" y="2369555"/>
              <a:ext cx="2142165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sz="1200" spc="27" dirty="0">
                  <a:solidFill>
                    <a:schemeClr val="tx2">
                      <a:lumMod val="75000"/>
                    </a:schemeClr>
                  </a:solidFill>
                  <a:latin typeface="Calibri" panose="020F0502020204030204" pitchFamily="34" charset="0"/>
                  <a:cs typeface="Roboto Light"/>
                </a:rPr>
                <a:t>E-LOGISTICS INDUSTRY </a:t>
              </a:r>
            </a:p>
            <a:p>
              <a:pPr algn="r"/>
              <a:r>
                <a:rPr lang="en-US" sz="1200" spc="27" dirty="0">
                  <a:solidFill>
                    <a:schemeClr val="tx2">
                      <a:lumMod val="75000"/>
                    </a:schemeClr>
                  </a:solidFill>
                  <a:latin typeface="Calibri" panose="020F0502020204030204" pitchFamily="34" charset="0"/>
                  <a:cs typeface="Roboto Light"/>
                </a:rPr>
                <a:t>MARKET SIZE</a:t>
              </a:r>
            </a:p>
          </p:txBody>
        </p:sp>
        <p:sp>
          <p:nvSpPr>
            <p:cNvPr id="666" name="TextBox 665"/>
            <p:cNvSpPr txBox="1"/>
            <p:nvPr/>
          </p:nvSpPr>
          <p:spPr>
            <a:xfrm>
              <a:off x="1426494" y="1718927"/>
              <a:ext cx="1979066" cy="73866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sz="4800" b="1" cap="all" spc="27" dirty="0">
                  <a:solidFill>
                    <a:schemeClr val="tx2">
                      <a:lumMod val="75000"/>
                    </a:schemeClr>
                  </a:solidFill>
                  <a:latin typeface="Calibri" panose="020F0502020204030204" pitchFamily="34" charset="0"/>
                  <a:cs typeface="Roboto Light"/>
                </a:rPr>
                <a:t>$W </a:t>
              </a:r>
              <a:r>
                <a:rPr lang="en-US" sz="1400" b="1" cap="all" spc="27" dirty="0">
                  <a:solidFill>
                    <a:schemeClr val="tx2">
                      <a:lumMod val="75000"/>
                    </a:schemeClr>
                  </a:solidFill>
                  <a:latin typeface="Calibri" panose="020F0502020204030204" pitchFamily="34" charset="0"/>
                  <a:cs typeface="Roboto Light"/>
                </a:rPr>
                <a:t>BILLION</a:t>
              </a:r>
              <a:endParaRPr lang="en-US" sz="4800" b="1" cap="all" spc="27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Roboto Light"/>
              </a:endParaRPr>
            </a:p>
          </p:txBody>
        </p:sp>
      </p:grpSp>
      <p:grpSp>
        <p:nvGrpSpPr>
          <p:cNvPr id="667" name="Group 666"/>
          <p:cNvGrpSpPr/>
          <p:nvPr/>
        </p:nvGrpSpPr>
        <p:grpSpPr>
          <a:xfrm>
            <a:off x="8956675" y="2004823"/>
            <a:ext cx="1953040" cy="924853"/>
            <a:chOff x="1378807" y="1479600"/>
            <a:chExt cx="1725226" cy="924853"/>
          </a:xfrm>
        </p:grpSpPr>
        <p:sp>
          <p:nvSpPr>
            <p:cNvPr id="668" name="TextBox 667"/>
            <p:cNvSpPr txBox="1"/>
            <p:nvPr/>
          </p:nvSpPr>
          <p:spPr>
            <a:xfrm>
              <a:off x="1428079" y="2219787"/>
              <a:ext cx="1556636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 spc="27" dirty="0">
                  <a:solidFill>
                    <a:schemeClr val="tx2">
                      <a:lumMod val="75000"/>
                    </a:schemeClr>
                  </a:solidFill>
                  <a:latin typeface="Calibri" panose="020F0502020204030204" pitchFamily="34" charset="0"/>
                  <a:cs typeface="Roboto Light"/>
                </a:rPr>
                <a:t>INDUSTRY GROWTH RATE</a:t>
              </a:r>
            </a:p>
          </p:txBody>
        </p:sp>
        <p:sp>
          <p:nvSpPr>
            <p:cNvPr id="669" name="TextBox 668"/>
            <p:cNvSpPr txBox="1"/>
            <p:nvPr/>
          </p:nvSpPr>
          <p:spPr>
            <a:xfrm>
              <a:off x="1378807" y="1479600"/>
              <a:ext cx="1725226" cy="73866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4800" b="1" cap="all" spc="27" dirty="0">
                  <a:solidFill>
                    <a:schemeClr val="tx2">
                      <a:lumMod val="75000"/>
                    </a:schemeClr>
                  </a:solidFill>
                  <a:latin typeface="Calibri" panose="020F0502020204030204" pitchFamily="34" charset="0"/>
                  <a:cs typeface="Roboto Light"/>
                </a:rPr>
                <a:t>Y%</a:t>
              </a:r>
            </a:p>
          </p:txBody>
        </p:sp>
      </p:grpSp>
      <p:grpSp>
        <p:nvGrpSpPr>
          <p:cNvPr id="670" name="Group 669"/>
          <p:cNvGrpSpPr/>
          <p:nvPr/>
        </p:nvGrpSpPr>
        <p:grpSpPr>
          <a:xfrm>
            <a:off x="1194547" y="1942966"/>
            <a:ext cx="2326777" cy="835294"/>
            <a:chOff x="1285324" y="1718927"/>
            <a:chExt cx="2142165" cy="835294"/>
          </a:xfrm>
        </p:grpSpPr>
        <p:sp>
          <p:nvSpPr>
            <p:cNvPr id="671" name="TextBox 670"/>
            <p:cNvSpPr txBox="1"/>
            <p:nvPr/>
          </p:nvSpPr>
          <p:spPr>
            <a:xfrm>
              <a:off x="1285324" y="2369555"/>
              <a:ext cx="2142165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sz="1200" spc="27" dirty="0">
                  <a:solidFill>
                    <a:schemeClr val="tx2">
                      <a:lumMod val="75000"/>
                    </a:schemeClr>
                  </a:solidFill>
                  <a:latin typeface="Calibri" panose="020F0502020204030204" pitchFamily="34" charset="0"/>
                  <a:cs typeface="Roboto Light"/>
                </a:rPr>
                <a:t>INDUSTRY ANNUAL REVENUE</a:t>
              </a:r>
            </a:p>
          </p:txBody>
        </p:sp>
        <p:sp>
          <p:nvSpPr>
            <p:cNvPr id="672" name="TextBox 671"/>
            <p:cNvSpPr txBox="1"/>
            <p:nvPr/>
          </p:nvSpPr>
          <p:spPr>
            <a:xfrm>
              <a:off x="1426494" y="1718927"/>
              <a:ext cx="1979066" cy="73866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sz="4800" b="1" cap="all" spc="27" dirty="0">
                  <a:solidFill>
                    <a:schemeClr val="tx2">
                      <a:lumMod val="75000"/>
                    </a:schemeClr>
                  </a:solidFill>
                  <a:latin typeface="Calibri" panose="020F0502020204030204" pitchFamily="34" charset="0"/>
                  <a:cs typeface="Roboto Light"/>
                </a:rPr>
                <a:t>$X </a:t>
              </a:r>
              <a:r>
                <a:rPr lang="en-US" sz="1400" b="1" cap="all" spc="27" dirty="0">
                  <a:solidFill>
                    <a:srgbClr val="445469">
                      <a:lumMod val="75000"/>
                    </a:srgbClr>
                  </a:solidFill>
                  <a:latin typeface="Calibri" panose="020F0502020204030204" pitchFamily="34" charset="0"/>
                  <a:cs typeface="Roboto Light"/>
                </a:rPr>
                <a:t>MILLION</a:t>
              </a:r>
              <a:endParaRPr lang="en-US" sz="4800" b="1" cap="all" spc="27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Roboto Light"/>
              </a:endParaRPr>
            </a:p>
          </p:txBody>
        </p:sp>
      </p:grpSp>
      <p:grpSp>
        <p:nvGrpSpPr>
          <p:cNvPr id="673" name="Group 672"/>
          <p:cNvGrpSpPr/>
          <p:nvPr/>
        </p:nvGrpSpPr>
        <p:grpSpPr>
          <a:xfrm>
            <a:off x="8836025" y="3768615"/>
            <a:ext cx="1953040" cy="1109519"/>
            <a:chOff x="1378807" y="1479600"/>
            <a:chExt cx="1725226" cy="1109519"/>
          </a:xfrm>
        </p:grpSpPr>
        <p:sp>
          <p:nvSpPr>
            <p:cNvPr id="674" name="TextBox 673"/>
            <p:cNvSpPr txBox="1"/>
            <p:nvPr/>
          </p:nvSpPr>
          <p:spPr>
            <a:xfrm>
              <a:off x="1428079" y="2219787"/>
              <a:ext cx="1556636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 spc="27" dirty="0">
                  <a:solidFill>
                    <a:schemeClr val="tx2">
                      <a:lumMod val="75000"/>
                    </a:schemeClr>
                  </a:solidFill>
                  <a:latin typeface="Calibri" panose="020F0502020204030204" pitchFamily="34" charset="0"/>
                  <a:cs typeface="Roboto Light"/>
                </a:rPr>
                <a:t>INDUSTRY GROWTH RATE IN ASIA</a:t>
              </a:r>
            </a:p>
          </p:txBody>
        </p:sp>
        <p:sp>
          <p:nvSpPr>
            <p:cNvPr id="675" name="TextBox 674"/>
            <p:cNvSpPr txBox="1"/>
            <p:nvPr/>
          </p:nvSpPr>
          <p:spPr>
            <a:xfrm>
              <a:off x="1378807" y="1479600"/>
              <a:ext cx="1725226" cy="73866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4800" b="1" cap="all" spc="27" dirty="0">
                  <a:solidFill>
                    <a:schemeClr val="tx2">
                      <a:lumMod val="75000"/>
                    </a:schemeClr>
                  </a:solidFill>
                  <a:latin typeface="Calibri" panose="020F0502020204030204" pitchFamily="34" charset="0"/>
                  <a:cs typeface="Roboto Light"/>
                </a:rPr>
                <a:t>Z%</a:t>
              </a:r>
            </a:p>
          </p:txBody>
        </p:sp>
      </p:grpSp>
      <p:pic>
        <p:nvPicPr>
          <p:cNvPr id="676" name="Picture 67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8759" y="1562051"/>
            <a:ext cx="4383404" cy="4243184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10030472" y="6298029"/>
            <a:ext cx="1704914" cy="184824"/>
            <a:chOff x="4530556" y="6175492"/>
            <a:chExt cx="2852999" cy="309284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9460" y="6175492"/>
              <a:ext cx="964095" cy="309284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0556" y="6185873"/>
              <a:ext cx="1766118" cy="2989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99459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25474"/>
          <p:cNvSpPr/>
          <p:nvPr/>
        </p:nvSpPr>
        <p:spPr>
          <a:xfrm>
            <a:off x="3763751" y="1858690"/>
            <a:ext cx="4756392" cy="23781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cubicBezTo>
                  <a:pt x="0" y="9671"/>
                  <a:pt x="4835" y="0"/>
                  <a:pt x="10800" y="0"/>
                </a:cubicBezTo>
                <a:cubicBezTo>
                  <a:pt x="16765" y="0"/>
                  <a:pt x="21600" y="9671"/>
                  <a:pt x="21600" y="21600"/>
                </a:cubicBezTo>
              </a:path>
            </a:pathLst>
          </a:custGeom>
          <a:noFill/>
          <a:ln w="57150" cap="flat" cmpd="sng">
            <a:solidFill>
              <a:schemeClr val="bg1">
                <a:lumMod val="85000"/>
              </a:schemeClr>
            </a:solidFill>
            <a:prstDash val="solid"/>
            <a:miter lim="400000"/>
          </a:ln>
          <a:effectLst/>
        </p:spPr>
        <p:txBody>
          <a:bodyPr wrap="square" lIns="19050" tIns="19050" rIns="19050" bIns="19050" numCol="1" anchor="ctr">
            <a:noAutofit/>
          </a:bodyPr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44" name="TextBox 143"/>
          <p:cNvSpPr txBox="1"/>
          <p:nvPr/>
        </p:nvSpPr>
        <p:spPr>
          <a:xfrm>
            <a:off x="5561664" y="398579"/>
            <a:ext cx="122696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217">
              <a:defRPr/>
            </a:pPr>
            <a:r>
              <a:rPr lang="en-US" sz="1000" kern="0" dirty="0">
                <a:solidFill>
                  <a:sysClr val="windowText" lastClr="000000"/>
                </a:solidFill>
                <a:latin typeface="Calibri Light" panose="020F0302020204030204" pitchFamily="34" charset="0"/>
                <a:cs typeface="Source Sans Pro"/>
              </a:rPr>
              <a:t>E-LOGISTICS FIRM</a:t>
            </a:r>
          </a:p>
        </p:txBody>
      </p:sp>
      <p:grpSp>
        <p:nvGrpSpPr>
          <p:cNvPr id="145" name="Group 144"/>
          <p:cNvGrpSpPr>
            <a:grpSpLocks/>
          </p:cNvGrpSpPr>
          <p:nvPr/>
        </p:nvGrpSpPr>
        <p:grpSpPr bwMode="auto">
          <a:xfrm>
            <a:off x="5835553" y="1132499"/>
            <a:ext cx="520894" cy="91199"/>
            <a:chOff x="1703388" y="2006913"/>
            <a:chExt cx="1478230" cy="258682"/>
          </a:xfrm>
        </p:grpSpPr>
        <p:sp>
          <p:nvSpPr>
            <p:cNvPr id="146" name="Oval 145"/>
            <p:cNvSpPr/>
            <p:nvPr/>
          </p:nvSpPr>
          <p:spPr>
            <a:xfrm>
              <a:off x="1703388" y="2006913"/>
              <a:ext cx="258809" cy="25868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17">
                <a:defRPr/>
              </a:pPr>
              <a:endParaRPr lang="en-US" sz="900" kern="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7" name="Oval 146"/>
            <p:cNvSpPr/>
            <p:nvPr/>
          </p:nvSpPr>
          <p:spPr>
            <a:xfrm>
              <a:off x="2008243" y="2006913"/>
              <a:ext cx="258809" cy="25868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17">
                <a:defRPr/>
              </a:pPr>
              <a:endParaRPr lang="en-US" sz="900" kern="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8" name="Oval 147"/>
            <p:cNvSpPr/>
            <p:nvPr/>
          </p:nvSpPr>
          <p:spPr>
            <a:xfrm>
              <a:off x="2313099" y="2006913"/>
              <a:ext cx="258809" cy="25868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17">
                <a:defRPr/>
              </a:pPr>
              <a:endParaRPr lang="en-US" sz="900" kern="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9" name="Oval 148"/>
            <p:cNvSpPr/>
            <p:nvPr/>
          </p:nvSpPr>
          <p:spPr>
            <a:xfrm>
              <a:off x="2617954" y="2006913"/>
              <a:ext cx="258809" cy="25868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17">
                <a:defRPr/>
              </a:pPr>
              <a:endParaRPr lang="en-US" sz="900" kern="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0" name="Oval 149"/>
            <p:cNvSpPr/>
            <p:nvPr/>
          </p:nvSpPr>
          <p:spPr>
            <a:xfrm>
              <a:off x="2922809" y="2006913"/>
              <a:ext cx="258809" cy="25868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17">
                <a:defRPr/>
              </a:pPr>
              <a:endParaRPr lang="en-US" sz="900" kern="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151" name="TextBox 72"/>
          <p:cNvSpPr txBox="1">
            <a:spLocks noChangeArrowheads="1"/>
          </p:cNvSpPr>
          <p:nvPr/>
        </p:nvSpPr>
        <p:spPr bwMode="auto">
          <a:xfrm>
            <a:off x="2744132" y="573179"/>
            <a:ext cx="6703758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9pPr>
          </a:lstStyle>
          <a:p>
            <a:pPr algn="ctr" defTabSz="457200"/>
            <a:r>
              <a:rPr lang="en-US" sz="3300" b="1" kern="0" spc="-150" dirty="0">
                <a:latin typeface="Calibri" panose="020F0502020204030204" pitchFamily="34" charset="0"/>
                <a:cs typeface="Source Sans Pro"/>
              </a:rPr>
              <a:t>THE CURRENT SCENARIO IN BANGLADESH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443227" y="2201722"/>
            <a:ext cx="3324689" cy="3324690"/>
            <a:chOff x="4479255" y="2201979"/>
            <a:chExt cx="3324689" cy="3324690"/>
          </a:xfrm>
        </p:grpSpPr>
        <p:sp>
          <p:nvSpPr>
            <p:cNvPr id="46" name="Shape 2117"/>
            <p:cNvSpPr/>
            <p:nvPr/>
          </p:nvSpPr>
          <p:spPr>
            <a:xfrm>
              <a:off x="4479255" y="2201979"/>
              <a:ext cx="1768061" cy="33241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308" y="0"/>
                  </a:moveTo>
                  <a:cubicBezTo>
                    <a:pt x="14701" y="0"/>
                    <a:pt x="9624" y="1210"/>
                    <a:pt x="5949" y="3164"/>
                  </a:cubicBezTo>
                  <a:cubicBezTo>
                    <a:pt x="2319" y="5095"/>
                    <a:pt x="61" y="7754"/>
                    <a:pt x="6" y="10694"/>
                  </a:cubicBezTo>
                  <a:lnTo>
                    <a:pt x="1750" y="11487"/>
                  </a:lnTo>
                  <a:lnTo>
                    <a:pt x="2605" y="11097"/>
                  </a:lnTo>
                  <a:lnTo>
                    <a:pt x="1750" y="11489"/>
                  </a:lnTo>
                  <a:lnTo>
                    <a:pt x="6" y="10694"/>
                  </a:lnTo>
                  <a:cubicBezTo>
                    <a:pt x="6" y="10730"/>
                    <a:pt x="0" y="10765"/>
                    <a:pt x="0" y="10802"/>
                  </a:cubicBezTo>
                  <a:cubicBezTo>
                    <a:pt x="0" y="13784"/>
                    <a:pt x="2278" y="16485"/>
                    <a:pt x="5952" y="18439"/>
                  </a:cubicBezTo>
                  <a:cubicBezTo>
                    <a:pt x="9582" y="20370"/>
                    <a:pt x="14579" y="21571"/>
                    <a:pt x="20106" y="21600"/>
                  </a:cubicBezTo>
                  <a:lnTo>
                    <a:pt x="21600" y="20672"/>
                  </a:lnTo>
                  <a:lnTo>
                    <a:pt x="20237" y="19826"/>
                  </a:lnTo>
                  <a:cubicBezTo>
                    <a:pt x="15579" y="19816"/>
                    <a:pt x="11363" y="18810"/>
                    <a:pt x="8307" y="17185"/>
                  </a:cubicBezTo>
                  <a:cubicBezTo>
                    <a:pt x="5236" y="15551"/>
                    <a:pt x="3338" y="13294"/>
                    <a:pt x="3338" y="10802"/>
                  </a:cubicBezTo>
                  <a:cubicBezTo>
                    <a:pt x="3338" y="10789"/>
                    <a:pt x="3338" y="10778"/>
                    <a:pt x="3338" y="10765"/>
                  </a:cubicBezTo>
                  <a:cubicBezTo>
                    <a:pt x="3338" y="10765"/>
                    <a:pt x="3338" y="10764"/>
                    <a:pt x="3338" y="10763"/>
                  </a:cubicBezTo>
                  <a:lnTo>
                    <a:pt x="3341" y="10763"/>
                  </a:lnTo>
                  <a:cubicBezTo>
                    <a:pt x="3360" y="8286"/>
                    <a:pt x="5252" y="6044"/>
                    <a:pt x="8307" y="4419"/>
                  </a:cubicBezTo>
                  <a:cubicBezTo>
                    <a:pt x="11379" y="2785"/>
                    <a:pt x="15622" y="1774"/>
                    <a:pt x="20308" y="1774"/>
                  </a:cubicBezTo>
                  <a:cubicBezTo>
                    <a:pt x="20333" y="1774"/>
                    <a:pt x="20356" y="1775"/>
                    <a:pt x="20380" y="1775"/>
                  </a:cubicBezTo>
                  <a:lnTo>
                    <a:pt x="19017" y="931"/>
                  </a:lnTo>
                  <a:lnTo>
                    <a:pt x="20511" y="3"/>
                  </a:lnTo>
                  <a:cubicBezTo>
                    <a:pt x="20443" y="3"/>
                    <a:pt x="20377" y="0"/>
                    <a:pt x="20308" y="0"/>
                  </a:cubicBezTo>
                  <a:close/>
                </a:path>
              </a:pathLst>
            </a:custGeom>
            <a:solidFill>
              <a:srgbClr val="E5E5E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292100">
                <a:lnSpc>
                  <a:spcPct val="110000"/>
                </a:lnSpc>
                <a:spcBef>
                  <a:spcPts val="1500"/>
                </a:spcBef>
                <a:defRPr sz="2000">
                  <a:solidFill>
                    <a:srgbClr val="4C4C4C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pPr>
              <a:endParaRPr sz="1000" dirty="0">
                <a:latin typeface="Lato Light"/>
                <a:ea typeface="Lato Light"/>
                <a:cs typeface="Lato Light"/>
              </a:endParaRPr>
            </a:p>
          </p:txBody>
        </p:sp>
        <p:sp>
          <p:nvSpPr>
            <p:cNvPr id="47" name="Shape 2118"/>
            <p:cNvSpPr/>
            <p:nvPr/>
          </p:nvSpPr>
          <p:spPr>
            <a:xfrm>
              <a:off x="6035883" y="2202489"/>
              <a:ext cx="1768061" cy="33241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94" y="0"/>
                  </a:moveTo>
                  <a:lnTo>
                    <a:pt x="0" y="928"/>
                  </a:lnTo>
                  <a:lnTo>
                    <a:pt x="1363" y="1774"/>
                  </a:lnTo>
                  <a:cubicBezTo>
                    <a:pt x="6021" y="1784"/>
                    <a:pt x="10237" y="2790"/>
                    <a:pt x="13293" y="4415"/>
                  </a:cubicBezTo>
                  <a:cubicBezTo>
                    <a:pt x="16364" y="6049"/>
                    <a:pt x="18265" y="8306"/>
                    <a:pt x="18265" y="10798"/>
                  </a:cubicBezTo>
                  <a:cubicBezTo>
                    <a:pt x="18265" y="10811"/>
                    <a:pt x="18262" y="10822"/>
                    <a:pt x="18262" y="10835"/>
                  </a:cubicBezTo>
                  <a:lnTo>
                    <a:pt x="18262" y="10837"/>
                  </a:lnTo>
                  <a:lnTo>
                    <a:pt x="18259" y="10837"/>
                  </a:lnTo>
                  <a:cubicBezTo>
                    <a:pt x="18240" y="13314"/>
                    <a:pt x="16348" y="15556"/>
                    <a:pt x="13293" y="17181"/>
                  </a:cubicBezTo>
                  <a:cubicBezTo>
                    <a:pt x="10221" y="18815"/>
                    <a:pt x="5978" y="19826"/>
                    <a:pt x="1292" y="19826"/>
                  </a:cubicBezTo>
                  <a:cubicBezTo>
                    <a:pt x="1267" y="19826"/>
                    <a:pt x="1244" y="19825"/>
                    <a:pt x="1220" y="19825"/>
                  </a:cubicBezTo>
                  <a:lnTo>
                    <a:pt x="2583" y="20669"/>
                  </a:lnTo>
                  <a:lnTo>
                    <a:pt x="1089" y="21597"/>
                  </a:lnTo>
                  <a:cubicBezTo>
                    <a:pt x="1157" y="21597"/>
                    <a:pt x="1223" y="21600"/>
                    <a:pt x="1292" y="21600"/>
                  </a:cubicBezTo>
                  <a:cubicBezTo>
                    <a:pt x="6899" y="21600"/>
                    <a:pt x="11976" y="20390"/>
                    <a:pt x="15651" y="18436"/>
                  </a:cubicBezTo>
                  <a:cubicBezTo>
                    <a:pt x="19281" y="16505"/>
                    <a:pt x="21539" y="13846"/>
                    <a:pt x="21594" y="10906"/>
                  </a:cubicBezTo>
                  <a:cubicBezTo>
                    <a:pt x="21594" y="10870"/>
                    <a:pt x="21600" y="10835"/>
                    <a:pt x="21600" y="10798"/>
                  </a:cubicBezTo>
                  <a:cubicBezTo>
                    <a:pt x="21600" y="7816"/>
                    <a:pt x="19326" y="5115"/>
                    <a:pt x="15651" y="3161"/>
                  </a:cubicBezTo>
                  <a:cubicBezTo>
                    <a:pt x="12021" y="1230"/>
                    <a:pt x="7021" y="29"/>
                    <a:pt x="1494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 sz="900"/>
            </a:p>
          </p:txBody>
        </p:sp>
      </p:grpSp>
      <p:sp>
        <p:nvSpPr>
          <p:cNvPr id="49" name="Shape 1869"/>
          <p:cNvSpPr/>
          <p:nvPr/>
        </p:nvSpPr>
        <p:spPr>
          <a:xfrm>
            <a:off x="3535562" y="3489371"/>
            <a:ext cx="569620" cy="5714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chemeClr val="accent1"/>
          </a:solidFill>
          <a:ln w="12700" cap="flat" cmpd="sng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/>
          <a:p>
            <a:pPr lvl="0" algn="ctr">
              <a:lnSpc>
                <a:spcPct val="90000"/>
              </a:lnSpc>
              <a:defRPr sz="1800">
                <a:solidFill>
                  <a:srgbClr val="000000"/>
                </a:solidFill>
              </a:defRPr>
            </a:pPr>
            <a:endParaRPr sz="800" dirty="0">
              <a:latin typeface="Lato Light"/>
              <a:cs typeface="Lato Light"/>
            </a:endParaRPr>
          </a:p>
        </p:txBody>
      </p:sp>
      <p:sp>
        <p:nvSpPr>
          <p:cNvPr id="51" name="Shape 1869"/>
          <p:cNvSpPr/>
          <p:nvPr/>
        </p:nvSpPr>
        <p:spPr>
          <a:xfrm>
            <a:off x="8150146" y="3467091"/>
            <a:ext cx="569620" cy="5714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chemeClr val="accent4"/>
          </a:solidFill>
          <a:ln w="12700" cap="flat" cmpd="sng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/>
          <a:p>
            <a:pPr lvl="0" algn="ctr">
              <a:lnSpc>
                <a:spcPct val="90000"/>
              </a:lnSpc>
              <a:defRPr sz="1800">
                <a:solidFill>
                  <a:srgbClr val="000000"/>
                </a:solidFill>
              </a:defRPr>
            </a:pPr>
            <a:endParaRPr sz="800" dirty="0">
              <a:latin typeface="Lato Light"/>
              <a:cs typeface="Lato Light"/>
            </a:endParaRPr>
          </a:p>
        </p:txBody>
      </p:sp>
      <p:sp>
        <p:nvSpPr>
          <p:cNvPr id="52" name="Shape 1869"/>
          <p:cNvSpPr/>
          <p:nvPr/>
        </p:nvSpPr>
        <p:spPr>
          <a:xfrm>
            <a:off x="4227815" y="2212689"/>
            <a:ext cx="569620" cy="5714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chemeClr val="accent2"/>
          </a:solidFill>
          <a:ln w="12700" cap="flat" cmpd="sng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/>
          <a:p>
            <a:pPr lvl="0" algn="ctr">
              <a:lnSpc>
                <a:spcPct val="90000"/>
              </a:lnSpc>
              <a:defRPr sz="1800">
                <a:solidFill>
                  <a:srgbClr val="000000"/>
                </a:solidFill>
              </a:defRPr>
            </a:pPr>
            <a:endParaRPr sz="800" dirty="0">
              <a:latin typeface="Lato Light"/>
              <a:cs typeface="Lato Light"/>
            </a:endParaRPr>
          </a:p>
        </p:txBody>
      </p:sp>
      <p:sp>
        <p:nvSpPr>
          <p:cNvPr id="53" name="Shape 1869"/>
          <p:cNvSpPr/>
          <p:nvPr/>
        </p:nvSpPr>
        <p:spPr>
          <a:xfrm>
            <a:off x="7495662" y="2234969"/>
            <a:ext cx="569620" cy="5714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chemeClr val="accent3"/>
          </a:solidFill>
          <a:ln w="12700" cap="flat" cmpd="sng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/>
          <a:p>
            <a:pPr lvl="0" algn="ctr">
              <a:lnSpc>
                <a:spcPct val="90000"/>
              </a:lnSpc>
              <a:defRPr sz="1800">
                <a:solidFill>
                  <a:srgbClr val="000000"/>
                </a:solidFill>
              </a:defRPr>
            </a:pPr>
            <a:endParaRPr sz="800" dirty="0">
              <a:latin typeface="Lato Light"/>
              <a:cs typeface="Lato Light"/>
            </a:endParaRPr>
          </a:p>
        </p:txBody>
      </p:sp>
      <p:grpSp>
        <p:nvGrpSpPr>
          <p:cNvPr id="96" name="Group 95"/>
          <p:cNvGrpSpPr/>
          <p:nvPr/>
        </p:nvGrpSpPr>
        <p:grpSpPr>
          <a:xfrm>
            <a:off x="1072842" y="3058684"/>
            <a:ext cx="2326777" cy="835294"/>
            <a:chOff x="1285324" y="1718927"/>
            <a:chExt cx="2142165" cy="835294"/>
          </a:xfrm>
        </p:grpSpPr>
        <p:sp>
          <p:nvSpPr>
            <p:cNvPr id="97" name="TextBox 96"/>
            <p:cNvSpPr txBox="1"/>
            <p:nvPr/>
          </p:nvSpPr>
          <p:spPr>
            <a:xfrm>
              <a:off x="1285324" y="2369555"/>
              <a:ext cx="2142165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sz="1200" spc="27" dirty="0">
                  <a:solidFill>
                    <a:schemeClr val="tx2">
                      <a:lumMod val="75000"/>
                    </a:schemeClr>
                  </a:solidFill>
                  <a:latin typeface="Calibri" panose="020F0502020204030204" pitchFamily="34" charset="0"/>
                  <a:cs typeface="Roboto Light"/>
                </a:rPr>
                <a:t>LOCAL ANNUAL REVENUE</a:t>
              </a: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1426494" y="1718927"/>
              <a:ext cx="1979066" cy="73866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sz="4800" b="1" cap="all" spc="27" dirty="0">
                  <a:solidFill>
                    <a:schemeClr val="tx2">
                      <a:lumMod val="75000"/>
                    </a:schemeClr>
                  </a:solidFill>
                  <a:latin typeface="Calibri" panose="020F0502020204030204" pitchFamily="34" charset="0"/>
                  <a:cs typeface="Roboto Light"/>
                </a:rPr>
                <a:t>W </a:t>
              </a:r>
              <a:r>
                <a:rPr lang="en-US" sz="1400" b="1" cap="all" spc="27" dirty="0">
                  <a:solidFill>
                    <a:schemeClr val="tx2">
                      <a:lumMod val="75000"/>
                    </a:schemeClr>
                  </a:solidFill>
                  <a:latin typeface="Calibri" panose="020F0502020204030204" pitchFamily="34" charset="0"/>
                  <a:cs typeface="Roboto Light"/>
                </a:rPr>
                <a:t>BDT</a:t>
              </a:r>
              <a:endParaRPr lang="en-US" sz="4800" b="1" cap="all" spc="27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Roboto Light"/>
              </a:endParaRPr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8321937" y="1762316"/>
            <a:ext cx="1953040" cy="924853"/>
            <a:chOff x="1378807" y="1479600"/>
            <a:chExt cx="1725226" cy="924853"/>
          </a:xfrm>
        </p:grpSpPr>
        <p:sp>
          <p:nvSpPr>
            <p:cNvPr id="100" name="TextBox 99"/>
            <p:cNvSpPr txBox="1"/>
            <p:nvPr/>
          </p:nvSpPr>
          <p:spPr>
            <a:xfrm>
              <a:off x="1428079" y="2219787"/>
              <a:ext cx="1556636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 spc="27" dirty="0">
                  <a:solidFill>
                    <a:schemeClr val="tx2">
                      <a:lumMod val="75000"/>
                    </a:schemeClr>
                  </a:solidFill>
                  <a:latin typeface="Calibri" panose="020F0502020204030204" pitchFamily="34" charset="0"/>
                  <a:cs typeface="Roboto Light"/>
                </a:rPr>
                <a:t>LOCAL GROWTH RATE</a:t>
              </a: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1378807" y="1479600"/>
              <a:ext cx="1725226" cy="73866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4800" b="1" cap="all" spc="27" dirty="0">
                  <a:solidFill>
                    <a:schemeClr val="tx2">
                      <a:lumMod val="75000"/>
                    </a:schemeClr>
                  </a:solidFill>
                  <a:latin typeface="Calibri" panose="020F0502020204030204" pitchFamily="34" charset="0"/>
                  <a:cs typeface="Roboto Light"/>
                </a:rPr>
                <a:t>Y%</a:t>
              </a: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1639700" y="1786451"/>
            <a:ext cx="2326777" cy="835294"/>
            <a:chOff x="1285324" y="1718927"/>
            <a:chExt cx="2142165" cy="835294"/>
          </a:xfrm>
        </p:grpSpPr>
        <p:sp>
          <p:nvSpPr>
            <p:cNvPr id="103" name="TextBox 102"/>
            <p:cNvSpPr txBox="1"/>
            <p:nvPr/>
          </p:nvSpPr>
          <p:spPr>
            <a:xfrm>
              <a:off x="1285324" y="2369555"/>
              <a:ext cx="2142165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sz="1200" spc="27" dirty="0">
                  <a:solidFill>
                    <a:schemeClr val="tx2">
                      <a:lumMod val="75000"/>
                    </a:schemeClr>
                  </a:solidFill>
                  <a:latin typeface="Calibri" panose="020F0502020204030204" pitchFamily="34" charset="0"/>
                  <a:cs typeface="Roboto Light"/>
                </a:rPr>
                <a:t>LOCAL INDUSTRY MARKET SIZE</a:t>
              </a: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1426494" y="1718927"/>
              <a:ext cx="1979066" cy="73866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sz="4800" b="1" cap="all" spc="27" dirty="0">
                  <a:solidFill>
                    <a:schemeClr val="tx2">
                      <a:lumMod val="75000"/>
                    </a:schemeClr>
                  </a:solidFill>
                  <a:latin typeface="Calibri" panose="020F0502020204030204" pitchFamily="34" charset="0"/>
                  <a:cs typeface="Roboto Light"/>
                </a:rPr>
                <a:t>X </a:t>
              </a:r>
              <a:r>
                <a:rPr lang="en-US" sz="1400" b="1" cap="all" spc="27" dirty="0">
                  <a:solidFill>
                    <a:srgbClr val="445469">
                      <a:lumMod val="75000"/>
                    </a:srgbClr>
                  </a:solidFill>
                  <a:latin typeface="Calibri" panose="020F0502020204030204" pitchFamily="34" charset="0"/>
                  <a:cs typeface="Roboto Light"/>
                </a:rPr>
                <a:t>BDT</a:t>
              </a:r>
              <a:endParaRPr lang="en-US" sz="4800" b="1" cap="all" spc="27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Roboto Light"/>
              </a:endParaRPr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8866345" y="3026944"/>
            <a:ext cx="1953040" cy="1109519"/>
            <a:chOff x="1378807" y="1479600"/>
            <a:chExt cx="1725226" cy="1109519"/>
          </a:xfrm>
        </p:grpSpPr>
        <p:sp>
          <p:nvSpPr>
            <p:cNvPr id="106" name="TextBox 105"/>
            <p:cNvSpPr txBox="1"/>
            <p:nvPr/>
          </p:nvSpPr>
          <p:spPr>
            <a:xfrm>
              <a:off x="1428079" y="2219787"/>
              <a:ext cx="1556636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 spc="27" dirty="0">
                  <a:solidFill>
                    <a:schemeClr val="tx2">
                      <a:lumMod val="75000"/>
                    </a:schemeClr>
                  </a:solidFill>
                  <a:latin typeface="Calibri" panose="020F0502020204030204" pitchFamily="34" charset="0"/>
                  <a:cs typeface="Roboto Light"/>
                </a:rPr>
                <a:t>E-COMMERCE INDUSTRY GROWTH RATE</a:t>
              </a: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1378807" y="1479600"/>
              <a:ext cx="1725226" cy="73866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4800" b="1" cap="all" spc="27" dirty="0">
                  <a:solidFill>
                    <a:schemeClr val="tx2">
                      <a:lumMod val="75000"/>
                    </a:schemeClr>
                  </a:solidFill>
                  <a:latin typeface="Calibri" panose="020F0502020204030204" pitchFamily="34" charset="0"/>
                  <a:cs typeface="Roboto Light"/>
                </a:rPr>
                <a:t>Z%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5061983" y="2768036"/>
            <a:ext cx="2196840" cy="2192063"/>
            <a:chOff x="4896842" y="2604144"/>
            <a:chExt cx="2489514" cy="2484101"/>
          </a:xfrm>
        </p:grpSpPr>
        <p:sp>
          <p:nvSpPr>
            <p:cNvPr id="48" name="Shape 2119"/>
            <p:cNvSpPr/>
            <p:nvPr/>
          </p:nvSpPr>
          <p:spPr>
            <a:xfrm>
              <a:off x="4896842" y="2604144"/>
              <a:ext cx="2489514" cy="2484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 sz="900"/>
            </a:p>
          </p:txBody>
        </p:sp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3903" y="3000525"/>
              <a:ext cx="1099168" cy="1530166"/>
            </a:xfrm>
            <a:prstGeom prst="rect">
              <a:avLst/>
            </a:prstGeom>
          </p:spPr>
        </p:pic>
      </p:grpSp>
      <p:grpSp>
        <p:nvGrpSpPr>
          <p:cNvPr id="39" name="Group 38"/>
          <p:cNvGrpSpPr/>
          <p:nvPr/>
        </p:nvGrpSpPr>
        <p:grpSpPr>
          <a:xfrm>
            <a:off x="10030472" y="6298029"/>
            <a:ext cx="1704914" cy="184824"/>
            <a:chOff x="4530556" y="6175492"/>
            <a:chExt cx="2852999" cy="309284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9460" y="6175492"/>
              <a:ext cx="964095" cy="309284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0556" y="6185873"/>
              <a:ext cx="1766118" cy="2989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92189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 animBg="1"/>
      <p:bldP spid="49" grpId="0" animBg="1"/>
      <p:bldP spid="51" grpId="0" animBg="1"/>
      <p:bldP spid="52" grpId="0" animBg="1"/>
      <p:bldP spid="5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extBox 143"/>
          <p:cNvSpPr txBox="1"/>
          <p:nvPr/>
        </p:nvSpPr>
        <p:spPr>
          <a:xfrm>
            <a:off x="5561664" y="398579"/>
            <a:ext cx="122696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217">
              <a:defRPr/>
            </a:pPr>
            <a:r>
              <a:rPr lang="en-US" sz="1000" kern="0" dirty="0">
                <a:solidFill>
                  <a:sysClr val="windowText" lastClr="000000"/>
                </a:solidFill>
                <a:latin typeface="Calibri Light" panose="020F0302020204030204" pitchFamily="34" charset="0"/>
                <a:cs typeface="Source Sans Pro"/>
              </a:rPr>
              <a:t>E-LOGISTICS FIRM</a:t>
            </a:r>
          </a:p>
        </p:txBody>
      </p:sp>
      <p:grpSp>
        <p:nvGrpSpPr>
          <p:cNvPr id="145" name="Group 144"/>
          <p:cNvGrpSpPr>
            <a:grpSpLocks/>
          </p:cNvGrpSpPr>
          <p:nvPr/>
        </p:nvGrpSpPr>
        <p:grpSpPr bwMode="auto">
          <a:xfrm>
            <a:off x="5835553" y="1132499"/>
            <a:ext cx="520894" cy="91199"/>
            <a:chOff x="1703388" y="2006913"/>
            <a:chExt cx="1478230" cy="258682"/>
          </a:xfrm>
        </p:grpSpPr>
        <p:sp>
          <p:nvSpPr>
            <p:cNvPr id="146" name="Oval 145"/>
            <p:cNvSpPr/>
            <p:nvPr/>
          </p:nvSpPr>
          <p:spPr>
            <a:xfrm>
              <a:off x="1703388" y="2006913"/>
              <a:ext cx="258809" cy="25868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17">
                <a:defRPr/>
              </a:pPr>
              <a:endParaRPr lang="en-US" sz="900" kern="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7" name="Oval 146"/>
            <p:cNvSpPr/>
            <p:nvPr/>
          </p:nvSpPr>
          <p:spPr>
            <a:xfrm>
              <a:off x="2008243" y="2006913"/>
              <a:ext cx="258809" cy="25868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17">
                <a:defRPr/>
              </a:pPr>
              <a:endParaRPr lang="en-US" sz="900" kern="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8" name="Oval 147"/>
            <p:cNvSpPr/>
            <p:nvPr/>
          </p:nvSpPr>
          <p:spPr>
            <a:xfrm>
              <a:off x="2313099" y="2006913"/>
              <a:ext cx="258809" cy="25868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17">
                <a:defRPr/>
              </a:pPr>
              <a:endParaRPr lang="en-US" sz="900" kern="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9" name="Oval 148"/>
            <p:cNvSpPr/>
            <p:nvPr/>
          </p:nvSpPr>
          <p:spPr>
            <a:xfrm>
              <a:off x="2617954" y="2006913"/>
              <a:ext cx="258809" cy="25868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17">
                <a:defRPr/>
              </a:pPr>
              <a:endParaRPr lang="en-US" sz="900" kern="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0" name="Oval 149"/>
            <p:cNvSpPr/>
            <p:nvPr/>
          </p:nvSpPr>
          <p:spPr>
            <a:xfrm>
              <a:off x="2922809" y="2006913"/>
              <a:ext cx="258809" cy="25868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17">
                <a:defRPr/>
              </a:pPr>
              <a:endParaRPr lang="en-US" sz="900" kern="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151" name="TextBox 72"/>
          <p:cNvSpPr txBox="1">
            <a:spLocks noChangeArrowheads="1"/>
          </p:cNvSpPr>
          <p:nvPr/>
        </p:nvSpPr>
        <p:spPr bwMode="auto">
          <a:xfrm>
            <a:off x="2591053" y="573179"/>
            <a:ext cx="7009932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9pPr>
          </a:lstStyle>
          <a:p>
            <a:pPr algn="ctr" defTabSz="457200"/>
            <a:r>
              <a:rPr lang="en-US" sz="3300" b="1" kern="0" spc="-150" dirty="0">
                <a:latin typeface="Calibri" panose="020F0502020204030204" pitchFamily="34" charset="0"/>
                <a:cs typeface="Source Sans Pro"/>
              </a:rPr>
              <a:t>WHAT CURRENT COMPETITORS ARE DOING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501713" y="1940816"/>
            <a:ext cx="4020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What is the current trend in the e-logistics industry?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1682039" y="2490653"/>
            <a:ext cx="3705428" cy="2949277"/>
            <a:chOff x="854465" y="2026135"/>
            <a:chExt cx="6370323" cy="4143375"/>
          </a:xfrm>
        </p:grpSpPr>
        <p:cxnSp>
          <p:nvCxnSpPr>
            <p:cNvPr id="34" name="Straight Connector 33"/>
            <p:cNvCxnSpPr/>
            <p:nvPr/>
          </p:nvCxnSpPr>
          <p:spPr>
            <a:xfrm>
              <a:off x="4161545" y="2026135"/>
              <a:ext cx="0" cy="414337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854465" y="4006382"/>
              <a:ext cx="6370323" cy="1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Rectangle 35"/>
          <p:cNvSpPr/>
          <p:nvPr/>
        </p:nvSpPr>
        <p:spPr>
          <a:xfrm>
            <a:off x="1944907" y="2109083"/>
            <a:ext cx="1225195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50" dirty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ea typeface="Lato" panose="020F0502020204030203" pitchFamily="34" charset="0"/>
                <a:cs typeface="Lato" panose="020F0502020204030203" pitchFamily="34" charset="0"/>
              </a:rPr>
              <a:t>LIMITED COVERAGE</a:t>
            </a:r>
            <a:endParaRPr lang="en-US" sz="1200" dirty="0">
              <a:solidFill>
                <a:schemeClr val="tx2">
                  <a:lumMod val="75000"/>
                </a:schemeClr>
              </a:solidFill>
              <a:latin typeface="Calibri Light" panose="020F0302020204030204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 rot="16200000">
            <a:off x="694942" y="2742001"/>
            <a:ext cx="1227228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50" dirty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ea typeface="Lato" panose="020F0502020204030203" pitchFamily="34" charset="0"/>
                <a:cs typeface="Lato" panose="020F0502020204030203" pitchFamily="34" charset="0"/>
              </a:rPr>
              <a:t>QUICK DELIVERY</a:t>
            </a:r>
            <a:endParaRPr lang="en-US" sz="1200" dirty="0">
              <a:solidFill>
                <a:schemeClr val="tx2">
                  <a:lumMod val="75000"/>
                </a:schemeClr>
              </a:solidFill>
              <a:latin typeface="Calibri Light" panose="020F0302020204030204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062197" y="2109083"/>
            <a:ext cx="1297741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50" dirty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ea typeface="Lato" panose="020F0502020204030203" pitchFamily="34" charset="0"/>
                <a:cs typeface="Lato" panose="020F0502020204030203" pitchFamily="34" charset="0"/>
              </a:rPr>
              <a:t>EXTENSIVE COVERAGE</a:t>
            </a:r>
            <a:endParaRPr lang="en-US" sz="1200" dirty="0">
              <a:solidFill>
                <a:schemeClr val="tx2">
                  <a:lumMod val="75000"/>
                </a:schemeClr>
              </a:solidFill>
              <a:latin typeface="Calibri Light" panose="020F0302020204030204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 rot="16200000">
            <a:off x="597962" y="4711298"/>
            <a:ext cx="1419323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50" dirty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ea typeface="Lato" panose="020F0502020204030203" pitchFamily="34" charset="0"/>
                <a:cs typeface="Lato" panose="020F0502020204030203" pitchFamily="34" charset="0"/>
              </a:rPr>
              <a:t>LONGER DELIVERY</a:t>
            </a:r>
            <a:endParaRPr lang="en-US" sz="1200" dirty="0">
              <a:solidFill>
                <a:schemeClr val="tx2">
                  <a:lumMod val="75000"/>
                </a:schemeClr>
              </a:solidFill>
              <a:latin typeface="Calibri Light" panose="020F0302020204030204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1915947" y="2679583"/>
            <a:ext cx="853119" cy="683356"/>
            <a:chOff x="1430970" y="2611090"/>
            <a:chExt cx="1060917" cy="849804"/>
          </a:xfrm>
        </p:grpSpPr>
        <p:sp>
          <p:nvSpPr>
            <p:cNvPr id="41" name="Oval 40"/>
            <p:cNvSpPr/>
            <p:nvPr/>
          </p:nvSpPr>
          <p:spPr>
            <a:xfrm>
              <a:off x="1536526" y="2611090"/>
              <a:ext cx="849804" cy="84980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1430970" y="2834675"/>
              <a:ext cx="1060917" cy="51670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defRPr/>
              </a:pPr>
              <a:r>
                <a:rPr lang="en-US" sz="1050" b="1" kern="0" dirty="0">
                  <a:solidFill>
                    <a:schemeClr val="bg1"/>
                  </a:solidFill>
                  <a:latin typeface="Calibri" panose="020F0502020204030204" pitchFamily="34" charset="0"/>
                </a:rPr>
                <a:t>Competitor </a:t>
              </a:r>
            </a:p>
            <a:p>
              <a:pPr lvl="0" algn="ctr">
                <a:defRPr/>
              </a:pPr>
              <a:r>
                <a:rPr lang="en-US" sz="1050" b="1" kern="0" dirty="0">
                  <a:solidFill>
                    <a:schemeClr val="bg1"/>
                  </a:solidFill>
                  <a:latin typeface="Calibri" panose="020F0502020204030204" pitchFamily="34" charset="0"/>
                </a:rPr>
                <a:t>1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2701895" y="3095032"/>
            <a:ext cx="853119" cy="683356"/>
            <a:chOff x="1430970" y="2611090"/>
            <a:chExt cx="1060917" cy="849804"/>
          </a:xfrm>
        </p:grpSpPr>
        <p:sp>
          <p:nvSpPr>
            <p:cNvPr id="44" name="Oval 43"/>
            <p:cNvSpPr/>
            <p:nvPr/>
          </p:nvSpPr>
          <p:spPr>
            <a:xfrm>
              <a:off x="1536526" y="2611090"/>
              <a:ext cx="849804" cy="84980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1430970" y="2834675"/>
              <a:ext cx="1060917" cy="51670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defRPr/>
              </a:pPr>
              <a:r>
                <a:rPr lang="en-US" sz="1050" b="1" kern="0" dirty="0">
                  <a:solidFill>
                    <a:schemeClr val="bg1"/>
                  </a:solidFill>
                  <a:latin typeface="Calibri" panose="020F0502020204030204" pitchFamily="34" charset="0"/>
                </a:rPr>
                <a:t>Competitor </a:t>
              </a:r>
            </a:p>
            <a:p>
              <a:pPr lvl="0" algn="ctr">
                <a:defRPr/>
              </a:pPr>
              <a:r>
                <a:rPr lang="en-US" sz="1050" b="1" kern="0" dirty="0">
                  <a:solidFill>
                    <a:schemeClr val="bg1"/>
                  </a:solidFill>
                  <a:latin typeface="Calibri" panose="020F0502020204030204" pitchFamily="34" charset="0"/>
                </a:rPr>
                <a:t>2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2317022" y="4276207"/>
            <a:ext cx="853119" cy="683356"/>
            <a:chOff x="1430970" y="2611090"/>
            <a:chExt cx="1060917" cy="849804"/>
          </a:xfrm>
        </p:grpSpPr>
        <p:sp>
          <p:nvSpPr>
            <p:cNvPr id="54" name="Oval 53"/>
            <p:cNvSpPr/>
            <p:nvPr/>
          </p:nvSpPr>
          <p:spPr>
            <a:xfrm>
              <a:off x="1536526" y="2611090"/>
              <a:ext cx="849804" cy="84980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1430970" y="2834675"/>
              <a:ext cx="1060917" cy="51670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defRPr/>
              </a:pPr>
              <a:r>
                <a:rPr lang="en-US" sz="1050" b="1" kern="0" dirty="0">
                  <a:solidFill>
                    <a:schemeClr val="bg1"/>
                  </a:solidFill>
                  <a:latin typeface="Calibri" panose="020F0502020204030204" pitchFamily="34" charset="0"/>
                </a:rPr>
                <a:t>Competitor </a:t>
              </a:r>
            </a:p>
            <a:p>
              <a:pPr lvl="0" algn="ctr">
                <a:defRPr/>
              </a:pPr>
              <a:r>
                <a:rPr lang="en-US" sz="1050" b="1" kern="0" dirty="0">
                  <a:solidFill>
                    <a:schemeClr val="bg1"/>
                  </a:solidFill>
                  <a:latin typeface="Calibri" panose="020F0502020204030204" pitchFamily="34" charset="0"/>
                </a:rPr>
                <a:t>3</a:t>
              </a: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3798983" y="4511561"/>
            <a:ext cx="853119" cy="683356"/>
            <a:chOff x="1430970" y="2611090"/>
            <a:chExt cx="1060917" cy="849804"/>
          </a:xfrm>
        </p:grpSpPr>
        <p:sp>
          <p:nvSpPr>
            <p:cNvPr id="57" name="Oval 56"/>
            <p:cNvSpPr/>
            <p:nvPr/>
          </p:nvSpPr>
          <p:spPr>
            <a:xfrm>
              <a:off x="1536526" y="2611090"/>
              <a:ext cx="849804" cy="84980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1430970" y="2834675"/>
              <a:ext cx="1060917" cy="51670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defRPr/>
              </a:pPr>
              <a:r>
                <a:rPr lang="en-US" sz="1050" b="1" kern="0" dirty="0">
                  <a:solidFill>
                    <a:schemeClr val="bg1"/>
                  </a:solidFill>
                  <a:latin typeface="Calibri" panose="020F0502020204030204" pitchFamily="34" charset="0"/>
                </a:rPr>
                <a:t>Competitor </a:t>
              </a:r>
            </a:p>
            <a:p>
              <a:pPr lvl="0" algn="ctr">
                <a:defRPr/>
              </a:pPr>
              <a:r>
                <a:rPr lang="en-US" sz="1050" b="1" kern="0" dirty="0">
                  <a:solidFill>
                    <a:schemeClr val="bg1"/>
                  </a:solidFill>
                  <a:latin typeface="Calibri" panose="020F0502020204030204" pitchFamily="34" charset="0"/>
                </a:rPr>
                <a:t>4</a:t>
              </a: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4606216" y="4095792"/>
            <a:ext cx="853119" cy="683356"/>
            <a:chOff x="1430970" y="2611090"/>
            <a:chExt cx="1060917" cy="849804"/>
          </a:xfrm>
        </p:grpSpPr>
        <p:sp>
          <p:nvSpPr>
            <p:cNvPr id="60" name="Oval 59"/>
            <p:cNvSpPr/>
            <p:nvPr/>
          </p:nvSpPr>
          <p:spPr>
            <a:xfrm>
              <a:off x="1536526" y="2611090"/>
              <a:ext cx="849804" cy="84980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1430970" y="2834675"/>
              <a:ext cx="1060917" cy="51670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defRPr/>
              </a:pPr>
              <a:r>
                <a:rPr lang="en-US" sz="1050" b="1" kern="0" dirty="0">
                  <a:solidFill>
                    <a:schemeClr val="bg1"/>
                  </a:solidFill>
                  <a:latin typeface="Calibri" panose="020F0502020204030204" pitchFamily="34" charset="0"/>
                </a:rPr>
                <a:t>Competitor </a:t>
              </a:r>
            </a:p>
            <a:p>
              <a:pPr lvl="0" algn="ctr">
                <a:defRPr/>
              </a:pPr>
              <a:r>
                <a:rPr lang="en-US" sz="1050" b="1" kern="0" dirty="0">
                  <a:solidFill>
                    <a:schemeClr val="bg1"/>
                  </a:solidFill>
                  <a:latin typeface="Calibri" panose="020F0502020204030204" pitchFamily="34" charset="0"/>
                </a:rPr>
                <a:t>5</a:t>
              </a:r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6431948" y="2859375"/>
            <a:ext cx="33757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</a:rPr>
              <a:t>Provide insights about the current competitors in the industry.</a:t>
            </a:r>
          </a:p>
        </p:txBody>
      </p:sp>
      <p:sp>
        <p:nvSpPr>
          <p:cNvPr id="63" name="TextBox 62"/>
          <p:cNvSpPr txBox="1"/>
          <p:nvPr/>
        </p:nvSpPr>
        <p:spPr>
          <a:xfrm flipH="1">
            <a:off x="6671551" y="4245356"/>
            <a:ext cx="17177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tx1">
                    <a:lumMod val="75000"/>
                  </a:schemeClr>
                </a:solidFill>
                <a:latin typeface="Calibri Light" panose="020F030202020403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Competitor 1</a:t>
            </a:r>
            <a:endParaRPr lang="id-ID" sz="1100" dirty="0">
              <a:solidFill>
                <a:schemeClr val="tx1">
                  <a:lumMod val="75000"/>
                </a:schemeClr>
              </a:solidFill>
              <a:latin typeface="Calibri Light" panose="020F030202020403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 flipH="1">
            <a:off x="6671551" y="4539261"/>
            <a:ext cx="17177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tx1">
                    <a:lumMod val="75000"/>
                  </a:schemeClr>
                </a:solidFill>
                <a:latin typeface="Calibri Light" panose="020F030202020403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Competitor 2</a:t>
            </a:r>
            <a:endParaRPr lang="id-ID" sz="1100" dirty="0">
              <a:solidFill>
                <a:schemeClr val="tx1">
                  <a:lumMod val="75000"/>
                </a:schemeClr>
              </a:solidFill>
              <a:latin typeface="Calibri Light" panose="020F030202020403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6486771" y="4292149"/>
            <a:ext cx="184781" cy="18478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rgbClr val="333F50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 flipH="1">
            <a:off x="8167368" y="4245387"/>
            <a:ext cx="17177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tx1">
                    <a:lumMod val="75000"/>
                  </a:schemeClr>
                </a:solidFill>
                <a:latin typeface="Calibri Light" panose="020F030202020403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Competitor 3</a:t>
            </a:r>
            <a:endParaRPr lang="id-ID" sz="1100" dirty="0">
              <a:solidFill>
                <a:schemeClr val="tx1">
                  <a:lumMod val="75000"/>
                </a:schemeClr>
              </a:solidFill>
              <a:latin typeface="Calibri Light" panose="020F030202020403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6486769" y="4587433"/>
            <a:ext cx="184781" cy="18478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rgbClr val="333F50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7973406" y="4304626"/>
            <a:ext cx="184781" cy="18478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rgbClr val="333F50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 flipH="1">
            <a:off x="8176546" y="4534292"/>
            <a:ext cx="17177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tx1">
                    <a:lumMod val="75000"/>
                  </a:schemeClr>
                </a:solidFill>
                <a:latin typeface="Calibri Light" panose="020F030202020403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Competitor 4</a:t>
            </a:r>
            <a:endParaRPr lang="id-ID" sz="1100" dirty="0">
              <a:solidFill>
                <a:schemeClr val="tx1">
                  <a:lumMod val="75000"/>
                </a:schemeClr>
              </a:solidFill>
              <a:latin typeface="Calibri Light" panose="020F030202020403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7973406" y="4598673"/>
            <a:ext cx="184781" cy="18478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rgbClr val="333F50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grpSp>
        <p:nvGrpSpPr>
          <p:cNvPr id="71" name="Group 70"/>
          <p:cNvGrpSpPr/>
          <p:nvPr/>
        </p:nvGrpSpPr>
        <p:grpSpPr>
          <a:xfrm>
            <a:off x="6388013" y="5044442"/>
            <a:ext cx="726949" cy="387195"/>
            <a:chOff x="6636378" y="4400829"/>
            <a:chExt cx="1088633" cy="579839"/>
          </a:xfrm>
        </p:grpSpPr>
        <p:sp>
          <p:nvSpPr>
            <p:cNvPr id="72" name="Rounded Rectangle 71"/>
            <p:cNvSpPr/>
            <p:nvPr/>
          </p:nvSpPr>
          <p:spPr>
            <a:xfrm rot="5400000">
              <a:off x="6890775" y="4146432"/>
              <a:ext cx="579839" cy="1088633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400" b="1"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6806648" y="4460293"/>
              <a:ext cx="747054" cy="460908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Calibri" panose="020F050202020403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4</a:t>
              </a:r>
              <a:r>
                <a:rPr lang="id-ID" sz="1400" b="1" dirty="0">
                  <a:solidFill>
                    <a:schemeClr val="bg1"/>
                  </a:solidFill>
                  <a:latin typeface="Calibri" panose="020F050202020403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0%</a:t>
              </a: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7228662" y="5044442"/>
            <a:ext cx="726948" cy="387194"/>
            <a:chOff x="7507310" y="4484303"/>
            <a:chExt cx="899697" cy="479205"/>
          </a:xfrm>
        </p:grpSpPr>
        <p:sp>
          <p:nvSpPr>
            <p:cNvPr id="75" name="Rounded Rectangle 74"/>
            <p:cNvSpPr/>
            <p:nvPr/>
          </p:nvSpPr>
          <p:spPr>
            <a:xfrm rot="5400000">
              <a:off x="7717556" y="4274057"/>
              <a:ext cx="479205" cy="899697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400" b="1"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7617550" y="4533445"/>
              <a:ext cx="682869" cy="380916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23</a:t>
              </a:r>
              <a:r>
                <a:rPr lang="id-ID" sz="14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%</a:t>
              </a: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8070462" y="5044442"/>
            <a:ext cx="726948" cy="387194"/>
            <a:chOff x="8555603" y="4484304"/>
            <a:chExt cx="899697" cy="479205"/>
          </a:xfrm>
        </p:grpSpPr>
        <p:sp>
          <p:nvSpPr>
            <p:cNvPr id="78" name="Rounded Rectangle 77"/>
            <p:cNvSpPr/>
            <p:nvPr/>
          </p:nvSpPr>
          <p:spPr>
            <a:xfrm rot="5400000">
              <a:off x="8765849" y="4274058"/>
              <a:ext cx="479205" cy="899697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400" b="1" dirty="0"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8662886" y="4533444"/>
              <a:ext cx="682869" cy="380916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17</a:t>
              </a:r>
              <a:r>
                <a:rPr lang="id-ID" sz="14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%</a:t>
              </a:r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8912261" y="5052736"/>
            <a:ext cx="726948" cy="387194"/>
            <a:chOff x="9603031" y="4484303"/>
            <a:chExt cx="899697" cy="479205"/>
          </a:xfrm>
        </p:grpSpPr>
        <p:sp>
          <p:nvSpPr>
            <p:cNvPr id="81" name="Rounded Rectangle 80"/>
            <p:cNvSpPr/>
            <p:nvPr/>
          </p:nvSpPr>
          <p:spPr>
            <a:xfrm rot="5400000">
              <a:off x="9813277" y="4274057"/>
              <a:ext cx="479205" cy="899697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400" b="1"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82" name="Rectangle 81"/>
            <p:cNvSpPr/>
            <p:nvPr/>
          </p:nvSpPr>
          <p:spPr>
            <a:xfrm>
              <a:off x="9712574" y="4533445"/>
              <a:ext cx="682869" cy="380916"/>
            </a:xfrm>
            <a:prstGeom prst="rect">
              <a:avLst/>
            </a:prstGeom>
            <a:solidFill>
              <a:schemeClr val="accent4"/>
            </a:solidFill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15</a:t>
              </a:r>
              <a:r>
                <a:rPr lang="id-ID" sz="14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%</a:t>
              </a:r>
            </a:p>
          </p:txBody>
        </p:sp>
      </p:grpSp>
      <p:cxnSp>
        <p:nvCxnSpPr>
          <p:cNvPr id="83" name="Straight Connector 82"/>
          <p:cNvCxnSpPr/>
          <p:nvPr/>
        </p:nvCxnSpPr>
        <p:spPr>
          <a:xfrm>
            <a:off x="6421022" y="3773021"/>
            <a:ext cx="4061259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6393435" y="3879933"/>
            <a:ext cx="34829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MARKET SHARE</a:t>
            </a:r>
          </a:p>
        </p:txBody>
      </p:sp>
      <p:sp>
        <p:nvSpPr>
          <p:cNvPr id="85" name="TextBox 84"/>
          <p:cNvSpPr txBox="1"/>
          <p:nvPr/>
        </p:nvSpPr>
        <p:spPr>
          <a:xfrm flipH="1">
            <a:off x="9570746" y="4245387"/>
            <a:ext cx="17177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tx1">
                    <a:lumMod val="75000"/>
                  </a:schemeClr>
                </a:solidFill>
                <a:latin typeface="Calibri Light" panose="020F030202020403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Competitor 5</a:t>
            </a:r>
            <a:endParaRPr lang="id-ID" sz="1100" dirty="0">
              <a:solidFill>
                <a:schemeClr val="tx1">
                  <a:lumMod val="75000"/>
                </a:schemeClr>
              </a:solidFill>
              <a:latin typeface="Calibri Light" panose="020F030202020403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9376784" y="4304626"/>
            <a:ext cx="184781" cy="18478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rgbClr val="333F50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grpSp>
        <p:nvGrpSpPr>
          <p:cNvPr id="87" name="Group 86"/>
          <p:cNvGrpSpPr/>
          <p:nvPr/>
        </p:nvGrpSpPr>
        <p:grpSpPr>
          <a:xfrm>
            <a:off x="9755333" y="5044442"/>
            <a:ext cx="726948" cy="387194"/>
            <a:chOff x="9603031" y="4484303"/>
            <a:chExt cx="899697" cy="479205"/>
          </a:xfrm>
        </p:grpSpPr>
        <p:sp>
          <p:nvSpPr>
            <p:cNvPr id="88" name="Rounded Rectangle 87"/>
            <p:cNvSpPr/>
            <p:nvPr/>
          </p:nvSpPr>
          <p:spPr>
            <a:xfrm rot="5400000">
              <a:off x="9813277" y="4274057"/>
              <a:ext cx="479205" cy="899697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400" b="1" dirty="0"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89" name="Rectangle 88"/>
            <p:cNvSpPr/>
            <p:nvPr/>
          </p:nvSpPr>
          <p:spPr>
            <a:xfrm>
              <a:off x="9776060" y="4533445"/>
              <a:ext cx="555898" cy="380916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5</a:t>
              </a:r>
              <a:r>
                <a:rPr lang="id-ID" sz="14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%</a:t>
              </a:r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10030472" y="6298029"/>
            <a:ext cx="1704914" cy="184824"/>
            <a:chOff x="4530556" y="6175492"/>
            <a:chExt cx="2852999" cy="309284"/>
          </a:xfrm>
        </p:grpSpPr>
        <p:pic>
          <p:nvPicPr>
            <p:cNvPr id="91" name="Picture 9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9460" y="6175492"/>
              <a:ext cx="964095" cy="309284"/>
            </a:xfrm>
            <a:prstGeom prst="rect">
              <a:avLst/>
            </a:prstGeom>
          </p:spPr>
        </p:pic>
        <p:pic>
          <p:nvPicPr>
            <p:cNvPr id="92" name="Picture 9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0556" y="6185873"/>
              <a:ext cx="1766118" cy="2989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00780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1" presetID="2" presetClass="entr" presetSubtype="4" fill="hold" nodeType="after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23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24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6" presetID="2" presetClass="entr" presetSubtype="4" fill="hold" nodeType="after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28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29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1" presetID="2" presetClass="entr" presetSubtype="4" fill="hold" nodeType="after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33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34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6" presetID="2" presetClass="entr" presetSubtype="4" fill="hold" nodeType="after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38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39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1" presetID="2" presetClass="entr" presetSubtype="4" fill="hold" nodeType="after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43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44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53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0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3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6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9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2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5" dur="500"/>
                                            <p:tgtEl>
                                              <p:spTgt spid="8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8" dur="5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9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90" presetID="2" presetClass="entr" presetSubtype="8" fill="hold" nodeType="afterEffect" p14:presetBounceEnd="2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4000">
                                          <p:cBhvr additive="base">
                                            <p:cTn id="92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4000">
                                          <p:cBhvr additive="base">
                                            <p:cTn id="93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4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95" presetID="2" presetClass="entr" presetSubtype="8" fill="hold" nodeType="afterEffect" p14:presetBounceEnd="2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4000">
                                          <p:cBhvr additive="base">
                                            <p:cTn id="97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4000">
                                          <p:cBhvr additive="base">
                                            <p:cTn id="98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9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100" presetID="2" presetClass="entr" presetSubtype="8" fill="hold" nodeType="afterEffect" p14:presetBounceEnd="2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4000">
                                          <p:cBhvr additive="base">
                                            <p:cTn id="102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4000">
                                          <p:cBhvr additive="base">
                                            <p:cTn id="103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4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105" presetID="2" presetClass="entr" presetSubtype="8" fill="hold" nodeType="afterEffect" p14:presetBounceEnd="2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4000">
                                          <p:cBhvr additive="base">
                                            <p:cTn id="107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4000">
                                          <p:cBhvr additive="base">
                                            <p:cTn id="108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9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110" presetID="2" presetClass="entr" presetSubtype="8" fill="hold" nodeType="afterEffect" p14:presetBounceEnd="2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4000">
                                          <p:cBhvr additive="base">
                                            <p:cTn id="112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4000">
                                          <p:cBhvr additive="base">
                                            <p:cTn id="113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2" grpId="0"/>
          <p:bldP spid="36" grpId="0"/>
          <p:bldP spid="37" grpId="0"/>
          <p:bldP spid="38" grpId="0"/>
          <p:bldP spid="39" grpId="0"/>
          <p:bldP spid="62" grpId="0"/>
          <p:bldP spid="63" grpId="0"/>
          <p:bldP spid="64" grpId="0"/>
          <p:bldP spid="65" grpId="0" animBg="1"/>
          <p:bldP spid="66" grpId="0"/>
          <p:bldP spid="67" grpId="0" animBg="1"/>
          <p:bldP spid="68" grpId="0" animBg="1"/>
          <p:bldP spid="69" grpId="0"/>
          <p:bldP spid="70" grpId="0" animBg="1"/>
          <p:bldP spid="84" grpId="0"/>
          <p:bldP spid="85" grpId="0"/>
          <p:bldP spid="86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1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6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1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6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1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53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0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3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6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9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2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5" dur="500"/>
                                            <p:tgtEl>
                                              <p:spTgt spid="8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8" dur="5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9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90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2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3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4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9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7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8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9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100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2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3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4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10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7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8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9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110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2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3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2" grpId="0"/>
          <p:bldP spid="36" grpId="0"/>
          <p:bldP spid="37" grpId="0"/>
          <p:bldP spid="38" grpId="0"/>
          <p:bldP spid="39" grpId="0"/>
          <p:bldP spid="62" grpId="0"/>
          <p:bldP spid="63" grpId="0"/>
          <p:bldP spid="64" grpId="0"/>
          <p:bldP spid="65" grpId="0" animBg="1"/>
          <p:bldP spid="66" grpId="0"/>
          <p:bldP spid="67" grpId="0" animBg="1"/>
          <p:bldP spid="68" grpId="0" animBg="1"/>
          <p:bldP spid="69" grpId="0"/>
          <p:bldP spid="70" grpId="0" animBg="1"/>
          <p:bldP spid="84" grpId="0"/>
          <p:bldP spid="85" grpId="0"/>
          <p:bldP spid="86" grpId="0" animBg="1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extBox 143"/>
          <p:cNvSpPr txBox="1"/>
          <p:nvPr/>
        </p:nvSpPr>
        <p:spPr>
          <a:xfrm>
            <a:off x="5561664" y="398579"/>
            <a:ext cx="122696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217">
              <a:defRPr/>
            </a:pPr>
            <a:r>
              <a:rPr lang="en-US" sz="1000" kern="0" dirty="0">
                <a:solidFill>
                  <a:sysClr val="windowText" lastClr="000000"/>
                </a:solidFill>
                <a:latin typeface="Calibri Light" panose="020F0302020204030204" pitchFamily="34" charset="0"/>
                <a:cs typeface="Source Sans Pro"/>
              </a:rPr>
              <a:t>E-LOGISTICS FIRM</a:t>
            </a:r>
          </a:p>
        </p:txBody>
      </p:sp>
      <p:grpSp>
        <p:nvGrpSpPr>
          <p:cNvPr id="145" name="Group 144"/>
          <p:cNvGrpSpPr>
            <a:grpSpLocks/>
          </p:cNvGrpSpPr>
          <p:nvPr/>
        </p:nvGrpSpPr>
        <p:grpSpPr bwMode="auto">
          <a:xfrm>
            <a:off x="5835553" y="1132499"/>
            <a:ext cx="520894" cy="91199"/>
            <a:chOff x="1703388" y="2006913"/>
            <a:chExt cx="1478230" cy="258682"/>
          </a:xfrm>
        </p:grpSpPr>
        <p:sp>
          <p:nvSpPr>
            <p:cNvPr id="146" name="Oval 145"/>
            <p:cNvSpPr/>
            <p:nvPr/>
          </p:nvSpPr>
          <p:spPr>
            <a:xfrm>
              <a:off x="1703388" y="2006913"/>
              <a:ext cx="258809" cy="25868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17">
                <a:defRPr/>
              </a:pPr>
              <a:endParaRPr lang="en-US" sz="900" kern="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7" name="Oval 146"/>
            <p:cNvSpPr/>
            <p:nvPr/>
          </p:nvSpPr>
          <p:spPr>
            <a:xfrm>
              <a:off x="2008243" y="2006913"/>
              <a:ext cx="258809" cy="25868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17">
                <a:defRPr/>
              </a:pPr>
              <a:endParaRPr lang="en-US" sz="900" kern="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8" name="Oval 147"/>
            <p:cNvSpPr/>
            <p:nvPr/>
          </p:nvSpPr>
          <p:spPr>
            <a:xfrm>
              <a:off x="2313099" y="2006913"/>
              <a:ext cx="258809" cy="25868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17">
                <a:defRPr/>
              </a:pPr>
              <a:endParaRPr lang="en-US" sz="900" kern="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9" name="Oval 148"/>
            <p:cNvSpPr/>
            <p:nvPr/>
          </p:nvSpPr>
          <p:spPr>
            <a:xfrm>
              <a:off x="2617954" y="2006913"/>
              <a:ext cx="258809" cy="25868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17">
                <a:defRPr/>
              </a:pPr>
              <a:endParaRPr lang="en-US" sz="900" kern="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0" name="Oval 149"/>
            <p:cNvSpPr/>
            <p:nvPr/>
          </p:nvSpPr>
          <p:spPr>
            <a:xfrm>
              <a:off x="2922809" y="2006913"/>
              <a:ext cx="258809" cy="25868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17">
                <a:defRPr/>
              </a:pPr>
              <a:endParaRPr lang="en-US" sz="900" kern="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151" name="TextBox 72"/>
          <p:cNvSpPr txBox="1">
            <a:spLocks noChangeArrowheads="1"/>
          </p:cNvSpPr>
          <p:nvPr/>
        </p:nvSpPr>
        <p:spPr bwMode="auto">
          <a:xfrm>
            <a:off x="1795974" y="573179"/>
            <a:ext cx="8600111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9pPr>
          </a:lstStyle>
          <a:p>
            <a:pPr algn="ctr" defTabSz="457200"/>
            <a:r>
              <a:rPr lang="en-US" sz="3300" b="1" kern="0" spc="-150" dirty="0">
                <a:latin typeface="Calibri" panose="020F0502020204030204" pitchFamily="34" charset="0"/>
                <a:cs typeface="Source Sans Pro"/>
              </a:rPr>
              <a:t>HOW OUR FIRM IS GOING TO DISRUPT THE INDUSTRY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204913" y="3813880"/>
            <a:ext cx="9782174" cy="2102344"/>
            <a:chOff x="2833521" y="4343357"/>
            <a:chExt cx="6831004" cy="1468091"/>
          </a:xfrm>
        </p:grpSpPr>
        <p:grpSp>
          <p:nvGrpSpPr>
            <p:cNvPr id="90" name="Group 89"/>
            <p:cNvGrpSpPr/>
            <p:nvPr/>
          </p:nvGrpSpPr>
          <p:grpSpPr>
            <a:xfrm>
              <a:off x="2969498" y="4476475"/>
              <a:ext cx="6695027" cy="1334973"/>
              <a:chOff x="774273" y="3145321"/>
              <a:chExt cx="7823700" cy="1560029"/>
            </a:xfrm>
            <a:solidFill>
              <a:schemeClr val="bg2">
                <a:lumMod val="50000"/>
              </a:schemeClr>
            </a:solidFill>
          </p:grpSpPr>
          <p:grpSp>
            <p:nvGrpSpPr>
              <p:cNvPr id="91" name="Group 90"/>
              <p:cNvGrpSpPr/>
              <p:nvPr/>
            </p:nvGrpSpPr>
            <p:grpSpPr>
              <a:xfrm>
                <a:off x="774273" y="4208962"/>
                <a:ext cx="1401958" cy="447873"/>
                <a:chOff x="2193925" y="3784600"/>
                <a:chExt cx="1182688" cy="377825"/>
              </a:xfrm>
              <a:grpFill/>
            </p:grpSpPr>
            <p:sp>
              <p:nvSpPr>
                <p:cNvPr id="103" name="Oval 11"/>
                <p:cNvSpPr>
                  <a:spLocks noChangeArrowheads="1"/>
                </p:cNvSpPr>
                <p:nvPr/>
              </p:nvSpPr>
              <p:spPr bwMode="auto">
                <a:xfrm>
                  <a:off x="2708275" y="3894138"/>
                  <a:ext cx="165100" cy="165100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4" name="Freeform 12"/>
                <p:cNvSpPr>
                  <a:spLocks noEditPoints="1"/>
                </p:cNvSpPr>
                <p:nvPr/>
              </p:nvSpPr>
              <p:spPr bwMode="auto">
                <a:xfrm>
                  <a:off x="2603500" y="3784600"/>
                  <a:ext cx="379413" cy="377825"/>
                </a:xfrm>
                <a:custGeom>
                  <a:avLst/>
                  <a:gdLst>
                    <a:gd name="T0" fmla="*/ 50 w 101"/>
                    <a:gd name="T1" fmla="*/ 0 h 100"/>
                    <a:gd name="T2" fmla="*/ 101 w 101"/>
                    <a:gd name="T3" fmla="*/ 50 h 100"/>
                    <a:gd name="T4" fmla="*/ 50 w 101"/>
                    <a:gd name="T5" fmla="*/ 100 h 100"/>
                    <a:gd name="T6" fmla="*/ 0 w 101"/>
                    <a:gd name="T7" fmla="*/ 50 h 100"/>
                    <a:gd name="T8" fmla="*/ 50 w 101"/>
                    <a:gd name="T9" fmla="*/ 0 h 100"/>
                    <a:gd name="T10" fmla="*/ 50 w 101"/>
                    <a:gd name="T11" fmla="*/ 77 h 100"/>
                    <a:gd name="T12" fmla="*/ 78 w 101"/>
                    <a:gd name="T13" fmla="*/ 50 h 100"/>
                    <a:gd name="T14" fmla="*/ 50 w 101"/>
                    <a:gd name="T15" fmla="*/ 23 h 100"/>
                    <a:gd name="T16" fmla="*/ 23 w 101"/>
                    <a:gd name="T17" fmla="*/ 50 h 100"/>
                    <a:gd name="T18" fmla="*/ 50 w 101"/>
                    <a:gd name="T19" fmla="*/ 77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01" h="100">
                      <a:moveTo>
                        <a:pt x="50" y="0"/>
                      </a:moveTo>
                      <a:cubicBezTo>
                        <a:pt x="78" y="0"/>
                        <a:pt x="101" y="23"/>
                        <a:pt x="101" y="50"/>
                      </a:cubicBezTo>
                      <a:cubicBezTo>
                        <a:pt x="101" y="78"/>
                        <a:pt x="78" y="100"/>
                        <a:pt x="50" y="100"/>
                      </a:cubicBezTo>
                      <a:cubicBezTo>
                        <a:pt x="23" y="100"/>
                        <a:pt x="0" y="78"/>
                        <a:pt x="0" y="50"/>
                      </a:cubicBezTo>
                      <a:cubicBezTo>
                        <a:pt x="0" y="23"/>
                        <a:pt x="23" y="0"/>
                        <a:pt x="50" y="0"/>
                      </a:cubicBezTo>
                      <a:close/>
                      <a:moveTo>
                        <a:pt x="50" y="77"/>
                      </a:moveTo>
                      <a:cubicBezTo>
                        <a:pt x="65" y="77"/>
                        <a:pt x="78" y="65"/>
                        <a:pt x="78" y="50"/>
                      </a:cubicBezTo>
                      <a:cubicBezTo>
                        <a:pt x="78" y="35"/>
                        <a:pt x="65" y="23"/>
                        <a:pt x="50" y="23"/>
                      </a:cubicBezTo>
                      <a:cubicBezTo>
                        <a:pt x="35" y="23"/>
                        <a:pt x="23" y="35"/>
                        <a:pt x="23" y="50"/>
                      </a:cubicBezTo>
                      <a:cubicBezTo>
                        <a:pt x="23" y="65"/>
                        <a:pt x="35" y="77"/>
                        <a:pt x="50" y="7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5" name="Oval 13"/>
                <p:cNvSpPr>
                  <a:spLocks noChangeArrowheads="1"/>
                </p:cNvSpPr>
                <p:nvPr/>
              </p:nvSpPr>
              <p:spPr bwMode="auto">
                <a:xfrm>
                  <a:off x="3106738" y="3894138"/>
                  <a:ext cx="165100" cy="165100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6" name="Freeform 14"/>
                <p:cNvSpPr>
                  <a:spLocks noEditPoints="1"/>
                </p:cNvSpPr>
                <p:nvPr/>
              </p:nvSpPr>
              <p:spPr bwMode="auto">
                <a:xfrm>
                  <a:off x="3001963" y="3784600"/>
                  <a:ext cx="374650" cy="377825"/>
                </a:xfrm>
                <a:custGeom>
                  <a:avLst/>
                  <a:gdLst>
                    <a:gd name="T0" fmla="*/ 50 w 100"/>
                    <a:gd name="T1" fmla="*/ 0 h 100"/>
                    <a:gd name="T2" fmla="*/ 100 w 100"/>
                    <a:gd name="T3" fmla="*/ 50 h 100"/>
                    <a:gd name="T4" fmla="*/ 50 w 100"/>
                    <a:gd name="T5" fmla="*/ 100 h 100"/>
                    <a:gd name="T6" fmla="*/ 0 w 100"/>
                    <a:gd name="T7" fmla="*/ 50 h 100"/>
                    <a:gd name="T8" fmla="*/ 50 w 100"/>
                    <a:gd name="T9" fmla="*/ 0 h 100"/>
                    <a:gd name="T10" fmla="*/ 50 w 100"/>
                    <a:gd name="T11" fmla="*/ 77 h 100"/>
                    <a:gd name="T12" fmla="*/ 77 w 100"/>
                    <a:gd name="T13" fmla="*/ 50 h 100"/>
                    <a:gd name="T14" fmla="*/ 50 w 100"/>
                    <a:gd name="T15" fmla="*/ 23 h 100"/>
                    <a:gd name="T16" fmla="*/ 23 w 100"/>
                    <a:gd name="T17" fmla="*/ 50 h 100"/>
                    <a:gd name="T18" fmla="*/ 50 w 100"/>
                    <a:gd name="T19" fmla="*/ 77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00" h="100">
                      <a:moveTo>
                        <a:pt x="50" y="0"/>
                      </a:moveTo>
                      <a:cubicBezTo>
                        <a:pt x="78" y="0"/>
                        <a:pt x="100" y="23"/>
                        <a:pt x="100" y="50"/>
                      </a:cubicBezTo>
                      <a:cubicBezTo>
                        <a:pt x="100" y="78"/>
                        <a:pt x="78" y="100"/>
                        <a:pt x="50" y="100"/>
                      </a:cubicBezTo>
                      <a:cubicBezTo>
                        <a:pt x="22" y="100"/>
                        <a:pt x="0" y="78"/>
                        <a:pt x="0" y="50"/>
                      </a:cubicBezTo>
                      <a:cubicBezTo>
                        <a:pt x="0" y="23"/>
                        <a:pt x="22" y="0"/>
                        <a:pt x="50" y="0"/>
                      </a:cubicBezTo>
                      <a:close/>
                      <a:moveTo>
                        <a:pt x="50" y="77"/>
                      </a:moveTo>
                      <a:cubicBezTo>
                        <a:pt x="65" y="77"/>
                        <a:pt x="77" y="65"/>
                        <a:pt x="77" y="50"/>
                      </a:cubicBezTo>
                      <a:cubicBezTo>
                        <a:pt x="77" y="35"/>
                        <a:pt x="65" y="23"/>
                        <a:pt x="50" y="23"/>
                      </a:cubicBezTo>
                      <a:cubicBezTo>
                        <a:pt x="35" y="23"/>
                        <a:pt x="23" y="35"/>
                        <a:pt x="23" y="50"/>
                      </a:cubicBezTo>
                      <a:cubicBezTo>
                        <a:pt x="23" y="65"/>
                        <a:pt x="35" y="77"/>
                        <a:pt x="50" y="7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7" name="Oval 15"/>
                <p:cNvSpPr>
                  <a:spLocks noChangeArrowheads="1"/>
                </p:cNvSpPr>
                <p:nvPr/>
              </p:nvSpPr>
              <p:spPr bwMode="auto">
                <a:xfrm>
                  <a:off x="2303463" y="3894138"/>
                  <a:ext cx="165100" cy="165100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8" name="Freeform 16"/>
                <p:cNvSpPr>
                  <a:spLocks noEditPoints="1"/>
                </p:cNvSpPr>
                <p:nvPr/>
              </p:nvSpPr>
              <p:spPr bwMode="auto">
                <a:xfrm>
                  <a:off x="2193925" y="3784600"/>
                  <a:ext cx="379413" cy="377825"/>
                </a:xfrm>
                <a:custGeom>
                  <a:avLst/>
                  <a:gdLst>
                    <a:gd name="T0" fmla="*/ 51 w 101"/>
                    <a:gd name="T1" fmla="*/ 0 h 100"/>
                    <a:gd name="T2" fmla="*/ 101 w 101"/>
                    <a:gd name="T3" fmla="*/ 50 h 100"/>
                    <a:gd name="T4" fmla="*/ 51 w 101"/>
                    <a:gd name="T5" fmla="*/ 100 h 100"/>
                    <a:gd name="T6" fmla="*/ 0 w 101"/>
                    <a:gd name="T7" fmla="*/ 50 h 100"/>
                    <a:gd name="T8" fmla="*/ 51 w 101"/>
                    <a:gd name="T9" fmla="*/ 0 h 100"/>
                    <a:gd name="T10" fmla="*/ 51 w 101"/>
                    <a:gd name="T11" fmla="*/ 77 h 100"/>
                    <a:gd name="T12" fmla="*/ 78 w 101"/>
                    <a:gd name="T13" fmla="*/ 50 h 100"/>
                    <a:gd name="T14" fmla="*/ 51 w 101"/>
                    <a:gd name="T15" fmla="*/ 23 h 100"/>
                    <a:gd name="T16" fmla="*/ 24 w 101"/>
                    <a:gd name="T17" fmla="*/ 50 h 100"/>
                    <a:gd name="T18" fmla="*/ 51 w 101"/>
                    <a:gd name="T19" fmla="*/ 77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01" h="100">
                      <a:moveTo>
                        <a:pt x="51" y="0"/>
                      </a:moveTo>
                      <a:cubicBezTo>
                        <a:pt x="78" y="0"/>
                        <a:pt x="101" y="23"/>
                        <a:pt x="101" y="50"/>
                      </a:cubicBezTo>
                      <a:cubicBezTo>
                        <a:pt x="101" y="78"/>
                        <a:pt x="78" y="100"/>
                        <a:pt x="51" y="100"/>
                      </a:cubicBezTo>
                      <a:cubicBezTo>
                        <a:pt x="23" y="100"/>
                        <a:pt x="0" y="78"/>
                        <a:pt x="0" y="50"/>
                      </a:cubicBezTo>
                      <a:cubicBezTo>
                        <a:pt x="0" y="23"/>
                        <a:pt x="23" y="0"/>
                        <a:pt x="51" y="0"/>
                      </a:cubicBezTo>
                      <a:close/>
                      <a:moveTo>
                        <a:pt x="51" y="77"/>
                      </a:moveTo>
                      <a:cubicBezTo>
                        <a:pt x="66" y="77"/>
                        <a:pt x="78" y="65"/>
                        <a:pt x="78" y="50"/>
                      </a:cubicBezTo>
                      <a:cubicBezTo>
                        <a:pt x="78" y="35"/>
                        <a:pt x="66" y="23"/>
                        <a:pt x="51" y="23"/>
                      </a:cubicBezTo>
                      <a:cubicBezTo>
                        <a:pt x="36" y="23"/>
                        <a:pt x="24" y="35"/>
                        <a:pt x="24" y="50"/>
                      </a:cubicBezTo>
                      <a:cubicBezTo>
                        <a:pt x="24" y="65"/>
                        <a:pt x="36" y="77"/>
                        <a:pt x="51" y="7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92" name="Group 91"/>
              <p:cNvGrpSpPr/>
              <p:nvPr/>
            </p:nvGrpSpPr>
            <p:grpSpPr>
              <a:xfrm>
                <a:off x="6352958" y="3145321"/>
                <a:ext cx="2245015" cy="1560029"/>
                <a:chOff x="5256213" y="2846388"/>
                <a:chExt cx="1893888" cy="1316037"/>
              </a:xfrm>
              <a:grpFill/>
            </p:grpSpPr>
            <p:sp>
              <p:nvSpPr>
                <p:cNvPr id="93" name="Freeform 5"/>
                <p:cNvSpPr>
                  <a:spLocks noEditPoints="1"/>
                </p:cNvSpPr>
                <p:nvPr/>
              </p:nvSpPr>
              <p:spPr bwMode="auto">
                <a:xfrm>
                  <a:off x="6443663" y="3179763"/>
                  <a:ext cx="706438" cy="857250"/>
                </a:xfrm>
                <a:custGeom>
                  <a:avLst/>
                  <a:gdLst>
                    <a:gd name="T0" fmla="*/ 7 w 188"/>
                    <a:gd name="T1" fmla="*/ 165 h 227"/>
                    <a:gd name="T2" fmla="*/ 32 w 188"/>
                    <a:gd name="T3" fmla="*/ 134 h 227"/>
                    <a:gd name="T4" fmla="*/ 39 w 188"/>
                    <a:gd name="T5" fmla="*/ 125 h 227"/>
                    <a:gd name="T6" fmla="*/ 46 w 188"/>
                    <a:gd name="T7" fmla="*/ 15 h 227"/>
                    <a:gd name="T8" fmla="*/ 50 w 188"/>
                    <a:gd name="T9" fmla="*/ 0 h 227"/>
                    <a:gd name="T10" fmla="*/ 152 w 188"/>
                    <a:gd name="T11" fmla="*/ 5 h 227"/>
                    <a:gd name="T12" fmla="*/ 168 w 188"/>
                    <a:gd name="T13" fmla="*/ 11 h 227"/>
                    <a:gd name="T14" fmla="*/ 172 w 188"/>
                    <a:gd name="T15" fmla="*/ 24 h 227"/>
                    <a:gd name="T16" fmla="*/ 165 w 188"/>
                    <a:gd name="T17" fmla="*/ 25 h 227"/>
                    <a:gd name="T18" fmla="*/ 179 w 188"/>
                    <a:gd name="T19" fmla="*/ 84 h 227"/>
                    <a:gd name="T20" fmla="*/ 185 w 188"/>
                    <a:gd name="T21" fmla="*/ 88 h 227"/>
                    <a:gd name="T22" fmla="*/ 185 w 188"/>
                    <a:gd name="T23" fmla="*/ 134 h 227"/>
                    <a:gd name="T24" fmla="*/ 181 w 188"/>
                    <a:gd name="T25" fmla="*/ 154 h 227"/>
                    <a:gd name="T26" fmla="*/ 181 w 188"/>
                    <a:gd name="T27" fmla="*/ 159 h 227"/>
                    <a:gd name="T28" fmla="*/ 188 w 188"/>
                    <a:gd name="T29" fmla="*/ 165 h 227"/>
                    <a:gd name="T30" fmla="*/ 187 w 188"/>
                    <a:gd name="T31" fmla="*/ 191 h 227"/>
                    <a:gd name="T32" fmla="*/ 180 w 188"/>
                    <a:gd name="T33" fmla="*/ 202 h 227"/>
                    <a:gd name="T34" fmla="*/ 166 w 188"/>
                    <a:gd name="T35" fmla="*/ 202 h 227"/>
                    <a:gd name="T36" fmla="*/ 162 w 188"/>
                    <a:gd name="T37" fmla="*/ 202 h 227"/>
                    <a:gd name="T38" fmla="*/ 163 w 188"/>
                    <a:gd name="T39" fmla="*/ 221 h 227"/>
                    <a:gd name="T40" fmla="*/ 163 w 188"/>
                    <a:gd name="T41" fmla="*/ 221 h 227"/>
                    <a:gd name="T42" fmla="*/ 161 w 188"/>
                    <a:gd name="T43" fmla="*/ 225 h 227"/>
                    <a:gd name="T44" fmla="*/ 155 w 188"/>
                    <a:gd name="T45" fmla="*/ 227 h 227"/>
                    <a:gd name="T46" fmla="*/ 155 w 188"/>
                    <a:gd name="T47" fmla="*/ 227 h 227"/>
                    <a:gd name="T48" fmla="*/ 131 w 188"/>
                    <a:gd name="T49" fmla="*/ 227 h 227"/>
                    <a:gd name="T50" fmla="*/ 131 w 188"/>
                    <a:gd name="T51" fmla="*/ 227 h 227"/>
                    <a:gd name="T52" fmla="*/ 130 w 188"/>
                    <a:gd name="T53" fmla="*/ 227 h 227"/>
                    <a:gd name="T54" fmla="*/ 128 w 188"/>
                    <a:gd name="T55" fmla="*/ 225 h 227"/>
                    <a:gd name="T56" fmla="*/ 127 w 188"/>
                    <a:gd name="T57" fmla="*/ 220 h 227"/>
                    <a:gd name="T58" fmla="*/ 127 w 188"/>
                    <a:gd name="T59" fmla="*/ 219 h 227"/>
                    <a:gd name="T60" fmla="*/ 127 w 188"/>
                    <a:gd name="T61" fmla="*/ 202 h 227"/>
                    <a:gd name="T62" fmla="*/ 117 w 188"/>
                    <a:gd name="T63" fmla="*/ 202 h 227"/>
                    <a:gd name="T64" fmla="*/ 110 w 188"/>
                    <a:gd name="T65" fmla="*/ 172 h 227"/>
                    <a:gd name="T66" fmla="*/ 85 w 188"/>
                    <a:gd name="T67" fmla="*/ 146 h 227"/>
                    <a:gd name="T68" fmla="*/ 43 w 188"/>
                    <a:gd name="T69" fmla="*/ 144 h 227"/>
                    <a:gd name="T70" fmla="*/ 16 w 188"/>
                    <a:gd name="T71" fmla="*/ 170 h 227"/>
                    <a:gd name="T72" fmla="*/ 6 w 188"/>
                    <a:gd name="T73" fmla="*/ 215 h 227"/>
                    <a:gd name="T74" fmla="*/ 0 w 188"/>
                    <a:gd name="T75" fmla="*/ 215 h 227"/>
                    <a:gd name="T76" fmla="*/ 7 w 188"/>
                    <a:gd name="T77" fmla="*/ 165 h 227"/>
                    <a:gd name="T78" fmla="*/ 147 w 188"/>
                    <a:gd name="T79" fmla="*/ 15 h 227"/>
                    <a:gd name="T80" fmla="*/ 133 w 188"/>
                    <a:gd name="T81" fmla="*/ 14 h 227"/>
                    <a:gd name="T82" fmla="*/ 135 w 188"/>
                    <a:gd name="T83" fmla="*/ 112 h 227"/>
                    <a:gd name="T84" fmla="*/ 161 w 188"/>
                    <a:gd name="T85" fmla="*/ 112 h 227"/>
                    <a:gd name="T86" fmla="*/ 161 w 188"/>
                    <a:gd name="T87" fmla="*/ 80 h 227"/>
                    <a:gd name="T88" fmla="*/ 147 w 188"/>
                    <a:gd name="T89" fmla="*/ 15 h 227"/>
                    <a:gd name="T90" fmla="*/ 132 w 188"/>
                    <a:gd name="T91" fmla="*/ 219 h 227"/>
                    <a:gd name="T92" fmla="*/ 132 w 188"/>
                    <a:gd name="T93" fmla="*/ 220 h 227"/>
                    <a:gd name="T94" fmla="*/ 132 w 188"/>
                    <a:gd name="T95" fmla="*/ 222 h 227"/>
                    <a:gd name="T96" fmla="*/ 141 w 188"/>
                    <a:gd name="T97" fmla="*/ 222 h 227"/>
                    <a:gd name="T98" fmla="*/ 155 w 188"/>
                    <a:gd name="T99" fmla="*/ 222 h 227"/>
                    <a:gd name="T100" fmla="*/ 157 w 188"/>
                    <a:gd name="T101" fmla="*/ 222 h 227"/>
                    <a:gd name="T102" fmla="*/ 158 w 188"/>
                    <a:gd name="T103" fmla="*/ 221 h 227"/>
                    <a:gd name="T104" fmla="*/ 158 w 188"/>
                    <a:gd name="T105" fmla="*/ 221 h 227"/>
                    <a:gd name="T106" fmla="*/ 157 w 188"/>
                    <a:gd name="T107" fmla="*/ 202 h 227"/>
                    <a:gd name="T108" fmla="*/ 132 w 188"/>
                    <a:gd name="T109" fmla="*/ 202 h 227"/>
                    <a:gd name="T110" fmla="*/ 132 w 188"/>
                    <a:gd name="T111" fmla="*/ 219 h 227"/>
                    <a:gd name="T112" fmla="*/ 131 w 188"/>
                    <a:gd name="T113" fmla="*/ 81 h 227"/>
                    <a:gd name="T114" fmla="*/ 129 w 188"/>
                    <a:gd name="T115" fmla="*/ 15 h 227"/>
                    <a:gd name="T116" fmla="*/ 79 w 188"/>
                    <a:gd name="T117" fmla="*/ 13 h 227"/>
                    <a:gd name="T118" fmla="*/ 78 w 188"/>
                    <a:gd name="T119" fmla="*/ 65 h 227"/>
                    <a:gd name="T120" fmla="*/ 131 w 188"/>
                    <a:gd name="T121" fmla="*/ 81 h 2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188" h="227">
                      <a:moveTo>
                        <a:pt x="7" y="165"/>
                      </a:moveTo>
                      <a:cubicBezTo>
                        <a:pt x="11" y="154"/>
                        <a:pt x="25" y="139"/>
                        <a:pt x="32" y="134"/>
                      </a:cubicBezTo>
                      <a:cubicBezTo>
                        <a:pt x="39" y="128"/>
                        <a:pt x="39" y="125"/>
                        <a:pt x="39" y="125"/>
                      </a:cubicBezTo>
                      <a:cubicBezTo>
                        <a:pt x="39" y="125"/>
                        <a:pt x="44" y="30"/>
                        <a:pt x="46" y="15"/>
                      </a:cubicBezTo>
                      <a:cubicBezTo>
                        <a:pt x="48" y="0"/>
                        <a:pt x="50" y="0"/>
                        <a:pt x="50" y="0"/>
                      </a:cubicBezTo>
                      <a:cubicBezTo>
                        <a:pt x="50" y="0"/>
                        <a:pt x="137" y="4"/>
                        <a:pt x="152" y="5"/>
                      </a:cubicBezTo>
                      <a:cubicBezTo>
                        <a:pt x="166" y="5"/>
                        <a:pt x="165" y="8"/>
                        <a:pt x="168" y="11"/>
                      </a:cubicBezTo>
                      <a:cubicBezTo>
                        <a:pt x="171" y="13"/>
                        <a:pt x="172" y="22"/>
                        <a:pt x="172" y="24"/>
                      </a:cubicBezTo>
                      <a:cubicBezTo>
                        <a:pt x="172" y="26"/>
                        <a:pt x="165" y="25"/>
                        <a:pt x="165" y="25"/>
                      </a:cubicBezTo>
                      <a:cubicBezTo>
                        <a:pt x="165" y="25"/>
                        <a:pt x="179" y="82"/>
                        <a:pt x="179" y="84"/>
                      </a:cubicBezTo>
                      <a:cubicBezTo>
                        <a:pt x="179" y="86"/>
                        <a:pt x="185" y="88"/>
                        <a:pt x="185" y="88"/>
                      </a:cubicBezTo>
                      <a:cubicBezTo>
                        <a:pt x="185" y="88"/>
                        <a:pt x="184" y="113"/>
                        <a:pt x="185" y="134"/>
                      </a:cubicBezTo>
                      <a:cubicBezTo>
                        <a:pt x="185" y="155"/>
                        <a:pt x="181" y="154"/>
                        <a:pt x="181" y="154"/>
                      </a:cubicBezTo>
                      <a:cubicBezTo>
                        <a:pt x="181" y="154"/>
                        <a:pt x="177" y="159"/>
                        <a:pt x="181" y="159"/>
                      </a:cubicBezTo>
                      <a:cubicBezTo>
                        <a:pt x="186" y="159"/>
                        <a:pt x="188" y="165"/>
                        <a:pt x="188" y="165"/>
                      </a:cubicBezTo>
                      <a:cubicBezTo>
                        <a:pt x="188" y="165"/>
                        <a:pt x="187" y="181"/>
                        <a:pt x="187" y="191"/>
                      </a:cubicBezTo>
                      <a:cubicBezTo>
                        <a:pt x="187" y="202"/>
                        <a:pt x="180" y="202"/>
                        <a:pt x="180" y="202"/>
                      </a:cubicBezTo>
                      <a:cubicBezTo>
                        <a:pt x="166" y="202"/>
                        <a:pt x="166" y="202"/>
                        <a:pt x="166" y="202"/>
                      </a:cubicBezTo>
                      <a:cubicBezTo>
                        <a:pt x="162" y="202"/>
                        <a:pt x="162" y="202"/>
                        <a:pt x="162" y="202"/>
                      </a:cubicBezTo>
                      <a:cubicBezTo>
                        <a:pt x="163" y="221"/>
                        <a:pt x="163" y="221"/>
                        <a:pt x="163" y="221"/>
                      </a:cubicBezTo>
                      <a:cubicBezTo>
                        <a:pt x="163" y="221"/>
                        <a:pt x="163" y="221"/>
                        <a:pt x="163" y="221"/>
                      </a:cubicBezTo>
                      <a:cubicBezTo>
                        <a:pt x="163" y="222"/>
                        <a:pt x="162" y="223"/>
                        <a:pt x="161" y="225"/>
                      </a:cubicBezTo>
                      <a:cubicBezTo>
                        <a:pt x="160" y="226"/>
                        <a:pt x="158" y="227"/>
                        <a:pt x="155" y="227"/>
                      </a:cubicBezTo>
                      <a:cubicBezTo>
                        <a:pt x="155" y="227"/>
                        <a:pt x="155" y="227"/>
                        <a:pt x="155" y="227"/>
                      </a:cubicBezTo>
                      <a:cubicBezTo>
                        <a:pt x="151" y="227"/>
                        <a:pt x="131" y="227"/>
                        <a:pt x="131" y="227"/>
                      </a:cubicBezTo>
                      <a:cubicBezTo>
                        <a:pt x="131" y="227"/>
                        <a:pt x="131" y="227"/>
                        <a:pt x="131" y="227"/>
                      </a:cubicBezTo>
                      <a:cubicBezTo>
                        <a:pt x="130" y="227"/>
                        <a:pt x="130" y="227"/>
                        <a:pt x="130" y="227"/>
                      </a:cubicBezTo>
                      <a:cubicBezTo>
                        <a:pt x="130" y="227"/>
                        <a:pt x="129" y="226"/>
                        <a:pt x="128" y="225"/>
                      </a:cubicBezTo>
                      <a:cubicBezTo>
                        <a:pt x="127" y="224"/>
                        <a:pt x="127" y="222"/>
                        <a:pt x="127" y="220"/>
                      </a:cubicBezTo>
                      <a:cubicBezTo>
                        <a:pt x="127" y="219"/>
                        <a:pt x="127" y="219"/>
                        <a:pt x="127" y="219"/>
                      </a:cubicBezTo>
                      <a:cubicBezTo>
                        <a:pt x="127" y="216"/>
                        <a:pt x="127" y="207"/>
                        <a:pt x="127" y="202"/>
                      </a:cubicBezTo>
                      <a:cubicBezTo>
                        <a:pt x="117" y="202"/>
                        <a:pt x="117" y="202"/>
                        <a:pt x="117" y="202"/>
                      </a:cubicBezTo>
                      <a:cubicBezTo>
                        <a:pt x="117" y="202"/>
                        <a:pt x="114" y="193"/>
                        <a:pt x="110" y="172"/>
                      </a:cubicBezTo>
                      <a:cubicBezTo>
                        <a:pt x="106" y="152"/>
                        <a:pt x="85" y="146"/>
                        <a:pt x="85" y="146"/>
                      </a:cubicBezTo>
                      <a:cubicBezTo>
                        <a:pt x="43" y="144"/>
                        <a:pt x="43" y="144"/>
                        <a:pt x="43" y="144"/>
                      </a:cubicBezTo>
                      <a:cubicBezTo>
                        <a:pt x="43" y="144"/>
                        <a:pt x="27" y="149"/>
                        <a:pt x="16" y="170"/>
                      </a:cubicBezTo>
                      <a:cubicBezTo>
                        <a:pt x="6" y="190"/>
                        <a:pt x="6" y="215"/>
                        <a:pt x="6" y="215"/>
                      </a:cubicBezTo>
                      <a:cubicBezTo>
                        <a:pt x="0" y="215"/>
                        <a:pt x="0" y="215"/>
                        <a:pt x="0" y="215"/>
                      </a:cubicBezTo>
                      <a:cubicBezTo>
                        <a:pt x="0" y="215"/>
                        <a:pt x="4" y="177"/>
                        <a:pt x="7" y="165"/>
                      </a:cubicBezTo>
                      <a:close/>
                      <a:moveTo>
                        <a:pt x="147" y="15"/>
                      </a:moveTo>
                      <a:cubicBezTo>
                        <a:pt x="133" y="14"/>
                        <a:pt x="133" y="14"/>
                        <a:pt x="133" y="14"/>
                      </a:cubicBezTo>
                      <a:cubicBezTo>
                        <a:pt x="135" y="112"/>
                        <a:pt x="135" y="112"/>
                        <a:pt x="135" y="112"/>
                      </a:cubicBezTo>
                      <a:cubicBezTo>
                        <a:pt x="161" y="112"/>
                        <a:pt x="161" y="112"/>
                        <a:pt x="161" y="112"/>
                      </a:cubicBezTo>
                      <a:cubicBezTo>
                        <a:pt x="161" y="112"/>
                        <a:pt x="161" y="90"/>
                        <a:pt x="161" y="80"/>
                      </a:cubicBezTo>
                      <a:cubicBezTo>
                        <a:pt x="161" y="69"/>
                        <a:pt x="147" y="15"/>
                        <a:pt x="147" y="15"/>
                      </a:cubicBezTo>
                      <a:close/>
                      <a:moveTo>
                        <a:pt x="132" y="219"/>
                      </a:moveTo>
                      <a:cubicBezTo>
                        <a:pt x="132" y="219"/>
                        <a:pt x="132" y="219"/>
                        <a:pt x="132" y="220"/>
                      </a:cubicBezTo>
                      <a:cubicBezTo>
                        <a:pt x="132" y="221"/>
                        <a:pt x="132" y="221"/>
                        <a:pt x="132" y="222"/>
                      </a:cubicBezTo>
                      <a:cubicBezTo>
                        <a:pt x="134" y="222"/>
                        <a:pt x="137" y="222"/>
                        <a:pt x="141" y="222"/>
                      </a:cubicBezTo>
                      <a:cubicBezTo>
                        <a:pt x="147" y="222"/>
                        <a:pt x="153" y="222"/>
                        <a:pt x="155" y="222"/>
                      </a:cubicBezTo>
                      <a:cubicBezTo>
                        <a:pt x="157" y="222"/>
                        <a:pt x="157" y="222"/>
                        <a:pt x="157" y="222"/>
                      </a:cubicBezTo>
                      <a:cubicBezTo>
                        <a:pt x="157" y="221"/>
                        <a:pt x="158" y="221"/>
                        <a:pt x="158" y="221"/>
                      </a:cubicBezTo>
                      <a:cubicBezTo>
                        <a:pt x="158" y="221"/>
                        <a:pt x="158" y="221"/>
                        <a:pt x="158" y="221"/>
                      </a:cubicBezTo>
                      <a:cubicBezTo>
                        <a:pt x="157" y="202"/>
                        <a:pt x="157" y="202"/>
                        <a:pt x="157" y="202"/>
                      </a:cubicBezTo>
                      <a:cubicBezTo>
                        <a:pt x="132" y="202"/>
                        <a:pt x="132" y="202"/>
                        <a:pt x="132" y="202"/>
                      </a:cubicBezTo>
                      <a:cubicBezTo>
                        <a:pt x="132" y="207"/>
                        <a:pt x="132" y="216"/>
                        <a:pt x="132" y="219"/>
                      </a:cubicBezTo>
                      <a:close/>
                      <a:moveTo>
                        <a:pt x="131" y="81"/>
                      </a:moveTo>
                      <a:cubicBezTo>
                        <a:pt x="129" y="15"/>
                        <a:pt x="129" y="15"/>
                        <a:pt x="129" y="15"/>
                      </a:cubicBezTo>
                      <a:cubicBezTo>
                        <a:pt x="79" y="13"/>
                        <a:pt x="79" y="13"/>
                        <a:pt x="79" y="13"/>
                      </a:cubicBezTo>
                      <a:cubicBezTo>
                        <a:pt x="78" y="65"/>
                        <a:pt x="78" y="65"/>
                        <a:pt x="78" y="65"/>
                      </a:cubicBezTo>
                      <a:lnTo>
                        <a:pt x="131" y="8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4" name="Freeform 6"/>
                <p:cNvSpPr>
                  <a:spLocks noEditPoints="1"/>
                </p:cNvSpPr>
                <p:nvPr/>
              </p:nvSpPr>
              <p:spPr bwMode="auto">
                <a:xfrm>
                  <a:off x="6488113" y="3784600"/>
                  <a:ext cx="376238" cy="377825"/>
                </a:xfrm>
                <a:custGeom>
                  <a:avLst/>
                  <a:gdLst>
                    <a:gd name="T0" fmla="*/ 50 w 100"/>
                    <a:gd name="T1" fmla="*/ 0 h 100"/>
                    <a:gd name="T2" fmla="*/ 100 w 100"/>
                    <a:gd name="T3" fmla="*/ 50 h 100"/>
                    <a:gd name="T4" fmla="*/ 50 w 100"/>
                    <a:gd name="T5" fmla="*/ 100 h 100"/>
                    <a:gd name="T6" fmla="*/ 0 w 100"/>
                    <a:gd name="T7" fmla="*/ 50 h 100"/>
                    <a:gd name="T8" fmla="*/ 50 w 100"/>
                    <a:gd name="T9" fmla="*/ 0 h 100"/>
                    <a:gd name="T10" fmla="*/ 50 w 100"/>
                    <a:gd name="T11" fmla="*/ 77 h 100"/>
                    <a:gd name="T12" fmla="*/ 77 w 100"/>
                    <a:gd name="T13" fmla="*/ 50 h 100"/>
                    <a:gd name="T14" fmla="*/ 50 w 100"/>
                    <a:gd name="T15" fmla="*/ 23 h 100"/>
                    <a:gd name="T16" fmla="*/ 23 w 100"/>
                    <a:gd name="T17" fmla="*/ 50 h 100"/>
                    <a:gd name="T18" fmla="*/ 50 w 100"/>
                    <a:gd name="T19" fmla="*/ 77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00" h="100">
                      <a:moveTo>
                        <a:pt x="50" y="0"/>
                      </a:moveTo>
                      <a:cubicBezTo>
                        <a:pt x="78" y="0"/>
                        <a:pt x="100" y="23"/>
                        <a:pt x="100" y="50"/>
                      </a:cubicBezTo>
                      <a:cubicBezTo>
                        <a:pt x="100" y="78"/>
                        <a:pt x="78" y="100"/>
                        <a:pt x="50" y="100"/>
                      </a:cubicBezTo>
                      <a:cubicBezTo>
                        <a:pt x="23" y="100"/>
                        <a:pt x="0" y="78"/>
                        <a:pt x="0" y="50"/>
                      </a:cubicBezTo>
                      <a:cubicBezTo>
                        <a:pt x="0" y="23"/>
                        <a:pt x="23" y="0"/>
                        <a:pt x="50" y="0"/>
                      </a:cubicBezTo>
                      <a:close/>
                      <a:moveTo>
                        <a:pt x="50" y="77"/>
                      </a:moveTo>
                      <a:cubicBezTo>
                        <a:pt x="65" y="77"/>
                        <a:pt x="77" y="65"/>
                        <a:pt x="77" y="50"/>
                      </a:cubicBezTo>
                      <a:cubicBezTo>
                        <a:pt x="77" y="35"/>
                        <a:pt x="65" y="23"/>
                        <a:pt x="50" y="23"/>
                      </a:cubicBezTo>
                      <a:cubicBezTo>
                        <a:pt x="35" y="23"/>
                        <a:pt x="23" y="35"/>
                        <a:pt x="23" y="50"/>
                      </a:cubicBezTo>
                      <a:cubicBezTo>
                        <a:pt x="23" y="65"/>
                        <a:pt x="35" y="77"/>
                        <a:pt x="50" y="7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5" name="Oval 7"/>
                <p:cNvSpPr>
                  <a:spLocks noChangeArrowheads="1"/>
                </p:cNvSpPr>
                <p:nvPr/>
              </p:nvSpPr>
              <p:spPr bwMode="auto">
                <a:xfrm>
                  <a:off x="6592888" y="3894138"/>
                  <a:ext cx="165100" cy="165100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6" name="Oval 8"/>
                <p:cNvSpPr>
                  <a:spLocks noChangeArrowheads="1"/>
                </p:cNvSpPr>
                <p:nvPr/>
              </p:nvSpPr>
              <p:spPr bwMode="auto">
                <a:xfrm>
                  <a:off x="5399088" y="3894138"/>
                  <a:ext cx="160338" cy="165100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7" name="Freeform 9"/>
                <p:cNvSpPr>
                  <a:spLocks/>
                </p:cNvSpPr>
                <p:nvPr/>
              </p:nvSpPr>
              <p:spPr bwMode="auto">
                <a:xfrm>
                  <a:off x="6477000" y="3152775"/>
                  <a:ext cx="123825" cy="615950"/>
                </a:xfrm>
                <a:custGeom>
                  <a:avLst/>
                  <a:gdLst>
                    <a:gd name="T0" fmla="*/ 2 w 33"/>
                    <a:gd name="T1" fmla="*/ 35 h 163"/>
                    <a:gd name="T2" fmla="*/ 4 w 33"/>
                    <a:gd name="T3" fmla="*/ 36 h 163"/>
                    <a:gd name="T4" fmla="*/ 5 w 33"/>
                    <a:gd name="T5" fmla="*/ 8 h 163"/>
                    <a:gd name="T6" fmla="*/ 15 w 33"/>
                    <a:gd name="T7" fmla="*/ 7 h 163"/>
                    <a:gd name="T8" fmla="*/ 16 w 33"/>
                    <a:gd name="T9" fmla="*/ 36 h 163"/>
                    <a:gd name="T10" fmla="*/ 19 w 33"/>
                    <a:gd name="T11" fmla="*/ 37 h 163"/>
                    <a:gd name="T12" fmla="*/ 33 w 33"/>
                    <a:gd name="T13" fmla="*/ 38 h 163"/>
                    <a:gd name="T14" fmla="*/ 27 w 33"/>
                    <a:gd name="T15" fmla="*/ 133 h 163"/>
                    <a:gd name="T16" fmla="*/ 10 w 33"/>
                    <a:gd name="T17" fmla="*/ 150 h 163"/>
                    <a:gd name="T18" fmla="*/ 0 w 33"/>
                    <a:gd name="T19" fmla="*/ 163 h 163"/>
                    <a:gd name="T20" fmla="*/ 2 w 33"/>
                    <a:gd name="T21" fmla="*/ 35 h 1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3" h="163">
                      <a:moveTo>
                        <a:pt x="2" y="35"/>
                      </a:moveTo>
                      <a:cubicBezTo>
                        <a:pt x="4" y="36"/>
                        <a:pt x="4" y="36"/>
                        <a:pt x="4" y="36"/>
                      </a:cubicBezTo>
                      <a:cubicBezTo>
                        <a:pt x="5" y="8"/>
                        <a:pt x="5" y="8"/>
                        <a:pt x="5" y="8"/>
                      </a:cubicBezTo>
                      <a:cubicBezTo>
                        <a:pt x="5" y="8"/>
                        <a:pt x="10" y="0"/>
                        <a:pt x="15" y="7"/>
                      </a:cubicBezTo>
                      <a:cubicBezTo>
                        <a:pt x="16" y="36"/>
                        <a:pt x="16" y="36"/>
                        <a:pt x="16" y="36"/>
                      </a:cubicBezTo>
                      <a:cubicBezTo>
                        <a:pt x="19" y="37"/>
                        <a:pt x="19" y="37"/>
                        <a:pt x="19" y="37"/>
                      </a:cubicBezTo>
                      <a:cubicBezTo>
                        <a:pt x="33" y="38"/>
                        <a:pt x="33" y="38"/>
                        <a:pt x="33" y="38"/>
                      </a:cubicBezTo>
                      <a:cubicBezTo>
                        <a:pt x="27" y="133"/>
                        <a:pt x="27" y="133"/>
                        <a:pt x="27" y="133"/>
                      </a:cubicBezTo>
                      <a:cubicBezTo>
                        <a:pt x="27" y="133"/>
                        <a:pt x="19" y="139"/>
                        <a:pt x="10" y="150"/>
                      </a:cubicBezTo>
                      <a:cubicBezTo>
                        <a:pt x="1" y="160"/>
                        <a:pt x="0" y="163"/>
                        <a:pt x="0" y="163"/>
                      </a:cubicBezTo>
                      <a:lnTo>
                        <a:pt x="2" y="3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8" name="Freeform 10"/>
                <p:cNvSpPr>
                  <a:spLocks noEditPoints="1"/>
                </p:cNvSpPr>
                <p:nvPr/>
              </p:nvSpPr>
              <p:spPr bwMode="auto">
                <a:xfrm>
                  <a:off x="5289550" y="3784600"/>
                  <a:ext cx="379413" cy="377825"/>
                </a:xfrm>
                <a:custGeom>
                  <a:avLst/>
                  <a:gdLst>
                    <a:gd name="T0" fmla="*/ 51 w 101"/>
                    <a:gd name="T1" fmla="*/ 0 h 100"/>
                    <a:gd name="T2" fmla="*/ 101 w 101"/>
                    <a:gd name="T3" fmla="*/ 50 h 100"/>
                    <a:gd name="T4" fmla="*/ 51 w 101"/>
                    <a:gd name="T5" fmla="*/ 100 h 100"/>
                    <a:gd name="T6" fmla="*/ 0 w 101"/>
                    <a:gd name="T7" fmla="*/ 50 h 100"/>
                    <a:gd name="T8" fmla="*/ 51 w 101"/>
                    <a:gd name="T9" fmla="*/ 0 h 100"/>
                    <a:gd name="T10" fmla="*/ 51 w 101"/>
                    <a:gd name="T11" fmla="*/ 77 h 100"/>
                    <a:gd name="T12" fmla="*/ 78 w 101"/>
                    <a:gd name="T13" fmla="*/ 50 h 100"/>
                    <a:gd name="T14" fmla="*/ 51 w 101"/>
                    <a:gd name="T15" fmla="*/ 23 h 100"/>
                    <a:gd name="T16" fmla="*/ 23 w 101"/>
                    <a:gd name="T17" fmla="*/ 50 h 100"/>
                    <a:gd name="T18" fmla="*/ 51 w 101"/>
                    <a:gd name="T19" fmla="*/ 77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01" h="100">
                      <a:moveTo>
                        <a:pt x="51" y="0"/>
                      </a:moveTo>
                      <a:cubicBezTo>
                        <a:pt x="78" y="0"/>
                        <a:pt x="101" y="23"/>
                        <a:pt x="101" y="50"/>
                      </a:cubicBezTo>
                      <a:cubicBezTo>
                        <a:pt x="101" y="78"/>
                        <a:pt x="78" y="100"/>
                        <a:pt x="51" y="100"/>
                      </a:cubicBezTo>
                      <a:cubicBezTo>
                        <a:pt x="23" y="100"/>
                        <a:pt x="0" y="78"/>
                        <a:pt x="0" y="50"/>
                      </a:cubicBezTo>
                      <a:cubicBezTo>
                        <a:pt x="0" y="23"/>
                        <a:pt x="23" y="0"/>
                        <a:pt x="51" y="0"/>
                      </a:cubicBezTo>
                      <a:close/>
                      <a:moveTo>
                        <a:pt x="51" y="77"/>
                      </a:moveTo>
                      <a:cubicBezTo>
                        <a:pt x="66" y="77"/>
                        <a:pt x="78" y="65"/>
                        <a:pt x="78" y="50"/>
                      </a:cubicBezTo>
                      <a:cubicBezTo>
                        <a:pt x="78" y="35"/>
                        <a:pt x="66" y="23"/>
                        <a:pt x="51" y="23"/>
                      </a:cubicBezTo>
                      <a:cubicBezTo>
                        <a:pt x="36" y="23"/>
                        <a:pt x="23" y="35"/>
                        <a:pt x="23" y="50"/>
                      </a:cubicBezTo>
                      <a:cubicBezTo>
                        <a:pt x="23" y="65"/>
                        <a:pt x="36" y="77"/>
                        <a:pt x="51" y="7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9" name="Oval 17"/>
                <p:cNvSpPr>
                  <a:spLocks noChangeArrowheads="1"/>
                </p:cNvSpPr>
                <p:nvPr/>
              </p:nvSpPr>
              <p:spPr bwMode="auto">
                <a:xfrm>
                  <a:off x="5800725" y="3894138"/>
                  <a:ext cx="165100" cy="165100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0" name="Freeform 18"/>
                <p:cNvSpPr>
                  <a:spLocks noEditPoints="1"/>
                </p:cNvSpPr>
                <p:nvPr/>
              </p:nvSpPr>
              <p:spPr bwMode="auto">
                <a:xfrm>
                  <a:off x="5695950" y="3784600"/>
                  <a:ext cx="379413" cy="377825"/>
                </a:xfrm>
                <a:custGeom>
                  <a:avLst/>
                  <a:gdLst>
                    <a:gd name="T0" fmla="*/ 50 w 101"/>
                    <a:gd name="T1" fmla="*/ 0 h 100"/>
                    <a:gd name="T2" fmla="*/ 101 w 101"/>
                    <a:gd name="T3" fmla="*/ 50 h 100"/>
                    <a:gd name="T4" fmla="*/ 50 w 101"/>
                    <a:gd name="T5" fmla="*/ 100 h 100"/>
                    <a:gd name="T6" fmla="*/ 0 w 101"/>
                    <a:gd name="T7" fmla="*/ 50 h 100"/>
                    <a:gd name="T8" fmla="*/ 50 w 101"/>
                    <a:gd name="T9" fmla="*/ 0 h 100"/>
                    <a:gd name="T10" fmla="*/ 50 w 101"/>
                    <a:gd name="T11" fmla="*/ 77 h 100"/>
                    <a:gd name="T12" fmla="*/ 78 w 101"/>
                    <a:gd name="T13" fmla="*/ 50 h 100"/>
                    <a:gd name="T14" fmla="*/ 50 w 101"/>
                    <a:gd name="T15" fmla="*/ 23 h 100"/>
                    <a:gd name="T16" fmla="*/ 23 w 101"/>
                    <a:gd name="T17" fmla="*/ 50 h 100"/>
                    <a:gd name="T18" fmla="*/ 50 w 101"/>
                    <a:gd name="T19" fmla="*/ 77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01" h="100">
                      <a:moveTo>
                        <a:pt x="50" y="0"/>
                      </a:moveTo>
                      <a:cubicBezTo>
                        <a:pt x="78" y="0"/>
                        <a:pt x="101" y="23"/>
                        <a:pt x="101" y="50"/>
                      </a:cubicBezTo>
                      <a:cubicBezTo>
                        <a:pt x="101" y="78"/>
                        <a:pt x="78" y="100"/>
                        <a:pt x="50" y="100"/>
                      </a:cubicBezTo>
                      <a:cubicBezTo>
                        <a:pt x="23" y="100"/>
                        <a:pt x="0" y="78"/>
                        <a:pt x="0" y="50"/>
                      </a:cubicBezTo>
                      <a:cubicBezTo>
                        <a:pt x="0" y="23"/>
                        <a:pt x="23" y="0"/>
                        <a:pt x="50" y="0"/>
                      </a:cubicBezTo>
                      <a:close/>
                      <a:moveTo>
                        <a:pt x="50" y="77"/>
                      </a:moveTo>
                      <a:cubicBezTo>
                        <a:pt x="65" y="77"/>
                        <a:pt x="78" y="65"/>
                        <a:pt x="78" y="50"/>
                      </a:cubicBezTo>
                      <a:cubicBezTo>
                        <a:pt x="78" y="35"/>
                        <a:pt x="65" y="23"/>
                        <a:pt x="50" y="23"/>
                      </a:cubicBezTo>
                      <a:cubicBezTo>
                        <a:pt x="35" y="23"/>
                        <a:pt x="23" y="35"/>
                        <a:pt x="23" y="50"/>
                      </a:cubicBezTo>
                      <a:cubicBezTo>
                        <a:pt x="23" y="65"/>
                        <a:pt x="35" y="77"/>
                        <a:pt x="50" y="7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1" name="Freeform 19"/>
                <p:cNvSpPr>
                  <a:spLocks/>
                </p:cNvSpPr>
                <p:nvPr/>
              </p:nvSpPr>
              <p:spPr bwMode="auto">
                <a:xfrm>
                  <a:off x="5256213" y="3757613"/>
                  <a:ext cx="1176338" cy="234950"/>
                </a:xfrm>
                <a:custGeom>
                  <a:avLst/>
                  <a:gdLst>
                    <a:gd name="T0" fmla="*/ 8 w 313"/>
                    <a:gd name="T1" fmla="*/ 0 h 62"/>
                    <a:gd name="T2" fmla="*/ 304 w 313"/>
                    <a:gd name="T3" fmla="*/ 0 h 62"/>
                    <a:gd name="T4" fmla="*/ 313 w 313"/>
                    <a:gd name="T5" fmla="*/ 9 h 62"/>
                    <a:gd name="T6" fmla="*/ 313 w 313"/>
                    <a:gd name="T7" fmla="*/ 54 h 62"/>
                    <a:gd name="T8" fmla="*/ 304 w 313"/>
                    <a:gd name="T9" fmla="*/ 62 h 62"/>
                    <a:gd name="T10" fmla="*/ 223 w 313"/>
                    <a:gd name="T11" fmla="*/ 62 h 62"/>
                    <a:gd name="T12" fmla="*/ 224 w 313"/>
                    <a:gd name="T13" fmla="*/ 58 h 62"/>
                    <a:gd name="T14" fmla="*/ 167 w 313"/>
                    <a:gd name="T15" fmla="*/ 2 h 62"/>
                    <a:gd name="T16" fmla="*/ 113 w 313"/>
                    <a:gd name="T17" fmla="*/ 43 h 62"/>
                    <a:gd name="T18" fmla="*/ 59 w 313"/>
                    <a:gd name="T19" fmla="*/ 2 h 62"/>
                    <a:gd name="T20" fmla="*/ 3 w 313"/>
                    <a:gd name="T21" fmla="*/ 58 h 62"/>
                    <a:gd name="T22" fmla="*/ 3 w 313"/>
                    <a:gd name="T23" fmla="*/ 60 h 62"/>
                    <a:gd name="T24" fmla="*/ 0 w 313"/>
                    <a:gd name="T25" fmla="*/ 54 h 62"/>
                    <a:gd name="T26" fmla="*/ 0 w 313"/>
                    <a:gd name="T27" fmla="*/ 9 h 62"/>
                    <a:gd name="T28" fmla="*/ 8 w 313"/>
                    <a:gd name="T29" fmla="*/ 0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313" h="62">
                      <a:moveTo>
                        <a:pt x="8" y="0"/>
                      </a:moveTo>
                      <a:cubicBezTo>
                        <a:pt x="304" y="0"/>
                        <a:pt x="304" y="0"/>
                        <a:pt x="304" y="0"/>
                      </a:cubicBezTo>
                      <a:cubicBezTo>
                        <a:pt x="309" y="0"/>
                        <a:pt x="313" y="4"/>
                        <a:pt x="313" y="9"/>
                      </a:cubicBezTo>
                      <a:cubicBezTo>
                        <a:pt x="313" y="54"/>
                        <a:pt x="313" y="54"/>
                        <a:pt x="313" y="54"/>
                      </a:cubicBezTo>
                      <a:cubicBezTo>
                        <a:pt x="313" y="58"/>
                        <a:pt x="309" y="62"/>
                        <a:pt x="304" y="62"/>
                      </a:cubicBezTo>
                      <a:cubicBezTo>
                        <a:pt x="223" y="62"/>
                        <a:pt x="223" y="62"/>
                        <a:pt x="223" y="62"/>
                      </a:cubicBezTo>
                      <a:cubicBezTo>
                        <a:pt x="224" y="60"/>
                        <a:pt x="224" y="59"/>
                        <a:pt x="224" y="58"/>
                      </a:cubicBezTo>
                      <a:cubicBezTo>
                        <a:pt x="224" y="27"/>
                        <a:pt x="198" y="2"/>
                        <a:pt x="167" y="2"/>
                      </a:cubicBezTo>
                      <a:cubicBezTo>
                        <a:pt x="141" y="2"/>
                        <a:pt x="120" y="19"/>
                        <a:pt x="113" y="43"/>
                      </a:cubicBezTo>
                      <a:cubicBezTo>
                        <a:pt x="107" y="19"/>
                        <a:pt x="85" y="2"/>
                        <a:pt x="59" y="2"/>
                      </a:cubicBezTo>
                      <a:cubicBezTo>
                        <a:pt x="28" y="2"/>
                        <a:pt x="3" y="27"/>
                        <a:pt x="3" y="58"/>
                      </a:cubicBezTo>
                      <a:cubicBezTo>
                        <a:pt x="3" y="58"/>
                        <a:pt x="3" y="59"/>
                        <a:pt x="3" y="60"/>
                      </a:cubicBezTo>
                      <a:cubicBezTo>
                        <a:pt x="1" y="58"/>
                        <a:pt x="0" y="56"/>
                        <a:pt x="0" y="54"/>
                      </a:cubicBezTo>
                      <a:cubicBezTo>
                        <a:pt x="0" y="9"/>
                        <a:pt x="0" y="9"/>
                        <a:pt x="0" y="9"/>
                      </a:cubicBezTo>
                      <a:cubicBezTo>
                        <a:pt x="0" y="4"/>
                        <a:pt x="4" y="0"/>
                        <a:pt x="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2" name="Freeform 21"/>
                <p:cNvSpPr>
                  <a:spLocks/>
                </p:cNvSpPr>
                <p:nvPr/>
              </p:nvSpPr>
              <p:spPr bwMode="auto">
                <a:xfrm>
                  <a:off x="6573838" y="2846388"/>
                  <a:ext cx="290513" cy="333375"/>
                </a:xfrm>
                <a:custGeom>
                  <a:avLst/>
                  <a:gdLst>
                    <a:gd name="T0" fmla="*/ 77 w 77"/>
                    <a:gd name="T1" fmla="*/ 88 h 88"/>
                    <a:gd name="T2" fmla="*/ 34 w 77"/>
                    <a:gd name="T3" fmla="*/ 23 h 88"/>
                    <a:gd name="T4" fmla="*/ 0 w 77"/>
                    <a:gd name="T5" fmla="*/ 0 h 88"/>
                    <a:gd name="T6" fmla="*/ 12 w 77"/>
                    <a:gd name="T7" fmla="*/ 85 h 88"/>
                    <a:gd name="T8" fmla="*/ 77 w 77"/>
                    <a:gd name="T9" fmla="*/ 88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7" h="88">
                      <a:moveTo>
                        <a:pt x="77" y="88"/>
                      </a:moveTo>
                      <a:cubicBezTo>
                        <a:pt x="77" y="88"/>
                        <a:pt x="49" y="40"/>
                        <a:pt x="34" y="23"/>
                      </a:cubicBezTo>
                      <a:cubicBezTo>
                        <a:pt x="20" y="7"/>
                        <a:pt x="0" y="0"/>
                        <a:pt x="0" y="0"/>
                      </a:cubicBezTo>
                      <a:cubicBezTo>
                        <a:pt x="12" y="85"/>
                        <a:pt x="12" y="85"/>
                        <a:pt x="12" y="85"/>
                      </a:cubicBezTo>
                      <a:lnTo>
                        <a:pt x="77" y="8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</p:grpSp>
        </p:grpSp>
        <p:sp>
          <p:nvSpPr>
            <p:cNvPr id="109" name="Rectangle 108"/>
            <p:cNvSpPr/>
            <p:nvPr/>
          </p:nvSpPr>
          <p:spPr>
            <a:xfrm>
              <a:off x="7457440" y="4343357"/>
              <a:ext cx="1278196" cy="101723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3733" b="1" dirty="0">
                <a:solidFill>
                  <a:schemeClr val="bg1"/>
                </a:solidFill>
                <a:latin typeface="Lato" panose="020F0502020204030203" pitchFamily="34" charset="0"/>
                <a:ea typeface="Open Sans Light" pitchFamily="34" charset="0"/>
                <a:cs typeface="Open Sans Light" pitchFamily="34" charset="0"/>
              </a:endParaRPr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6363480" y="4343357"/>
              <a:ext cx="1093959" cy="101723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3733" b="1" dirty="0">
                <a:solidFill>
                  <a:schemeClr val="bg1"/>
                </a:solidFill>
                <a:latin typeface="Lato" panose="020F0502020204030203" pitchFamily="34" charset="0"/>
                <a:ea typeface="Open Sans Light" pitchFamily="34" charset="0"/>
                <a:cs typeface="Open Sans Light" pitchFamily="34" charset="0"/>
              </a:endParaRPr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5257188" y="4343357"/>
              <a:ext cx="1106289" cy="101723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3733" b="1" dirty="0">
                <a:solidFill>
                  <a:schemeClr val="bg1"/>
                </a:solidFill>
                <a:latin typeface="Lato" panose="020F0502020204030203" pitchFamily="34" charset="0"/>
                <a:ea typeface="Open Sans Light" pitchFamily="34" charset="0"/>
                <a:cs typeface="Open Sans Light" pitchFamily="34" charset="0"/>
              </a:endParaRPr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2833521" y="4343357"/>
              <a:ext cx="626850" cy="101723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3733" b="1" dirty="0">
                <a:solidFill>
                  <a:schemeClr val="bg1"/>
                </a:solidFill>
                <a:latin typeface="Lato" panose="020F0502020204030203" pitchFamily="34" charset="0"/>
                <a:ea typeface="Open Sans Light" pitchFamily="34" charset="0"/>
                <a:cs typeface="Open Sans Light" pitchFamily="34" charset="0"/>
              </a:endParaRPr>
            </a:p>
          </p:txBody>
        </p:sp>
        <p:sp>
          <p:nvSpPr>
            <p:cNvPr id="136" name="Rectangle 135"/>
            <p:cNvSpPr/>
            <p:nvPr/>
          </p:nvSpPr>
          <p:spPr>
            <a:xfrm>
              <a:off x="4269315" y="4343357"/>
              <a:ext cx="987870" cy="101723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3733" b="1" dirty="0">
                <a:solidFill>
                  <a:schemeClr val="bg1"/>
                </a:solidFill>
                <a:latin typeface="Lato" panose="020F0502020204030203" pitchFamily="34" charset="0"/>
                <a:ea typeface="Open Sans Light" pitchFamily="34" charset="0"/>
                <a:cs typeface="Open Sans Light" pitchFamily="34" charset="0"/>
              </a:endParaRPr>
            </a:p>
          </p:txBody>
        </p:sp>
        <p:sp>
          <p:nvSpPr>
            <p:cNvPr id="137" name="Rectangle 136"/>
            <p:cNvSpPr/>
            <p:nvPr/>
          </p:nvSpPr>
          <p:spPr>
            <a:xfrm>
              <a:off x="3460372" y="4343358"/>
              <a:ext cx="808939" cy="101723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3733" b="1" dirty="0">
                <a:solidFill>
                  <a:schemeClr val="bg1"/>
                </a:solidFill>
                <a:latin typeface="Lato" panose="020F0502020204030203" pitchFamily="34" charset="0"/>
                <a:ea typeface="Open Sans Light" pitchFamily="34" charset="0"/>
                <a:cs typeface="Open Sans Light" pitchFamily="34" charset="0"/>
              </a:endParaRPr>
            </a:p>
          </p:txBody>
        </p:sp>
      </p:grpSp>
      <p:grpSp>
        <p:nvGrpSpPr>
          <p:cNvPr id="138" name="Group 137"/>
          <p:cNvGrpSpPr/>
          <p:nvPr/>
        </p:nvGrpSpPr>
        <p:grpSpPr>
          <a:xfrm>
            <a:off x="7695302" y="2339577"/>
            <a:ext cx="2092773" cy="526778"/>
            <a:chOff x="2149069" y="2379794"/>
            <a:chExt cx="2092773" cy="526778"/>
          </a:xfrm>
        </p:grpSpPr>
        <p:sp>
          <p:nvSpPr>
            <p:cNvPr id="139" name="TextBox 138"/>
            <p:cNvSpPr txBox="1"/>
            <p:nvPr/>
          </p:nvSpPr>
          <p:spPr>
            <a:xfrm>
              <a:off x="2857061" y="2379794"/>
              <a:ext cx="6767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  <a:cs typeface="Lato Regular"/>
                </a:rPr>
                <a:t>USP 1</a:t>
              </a:r>
              <a:endParaRPr lang="id-ID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Lato Regular"/>
              </a:endParaRPr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2149069" y="2629573"/>
              <a:ext cx="20927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dirty="0">
                  <a:solidFill>
                    <a:srgbClr val="7F7F7F"/>
                  </a:solidFill>
                  <a:latin typeface="Calibri" panose="020F0502020204030204" pitchFamily="34" charset="0"/>
                  <a:cs typeface="Lato Light"/>
                </a:rPr>
                <a:t>Sample Text</a:t>
              </a:r>
              <a:endParaRPr lang="en-US" sz="1200" dirty="0">
                <a:solidFill>
                  <a:srgbClr val="7F7F7F"/>
                </a:solidFill>
                <a:latin typeface="Calibri" panose="020F0502020204030204" pitchFamily="34" charset="0"/>
                <a:cs typeface="Lato Light"/>
              </a:endParaRPr>
            </a:p>
          </p:txBody>
        </p:sp>
      </p:grpSp>
      <p:grpSp>
        <p:nvGrpSpPr>
          <p:cNvPr id="141" name="Group 140"/>
          <p:cNvGrpSpPr/>
          <p:nvPr/>
        </p:nvGrpSpPr>
        <p:grpSpPr>
          <a:xfrm>
            <a:off x="6108146" y="1788721"/>
            <a:ext cx="2092773" cy="526778"/>
            <a:chOff x="2149069" y="2379794"/>
            <a:chExt cx="2092773" cy="526778"/>
          </a:xfrm>
        </p:grpSpPr>
        <p:sp>
          <p:nvSpPr>
            <p:cNvPr id="142" name="TextBox 141"/>
            <p:cNvSpPr txBox="1"/>
            <p:nvPr/>
          </p:nvSpPr>
          <p:spPr>
            <a:xfrm>
              <a:off x="2857061" y="2379794"/>
              <a:ext cx="6767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accent2"/>
                  </a:solidFill>
                  <a:latin typeface="Calibri" panose="020F0502020204030204" pitchFamily="34" charset="0"/>
                  <a:cs typeface="Lato Regular"/>
                </a:rPr>
                <a:t>USP 2</a:t>
              </a:r>
              <a:endParaRPr lang="id-ID" sz="1600" b="1" dirty="0">
                <a:solidFill>
                  <a:schemeClr val="accent2"/>
                </a:solidFill>
                <a:latin typeface="Calibri" panose="020F0502020204030204" pitchFamily="34" charset="0"/>
                <a:cs typeface="Lato Regular"/>
              </a:endParaRPr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2149069" y="2629573"/>
              <a:ext cx="20927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dirty="0">
                  <a:solidFill>
                    <a:srgbClr val="7F7F7F"/>
                  </a:solidFill>
                  <a:latin typeface="Calibri" panose="020F0502020204030204" pitchFamily="34" charset="0"/>
                  <a:cs typeface="Lato Light"/>
                </a:rPr>
                <a:t>Sample Text</a:t>
              </a:r>
              <a:endParaRPr lang="en-US" sz="1200" dirty="0">
                <a:solidFill>
                  <a:srgbClr val="7F7F7F"/>
                </a:solidFill>
                <a:latin typeface="Calibri" panose="020F0502020204030204" pitchFamily="34" charset="0"/>
                <a:cs typeface="Lato Light"/>
              </a:endParaRPr>
            </a:p>
          </p:txBody>
        </p:sp>
      </p:grpSp>
      <p:grpSp>
        <p:nvGrpSpPr>
          <p:cNvPr id="152" name="Group 151"/>
          <p:cNvGrpSpPr/>
          <p:nvPr/>
        </p:nvGrpSpPr>
        <p:grpSpPr>
          <a:xfrm>
            <a:off x="4515277" y="2315499"/>
            <a:ext cx="2092773" cy="526778"/>
            <a:chOff x="2149069" y="2379794"/>
            <a:chExt cx="2092773" cy="526778"/>
          </a:xfrm>
        </p:grpSpPr>
        <p:sp>
          <p:nvSpPr>
            <p:cNvPr id="153" name="TextBox 152"/>
            <p:cNvSpPr txBox="1"/>
            <p:nvPr/>
          </p:nvSpPr>
          <p:spPr>
            <a:xfrm>
              <a:off x="2857061" y="2379794"/>
              <a:ext cx="6767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accent3">
                      <a:lumMod val="75000"/>
                    </a:schemeClr>
                  </a:solidFill>
                  <a:latin typeface="Calibri" panose="020F0502020204030204" pitchFamily="34" charset="0"/>
                  <a:cs typeface="Lato Regular"/>
                </a:rPr>
                <a:t>USP 3</a:t>
              </a:r>
              <a:endParaRPr lang="id-ID" sz="1600" b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Lato Regular"/>
              </a:endParaRPr>
            </a:p>
          </p:txBody>
        </p:sp>
        <p:sp>
          <p:nvSpPr>
            <p:cNvPr id="154" name="TextBox 153"/>
            <p:cNvSpPr txBox="1"/>
            <p:nvPr/>
          </p:nvSpPr>
          <p:spPr>
            <a:xfrm>
              <a:off x="2149069" y="2629573"/>
              <a:ext cx="20927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dirty="0">
                  <a:solidFill>
                    <a:srgbClr val="7F7F7F"/>
                  </a:solidFill>
                  <a:latin typeface="Calibri" panose="020F0502020204030204" pitchFamily="34" charset="0"/>
                  <a:cs typeface="Lato Light"/>
                </a:rPr>
                <a:t>Sample Text</a:t>
              </a:r>
              <a:endParaRPr lang="en-US" sz="1200" dirty="0">
                <a:solidFill>
                  <a:srgbClr val="7F7F7F"/>
                </a:solidFill>
                <a:latin typeface="Calibri" panose="020F0502020204030204" pitchFamily="34" charset="0"/>
                <a:cs typeface="Lato Light"/>
              </a:endParaRPr>
            </a:p>
          </p:txBody>
        </p:sp>
      </p:grpSp>
      <p:grpSp>
        <p:nvGrpSpPr>
          <p:cNvPr id="155" name="Group 154"/>
          <p:cNvGrpSpPr/>
          <p:nvPr/>
        </p:nvGrpSpPr>
        <p:grpSpPr>
          <a:xfrm>
            <a:off x="3003756" y="1812799"/>
            <a:ext cx="2092773" cy="526778"/>
            <a:chOff x="2149069" y="2379794"/>
            <a:chExt cx="2092773" cy="526778"/>
          </a:xfrm>
        </p:grpSpPr>
        <p:sp>
          <p:nvSpPr>
            <p:cNvPr id="156" name="TextBox 155"/>
            <p:cNvSpPr txBox="1"/>
            <p:nvPr/>
          </p:nvSpPr>
          <p:spPr>
            <a:xfrm>
              <a:off x="2857061" y="2379794"/>
              <a:ext cx="6767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accent4"/>
                  </a:solidFill>
                  <a:latin typeface="Calibri" panose="020F0502020204030204" pitchFamily="34" charset="0"/>
                  <a:cs typeface="Lato Regular"/>
                </a:rPr>
                <a:t>USP 4</a:t>
              </a:r>
              <a:endParaRPr lang="id-ID" sz="1600" b="1" dirty="0">
                <a:solidFill>
                  <a:schemeClr val="accent4"/>
                </a:solidFill>
                <a:latin typeface="Calibri" panose="020F0502020204030204" pitchFamily="34" charset="0"/>
                <a:cs typeface="Lato Regular"/>
              </a:endParaRPr>
            </a:p>
          </p:txBody>
        </p:sp>
        <p:sp>
          <p:nvSpPr>
            <p:cNvPr id="157" name="TextBox 156"/>
            <p:cNvSpPr txBox="1"/>
            <p:nvPr/>
          </p:nvSpPr>
          <p:spPr>
            <a:xfrm>
              <a:off x="2149069" y="2629573"/>
              <a:ext cx="20927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dirty="0">
                  <a:solidFill>
                    <a:srgbClr val="7F7F7F"/>
                  </a:solidFill>
                  <a:latin typeface="Calibri" panose="020F0502020204030204" pitchFamily="34" charset="0"/>
                  <a:cs typeface="Lato Light"/>
                </a:rPr>
                <a:t>Sample Text</a:t>
              </a:r>
              <a:endParaRPr lang="en-US" sz="1200" dirty="0">
                <a:solidFill>
                  <a:srgbClr val="7F7F7F"/>
                </a:solidFill>
                <a:latin typeface="Calibri" panose="020F0502020204030204" pitchFamily="34" charset="0"/>
                <a:cs typeface="Lato Light"/>
              </a:endParaRPr>
            </a:p>
          </p:txBody>
        </p:sp>
      </p:grpSp>
      <p:grpSp>
        <p:nvGrpSpPr>
          <p:cNvPr id="164" name="Group 163"/>
          <p:cNvGrpSpPr/>
          <p:nvPr/>
        </p:nvGrpSpPr>
        <p:grpSpPr>
          <a:xfrm>
            <a:off x="1642657" y="2319833"/>
            <a:ext cx="2092773" cy="526778"/>
            <a:chOff x="2149069" y="2379794"/>
            <a:chExt cx="2092773" cy="526778"/>
          </a:xfrm>
        </p:grpSpPr>
        <p:sp>
          <p:nvSpPr>
            <p:cNvPr id="165" name="TextBox 164"/>
            <p:cNvSpPr txBox="1"/>
            <p:nvPr/>
          </p:nvSpPr>
          <p:spPr>
            <a:xfrm>
              <a:off x="2857061" y="2379794"/>
              <a:ext cx="6767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accent5">
                      <a:lumMod val="75000"/>
                    </a:schemeClr>
                  </a:solidFill>
                  <a:latin typeface="Calibri" panose="020F0502020204030204" pitchFamily="34" charset="0"/>
                  <a:cs typeface="Lato Regular"/>
                </a:rPr>
                <a:t>USP 5</a:t>
              </a:r>
              <a:endParaRPr lang="id-ID" sz="16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Lato Regular"/>
              </a:endParaRPr>
            </a:p>
          </p:txBody>
        </p:sp>
        <p:sp>
          <p:nvSpPr>
            <p:cNvPr id="166" name="TextBox 165"/>
            <p:cNvSpPr txBox="1"/>
            <p:nvPr/>
          </p:nvSpPr>
          <p:spPr>
            <a:xfrm>
              <a:off x="2149069" y="2629573"/>
              <a:ext cx="20927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dirty="0">
                  <a:solidFill>
                    <a:srgbClr val="7F7F7F"/>
                  </a:solidFill>
                  <a:latin typeface="Calibri" panose="020F0502020204030204" pitchFamily="34" charset="0"/>
                  <a:cs typeface="Lato Light"/>
                </a:rPr>
                <a:t>Sample Text</a:t>
              </a:r>
              <a:endParaRPr lang="en-US" sz="1200" dirty="0">
                <a:solidFill>
                  <a:srgbClr val="7F7F7F"/>
                </a:solidFill>
                <a:latin typeface="Calibri" panose="020F0502020204030204" pitchFamily="34" charset="0"/>
                <a:cs typeface="Lato Light"/>
              </a:endParaRPr>
            </a:p>
          </p:txBody>
        </p:sp>
      </p:grpSp>
      <p:grpSp>
        <p:nvGrpSpPr>
          <p:cNvPr id="170" name="Group 169"/>
          <p:cNvGrpSpPr/>
          <p:nvPr/>
        </p:nvGrpSpPr>
        <p:grpSpPr>
          <a:xfrm>
            <a:off x="613402" y="1812799"/>
            <a:ext cx="2092773" cy="526778"/>
            <a:chOff x="2149069" y="2379794"/>
            <a:chExt cx="2092773" cy="526778"/>
          </a:xfrm>
        </p:grpSpPr>
        <p:sp>
          <p:nvSpPr>
            <p:cNvPr id="171" name="TextBox 170"/>
            <p:cNvSpPr txBox="1"/>
            <p:nvPr/>
          </p:nvSpPr>
          <p:spPr>
            <a:xfrm>
              <a:off x="2857061" y="2379794"/>
              <a:ext cx="6767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accent6">
                      <a:lumMod val="75000"/>
                    </a:schemeClr>
                  </a:solidFill>
                  <a:latin typeface="Calibri" panose="020F0502020204030204" pitchFamily="34" charset="0"/>
                  <a:cs typeface="Lato Regular"/>
                </a:rPr>
                <a:t>USP 6</a:t>
              </a:r>
              <a:endParaRPr lang="id-ID" sz="16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Lato Regular"/>
              </a:endParaRPr>
            </a:p>
          </p:txBody>
        </p:sp>
        <p:sp>
          <p:nvSpPr>
            <p:cNvPr id="172" name="TextBox 171"/>
            <p:cNvSpPr txBox="1"/>
            <p:nvPr/>
          </p:nvSpPr>
          <p:spPr>
            <a:xfrm>
              <a:off x="2149069" y="2629573"/>
              <a:ext cx="20927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dirty="0">
                  <a:solidFill>
                    <a:srgbClr val="7F7F7F"/>
                  </a:solidFill>
                  <a:latin typeface="Calibri" panose="020F0502020204030204" pitchFamily="34" charset="0"/>
                  <a:cs typeface="Lato Light"/>
                </a:rPr>
                <a:t>Sample Text</a:t>
              </a:r>
              <a:endParaRPr lang="en-US" sz="1200" dirty="0">
                <a:solidFill>
                  <a:srgbClr val="7F7F7F"/>
                </a:solidFill>
                <a:latin typeface="Calibri" panose="020F0502020204030204" pitchFamily="34" charset="0"/>
                <a:cs typeface="Lato Light"/>
              </a:endParaRPr>
            </a:p>
          </p:txBody>
        </p:sp>
      </p:grpSp>
      <p:cxnSp>
        <p:nvCxnSpPr>
          <p:cNvPr id="176" name="Straight Connector 175"/>
          <p:cNvCxnSpPr>
            <a:stCxn id="166" idx="1"/>
          </p:cNvCxnSpPr>
          <p:nvPr/>
        </p:nvCxnSpPr>
        <p:spPr>
          <a:xfrm>
            <a:off x="1642657" y="2708112"/>
            <a:ext cx="0" cy="787563"/>
          </a:xfrm>
          <a:prstGeom prst="line">
            <a:avLst/>
          </a:prstGeom>
          <a:ln>
            <a:solidFill>
              <a:schemeClr val="accent6">
                <a:alpha val="58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/>
          <p:cNvCxnSpPr/>
          <p:nvPr/>
        </p:nvCxnSpPr>
        <p:spPr>
          <a:xfrm>
            <a:off x="2668075" y="3038475"/>
            <a:ext cx="0" cy="457200"/>
          </a:xfrm>
          <a:prstGeom prst="line">
            <a:avLst/>
          </a:prstGeom>
          <a:ln>
            <a:solidFill>
              <a:schemeClr val="accent5">
                <a:alpha val="58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Connector 177"/>
          <p:cNvCxnSpPr/>
          <p:nvPr/>
        </p:nvCxnSpPr>
        <p:spPr>
          <a:xfrm>
            <a:off x="4007905" y="2708112"/>
            <a:ext cx="0" cy="787563"/>
          </a:xfrm>
          <a:prstGeom prst="line">
            <a:avLst/>
          </a:prstGeom>
          <a:ln>
            <a:solidFill>
              <a:schemeClr val="accent4">
                <a:alpha val="58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Connector 178"/>
          <p:cNvCxnSpPr/>
          <p:nvPr/>
        </p:nvCxnSpPr>
        <p:spPr>
          <a:xfrm>
            <a:off x="5490523" y="3038475"/>
            <a:ext cx="0" cy="457200"/>
          </a:xfrm>
          <a:prstGeom prst="line">
            <a:avLst/>
          </a:prstGeom>
          <a:ln>
            <a:solidFill>
              <a:schemeClr val="accent3">
                <a:alpha val="58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Connector 179"/>
          <p:cNvCxnSpPr/>
          <p:nvPr/>
        </p:nvCxnSpPr>
        <p:spPr>
          <a:xfrm>
            <a:off x="7073225" y="2708112"/>
            <a:ext cx="0" cy="787563"/>
          </a:xfrm>
          <a:prstGeom prst="line">
            <a:avLst/>
          </a:prstGeom>
          <a:ln>
            <a:solidFill>
              <a:schemeClr val="accent2">
                <a:alpha val="58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Connector 180"/>
          <p:cNvCxnSpPr/>
          <p:nvPr/>
        </p:nvCxnSpPr>
        <p:spPr>
          <a:xfrm>
            <a:off x="8676420" y="3038475"/>
            <a:ext cx="0" cy="457200"/>
          </a:xfrm>
          <a:prstGeom prst="line">
            <a:avLst/>
          </a:prstGeom>
          <a:ln>
            <a:solidFill>
              <a:schemeClr val="accent1">
                <a:alpha val="58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6" name="Group 65"/>
          <p:cNvGrpSpPr/>
          <p:nvPr/>
        </p:nvGrpSpPr>
        <p:grpSpPr>
          <a:xfrm>
            <a:off x="10030472" y="6298029"/>
            <a:ext cx="1704914" cy="184824"/>
            <a:chOff x="4530556" y="6175492"/>
            <a:chExt cx="2852999" cy="309284"/>
          </a:xfrm>
        </p:grpSpPr>
        <p:pic>
          <p:nvPicPr>
            <p:cNvPr id="67" name="Picture 6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9460" y="6175492"/>
              <a:ext cx="964095" cy="309284"/>
            </a:xfrm>
            <a:prstGeom prst="rect">
              <a:avLst/>
            </a:prstGeom>
          </p:spPr>
        </p:pic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0556" y="6185873"/>
              <a:ext cx="1766118" cy="2989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96327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extBox 143"/>
          <p:cNvSpPr txBox="1"/>
          <p:nvPr/>
        </p:nvSpPr>
        <p:spPr>
          <a:xfrm>
            <a:off x="5561664" y="398579"/>
            <a:ext cx="122696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217">
              <a:defRPr/>
            </a:pPr>
            <a:r>
              <a:rPr lang="en-US" sz="1000" kern="0" dirty="0">
                <a:solidFill>
                  <a:sysClr val="windowText" lastClr="000000"/>
                </a:solidFill>
                <a:latin typeface="Calibri Light" panose="020F0302020204030204" pitchFamily="34" charset="0"/>
                <a:cs typeface="Source Sans Pro"/>
              </a:rPr>
              <a:t>E-LOGISTICS FIRM</a:t>
            </a:r>
          </a:p>
        </p:txBody>
      </p:sp>
      <p:grpSp>
        <p:nvGrpSpPr>
          <p:cNvPr id="145" name="Group 144"/>
          <p:cNvGrpSpPr>
            <a:grpSpLocks/>
          </p:cNvGrpSpPr>
          <p:nvPr/>
        </p:nvGrpSpPr>
        <p:grpSpPr bwMode="auto">
          <a:xfrm>
            <a:off x="5835553" y="1132499"/>
            <a:ext cx="520894" cy="91199"/>
            <a:chOff x="1703388" y="2006913"/>
            <a:chExt cx="1478230" cy="258682"/>
          </a:xfrm>
        </p:grpSpPr>
        <p:sp>
          <p:nvSpPr>
            <p:cNvPr id="146" name="Oval 145"/>
            <p:cNvSpPr/>
            <p:nvPr/>
          </p:nvSpPr>
          <p:spPr>
            <a:xfrm>
              <a:off x="1703388" y="2006913"/>
              <a:ext cx="258809" cy="25868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17">
                <a:defRPr/>
              </a:pPr>
              <a:endParaRPr lang="en-US" sz="900" kern="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7" name="Oval 146"/>
            <p:cNvSpPr/>
            <p:nvPr/>
          </p:nvSpPr>
          <p:spPr>
            <a:xfrm>
              <a:off x="2008243" y="2006913"/>
              <a:ext cx="258809" cy="25868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17">
                <a:defRPr/>
              </a:pPr>
              <a:endParaRPr lang="en-US" sz="900" kern="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8" name="Oval 147"/>
            <p:cNvSpPr/>
            <p:nvPr/>
          </p:nvSpPr>
          <p:spPr>
            <a:xfrm>
              <a:off x="2313099" y="2006913"/>
              <a:ext cx="258809" cy="25868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17">
                <a:defRPr/>
              </a:pPr>
              <a:endParaRPr lang="en-US" sz="900" kern="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9" name="Oval 148"/>
            <p:cNvSpPr/>
            <p:nvPr/>
          </p:nvSpPr>
          <p:spPr>
            <a:xfrm>
              <a:off x="2617954" y="2006913"/>
              <a:ext cx="258809" cy="25868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17">
                <a:defRPr/>
              </a:pPr>
              <a:endParaRPr lang="en-US" sz="900" kern="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0" name="Oval 149"/>
            <p:cNvSpPr/>
            <p:nvPr/>
          </p:nvSpPr>
          <p:spPr>
            <a:xfrm>
              <a:off x="2922809" y="2006913"/>
              <a:ext cx="258809" cy="25868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17">
                <a:defRPr/>
              </a:pPr>
              <a:endParaRPr lang="en-US" sz="900" kern="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151" name="TextBox 72"/>
          <p:cNvSpPr txBox="1">
            <a:spLocks noChangeArrowheads="1"/>
          </p:cNvSpPr>
          <p:nvPr/>
        </p:nvSpPr>
        <p:spPr bwMode="auto">
          <a:xfrm>
            <a:off x="4298264" y="573179"/>
            <a:ext cx="3595536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9pPr>
          </a:lstStyle>
          <a:p>
            <a:pPr algn="ctr" defTabSz="457200"/>
            <a:r>
              <a:rPr lang="en-US" sz="3300" b="1" kern="0" spc="-150" dirty="0">
                <a:latin typeface="Calibri" panose="020F0502020204030204" pitchFamily="34" charset="0"/>
                <a:cs typeface="Source Sans Pro"/>
              </a:rPr>
              <a:t>OUR GROWTH SO FAR</a:t>
            </a:r>
          </a:p>
        </p:txBody>
      </p:sp>
      <p:sp>
        <p:nvSpPr>
          <p:cNvPr id="44" name="Freeform 5"/>
          <p:cNvSpPr>
            <a:spLocks/>
          </p:cNvSpPr>
          <p:nvPr/>
        </p:nvSpPr>
        <p:spPr bwMode="auto">
          <a:xfrm flipH="1">
            <a:off x="2537493" y="2651127"/>
            <a:ext cx="2171032" cy="2544233"/>
          </a:xfrm>
          <a:custGeom>
            <a:avLst/>
            <a:gdLst>
              <a:gd name="T0" fmla="*/ 372 w 429"/>
              <a:gd name="T1" fmla="*/ 435 h 507"/>
              <a:gd name="T2" fmla="*/ 150 w 429"/>
              <a:gd name="T3" fmla="*/ 450 h 507"/>
              <a:gd name="T4" fmla="*/ 106 w 429"/>
              <a:gd name="T5" fmla="*/ 387 h 507"/>
              <a:gd name="T6" fmla="*/ 104 w 429"/>
              <a:gd name="T7" fmla="*/ 382 h 507"/>
              <a:gd name="T8" fmla="*/ 104 w 429"/>
              <a:gd name="T9" fmla="*/ 382 h 507"/>
              <a:gd name="T10" fmla="*/ 0 w 429"/>
              <a:gd name="T11" fmla="*/ 295 h 507"/>
              <a:gd name="T12" fmla="*/ 179 w 429"/>
              <a:gd name="T13" fmla="*/ 100 h 507"/>
              <a:gd name="T14" fmla="*/ 152 w 429"/>
              <a:gd name="T15" fmla="*/ 0 h 507"/>
              <a:gd name="T16" fmla="*/ 181 w 429"/>
              <a:gd name="T17" fmla="*/ 82 h 507"/>
              <a:gd name="T18" fmla="*/ 283 w 429"/>
              <a:gd name="T19" fmla="*/ 177 h 507"/>
              <a:gd name="T20" fmla="*/ 283 w 429"/>
              <a:gd name="T21" fmla="*/ 177 h 507"/>
              <a:gd name="T22" fmla="*/ 288 w 429"/>
              <a:gd name="T23" fmla="*/ 178 h 507"/>
              <a:gd name="T24" fmla="*/ 357 w 429"/>
              <a:gd name="T25" fmla="*/ 213 h 507"/>
              <a:gd name="T26" fmla="*/ 372 w 429"/>
              <a:gd name="T27" fmla="*/ 435 h 5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29" h="507">
                <a:moveTo>
                  <a:pt x="372" y="435"/>
                </a:moveTo>
                <a:cubicBezTo>
                  <a:pt x="315" y="500"/>
                  <a:pt x="216" y="507"/>
                  <a:pt x="150" y="450"/>
                </a:cubicBezTo>
                <a:cubicBezTo>
                  <a:pt x="130" y="432"/>
                  <a:pt x="115" y="410"/>
                  <a:pt x="106" y="387"/>
                </a:cubicBezTo>
                <a:cubicBezTo>
                  <a:pt x="106" y="385"/>
                  <a:pt x="105" y="383"/>
                  <a:pt x="104" y="382"/>
                </a:cubicBezTo>
                <a:cubicBezTo>
                  <a:pt x="104" y="382"/>
                  <a:pt x="104" y="382"/>
                  <a:pt x="104" y="382"/>
                </a:cubicBezTo>
                <a:cubicBezTo>
                  <a:pt x="86" y="332"/>
                  <a:pt x="69" y="303"/>
                  <a:pt x="0" y="295"/>
                </a:cubicBezTo>
                <a:cubicBezTo>
                  <a:pt x="100" y="286"/>
                  <a:pt x="179" y="202"/>
                  <a:pt x="179" y="100"/>
                </a:cubicBezTo>
                <a:cubicBezTo>
                  <a:pt x="179" y="63"/>
                  <a:pt x="169" y="29"/>
                  <a:pt x="152" y="0"/>
                </a:cubicBezTo>
                <a:cubicBezTo>
                  <a:pt x="168" y="25"/>
                  <a:pt x="178" y="53"/>
                  <a:pt x="181" y="82"/>
                </a:cubicBezTo>
                <a:cubicBezTo>
                  <a:pt x="199" y="152"/>
                  <a:pt x="230" y="166"/>
                  <a:pt x="283" y="177"/>
                </a:cubicBezTo>
                <a:cubicBezTo>
                  <a:pt x="283" y="177"/>
                  <a:pt x="283" y="177"/>
                  <a:pt x="283" y="177"/>
                </a:cubicBezTo>
                <a:cubicBezTo>
                  <a:pt x="285" y="177"/>
                  <a:pt x="286" y="178"/>
                  <a:pt x="288" y="178"/>
                </a:cubicBezTo>
                <a:cubicBezTo>
                  <a:pt x="313" y="184"/>
                  <a:pt x="336" y="195"/>
                  <a:pt x="357" y="213"/>
                </a:cubicBezTo>
                <a:cubicBezTo>
                  <a:pt x="422" y="270"/>
                  <a:pt x="429" y="369"/>
                  <a:pt x="372" y="435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45" name="Freeform 6"/>
          <p:cNvSpPr>
            <a:spLocks/>
          </p:cNvSpPr>
          <p:nvPr/>
        </p:nvSpPr>
        <p:spPr bwMode="auto">
          <a:xfrm flipH="1">
            <a:off x="3642260" y="2130426"/>
            <a:ext cx="3510012" cy="2995084"/>
          </a:xfrm>
          <a:custGeom>
            <a:avLst/>
            <a:gdLst>
              <a:gd name="T0" fmla="*/ 619 w 693"/>
              <a:gd name="T1" fmla="*/ 343 h 597"/>
              <a:gd name="T2" fmla="*/ 560 w 693"/>
              <a:gd name="T3" fmla="*/ 383 h 597"/>
              <a:gd name="T4" fmla="*/ 559 w 693"/>
              <a:gd name="T5" fmla="*/ 383 h 597"/>
              <a:gd name="T6" fmla="*/ 534 w 693"/>
              <a:gd name="T7" fmla="*/ 392 h 597"/>
              <a:gd name="T8" fmla="*/ 419 w 693"/>
              <a:gd name="T9" fmla="*/ 546 h 597"/>
              <a:gd name="T10" fmla="*/ 413 w 693"/>
              <a:gd name="T11" fmla="*/ 574 h 597"/>
              <a:gd name="T12" fmla="*/ 413 w 693"/>
              <a:gd name="T13" fmla="*/ 574 h 597"/>
              <a:gd name="T14" fmla="*/ 405 w 693"/>
              <a:gd name="T15" fmla="*/ 597 h 597"/>
              <a:gd name="T16" fmla="*/ 415 w 693"/>
              <a:gd name="T17" fmla="*/ 529 h 597"/>
              <a:gd name="T18" fmla="*/ 172 w 693"/>
              <a:gd name="T19" fmla="*/ 285 h 597"/>
              <a:gd name="T20" fmla="*/ 0 w 693"/>
              <a:gd name="T21" fmla="*/ 356 h 597"/>
              <a:gd name="T22" fmla="*/ 14 w 693"/>
              <a:gd name="T23" fmla="*/ 342 h 597"/>
              <a:gd name="T24" fmla="*/ 120 w 693"/>
              <a:gd name="T25" fmla="*/ 280 h 597"/>
              <a:gd name="T26" fmla="*/ 119 w 693"/>
              <a:gd name="T27" fmla="*/ 280 h 597"/>
              <a:gd name="T28" fmla="*/ 148 w 693"/>
              <a:gd name="T29" fmla="*/ 274 h 597"/>
              <a:gd name="T30" fmla="*/ 302 w 693"/>
              <a:gd name="T31" fmla="*/ 160 h 597"/>
              <a:gd name="T32" fmla="*/ 311 w 693"/>
              <a:gd name="T33" fmla="*/ 134 h 597"/>
              <a:gd name="T34" fmla="*/ 311 w 693"/>
              <a:gd name="T35" fmla="*/ 134 h 597"/>
              <a:gd name="T36" fmla="*/ 351 w 693"/>
              <a:gd name="T37" fmla="*/ 74 h 597"/>
              <a:gd name="T38" fmla="*/ 619 w 693"/>
              <a:gd name="T39" fmla="*/ 75 h 597"/>
              <a:gd name="T40" fmla="*/ 619 w 693"/>
              <a:gd name="T41" fmla="*/ 343 h 5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693" h="597">
                <a:moveTo>
                  <a:pt x="619" y="343"/>
                </a:moveTo>
                <a:cubicBezTo>
                  <a:pt x="601" y="361"/>
                  <a:pt x="581" y="374"/>
                  <a:pt x="560" y="383"/>
                </a:cubicBezTo>
                <a:cubicBezTo>
                  <a:pt x="560" y="383"/>
                  <a:pt x="560" y="383"/>
                  <a:pt x="559" y="383"/>
                </a:cubicBezTo>
                <a:cubicBezTo>
                  <a:pt x="550" y="386"/>
                  <a:pt x="542" y="389"/>
                  <a:pt x="534" y="392"/>
                </a:cubicBezTo>
                <a:cubicBezTo>
                  <a:pt x="431" y="431"/>
                  <a:pt x="432" y="461"/>
                  <a:pt x="419" y="546"/>
                </a:cubicBezTo>
                <a:cubicBezTo>
                  <a:pt x="417" y="555"/>
                  <a:pt x="415" y="564"/>
                  <a:pt x="413" y="574"/>
                </a:cubicBezTo>
                <a:cubicBezTo>
                  <a:pt x="413" y="574"/>
                  <a:pt x="413" y="574"/>
                  <a:pt x="413" y="574"/>
                </a:cubicBezTo>
                <a:cubicBezTo>
                  <a:pt x="411" y="582"/>
                  <a:pt x="408" y="590"/>
                  <a:pt x="405" y="597"/>
                </a:cubicBezTo>
                <a:cubicBezTo>
                  <a:pt x="412" y="576"/>
                  <a:pt x="415" y="552"/>
                  <a:pt x="415" y="529"/>
                </a:cubicBezTo>
                <a:cubicBezTo>
                  <a:pt x="415" y="394"/>
                  <a:pt x="306" y="285"/>
                  <a:pt x="172" y="285"/>
                </a:cubicBezTo>
                <a:cubicBezTo>
                  <a:pt x="105" y="285"/>
                  <a:pt x="44" y="312"/>
                  <a:pt x="0" y="356"/>
                </a:cubicBezTo>
                <a:cubicBezTo>
                  <a:pt x="4" y="351"/>
                  <a:pt x="9" y="346"/>
                  <a:pt x="14" y="342"/>
                </a:cubicBezTo>
                <a:cubicBezTo>
                  <a:pt x="44" y="311"/>
                  <a:pt x="81" y="291"/>
                  <a:pt x="120" y="280"/>
                </a:cubicBezTo>
                <a:cubicBezTo>
                  <a:pt x="119" y="280"/>
                  <a:pt x="119" y="280"/>
                  <a:pt x="119" y="280"/>
                </a:cubicBezTo>
                <a:cubicBezTo>
                  <a:pt x="130" y="278"/>
                  <a:pt x="139" y="276"/>
                  <a:pt x="148" y="274"/>
                </a:cubicBezTo>
                <a:cubicBezTo>
                  <a:pt x="233" y="261"/>
                  <a:pt x="262" y="262"/>
                  <a:pt x="302" y="160"/>
                </a:cubicBezTo>
                <a:cubicBezTo>
                  <a:pt x="305" y="152"/>
                  <a:pt x="307" y="143"/>
                  <a:pt x="311" y="134"/>
                </a:cubicBezTo>
                <a:cubicBezTo>
                  <a:pt x="311" y="134"/>
                  <a:pt x="311" y="134"/>
                  <a:pt x="311" y="134"/>
                </a:cubicBezTo>
                <a:cubicBezTo>
                  <a:pt x="320" y="112"/>
                  <a:pt x="333" y="92"/>
                  <a:pt x="351" y="74"/>
                </a:cubicBezTo>
                <a:cubicBezTo>
                  <a:pt x="425" y="0"/>
                  <a:pt x="545" y="1"/>
                  <a:pt x="619" y="75"/>
                </a:cubicBezTo>
                <a:cubicBezTo>
                  <a:pt x="693" y="149"/>
                  <a:pt x="693" y="269"/>
                  <a:pt x="619" y="343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46" name="Freeform 7"/>
          <p:cNvSpPr>
            <a:spLocks/>
          </p:cNvSpPr>
          <p:nvPr/>
        </p:nvSpPr>
        <p:spPr bwMode="auto">
          <a:xfrm flipH="1">
            <a:off x="4863598" y="2320926"/>
            <a:ext cx="4384843" cy="3727451"/>
          </a:xfrm>
          <a:custGeom>
            <a:avLst/>
            <a:gdLst>
              <a:gd name="T0" fmla="*/ 788 w 866"/>
              <a:gd name="T1" fmla="*/ 615 h 743"/>
              <a:gd name="T2" fmla="*/ 788 w 866"/>
              <a:gd name="T3" fmla="*/ 615 h 743"/>
              <a:gd name="T4" fmla="*/ 453 w 866"/>
              <a:gd name="T5" fmla="*/ 664 h 743"/>
              <a:gd name="T6" fmla="*/ 394 w 866"/>
              <a:gd name="T7" fmla="*/ 600 h 743"/>
              <a:gd name="T8" fmla="*/ 394 w 866"/>
              <a:gd name="T9" fmla="*/ 600 h 743"/>
              <a:gd name="T10" fmla="*/ 391 w 866"/>
              <a:gd name="T11" fmla="*/ 596 h 743"/>
              <a:gd name="T12" fmla="*/ 391 w 866"/>
              <a:gd name="T13" fmla="*/ 596 h 743"/>
              <a:gd name="T14" fmla="*/ 186 w 866"/>
              <a:gd name="T15" fmla="*/ 456 h 743"/>
              <a:gd name="T16" fmla="*/ 0 w 866"/>
              <a:gd name="T17" fmla="*/ 420 h 743"/>
              <a:gd name="T18" fmla="*/ 146 w 866"/>
              <a:gd name="T19" fmla="*/ 455 h 743"/>
              <a:gd name="T20" fmla="*/ 465 w 866"/>
              <a:gd name="T21" fmla="*/ 137 h 743"/>
              <a:gd name="T22" fmla="*/ 434 w 866"/>
              <a:gd name="T23" fmla="*/ 0 h 743"/>
              <a:gd name="T24" fmla="*/ 462 w 866"/>
              <a:gd name="T25" fmla="*/ 85 h 743"/>
              <a:gd name="T26" fmla="*/ 655 w 866"/>
              <a:gd name="T27" fmla="*/ 241 h 743"/>
              <a:gd name="T28" fmla="*/ 656 w 866"/>
              <a:gd name="T29" fmla="*/ 241 h 743"/>
              <a:gd name="T30" fmla="*/ 660 w 866"/>
              <a:gd name="T31" fmla="*/ 242 h 743"/>
              <a:gd name="T32" fmla="*/ 660 w 866"/>
              <a:gd name="T33" fmla="*/ 243 h 743"/>
              <a:gd name="T34" fmla="*/ 739 w 866"/>
              <a:gd name="T35" fmla="*/ 281 h 743"/>
              <a:gd name="T36" fmla="*/ 788 w 866"/>
              <a:gd name="T37" fmla="*/ 615 h 7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866" h="743">
                <a:moveTo>
                  <a:pt x="788" y="615"/>
                </a:moveTo>
                <a:cubicBezTo>
                  <a:pt x="788" y="615"/>
                  <a:pt x="788" y="615"/>
                  <a:pt x="788" y="615"/>
                </a:cubicBezTo>
                <a:cubicBezTo>
                  <a:pt x="709" y="721"/>
                  <a:pt x="559" y="743"/>
                  <a:pt x="453" y="664"/>
                </a:cubicBezTo>
                <a:cubicBezTo>
                  <a:pt x="429" y="646"/>
                  <a:pt x="409" y="625"/>
                  <a:pt x="394" y="600"/>
                </a:cubicBezTo>
                <a:cubicBezTo>
                  <a:pt x="394" y="600"/>
                  <a:pt x="394" y="600"/>
                  <a:pt x="394" y="600"/>
                </a:cubicBezTo>
                <a:cubicBezTo>
                  <a:pt x="393" y="599"/>
                  <a:pt x="392" y="598"/>
                  <a:pt x="391" y="596"/>
                </a:cubicBezTo>
                <a:cubicBezTo>
                  <a:pt x="391" y="596"/>
                  <a:pt x="391" y="596"/>
                  <a:pt x="391" y="596"/>
                </a:cubicBezTo>
                <a:cubicBezTo>
                  <a:pt x="344" y="521"/>
                  <a:pt x="275" y="458"/>
                  <a:pt x="186" y="456"/>
                </a:cubicBezTo>
                <a:cubicBezTo>
                  <a:pt x="123" y="463"/>
                  <a:pt x="58" y="451"/>
                  <a:pt x="0" y="420"/>
                </a:cubicBezTo>
                <a:cubicBezTo>
                  <a:pt x="44" y="443"/>
                  <a:pt x="93" y="455"/>
                  <a:pt x="146" y="455"/>
                </a:cubicBezTo>
                <a:cubicBezTo>
                  <a:pt x="322" y="455"/>
                  <a:pt x="465" y="313"/>
                  <a:pt x="465" y="137"/>
                </a:cubicBezTo>
                <a:cubicBezTo>
                  <a:pt x="465" y="88"/>
                  <a:pt x="454" y="42"/>
                  <a:pt x="434" y="0"/>
                </a:cubicBezTo>
                <a:cubicBezTo>
                  <a:pt x="448" y="27"/>
                  <a:pt x="457" y="56"/>
                  <a:pt x="462" y="85"/>
                </a:cubicBezTo>
                <a:cubicBezTo>
                  <a:pt x="490" y="169"/>
                  <a:pt x="569" y="217"/>
                  <a:pt x="655" y="241"/>
                </a:cubicBezTo>
                <a:cubicBezTo>
                  <a:pt x="656" y="241"/>
                  <a:pt x="656" y="241"/>
                  <a:pt x="656" y="241"/>
                </a:cubicBezTo>
                <a:cubicBezTo>
                  <a:pt x="657" y="242"/>
                  <a:pt x="659" y="242"/>
                  <a:pt x="660" y="242"/>
                </a:cubicBezTo>
                <a:cubicBezTo>
                  <a:pt x="660" y="243"/>
                  <a:pt x="660" y="243"/>
                  <a:pt x="660" y="243"/>
                </a:cubicBezTo>
                <a:cubicBezTo>
                  <a:pt x="688" y="250"/>
                  <a:pt x="714" y="263"/>
                  <a:pt x="739" y="281"/>
                </a:cubicBezTo>
                <a:cubicBezTo>
                  <a:pt x="844" y="360"/>
                  <a:pt x="866" y="509"/>
                  <a:pt x="788" y="61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47" name="Oval 8"/>
          <p:cNvSpPr>
            <a:spLocks noChangeArrowheads="1"/>
          </p:cNvSpPr>
          <p:nvPr/>
        </p:nvSpPr>
        <p:spPr bwMode="auto">
          <a:xfrm flipH="1">
            <a:off x="6878488" y="1438276"/>
            <a:ext cx="3214837" cy="3181351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49" name="Oval 48"/>
          <p:cNvSpPr/>
          <p:nvPr/>
        </p:nvSpPr>
        <p:spPr>
          <a:xfrm>
            <a:off x="7081689" y="1623803"/>
            <a:ext cx="2789569" cy="2789569"/>
          </a:xfrm>
          <a:prstGeom prst="ellipse">
            <a:avLst/>
          </a:prstGeom>
          <a:solidFill>
            <a:schemeClr val="accent4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2" name="Oval 51"/>
          <p:cNvSpPr/>
          <p:nvPr/>
        </p:nvSpPr>
        <p:spPr>
          <a:xfrm>
            <a:off x="5244161" y="3734805"/>
            <a:ext cx="1931261" cy="1931261"/>
          </a:xfrm>
          <a:prstGeom prst="ellipse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7" name="Oval 56"/>
          <p:cNvSpPr/>
          <p:nvPr/>
        </p:nvSpPr>
        <p:spPr>
          <a:xfrm>
            <a:off x="2742298" y="3653940"/>
            <a:ext cx="1335235" cy="1335235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3" name="Oval 62"/>
          <p:cNvSpPr/>
          <p:nvPr/>
        </p:nvSpPr>
        <p:spPr>
          <a:xfrm>
            <a:off x="3850014" y="2341495"/>
            <a:ext cx="1661816" cy="1661816"/>
          </a:xfrm>
          <a:prstGeom prst="ellipse">
            <a:avLst/>
          </a:prstGeom>
          <a:solidFill>
            <a:schemeClr val="accent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77" name="Group 76"/>
          <p:cNvGrpSpPr/>
          <p:nvPr/>
        </p:nvGrpSpPr>
        <p:grpSpPr>
          <a:xfrm>
            <a:off x="2791554" y="3670067"/>
            <a:ext cx="1211644" cy="1112776"/>
            <a:chOff x="1203199" y="1495504"/>
            <a:chExt cx="1149380" cy="1156338"/>
          </a:xfrm>
        </p:grpSpPr>
        <p:sp>
          <p:nvSpPr>
            <p:cNvPr id="79" name="Title 1"/>
            <p:cNvSpPr txBox="1">
              <a:spLocks/>
            </p:cNvSpPr>
            <p:nvPr/>
          </p:nvSpPr>
          <p:spPr>
            <a:xfrm>
              <a:off x="1259599" y="1495504"/>
              <a:ext cx="1029003" cy="800644"/>
            </a:xfrm>
            <a:prstGeom prst="rect">
              <a:avLst/>
            </a:prstGeom>
          </p:spPr>
          <p:txBody>
            <a:bodyPr vert="horz"/>
            <a:lstStyle>
              <a:lvl1pPr algn="ctr" defTabSz="1219170" rtl="0" eaLnBrk="1" latinLnBrk="0" hangingPunct="1">
                <a:spcBef>
                  <a:spcPct val="0"/>
                </a:spcBef>
                <a:buNone/>
                <a:defRPr sz="3000" kern="1200">
                  <a:solidFill>
                    <a:schemeClr val="accent2"/>
                  </a:solidFill>
                  <a:latin typeface="Lato Regular"/>
                  <a:ea typeface="+mj-ea"/>
                  <a:cs typeface="Lato Regular"/>
                </a:defRPr>
              </a:lvl1pPr>
            </a:lstStyle>
            <a:p>
              <a:pPr defTabSz="2483449">
                <a:defRPr/>
              </a:pPr>
              <a:r>
                <a:rPr lang="en-US" sz="4400" b="1" dirty="0">
                  <a:solidFill>
                    <a:schemeClr val="bg1"/>
                  </a:solidFill>
                  <a:latin typeface="Calibri" panose="020F0502020204030204" pitchFamily="34" charset="0"/>
                  <a:ea typeface="Lato Heavy" panose="020F0502020204030203" pitchFamily="34" charset="0"/>
                  <a:cs typeface="Lato Heavy" panose="020F0502020204030203" pitchFamily="34" charset="0"/>
                  <a:sym typeface="Lato Black"/>
                </a:rPr>
                <a:t>W</a:t>
              </a: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1203199" y="2204087"/>
              <a:ext cx="1149380" cy="4477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2483449">
                <a:spcBef>
                  <a:spcPct val="0"/>
                </a:spcBef>
                <a:defRPr/>
              </a:pPr>
              <a:r>
                <a:rPr lang="en-US" sz="1100" dirty="0">
                  <a:solidFill>
                    <a:schemeClr val="bg1"/>
                  </a:solidFill>
                  <a:latin typeface="Calibri" panose="020F0502020204030204" pitchFamily="34" charset="0"/>
                  <a:ea typeface="Lato Heavy" panose="020F0502020204030203" pitchFamily="34" charset="0"/>
                  <a:cs typeface="Lato Heavy" panose="020F0502020204030203" pitchFamily="34" charset="0"/>
                  <a:sym typeface="Lato Black"/>
                </a:rPr>
                <a:t>DELIVERIES MADE PER YEAR</a:t>
              </a:r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3938701" y="2460455"/>
            <a:ext cx="1488246" cy="1202172"/>
            <a:chOff x="1204498" y="1495504"/>
            <a:chExt cx="1149380" cy="1017054"/>
          </a:xfrm>
        </p:grpSpPr>
        <p:sp>
          <p:nvSpPr>
            <p:cNvPr id="90" name="Title 1"/>
            <p:cNvSpPr txBox="1">
              <a:spLocks/>
            </p:cNvSpPr>
            <p:nvPr/>
          </p:nvSpPr>
          <p:spPr>
            <a:xfrm>
              <a:off x="1259599" y="1495504"/>
              <a:ext cx="1029003" cy="800644"/>
            </a:xfrm>
            <a:prstGeom prst="rect">
              <a:avLst/>
            </a:prstGeom>
          </p:spPr>
          <p:txBody>
            <a:bodyPr vert="horz"/>
            <a:lstStyle>
              <a:lvl1pPr algn="ctr" defTabSz="1219170" rtl="0" eaLnBrk="1" latinLnBrk="0" hangingPunct="1">
                <a:spcBef>
                  <a:spcPct val="0"/>
                </a:spcBef>
                <a:buNone/>
                <a:defRPr sz="3000" kern="1200">
                  <a:solidFill>
                    <a:schemeClr val="accent2"/>
                  </a:solidFill>
                  <a:latin typeface="Lato Regular"/>
                  <a:ea typeface="+mj-ea"/>
                  <a:cs typeface="Lato Regular"/>
                </a:defRPr>
              </a:lvl1pPr>
            </a:lstStyle>
            <a:p>
              <a:pPr defTabSz="2483449">
                <a:defRPr/>
              </a:pPr>
              <a:r>
                <a:rPr lang="en-US" sz="4800" b="1" dirty="0">
                  <a:solidFill>
                    <a:schemeClr val="bg1"/>
                  </a:solidFill>
                  <a:latin typeface="Calibri" panose="020F0502020204030204" pitchFamily="34" charset="0"/>
                  <a:ea typeface="Lato Heavy" panose="020F0502020204030203" pitchFamily="34" charset="0"/>
                  <a:cs typeface="Lato Heavy" panose="020F0502020204030203" pitchFamily="34" charset="0"/>
                  <a:sym typeface="Lato Black"/>
                </a:rPr>
                <a:t>X</a:t>
              </a:r>
            </a:p>
          </p:txBody>
        </p:sp>
        <p:sp>
          <p:nvSpPr>
            <p:cNvPr id="91" name="Rectangle 90"/>
            <p:cNvSpPr/>
            <p:nvPr/>
          </p:nvSpPr>
          <p:spPr>
            <a:xfrm>
              <a:off x="1204498" y="2121983"/>
              <a:ext cx="1149380" cy="3905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2483449">
                <a:spcBef>
                  <a:spcPct val="0"/>
                </a:spcBef>
                <a:defRPr/>
              </a:pPr>
              <a:r>
                <a:rPr lang="en-US" sz="1200" dirty="0">
                  <a:solidFill>
                    <a:schemeClr val="bg1"/>
                  </a:solidFill>
                  <a:latin typeface="Calibri" panose="020F0502020204030204" pitchFamily="34" charset="0"/>
                  <a:ea typeface="Lato Heavy" panose="020F0502020204030203" pitchFamily="34" charset="0"/>
                  <a:cs typeface="Lato Heavy" panose="020F0502020204030203" pitchFamily="34" charset="0"/>
                  <a:sym typeface="Lato Black"/>
                </a:rPr>
                <a:t>TOTAL CUSTOMERS SERVEED</a:t>
              </a: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5436996" y="3807111"/>
            <a:ext cx="1488246" cy="1429966"/>
            <a:chOff x="1204498" y="1406940"/>
            <a:chExt cx="1149380" cy="1209770"/>
          </a:xfrm>
        </p:grpSpPr>
        <p:sp>
          <p:nvSpPr>
            <p:cNvPr id="93" name="Title 1"/>
            <p:cNvSpPr txBox="1">
              <a:spLocks/>
            </p:cNvSpPr>
            <p:nvPr/>
          </p:nvSpPr>
          <p:spPr>
            <a:xfrm>
              <a:off x="1272942" y="1406940"/>
              <a:ext cx="1029003" cy="800644"/>
            </a:xfrm>
            <a:prstGeom prst="rect">
              <a:avLst/>
            </a:prstGeom>
          </p:spPr>
          <p:txBody>
            <a:bodyPr vert="horz"/>
            <a:lstStyle>
              <a:lvl1pPr algn="ctr" defTabSz="1219170" rtl="0" eaLnBrk="1" latinLnBrk="0" hangingPunct="1">
                <a:spcBef>
                  <a:spcPct val="0"/>
                </a:spcBef>
                <a:buNone/>
                <a:defRPr sz="3000" kern="1200">
                  <a:solidFill>
                    <a:schemeClr val="accent2"/>
                  </a:solidFill>
                  <a:latin typeface="Lato Regular"/>
                  <a:ea typeface="+mj-ea"/>
                  <a:cs typeface="Lato Regular"/>
                </a:defRPr>
              </a:lvl1pPr>
            </a:lstStyle>
            <a:p>
              <a:pPr defTabSz="2483449">
                <a:defRPr/>
              </a:pPr>
              <a:r>
                <a:rPr lang="en-US" sz="6000" b="1" dirty="0">
                  <a:solidFill>
                    <a:schemeClr val="bg1"/>
                  </a:solidFill>
                  <a:latin typeface="Calibri" panose="020F0502020204030204" pitchFamily="34" charset="0"/>
                  <a:ea typeface="Lato Heavy" panose="020F0502020204030203" pitchFamily="34" charset="0"/>
                  <a:cs typeface="Lato Heavy" panose="020F0502020204030203" pitchFamily="34" charset="0"/>
                  <a:sym typeface="Lato Black"/>
                </a:rPr>
                <a:t>Y</a:t>
              </a:r>
            </a:p>
          </p:txBody>
        </p:sp>
        <p:sp>
          <p:nvSpPr>
            <p:cNvPr id="94" name="Rectangle 93"/>
            <p:cNvSpPr/>
            <p:nvPr/>
          </p:nvSpPr>
          <p:spPr>
            <a:xfrm>
              <a:off x="1204498" y="2121983"/>
              <a:ext cx="1149380" cy="4947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2483449">
                <a:spcBef>
                  <a:spcPct val="0"/>
                </a:spcBef>
                <a:defRPr/>
              </a:pPr>
              <a:r>
                <a:rPr lang="en-US" sz="1600" dirty="0">
                  <a:solidFill>
                    <a:schemeClr val="bg1"/>
                  </a:solidFill>
                  <a:latin typeface="Calibri" panose="020F0502020204030204" pitchFamily="34" charset="0"/>
                  <a:ea typeface="Lato Heavy" panose="020F0502020204030203" pitchFamily="34" charset="0"/>
                  <a:cs typeface="Lato Heavy" panose="020F0502020204030203" pitchFamily="34" charset="0"/>
                  <a:sym typeface="Lato Black"/>
                </a:rPr>
                <a:t>AVERAGE DELIVERY TIME</a:t>
              </a:r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7565721" y="1987269"/>
            <a:ext cx="1811588" cy="1747536"/>
            <a:chOff x="1086924" y="1429115"/>
            <a:chExt cx="1399099" cy="1478438"/>
          </a:xfrm>
        </p:grpSpPr>
        <p:sp>
          <p:nvSpPr>
            <p:cNvPr id="96" name="Title 1"/>
            <p:cNvSpPr txBox="1">
              <a:spLocks/>
            </p:cNvSpPr>
            <p:nvPr/>
          </p:nvSpPr>
          <p:spPr>
            <a:xfrm>
              <a:off x="1201762" y="1429115"/>
              <a:ext cx="1259374" cy="800644"/>
            </a:xfrm>
            <a:prstGeom prst="rect">
              <a:avLst/>
            </a:prstGeom>
          </p:spPr>
          <p:txBody>
            <a:bodyPr vert="horz"/>
            <a:lstStyle>
              <a:lvl1pPr algn="ctr" defTabSz="1219170" rtl="0" eaLnBrk="1" latinLnBrk="0" hangingPunct="1">
                <a:spcBef>
                  <a:spcPct val="0"/>
                </a:spcBef>
                <a:buNone/>
                <a:defRPr sz="3000" kern="1200">
                  <a:solidFill>
                    <a:schemeClr val="accent2"/>
                  </a:solidFill>
                  <a:latin typeface="Lato Regular"/>
                  <a:ea typeface="+mj-ea"/>
                  <a:cs typeface="Lato Regular"/>
                </a:defRPr>
              </a:lvl1pPr>
            </a:lstStyle>
            <a:p>
              <a:pPr defTabSz="2483449">
                <a:defRPr/>
              </a:pPr>
              <a:r>
                <a:rPr lang="en-US" sz="7200" b="1" dirty="0">
                  <a:solidFill>
                    <a:schemeClr val="bg1"/>
                  </a:solidFill>
                  <a:latin typeface="Calibri" panose="020F0502020204030204" pitchFamily="34" charset="0"/>
                  <a:ea typeface="Lato Heavy" panose="020F0502020204030203" pitchFamily="34" charset="0"/>
                  <a:cs typeface="Lato Heavy" panose="020F0502020204030203" pitchFamily="34" charset="0"/>
                  <a:sym typeface="Lato Black"/>
                </a:rPr>
                <a:t>Z </a:t>
              </a:r>
              <a:r>
                <a:rPr lang="en-US" sz="3600" b="1" dirty="0">
                  <a:solidFill>
                    <a:schemeClr val="bg1"/>
                  </a:solidFill>
                  <a:latin typeface="Calibri" panose="020F0502020204030204" pitchFamily="34" charset="0"/>
                  <a:ea typeface="Lato Heavy" panose="020F0502020204030203" pitchFamily="34" charset="0"/>
                  <a:cs typeface="Lato Heavy" panose="020F0502020204030203" pitchFamily="34" charset="0"/>
                  <a:sym typeface="Lato Black"/>
                </a:rPr>
                <a:t>BDT</a:t>
              </a:r>
              <a:endParaRPr lang="en-US" sz="7200" b="1" dirty="0">
                <a:solidFill>
                  <a:schemeClr val="bg1"/>
                </a:solidFill>
                <a:latin typeface="Calibri" panose="020F0502020204030204" pitchFamily="34" charset="0"/>
                <a:ea typeface="Lato Heavy" panose="020F0502020204030203" pitchFamily="34" charset="0"/>
                <a:cs typeface="Lato Heavy" panose="020F0502020204030203" pitchFamily="34" charset="0"/>
                <a:sym typeface="Lato Black"/>
              </a:endParaRPr>
            </a:p>
          </p:txBody>
        </p:sp>
        <p:sp>
          <p:nvSpPr>
            <p:cNvPr id="97" name="Rectangle 96"/>
            <p:cNvSpPr/>
            <p:nvPr/>
          </p:nvSpPr>
          <p:spPr>
            <a:xfrm>
              <a:off x="1086924" y="2308672"/>
              <a:ext cx="1399099" cy="5988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2483449">
                <a:spcBef>
                  <a:spcPct val="0"/>
                </a:spcBef>
                <a:defRPr/>
              </a:pPr>
              <a:r>
                <a:rPr lang="en-US" sz="2000" dirty="0">
                  <a:solidFill>
                    <a:schemeClr val="bg1"/>
                  </a:solidFill>
                  <a:latin typeface="Calibri" panose="020F0502020204030204" pitchFamily="34" charset="0"/>
                  <a:ea typeface="Lato Heavy" panose="020F0502020204030203" pitchFamily="34" charset="0"/>
                  <a:cs typeface="Lato Heavy" panose="020F0502020204030203" pitchFamily="34" charset="0"/>
                  <a:sym typeface="Lato Black"/>
                </a:rPr>
                <a:t>ANNUAL REVENUE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0030472" y="6298029"/>
            <a:ext cx="1704914" cy="184824"/>
            <a:chOff x="4530556" y="6175492"/>
            <a:chExt cx="2852999" cy="309284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9460" y="6175492"/>
              <a:ext cx="964095" cy="309284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0556" y="6185873"/>
              <a:ext cx="1766118" cy="2989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95927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9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3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2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3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3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3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3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8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1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400"/>
                            </p:stCondLst>
                            <p:childTnLst>
                              <p:par>
                                <p:cTn id="5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3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3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70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3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300"/>
                            </p:stCondLst>
                            <p:childTnLst>
                              <p:par>
                                <p:cTn id="6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3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3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6" grpId="0" animBg="1"/>
      <p:bldP spid="47" grpId="0" animBg="1"/>
      <p:bldP spid="49" grpId="0" animBg="1"/>
      <p:bldP spid="52" grpId="0" animBg="1"/>
      <p:bldP spid="57" grpId="0" animBg="1"/>
      <p:bldP spid="6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extBox 143"/>
          <p:cNvSpPr txBox="1"/>
          <p:nvPr/>
        </p:nvSpPr>
        <p:spPr>
          <a:xfrm>
            <a:off x="5561664" y="398579"/>
            <a:ext cx="122696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217">
              <a:defRPr/>
            </a:pPr>
            <a:r>
              <a:rPr lang="en-US" sz="1000" kern="0" dirty="0">
                <a:solidFill>
                  <a:sysClr val="windowText" lastClr="000000"/>
                </a:solidFill>
                <a:latin typeface="Calibri Light" panose="020F0302020204030204" pitchFamily="34" charset="0"/>
                <a:cs typeface="Source Sans Pro"/>
              </a:rPr>
              <a:t>E-LOGISTICS FIRM</a:t>
            </a:r>
          </a:p>
        </p:txBody>
      </p:sp>
      <p:grpSp>
        <p:nvGrpSpPr>
          <p:cNvPr id="145" name="Group 144"/>
          <p:cNvGrpSpPr>
            <a:grpSpLocks/>
          </p:cNvGrpSpPr>
          <p:nvPr/>
        </p:nvGrpSpPr>
        <p:grpSpPr bwMode="auto">
          <a:xfrm>
            <a:off x="5835553" y="1132499"/>
            <a:ext cx="520894" cy="91199"/>
            <a:chOff x="1703388" y="2006913"/>
            <a:chExt cx="1478230" cy="258682"/>
          </a:xfrm>
        </p:grpSpPr>
        <p:sp>
          <p:nvSpPr>
            <p:cNvPr id="146" name="Oval 145"/>
            <p:cNvSpPr/>
            <p:nvPr/>
          </p:nvSpPr>
          <p:spPr>
            <a:xfrm>
              <a:off x="1703388" y="2006913"/>
              <a:ext cx="258809" cy="25868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17">
                <a:defRPr/>
              </a:pPr>
              <a:endParaRPr lang="en-US" sz="900" kern="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7" name="Oval 146"/>
            <p:cNvSpPr/>
            <p:nvPr/>
          </p:nvSpPr>
          <p:spPr>
            <a:xfrm>
              <a:off x="2008243" y="2006913"/>
              <a:ext cx="258809" cy="25868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17">
                <a:defRPr/>
              </a:pPr>
              <a:endParaRPr lang="en-US" sz="900" kern="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8" name="Oval 147"/>
            <p:cNvSpPr/>
            <p:nvPr/>
          </p:nvSpPr>
          <p:spPr>
            <a:xfrm>
              <a:off x="2313099" y="2006913"/>
              <a:ext cx="258809" cy="25868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17">
                <a:defRPr/>
              </a:pPr>
              <a:endParaRPr lang="en-US" sz="900" kern="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9" name="Oval 148"/>
            <p:cNvSpPr/>
            <p:nvPr/>
          </p:nvSpPr>
          <p:spPr>
            <a:xfrm>
              <a:off x="2617954" y="2006913"/>
              <a:ext cx="258809" cy="25868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17">
                <a:defRPr/>
              </a:pPr>
              <a:endParaRPr lang="en-US" sz="900" kern="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0" name="Oval 149"/>
            <p:cNvSpPr/>
            <p:nvPr/>
          </p:nvSpPr>
          <p:spPr>
            <a:xfrm>
              <a:off x="2922809" y="2006913"/>
              <a:ext cx="258809" cy="25868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17">
                <a:defRPr/>
              </a:pPr>
              <a:endParaRPr lang="en-US" sz="900" kern="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151" name="TextBox 72"/>
          <p:cNvSpPr txBox="1">
            <a:spLocks noChangeArrowheads="1"/>
          </p:cNvSpPr>
          <p:nvPr/>
        </p:nvSpPr>
        <p:spPr bwMode="auto">
          <a:xfrm>
            <a:off x="3183385" y="573179"/>
            <a:ext cx="5825314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9pPr>
          </a:lstStyle>
          <a:p>
            <a:pPr algn="ctr" defTabSz="457200"/>
            <a:r>
              <a:rPr lang="en-US" sz="3300" b="1" kern="0" spc="-150" dirty="0">
                <a:latin typeface="Calibri" panose="020F0502020204030204" pitchFamily="34" charset="0"/>
                <a:cs typeface="Source Sans Pro"/>
              </a:rPr>
              <a:t>OUR PROJECTIONS FOR THE FUTURE</a:t>
            </a:r>
          </a:p>
        </p:txBody>
      </p:sp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6892690"/>
              </p:ext>
            </p:extLst>
          </p:nvPr>
        </p:nvGraphicFramePr>
        <p:xfrm>
          <a:off x="815557" y="1838726"/>
          <a:ext cx="10254840" cy="405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36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37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37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437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5588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alibri" panose="020F050202020403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10171" marR="110171" marT="55086" marB="5508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YEAR</a:t>
                      </a:r>
                      <a:r>
                        <a:rPr lang="en-US" sz="1400" b="0" baseline="0" dirty="0"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1</a:t>
                      </a:r>
                      <a:endParaRPr lang="en-US" sz="1400" b="0" dirty="0">
                        <a:latin typeface="Calibri" panose="020F050202020403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10171" marR="110171" marT="55086" marB="5508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YEAR</a:t>
                      </a:r>
                      <a:r>
                        <a:rPr lang="en-US" sz="1400" b="0" baseline="0" dirty="0"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3</a:t>
                      </a:r>
                      <a:endParaRPr lang="en-US" sz="1400" b="0" dirty="0">
                        <a:latin typeface="Calibri" panose="020F050202020403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10171" marR="110171" marT="55086" marB="5508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YEAR 5</a:t>
                      </a:r>
                    </a:p>
                  </a:txBody>
                  <a:tcPr marL="110171" marR="110171" marT="55086" marB="5508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5588">
                <a:tc>
                  <a:txBody>
                    <a:bodyPr/>
                    <a:lstStyle/>
                    <a:p>
                      <a:pPr algn="ctr"/>
                      <a:r>
                        <a:rPr lang="ar-SY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</a:rPr>
                        <a:t> </a:t>
                      </a:r>
                      <a:r>
                        <a:rPr lang="en-US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Description and Text Goes</a:t>
                      </a:r>
                      <a:r>
                        <a:rPr lang="en-US" sz="110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here</a:t>
                      </a:r>
                      <a:endParaRPr lang="en-US" sz="11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 panose="020F050202020403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10171" marR="110171" marT="55086" marB="55086" anchor="ctr"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60,099</a:t>
                      </a:r>
                    </a:p>
                  </a:txBody>
                  <a:tcPr marL="110171" marR="110171" marT="55086" marB="5508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80,873</a:t>
                      </a:r>
                    </a:p>
                  </a:txBody>
                  <a:tcPr marL="110171" marR="110171" marT="55086" marB="5508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76,9838</a:t>
                      </a:r>
                    </a:p>
                  </a:txBody>
                  <a:tcPr marL="110171" marR="110171" marT="55086" marB="5508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5588">
                <a:tc>
                  <a:txBody>
                    <a:bodyPr/>
                    <a:lstStyle/>
                    <a:p>
                      <a:pPr algn="ctr"/>
                      <a:r>
                        <a:rPr lang="ar-SY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</a:rPr>
                        <a:t> </a:t>
                      </a:r>
                      <a:r>
                        <a:rPr lang="en-US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Description and Text Goes</a:t>
                      </a:r>
                      <a:r>
                        <a:rPr lang="en-US" sz="110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here</a:t>
                      </a:r>
                      <a:endParaRPr lang="en-US" sz="11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 panose="020F050202020403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10171" marR="110171" marT="55086" marB="55086" anchor="ctr"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20,09</a:t>
                      </a:r>
                    </a:p>
                  </a:txBody>
                  <a:tcPr marL="110171" marR="110171" marT="55086" marB="5508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20,09</a:t>
                      </a:r>
                    </a:p>
                  </a:txBody>
                  <a:tcPr marL="110171" marR="110171" marT="55086" marB="5508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20,09</a:t>
                      </a:r>
                    </a:p>
                  </a:txBody>
                  <a:tcPr marL="110171" marR="110171" marT="55086" marB="5508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5588">
                <a:tc>
                  <a:txBody>
                    <a:bodyPr/>
                    <a:lstStyle/>
                    <a:p>
                      <a:pPr algn="ctr"/>
                      <a:r>
                        <a:rPr lang="ar-SY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</a:rPr>
                        <a:t> </a:t>
                      </a:r>
                      <a:r>
                        <a:rPr lang="en-US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Description and Text Goes</a:t>
                      </a:r>
                      <a:r>
                        <a:rPr lang="en-US" sz="110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here</a:t>
                      </a:r>
                      <a:endParaRPr lang="en-US" sz="11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 panose="020F050202020403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10171" marR="110171" marT="55086" marB="55086" anchor="ctr"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20,09</a:t>
                      </a:r>
                    </a:p>
                  </a:txBody>
                  <a:tcPr marL="110171" marR="110171" marT="55086" marB="5508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20,09</a:t>
                      </a:r>
                    </a:p>
                  </a:txBody>
                  <a:tcPr marL="110171" marR="110171" marT="55086" marB="5508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20,09</a:t>
                      </a:r>
                    </a:p>
                  </a:txBody>
                  <a:tcPr marL="110171" marR="110171" marT="55086" marB="5508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5588">
                <a:tc>
                  <a:txBody>
                    <a:bodyPr/>
                    <a:lstStyle/>
                    <a:p>
                      <a:pPr algn="ctr"/>
                      <a:r>
                        <a:rPr lang="ar-SY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</a:rPr>
                        <a:t> </a:t>
                      </a:r>
                      <a:r>
                        <a:rPr lang="en-US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Description and Text Goes</a:t>
                      </a:r>
                      <a:r>
                        <a:rPr lang="en-US" sz="110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here</a:t>
                      </a:r>
                      <a:endParaRPr lang="en-US" sz="11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 panose="020F050202020403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10171" marR="110171" marT="55086" marB="55086" anchor="ctr"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20,09</a:t>
                      </a:r>
                    </a:p>
                  </a:txBody>
                  <a:tcPr marL="110171" marR="110171" marT="55086" marB="5508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20,09</a:t>
                      </a:r>
                    </a:p>
                  </a:txBody>
                  <a:tcPr marL="110171" marR="110171" marT="55086" marB="5508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20,09</a:t>
                      </a:r>
                    </a:p>
                  </a:txBody>
                  <a:tcPr marL="110171" marR="110171" marT="55086" marB="5508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5588">
                <a:tc>
                  <a:txBody>
                    <a:bodyPr/>
                    <a:lstStyle/>
                    <a:p>
                      <a:pPr algn="ctr"/>
                      <a:r>
                        <a:rPr lang="ar-SY" sz="11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</a:rPr>
                        <a:t> </a:t>
                      </a:r>
                      <a:r>
                        <a:rPr lang="en-US" sz="11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Description and Text Goes</a:t>
                      </a:r>
                      <a:r>
                        <a:rPr lang="en-US" sz="1100" baseline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here</a:t>
                      </a:r>
                      <a:endParaRPr lang="en-US" sz="11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10171" marR="110171" marT="55086" marB="55086" anchor="ctr"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20,09</a:t>
                      </a:r>
                    </a:p>
                  </a:txBody>
                  <a:tcPr marL="110171" marR="110171" marT="55086" marB="5508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20,09</a:t>
                      </a:r>
                    </a:p>
                  </a:txBody>
                  <a:tcPr marL="110171" marR="110171" marT="55086" marB="5508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20,09</a:t>
                      </a:r>
                    </a:p>
                  </a:txBody>
                  <a:tcPr marL="110171" marR="110171" marT="55086" marB="5508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5588">
                <a:tc>
                  <a:txBody>
                    <a:bodyPr/>
                    <a:lstStyle/>
                    <a:p>
                      <a:pPr algn="ctr"/>
                      <a:r>
                        <a:rPr lang="ar-SY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</a:rPr>
                        <a:t> </a:t>
                      </a:r>
                      <a:r>
                        <a:rPr lang="en-US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Description and Text Goes</a:t>
                      </a:r>
                      <a:r>
                        <a:rPr lang="en-US" sz="110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here</a:t>
                      </a:r>
                      <a:endParaRPr lang="en-US" sz="11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 panose="020F050202020403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10171" marR="110171" marT="55086" marB="55086" anchor="ctr"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60.555</a:t>
                      </a:r>
                    </a:p>
                  </a:txBody>
                  <a:tcPr marL="110171" marR="110171" marT="55086" marB="5508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60.555</a:t>
                      </a:r>
                    </a:p>
                  </a:txBody>
                  <a:tcPr marL="110171" marR="110171" marT="55086" marB="5508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60.555</a:t>
                      </a:r>
                    </a:p>
                  </a:txBody>
                  <a:tcPr marL="110171" marR="110171" marT="55086" marB="5508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5588">
                <a:tc>
                  <a:txBody>
                    <a:bodyPr/>
                    <a:lstStyle/>
                    <a:p>
                      <a:pPr algn="ctr"/>
                      <a:r>
                        <a:rPr lang="ar-SY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</a:rPr>
                        <a:t> </a:t>
                      </a:r>
                      <a:r>
                        <a:rPr lang="en-US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Description and Text Goes</a:t>
                      </a:r>
                      <a:r>
                        <a:rPr lang="en-US" sz="110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here</a:t>
                      </a:r>
                      <a:endParaRPr lang="en-US" sz="11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 panose="020F050202020403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10171" marR="110171" marT="55086" marB="55086" anchor="ctr"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85040</a:t>
                      </a:r>
                    </a:p>
                  </a:txBody>
                  <a:tcPr marL="110171" marR="110171" marT="55086" marB="5508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85040</a:t>
                      </a:r>
                    </a:p>
                  </a:txBody>
                  <a:tcPr marL="110171" marR="110171" marT="55086" marB="5508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85040</a:t>
                      </a:r>
                    </a:p>
                  </a:txBody>
                  <a:tcPr marL="110171" marR="110171" marT="55086" marB="5508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5588">
                <a:tc>
                  <a:txBody>
                    <a:bodyPr/>
                    <a:lstStyle/>
                    <a:p>
                      <a:pPr algn="ctr"/>
                      <a:r>
                        <a:rPr lang="ar-SY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</a:rPr>
                        <a:t> </a:t>
                      </a:r>
                      <a:r>
                        <a:rPr lang="en-US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Description and Text Goes</a:t>
                      </a:r>
                      <a:r>
                        <a:rPr lang="en-US" sz="110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here</a:t>
                      </a:r>
                      <a:endParaRPr lang="en-US" sz="11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 panose="020F050202020403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10171" marR="110171" marT="55086" marB="55086" anchor="ctr"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85,09</a:t>
                      </a:r>
                    </a:p>
                  </a:txBody>
                  <a:tcPr marL="110171" marR="110171" marT="55086" marB="5508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85,09</a:t>
                      </a:r>
                    </a:p>
                  </a:txBody>
                  <a:tcPr marL="110171" marR="110171" marT="55086" marB="5508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85,09</a:t>
                      </a:r>
                    </a:p>
                  </a:txBody>
                  <a:tcPr marL="110171" marR="110171" marT="55086" marB="5508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558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TOTAL VALUE</a:t>
                      </a:r>
                    </a:p>
                  </a:txBody>
                  <a:tcPr marL="110171" marR="110171" marT="55086" marB="55086" anchor="ctr">
                    <a:lnL w="12700" cmpd="sng">
                      <a:noFill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BDT 2,000,900 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10171" marR="110171" marT="55086" marB="5508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BDT 8,000,900 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10171" marR="110171" marT="55086" marB="5508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BDT 10,000,900 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10171" marR="110171" marT="55086" marB="5508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pSp>
        <p:nvGrpSpPr>
          <p:cNvPr id="17" name="Group 16"/>
          <p:cNvGrpSpPr/>
          <p:nvPr/>
        </p:nvGrpSpPr>
        <p:grpSpPr>
          <a:xfrm>
            <a:off x="10030472" y="6298029"/>
            <a:ext cx="1704914" cy="184824"/>
            <a:chOff x="4530556" y="6175492"/>
            <a:chExt cx="2852999" cy="309284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9460" y="6175492"/>
              <a:ext cx="964095" cy="309284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0556" y="6185873"/>
              <a:ext cx="1766118" cy="2989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20474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extBox 143"/>
          <p:cNvSpPr txBox="1"/>
          <p:nvPr/>
        </p:nvSpPr>
        <p:spPr>
          <a:xfrm>
            <a:off x="5561664" y="398579"/>
            <a:ext cx="122696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217">
              <a:defRPr/>
            </a:pPr>
            <a:r>
              <a:rPr lang="en-US" sz="1000" kern="0" dirty="0">
                <a:solidFill>
                  <a:sysClr val="windowText" lastClr="000000"/>
                </a:solidFill>
                <a:latin typeface="Calibri Light" panose="020F0302020204030204" pitchFamily="34" charset="0"/>
                <a:cs typeface="Source Sans Pro"/>
              </a:rPr>
              <a:t>E-LOGISTICS FIRM</a:t>
            </a:r>
          </a:p>
        </p:txBody>
      </p:sp>
      <p:grpSp>
        <p:nvGrpSpPr>
          <p:cNvPr id="145" name="Group 144"/>
          <p:cNvGrpSpPr>
            <a:grpSpLocks/>
          </p:cNvGrpSpPr>
          <p:nvPr/>
        </p:nvGrpSpPr>
        <p:grpSpPr bwMode="auto">
          <a:xfrm>
            <a:off x="5835553" y="1132499"/>
            <a:ext cx="520894" cy="91199"/>
            <a:chOff x="1703388" y="2006913"/>
            <a:chExt cx="1478230" cy="258682"/>
          </a:xfrm>
        </p:grpSpPr>
        <p:sp>
          <p:nvSpPr>
            <p:cNvPr id="146" name="Oval 145"/>
            <p:cNvSpPr/>
            <p:nvPr/>
          </p:nvSpPr>
          <p:spPr>
            <a:xfrm>
              <a:off x="1703388" y="2006913"/>
              <a:ext cx="258809" cy="25868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17">
                <a:defRPr/>
              </a:pPr>
              <a:endParaRPr lang="en-US" sz="900" kern="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7" name="Oval 146"/>
            <p:cNvSpPr/>
            <p:nvPr/>
          </p:nvSpPr>
          <p:spPr>
            <a:xfrm>
              <a:off x="2008243" y="2006913"/>
              <a:ext cx="258809" cy="25868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17">
                <a:defRPr/>
              </a:pPr>
              <a:endParaRPr lang="en-US" sz="900" kern="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8" name="Oval 147"/>
            <p:cNvSpPr/>
            <p:nvPr/>
          </p:nvSpPr>
          <p:spPr>
            <a:xfrm>
              <a:off x="2313099" y="2006913"/>
              <a:ext cx="258809" cy="25868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17">
                <a:defRPr/>
              </a:pPr>
              <a:endParaRPr lang="en-US" sz="900" kern="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9" name="Oval 148"/>
            <p:cNvSpPr/>
            <p:nvPr/>
          </p:nvSpPr>
          <p:spPr>
            <a:xfrm>
              <a:off x="2617954" y="2006913"/>
              <a:ext cx="258809" cy="25868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17">
                <a:defRPr/>
              </a:pPr>
              <a:endParaRPr lang="en-US" sz="900" kern="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0" name="Oval 149"/>
            <p:cNvSpPr/>
            <p:nvPr/>
          </p:nvSpPr>
          <p:spPr>
            <a:xfrm>
              <a:off x="2922809" y="2006913"/>
              <a:ext cx="258809" cy="25868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17">
                <a:defRPr/>
              </a:pPr>
              <a:endParaRPr lang="en-US" sz="900" kern="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151" name="TextBox 72"/>
          <p:cNvSpPr txBox="1">
            <a:spLocks noChangeArrowheads="1"/>
          </p:cNvSpPr>
          <p:nvPr/>
        </p:nvSpPr>
        <p:spPr bwMode="auto">
          <a:xfrm>
            <a:off x="3882299" y="573179"/>
            <a:ext cx="4427494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9pPr>
          </a:lstStyle>
          <a:p>
            <a:pPr algn="ctr" defTabSz="457200"/>
            <a:r>
              <a:rPr lang="en-US" sz="3300" b="1" kern="0" spc="-150" dirty="0">
                <a:latin typeface="Calibri" panose="020F0502020204030204" pitchFamily="34" charset="0"/>
                <a:cs typeface="Source Sans Pro"/>
              </a:rPr>
              <a:t>KEY FINANCIAL SNAPSHOTS</a:t>
            </a:r>
          </a:p>
        </p:txBody>
      </p:sp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val="1652852130"/>
              </p:ext>
            </p:extLst>
          </p:nvPr>
        </p:nvGraphicFramePr>
        <p:xfrm>
          <a:off x="1123540" y="1842329"/>
          <a:ext cx="3948856" cy="308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7552687" y="1958037"/>
            <a:ext cx="1582356" cy="3680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Lato Regular"/>
              </a:rPr>
              <a:t>2020 Projections</a:t>
            </a:r>
            <a:endParaRPr lang="id-ID" sz="16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Lato Regular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5756571" y="2441452"/>
            <a:ext cx="1586713" cy="1095093"/>
            <a:chOff x="6507111" y="2301553"/>
            <a:chExt cx="2221921" cy="868777"/>
          </a:xfrm>
        </p:grpSpPr>
        <p:sp>
          <p:nvSpPr>
            <p:cNvPr id="17" name="Rectangle 16"/>
            <p:cNvSpPr/>
            <p:nvPr/>
          </p:nvSpPr>
          <p:spPr>
            <a:xfrm>
              <a:off x="6507111" y="2301553"/>
              <a:ext cx="2221921" cy="868777"/>
            </a:xfrm>
            <a:prstGeom prst="rect">
              <a:avLst/>
            </a:prstGeom>
            <a:noFill/>
            <a:ln>
              <a:solidFill>
                <a:schemeClr val="accent1">
                  <a:alpha val="7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6663982" y="2411946"/>
              <a:ext cx="1908177" cy="582800"/>
              <a:chOff x="1282620" y="1697636"/>
              <a:chExt cx="1908177" cy="582800"/>
            </a:xfrm>
          </p:grpSpPr>
          <p:sp>
            <p:nvSpPr>
              <p:cNvPr id="19" name="TextBox 18"/>
              <p:cNvSpPr txBox="1"/>
              <p:nvPr/>
            </p:nvSpPr>
            <p:spPr>
              <a:xfrm>
                <a:off x="1282620" y="2152246"/>
                <a:ext cx="1908177" cy="12819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050" spc="27" dirty="0">
                    <a:solidFill>
                      <a:schemeClr val="accent1">
                        <a:lumMod val="50000"/>
                      </a:schemeClr>
                    </a:solidFill>
                    <a:latin typeface="Calibri" panose="020F0502020204030204" pitchFamily="34" charset="0"/>
                    <a:cs typeface="Roboto Light"/>
                  </a:rPr>
                  <a:t>TOTAL REVENUE</a:t>
                </a: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1714561" y="1697636"/>
                <a:ext cx="1195904" cy="4883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US" sz="4000" b="1" cap="all" spc="27" dirty="0">
                    <a:solidFill>
                      <a:schemeClr val="accent1">
                        <a:lumMod val="50000"/>
                      </a:schemeClr>
                    </a:solidFill>
                    <a:latin typeface="Calibri" panose="020F0502020204030204" pitchFamily="34" charset="0"/>
                    <a:cs typeface="Roboto Light"/>
                  </a:rPr>
                  <a:t>U </a:t>
                </a:r>
                <a:r>
                  <a:rPr lang="en-US" b="1" cap="all" spc="27" dirty="0">
                    <a:solidFill>
                      <a:schemeClr val="accent1">
                        <a:lumMod val="50000"/>
                      </a:schemeClr>
                    </a:solidFill>
                    <a:latin typeface="Calibri" panose="020F0502020204030204" pitchFamily="34" charset="0"/>
                    <a:cs typeface="Roboto Light"/>
                  </a:rPr>
                  <a:t>BDT</a:t>
                </a:r>
                <a:endParaRPr lang="en-US" sz="4000" b="1" cap="all" spc="27" dirty="0">
                  <a:solidFill>
                    <a:schemeClr val="accent1">
                      <a:lumMod val="50000"/>
                    </a:schemeClr>
                  </a:solidFill>
                  <a:latin typeface="Calibri" panose="020F0502020204030204" pitchFamily="34" charset="0"/>
                  <a:cs typeface="Roboto Light"/>
                </a:endParaRPr>
              </a:p>
            </p:txBody>
          </p:sp>
        </p:grpSp>
      </p:grpSp>
      <p:grpSp>
        <p:nvGrpSpPr>
          <p:cNvPr id="21" name="Group 20"/>
          <p:cNvGrpSpPr/>
          <p:nvPr/>
        </p:nvGrpSpPr>
        <p:grpSpPr>
          <a:xfrm>
            <a:off x="7552689" y="2445152"/>
            <a:ext cx="1586713" cy="1095093"/>
            <a:chOff x="8825987" y="2301553"/>
            <a:chExt cx="2221921" cy="868777"/>
          </a:xfrm>
        </p:grpSpPr>
        <p:sp>
          <p:nvSpPr>
            <p:cNvPr id="22" name="Rectangle 21"/>
            <p:cNvSpPr/>
            <p:nvPr/>
          </p:nvSpPr>
          <p:spPr>
            <a:xfrm>
              <a:off x="8825987" y="2301553"/>
              <a:ext cx="2221921" cy="868777"/>
            </a:xfrm>
            <a:prstGeom prst="rect">
              <a:avLst/>
            </a:prstGeom>
            <a:noFill/>
            <a:ln>
              <a:solidFill>
                <a:schemeClr val="accent2">
                  <a:alpha val="5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accent2"/>
                </a:solidFill>
              </a:endParaRPr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8982858" y="2411946"/>
              <a:ext cx="1908177" cy="582800"/>
              <a:chOff x="1282620" y="1697636"/>
              <a:chExt cx="1908177" cy="582800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1282620" y="2152246"/>
                <a:ext cx="1908177" cy="12819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050" spc="27" dirty="0">
                    <a:solidFill>
                      <a:schemeClr val="accent2"/>
                    </a:solidFill>
                    <a:latin typeface="Calibri" panose="020F0502020204030204" pitchFamily="34" charset="0"/>
                    <a:cs typeface="Roboto Light"/>
                  </a:rPr>
                  <a:t>TOTAL INVESTMENT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1737009" y="1697636"/>
                <a:ext cx="1151009" cy="4883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US" sz="4000" b="1" cap="all" spc="27" dirty="0">
                    <a:solidFill>
                      <a:schemeClr val="accent2"/>
                    </a:solidFill>
                    <a:latin typeface="Calibri" panose="020F0502020204030204" pitchFamily="34" charset="0"/>
                    <a:cs typeface="Roboto Light"/>
                  </a:rPr>
                  <a:t>V </a:t>
                </a:r>
                <a:r>
                  <a:rPr lang="en-US" b="1" cap="all" spc="27" dirty="0">
                    <a:solidFill>
                      <a:schemeClr val="accent2"/>
                    </a:solidFill>
                    <a:latin typeface="Calibri" panose="020F0502020204030204" pitchFamily="34" charset="0"/>
                    <a:cs typeface="Roboto Light"/>
                  </a:rPr>
                  <a:t>BDT</a:t>
                </a:r>
                <a:endParaRPr lang="en-US" sz="4000" b="1" cap="all" spc="27" dirty="0">
                  <a:solidFill>
                    <a:schemeClr val="accent2"/>
                  </a:solidFill>
                  <a:latin typeface="Calibri" panose="020F0502020204030204" pitchFamily="34" charset="0"/>
                  <a:cs typeface="Roboto Light"/>
                </a:endParaRPr>
              </a:p>
            </p:txBody>
          </p:sp>
        </p:grpSp>
      </p:grpSp>
      <p:grpSp>
        <p:nvGrpSpPr>
          <p:cNvPr id="26" name="Group 25"/>
          <p:cNvGrpSpPr/>
          <p:nvPr/>
        </p:nvGrpSpPr>
        <p:grpSpPr>
          <a:xfrm>
            <a:off x="9274060" y="2431209"/>
            <a:ext cx="1586713" cy="1095093"/>
            <a:chOff x="6507111" y="3333449"/>
            <a:chExt cx="2221921" cy="868777"/>
          </a:xfrm>
        </p:grpSpPr>
        <p:sp>
          <p:nvSpPr>
            <p:cNvPr id="27" name="Rectangle 26"/>
            <p:cNvSpPr/>
            <p:nvPr/>
          </p:nvSpPr>
          <p:spPr>
            <a:xfrm>
              <a:off x="6507111" y="3333449"/>
              <a:ext cx="2221921" cy="868777"/>
            </a:xfrm>
            <a:prstGeom prst="rect">
              <a:avLst/>
            </a:prstGeom>
            <a:noFill/>
            <a:ln>
              <a:solidFill>
                <a:schemeClr val="accent3">
                  <a:alpha val="5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6663982" y="3469392"/>
              <a:ext cx="1908177" cy="582800"/>
              <a:chOff x="1282620" y="1697636"/>
              <a:chExt cx="1908177" cy="582800"/>
            </a:xfrm>
          </p:grpSpPr>
          <p:sp>
            <p:nvSpPr>
              <p:cNvPr id="33" name="TextBox 32"/>
              <p:cNvSpPr txBox="1"/>
              <p:nvPr/>
            </p:nvSpPr>
            <p:spPr>
              <a:xfrm>
                <a:off x="1282620" y="2152246"/>
                <a:ext cx="1908177" cy="12819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050" spc="27" dirty="0">
                    <a:solidFill>
                      <a:schemeClr val="accent3">
                        <a:lumMod val="75000"/>
                      </a:schemeClr>
                    </a:solidFill>
                    <a:latin typeface="Calibri" panose="020F0502020204030204" pitchFamily="34" charset="0"/>
                    <a:cs typeface="Roboto Light"/>
                  </a:rPr>
                  <a:t>ROI</a:t>
                </a: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1720667" y="1697636"/>
                <a:ext cx="1183691" cy="4883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US" sz="4000" b="1" cap="all" spc="27" dirty="0">
                    <a:solidFill>
                      <a:schemeClr val="accent3">
                        <a:lumMod val="75000"/>
                      </a:schemeClr>
                    </a:solidFill>
                    <a:latin typeface="Calibri" panose="020F0502020204030204" pitchFamily="34" charset="0"/>
                    <a:cs typeface="Roboto Light"/>
                  </a:rPr>
                  <a:t>W%</a:t>
                </a:r>
              </a:p>
            </p:txBody>
          </p:sp>
        </p:grpSp>
      </p:grpSp>
      <p:grpSp>
        <p:nvGrpSpPr>
          <p:cNvPr id="35" name="Group 34"/>
          <p:cNvGrpSpPr/>
          <p:nvPr/>
        </p:nvGrpSpPr>
        <p:grpSpPr>
          <a:xfrm>
            <a:off x="7552687" y="3754352"/>
            <a:ext cx="1586713" cy="1095093"/>
            <a:chOff x="8825987" y="3333449"/>
            <a:chExt cx="2221921" cy="868777"/>
          </a:xfrm>
        </p:grpSpPr>
        <p:sp>
          <p:nvSpPr>
            <p:cNvPr id="36" name="Rectangle 35"/>
            <p:cNvSpPr/>
            <p:nvPr/>
          </p:nvSpPr>
          <p:spPr>
            <a:xfrm>
              <a:off x="8825987" y="3333449"/>
              <a:ext cx="2221921" cy="868777"/>
            </a:xfrm>
            <a:prstGeom prst="rect">
              <a:avLst/>
            </a:prstGeom>
            <a:noFill/>
            <a:ln>
              <a:solidFill>
                <a:srgbClr val="BC8FDD">
                  <a:alpha val="56863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rgbClr val="7030A0"/>
                </a:solidFill>
              </a:endParaRPr>
            </a:p>
          </p:txBody>
        </p:sp>
        <p:grpSp>
          <p:nvGrpSpPr>
            <p:cNvPr id="37" name="Group 36"/>
            <p:cNvGrpSpPr/>
            <p:nvPr/>
          </p:nvGrpSpPr>
          <p:grpSpPr>
            <a:xfrm>
              <a:off x="8982858" y="3419058"/>
              <a:ext cx="1908177" cy="582800"/>
              <a:chOff x="1282620" y="1697636"/>
              <a:chExt cx="1908177" cy="582800"/>
            </a:xfrm>
          </p:grpSpPr>
          <p:sp>
            <p:nvSpPr>
              <p:cNvPr id="38" name="TextBox 37"/>
              <p:cNvSpPr txBox="1"/>
              <p:nvPr/>
            </p:nvSpPr>
            <p:spPr>
              <a:xfrm>
                <a:off x="1282620" y="2152246"/>
                <a:ext cx="1908177" cy="12819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050" spc="27" dirty="0">
                    <a:solidFill>
                      <a:srgbClr val="7030A0"/>
                    </a:solidFill>
                    <a:latin typeface="Calibri" panose="020F0502020204030204" pitchFamily="34" charset="0"/>
                    <a:cs typeface="Roboto Light"/>
                  </a:rPr>
                  <a:t>NPV</a:t>
                </a: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1751597" y="1697636"/>
                <a:ext cx="1121828" cy="4883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US" sz="4000" b="1" cap="all" spc="27" dirty="0">
                    <a:solidFill>
                      <a:srgbClr val="7030A0"/>
                    </a:solidFill>
                    <a:latin typeface="Calibri" panose="020F0502020204030204" pitchFamily="34" charset="0"/>
                    <a:cs typeface="Roboto Light"/>
                  </a:rPr>
                  <a:t>X </a:t>
                </a:r>
                <a:r>
                  <a:rPr lang="en-US" b="1" cap="all" spc="27" dirty="0">
                    <a:solidFill>
                      <a:srgbClr val="7030A0"/>
                    </a:solidFill>
                    <a:latin typeface="Calibri" panose="020F0502020204030204" pitchFamily="34" charset="0"/>
                    <a:cs typeface="Roboto Light"/>
                  </a:rPr>
                  <a:t>BDT</a:t>
                </a:r>
                <a:endParaRPr lang="en-US" sz="4000" b="1" cap="all" spc="27" dirty="0">
                  <a:solidFill>
                    <a:srgbClr val="7030A0"/>
                  </a:solidFill>
                  <a:latin typeface="Calibri" panose="020F0502020204030204" pitchFamily="34" charset="0"/>
                  <a:cs typeface="Roboto Light"/>
                </a:endParaRPr>
              </a:p>
            </p:txBody>
          </p:sp>
        </p:grpSp>
      </p:grpSp>
      <p:grpSp>
        <p:nvGrpSpPr>
          <p:cNvPr id="40" name="Group 39"/>
          <p:cNvGrpSpPr/>
          <p:nvPr/>
        </p:nvGrpSpPr>
        <p:grpSpPr>
          <a:xfrm>
            <a:off x="5756571" y="3752131"/>
            <a:ext cx="1586713" cy="1095093"/>
            <a:chOff x="6507111" y="4302893"/>
            <a:chExt cx="2221921" cy="868777"/>
          </a:xfrm>
        </p:grpSpPr>
        <p:sp>
          <p:nvSpPr>
            <p:cNvPr id="41" name="Rectangle 40"/>
            <p:cNvSpPr/>
            <p:nvPr/>
          </p:nvSpPr>
          <p:spPr>
            <a:xfrm>
              <a:off x="6507111" y="4302893"/>
              <a:ext cx="2221921" cy="868777"/>
            </a:xfrm>
            <a:prstGeom prst="rect">
              <a:avLst/>
            </a:prstGeom>
            <a:noFill/>
            <a:ln>
              <a:solidFill>
                <a:schemeClr val="accent4">
                  <a:alpha val="5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accent4"/>
                </a:solidFill>
              </a:endParaRPr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6663982" y="4416445"/>
              <a:ext cx="1908177" cy="582800"/>
              <a:chOff x="1282620" y="1697636"/>
              <a:chExt cx="1908177" cy="582800"/>
            </a:xfrm>
          </p:grpSpPr>
          <p:sp>
            <p:nvSpPr>
              <p:cNvPr id="43" name="TextBox 42"/>
              <p:cNvSpPr txBox="1"/>
              <p:nvPr/>
            </p:nvSpPr>
            <p:spPr>
              <a:xfrm>
                <a:off x="1282620" y="2152246"/>
                <a:ext cx="1908177" cy="12819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050" spc="27" dirty="0">
                    <a:solidFill>
                      <a:schemeClr val="accent4"/>
                    </a:solidFill>
                    <a:latin typeface="Calibri" panose="020F0502020204030204" pitchFamily="34" charset="0"/>
                    <a:cs typeface="Roboto Light"/>
                  </a:rPr>
                  <a:t>IRR</a:t>
                </a: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1859840" y="1697636"/>
                <a:ext cx="905347" cy="4883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US" sz="4000" b="1" cap="all" spc="27" dirty="0">
                    <a:solidFill>
                      <a:schemeClr val="accent4"/>
                    </a:solidFill>
                    <a:latin typeface="Calibri" panose="020F0502020204030204" pitchFamily="34" charset="0"/>
                    <a:cs typeface="Roboto Light"/>
                  </a:rPr>
                  <a:t>Y%</a:t>
                </a:r>
              </a:p>
            </p:txBody>
          </p:sp>
        </p:grpSp>
      </p:grpSp>
      <p:grpSp>
        <p:nvGrpSpPr>
          <p:cNvPr id="45" name="Group 44"/>
          <p:cNvGrpSpPr/>
          <p:nvPr/>
        </p:nvGrpSpPr>
        <p:grpSpPr>
          <a:xfrm>
            <a:off x="9274058" y="3752131"/>
            <a:ext cx="1586713" cy="1095093"/>
            <a:chOff x="8825987" y="4302893"/>
            <a:chExt cx="2221921" cy="868777"/>
          </a:xfrm>
        </p:grpSpPr>
        <p:sp>
          <p:nvSpPr>
            <p:cNvPr id="46" name="Rectangle 45"/>
            <p:cNvSpPr/>
            <p:nvPr/>
          </p:nvSpPr>
          <p:spPr>
            <a:xfrm>
              <a:off x="8825987" y="4302893"/>
              <a:ext cx="2221921" cy="868777"/>
            </a:xfrm>
            <a:prstGeom prst="rect">
              <a:avLst/>
            </a:prstGeom>
            <a:noFill/>
            <a:ln>
              <a:solidFill>
                <a:schemeClr val="accent6">
                  <a:lumMod val="50000"/>
                  <a:alpha val="5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grpSp>
          <p:nvGrpSpPr>
            <p:cNvPr id="47" name="Group 46"/>
            <p:cNvGrpSpPr/>
            <p:nvPr/>
          </p:nvGrpSpPr>
          <p:grpSpPr>
            <a:xfrm>
              <a:off x="8982857" y="4413287"/>
              <a:ext cx="1908177" cy="582800"/>
              <a:chOff x="1282620" y="1697636"/>
              <a:chExt cx="1908177" cy="582800"/>
            </a:xfrm>
          </p:grpSpPr>
          <p:sp>
            <p:nvSpPr>
              <p:cNvPr id="48" name="TextBox 47"/>
              <p:cNvSpPr txBox="1"/>
              <p:nvPr/>
            </p:nvSpPr>
            <p:spPr>
              <a:xfrm>
                <a:off x="1282620" y="2152246"/>
                <a:ext cx="1908177" cy="12819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050" spc="27" dirty="0">
                    <a:solidFill>
                      <a:schemeClr val="accent6">
                        <a:lumMod val="75000"/>
                      </a:schemeClr>
                    </a:solidFill>
                    <a:latin typeface="Calibri" panose="020F0502020204030204" pitchFamily="34" charset="0"/>
                    <a:cs typeface="Roboto Light"/>
                  </a:rPr>
                  <a:t>NET CASH FLOW</a:t>
                </a: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1777412" y="1697636"/>
                <a:ext cx="1070199" cy="4883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US" sz="4000" b="1" cap="all" spc="27" dirty="0">
                    <a:solidFill>
                      <a:schemeClr val="accent6">
                        <a:lumMod val="75000"/>
                      </a:schemeClr>
                    </a:solidFill>
                    <a:latin typeface="Calibri" panose="020F0502020204030204" pitchFamily="34" charset="0"/>
                    <a:cs typeface="Roboto Light"/>
                  </a:rPr>
                  <a:t>Z </a:t>
                </a:r>
                <a:r>
                  <a:rPr lang="en-US" b="1" cap="all" spc="27" dirty="0">
                    <a:solidFill>
                      <a:schemeClr val="accent6">
                        <a:lumMod val="75000"/>
                      </a:schemeClr>
                    </a:solidFill>
                    <a:latin typeface="Calibri" panose="020F0502020204030204" pitchFamily="34" charset="0"/>
                    <a:cs typeface="Roboto Light"/>
                  </a:rPr>
                  <a:t>BDT</a:t>
                </a:r>
                <a:endParaRPr lang="en-US" sz="4000" b="1" cap="all" spc="27" dirty="0">
                  <a:solidFill>
                    <a:schemeClr val="accent6">
                      <a:lumMod val="75000"/>
                    </a:schemeClr>
                  </a:solidFill>
                  <a:latin typeface="Calibri" panose="020F0502020204030204" pitchFamily="34" charset="0"/>
                  <a:cs typeface="Roboto Light"/>
                </a:endParaRPr>
              </a:p>
            </p:txBody>
          </p:sp>
        </p:grpSp>
      </p:grpSp>
      <p:grpSp>
        <p:nvGrpSpPr>
          <p:cNvPr id="53" name="Group 52"/>
          <p:cNvGrpSpPr/>
          <p:nvPr/>
        </p:nvGrpSpPr>
        <p:grpSpPr>
          <a:xfrm>
            <a:off x="10030472" y="6298029"/>
            <a:ext cx="1704914" cy="184824"/>
            <a:chOff x="4530556" y="6175492"/>
            <a:chExt cx="2852999" cy="309284"/>
          </a:xfrm>
        </p:grpSpPr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9460" y="6175492"/>
              <a:ext cx="964095" cy="309284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0556" y="6185873"/>
              <a:ext cx="1766118" cy="2989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97662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Sub>
          <a:bldChart bld="category"/>
        </p:bldSub>
      </p:bldGraphic>
      <p:bldP spid="15" grpId="0"/>
    </p:bldLst>
  </p:timing>
</p:sld>
</file>

<file path=ppt/theme/theme1.xml><?xml version="1.0" encoding="utf-8"?>
<a:theme xmlns:a="http://schemas.openxmlformats.org/drawingml/2006/main" name="Default Theme">
  <a:themeElements>
    <a:clrScheme name="Moderna Light Version">
      <a:dk1>
        <a:srgbClr val="445469"/>
      </a:dk1>
      <a:lt1>
        <a:sysClr val="window" lastClr="FFFFFF"/>
      </a:lt1>
      <a:dk2>
        <a:srgbClr val="445469"/>
      </a:dk2>
      <a:lt2>
        <a:srgbClr val="FCFCFC"/>
      </a:lt2>
      <a:accent1>
        <a:srgbClr val="F8D35E"/>
      </a:accent1>
      <a:accent2>
        <a:srgbClr val="1B6AA3"/>
      </a:accent2>
      <a:accent3>
        <a:srgbClr val="3FD5BA"/>
      </a:accent3>
      <a:accent4>
        <a:srgbClr val="F47264"/>
      </a:accent4>
      <a:accent5>
        <a:srgbClr val="8F8FBF"/>
      </a:accent5>
      <a:accent6>
        <a:srgbClr val="7CC8EC"/>
      </a:accent6>
      <a:hlink>
        <a:srgbClr val="FF2638"/>
      </a:hlink>
      <a:folHlink>
        <a:srgbClr val="EE8A1E"/>
      </a:folHlink>
    </a:clrScheme>
    <a:fontScheme name="Custom 1">
      <a:majorFont>
        <a:latin typeface="Lato"/>
        <a:ea typeface=""/>
        <a:cs typeface=""/>
      </a:majorFont>
      <a:minorFont>
        <a:latin typeface="La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Mayas Theme Color">
    <a:dk1>
      <a:srgbClr val="5C5C5C"/>
    </a:dk1>
    <a:lt1>
      <a:sysClr val="window" lastClr="FFFFFF"/>
    </a:lt1>
    <a:dk2>
      <a:srgbClr val="3F3F3F"/>
    </a:dk2>
    <a:lt2>
      <a:srgbClr val="FCFCFC"/>
    </a:lt2>
    <a:accent1>
      <a:srgbClr val="1B6AA3"/>
    </a:accent1>
    <a:accent2>
      <a:srgbClr val="84CBC5"/>
    </a:accent2>
    <a:accent3>
      <a:srgbClr val="F8D35E"/>
    </a:accent3>
    <a:accent4>
      <a:srgbClr val="F47264"/>
    </a:accent4>
    <a:accent5>
      <a:srgbClr val="7CC8EC"/>
    </a:accent5>
    <a:accent6>
      <a:srgbClr val="868AD1"/>
    </a:accent6>
    <a:hlink>
      <a:srgbClr val="0000FF"/>
    </a:hlink>
    <a:folHlink>
      <a:srgbClr val="800080"/>
    </a:folHlink>
  </a:clrScheme>
  <a:fontScheme name="Mayas Fonts">
    <a:majorFont>
      <a:latin typeface="Source Sans Pro Light"/>
      <a:ea typeface=""/>
      <a:cs typeface=""/>
    </a:majorFont>
    <a:minorFont>
      <a:latin typeface="Calibr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423</Words>
  <Application>Microsoft Office PowerPoint</Application>
  <PresentationFormat>Widescreen</PresentationFormat>
  <Paragraphs>175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33" baseType="lpstr">
      <vt:lpstr>ＭＳ Ｐゴシック</vt:lpstr>
      <vt:lpstr>Arial</vt:lpstr>
      <vt:lpstr>Calibri</vt:lpstr>
      <vt:lpstr>Calibri Light</vt:lpstr>
      <vt:lpstr>Gill Sans</vt:lpstr>
      <vt:lpstr>Helvetica Neue Light</vt:lpstr>
      <vt:lpstr>Lato</vt:lpstr>
      <vt:lpstr>Lato Black</vt:lpstr>
      <vt:lpstr>Lato Heavy</vt:lpstr>
      <vt:lpstr>Lato Light</vt:lpstr>
      <vt:lpstr>Lato Regular</vt:lpstr>
      <vt:lpstr>Open Sans</vt:lpstr>
      <vt:lpstr>Open Sans Condensed Light</vt:lpstr>
      <vt:lpstr>Open Sans Light</vt:lpstr>
      <vt:lpstr>Roboto Light</vt:lpstr>
      <vt:lpstr>Source Sans Pro</vt:lpstr>
      <vt:lpstr>Default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 R</dc:creator>
  <cp:lastModifiedBy>M R</cp:lastModifiedBy>
  <cp:revision>20</cp:revision>
  <dcterms:created xsi:type="dcterms:W3CDTF">2016-04-24T20:27:48Z</dcterms:created>
  <dcterms:modified xsi:type="dcterms:W3CDTF">2016-04-30T04:18:26Z</dcterms:modified>
</cp:coreProperties>
</file>