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279" r:id="rId3"/>
    <p:sldId id="275" r:id="rId4"/>
    <p:sldId id="261" r:id="rId5"/>
    <p:sldId id="262" r:id="rId6"/>
    <p:sldId id="263" r:id="rId7"/>
    <p:sldId id="283" r:id="rId8"/>
    <p:sldId id="282" r:id="rId9"/>
    <p:sldId id="264" r:id="rId10"/>
    <p:sldId id="266" r:id="rId11"/>
    <p:sldId id="280" r:id="rId12"/>
    <p:sldId id="281" r:id="rId13"/>
    <p:sldId id="267" r:id="rId14"/>
    <p:sldId id="277" r:id="rId15"/>
    <p:sldId id="269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B3A"/>
    <a:srgbClr val="6B7176"/>
    <a:srgbClr val="F9B347"/>
    <a:srgbClr val="C39BE1"/>
    <a:srgbClr val="20A9CA"/>
    <a:srgbClr val="D1F7ED"/>
    <a:srgbClr val="A0E0F0"/>
    <a:srgbClr val="F8E6D0"/>
    <a:srgbClr val="F8CA80"/>
    <a:srgbClr val="F6B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Revenue Projections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 Ply Ad Star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20A9CA"/>
              </a:solidFill>
            </c:spPr>
            <c:extLst>
              <c:ext xmlns:c16="http://schemas.microsoft.com/office/drawing/2014/chart" uri="{C3380CC4-5D6E-409C-BE32-E72D297353CC}">
                <c16:uniqueId val="{00000003-5FA7-42AD-9008-0F3B7B0AE8AC}"/>
              </c:ext>
            </c:extLst>
          </c:dPt>
          <c:dPt>
            <c:idx val="1"/>
            <c:invertIfNegative val="0"/>
            <c:bubble3D val="0"/>
            <c:spPr>
              <a:solidFill>
                <a:srgbClr val="25CAA0"/>
              </a:solidFill>
            </c:spPr>
            <c:extLst>
              <c:ext xmlns:c16="http://schemas.microsoft.com/office/drawing/2014/chart" uri="{C3380CC4-5D6E-409C-BE32-E72D297353CC}">
                <c16:uniqueId val="{00000004-5FA7-42AD-9008-0F3B7B0AE8AC}"/>
              </c:ext>
            </c:extLst>
          </c:dPt>
          <c:dPt>
            <c:idx val="2"/>
            <c:invertIfNegative val="0"/>
            <c:bubble3D val="0"/>
            <c:spPr>
              <a:solidFill>
                <a:srgbClr val="F9B347"/>
              </a:solidFill>
            </c:spPr>
            <c:extLst>
              <c:ext xmlns:c16="http://schemas.microsoft.com/office/drawing/2014/chart" uri="{C3380CC4-5D6E-409C-BE32-E72D297353CC}">
                <c16:uniqueId val="{00000005-5FA7-42AD-9008-0F3B7B0AE8AC}"/>
              </c:ext>
            </c:extLst>
          </c:dPt>
          <c:dPt>
            <c:idx val="3"/>
            <c:invertIfNegative val="0"/>
            <c:bubble3D val="0"/>
            <c:spPr>
              <a:solidFill>
                <a:srgbClr val="F95B3A"/>
              </a:solidFill>
            </c:spPr>
            <c:extLst>
              <c:ext xmlns:c16="http://schemas.microsoft.com/office/drawing/2014/chart" uri="{C3380CC4-5D6E-409C-BE32-E72D297353CC}">
                <c16:uniqueId val="{00000006-5FA7-42AD-9008-0F3B7B0AE8AC}"/>
              </c:ext>
            </c:extLst>
          </c:dPt>
          <c:dPt>
            <c:idx val="4"/>
            <c:invertIfNegative val="0"/>
            <c:bubble3D val="0"/>
            <c:spPr>
              <a:solidFill>
                <a:srgbClr val="91969B"/>
              </a:solidFill>
            </c:spPr>
            <c:extLst>
              <c:ext xmlns:c16="http://schemas.microsoft.com/office/drawing/2014/chart" uri="{C3380CC4-5D6E-409C-BE32-E72D297353CC}">
                <c16:uniqueId val="{00000007-5FA7-42AD-9008-0F3B7B0AE8A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325.08</c:v>
                </c:pt>
                <c:pt idx="1">
                  <c:v>400</c:v>
                </c:pt>
                <c:pt idx="2">
                  <c:v>521.9</c:v>
                </c:pt>
                <c:pt idx="3">
                  <c:v>691.88</c:v>
                </c:pt>
                <c:pt idx="4">
                  <c:v>811.8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7-42AD-9008-0F3B7B0AE8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666048"/>
        <c:axId val="189667584"/>
      </c:barChart>
      <c:catAx>
        <c:axId val="1896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9667584"/>
        <c:crosses val="autoZero"/>
        <c:auto val="1"/>
        <c:lblAlgn val="ctr"/>
        <c:lblOffset val="100"/>
        <c:noMultiLvlLbl val="0"/>
      </c:catAx>
      <c:valAx>
        <c:axId val="189667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  <a:alpha val="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8966604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600">
          <a:solidFill>
            <a:srgbClr val="435269"/>
          </a:solidFill>
          <a:latin typeface="Calibri Light" panose="020F030202020403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A6473-5692-4A05-AAC4-119890FBCD5E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10AB9-9DD4-413B-A1A6-17DC59A8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5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493775A-DDCE-2444-8B4E-81FD545454F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675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8A620B-0334-4C4C-8A49-95C9F17A648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6628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7289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with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6200164" y="3832471"/>
            <a:ext cx="2216852" cy="12469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3810183" y="3832471"/>
            <a:ext cx="2216852" cy="12469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8583704" y="3832471"/>
            <a:ext cx="2216852" cy="12469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1422583" y="3832471"/>
            <a:ext cx="2216852" cy="12469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4"/>
          </p:nvPr>
        </p:nvSpPr>
        <p:spPr>
          <a:xfrm>
            <a:off x="6200164" y="1363908"/>
            <a:ext cx="2216852" cy="12469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3810183" y="1363908"/>
            <a:ext cx="2216852" cy="12469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36"/>
          </p:nvPr>
        </p:nvSpPr>
        <p:spPr>
          <a:xfrm>
            <a:off x="8583704" y="1363908"/>
            <a:ext cx="2216852" cy="12469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37"/>
          </p:nvPr>
        </p:nvSpPr>
        <p:spPr>
          <a:xfrm>
            <a:off x="1422583" y="1363908"/>
            <a:ext cx="2216852" cy="12469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61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9" name="그림 개체 틀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30" name="그림 개체 틀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518278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5" name="그림 개체 틀 3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5519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7" name="그림 개체 틀 3"/>
          <p:cNvSpPr>
            <a:spLocks noGrp="1"/>
          </p:cNvSpPr>
          <p:nvPr>
            <p:ph type="pic" sz="quarter" idx="25" hasCustomPrompt="1"/>
          </p:nvPr>
        </p:nvSpPr>
        <p:spPr>
          <a:xfrm>
            <a:off x="1733614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0" name="그림 개체 틀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2759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1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1733614" y="172759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3" name="그림 개체 틀 3"/>
          <p:cNvSpPr>
            <a:spLocks noGrp="1"/>
          </p:cNvSpPr>
          <p:nvPr>
            <p:ph type="pic" sz="quarter" idx="27" hasCustomPrompt="1"/>
          </p:nvPr>
        </p:nvSpPr>
        <p:spPr>
          <a:xfrm>
            <a:off x="1733614" y="345519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4" name="그림 개체 틀 3"/>
          <p:cNvSpPr>
            <a:spLocks noGrp="1"/>
          </p:cNvSpPr>
          <p:nvPr>
            <p:ph type="pic" sz="quarter" idx="28" hasCustomPrompt="1"/>
          </p:nvPr>
        </p:nvSpPr>
        <p:spPr>
          <a:xfrm>
            <a:off x="3467228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8" name="그림 개체 틀 3"/>
          <p:cNvSpPr>
            <a:spLocks noGrp="1"/>
          </p:cNvSpPr>
          <p:nvPr>
            <p:ph type="pic" sz="quarter" idx="29" hasCustomPrompt="1"/>
          </p:nvPr>
        </p:nvSpPr>
        <p:spPr>
          <a:xfrm>
            <a:off x="3467228" y="172759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31" name="그림 개체 틀 3"/>
          <p:cNvSpPr>
            <a:spLocks noGrp="1"/>
          </p:cNvSpPr>
          <p:nvPr>
            <p:ph type="pic" sz="quarter" idx="30" hasCustomPrompt="1"/>
          </p:nvPr>
        </p:nvSpPr>
        <p:spPr>
          <a:xfrm>
            <a:off x="5200842" y="0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31" hasCustomPrompt="1"/>
          </p:nvPr>
        </p:nvSpPr>
        <p:spPr>
          <a:xfrm>
            <a:off x="3467228" y="518464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3" name="그림 개체 틀 3"/>
          <p:cNvSpPr>
            <a:spLocks noGrp="1"/>
          </p:cNvSpPr>
          <p:nvPr>
            <p:ph type="pic" sz="quarter" idx="32" hasCustomPrompt="1"/>
          </p:nvPr>
        </p:nvSpPr>
        <p:spPr>
          <a:xfrm>
            <a:off x="5200842" y="1729456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4" name="그림 개체 틀 3"/>
          <p:cNvSpPr>
            <a:spLocks noGrp="1"/>
          </p:cNvSpPr>
          <p:nvPr>
            <p:ph type="pic" sz="quarter" idx="33" hasCustomPrompt="1"/>
          </p:nvPr>
        </p:nvSpPr>
        <p:spPr>
          <a:xfrm>
            <a:off x="5200842" y="345705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5" name="그림 개체 틀 3"/>
          <p:cNvSpPr>
            <a:spLocks noGrp="1"/>
          </p:cNvSpPr>
          <p:nvPr>
            <p:ph type="pic" sz="quarter" idx="34" hasCustomPrompt="1"/>
          </p:nvPr>
        </p:nvSpPr>
        <p:spPr>
          <a:xfrm>
            <a:off x="3467228" y="3455192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6" name="그림 개체 틀 3"/>
          <p:cNvSpPr>
            <a:spLocks noGrp="1"/>
          </p:cNvSpPr>
          <p:nvPr>
            <p:ph type="pic" sz="quarter" idx="35" hasCustomPrompt="1"/>
          </p:nvPr>
        </p:nvSpPr>
        <p:spPr>
          <a:xfrm>
            <a:off x="1733614" y="518278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7" name="그림 개체 틀 3"/>
          <p:cNvSpPr>
            <a:spLocks noGrp="1"/>
          </p:cNvSpPr>
          <p:nvPr>
            <p:ph type="pic" sz="quarter" idx="36" hasCustomPrompt="1"/>
          </p:nvPr>
        </p:nvSpPr>
        <p:spPr>
          <a:xfrm>
            <a:off x="5200842" y="5182788"/>
            <a:ext cx="1673352" cy="167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823" indent="-342823" algn="ctr">
              <a:buNone/>
              <a:defRPr lang="ko-KR" altLang="en-US" sz="1000" kern="1200" baseline="0" dirty="0">
                <a:solidFill>
                  <a:schemeClr val="tx1"/>
                </a:solidFill>
                <a:latin typeface="Lato Light"/>
                <a:ea typeface="+mn-ea"/>
                <a:cs typeface="Lato Light"/>
              </a:defRPr>
            </a:lvl1pPr>
          </a:lstStyle>
          <a:p>
            <a:pPr marL="0" lvl="0" indent="0" algn="ctr" defTabSz="914194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493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09177" y="1789726"/>
            <a:ext cx="2670196" cy="3599324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6822999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322710" y="2646611"/>
            <a:ext cx="5543905" cy="310098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0359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hind the Sc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011534" y="2996633"/>
            <a:ext cx="4111823" cy="2584456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375284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980773" y="2143876"/>
            <a:ext cx="3828083" cy="2167265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81831"/>
      </p:ext>
    </p:extLst>
  </p:cSld>
  <p:clrMapOvr>
    <a:masterClrMapping/>
  </p:clrMapOvr>
  <p:transition spd="med" advClick="0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>
                <a:solidFill>
                  <a:schemeClr val="bg1">
                    <a:lumMod val="50000"/>
                  </a:schemeClr>
                </a:solidFill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50324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8340914" y="2127720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118438" y="2127720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231975" y="2127720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9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128713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521149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79835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372271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4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469841" y="2038599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923826" y="1981196"/>
            <a:ext cx="3407664" cy="340766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/>
          <p:cNvSpPr>
            <a:spLocks noGrp="1"/>
          </p:cNvSpPr>
          <p:nvPr>
            <p:ph type="pic" sz="quarter" idx="43"/>
          </p:nvPr>
        </p:nvSpPr>
        <p:spPr>
          <a:xfrm>
            <a:off x="2623792" y="3063472"/>
            <a:ext cx="1516433" cy="13892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44"/>
          </p:nvPr>
        </p:nvSpPr>
        <p:spPr>
          <a:xfrm>
            <a:off x="4140225" y="3063472"/>
            <a:ext cx="1516433" cy="13892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45"/>
          </p:nvPr>
        </p:nvSpPr>
        <p:spPr>
          <a:xfrm>
            <a:off x="1107359" y="3063472"/>
            <a:ext cx="1516433" cy="13892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46"/>
          </p:nvPr>
        </p:nvSpPr>
        <p:spPr>
          <a:xfrm>
            <a:off x="2623792" y="4452676"/>
            <a:ext cx="1516433" cy="13892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47"/>
          </p:nvPr>
        </p:nvSpPr>
        <p:spPr>
          <a:xfrm>
            <a:off x="4140225" y="4452676"/>
            <a:ext cx="1516433" cy="13892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48"/>
          </p:nvPr>
        </p:nvSpPr>
        <p:spPr>
          <a:xfrm>
            <a:off x="1107359" y="4452676"/>
            <a:ext cx="1516433" cy="13892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49"/>
          </p:nvPr>
        </p:nvSpPr>
        <p:spPr>
          <a:xfrm>
            <a:off x="2623792" y="1674270"/>
            <a:ext cx="1516433" cy="13892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4140225" y="1674270"/>
            <a:ext cx="1516433" cy="13892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1107359" y="1674270"/>
            <a:ext cx="1516433" cy="138920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2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407002" y="2157896"/>
            <a:ext cx="1885995" cy="33452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044654" y="2157896"/>
            <a:ext cx="1885995" cy="33452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637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11508952" y="363084"/>
            <a:ext cx="422186" cy="422189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522550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61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Regular"/>
          <a:ea typeface="+mj-ea"/>
          <a:cs typeface="Lato Regular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Regular"/>
          <a:ea typeface="+mn-ea"/>
          <a:cs typeface="Lato Regular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Regular"/>
          <a:ea typeface="+mn-ea"/>
          <a:cs typeface="Lato Regular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Regular"/>
          <a:ea typeface="+mn-ea"/>
          <a:cs typeface="Lato Regular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Regular"/>
          <a:ea typeface="+mn-ea"/>
          <a:cs typeface="Lato Regular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Regular"/>
          <a:ea typeface="+mn-ea"/>
          <a:cs typeface="Lato Regular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atianakaletsch.com/wp-content/uploads/2015/09/VIDEO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964"/>
            <a:ext cx="12207935" cy="686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>
            <a:spLocks/>
          </p:cNvSpPr>
          <p:nvPr/>
        </p:nvSpPr>
        <p:spPr>
          <a:xfrm rot="16200000">
            <a:off x="2666206" y="-2675171"/>
            <a:ext cx="6858000" cy="12190414"/>
          </a:xfrm>
          <a:prstGeom prst="rect">
            <a:avLst/>
          </a:prstGeom>
          <a:solidFill>
            <a:schemeClr val="accent3">
              <a:lumMod val="50000"/>
              <a:alpha val="7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"/>
          <p:cNvSpPr>
            <a:spLocks/>
          </p:cNvSpPr>
          <p:nvPr/>
        </p:nvSpPr>
        <p:spPr bwMode="auto">
          <a:xfrm>
            <a:off x="2697374" y="5156058"/>
            <a:ext cx="67956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/>
            <a:r>
              <a:rPr lang="en-US" sz="48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ONLINE VIDEO PLATFORM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122610" y="763131"/>
            <a:ext cx="3954111" cy="4075569"/>
            <a:chOff x="1596800" y="2083092"/>
            <a:chExt cx="2439153" cy="2514076"/>
          </a:xfrm>
        </p:grpSpPr>
        <p:grpSp>
          <p:nvGrpSpPr>
            <p:cNvPr id="24" name="Group 23"/>
            <p:cNvGrpSpPr/>
            <p:nvPr/>
          </p:nvGrpSpPr>
          <p:grpSpPr>
            <a:xfrm>
              <a:off x="1596800" y="2083092"/>
              <a:ext cx="2439153" cy="2514076"/>
              <a:chOff x="3267196" y="647000"/>
              <a:chExt cx="5525356" cy="569507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571901" y="961062"/>
                <a:ext cx="4915949" cy="50669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267196" y="647000"/>
                <a:ext cx="5525356" cy="5695077"/>
              </a:xfrm>
              <a:prstGeom prst="ellipse">
                <a:avLst/>
              </a:prstGeom>
              <a:noFill/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Freeform 305"/>
            <p:cNvSpPr>
              <a:spLocks/>
            </p:cNvSpPr>
            <p:nvPr/>
          </p:nvSpPr>
          <p:spPr bwMode="auto">
            <a:xfrm>
              <a:off x="2533476" y="2889461"/>
              <a:ext cx="777005" cy="901335"/>
            </a:xfrm>
            <a:custGeom>
              <a:avLst/>
              <a:gdLst>
                <a:gd name="T0" fmla="*/ 0 w 50"/>
                <a:gd name="T1" fmla="*/ 58 h 58"/>
                <a:gd name="T2" fmla="*/ 50 w 50"/>
                <a:gd name="T3" fmla="*/ 29 h 58"/>
                <a:gd name="T4" fmla="*/ 0 w 50"/>
                <a:gd name="T5" fmla="*/ 0 h 58"/>
                <a:gd name="T6" fmla="*/ 0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0" y="58"/>
                  </a:moveTo>
                  <a:lnTo>
                    <a:pt x="50" y="29"/>
                  </a:lnTo>
                  <a:lnTo>
                    <a:pt x="0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7793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>
            <a:spLocks/>
          </p:cNvSpPr>
          <p:nvPr/>
        </p:nvSpPr>
        <p:spPr bwMode="auto">
          <a:xfrm>
            <a:off x="854465" y="554021"/>
            <a:ext cx="518571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900" kern="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We Are Already Picking Up Steam!</a:t>
            </a:r>
          </a:p>
        </p:txBody>
      </p:sp>
      <p:sp>
        <p:nvSpPr>
          <p:cNvPr id="48" name="Rectangle 2"/>
          <p:cNvSpPr>
            <a:spLocks/>
          </p:cNvSpPr>
          <p:nvPr/>
        </p:nvSpPr>
        <p:spPr bwMode="auto">
          <a:xfrm>
            <a:off x="887091" y="395636"/>
            <a:ext cx="19059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000" kern="0" spc="20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Montserrat-Regular" charset="0"/>
              </a:rPr>
              <a:t>ONLINE VIDEO PLATFORM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713" y="1102475"/>
            <a:ext cx="531827" cy="28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28637" y="889183"/>
            <a:ext cx="9305925" cy="4845051"/>
            <a:chOff x="1133475" y="321614"/>
            <a:chExt cx="9305925" cy="4845051"/>
          </a:xfrm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1133475" y="2377427"/>
              <a:ext cx="7270750" cy="2789238"/>
            </a:xfrm>
            <a:custGeom>
              <a:avLst/>
              <a:gdLst>
                <a:gd name="T0" fmla="*/ 0 w 4580"/>
                <a:gd name="T1" fmla="*/ 1757 h 1757"/>
                <a:gd name="T2" fmla="*/ 1229 w 4580"/>
                <a:gd name="T3" fmla="*/ 502 h 1757"/>
                <a:gd name="T4" fmla="*/ 1241 w 4580"/>
                <a:gd name="T5" fmla="*/ 493 h 1757"/>
                <a:gd name="T6" fmla="*/ 1251 w 4580"/>
                <a:gd name="T7" fmla="*/ 500 h 1757"/>
                <a:gd name="T8" fmla="*/ 2074 w 4580"/>
                <a:gd name="T9" fmla="*/ 1310 h 1757"/>
                <a:gd name="T10" fmla="*/ 2041 w 4580"/>
                <a:gd name="T11" fmla="*/ 1310 h 1757"/>
                <a:gd name="T12" fmla="*/ 2733 w 4580"/>
                <a:gd name="T13" fmla="*/ 606 h 1757"/>
                <a:gd name="T14" fmla="*/ 2755 w 4580"/>
                <a:gd name="T15" fmla="*/ 585 h 1757"/>
                <a:gd name="T16" fmla="*/ 2776 w 4580"/>
                <a:gd name="T17" fmla="*/ 609 h 1757"/>
                <a:gd name="T18" fmla="*/ 3379 w 4580"/>
                <a:gd name="T19" fmla="*/ 1206 h 1757"/>
                <a:gd name="T20" fmla="*/ 3325 w 4580"/>
                <a:gd name="T21" fmla="*/ 1206 h 1757"/>
                <a:gd name="T22" fmla="*/ 4507 w 4580"/>
                <a:gd name="T23" fmla="*/ 0 h 1757"/>
                <a:gd name="T24" fmla="*/ 4580 w 4580"/>
                <a:gd name="T25" fmla="*/ 73 h 1757"/>
                <a:gd name="T26" fmla="*/ 3379 w 4580"/>
                <a:gd name="T27" fmla="*/ 1255 h 1757"/>
                <a:gd name="T28" fmla="*/ 3351 w 4580"/>
                <a:gd name="T29" fmla="*/ 1284 h 1757"/>
                <a:gd name="T30" fmla="*/ 3325 w 4580"/>
                <a:gd name="T31" fmla="*/ 1258 h 1757"/>
                <a:gd name="T32" fmla="*/ 2733 w 4580"/>
                <a:gd name="T33" fmla="*/ 656 h 1757"/>
                <a:gd name="T34" fmla="*/ 2776 w 4580"/>
                <a:gd name="T35" fmla="*/ 656 h 1757"/>
                <a:gd name="T36" fmla="*/ 2074 w 4580"/>
                <a:gd name="T37" fmla="*/ 1348 h 1757"/>
                <a:gd name="T38" fmla="*/ 2057 w 4580"/>
                <a:gd name="T39" fmla="*/ 1364 h 1757"/>
                <a:gd name="T40" fmla="*/ 2041 w 4580"/>
                <a:gd name="T41" fmla="*/ 1348 h 1757"/>
                <a:gd name="T42" fmla="*/ 1229 w 4580"/>
                <a:gd name="T43" fmla="*/ 523 h 1757"/>
                <a:gd name="T44" fmla="*/ 1251 w 4580"/>
                <a:gd name="T45" fmla="*/ 523 h 1757"/>
                <a:gd name="T46" fmla="*/ 0 w 4580"/>
                <a:gd name="T47" fmla="*/ 1757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80" h="1757">
                  <a:moveTo>
                    <a:pt x="0" y="1757"/>
                  </a:moveTo>
                  <a:lnTo>
                    <a:pt x="1229" y="502"/>
                  </a:lnTo>
                  <a:lnTo>
                    <a:pt x="1241" y="493"/>
                  </a:lnTo>
                  <a:lnTo>
                    <a:pt x="1251" y="500"/>
                  </a:lnTo>
                  <a:lnTo>
                    <a:pt x="2074" y="1310"/>
                  </a:lnTo>
                  <a:lnTo>
                    <a:pt x="2041" y="1310"/>
                  </a:lnTo>
                  <a:lnTo>
                    <a:pt x="2733" y="606"/>
                  </a:lnTo>
                  <a:lnTo>
                    <a:pt x="2755" y="585"/>
                  </a:lnTo>
                  <a:lnTo>
                    <a:pt x="2776" y="609"/>
                  </a:lnTo>
                  <a:lnTo>
                    <a:pt x="3379" y="1206"/>
                  </a:lnTo>
                  <a:lnTo>
                    <a:pt x="3325" y="1206"/>
                  </a:lnTo>
                  <a:lnTo>
                    <a:pt x="4507" y="0"/>
                  </a:lnTo>
                  <a:lnTo>
                    <a:pt x="4580" y="73"/>
                  </a:lnTo>
                  <a:lnTo>
                    <a:pt x="3379" y="1255"/>
                  </a:lnTo>
                  <a:lnTo>
                    <a:pt x="3351" y="1284"/>
                  </a:lnTo>
                  <a:lnTo>
                    <a:pt x="3325" y="1258"/>
                  </a:lnTo>
                  <a:lnTo>
                    <a:pt x="2733" y="656"/>
                  </a:lnTo>
                  <a:lnTo>
                    <a:pt x="2776" y="656"/>
                  </a:lnTo>
                  <a:lnTo>
                    <a:pt x="2074" y="1348"/>
                  </a:lnTo>
                  <a:lnTo>
                    <a:pt x="2057" y="1364"/>
                  </a:lnTo>
                  <a:lnTo>
                    <a:pt x="2041" y="1348"/>
                  </a:lnTo>
                  <a:lnTo>
                    <a:pt x="1229" y="523"/>
                  </a:lnTo>
                  <a:lnTo>
                    <a:pt x="1251" y="523"/>
                  </a:lnTo>
                  <a:lnTo>
                    <a:pt x="0" y="175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059737" y="321614"/>
              <a:ext cx="2379663" cy="2390775"/>
              <a:chOff x="8059737" y="321614"/>
              <a:chExt cx="2379663" cy="2390775"/>
            </a:xfrm>
          </p:grpSpPr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8059737" y="1959914"/>
                <a:ext cx="750888" cy="752475"/>
              </a:xfrm>
              <a:custGeom>
                <a:avLst/>
                <a:gdLst>
                  <a:gd name="T0" fmla="*/ 200 w 200"/>
                  <a:gd name="T1" fmla="*/ 88 h 200"/>
                  <a:gd name="T2" fmla="*/ 177 w 200"/>
                  <a:gd name="T3" fmla="*/ 24 h 200"/>
                  <a:gd name="T4" fmla="*/ 111 w 200"/>
                  <a:gd name="T5" fmla="*/ 0 h 200"/>
                  <a:gd name="T6" fmla="*/ 8 w 200"/>
                  <a:gd name="T7" fmla="*/ 103 h 200"/>
                  <a:gd name="T8" fmla="*/ 41 w 200"/>
                  <a:gd name="T9" fmla="*/ 81 h 200"/>
                  <a:gd name="T10" fmla="*/ 8 w 200"/>
                  <a:gd name="T11" fmla="*/ 193 h 200"/>
                  <a:gd name="T12" fmla="*/ 119 w 200"/>
                  <a:gd name="T13" fmla="*/ 159 h 200"/>
                  <a:gd name="T14" fmla="*/ 96 w 200"/>
                  <a:gd name="T15" fmla="*/ 192 h 200"/>
                  <a:gd name="T16" fmla="*/ 200 w 200"/>
                  <a:gd name="T17" fmla="*/ 88 h 200"/>
                  <a:gd name="T18" fmla="*/ 122 w 200"/>
                  <a:gd name="T19" fmla="*/ 135 h 200"/>
                  <a:gd name="T20" fmla="*/ 137 w 200"/>
                  <a:gd name="T21" fmla="*/ 114 h 200"/>
                  <a:gd name="T22" fmla="*/ 65 w 200"/>
                  <a:gd name="T23" fmla="*/ 136 h 200"/>
                  <a:gd name="T24" fmla="*/ 86 w 200"/>
                  <a:gd name="T25" fmla="*/ 64 h 200"/>
                  <a:gd name="T26" fmla="*/ 65 w 200"/>
                  <a:gd name="T27" fmla="*/ 78 h 200"/>
                  <a:gd name="T28" fmla="*/ 132 w 200"/>
                  <a:gd name="T29" fmla="*/ 11 h 200"/>
                  <a:gd name="T30" fmla="*/ 174 w 200"/>
                  <a:gd name="T31" fmla="*/ 27 h 200"/>
                  <a:gd name="T32" fmla="*/ 189 w 200"/>
                  <a:gd name="T33" fmla="*/ 68 h 200"/>
                  <a:gd name="T34" fmla="*/ 122 w 200"/>
                  <a:gd name="T35" fmla="*/ 13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0" h="200">
                    <a:moveTo>
                      <a:pt x="200" y="88"/>
                    </a:moveTo>
                    <a:cubicBezTo>
                      <a:pt x="177" y="24"/>
                      <a:pt x="177" y="24"/>
                      <a:pt x="177" y="2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38" y="4"/>
                      <a:pt x="8" y="103"/>
                    </a:cubicBezTo>
                    <a:cubicBezTo>
                      <a:pt x="8" y="103"/>
                      <a:pt x="27" y="87"/>
                      <a:pt x="41" y="81"/>
                    </a:cubicBezTo>
                    <a:cubicBezTo>
                      <a:pt x="41" y="81"/>
                      <a:pt x="0" y="146"/>
                      <a:pt x="8" y="193"/>
                    </a:cubicBezTo>
                    <a:cubicBezTo>
                      <a:pt x="54" y="200"/>
                      <a:pt x="119" y="159"/>
                      <a:pt x="119" y="159"/>
                    </a:cubicBezTo>
                    <a:cubicBezTo>
                      <a:pt x="113" y="173"/>
                      <a:pt x="96" y="192"/>
                      <a:pt x="96" y="192"/>
                    </a:cubicBezTo>
                    <a:cubicBezTo>
                      <a:pt x="195" y="162"/>
                      <a:pt x="200" y="88"/>
                      <a:pt x="200" y="88"/>
                    </a:cubicBezTo>
                    <a:moveTo>
                      <a:pt x="122" y="135"/>
                    </a:moveTo>
                    <a:cubicBezTo>
                      <a:pt x="122" y="135"/>
                      <a:pt x="132" y="123"/>
                      <a:pt x="137" y="114"/>
                    </a:cubicBezTo>
                    <a:cubicBezTo>
                      <a:pt x="137" y="114"/>
                      <a:pt x="94" y="140"/>
                      <a:pt x="65" y="136"/>
                    </a:cubicBezTo>
                    <a:cubicBezTo>
                      <a:pt x="59" y="105"/>
                      <a:pt x="86" y="64"/>
                      <a:pt x="86" y="64"/>
                    </a:cubicBezTo>
                    <a:cubicBezTo>
                      <a:pt x="77" y="68"/>
                      <a:pt x="65" y="78"/>
                      <a:pt x="65" y="78"/>
                    </a:cubicBezTo>
                    <a:cubicBezTo>
                      <a:pt x="84" y="14"/>
                      <a:pt x="132" y="11"/>
                      <a:pt x="132" y="11"/>
                    </a:cubicBezTo>
                    <a:cubicBezTo>
                      <a:pt x="174" y="27"/>
                      <a:pt x="174" y="27"/>
                      <a:pt x="174" y="27"/>
                    </a:cubicBezTo>
                    <a:cubicBezTo>
                      <a:pt x="189" y="68"/>
                      <a:pt x="189" y="68"/>
                      <a:pt x="189" y="68"/>
                    </a:cubicBezTo>
                    <a:cubicBezTo>
                      <a:pt x="189" y="68"/>
                      <a:pt x="186" y="116"/>
                      <a:pt x="122" y="13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8280400" y="2001189"/>
                <a:ext cx="488950" cy="485775"/>
              </a:xfrm>
              <a:custGeom>
                <a:avLst/>
                <a:gdLst>
                  <a:gd name="T0" fmla="*/ 115 w 130"/>
                  <a:gd name="T1" fmla="*/ 16 h 129"/>
                  <a:gd name="T2" fmla="*/ 73 w 130"/>
                  <a:gd name="T3" fmla="*/ 0 h 129"/>
                  <a:gd name="T4" fmla="*/ 6 w 130"/>
                  <a:gd name="T5" fmla="*/ 67 h 129"/>
                  <a:gd name="T6" fmla="*/ 27 w 130"/>
                  <a:gd name="T7" fmla="*/ 53 h 129"/>
                  <a:gd name="T8" fmla="*/ 6 w 130"/>
                  <a:gd name="T9" fmla="*/ 125 h 129"/>
                  <a:gd name="T10" fmla="*/ 78 w 130"/>
                  <a:gd name="T11" fmla="*/ 103 h 129"/>
                  <a:gd name="T12" fmla="*/ 63 w 130"/>
                  <a:gd name="T13" fmla="*/ 124 h 129"/>
                  <a:gd name="T14" fmla="*/ 130 w 130"/>
                  <a:gd name="T15" fmla="*/ 57 h 129"/>
                  <a:gd name="T16" fmla="*/ 115 w 130"/>
                  <a:gd name="T17" fmla="*/ 1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129">
                    <a:moveTo>
                      <a:pt x="115" y="16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25" y="3"/>
                      <a:pt x="6" y="67"/>
                    </a:cubicBezTo>
                    <a:cubicBezTo>
                      <a:pt x="6" y="67"/>
                      <a:pt x="18" y="57"/>
                      <a:pt x="27" y="53"/>
                    </a:cubicBezTo>
                    <a:cubicBezTo>
                      <a:pt x="27" y="53"/>
                      <a:pt x="0" y="94"/>
                      <a:pt x="6" y="125"/>
                    </a:cubicBezTo>
                    <a:cubicBezTo>
                      <a:pt x="35" y="129"/>
                      <a:pt x="78" y="103"/>
                      <a:pt x="78" y="103"/>
                    </a:cubicBezTo>
                    <a:cubicBezTo>
                      <a:pt x="73" y="112"/>
                      <a:pt x="63" y="124"/>
                      <a:pt x="63" y="124"/>
                    </a:cubicBezTo>
                    <a:cubicBezTo>
                      <a:pt x="127" y="105"/>
                      <a:pt x="130" y="57"/>
                      <a:pt x="130" y="57"/>
                    </a:cubicBezTo>
                    <a:cubicBezTo>
                      <a:pt x="115" y="16"/>
                      <a:pt x="115" y="16"/>
                      <a:pt x="115" y="16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8788400" y="1701152"/>
                <a:ext cx="614363" cy="822325"/>
              </a:xfrm>
              <a:custGeom>
                <a:avLst/>
                <a:gdLst>
                  <a:gd name="T0" fmla="*/ 164 w 164"/>
                  <a:gd name="T1" fmla="*/ 55 h 219"/>
                  <a:gd name="T2" fmla="*/ 133 w 164"/>
                  <a:gd name="T3" fmla="*/ 180 h 219"/>
                  <a:gd name="T4" fmla="*/ 0 w 164"/>
                  <a:gd name="T5" fmla="*/ 219 h 219"/>
                  <a:gd name="T6" fmla="*/ 27 w 164"/>
                  <a:gd name="T7" fmla="*/ 82 h 219"/>
                  <a:gd name="T8" fmla="*/ 109 w 164"/>
                  <a:gd name="T9" fmla="*/ 0 h 219"/>
                  <a:gd name="T10" fmla="*/ 164 w 164"/>
                  <a:gd name="T11" fmla="*/ 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219">
                    <a:moveTo>
                      <a:pt x="164" y="55"/>
                    </a:moveTo>
                    <a:cubicBezTo>
                      <a:pt x="133" y="180"/>
                      <a:pt x="133" y="180"/>
                      <a:pt x="133" y="180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19"/>
                      <a:pt x="93" y="147"/>
                      <a:pt x="27" y="82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64" y="55"/>
                      <a:pt x="164" y="55"/>
                      <a:pt x="164" y="55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8235950" y="1350314"/>
                <a:ext cx="822325" cy="620713"/>
              </a:xfrm>
              <a:custGeom>
                <a:avLst/>
                <a:gdLst>
                  <a:gd name="T0" fmla="*/ 164 w 219"/>
                  <a:gd name="T1" fmla="*/ 0 h 165"/>
                  <a:gd name="T2" fmla="*/ 38 w 219"/>
                  <a:gd name="T3" fmla="*/ 32 h 165"/>
                  <a:gd name="T4" fmla="*/ 0 w 219"/>
                  <a:gd name="T5" fmla="*/ 165 h 165"/>
                  <a:gd name="T6" fmla="*/ 137 w 219"/>
                  <a:gd name="T7" fmla="*/ 137 h 165"/>
                  <a:gd name="T8" fmla="*/ 219 w 219"/>
                  <a:gd name="T9" fmla="*/ 55 h 165"/>
                  <a:gd name="T10" fmla="*/ 164 w 219"/>
                  <a:gd name="T1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165">
                    <a:moveTo>
                      <a:pt x="164" y="0"/>
                    </a:moveTo>
                    <a:cubicBezTo>
                      <a:pt x="38" y="32"/>
                      <a:pt x="38" y="32"/>
                      <a:pt x="38" y="32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5"/>
                      <a:pt x="71" y="72"/>
                      <a:pt x="137" y="137"/>
                    </a:cubicBezTo>
                    <a:cubicBezTo>
                      <a:pt x="219" y="55"/>
                      <a:pt x="219" y="55"/>
                      <a:pt x="219" y="55"/>
                    </a:cubicBez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024937" y="689914"/>
                <a:ext cx="1046163" cy="1047750"/>
              </a:xfrm>
              <a:custGeom>
                <a:avLst/>
                <a:gdLst>
                  <a:gd name="T0" fmla="*/ 61 w 279"/>
                  <a:gd name="T1" fmla="*/ 221 h 279"/>
                  <a:gd name="T2" fmla="*/ 148 w 279"/>
                  <a:gd name="T3" fmla="*/ 279 h 279"/>
                  <a:gd name="T4" fmla="*/ 279 w 279"/>
                  <a:gd name="T5" fmla="*/ 78 h 279"/>
                  <a:gd name="T6" fmla="*/ 233 w 279"/>
                  <a:gd name="T7" fmla="*/ 48 h 279"/>
                  <a:gd name="T8" fmla="*/ 204 w 279"/>
                  <a:gd name="T9" fmla="*/ 7 h 279"/>
                  <a:gd name="T10" fmla="*/ 202 w 279"/>
                  <a:gd name="T11" fmla="*/ 0 h 279"/>
                  <a:gd name="T12" fmla="*/ 0 w 279"/>
                  <a:gd name="T13" fmla="*/ 131 h 279"/>
                  <a:gd name="T14" fmla="*/ 8 w 279"/>
                  <a:gd name="T15" fmla="*/ 147 h 279"/>
                  <a:gd name="T16" fmla="*/ 61 w 279"/>
                  <a:gd name="T17" fmla="*/ 22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279">
                    <a:moveTo>
                      <a:pt x="61" y="221"/>
                    </a:moveTo>
                    <a:cubicBezTo>
                      <a:pt x="83" y="243"/>
                      <a:pt x="111" y="264"/>
                      <a:pt x="148" y="279"/>
                    </a:cubicBezTo>
                    <a:cubicBezTo>
                      <a:pt x="207" y="212"/>
                      <a:pt x="249" y="138"/>
                      <a:pt x="279" y="78"/>
                    </a:cubicBezTo>
                    <a:cubicBezTo>
                      <a:pt x="259" y="70"/>
                      <a:pt x="244" y="60"/>
                      <a:pt x="233" y="48"/>
                    </a:cubicBezTo>
                    <a:cubicBezTo>
                      <a:pt x="218" y="34"/>
                      <a:pt x="210" y="19"/>
                      <a:pt x="204" y="7"/>
                    </a:cubicBezTo>
                    <a:cubicBezTo>
                      <a:pt x="203" y="4"/>
                      <a:pt x="202" y="2"/>
                      <a:pt x="202" y="0"/>
                    </a:cubicBezTo>
                    <a:cubicBezTo>
                      <a:pt x="141" y="29"/>
                      <a:pt x="67" y="72"/>
                      <a:pt x="0" y="131"/>
                    </a:cubicBezTo>
                    <a:cubicBezTo>
                      <a:pt x="2" y="136"/>
                      <a:pt x="5" y="141"/>
                      <a:pt x="8" y="147"/>
                    </a:cubicBezTo>
                    <a:cubicBezTo>
                      <a:pt x="18" y="168"/>
                      <a:pt x="35" y="196"/>
                      <a:pt x="61" y="2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9820275" y="497827"/>
                <a:ext cx="442913" cy="442913"/>
              </a:xfrm>
              <a:custGeom>
                <a:avLst/>
                <a:gdLst>
                  <a:gd name="T0" fmla="*/ 29 w 118"/>
                  <a:gd name="T1" fmla="*/ 91 h 118"/>
                  <a:gd name="T2" fmla="*/ 72 w 118"/>
                  <a:gd name="T3" fmla="*/ 118 h 118"/>
                  <a:gd name="T4" fmla="*/ 118 w 118"/>
                  <a:gd name="T5" fmla="*/ 0 h 118"/>
                  <a:gd name="T6" fmla="*/ 0 w 118"/>
                  <a:gd name="T7" fmla="*/ 46 h 118"/>
                  <a:gd name="T8" fmla="*/ 3 w 118"/>
                  <a:gd name="T9" fmla="*/ 53 h 118"/>
                  <a:gd name="T10" fmla="*/ 29 w 118"/>
                  <a:gd name="T11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18">
                    <a:moveTo>
                      <a:pt x="29" y="91"/>
                    </a:moveTo>
                    <a:cubicBezTo>
                      <a:pt x="40" y="102"/>
                      <a:pt x="54" y="111"/>
                      <a:pt x="72" y="118"/>
                    </a:cubicBezTo>
                    <a:cubicBezTo>
                      <a:pt x="104" y="50"/>
                      <a:pt x="118" y="0"/>
                      <a:pt x="118" y="0"/>
                    </a:cubicBezTo>
                    <a:cubicBezTo>
                      <a:pt x="118" y="0"/>
                      <a:pt x="69" y="14"/>
                      <a:pt x="0" y="46"/>
                    </a:cubicBezTo>
                    <a:cubicBezTo>
                      <a:pt x="1" y="48"/>
                      <a:pt x="2" y="50"/>
                      <a:pt x="3" y="53"/>
                    </a:cubicBezTo>
                    <a:cubicBezTo>
                      <a:pt x="8" y="64"/>
                      <a:pt x="16" y="78"/>
                      <a:pt x="29" y="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8450262" y="1212202"/>
                <a:ext cx="1095375" cy="1101725"/>
              </a:xfrm>
              <a:custGeom>
                <a:avLst/>
                <a:gdLst>
                  <a:gd name="T0" fmla="*/ 206 w 292"/>
                  <a:gd name="T1" fmla="*/ 91 h 293"/>
                  <a:gd name="T2" fmla="*/ 150 w 292"/>
                  <a:gd name="T3" fmla="*/ 14 h 293"/>
                  <a:gd name="T4" fmla="*/ 144 w 292"/>
                  <a:gd name="T5" fmla="*/ 0 h 293"/>
                  <a:gd name="T6" fmla="*/ 0 w 292"/>
                  <a:gd name="T7" fmla="*/ 197 h 293"/>
                  <a:gd name="T8" fmla="*/ 37 w 292"/>
                  <a:gd name="T9" fmla="*/ 253 h 293"/>
                  <a:gd name="T10" fmla="*/ 96 w 292"/>
                  <a:gd name="T11" fmla="*/ 293 h 293"/>
                  <a:gd name="T12" fmla="*/ 292 w 292"/>
                  <a:gd name="T13" fmla="*/ 149 h 293"/>
                  <a:gd name="T14" fmla="*/ 206 w 292"/>
                  <a:gd name="T15" fmla="*/ 9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93">
                    <a:moveTo>
                      <a:pt x="206" y="91"/>
                    </a:moveTo>
                    <a:cubicBezTo>
                      <a:pt x="179" y="64"/>
                      <a:pt x="161" y="35"/>
                      <a:pt x="150" y="14"/>
                    </a:cubicBezTo>
                    <a:cubicBezTo>
                      <a:pt x="148" y="9"/>
                      <a:pt x="146" y="4"/>
                      <a:pt x="144" y="0"/>
                    </a:cubicBezTo>
                    <a:cubicBezTo>
                      <a:pt x="86" y="53"/>
                      <a:pt x="34" y="118"/>
                      <a:pt x="0" y="197"/>
                    </a:cubicBezTo>
                    <a:cubicBezTo>
                      <a:pt x="0" y="197"/>
                      <a:pt x="11" y="228"/>
                      <a:pt x="37" y="253"/>
                    </a:cubicBezTo>
                    <a:cubicBezTo>
                      <a:pt x="63" y="279"/>
                      <a:pt x="96" y="293"/>
                      <a:pt x="96" y="293"/>
                    </a:cubicBezTo>
                    <a:cubicBezTo>
                      <a:pt x="175" y="260"/>
                      <a:pt x="240" y="207"/>
                      <a:pt x="292" y="149"/>
                    </a:cubicBezTo>
                    <a:cubicBezTo>
                      <a:pt x="256" y="134"/>
                      <a:pt x="228" y="113"/>
                      <a:pt x="206" y="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9782175" y="670864"/>
                <a:ext cx="307975" cy="311150"/>
              </a:xfrm>
              <a:custGeom>
                <a:avLst/>
                <a:gdLst>
                  <a:gd name="T0" fmla="*/ 31 w 82"/>
                  <a:gd name="T1" fmla="*/ 53 h 83"/>
                  <a:gd name="T2" fmla="*/ 77 w 82"/>
                  <a:gd name="T3" fmla="*/ 83 h 83"/>
                  <a:gd name="T4" fmla="*/ 82 w 82"/>
                  <a:gd name="T5" fmla="*/ 72 h 83"/>
                  <a:gd name="T6" fmla="*/ 39 w 82"/>
                  <a:gd name="T7" fmla="*/ 45 h 83"/>
                  <a:gd name="T8" fmla="*/ 13 w 82"/>
                  <a:gd name="T9" fmla="*/ 7 h 83"/>
                  <a:gd name="T10" fmla="*/ 10 w 82"/>
                  <a:gd name="T11" fmla="*/ 0 h 83"/>
                  <a:gd name="T12" fmla="*/ 0 w 82"/>
                  <a:gd name="T13" fmla="*/ 5 h 83"/>
                  <a:gd name="T14" fmla="*/ 2 w 82"/>
                  <a:gd name="T15" fmla="*/ 12 h 83"/>
                  <a:gd name="T16" fmla="*/ 31 w 82"/>
                  <a:gd name="T17" fmla="*/ 5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83">
                    <a:moveTo>
                      <a:pt x="31" y="53"/>
                    </a:moveTo>
                    <a:cubicBezTo>
                      <a:pt x="42" y="65"/>
                      <a:pt x="57" y="75"/>
                      <a:pt x="77" y="83"/>
                    </a:cubicBezTo>
                    <a:cubicBezTo>
                      <a:pt x="78" y="79"/>
                      <a:pt x="80" y="76"/>
                      <a:pt x="82" y="72"/>
                    </a:cubicBezTo>
                    <a:cubicBezTo>
                      <a:pt x="64" y="65"/>
                      <a:pt x="50" y="56"/>
                      <a:pt x="39" y="45"/>
                    </a:cubicBezTo>
                    <a:cubicBezTo>
                      <a:pt x="26" y="32"/>
                      <a:pt x="18" y="18"/>
                      <a:pt x="13" y="7"/>
                    </a:cubicBezTo>
                    <a:cubicBezTo>
                      <a:pt x="12" y="4"/>
                      <a:pt x="11" y="2"/>
                      <a:pt x="10" y="0"/>
                    </a:cubicBezTo>
                    <a:cubicBezTo>
                      <a:pt x="7" y="2"/>
                      <a:pt x="3" y="3"/>
                      <a:pt x="0" y="5"/>
                    </a:cubicBezTo>
                    <a:cubicBezTo>
                      <a:pt x="0" y="7"/>
                      <a:pt x="1" y="9"/>
                      <a:pt x="2" y="12"/>
                    </a:cubicBezTo>
                    <a:cubicBezTo>
                      <a:pt x="8" y="24"/>
                      <a:pt x="16" y="39"/>
                      <a:pt x="31" y="53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8990012" y="1182039"/>
                <a:ext cx="590550" cy="590550"/>
              </a:xfrm>
              <a:custGeom>
                <a:avLst/>
                <a:gdLst>
                  <a:gd name="T0" fmla="*/ 62 w 157"/>
                  <a:gd name="T1" fmla="*/ 99 h 157"/>
                  <a:gd name="T2" fmla="*/ 148 w 157"/>
                  <a:gd name="T3" fmla="*/ 157 h 157"/>
                  <a:gd name="T4" fmla="*/ 157 w 157"/>
                  <a:gd name="T5" fmla="*/ 148 h 157"/>
                  <a:gd name="T6" fmla="*/ 70 w 157"/>
                  <a:gd name="T7" fmla="*/ 90 h 157"/>
                  <a:gd name="T8" fmla="*/ 17 w 157"/>
                  <a:gd name="T9" fmla="*/ 16 h 157"/>
                  <a:gd name="T10" fmla="*/ 9 w 157"/>
                  <a:gd name="T11" fmla="*/ 0 h 157"/>
                  <a:gd name="T12" fmla="*/ 0 w 157"/>
                  <a:gd name="T13" fmla="*/ 8 h 157"/>
                  <a:gd name="T14" fmla="*/ 6 w 157"/>
                  <a:gd name="T15" fmla="*/ 22 h 157"/>
                  <a:gd name="T16" fmla="*/ 62 w 157"/>
                  <a:gd name="T17" fmla="*/ 9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57">
                    <a:moveTo>
                      <a:pt x="62" y="99"/>
                    </a:moveTo>
                    <a:cubicBezTo>
                      <a:pt x="84" y="121"/>
                      <a:pt x="112" y="142"/>
                      <a:pt x="148" y="157"/>
                    </a:cubicBezTo>
                    <a:cubicBezTo>
                      <a:pt x="151" y="154"/>
                      <a:pt x="154" y="151"/>
                      <a:pt x="157" y="148"/>
                    </a:cubicBezTo>
                    <a:cubicBezTo>
                      <a:pt x="120" y="133"/>
                      <a:pt x="92" y="112"/>
                      <a:pt x="70" y="90"/>
                    </a:cubicBezTo>
                    <a:cubicBezTo>
                      <a:pt x="44" y="65"/>
                      <a:pt x="27" y="37"/>
                      <a:pt x="17" y="16"/>
                    </a:cubicBezTo>
                    <a:cubicBezTo>
                      <a:pt x="14" y="10"/>
                      <a:pt x="11" y="5"/>
                      <a:pt x="9" y="0"/>
                    </a:cubicBezTo>
                    <a:cubicBezTo>
                      <a:pt x="6" y="3"/>
                      <a:pt x="3" y="6"/>
                      <a:pt x="0" y="8"/>
                    </a:cubicBezTo>
                    <a:cubicBezTo>
                      <a:pt x="2" y="12"/>
                      <a:pt x="4" y="17"/>
                      <a:pt x="6" y="22"/>
                    </a:cubicBezTo>
                    <a:cubicBezTo>
                      <a:pt x="17" y="43"/>
                      <a:pt x="35" y="72"/>
                      <a:pt x="62" y="99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8510587" y="1572564"/>
                <a:ext cx="671513" cy="673100"/>
              </a:xfrm>
              <a:custGeom>
                <a:avLst/>
                <a:gdLst>
                  <a:gd name="T0" fmla="*/ 354 w 423"/>
                  <a:gd name="T1" fmla="*/ 0 h 424"/>
                  <a:gd name="T2" fmla="*/ 423 w 423"/>
                  <a:gd name="T3" fmla="*/ 71 h 424"/>
                  <a:gd name="T4" fmla="*/ 0 w 423"/>
                  <a:gd name="T5" fmla="*/ 424 h 424"/>
                  <a:gd name="T6" fmla="*/ 354 w 423"/>
                  <a:gd name="T7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3" h="424">
                    <a:moveTo>
                      <a:pt x="354" y="0"/>
                    </a:moveTo>
                    <a:lnTo>
                      <a:pt x="423" y="71"/>
                    </a:lnTo>
                    <a:lnTo>
                      <a:pt x="0" y="424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0153650" y="321614"/>
                <a:ext cx="285750" cy="285750"/>
              </a:xfrm>
              <a:custGeom>
                <a:avLst/>
                <a:gdLst>
                  <a:gd name="T0" fmla="*/ 180 w 180"/>
                  <a:gd name="T1" fmla="*/ 0 h 180"/>
                  <a:gd name="T2" fmla="*/ 12 w 180"/>
                  <a:gd name="T3" fmla="*/ 130 h 180"/>
                  <a:gd name="T4" fmla="*/ 0 w 180"/>
                  <a:gd name="T5" fmla="*/ 180 h 180"/>
                  <a:gd name="T6" fmla="*/ 50 w 180"/>
                  <a:gd name="T7" fmla="*/ 170 h 180"/>
                  <a:gd name="T8" fmla="*/ 180 w 180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80">
                    <a:moveTo>
                      <a:pt x="180" y="0"/>
                    </a:moveTo>
                    <a:lnTo>
                      <a:pt x="12" y="130"/>
                    </a:lnTo>
                    <a:lnTo>
                      <a:pt x="0" y="180"/>
                    </a:lnTo>
                    <a:lnTo>
                      <a:pt x="50" y="17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10153650" y="321614"/>
                <a:ext cx="285750" cy="285750"/>
              </a:xfrm>
              <a:custGeom>
                <a:avLst/>
                <a:gdLst>
                  <a:gd name="T0" fmla="*/ 180 w 180"/>
                  <a:gd name="T1" fmla="*/ 0 h 180"/>
                  <a:gd name="T2" fmla="*/ 12 w 180"/>
                  <a:gd name="T3" fmla="*/ 130 h 180"/>
                  <a:gd name="T4" fmla="*/ 0 w 180"/>
                  <a:gd name="T5" fmla="*/ 180 h 180"/>
                  <a:gd name="T6" fmla="*/ 50 w 180"/>
                  <a:gd name="T7" fmla="*/ 170 h 180"/>
                  <a:gd name="T8" fmla="*/ 180 w 180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80">
                    <a:moveTo>
                      <a:pt x="180" y="0"/>
                    </a:moveTo>
                    <a:lnTo>
                      <a:pt x="12" y="130"/>
                    </a:lnTo>
                    <a:lnTo>
                      <a:pt x="0" y="180"/>
                    </a:lnTo>
                    <a:lnTo>
                      <a:pt x="50" y="170"/>
                    </a:lnTo>
                    <a:lnTo>
                      <a:pt x="1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9451975" y="948677"/>
                <a:ext cx="360363" cy="360363"/>
              </a:xfrm>
              <a:custGeom>
                <a:avLst/>
                <a:gdLst>
                  <a:gd name="T0" fmla="*/ 79 w 96"/>
                  <a:gd name="T1" fmla="*/ 79 h 96"/>
                  <a:gd name="T2" fmla="*/ 17 w 96"/>
                  <a:gd name="T3" fmla="*/ 79 h 96"/>
                  <a:gd name="T4" fmla="*/ 17 w 96"/>
                  <a:gd name="T5" fmla="*/ 17 h 96"/>
                  <a:gd name="T6" fmla="*/ 79 w 96"/>
                  <a:gd name="T7" fmla="*/ 17 h 96"/>
                  <a:gd name="T8" fmla="*/ 79 w 96"/>
                  <a:gd name="T9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6">
                    <a:moveTo>
                      <a:pt x="79" y="79"/>
                    </a:moveTo>
                    <a:cubicBezTo>
                      <a:pt x="62" y="96"/>
                      <a:pt x="34" y="96"/>
                      <a:pt x="17" y="79"/>
                    </a:cubicBezTo>
                    <a:cubicBezTo>
                      <a:pt x="0" y="62"/>
                      <a:pt x="0" y="34"/>
                      <a:pt x="17" y="17"/>
                    </a:cubicBezTo>
                    <a:cubicBezTo>
                      <a:pt x="34" y="0"/>
                      <a:pt x="62" y="0"/>
                      <a:pt x="79" y="17"/>
                    </a:cubicBezTo>
                    <a:cubicBezTo>
                      <a:pt x="96" y="34"/>
                      <a:pt x="96" y="62"/>
                      <a:pt x="79" y="7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9451975" y="948677"/>
                <a:ext cx="360363" cy="360363"/>
              </a:xfrm>
              <a:custGeom>
                <a:avLst/>
                <a:gdLst>
                  <a:gd name="T0" fmla="*/ 48 w 96"/>
                  <a:gd name="T1" fmla="*/ 96 h 96"/>
                  <a:gd name="T2" fmla="*/ 14 w 96"/>
                  <a:gd name="T3" fmla="*/ 82 h 96"/>
                  <a:gd name="T4" fmla="*/ 0 w 96"/>
                  <a:gd name="T5" fmla="*/ 48 h 96"/>
                  <a:gd name="T6" fmla="*/ 14 w 96"/>
                  <a:gd name="T7" fmla="*/ 14 h 96"/>
                  <a:gd name="T8" fmla="*/ 48 w 96"/>
                  <a:gd name="T9" fmla="*/ 0 h 96"/>
                  <a:gd name="T10" fmla="*/ 82 w 96"/>
                  <a:gd name="T11" fmla="*/ 14 h 96"/>
                  <a:gd name="T12" fmla="*/ 96 w 96"/>
                  <a:gd name="T13" fmla="*/ 48 h 96"/>
                  <a:gd name="T14" fmla="*/ 82 w 96"/>
                  <a:gd name="T15" fmla="*/ 82 h 96"/>
                  <a:gd name="T16" fmla="*/ 48 w 96"/>
                  <a:gd name="T17" fmla="*/ 96 h 96"/>
                  <a:gd name="T18" fmla="*/ 48 w 96"/>
                  <a:gd name="T19" fmla="*/ 10 h 96"/>
                  <a:gd name="T20" fmla="*/ 21 w 96"/>
                  <a:gd name="T21" fmla="*/ 21 h 96"/>
                  <a:gd name="T22" fmla="*/ 10 w 96"/>
                  <a:gd name="T23" fmla="*/ 48 h 96"/>
                  <a:gd name="T24" fmla="*/ 21 w 96"/>
                  <a:gd name="T25" fmla="*/ 75 h 96"/>
                  <a:gd name="T26" fmla="*/ 48 w 96"/>
                  <a:gd name="T27" fmla="*/ 86 h 96"/>
                  <a:gd name="T28" fmla="*/ 75 w 96"/>
                  <a:gd name="T29" fmla="*/ 75 h 96"/>
                  <a:gd name="T30" fmla="*/ 86 w 96"/>
                  <a:gd name="T31" fmla="*/ 48 h 96"/>
                  <a:gd name="T32" fmla="*/ 75 w 96"/>
                  <a:gd name="T33" fmla="*/ 21 h 96"/>
                  <a:gd name="T34" fmla="*/ 48 w 96"/>
                  <a:gd name="T35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cubicBezTo>
                      <a:pt x="35" y="96"/>
                      <a:pt x="23" y="91"/>
                      <a:pt x="14" y="82"/>
                    </a:cubicBezTo>
                    <a:cubicBezTo>
                      <a:pt x="5" y="73"/>
                      <a:pt x="0" y="61"/>
                      <a:pt x="0" y="48"/>
                    </a:cubicBezTo>
                    <a:cubicBezTo>
                      <a:pt x="0" y="35"/>
                      <a:pt x="5" y="23"/>
                      <a:pt x="14" y="14"/>
                    </a:cubicBezTo>
                    <a:cubicBezTo>
                      <a:pt x="23" y="5"/>
                      <a:pt x="35" y="0"/>
                      <a:pt x="48" y="0"/>
                    </a:cubicBezTo>
                    <a:cubicBezTo>
                      <a:pt x="61" y="0"/>
                      <a:pt x="73" y="5"/>
                      <a:pt x="82" y="14"/>
                    </a:cubicBezTo>
                    <a:cubicBezTo>
                      <a:pt x="91" y="23"/>
                      <a:pt x="96" y="35"/>
                      <a:pt x="96" y="48"/>
                    </a:cubicBezTo>
                    <a:cubicBezTo>
                      <a:pt x="96" y="61"/>
                      <a:pt x="91" y="73"/>
                      <a:pt x="82" y="82"/>
                    </a:cubicBezTo>
                    <a:cubicBezTo>
                      <a:pt x="73" y="91"/>
                      <a:pt x="61" y="96"/>
                      <a:pt x="48" y="96"/>
                    </a:cubicBezTo>
                    <a:moveTo>
                      <a:pt x="48" y="10"/>
                    </a:moveTo>
                    <a:cubicBezTo>
                      <a:pt x="38" y="10"/>
                      <a:pt x="28" y="14"/>
                      <a:pt x="21" y="21"/>
                    </a:cubicBezTo>
                    <a:cubicBezTo>
                      <a:pt x="14" y="28"/>
                      <a:pt x="10" y="38"/>
                      <a:pt x="10" y="48"/>
                    </a:cubicBezTo>
                    <a:cubicBezTo>
                      <a:pt x="10" y="58"/>
                      <a:pt x="14" y="68"/>
                      <a:pt x="21" y="75"/>
                    </a:cubicBezTo>
                    <a:cubicBezTo>
                      <a:pt x="28" y="82"/>
                      <a:pt x="38" y="86"/>
                      <a:pt x="48" y="86"/>
                    </a:cubicBezTo>
                    <a:cubicBezTo>
                      <a:pt x="58" y="86"/>
                      <a:pt x="68" y="82"/>
                      <a:pt x="75" y="75"/>
                    </a:cubicBezTo>
                    <a:cubicBezTo>
                      <a:pt x="82" y="68"/>
                      <a:pt x="86" y="58"/>
                      <a:pt x="86" y="48"/>
                    </a:cubicBezTo>
                    <a:cubicBezTo>
                      <a:pt x="86" y="38"/>
                      <a:pt x="82" y="28"/>
                      <a:pt x="75" y="21"/>
                    </a:cubicBezTo>
                    <a:cubicBezTo>
                      <a:pt x="68" y="14"/>
                      <a:pt x="58" y="10"/>
                      <a:pt x="48" y="10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0263187" y="497827"/>
                <a:ext cx="0" cy="3175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8805862" y="1850377"/>
                <a:ext cx="668338" cy="466725"/>
              </a:xfrm>
              <a:custGeom>
                <a:avLst/>
                <a:gdLst>
                  <a:gd name="T0" fmla="*/ 45 w 178"/>
                  <a:gd name="T1" fmla="*/ 102 h 124"/>
                  <a:gd name="T2" fmla="*/ 1 w 178"/>
                  <a:gd name="T3" fmla="*/ 123 h 124"/>
                  <a:gd name="T4" fmla="*/ 0 w 178"/>
                  <a:gd name="T5" fmla="*/ 123 h 124"/>
                  <a:gd name="T6" fmla="*/ 0 w 178"/>
                  <a:gd name="T7" fmla="*/ 123 h 124"/>
                  <a:gd name="T8" fmla="*/ 1 w 178"/>
                  <a:gd name="T9" fmla="*/ 124 h 124"/>
                  <a:gd name="T10" fmla="*/ 45 w 178"/>
                  <a:gd name="T11" fmla="*/ 102 h 124"/>
                  <a:gd name="T12" fmla="*/ 45 w 178"/>
                  <a:gd name="T13" fmla="*/ 102 h 124"/>
                  <a:gd name="T14" fmla="*/ 178 w 178"/>
                  <a:gd name="T15" fmla="*/ 0 h 124"/>
                  <a:gd name="T16" fmla="*/ 158 w 178"/>
                  <a:gd name="T17" fmla="*/ 19 h 124"/>
                  <a:gd name="T18" fmla="*/ 158 w 178"/>
                  <a:gd name="T19" fmla="*/ 19 h 124"/>
                  <a:gd name="T20" fmla="*/ 178 w 178"/>
                  <a:gd name="T2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124">
                    <a:moveTo>
                      <a:pt x="45" y="102"/>
                    </a:moveTo>
                    <a:cubicBezTo>
                      <a:pt x="31" y="110"/>
                      <a:pt x="16" y="117"/>
                      <a:pt x="1" y="123"/>
                    </a:cubicBezTo>
                    <a:cubicBezTo>
                      <a:pt x="1" y="123"/>
                      <a:pt x="1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1" y="124"/>
                      <a:pt x="1" y="124"/>
                    </a:cubicBezTo>
                    <a:cubicBezTo>
                      <a:pt x="16" y="117"/>
                      <a:pt x="31" y="110"/>
                      <a:pt x="45" y="102"/>
                    </a:cubicBezTo>
                    <a:cubicBezTo>
                      <a:pt x="45" y="102"/>
                      <a:pt x="45" y="102"/>
                      <a:pt x="45" y="102"/>
                    </a:cubicBezTo>
                    <a:moveTo>
                      <a:pt x="178" y="0"/>
                    </a:moveTo>
                    <a:cubicBezTo>
                      <a:pt x="172" y="7"/>
                      <a:pt x="165" y="13"/>
                      <a:pt x="158" y="19"/>
                    </a:cubicBezTo>
                    <a:cubicBezTo>
                      <a:pt x="158" y="19"/>
                      <a:pt x="158" y="19"/>
                      <a:pt x="158" y="19"/>
                    </a:cubicBezTo>
                    <a:cubicBezTo>
                      <a:pt x="165" y="13"/>
                      <a:pt x="172" y="7"/>
                      <a:pt x="17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8788400" y="2305989"/>
                <a:ext cx="17463" cy="7938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1"/>
                      <a:pt x="0" y="0"/>
                    </a:cubicBezTo>
                  </a:path>
                </a:pathLst>
              </a:custGeom>
              <a:solidFill>
                <a:srgbClr val="E5C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8975725" y="1921814"/>
                <a:ext cx="423863" cy="312738"/>
              </a:xfrm>
              <a:custGeom>
                <a:avLst/>
                <a:gdLst>
                  <a:gd name="T0" fmla="*/ 113 w 113"/>
                  <a:gd name="T1" fmla="*/ 0 h 83"/>
                  <a:gd name="T2" fmla="*/ 0 w 113"/>
                  <a:gd name="T3" fmla="*/ 83 h 83"/>
                  <a:gd name="T4" fmla="*/ 0 w 113"/>
                  <a:gd name="T5" fmla="*/ 83 h 83"/>
                  <a:gd name="T6" fmla="*/ 113 w 113"/>
                  <a:gd name="T7" fmla="*/ 0 h 83"/>
                  <a:gd name="T8" fmla="*/ 113 w 113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83">
                    <a:moveTo>
                      <a:pt x="113" y="0"/>
                    </a:moveTo>
                    <a:cubicBezTo>
                      <a:pt x="80" y="31"/>
                      <a:pt x="42" y="60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42" y="60"/>
                      <a:pt x="80" y="31"/>
                      <a:pt x="113" y="0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264D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9415462" y="940739"/>
                <a:ext cx="652463" cy="796925"/>
              </a:xfrm>
              <a:custGeom>
                <a:avLst/>
                <a:gdLst>
                  <a:gd name="T0" fmla="*/ 153 w 174"/>
                  <a:gd name="T1" fmla="*/ 0 h 212"/>
                  <a:gd name="T2" fmla="*/ 101 w 174"/>
                  <a:gd name="T3" fmla="*/ 71 h 212"/>
                  <a:gd name="T4" fmla="*/ 92 w 174"/>
                  <a:gd name="T5" fmla="*/ 84 h 212"/>
                  <a:gd name="T6" fmla="*/ 89 w 174"/>
                  <a:gd name="T7" fmla="*/ 87 h 212"/>
                  <a:gd name="T8" fmla="*/ 0 w 174"/>
                  <a:gd name="T9" fmla="*/ 189 h 212"/>
                  <a:gd name="T10" fmla="*/ 44 w 174"/>
                  <a:gd name="T11" fmla="*/ 212 h 212"/>
                  <a:gd name="T12" fmla="*/ 174 w 174"/>
                  <a:gd name="T13" fmla="*/ 11 h 212"/>
                  <a:gd name="T14" fmla="*/ 153 w 174"/>
                  <a:gd name="T1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212">
                    <a:moveTo>
                      <a:pt x="153" y="0"/>
                    </a:moveTo>
                    <a:cubicBezTo>
                      <a:pt x="138" y="22"/>
                      <a:pt x="121" y="46"/>
                      <a:pt x="101" y="71"/>
                    </a:cubicBezTo>
                    <a:cubicBezTo>
                      <a:pt x="99" y="76"/>
                      <a:pt x="96" y="80"/>
                      <a:pt x="92" y="84"/>
                    </a:cubicBezTo>
                    <a:cubicBezTo>
                      <a:pt x="91" y="85"/>
                      <a:pt x="90" y="86"/>
                      <a:pt x="89" y="87"/>
                    </a:cubicBezTo>
                    <a:cubicBezTo>
                      <a:pt x="63" y="120"/>
                      <a:pt x="33" y="155"/>
                      <a:pt x="0" y="189"/>
                    </a:cubicBezTo>
                    <a:cubicBezTo>
                      <a:pt x="13" y="198"/>
                      <a:pt x="28" y="206"/>
                      <a:pt x="44" y="212"/>
                    </a:cubicBezTo>
                    <a:cubicBezTo>
                      <a:pt x="103" y="145"/>
                      <a:pt x="145" y="71"/>
                      <a:pt x="174" y="11"/>
                    </a:cubicBezTo>
                    <a:cubicBezTo>
                      <a:pt x="166" y="8"/>
                      <a:pt x="159" y="4"/>
                      <a:pt x="153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0012362" y="591489"/>
                <a:ext cx="217488" cy="349250"/>
              </a:xfrm>
              <a:custGeom>
                <a:avLst/>
                <a:gdLst>
                  <a:gd name="T0" fmla="*/ 58 w 58"/>
                  <a:gd name="T1" fmla="*/ 0 h 93"/>
                  <a:gd name="T2" fmla="*/ 52 w 58"/>
                  <a:gd name="T3" fmla="*/ 1 h 93"/>
                  <a:gd name="T4" fmla="*/ 0 w 58"/>
                  <a:gd name="T5" fmla="*/ 83 h 93"/>
                  <a:gd name="T6" fmla="*/ 20 w 58"/>
                  <a:gd name="T7" fmla="*/ 93 h 93"/>
                  <a:gd name="T8" fmla="*/ 58 w 58"/>
                  <a:gd name="T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3">
                    <a:moveTo>
                      <a:pt x="58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41" y="20"/>
                      <a:pt x="24" y="49"/>
                      <a:pt x="0" y="83"/>
                    </a:cubicBezTo>
                    <a:cubicBezTo>
                      <a:pt x="6" y="87"/>
                      <a:pt x="13" y="90"/>
                      <a:pt x="20" y="93"/>
                    </a:cubicBezTo>
                    <a:cubicBezTo>
                      <a:pt x="39" y="53"/>
                      <a:pt x="51" y="20"/>
                      <a:pt x="58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8678862" y="1685277"/>
                <a:ext cx="866775" cy="628650"/>
              </a:xfrm>
              <a:custGeom>
                <a:avLst/>
                <a:gdLst>
                  <a:gd name="T0" fmla="*/ 188 w 231"/>
                  <a:gd name="T1" fmla="*/ 0 h 167"/>
                  <a:gd name="T2" fmla="*/ 0 w 231"/>
                  <a:gd name="T3" fmla="*/ 147 h 167"/>
                  <a:gd name="T4" fmla="*/ 29 w 231"/>
                  <a:gd name="T5" fmla="*/ 165 h 167"/>
                  <a:gd name="T6" fmla="*/ 34 w 231"/>
                  <a:gd name="T7" fmla="*/ 167 h 167"/>
                  <a:gd name="T8" fmla="*/ 35 w 231"/>
                  <a:gd name="T9" fmla="*/ 167 h 167"/>
                  <a:gd name="T10" fmla="*/ 79 w 231"/>
                  <a:gd name="T11" fmla="*/ 146 h 167"/>
                  <a:gd name="T12" fmla="*/ 192 w 231"/>
                  <a:gd name="T13" fmla="*/ 63 h 167"/>
                  <a:gd name="T14" fmla="*/ 212 w 231"/>
                  <a:gd name="T15" fmla="*/ 44 h 167"/>
                  <a:gd name="T16" fmla="*/ 231 w 231"/>
                  <a:gd name="T17" fmla="*/ 23 h 167"/>
                  <a:gd name="T18" fmla="*/ 188 w 231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" h="167">
                    <a:moveTo>
                      <a:pt x="188" y="0"/>
                    </a:moveTo>
                    <a:cubicBezTo>
                      <a:pt x="133" y="55"/>
                      <a:pt x="70" y="108"/>
                      <a:pt x="0" y="147"/>
                    </a:cubicBezTo>
                    <a:cubicBezTo>
                      <a:pt x="29" y="165"/>
                      <a:pt x="29" y="165"/>
                      <a:pt x="29" y="165"/>
                    </a:cubicBezTo>
                    <a:cubicBezTo>
                      <a:pt x="32" y="166"/>
                      <a:pt x="33" y="166"/>
                      <a:pt x="34" y="167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50" y="161"/>
                      <a:pt x="65" y="154"/>
                      <a:pt x="79" y="146"/>
                    </a:cubicBezTo>
                    <a:cubicBezTo>
                      <a:pt x="121" y="123"/>
                      <a:pt x="159" y="94"/>
                      <a:pt x="192" y="63"/>
                    </a:cubicBezTo>
                    <a:cubicBezTo>
                      <a:pt x="199" y="57"/>
                      <a:pt x="206" y="51"/>
                      <a:pt x="212" y="44"/>
                    </a:cubicBezTo>
                    <a:cubicBezTo>
                      <a:pt x="219" y="37"/>
                      <a:pt x="225" y="30"/>
                      <a:pt x="231" y="23"/>
                    </a:cubicBezTo>
                    <a:cubicBezTo>
                      <a:pt x="215" y="17"/>
                      <a:pt x="201" y="9"/>
                      <a:pt x="188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9988550" y="904227"/>
                <a:ext cx="98425" cy="77788"/>
              </a:xfrm>
              <a:custGeom>
                <a:avLst/>
                <a:gdLst>
                  <a:gd name="T0" fmla="*/ 6 w 26"/>
                  <a:gd name="T1" fmla="*/ 0 h 21"/>
                  <a:gd name="T2" fmla="*/ 0 w 26"/>
                  <a:gd name="T3" fmla="*/ 10 h 21"/>
                  <a:gd name="T4" fmla="*/ 21 w 26"/>
                  <a:gd name="T5" fmla="*/ 21 h 21"/>
                  <a:gd name="T6" fmla="*/ 26 w 26"/>
                  <a:gd name="T7" fmla="*/ 10 h 21"/>
                  <a:gd name="T8" fmla="*/ 6 w 2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6" y="0"/>
                    </a:moveTo>
                    <a:cubicBezTo>
                      <a:pt x="4" y="4"/>
                      <a:pt x="2" y="7"/>
                      <a:pt x="0" y="10"/>
                    </a:cubicBezTo>
                    <a:cubicBezTo>
                      <a:pt x="6" y="14"/>
                      <a:pt x="13" y="18"/>
                      <a:pt x="21" y="21"/>
                    </a:cubicBezTo>
                    <a:cubicBezTo>
                      <a:pt x="23" y="17"/>
                      <a:pt x="25" y="13"/>
                      <a:pt x="26" y="10"/>
                    </a:cubicBezTo>
                    <a:cubicBezTo>
                      <a:pt x="19" y="7"/>
                      <a:pt x="12" y="4"/>
                      <a:pt x="6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9385300" y="1651939"/>
                <a:ext cx="195263" cy="120650"/>
              </a:xfrm>
              <a:custGeom>
                <a:avLst/>
                <a:gdLst>
                  <a:gd name="T0" fmla="*/ 8 w 52"/>
                  <a:gd name="T1" fmla="*/ 0 h 32"/>
                  <a:gd name="T2" fmla="*/ 0 w 52"/>
                  <a:gd name="T3" fmla="*/ 9 h 32"/>
                  <a:gd name="T4" fmla="*/ 43 w 52"/>
                  <a:gd name="T5" fmla="*/ 32 h 32"/>
                  <a:gd name="T6" fmla="*/ 52 w 52"/>
                  <a:gd name="T7" fmla="*/ 23 h 32"/>
                  <a:gd name="T8" fmla="*/ 8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8" y="0"/>
                    </a:moveTo>
                    <a:cubicBezTo>
                      <a:pt x="5" y="3"/>
                      <a:pt x="2" y="6"/>
                      <a:pt x="0" y="9"/>
                    </a:cubicBezTo>
                    <a:cubicBezTo>
                      <a:pt x="13" y="18"/>
                      <a:pt x="27" y="26"/>
                      <a:pt x="43" y="32"/>
                    </a:cubicBezTo>
                    <a:cubicBezTo>
                      <a:pt x="46" y="29"/>
                      <a:pt x="49" y="26"/>
                      <a:pt x="52" y="23"/>
                    </a:cubicBezTo>
                    <a:cubicBezTo>
                      <a:pt x="36" y="17"/>
                      <a:pt x="21" y="9"/>
                      <a:pt x="8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10207625" y="505764"/>
                <a:ext cx="52388" cy="88900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0 h 24"/>
                  <a:gd name="T4" fmla="*/ 0 w 14"/>
                  <a:gd name="T5" fmla="*/ 24 h 24"/>
                  <a:gd name="T6" fmla="*/ 6 w 14"/>
                  <a:gd name="T7" fmla="*/ 23 h 24"/>
                  <a:gd name="T8" fmla="*/ 14 w 1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9" y="9"/>
                      <a:pt x="0" y="24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10" y="10"/>
                      <a:pt x="13" y="2"/>
                      <a:pt x="14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9748837" y="1209027"/>
                <a:ext cx="44450" cy="58738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16 h 16"/>
                  <a:gd name="T4" fmla="*/ 3 w 12"/>
                  <a:gd name="T5" fmla="*/ 13 h 16"/>
                  <a:gd name="T6" fmla="*/ 12 w 1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8" y="5"/>
                      <a:pt x="5" y="11"/>
                      <a:pt x="0" y="16"/>
                    </a:cubicBezTo>
                    <a:cubicBezTo>
                      <a:pt x="1" y="15"/>
                      <a:pt x="2" y="14"/>
                      <a:pt x="3" y="13"/>
                    </a:cubicBezTo>
                    <a:cubicBezTo>
                      <a:pt x="7" y="9"/>
                      <a:pt x="10" y="5"/>
                      <a:pt x="12" y="0"/>
                    </a:cubicBezTo>
                  </a:path>
                </a:pathLst>
              </a:custGeom>
              <a:solidFill>
                <a:srgbClr val="1433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002020" y="1641105"/>
            <a:ext cx="2263651" cy="2263651"/>
            <a:chOff x="1139263" y="2152222"/>
            <a:chExt cx="2547207" cy="2547207"/>
          </a:xfrm>
        </p:grpSpPr>
        <p:sp>
          <p:nvSpPr>
            <p:cNvPr id="42" name="Oval 41"/>
            <p:cNvSpPr/>
            <p:nvPr/>
          </p:nvSpPr>
          <p:spPr>
            <a:xfrm>
              <a:off x="1230921" y="2237174"/>
              <a:ext cx="2376771" cy="237677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139263" y="2152222"/>
              <a:ext cx="2547207" cy="254720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23792" y="2666684"/>
              <a:ext cx="1151186" cy="796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W%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86348" y="3369986"/>
              <a:ext cx="1771972" cy="58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Subscriber Growth, Month-to-Month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29337" y="2116906"/>
            <a:ext cx="1823798" cy="1823797"/>
            <a:chOff x="1139263" y="2152222"/>
            <a:chExt cx="2547207" cy="2547207"/>
          </a:xfrm>
        </p:grpSpPr>
        <p:sp>
          <p:nvSpPr>
            <p:cNvPr id="50" name="Oval 49"/>
            <p:cNvSpPr/>
            <p:nvPr/>
          </p:nvSpPr>
          <p:spPr>
            <a:xfrm>
              <a:off x="1224481" y="2237440"/>
              <a:ext cx="2376771" cy="2376771"/>
            </a:xfrm>
            <a:prstGeom prst="ellipse">
              <a:avLst/>
            </a:prstGeom>
            <a:solidFill>
              <a:srgbClr val="F29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139263" y="2152222"/>
              <a:ext cx="2547207" cy="2547207"/>
            </a:xfrm>
            <a:prstGeom prst="ellipse">
              <a:avLst/>
            </a:prstGeom>
            <a:noFill/>
            <a:ln>
              <a:solidFill>
                <a:srgbClr val="F2930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78147" y="2487580"/>
              <a:ext cx="634037" cy="107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Z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89175" y="3329353"/>
              <a:ext cx="1862120" cy="90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Number of original content creators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62610" y="2237940"/>
            <a:ext cx="1966833" cy="1966833"/>
            <a:chOff x="1139263" y="2152222"/>
            <a:chExt cx="2547207" cy="2547207"/>
          </a:xfrm>
        </p:grpSpPr>
        <p:sp>
          <p:nvSpPr>
            <p:cNvPr id="56" name="Oval 55"/>
            <p:cNvSpPr/>
            <p:nvPr/>
          </p:nvSpPr>
          <p:spPr>
            <a:xfrm>
              <a:off x="1224481" y="2237440"/>
              <a:ext cx="2376771" cy="2376771"/>
            </a:xfrm>
            <a:prstGeom prst="ellipse">
              <a:avLst/>
            </a:prstGeom>
            <a:solidFill>
              <a:srgbClr val="F95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139263" y="2152222"/>
              <a:ext cx="2547207" cy="2547207"/>
            </a:xfrm>
            <a:prstGeom prst="ellipse">
              <a:avLst/>
            </a:prstGeom>
            <a:noFill/>
            <a:ln>
              <a:solidFill>
                <a:srgbClr val="F95B3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19353" y="2510222"/>
              <a:ext cx="710413" cy="107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V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3642" y="3324631"/>
              <a:ext cx="1994287" cy="67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Existing Subscribers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65987" y="4357951"/>
            <a:ext cx="1861795" cy="1861795"/>
            <a:chOff x="1139263" y="2152222"/>
            <a:chExt cx="2547207" cy="2547207"/>
          </a:xfrm>
        </p:grpSpPr>
        <p:sp>
          <p:nvSpPr>
            <p:cNvPr id="61" name="Oval 60"/>
            <p:cNvSpPr/>
            <p:nvPr/>
          </p:nvSpPr>
          <p:spPr>
            <a:xfrm>
              <a:off x="1224481" y="2237440"/>
              <a:ext cx="2376771" cy="237677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139263" y="2152222"/>
              <a:ext cx="2547207" cy="2547207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139624" y="2599239"/>
              <a:ext cx="601360" cy="884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X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27273" y="3345318"/>
              <a:ext cx="2026062" cy="631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Total Videos Being Hosted on Site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36800" y="4554901"/>
            <a:ext cx="1609957" cy="1609958"/>
            <a:chOff x="1139263" y="2152222"/>
            <a:chExt cx="2547207" cy="2547207"/>
          </a:xfrm>
        </p:grpSpPr>
        <p:sp>
          <p:nvSpPr>
            <p:cNvPr id="67" name="Oval 66"/>
            <p:cNvSpPr/>
            <p:nvPr/>
          </p:nvSpPr>
          <p:spPr>
            <a:xfrm>
              <a:off x="1224481" y="2237440"/>
              <a:ext cx="2376771" cy="23767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139263" y="2152222"/>
              <a:ext cx="2547207" cy="2547207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096171" y="2532601"/>
              <a:ext cx="713180" cy="1119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84169" y="3421600"/>
              <a:ext cx="1937185" cy="68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Country Alexa Ranking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5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>
            <a:spLocks/>
          </p:cNvSpPr>
          <p:nvPr/>
        </p:nvSpPr>
        <p:spPr bwMode="auto">
          <a:xfrm>
            <a:off x="854465" y="554021"/>
            <a:ext cx="583493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900" kern="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Our Growth Projections For the Future</a:t>
            </a:r>
          </a:p>
        </p:txBody>
      </p:sp>
      <p:sp>
        <p:nvSpPr>
          <p:cNvPr id="48" name="Rectangle 2"/>
          <p:cNvSpPr>
            <a:spLocks/>
          </p:cNvSpPr>
          <p:nvPr/>
        </p:nvSpPr>
        <p:spPr bwMode="auto">
          <a:xfrm>
            <a:off x="887091" y="395636"/>
            <a:ext cx="19059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000" kern="0" spc="20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Montserrat-Regular" charset="0"/>
              </a:rPr>
              <a:t>ONLINE VIDEO PLATFORM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713" y="1102475"/>
            <a:ext cx="531827" cy="28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353385"/>
              </p:ext>
            </p:extLst>
          </p:nvPr>
        </p:nvGraphicFramePr>
        <p:xfrm>
          <a:off x="831040" y="1549166"/>
          <a:ext cx="10254840" cy="405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58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</a:t>
                      </a:r>
                      <a:r>
                        <a:rPr lang="en-US" sz="1400" b="0" baseline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3</a:t>
                      </a:r>
                      <a:endParaRPr lang="en-US" sz="1400" b="0" dirty="0"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YEAR 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60,099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80,873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76,9838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60.555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85040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ar-SY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and Text Goes</a:t>
                      </a:r>
                      <a:r>
                        <a:rPr lang="en-US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here</a:t>
                      </a:r>
                      <a:endParaRPr lang="en-US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85,09</a:t>
                      </a: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5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VALUE</a:t>
                      </a:r>
                    </a:p>
                  </a:txBody>
                  <a:tcPr marL="110171" marR="110171" marT="55086" marB="55086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2,000,900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8,000,900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BDT 10,000,900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0171" marR="110171" marT="55086" marB="55086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9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>
            <a:spLocks/>
          </p:cNvSpPr>
          <p:nvPr/>
        </p:nvSpPr>
        <p:spPr bwMode="auto">
          <a:xfrm>
            <a:off x="854465" y="554021"/>
            <a:ext cx="359233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900" kern="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Key Financial Snapshots</a:t>
            </a:r>
          </a:p>
        </p:txBody>
      </p:sp>
      <p:sp>
        <p:nvSpPr>
          <p:cNvPr id="48" name="Rectangle 2"/>
          <p:cNvSpPr>
            <a:spLocks/>
          </p:cNvSpPr>
          <p:nvPr/>
        </p:nvSpPr>
        <p:spPr bwMode="auto">
          <a:xfrm>
            <a:off x="887091" y="395636"/>
            <a:ext cx="19059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000" kern="0" spc="20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Montserrat-Regular" charset="0"/>
              </a:rPr>
              <a:t>ONLINE VIDEO PLATFORM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713" y="1102475"/>
            <a:ext cx="531827" cy="28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54654554"/>
              </p:ext>
            </p:extLst>
          </p:nvPr>
        </p:nvGraphicFramePr>
        <p:xfrm>
          <a:off x="1308432" y="1731978"/>
          <a:ext cx="4787856" cy="360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109166" y="2336607"/>
            <a:ext cx="1208396" cy="1368603"/>
            <a:chOff x="5399116" y="2897872"/>
            <a:chExt cx="1960839" cy="2220803"/>
          </a:xfrm>
        </p:grpSpPr>
        <p:grpSp>
          <p:nvGrpSpPr>
            <p:cNvPr id="11" name="Group 10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solidFill>
                <a:srgbClr val="20A9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6354775" y="1898673"/>
                <a:ext cx="813029" cy="71477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U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BDT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5399116" y="4419484"/>
              <a:ext cx="1960839" cy="69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TOTAL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REVENUE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47019" y="2336607"/>
            <a:ext cx="1081474" cy="1373253"/>
            <a:chOff x="5526763" y="2897872"/>
            <a:chExt cx="1754885" cy="2228348"/>
          </a:xfrm>
        </p:grpSpPr>
        <p:grpSp>
          <p:nvGrpSpPr>
            <p:cNvPr id="16" name="Group 15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Title 1"/>
              <p:cNvSpPr txBox="1">
                <a:spLocks/>
              </p:cNvSpPr>
              <p:nvPr/>
            </p:nvSpPr>
            <p:spPr>
              <a:xfrm>
                <a:off x="6354775" y="1898673"/>
                <a:ext cx="813029" cy="71477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>
                  <a:defRPr/>
                </a:pPr>
                <a:r>
                  <a:rPr lang="en-US" sz="20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V </a:t>
                </a:r>
              </a:p>
              <a:p>
                <a:pPr lvl="0">
                  <a:defRPr/>
                </a:pPr>
                <a:r>
                  <a:rPr lang="en-US" sz="11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BDT</a:t>
                </a:r>
                <a:endPara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526763" y="4377086"/>
              <a:ext cx="1754885" cy="749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b="1" kern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TOTAL INVESTMENT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88920" y="2340434"/>
            <a:ext cx="1400681" cy="1243783"/>
            <a:chOff x="5232594" y="2897872"/>
            <a:chExt cx="2272853" cy="2018260"/>
          </a:xfrm>
        </p:grpSpPr>
        <p:grpSp>
          <p:nvGrpSpPr>
            <p:cNvPr id="23" name="Group 22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Title 1"/>
              <p:cNvSpPr txBox="1">
                <a:spLocks/>
              </p:cNvSpPr>
              <p:nvPr/>
            </p:nvSpPr>
            <p:spPr>
              <a:xfrm>
                <a:off x="6386409" y="2046122"/>
                <a:ext cx="813029" cy="463640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W%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232594" y="4466652"/>
              <a:ext cx="2272853" cy="449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b="1" kern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ROI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123369" y="1759701"/>
            <a:ext cx="160402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Lato Regular"/>
              </a:rPr>
              <a:t>2020 Projections</a:t>
            </a:r>
            <a:endParaRPr lang="id-ID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Lato Regular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129822" y="3964271"/>
            <a:ext cx="1238623" cy="1162372"/>
            <a:chOff x="5399261" y="2897872"/>
            <a:chExt cx="2009887" cy="1886157"/>
          </a:xfrm>
        </p:grpSpPr>
        <p:grpSp>
          <p:nvGrpSpPr>
            <p:cNvPr id="29" name="Group 28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Title 1"/>
              <p:cNvSpPr txBox="1">
                <a:spLocks/>
              </p:cNvSpPr>
              <p:nvPr/>
            </p:nvSpPr>
            <p:spPr>
              <a:xfrm>
                <a:off x="6354775" y="1898673"/>
                <a:ext cx="813029" cy="71477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X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BDT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5399261" y="4359520"/>
              <a:ext cx="2009887" cy="424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NPV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537989" y="3964271"/>
            <a:ext cx="971857" cy="1199326"/>
            <a:chOff x="5641008" y="2897872"/>
            <a:chExt cx="1577012" cy="1946120"/>
          </a:xfrm>
        </p:grpSpPr>
        <p:grpSp>
          <p:nvGrpSpPr>
            <p:cNvPr id="34" name="Group 33"/>
            <p:cNvGrpSpPr/>
            <p:nvPr/>
          </p:nvGrpSpPr>
          <p:grpSpPr>
            <a:xfrm>
              <a:off x="5690056" y="2897872"/>
              <a:ext cx="1378959" cy="1378959"/>
              <a:chOff x="6208804" y="1749346"/>
              <a:chExt cx="1066800" cy="1066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208804" y="1749346"/>
                <a:ext cx="1066800" cy="10668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Title 1"/>
              <p:cNvSpPr txBox="1">
                <a:spLocks/>
              </p:cNvSpPr>
              <p:nvPr/>
            </p:nvSpPr>
            <p:spPr>
              <a:xfrm>
                <a:off x="6354775" y="2004924"/>
                <a:ext cx="813029" cy="50227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Open Sans Condensed" panose="020B0806030504020204" pitchFamily="34" charset="0"/>
                    <a:cs typeface="Open Sans Condensed" panose="020B0806030504020204" pitchFamily="34" charset="0"/>
                  </a:rPr>
                  <a:t>Y%</a:t>
                </a: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5641008" y="4394512"/>
              <a:ext cx="1577012" cy="449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b="1" kern="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IRR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709809" y="3964271"/>
            <a:ext cx="971858" cy="1369028"/>
            <a:chOff x="9639704" y="2897872"/>
            <a:chExt cx="1577012" cy="2221493"/>
          </a:xfrm>
        </p:grpSpPr>
        <p:grpSp>
          <p:nvGrpSpPr>
            <p:cNvPr id="39" name="Group 38"/>
            <p:cNvGrpSpPr/>
            <p:nvPr/>
          </p:nvGrpSpPr>
          <p:grpSpPr>
            <a:xfrm>
              <a:off x="9639704" y="2897872"/>
              <a:ext cx="1577012" cy="2221493"/>
              <a:chOff x="5615699" y="2897872"/>
              <a:chExt cx="1577012" cy="222149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690056" y="2897872"/>
                <a:ext cx="1378959" cy="1378959"/>
                <a:chOff x="6208804" y="1749346"/>
                <a:chExt cx="1066800" cy="10668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208804" y="1749346"/>
                  <a:ext cx="1066800" cy="1066800"/>
                </a:xfrm>
                <a:prstGeom prst="ellipse">
                  <a:avLst/>
                </a:prstGeom>
                <a:solidFill>
                  <a:srgbClr val="C39B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4" name="Title 1"/>
                <p:cNvSpPr txBox="1">
                  <a:spLocks/>
                </p:cNvSpPr>
                <p:nvPr/>
              </p:nvSpPr>
              <p:spPr>
                <a:xfrm>
                  <a:off x="6346644" y="1942932"/>
                  <a:ext cx="813029" cy="463640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 anchor="ctr">
                  <a:sp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28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Open Sans Condensed" panose="020B0806030504020204" pitchFamily="34" charset="0"/>
                      <a:cs typeface="Open Sans Condensed" panose="020B0806030504020204" pitchFamily="34" charset="0"/>
                    </a:rPr>
                    <a:t>Z</a:t>
                  </a: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5615699" y="4370231"/>
                <a:ext cx="1577012" cy="749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1200" b="1" kern="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ea typeface="Open Sans Condensed Light" panose="020B0306030504020204" pitchFamily="34" charset="0"/>
                    <a:cs typeface="Open Sans Condensed Light" panose="020B0306030504020204" pitchFamily="34" charset="0"/>
                  </a:rPr>
                  <a:t>NET CASH FLOW</a:t>
                </a:r>
              </a:p>
            </p:txBody>
          </p:sp>
        </p:grpSp>
        <p:sp>
          <p:nvSpPr>
            <p:cNvPr id="40" name="Title 1"/>
            <p:cNvSpPr txBox="1">
              <a:spLocks/>
            </p:cNvSpPr>
            <p:nvPr/>
          </p:nvSpPr>
          <p:spPr>
            <a:xfrm>
              <a:off x="9833072" y="3590201"/>
              <a:ext cx="1190274" cy="42450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BDT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64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3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667">
                                          <p:cBhvr additive="base">
                                            <p:cTn id="3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667">
                                          <p:cBhvr additive="base">
                                            <p:cTn id="3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8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3" presetID="2" presetClass="entr" presetSubtype="4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9" grpId="0">
            <p:bldSub>
              <a:bldChart bld="category"/>
            </p:bldSub>
          </p:bldGraphic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0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1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2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3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9">
                                                <p:graphicEl>
                                                  <a:chart seriesIdx="-4" categoryIdx="4" bldStep="category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9" grpId="0">
            <p:bldSub>
              <a:bldChart bld="category"/>
            </p:bldSub>
          </p:bldGraphic>
          <p:bldP spid="2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>
            <a:spLocks/>
          </p:cNvSpPr>
          <p:nvPr/>
        </p:nvSpPr>
        <p:spPr bwMode="auto">
          <a:xfrm>
            <a:off x="854465" y="554021"/>
            <a:ext cx="416299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900" kern="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How You Can Help Us Grow</a:t>
            </a:r>
          </a:p>
        </p:txBody>
      </p:sp>
      <p:sp>
        <p:nvSpPr>
          <p:cNvPr id="48" name="Rectangle 2"/>
          <p:cNvSpPr>
            <a:spLocks/>
          </p:cNvSpPr>
          <p:nvPr/>
        </p:nvSpPr>
        <p:spPr bwMode="auto">
          <a:xfrm>
            <a:off x="887091" y="395636"/>
            <a:ext cx="19059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000" kern="0" spc="20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Montserrat-Regular" charset="0"/>
              </a:rPr>
              <a:t>ONLINE VIDEO PLATFORM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713" y="1102475"/>
            <a:ext cx="531827" cy="28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55082" y="705229"/>
            <a:ext cx="5031089" cy="5202512"/>
            <a:chOff x="6506962" y="705229"/>
            <a:chExt cx="5279209" cy="5459086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506962" y="705229"/>
              <a:ext cx="5279209" cy="5459086"/>
            </a:xfrm>
            <a:custGeom>
              <a:avLst/>
              <a:gdLst>
                <a:gd name="connsiteX0" fmla="*/ 3859967 w 5879683"/>
                <a:gd name="connsiteY0" fmla="*/ 0 h 6080019"/>
                <a:gd name="connsiteX1" fmla="*/ 4112189 w 5879683"/>
                <a:gd name="connsiteY1" fmla="*/ 1506708 h 6080019"/>
                <a:gd name="connsiteX2" fmla="*/ 2712241 w 5879683"/>
                <a:gd name="connsiteY2" fmla="*/ 2332968 h 6080019"/>
                <a:gd name="connsiteX3" fmla="*/ 606535 w 5879683"/>
                <a:gd name="connsiteY3" fmla="*/ 4372000 h 6080019"/>
                <a:gd name="connsiteX4" fmla="*/ 1316921 w 5879683"/>
                <a:gd name="connsiteY4" fmla="*/ 5047820 h 6080019"/>
                <a:gd name="connsiteX5" fmla="*/ 4723998 w 5879683"/>
                <a:gd name="connsiteY5" fmla="*/ 5435664 h 6080019"/>
                <a:gd name="connsiteX6" fmla="*/ 4808310 w 5879683"/>
                <a:gd name="connsiteY6" fmla="*/ 5429676 h 6080019"/>
                <a:gd name="connsiteX7" fmla="*/ 4961760 w 5879683"/>
                <a:gd name="connsiteY7" fmla="*/ 5207111 h 6080019"/>
                <a:gd name="connsiteX8" fmla="*/ 5879683 w 5879683"/>
                <a:gd name="connsiteY8" fmla="*/ 5581914 h 6080019"/>
                <a:gd name="connsiteX9" fmla="*/ 4359923 w 5879683"/>
                <a:gd name="connsiteY9" fmla="*/ 6080019 h 6080019"/>
                <a:gd name="connsiteX10" fmla="*/ 4478454 w 5879683"/>
                <a:gd name="connsiteY10" fmla="*/ 5908101 h 6080019"/>
                <a:gd name="connsiteX11" fmla="*/ 4184148 w 5879683"/>
                <a:gd name="connsiteY11" fmla="*/ 5922625 h 6080019"/>
                <a:gd name="connsiteX12" fmla="*/ 1205851 w 5879683"/>
                <a:gd name="connsiteY12" fmla="*/ 5552371 h 6080019"/>
                <a:gd name="connsiteX13" fmla="*/ 625046 w 5879683"/>
                <a:gd name="connsiteY13" fmla="*/ 5223719 h 6080019"/>
                <a:gd name="connsiteX14" fmla="*/ 264068 w 5879683"/>
                <a:gd name="connsiteY14" fmla="*/ 3453163 h 6080019"/>
                <a:gd name="connsiteX15" fmla="*/ 3019998 w 5879683"/>
                <a:gd name="connsiteY15" fmla="*/ 2011259 h 6080019"/>
                <a:gd name="connsiteX16" fmla="*/ 3816002 w 5879683"/>
                <a:gd name="connsiteY16" fmla="*/ 1564570 h 6080019"/>
                <a:gd name="connsiteX17" fmla="*/ 3859967 w 5879683"/>
                <a:gd name="connsiteY17" fmla="*/ 0 h 608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79683" h="6080019">
                  <a:moveTo>
                    <a:pt x="3859967" y="0"/>
                  </a:moveTo>
                  <a:cubicBezTo>
                    <a:pt x="4362097" y="358740"/>
                    <a:pt x="4642087" y="941982"/>
                    <a:pt x="4112189" y="1506708"/>
                  </a:cubicBezTo>
                  <a:cubicBezTo>
                    <a:pt x="3762781" y="1877021"/>
                    <a:pt x="3175034" y="2136239"/>
                    <a:pt x="2712241" y="2332968"/>
                  </a:cubicBezTo>
                  <a:cubicBezTo>
                    <a:pt x="1997227" y="2633847"/>
                    <a:pt x="171510" y="3247176"/>
                    <a:pt x="606535" y="4372000"/>
                  </a:cubicBezTo>
                  <a:cubicBezTo>
                    <a:pt x="729175" y="4686765"/>
                    <a:pt x="1029990" y="4897381"/>
                    <a:pt x="1316921" y="5047820"/>
                  </a:cubicBezTo>
                  <a:cubicBezTo>
                    <a:pt x="2186827" y="5499139"/>
                    <a:pt x="3628218" y="5507004"/>
                    <a:pt x="4723998" y="5435664"/>
                  </a:cubicBezTo>
                  <a:lnTo>
                    <a:pt x="4808310" y="5429676"/>
                  </a:lnTo>
                  <a:lnTo>
                    <a:pt x="4961760" y="5207111"/>
                  </a:lnTo>
                  <a:lnTo>
                    <a:pt x="5879683" y="5581914"/>
                  </a:lnTo>
                  <a:lnTo>
                    <a:pt x="4359923" y="6080019"/>
                  </a:lnTo>
                  <a:lnTo>
                    <a:pt x="4478454" y="5908101"/>
                  </a:lnTo>
                  <a:lnTo>
                    <a:pt x="4184148" y="5922625"/>
                  </a:lnTo>
                  <a:cubicBezTo>
                    <a:pt x="3187544" y="5964741"/>
                    <a:pt x="2102801" y="5947275"/>
                    <a:pt x="1205851" y="5552371"/>
                  </a:cubicBezTo>
                  <a:cubicBezTo>
                    <a:pt x="1002222" y="5462107"/>
                    <a:pt x="807849" y="5353328"/>
                    <a:pt x="625046" y="5223719"/>
                  </a:cubicBezTo>
                  <a:cubicBezTo>
                    <a:pt x="276" y="4774715"/>
                    <a:pt x="-221864" y="4103524"/>
                    <a:pt x="264068" y="3453163"/>
                  </a:cubicBezTo>
                  <a:cubicBezTo>
                    <a:pt x="743058" y="2809745"/>
                    <a:pt x="2263332" y="2351484"/>
                    <a:pt x="3019998" y="2011259"/>
                  </a:cubicBezTo>
                  <a:cubicBezTo>
                    <a:pt x="3293046" y="1888593"/>
                    <a:pt x="3577663" y="1745097"/>
                    <a:pt x="3816002" y="1564570"/>
                  </a:cubicBezTo>
                  <a:cubicBezTo>
                    <a:pt x="4491679" y="1057705"/>
                    <a:pt x="4359783" y="460576"/>
                    <a:pt x="3859967" y="0"/>
                  </a:cubicBez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726851" y="793973"/>
              <a:ext cx="4081232" cy="5055161"/>
            </a:xfrm>
            <a:custGeom>
              <a:avLst/>
              <a:gdLst>
                <a:gd name="connsiteX0" fmla="*/ 2256537 w 4545444"/>
                <a:gd name="connsiteY0" fmla="*/ 5459202 h 5630150"/>
                <a:gd name="connsiteX1" fmla="*/ 2494614 w 4545444"/>
                <a:gd name="connsiteY1" fmla="*/ 5490324 h 5630150"/>
                <a:gd name="connsiteX2" fmla="*/ 4501279 w 4545444"/>
                <a:gd name="connsiteY2" fmla="*/ 5522041 h 5630150"/>
                <a:gd name="connsiteX3" fmla="*/ 4545249 w 4545444"/>
                <a:gd name="connsiteY3" fmla="*/ 5561385 h 5630150"/>
                <a:gd name="connsiteX4" fmla="*/ 4505907 w 4545444"/>
                <a:gd name="connsiteY4" fmla="*/ 5607672 h 5630150"/>
                <a:gd name="connsiteX5" fmla="*/ 2419318 w 4545444"/>
                <a:gd name="connsiteY5" fmla="*/ 5557726 h 5630150"/>
                <a:gd name="connsiteX6" fmla="*/ 2235390 w 4545444"/>
                <a:gd name="connsiteY6" fmla="*/ 5531069 h 5630150"/>
                <a:gd name="connsiteX7" fmla="*/ 618660 w 4545444"/>
                <a:gd name="connsiteY7" fmla="*/ 4907146 h 5630150"/>
                <a:gd name="connsiteX8" fmla="*/ 632400 w 4545444"/>
                <a:gd name="connsiteY8" fmla="*/ 4917588 h 5630150"/>
                <a:gd name="connsiteX9" fmla="*/ 1856847 w 4545444"/>
                <a:gd name="connsiteY9" fmla="*/ 5391925 h 5630150"/>
                <a:gd name="connsiteX10" fmla="*/ 2034852 w 4545444"/>
                <a:gd name="connsiteY10" fmla="*/ 5423658 h 5630150"/>
                <a:gd name="connsiteX11" fmla="*/ 2014093 w 4545444"/>
                <a:gd name="connsiteY11" fmla="*/ 5495358 h 5630150"/>
                <a:gd name="connsiteX12" fmla="*/ 1758065 w 4545444"/>
                <a:gd name="connsiteY12" fmla="*/ 5445168 h 5630150"/>
                <a:gd name="connsiteX13" fmla="*/ 623058 w 4545444"/>
                <a:gd name="connsiteY13" fmla="*/ 4995217 h 5630150"/>
                <a:gd name="connsiteX14" fmla="*/ 574601 w 4545444"/>
                <a:gd name="connsiteY14" fmla="*/ 4959683 h 5630150"/>
                <a:gd name="connsiteX15" fmla="*/ 56894 w 4545444"/>
                <a:gd name="connsiteY15" fmla="*/ 3655972 h 5630150"/>
                <a:gd name="connsiteX16" fmla="*/ 114769 w 4545444"/>
                <a:gd name="connsiteY16" fmla="*/ 3681320 h 5630150"/>
                <a:gd name="connsiteX17" fmla="*/ 80108 w 4545444"/>
                <a:gd name="connsiteY17" fmla="*/ 3791413 h 5630150"/>
                <a:gd name="connsiteX18" fmla="*/ 203845 w 4545444"/>
                <a:gd name="connsiteY18" fmla="*/ 4459754 h 5630150"/>
                <a:gd name="connsiteX19" fmla="*/ 432817 w 4545444"/>
                <a:gd name="connsiteY19" fmla="*/ 4753361 h 5630150"/>
                <a:gd name="connsiteX20" fmla="*/ 437043 w 4545444"/>
                <a:gd name="connsiteY20" fmla="*/ 4757128 h 5630150"/>
                <a:gd name="connsiteX21" fmla="*/ 393339 w 4545444"/>
                <a:gd name="connsiteY21" fmla="*/ 4809243 h 5630150"/>
                <a:gd name="connsiteX22" fmla="*/ 316280 w 4545444"/>
                <a:gd name="connsiteY22" fmla="*/ 4730599 h 5630150"/>
                <a:gd name="connsiteX23" fmla="*/ 102021 w 4545444"/>
                <a:gd name="connsiteY23" fmla="*/ 4404210 h 5630150"/>
                <a:gd name="connsiteX24" fmla="*/ 42457 w 4545444"/>
                <a:gd name="connsiteY24" fmla="*/ 3693267 h 5630150"/>
                <a:gd name="connsiteX25" fmla="*/ 929004 w 4545444"/>
                <a:gd name="connsiteY25" fmla="*/ 2786814 h 5630150"/>
                <a:gd name="connsiteX26" fmla="*/ 956746 w 4545444"/>
                <a:gd name="connsiteY26" fmla="*/ 2834023 h 5630150"/>
                <a:gd name="connsiteX27" fmla="*/ 807170 w 4545444"/>
                <a:gd name="connsiteY27" fmla="*/ 2926453 h 5630150"/>
                <a:gd name="connsiteX28" fmla="*/ 289168 w 4545444"/>
                <a:gd name="connsiteY28" fmla="*/ 3374474 h 5630150"/>
                <a:gd name="connsiteX29" fmla="*/ 202845 w 4545444"/>
                <a:gd name="connsiteY29" fmla="*/ 3497409 h 5630150"/>
                <a:gd name="connsiteX30" fmla="*/ 145829 w 4545444"/>
                <a:gd name="connsiteY30" fmla="*/ 3472437 h 5630150"/>
                <a:gd name="connsiteX31" fmla="*/ 199129 w 4545444"/>
                <a:gd name="connsiteY31" fmla="*/ 3391464 h 5630150"/>
                <a:gd name="connsiteX32" fmla="*/ 889422 w 4545444"/>
                <a:gd name="connsiteY32" fmla="*/ 2808754 h 5630150"/>
                <a:gd name="connsiteX33" fmla="*/ 1866690 w 4545444"/>
                <a:gd name="connsiteY33" fmla="*/ 2342652 h 5630150"/>
                <a:gd name="connsiteX34" fmla="*/ 1887488 w 4545444"/>
                <a:gd name="connsiteY34" fmla="*/ 2393291 h 5630150"/>
                <a:gd name="connsiteX35" fmla="*/ 1840098 w 4545444"/>
                <a:gd name="connsiteY35" fmla="*/ 2412028 h 5630150"/>
                <a:gd name="connsiteX36" fmla="*/ 1553013 w 4545444"/>
                <a:gd name="connsiteY36" fmla="*/ 2531900 h 5630150"/>
                <a:gd name="connsiteX37" fmla="*/ 1263822 w 4545444"/>
                <a:gd name="connsiteY37" fmla="*/ 2668275 h 5630150"/>
                <a:gd name="connsiteX38" fmla="*/ 1050436 w 4545444"/>
                <a:gd name="connsiteY38" fmla="*/ 2783374 h 5630150"/>
                <a:gd name="connsiteX39" fmla="*/ 1022313 w 4545444"/>
                <a:gd name="connsiteY39" fmla="*/ 2735091 h 5630150"/>
                <a:gd name="connsiteX40" fmla="*/ 1139549 w 4545444"/>
                <a:gd name="connsiteY40" fmla="*/ 2670106 h 5630150"/>
                <a:gd name="connsiteX41" fmla="*/ 1666136 w 4545444"/>
                <a:gd name="connsiteY41" fmla="*/ 2425016 h 5630150"/>
                <a:gd name="connsiteX42" fmla="*/ 2691412 w 4545444"/>
                <a:gd name="connsiteY42" fmla="*/ 2019045 h 5630150"/>
                <a:gd name="connsiteX43" fmla="*/ 2709493 w 4545444"/>
                <a:gd name="connsiteY43" fmla="*/ 2058447 h 5630150"/>
                <a:gd name="connsiteX44" fmla="*/ 2515802 w 4545444"/>
                <a:gd name="connsiteY44" fmla="*/ 2143103 h 5630150"/>
                <a:gd name="connsiteX45" fmla="*/ 1999688 w 4545444"/>
                <a:gd name="connsiteY45" fmla="*/ 2348928 h 5630150"/>
                <a:gd name="connsiteX46" fmla="*/ 1967235 w 4545444"/>
                <a:gd name="connsiteY46" fmla="*/ 2361760 h 5630150"/>
                <a:gd name="connsiteX47" fmla="*/ 1946919 w 4545444"/>
                <a:gd name="connsiteY47" fmla="*/ 2310047 h 5630150"/>
                <a:gd name="connsiteX48" fmla="*/ 2182498 w 4545444"/>
                <a:gd name="connsiteY48" fmla="*/ 2217829 h 5630150"/>
                <a:gd name="connsiteX49" fmla="*/ 2634236 w 4545444"/>
                <a:gd name="connsiteY49" fmla="*/ 2042495 h 5630150"/>
                <a:gd name="connsiteX50" fmla="*/ 3419929 w 4545444"/>
                <a:gd name="connsiteY50" fmla="*/ 1652893 h 5630150"/>
                <a:gd name="connsiteX51" fmla="*/ 3435936 w 4545444"/>
                <a:gd name="connsiteY51" fmla="*/ 1679865 h 5630150"/>
                <a:gd name="connsiteX52" fmla="*/ 3366230 w 4545444"/>
                <a:gd name="connsiteY52" fmla="*/ 1725659 h 5630150"/>
                <a:gd name="connsiteX53" fmla="*/ 2868625 w 4545444"/>
                <a:gd name="connsiteY53" fmla="*/ 1988895 h 5630150"/>
                <a:gd name="connsiteX54" fmla="*/ 2779467 w 4545444"/>
                <a:gd name="connsiteY54" fmla="*/ 2027864 h 5630150"/>
                <a:gd name="connsiteX55" fmla="*/ 2761652 w 4545444"/>
                <a:gd name="connsiteY55" fmla="*/ 1989574 h 5630150"/>
                <a:gd name="connsiteX56" fmla="*/ 2818870 w 4545444"/>
                <a:gd name="connsiteY56" fmla="*/ 1964884 h 5630150"/>
                <a:gd name="connsiteX57" fmla="*/ 3218283 w 4545444"/>
                <a:gd name="connsiteY57" fmla="*/ 1771311 h 5630150"/>
                <a:gd name="connsiteX58" fmla="*/ 3856693 w 4545444"/>
                <a:gd name="connsiteY58" fmla="*/ 1280930 h 5630150"/>
                <a:gd name="connsiteX59" fmla="*/ 3878857 w 4545444"/>
                <a:gd name="connsiteY59" fmla="*/ 1298486 h 5630150"/>
                <a:gd name="connsiteX60" fmla="*/ 3876698 w 4545444"/>
                <a:gd name="connsiteY60" fmla="*/ 1301552 h 5630150"/>
                <a:gd name="connsiteX61" fmla="*/ 3514716 w 4545444"/>
                <a:gd name="connsiteY61" fmla="*/ 1628110 h 5630150"/>
                <a:gd name="connsiteX62" fmla="*/ 3492103 w 4545444"/>
                <a:gd name="connsiteY62" fmla="*/ 1642966 h 5630150"/>
                <a:gd name="connsiteX63" fmla="*/ 3475028 w 4545444"/>
                <a:gd name="connsiteY63" fmla="*/ 1614196 h 5630150"/>
                <a:gd name="connsiteX64" fmla="*/ 3617263 w 4545444"/>
                <a:gd name="connsiteY64" fmla="*/ 1513296 h 5630150"/>
                <a:gd name="connsiteX65" fmla="*/ 3790149 w 4545444"/>
                <a:gd name="connsiteY65" fmla="*/ 1356801 h 5630150"/>
                <a:gd name="connsiteX66" fmla="*/ 4049529 w 4545444"/>
                <a:gd name="connsiteY66" fmla="*/ 911879 h 5630150"/>
                <a:gd name="connsiteX67" fmla="*/ 4075412 w 4545444"/>
                <a:gd name="connsiteY67" fmla="*/ 916031 h 5630150"/>
                <a:gd name="connsiteX68" fmla="*/ 4071869 w 4545444"/>
                <a:gd name="connsiteY68" fmla="*/ 931641 h 5630150"/>
                <a:gd name="connsiteX69" fmla="*/ 3962076 w 4545444"/>
                <a:gd name="connsiteY69" fmla="*/ 1180319 h 5630150"/>
                <a:gd name="connsiteX70" fmla="*/ 3914053 w 4545444"/>
                <a:gd name="connsiteY70" fmla="*/ 1248509 h 5630150"/>
                <a:gd name="connsiteX71" fmla="*/ 3893587 w 4545444"/>
                <a:gd name="connsiteY71" fmla="*/ 1232095 h 5630150"/>
                <a:gd name="connsiteX72" fmla="*/ 3931196 w 4545444"/>
                <a:gd name="connsiteY72" fmla="*/ 1180211 h 5630150"/>
                <a:gd name="connsiteX73" fmla="*/ 4029829 w 4545444"/>
                <a:gd name="connsiteY73" fmla="*/ 982194 h 5630150"/>
                <a:gd name="connsiteX74" fmla="*/ 4087808 w 4545444"/>
                <a:gd name="connsiteY74" fmla="*/ 593511 h 5630150"/>
                <a:gd name="connsiteX75" fmla="*/ 4093474 w 4545444"/>
                <a:gd name="connsiteY75" fmla="*/ 622281 h 5630150"/>
                <a:gd name="connsiteX76" fmla="*/ 4089935 w 4545444"/>
                <a:gd name="connsiteY76" fmla="*/ 852043 h 5630150"/>
                <a:gd name="connsiteX77" fmla="*/ 4087219 w 4545444"/>
                <a:gd name="connsiteY77" fmla="*/ 864013 h 5630150"/>
                <a:gd name="connsiteX78" fmla="*/ 4061852 w 4545444"/>
                <a:gd name="connsiteY78" fmla="*/ 860755 h 5630150"/>
                <a:gd name="connsiteX79" fmla="*/ 4075471 w 4545444"/>
                <a:gd name="connsiteY79" fmla="*/ 761421 h 5630150"/>
                <a:gd name="connsiteX80" fmla="*/ 4074987 w 4545444"/>
                <a:gd name="connsiteY80" fmla="*/ 646404 h 5630150"/>
                <a:gd name="connsiteX81" fmla="*/ 4067029 w 4545444"/>
                <a:gd name="connsiteY81" fmla="*/ 597339 h 5630150"/>
                <a:gd name="connsiteX82" fmla="*/ 4011395 w 4545444"/>
                <a:gd name="connsiteY82" fmla="*/ 373947 h 5630150"/>
                <a:gd name="connsiteX83" fmla="*/ 4028427 w 4545444"/>
                <a:gd name="connsiteY83" fmla="*/ 404785 h 5630150"/>
                <a:gd name="connsiteX84" fmla="*/ 4078941 w 4545444"/>
                <a:gd name="connsiteY84" fmla="*/ 548501 h 5630150"/>
                <a:gd name="connsiteX85" fmla="*/ 4080499 w 4545444"/>
                <a:gd name="connsiteY85" fmla="*/ 556408 h 5630150"/>
                <a:gd name="connsiteX86" fmla="*/ 4060972 w 4545444"/>
                <a:gd name="connsiteY86" fmla="*/ 560005 h 5630150"/>
                <a:gd name="connsiteX87" fmla="*/ 4057716 w 4545444"/>
                <a:gd name="connsiteY87" fmla="*/ 539931 h 5630150"/>
                <a:gd name="connsiteX88" fmla="*/ 4025964 w 4545444"/>
                <a:gd name="connsiteY88" fmla="*/ 440563 h 5630150"/>
                <a:gd name="connsiteX89" fmla="*/ 3997595 w 4545444"/>
                <a:gd name="connsiteY89" fmla="*/ 380051 h 5630150"/>
                <a:gd name="connsiteX90" fmla="*/ 3901155 w 4545444"/>
                <a:gd name="connsiteY90" fmla="*/ 197856 h 5630150"/>
                <a:gd name="connsiteX91" fmla="*/ 3951662 w 4545444"/>
                <a:gd name="connsiteY91" fmla="*/ 265789 h 5630150"/>
                <a:gd name="connsiteX92" fmla="*/ 3997798 w 4545444"/>
                <a:gd name="connsiteY92" fmla="*/ 349324 h 5630150"/>
                <a:gd name="connsiteX93" fmla="*/ 3985699 w 4545444"/>
                <a:gd name="connsiteY93" fmla="*/ 354676 h 5630150"/>
                <a:gd name="connsiteX94" fmla="*/ 3982036 w 4545444"/>
                <a:gd name="connsiteY94" fmla="*/ 346863 h 5630150"/>
                <a:gd name="connsiteX95" fmla="*/ 3928236 w 4545444"/>
                <a:gd name="connsiteY95" fmla="*/ 257395 h 5630150"/>
                <a:gd name="connsiteX96" fmla="*/ 3891077 w 4545444"/>
                <a:gd name="connsiteY96" fmla="*/ 204911 h 5630150"/>
                <a:gd name="connsiteX97" fmla="*/ 3831079 w 4545444"/>
                <a:gd name="connsiteY97" fmla="*/ 108914 h 5630150"/>
                <a:gd name="connsiteX98" fmla="*/ 3851464 w 4545444"/>
                <a:gd name="connsiteY98" fmla="*/ 131023 h 5630150"/>
                <a:gd name="connsiteX99" fmla="*/ 3891271 w 4545444"/>
                <a:gd name="connsiteY99" fmla="*/ 184563 h 5630150"/>
                <a:gd name="connsiteX100" fmla="*/ 3881402 w 4545444"/>
                <a:gd name="connsiteY100" fmla="*/ 191248 h 5630150"/>
                <a:gd name="connsiteX101" fmla="*/ 3866868 w 4545444"/>
                <a:gd name="connsiteY101" fmla="*/ 170720 h 5630150"/>
                <a:gd name="connsiteX102" fmla="*/ 3823189 w 4545444"/>
                <a:gd name="connsiteY102" fmla="*/ 115974 h 5630150"/>
                <a:gd name="connsiteX103" fmla="*/ 3730658 w 4545444"/>
                <a:gd name="connsiteY103" fmla="*/ 0 h 5630150"/>
                <a:gd name="connsiteX104" fmla="*/ 3822781 w 4545444"/>
                <a:gd name="connsiteY104" fmla="*/ 99914 h 5630150"/>
                <a:gd name="connsiteX105" fmla="*/ 3814969 w 4545444"/>
                <a:gd name="connsiteY105" fmla="*/ 105670 h 56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545444" h="5630150">
                  <a:moveTo>
                    <a:pt x="2256537" y="5459202"/>
                  </a:moveTo>
                  <a:lnTo>
                    <a:pt x="2494614" y="5490324"/>
                  </a:lnTo>
                  <a:cubicBezTo>
                    <a:pt x="3248051" y="5573048"/>
                    <a:pt x="4008214" y="5552417"/>
                    <a:pt x="4501279" y="5522041"/>
                  </a:cubicBezTo>
                  <a:cubicBezTo>
                    <a:pt x="4524421" y="5522041"/>
                    <a:pt x="4542935" y="5538242"/>
                    <a:pt x="4545249" y="5561385"/>
                  </a:cubicBezTo>
                  <a:cubicBezTo>
                    <a:pt x="4547563" y="5584529"/>
                    <a:pt x="4529049" y="5605358"/>
                    <a:pt x="4505907" y="5607672"/>
                  </a:cubicBezTo>
                  <a:cubicBezTo>
                    <a:pt x="3998668" y="5636023"/>
                    <a:pt x="3202626" y="5653742"/>
                    <a:pt x="2419318" y="5557726"/>
                  </a:cubicBezTo>
                  <a:lnTo>
                    <a:pt x="2235390" y="5531069"/>
                  </a:lnTo>
                  <a:close/>
                  <a:moveTo>
                    <a:pt x="618660" y="4907146"/>
                  </a:moveTo>
                  <a:lnTo>
                    <a:pt x="632400" y="4917588"/>
                  </a:lnTo>
                  <a:cubicBezTo>
                    <a:pt x="956939" y="5146045"/>
                    <a:pt x="1389337" y="5295867"/>
                    <a:pt x="1856847" y="5391925"/>
                  </a:cubicBezTo>
                  <a:lnTo>
                    <a:pt x="2034852" y="5423658"/>
                  </a:lnTo>
                  <a:lnTo>
                    <a:pt x="2014093" y="5495358"/>
                  </a:lnTo>
                  <a:lnTo>
                    <a:pt x="1758065" y="5445168"/>
                  </a:lnTo>
                  <a:cubicBezTo>
                    <a:pt x="1328685" y="5348354"/>
                    <a:pt x="931595" y="5204783"/>
                    <a:pt x="623058" y="4995217"/>
                  </a:cubicBezTo>
                  <a:lnTo>
                    <a:pt x="574601" y="4959683"/>
                  </a:lnTo>
                  <a:close/>
                  <a:moveTo>
                    <a:pt x="56894" y="3655972"/>
                  </a:moveTo>
                  <a:lnTo>
                    <a:pt x="114769" y="3681320"/>
                  </a:lnTo>
                  <a:lnTo>
                    <a:pt x="80108" y="3791413"/>
                  </a:lnTo>
                  <a:cubicBezTo>
                    <a:pt x="36211" y="3992545"/>
                    <a:pt x="66151" y="4215012"/>
                    <a:pt x="203845" y="4459754"/>
                  </a:cubicBezTo>
                  <a:cubicBezTo>
                    <a:pt x="264592" y="4567588"/>
                    <a:pt x="341815" y="4665151"/>
                    <a:pt x="432817" y="4753361"/>
                  </a:cubicBezTo>
                  <a:lnTo>
                    <a:pt x="437043" y="4757128"/>
                  </a:lnTo>
                  <a:lnTo>
                    <a:pt x="393339" y="4809243"/>
                  </a:lnTo>
                  <a:lnTo>
                    <a:pt x="316280" y="4730599"/>
                  </a:lnTo>
                  <a:cubicBezTo>
                    <a:pt x="228451" y="4632436"/>
                    <a:pt x="156043" y="4523978"/>
                    <a:pt x="102021" y="4404210"/>
                  </a:cubicBezTo>
                  <a:cubicBezTo>
                    <a:pt x="-16002" y="4141676"/>
                    <a:pt x="-25657" y="3905829"/>
                    <a:pt x="42457" y="3693267"/>
                  </a:cubicBezTo>
                  <a:close/>
                  <a:moveTo>
                    <a:pt x="929004" y="2786814"/>
                  </a:moveTo>
                  <a:lnTo>
                    <a:pt x="956746" y="2834023"/>
                  </a:lnTo>
                  <a:lnTo>
                    <a:pt x="807170" y="2926453"/>
                  </a:lnTo>
                  <a:cubicBezTo>
                    <a:pt x="608715" y="3055790"/>
                    <a:pt x="424743" y="3204817"/>
                    <a:pt x="289168" y="3374474"/>
                  </a:cubicBezTo>
                  <a:lnTo>
                    <a:pt x="202845" y="3497409"/>
                  </a:lnTo>
                  <a:lnTo>
                    <a:pt x="145829" y="3472437"/>
                  </a:lnTo>
                  <a:lnTo>
                    <a:pt x="199129" y="3391464"/>
                  </a:lnTo>
                  <a:cubicBezTo>
                    <a:pt x="360399" y="3169649"/>
                    <a:pt x="606694" y="2977213"/>
                    <a:pt x="889422" y="2808754"/>
                  </a:cubicBezTo>
                  <a:close/>
                  <a:moveTo>
                    <a:pt x="1866690" y="2342652"/>
                  </a:moveTo>
                  <a:lnTo>
                    <a:pt x="1887488" y="2393291"/>
                  </a:lnTo>
                  <a:lnTo>
                    <a:pt x="1840098" y="2412028"/>
                  </a:lnTo>
                  <a:cubicBezTo>
                    <a:pt x="1736774" y="2453321"/>
                    <a:pt x="1640084" y="2493135"/>
                    <a:pt x="1553013" y="2531900"/>
                  </a:cubicBezTo>
                  <a:cubicBezTo>
                    <a:pt x="1462182" y="2572691"/>
                    <a:pt x="1364371" y="2618110"/>
                    <a:pt x="1263822" y="2668275"/>
                  </a:cubicBezTo>
                  <a:lnTo>
                    <a:pt x="1050436" y="2783374"/>
                  </a:lnTo>
                  <a:lnTo>
                    <a:pt x="1022313" y="2735091"/>
                  </a:lnTo>
                  <a:lnTo>
                    <a:pt x="1139549" y="2670106"/>
                  </a:lnTo>
                  <a:cubicBezTo>
                    <a:pt x="1310738" y="2581420"/>
                    <a:pt x="1489289" y="2500060"/>
                    <a:pt x="1666136" y="2425016"/>
                  </a:cubicBezTo>
                  <a:close/>
                  <a:moveTo>
                    <a:pt x="2691412" y="2019045"/>
                  </a:moveTo>
                  <a:lnTo>
                    <a:pt x="2709493" y="2058447"/>
                  </a:lnTo>
                  <a:lnTo>
                    <a:pt x="2515802" y="2143103"/>
                  </a:lnTo>
                  <a:cubicBezTo>
                    <a:pt x="2338903" y="2216486"/>
                    <a:pt x="2163509" y="2284612"/>
                    <a:pt x="1999688" y="2348928"/>
                  </a:cubicBezTo>
                  <a:lnTo>
                    <a:pt x="1967235" y="2361760"/>
                  </a:lnTo>
                  <a:lnTo>
                    <a:pt x="1946919" y="2310047"/>
                  </a:lnTo>
                  <a:lnTo>
                    <a:pt x="2182498" y="2217829"/>
                  </a:lnTo>
                  <a:cubicBezTo>
                    <a:pt x="2346871" y="2154412"/>
                    <a:pt x="2500473" y="2096303"/>
                    <a:pt x="2634236" y="2042495"/>
                  </a:cubicBezTo>
                  <a:close/>
                  <a:moveTo>
                    <a:pt x="3419929" y="1652893"/>
                  </a:moveTo>
                  <a:lnTo>
                    <a:pt x="3435936" y="1679865"/>
                  </a:lnTo>
                  <a:lnTo>
                    <a:pt x="3366230" y="1725659"/>
                  </a:lnTo>
                  <a:cubicBezTo>
                    <a:pt x="3212281" y="1820595"/>
                    <a:pt x="3043056" y="1907857"/>
                    <a:pt x="2868625" y="1988895"/>
                  </a:cubicBezTo>
                  <a:lnTo>
                    <a:pt x="2779467" y="2027864"/>
                  </a:lnTo>
                  <a:lnTo>
                    <a:pt x="2761652" y="1989574"/>
                  </a:lnTo>
                  <a:lnTo>
                    <a:pt x="2818870" y="1964884"/>
                  </a:lnTo>
                  <a:cubicBezTo>
                    <a:pt x="2942679" y="1909918"/>
                    <a:pt x="3080517" y="1845984"/>
                    <a:pt x="3218283" y="1771311"/>
                  </a:cubicBezTo>
                  <a:close/>
                  <a:moveTo>
                    <a:pt x="3856693" y="1280930"/>
                  </a:moveTo>
                  <a:lnTo>
                    <a:pt x="3878857" y="1298486"/>
                  </a:lnTo>
                  <a:lnTo>
                    <a:pt x="3876698" y="1301552"/>
                  </a:lnTo>
                  <a:cubicBezTo>
                    <a:pt x="3781380" y="1419528"/>
                    <a:pt x="3657364" y="1527897"/>
                    <a:pt x="3514716" y="1628110"/>
                  </a:cubicBezTo>
                  <a:lnTo>
                    <a:pt x="3492103" y="1642966"/>
                  </a:lnTo>
                  <a:lnTo>
                    <a:pt x="3475028" y="1614196"/>
                  </a:lnTo>
                  <a:lnTo>
                    <a:pt x="3617263" y="1513296"/>
                  </a:lnTo>
                  <a:cubicBezTo>
                    <a:pt x="3679023" y="1464333"/>
                    <a:pt x="3737239" y="1412242"/>
                    <a:pt x="3790149" y="1356801"/>
                  </a:cubicBezTo>
                  <a:close/>
                  <a:moveTo>
                    <a:pt x="4049529" y="911879"/>
                  </a:moveTo>
                  <a:lnTo>
                    <a:pt x="4075412" y="916031"/>
                  </a:lnTo>
                  <a:lnTo>
                    <a:pt x="4071869" y="931641"/>
                  </a:lnTo>
                  <a:cubicBezTo>
                    <a:pt x="4049346" y="1012031"/>
                    <a:pt x="4013278" y="1094833"/>
                    <a:pt x="3962076" y="1180319"/>
                  </a:cubicBezTo>
                  <a:lnTo>
                    <a:pt x="3914053" y="1248509"/>
                  </a:lnTo>
                  <a:lnTo>
                    <a:pt x="3893587" y="1232095"/>
                  </a:lnTo>
                  <a:lnTo>
                    <a:pt x="3931196" y="1180211"/>
                  </a:lnTo>
                  <a:cubicBezTo>
                    <a:pt x="3971731" y="1117849"/>
                    <a:pt x="4005196" y="1051917"/>
                    <a:pt x="4029829" y="982194"/>
                  </a:cubicBezTo>
                  <a:close/>
                  <a:moveTo>
                    <a:pt x="4087808" y="593511"/>
                  </a:moveTo>
                  <a:lnTo>
                    <a:pt x="4093474" y="622281"/>
                  </a:lnTo>
                  <a:cubicBezTo>
                    <a:pt x="4104254" y="696733"/>
                    <a:pt x="4103603" y="773228"/>
                    <a:pt x="4089935" y="852043"/>
                  </a:cubicBezTo>
                  <a:lnTo>
                    <a:pt x="4087219" y="864013"/>
                  </a:lnTo>
                  <a:lnTo>
                    <a:pt x="4061852" y="860755"/>
                  </a:lnTo>
                  <a:lnTo>
                    <a:pt x="4075471" y="761421"/>
                  </a:lnTo>
                  <a:cubicBezTo>
                    <a:pt x="4078364" y="721499"/>
                    <a:pt x="4078075" y="683239"/>
                    <a:pt x="4074987" y="646404"/>
                  </a:cubicBezTo>
                  <a:lnTo>
                    <a:pt x="4067029" y="597339"/>
                  </a:lnTo>
                  <a:close/>
                  <a:moveTo>
                    <a:pt x="4011395" y="373947"/>
                  </a:moveTo>
                  <a:lnTo>
                    <a:pt x="4028427" y="404785"/>
                  </a:lnTo>
                  <a:cubicBezTo>
                    <a:pt x="4049797" y="451877"/>
                    <a:pt x="4066792" y="499755"/>
                    <a:pt x="4078941" y="548501"/>
                  </a:cubicBezTo>
                  <a:lnTo>
                    <a:pt x="4080499" y="556408"/>
                  </a:lnTo>
                  <a:lnTo>
                    <a:pt x="4060972" y="560005"/>
                  </a:lnTo>
                  <a:lnTo>
                    <a:pt x="4057716" y="539931"/>
                  </a:lnTo>
                  <a:cubicBezTo>
                    <a:pt x="4049418" y="505704"/>
                    <a:pt x="4038706" y="472661"/>
                    <a:pt x="4025964" y="440563"/>
                  </a:cubicBezTo>
                  <a:lnTo>
                    <a:pt x="3997595" y="380051"/>
                  </a:lnTo>
                  <a:close/>
                  <a:moveTo>
                    <a:pt x="3901155" y="197856"/>
                  </a:moveTo>
                  <a:lnTo>
                    <a:pt x="3951662" y="265789"/>
                  </a:lnTo>
                  <a:lnTo>
                    <a:pt x="3997798" y="349324"/>
                  </a:lnTo>
                  <a:lnTo>
                    <a:pt x="3985699" y="354676"/>
                  </a:lnTo>
                  <a:lnTo>
                    <a:pt x="3982036" y="346863"/>
                  </a:lnTo>
                  <a:cubicBezTo>
                    <a:pt x="3965620" y="316415"/>
                    <a:pt x="3947559" y="286672"/>
                    <a:pt x="3928236" y="257395"/>
                  </a:cubicBezTo>
                  <a:lnTo>
                    <a:pt x="3891077" y="204911"/>
                  </a:lnTo>
                  <a:close/>
                  <a:moveTo>
                    <a:pt x="3831079" y="108914"/>
                  </a:moveTo>
                  <a:lnTo>
                    <a:pt x="3851464" y="131023"/>
                  </a:lnTo>
                  <a:lnTo>
                    <a:pt x="3891271" y="184563"/>
                  </a:lnTo>
                  <a:lnTo>
                    <a:pt x="3881402" y="191248"/>
                  </a:lnTo>
                  <a:lnTo>
                    <a:pt x="3866868" y="170720"/>
                  </a:lnTo>
                  <a:lnTo>
                    <a:pt x="3823189" y="115974"/>
                  </a:lnTo>
                  <a:close/>
                  <a:moveTo>
                    <a:pt x="3730658" y="0"/>
                  </a:moveTo>
                  <a:lnTo>
                    <a:pt x="3822781" y="99914"/>
                  </a:lnTo>
                  <a:lnTo>
                    <a:pt x="3814969" y="105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10527058" y="5580009"/>
              <a:ext cx="471838" cy="430541"/>
            </a:xfrm>
            <a:custGeom>
              <a:avLst/>
              <a:gdLst>
                <a:gd name="T0" fmla="*/ 0 w 537"/>
                <a:gd name="T1" fmla="*/ 490 h 490"/>
                <a:gd name="T2" fmla="*/ 339 w 537"/>
                <a:gd name="T3" fmla="*/ 0 h 490"/>
                <a:gd name="T4" fmla="*/ 537 w 537"/>
                <a:gd name="T5" fmla="*/ 130 h 490"/>
                <a:gd name="T6" fmla="*/ 433 w 537"/>
                <a:gd name="T7" fmla="*/ 426 h 490"/>
                <a:gd name="T8" fmla="*/ 0 w 537"/>
                <a:gd name="T9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490">
                  <a:moveTo>
                    <a:pt x="0" y="490"/>
                  </a:moveTo>
                  <a:lnTo>
                    <a:pt x="339" y="0"/>
                  </a:lnTo>
                  <a:lnTo>
                    <a:pt x="537" y="130"/>
                  </a:lnTo>
                  <a:lnTo>
                    <a:pt x="433" y="426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77563" y="2343051"/>
            <a:ext cx="2314437" cy="2422135"/>
            <a:chOff x="7435907" y="1141777"/>
            <a:chExt cx="4748428" cy="496938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666706" y="3951705"/>
              <a:ext cx="942057" cy="1411538"/>
            </a:xfrm>
            <a:custGeom>
              <a:avLst/>
              <a:gdLst>
                <a:gd name="connsiteX0" fmla="*/ 0 w 942057"/>
                <a:gd name="connsiteY0" fmla="*/ 0 h 1411538"/>
                <a:gd name="connsiteX1" fmla="*/ 942057 w 942057"/>
                <a:gd name="connsiteY1" fmla="*/ 0 h 1411538"/>
                <a:gd name="connsiteX2" fmla="*/ 942057 w 942057"/>
                <a:gd name="connsiteY2" fmla="*/ 689140 h 1411538"/>
                <a:gd name="connsiteX3" fmla="*/ 942057 w 942057"/>
                <a:gd name="connsiteY3" fmla="*/ 773446 h 1411538"/>
                <a:gd name="connsiteX4" fmla="*/ 942057 w 942057"/>
                <a:gd name="connsiteY4" fmla="*/ 1411538 h 1411538"/>
                <a:gd name="connsiteX5" fmla="*/ 800155 w 942057"/>
                <a:gd name="connsiteY5" fmla="*/ 1411538 h 1411538"/>
                <a:gd name="connsiteX6" fmla="*/ 800155 w 942057"/>
                <a:gd name="connsiteY6" fmla="*/ 1338646 h 1411538"/>
                <a:gd name="connsiteX7" fmla="*/ 801891 w 942057"/>
                <a:gd name="connsiteY7" fmla="*/ 1338646 h 1411538"/>
                <a:gd name="connsiteX8" fmla="*/ 807097 w 942057"/>
                <a:gd name="connsiteY8" fmla="*/ 1312613 h 1411538"/>
                <a:gd name="connsiteX9" fmla="*/ 827926 w 942057"/>
                <a:gd name="connsiteY9" fmla="*/ 1276167 h 1411538"/>
                <a:gd name="connsiteX10" fmla="*/ 847018 w 942057"/>
                <a:gd name="connsiteY10" fmla="*/ 1213687 h 1411538"/>
                <a:gd name="connsiteX11" fmla="*/ 730728 w 942057"/>
                <a:gd name="connsiteY11" fmla="*/ 1113026 h 1411538"/>
                <a:gd name="connsiteX12" fmla="*/ 614437 w 942057"/>
                <a:gd name="connsiteY12" fmla="*/ 1205009 h 1411538"/>
                <a:gd name="connsiteX13" fmla="*/ 614437 w 942057"/>
                <a:gd name="connsiteY13" fmla="*/ 1206745 h 1411538"/>
                <a:gd name="connsiteX14" fmla="*/ 614437 w 942057"/>
                <a:gd name="connsiteY14" fmla="*/ 1208481 h 1411538"/>
                <a:gd name="connsiteX15" fmla="*/ 633530 w 942057"/>
                <a:gd name="connsiteY15" fmla="*/ 1276167 h 1411538"/>
                <a:gd name="connsiteX16" fmla="*/ 654358 w 942057"/>
                <a:gd name="connsiteY16" fmla="*/ 1316084 h 1411538"/>
                <a:gd name="connsiteX17" fmla="*/ 661300 w 942057"/>
                <a:gd name="connsiteY17" fmla="*/ 1338646 h 1411538"/>
                <a:gd name="connsiteX18" fmla="*/ 661300 w 942057"/>
                <a:gd name="connsiteY18" fmla="*/ 1411538 h 1411538"/>
                <a:gd name="connsiteX19" fmla="*/ 280632 w 942057"/>
                <a:gd name="connsiteY19" fmla="*/ 1411538 h 1411538"/>
                <a:gd name="connsiteX20" fmla="*/ 280632 w 942057"/>
                <a:gd name="connsiteY20" fmla="*/ 1338646 h 1411538"/>
                <a:gd name="connsiteX21" fmla="*/ 282368 w 942057"/>
                <a:gd name="connsiteY21" fmla="*/ 1338646 h 1411538"/>
                <a:gd name="connsiteX22" fmla="*/ 287574 w 942057"/>
                <a:gd name="connsiteY22" fmla="*/ 1312613 h 1411538"/>
                <a:gd name="connsiteX23" fmla="*/ 308403 w 942057"/>
                <a:gd name="connsiteY23" fmla="*/ 1276167 h 1411538"/>
                <a:gd name="connsiteX24" fmla="*/ 327495 w 942057"/>
                <a:gd name="connsiteY24" fmla="*/ 1213687 h 1411538"/>
                <a:gd name="connsiteX25" fmla="*/ 211205 w 942057"/>
                <a:gd name="connsiteY25" fmla="*/ 1113026 h 1411538"/>
                <a:gd name="connsiteX26" fmla="*/ 94914 w 942057"/>
                <a:gd name="connsiteY26" fmla="*/ 1205009 h 1411538"/>
                <a:gd name="connsiteX27" fmla="*/ 94914 w 942057"/>
                <a:gd name="connsiteY27" fmla="*/ 1206745 h 1411538"/>
                <a:gd name="connsiteX28" fmla="*/ 94914 w 942057"/>
                <a:gd name="connsiteY28" fmla="*/ 1208481 h 1411538"/>
                <a:gd name="connsiteX29" fmla="*/ 114007 w 942057"/>
                <a:gd name="connsiteY29" fmla="*/ 1276167 h 1411538"/>
                <a:gd name="connsiteX30" fmla="*/ 134835 w 942057"/>
                <a:gd name="connsiteY30" fmla="*/ 1316084 h 1411538"/>
                <a:gd name="connsiteX31" fmla="*/ 141777 w 942057"/>
                <a:gd name="connsiteY31" fmla="*/ 1338646 h 1411538"/>
                <a:gd name="connsiteX32" fmla="*/ 141777 w 942057"/>
                <a:gd name="connsiteY32" fmla="*/ 1411538 h 1411538"/>
                <a:gd name="connsiteX33" fmla="*/ 0 w 942057"/>
                <a:gd name="connsiteY33" fmla="*/ 1411538 h 1411538"/>
                <a:gd name="connsiteX34" fmla="*/ 0 w 942057"/>
                <a:gd name="connsiteY34" fmla="*/ 773446 h 1411538"/>
                <a:gd name="connsiteX35" fmla="*/ 0 w 942057"/>
                <a:gd name="connsiteY35" fmla="*/ 689140 h 14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42057" h="1411538">
                  <a:moveTo>
                    <a:pt x="0" y="0"/>
                  </a:moveTo>
                  <a:lnTo>
                    <a:pt x="942057" y="0"/>
                  </a:lnTo>
                  <a:lnTo>
                    <a:pt x="942057" y="689140"/>
                  </a:lnTo>
                  <a:lnTo>
                    <a:pt x="942057" y="773446"/>
                  </a:lnTo>
                  <a:lnTo>
                    <a:pt x="942057" y="1411538"/>
                  </a:lnTo>
                  <a:lnTo>
                    <a:pt x="800155" y="1411538"/>
                  </a:lnTo>
                  <a:cubicBezTo>
                    <a:pt x="800155" y="1411538"/>
                    <a:pt x="800155" y="1411538"/>
                    <a:pt x="800155" y="1338646"/>
                  </a:cubicBezTo>
                  <a:cubicBezTo>
                    <a:pt x="800155" y="1338646"/>
                    <a:pt x="800155" y="1338646"/>
                    <a:pt x="801891" y="1338646"/>
                  </a:cubicBezTo>
                  <a:cubicBezTo>
                    <a:pt x="801891" y="1338646"/>
                    <a:pt x="801891" y="1338646"/>
                    <a:pt x="807097" y="1312613"/>
                  </a:cubicBezTo>
                  <a:cubicBezTo>
                    <a:pt x="812305" y="1298728"/>
                    <a:pt x="817512" y="1291786"/>
                    <a:pt x="827926" y="1276167"/>
                  </a:cubicBezTo>
                  <a:cubicBezTo>
                    <a:pt x="841811" y="1257076"/>
                    <a:pt x="848754" y="1236249"/>
                    <a:pt x="847018" y="1213687"/>
                  </a:cubicBezTo>
                  <a:cubicBezTo>
                    <a:pt x="847018" y="1158150"/>
                    <a:pt x="794947" y="1113026"/>
                    <a:pt x="730728" y="1113026"/>
                  </a:cubicBezTo>
                  <a:cubicBezTo>
                    <a:pt x="669979" y="1113026"/>
                    <a:pt x="619645" y="1152944"/>
                    <a:pt x="614437" y="1205009"/>
                  </a:cubicBezTo>
                  <a:cubicBezTo>
                    <a:pt x="614437" y="1205009"/>
                    <a:pt x="614437" y="1205009"/>
                    <a:pt x="614437" y="1206745"/>
                  </a:cubicBezTo>
                  <a:cubicBezTo>
                    <a:pt x="614437" y="1206745"/>
                    <a:pt x="614437" y="1208481"/>
                    <a:pt x="614437" y="1208481"/>
                  </a:cubicBezTo>
                  <a:cubicBezTo>
                    <a:pt x="612701" y="1234514"/>
                    <a:pt x="617909" y="1257076"/>
                    <a:pt x="633530" y="1276167"/>
                  </a:cubicBezTo>
                  <a:cubicBezTo>
                    <a:pt x="645680" y="1291786"/>
                    <a:pt x="649151" y="1300464"/>
                    <a:pt x="654358" y="1316084"/>
                  </a:cubicBezTo>
                  <a:cubicBezTo>
                    <a:pt x="654358" y="1316084"/>
                    <a:pt x="654358" y="1316084"/>
                    <a:pt x="661300" y="1338646"/>
                  </a:cubicBezTo>
                  <a:cubicBezTo>
                    <a:pt x="661300" y="1338646"/>
                    <a:pt x="661300" y="1338646"/>
                    <a:pt x="661300" y="1411538"/>
                  </a:cubicBezTo>
                  <a:lnTo>
                    <a:pt x="280632" y="1411538"/>
                  </a:lnTo>
                  <a:cubicBezTo>
                    <a:pt x="280632" y="1411538"/>
                    <a:pt x="280632" y="1411538"/>
                    <a:pt x="280632" y="1338646"/>
                  </a:cubicBezTo>
                  <a:cubicBezTo>
                    <a:pt x="280632" y="1338646"/>
                    <a:pt x="280632" y="1338646"/>
                    <a:pt x="282368" y="1338646"/>
                  </a:cubicBezTo>
                  <a:cubicBezTo>
                    <a:pt x="282368" y="1338646"/>
                    <a:pt x="282368" y="1338646"/>
                    <a:pt x="287574" y="1312613"/>
                  </a:cubicBezTo>
                  <a:cubicBezTo>
                    <a:pt x="292782" y="1298728"/>
                    <a:pt x="297989" y="1291786"/>
                    <a:pt x="308403" y="1276167"/>
                  </a:cubicBezTo>
                  <a:cubicBezTo>
                    <a:pt x="322288" y="1257076"/>
                    <a:pt x="329231" y="1236249"/>
                    <a:pt x="327495" y="1213687"/>
                  </a:cubicBezTo>
                  <a:cubicBezTo>
                    <a:pt x="327495" y="1158150"/>
                    <a:pt x="275424" y="1113026"/>
                    <a:pt x="211205" y="1113026"/>
                  </a:cubicBezTo>
                  <a:cubicBezTo>
                    <a:pt x="150456" y="1113026"/>
                    <a:pt x="100122" y="1152944"/>
                    <a:pt x="94914" y="1205009"/>
                  </a:cubicBezTo>
                  <a:cubicBezTo>
                    <a:pt x="94914" y="1205009"/>
                    <a:pt x="94914" y="1205009"/>
                    <a:pt x="94914" y="1206745"/>
                  </a:cubicBezTo>
                  <a:cubicBezTo>
                    <a:pt x="94914" y="1206745"/>
                    <a:pt x="94914" y="1208481"/>
                    <a:pt x="94914" y="1208481"/>
                  </a:cubicBezTo>
                  <a:cubicBezTo>
                    <a:pt x="93178" y="1234514"/>
                    <a:pt x="98386" y="1257076"/>
                    <a:pt x="114007" y="1276167"/>
                  </a:cubicBezTo>
                  <a:cubicBezTo>
                    <a:pt x="126157" y="1291786"/>
                    <a:pt x="129628" y="1300464"/>
                    <a:pt x="134835" y="1316084"/>
                  </a:cubicBezTo>
                  <a:cubicBezTo>
                    <a:pt x="134835" y="1316084"/>
                    <a:pt x="134835" y="1316084"/>
                    <a:pt x="141777" y="1338646"/>
                  </a:cubicBezTo>
                  <a:cubicBezTo>
                    <a:pt x="141777" y="1338646"/>
                    <a:pt x="141777" y="1338646"/>
                    <a:pt x="141777" y="1411538"/>
                  </a:cubicBezTo>
                  <a:lnTo>
                    <a:pt x="0" y="1411538"/>
                  </a:lnTo>
                  <a:lnTo>
                    <a:pt x="0" y="773446"/>
                  </a:lnTo>
                  <a:lnTo>
                    <a:pt x="0" y="6891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1" name="Freeform 110"/>
            <p:cNvSpPr>
              <a:spLocks/>
            </p:cNvSpPr>
            <p:nvPr/>
          </p:nvSpPr>
          <p:spPr bwMode="auto">
            <a:xfrm>
              <a:off x="8666706" y="3951705"/>
              <a:ext cx="942057" cy="1411538"/>
            </a:xfrm>
            <a:custGeom>
              <a:avLst/>
              <a:gdLst>
                <a:gd name="T0" fmla="*/ 0 w 1218"/>
                <a:gd name="T1" fmla="*/ 0 h 1825"/>
                <a:gd name="T2" fmla="*/ 0 w 1218"/>
                <a:gd name="T3" fmla="*/ 891 h 1825"/>
                <a:gd name="T4" fmla="*/ 0 w 1218"/>
                <a:gd name="T5" fmla="*/ 1000 h 1825"/>
                <a:gd name="T6" fmla="*/ 0 w 1218"/>
                <a:gd name="T7" fmla="*/ 1825 h 1825"/>
                <a:gd name="T8" fmla="*/ 1218 w 1218"/>
                <a:gd name="T9" fmla="*/ 1825 h 1825"/>
                <a:gd name="T10" fmla="*/ 1218 w 1218"/>
                <a:gd name="T11" fmla="*/ 1000 h 1825"/>
                <a:gd name="T12" fmla="*/ 1218 w 1218"/>
                <a:gd name="T13" fmla="*/ 891 h 1825"/>
                <a:gd name="T14" fmla="*/ 1218 w 1218"/>
                <a:gd name="T15" fmla="*/ 0 h 1825"/>
                <a:gd name="T16" fmla="*/ 0 w 1218"/>
                <a:gd name="T17" fmla="*/ 0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8" h="1825">
                  <a:moveTo>
                    <a:pt x="0" y="0"/>
                  </a:moveTo>
                  <a:lnTo>
                    <a:pt x="0" y="891"/>
                  </a:lnTo>
                  <a:lnTo>
                    <a:pt x="0" y="1000"/>
                  </a:lnTo>
                  <a:lnTo>
                    <a:pt x="0" y="1825"/>
                  </a:lnTo>
                  <a:lnTo>
                    <a:pt x="1218" y="1825"/>
                  </a:lnTo>
                  <a:lnTo>
                    <a:pt x="1218" y="1000"/>
                  </a:lnTo>
                  <a:lnTo>
                    <a:pt x="1218" y="891"/>
                  </a:lnTo>
                  <a:lnTo>
                    <a:pt x="121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435907" y="5105131"/>
              <a:ext cx="1686358" cy="1006033"/>
            </a:xfrm>
            <a:custGeom>
              <a:avLst/>
              <a:gdLst>
                <a:gd name="connsiteX0" fmla="*/ 1441509 w 1686358"/>
                <a:gd name="connsiteY0" fmla="*/ 0 h 1006033"/>
                <a:gd name="connsiteX1" fmla="*/ 1519008 w 1686358"/>
                <a:gd name="connsiteY1" fmla="*/ 64165 h 1006033"/>
                <a:gd name="connsiteX2" fmla="*/ 1506953 w 1686358"/>
                <a:gd name="connsiteY2" fmla="*/ 114456 h 1006033"/>
                <a:gd name="connsiteX3" fmla="*/ 1479397 w 1686358"/>
                <a:gd name="connsiteY3" fmla="*/ 163013 h 1006033"/>
                <a:gd name="connsiteX4" fmla="*/ 1481120 w 1686358"/>
                <a:gd name="connsiteY4" fmla="*/ 163013 h 1006033"/>
                <a:gd name="connsiteX5" fmla="*/ 1472509 w 1686358"/>
                <a:gd name="connsiteY5" fmla="*/ 192494 h 1006033"/>
                <a:gd name="connsiteX6" fmla="*/ 1472509 w 1686358"/>
                <a:gd name="connsiteY6" fmla="*/ 249348 h 1006033"/>
                <a:gd name="connsiteX7" fmla="*/ 1472509 w 1686358"/>
                <a:gd name="connsiteY7" fmla="*/ 275268 h 1006033"/>
                <a:gd name="connsiteX8" fmla="*/ 1490658 w 1686358"/>
                <a:gd name="connsiteY8" fmla="*/ 275268 h 1006033"/>
                <a:gd name="connsiteX9" fmla="*/ 1490658 w 1686358"/>
                <a:gd name="connsiteY9" fmla="*/ 276552 h 1006033"/>
                <a:gd name="connsiteX10" fmla="*/ 1686358 w 1686358"/>
                <a:gd name="connsiteY10" fmla="*/ 276552 h 1006033"/>
                <a:gd name="connsiteX11" fmla="*/ 1686358 w 1686358"/>
                <a:gd name="connsiteY11" fmla="*/ 1006033 h 1006033"/>
                <a:gd name="connsiteX12" fmla="*/ 1230944 w 1686358"/>
                <a:gd name="connsiteY12" fmla="*/ 987750 h 1006033"/>
                <a:gd name="connsiteX13" fmla="*/ 1203510 w 1686358"/>
                <a:gd name="connsiteY13" fmla="*/ 985922 h 1006033"/>
                <a:gd name="connsiteX14" fmla="*/ 475579 w 1686358"/>
                <a:gd name="connsiteY14" fmla="*/ 845145 h 1006033"/>
                <a:gd name="connsiteX15" fmla="*/ 1876 w 1686358"/>
                <a:gd name="connsiteY15" fmla="*/ 777499 h 1006033"/>
                <a:gd name="connsiteX16" fmla="*/ 221352 w 1686358"/>
                <a:gd name="connsiteY16" fmla="*/ 338713 h 1006033"/>
                <a:gd name="connsiteX17" fmla="*/ 206721 w 1686358"/>
                <a:gd name="connsiteY17" fmla="*/ 276552 h 1006033"/>
                <a:gd name="connsiteX18" fmla="*/ 604575 w 1686358"/>
                <a:gd name="connsiteY18" fmla="*/ 276552 h 1006033"/>
                <a:gd name="connsiteX19" fmla="*/ 640946 w 1686358"/>
                <a:gd name="connsiteY19" fmla="*/ 276552 h 1006033"/>
                <a:gd name="connsiteX20" fmla="*/ 640946 w 1686358"/>
                <a:gd name="connsiteY20" fmla="*/ 283673 h 1006033"/>
                <a:gd name="connsiteX21" fmla="*/ 640946 w 1686358"/>
                <a:gd name="connsiteY21" fmla="*/ 347453 h 1006033"/>
                <a:gd name="connsiteX22" fmla="*/ 639210 w 1686358"/>
                <a:gd name="connsiteY22" fmla="*/ 347453 h 1006033"/>
                <a:gd name="connsiteX23" fmla="*/ 634004 w 1686358"/>
                <a:gd name="connsiteY23" fmla="*/ 373486 h 1006033"/>
                <a:gd name="connsiteX24" fmla="*/ 613175 w 1686358"/>
                <a:gd name="connsiteY24" fmla="*/ 409932 h 1006033"/>
                <a:gd name="connsiteX25" fmla="*/ 594083 w 1686358"/>
                <a:gd name="connsiteY25" fmla="*/ 472412 h 1006033"/>
                <a:gd name="connsiteX26" fmla="*/ 710373 w 1686358"/>
                <a:gd name="connsiteY26" fmla="*/ 573073 h 1006033"/>
                <a:gd name="connsiteX27" fmla="*/ 826664 w 1686358"/>
                <a:gd name="connsiteY27" fmla="*/ 481090 h 1006033"/>
                <a:gd name="connsiteX28" fmla="*/ 826664 w 1686358"/>
                <a:gd name="connsiteY28" fmla="*/ 479354 h 1006033"/>
                <a:gd name="connsiteX29" fmla="*/ 826664 w 1686358"/>
                <a:gd name="connsiteY29" fmla="*/ 477618 h 1006033"/>
                <a:gd name="connsiteX30" fmla="*/ 807571 w 1686358"/>
                <a:gd name="connsiteY30" fmla="*/ 409932 h 1006033"/>
                <a:gd name="connsiteX31" fmla="*/ 786743 w 1686358"/>
                <a:gd name="connsiteY31" fmla="*/ 370015 h 1006033"/>
                <a:gd name="connsiteX32" fmla="*/ 779801 w 1686358"/>
                <a:gd name="connsiteY32" fmla="*/ 347453 h 1006033"/>
                <a:gd name="connsiteX33" fmla="*/ 779801 w 1686358"/>
                <a:gd name="connsiteY33" fmla="*/ 316702 h 1006033"/>
                <a:gd name="connsiteX34" fmla="*/ 779801 w 1686358"/>
                <a:gd name="connsiteY34" fmla="*/ 276552 h 1006033"/>
                <a:gd name="connsiteX35" fmla="*/ 796564 w 1686358"/>
                <a:gd name="connsiteY35" fmla="*/ 276552 h 1006033"/>
                <a:gd name="connsiteX36" fmla="*/ 1174246 w 1686358"/>
                <a:gd name="connsiteY36" fmla="*/ 276552 h 1006033"/>
                <a:gd name="connsiteX37" fmla="*/ 1203510 w 1686358"/>
                <a:gd name="connsiteY37" fmla="*/ 276552 h 1006033"/>
                <a:gd name="connsiteX38" fmla="*/ 1391894 w 1686358"/>
                <a:gd name="connsiteY38" fmla="*/ 276552 h 1006033"/>
                <a:gd name="connsiteX39" fmla="*/ 1391894 w 1686358"/>
                <a:gd name="connsiteY39" fmla="*/ 275268 h 1006033"/>
                <a:gd name="connsiteX40" fmla="*/ 1409495 w 1686358"/>
                <a:gd name="connsiteY40" fmla="*/ 275268 h 1006033"/>
                <a:gd name="connsiteX41" fmla="*/ 1409227 w 1686358"/>
                <a:gd name="connsiteY41" fmla="*/ 243933 h 1006033"/>
                <a:gd name="connsiteX42" fmla="*/ 1408786 w 1686358"/>
                <a:gd name="connsiteY42" fmla="*/ 192494 h 1006033"/>
                <a:gd name="connsiteX43" fmla="*/ 1400175 w 1686358"/>
                <a:gd name="connsiteY43" fmla="*/ 159546 h 1006033"/>
                <a:gd name="connsiteX44" fmla="*/ 1376064 w 1686358"/>
                <a:gd name="connsiteY44" fmla="*/ 114456 h 1006033"/>
                <a:gd name="connsiteX45" fmla="*/ 1362286 w 1686358"/>
                <a:gd name="connsiteY45" fmla="*/ 67633 h 1006033"/>
                <a:gd name="connsiteX46" fmla="*/ 1441509 w 1686358"/>
                <a:gd name="connsiteY46" fmla="*/ 0 h 100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86358" h="1006033">
                  <a:moveTo>
                    <a:pt x="1441509" y="0"/>
                  </a:moveTo>
                  <a:cubicBezTo>
                    <a:pt x="1482842" y="0"/>
                    <a:pt x="1515565" y="27747"/>
                    <a:pt x="1519008" y="64165"/>
                  </a:cubicBezTo>
                  <a:cubicBezTo>
                    <a:pt x="1520731" y="83241"/>
                    <a:pt x="1517287" y="98848"/>
                    <a:pt x="1506953" y="114456"/>
                  </a:cubicBezTo>
                  <a:cubicBezTo>
                    <a:pt x="1493176" y="131798"/>
                    <a:pt x="1488009" y="142203"/>
                    <a:pt x="1479397" y="163013"/>
                  </a:cubicBezTo>
                  <a:cubicBezTo>
                    <a:pt x="1479397" y="163013"/>
                    <a:pt x="1479397" y="163013"/>
                    <a:pt x="1481120" y="163013"/>
                  </a:cubicBezTo>
                  <a:lnTo>
                    <a:pt x="1472509" y="192494"/>
                  </a:lnTo>
                  <a:cubicBezTo>
                    <a:pt x="1472509" y="192494"/>
                    <a:pt x="1472509" y="192494"/>
                    <a:pt x="1472509" y="249348"/>
                  </a:cubicBezTo>
                  <a:lnTo>
                    <a:pt x="1472509" y="275268"/>
                  </a:lnTo>
                  <a:lnTo>
                    <a:pt x="1490658" y="275268"/>
                  </a:lnTo>
                  <a:lnTo>
                    <a:pt x="1490658" y="276552"/>
                  </a:lnTo>
                  <a:lnTo>
                    <a:pt x="1686358" y="276552"/>
                  </a:lnTo>
                  <a:cubicBezTo>
                    <a:pt x="1686358" y="276552"/>
                    <a:pt x="1686358" y="276552"/>
                    <a:pt x="1686358" y="1006033"/>
                  </a:cubicBezTo>
                  <a:cubicBezTo>
                    <a:pt x="1507119" y="1006033"/>
                    <a:pt x="1368117" y="998720"/>
                    <a:pt x="1230944" y="987750"/>
                  </a:cubicBezTo>
                  <a:cubicBezTo>
                    <a:pt x="1230944" y="987750"/>
                    <a:pt x="1230944" y="987750"/>
                    <a:pt x="1203510" y="985922"/>
                  </a:cubicBezTo>
                  <a:cubicBezTo>
                    <a:pt x="689569" y="942044"/>
                    <a:pt x="475579" y="845145"/>
                    <a:pt x="475579" y="845145"/>
                  </a:cubicBezTo>
                  <a:cubicBezTo>
                    <a:pt x="475579" y="845145"/>
                    <a:pt x="27481" y="828691"/>
                    <a:pt x="1876" y="777499"/>
                  </a:cubicBezTo>
                  <a:cubicBezTo>
                    <a:pt x="-23730" y="728136"/>
                    <a:pt x="221352" y="338713"/>
                    <a:pt x="221352" y="338713"/>
                  </a:cubicBezTo>
                  <a:cubicBezTo>
                    <a:pt x="215865" y="318602"/>
                    <a:pt x="212208" y="296663"/>
                    <a:pt x="206721" y="276552"/>
                  </a:cubicBezTo>
                  <a:cubicBezTo>
                    <a:pt x="206721" y="276552"/>
                    <a:pt x="206721" y="276552"/>
                    <a:pt x="604575" y="276552"/>
                  </a:cubicBezTo>
                  <a:lnTo>
                    <a:pt x="640946" y="276552"/>
                  </a:lnTo>
                  <a:lnTo>
                    <a:pt x="640946" y="283673"/>
                  </a:lnTo>
                  <a:cubicBezTo>
                    <a:pt x="640946" y="292784"/>
                    <a:pt x="640946" y="311007"/>
                    <a:pt x="640946" y="347453"/>
                  </a:cubicBezTo>
                  <a:cubicBezTo>
                    <a:pt x="640946" y="347453"/>
                    <a:pt x="640946" y="347453"/>
                    <a:pt x="639210" y="347453"/>
                  </a:cubicBezTo>
                  <a:cubicBezTo>
                    <a:pt x="639210" y="347453"/>
                    <a:pt x="639210" y="347453"/>
                    <a:pt x="634004" y="373486"/>
                  </a:cubicBezTo>
                  <a:cubicBezTo>
                    <a:pt x="628796" y="387371"/>
                    <a:pt x="623589" y="394313"/>
                    <a:pt x="613175" y="409932"/>
                  </a:cubicBezTo>
                  <a:cubicBezTo>
                    <a:pt x="599290" y="429023"/>
                    <a:pt x="592347" y="449850"/>
                    <a:pt x="594083" y="472412"/>
                  </a:cubicBezTo>
                  <a:cubicBezTo>
                    <a:pt x="594083" y="527949"/>
                    <a:pt x="646154" y="573073"/>
                    <a:pt x="710373" y="573073"/>
                  </a:cubicBezTo>
                  <a:cubicBezTo>
                    <a:pt x="771122" y="573073"/>
                    <a:pt x="821456" y="533155"/>
                    <a:pt x="826664" y="481090"/>
                  </a:cubicBezTo>
                  <a:cubicBezTo>
                    <a:pt x="826664" y="481090"/>
                    <a:pt x="826664" y="481090"/>
                    <a:pt x="826664" y="479354"/>
                  </a:cubicBezTo>
                  <a:cubicBezTo>
                    <a:pt x="826664" y="479354"/>
                    <a:pt x="826664" y="477618"/>
                    <a:pt x="826664" y="477618"/>
                  </a:cubicBezTo>
                  <a:cubicBezTo>
                    <a:pt x="828400" y="451585"/>
                    <a:pt x="823192" y="429023"/>
                    <a:pt x="807571" y="409932"/>
                  </a:cubicBezTo>
                  <a:cubicBezTo>
                    <a:pt x="795421" y="394313"/>
                    <a:pt x="791950" y="385635"/>
                    <a:pt x="786743" y="370015"/>
                  </a:cubicBezTo>
                  <a:cubicBezTo>
                    <a:pt x="786743" y="370015"/>
                    <a:pt x="786743" y="370015"/>
                    <a:pt x="779801" y="347453"/>
                  </a:cubicBezTo>
                  <a:cubicBezTo>
                    <a:pt x="779801" y="347453"/>
                    <a:pt x="779801" y="347453"/>
                    <a:pt x="779801" y="316702"/>
                  </a:cubicBezTo>
                  <a:lnTo>
                    <a:pt x="779801" y="276552"/>
                  </a:lnTo>
                  <a:lnTo>
                    <a:pt x="796564" y="276552"/>
                  </a:lnTo>
                  <a:cubicBezTo>
                    <a:pt x="850518" y="276552"/>
                    <a:pt x="958427" y="276552"/>
                    <a:pt x="1174246" y="276552"/>
                  </a:cubicBezTo>
                  <a:cubicBezTo>
                    <a:pt x="1174246" y="276552"/>
                    <a:pt x="1174246" y="276552"/>
                    <a:pt x="1203510" y="276552"/>
                  </a:cubicBezTo>
                  <a:cubicBezTo>
                    <a:pt x="1203510" y="276552"/>
                    <a:pt x="1203510" y="276552"/>
                    <a:pt x="1391894" y="276552"/>
                  </a:cubicBezTo>
                  <a:lnTo>
                    <a:pt x="1391894" y="275268"/>
                  </a:lnTo>
                  <a:lnTo>
                    <a:pt x="1409495" y="275268"/>
                  </a:lnTo>
                  <a:lnTo>
                    <a:pt x="1409227" y="243933"/>
                  </a:lnTo>
                  <a:cubicBezTo>
                    <a:pt x="1409094" y="228444"/>
                    <a:pt x="1408948" y="211353"/>
                    <a:pt x="1408786" y="192494"/>
                  </a:cubicBezTo>
                  <a:cubicBezTo>
                    <a:pt x="1408786" y="192494"/>
                    <a:pt x="1408786" y="192494"/>
                    <a:pt x="1400175" y="159546"/>
                  </a:cubicBezTo>
                  <a:cubicBezTo>
                    <a:pt x="1393286" y="140469"/>
                    <a:pt x="1388120" y="131798"/>
                    <a:pt x="1376064" y="114456"/>
                  </a:cubicBezTo>
                  <a:cubicBezTo>
                    <a:pt x="1365731" y="100583"/>
                    <a:pt x="1362286" y="84975"/>
                    <a:pt x="1362286" y="67633"/>
                  </a:cubicBezTo>
                  <a:cubicBezTo>
                    <a:pt x="1362286" y="31215"/>
                    <a:pt x="1398454" y="0"/>
                    <a:pt x="144150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594465" y="3951705"/>
              <a:ext cx="1045170" cy="1691708"/>
            </a:xfrm>
            <a:custGeom>
              <a:avLst/>
              <a:gdLst>
                <a:gd name="connsiteX0" fmla="*/ 393833 w 1045170"/>
                <a:gd name="connsiteY0" fmla="*/ 0 h 1691708"/>
                <a:gd name="connsiteX1" fmla="*/ 604297 w 1045170"/>
                <a:gd name="connsiteY1" fmla="*/ 0 h 1691708"/>
                <a:gd name="connsiteX2" fmla="*/ 658116 w 1045170"/>
                <a:gd name="connsiteY2" fmla="*/ 0 h 1691708"/>
                <a:gd name="connsiteX3" fmla="*/ 658116 w 1045170"/>
                <a:gd name="connsiteY3" fmla="*/ 72892 h 1691708"/>
                <a:gd name="connsiteX4" fmla="*/ 656380 w 1045170"/>
                <a:gd name="connsiteY4" fmla="*/ 72892 h 1691708"/>
                <a:gd name="connsiteX5" fmla="*/ 651174 w 1045170"/>
                <a:gd name="connsiteY5" fmla="*/ 98925 h 1691708"/>
                <a:gd name="connsiteX6" fmla="*/ 630345 w 1045170"/>
                <a:gd name="connsiteY6" fmla="*/ 135371 h 1691708"/>
                <a:gd name="connsiteX7" fmla="*/ 611253 w 1045170"/>
                <a:gd name="connsiteY7" fmla="*/ 197851 h 1691708"/>
                <a:gd name="connsiteX8" fmla="*/ 727543 w 1045170"/>
                <a:gd name="connsiteY8" fmla="*/ 298512 h 1691708"/>
                <a:gd name="connsiteX9" fmla="*/ 843834 w 1045170"/>
                <a:gd name="connsiteY9" fmla="*/ 206529 h 1691708"/>
                <a:gd name="connsiteX10" fmla="*/ 843834 w 1045170"/>
                <a:gd name="connsiteY10" fmla="*/ 204793 h 1691708"/>
                <a:gd name="connsiteX11" fmla="*/ 843834 w 1045170"/>
                <a:gd name="connsiteY11" fmla="*/ 203057 h 1691708"/>
                <a:gd name="connsiteX12" fmla="*/ 824741 w 1045170"/>
                <a:gd name="connsiteY12" fmla="*/ 135371 h 1691708"/>
                <a:gd name="connsiteX13" fmla="*/ 803913 w 1045170"/>
                <a:gd name="connsiteY13" fmla="*/ 95454 h 1691708"/>
                <a:gd name="connsiteX14" fmla="*/ 796971 w 1045170"/>
                <a:gd name="connsiteY14" fmla="*/ 72892 h 1691708"/>
                <a:gd name="connsiteX15" fmla="*/ 796971 w 1045170"/>
                <a:gd name="connsiteY15" fmla="*/ 0 h 1691708"/>
                <a:gd name="connsiteX16" fmla="*/ 827727 w 1045170"/>
                <a:gd name="connsiteY16" fmla="*/ 0 h 1691708"/>
                <a:gd name="connsiteX17" fmla="*/ 1041511 w 1045170"/>
                <a:gd name="connsiteY17" fmla="*/ 0 h 1691708"/>
                <a:gd name="connsiteX18" fmla="*/ 1041511 w 1045170"/>
                <a:gd name="connsiteY18" fmla="*/ 628988 h 1691708"/>
                <a:gd name="connsiteX19" fmla="*/ 1045170 w 1045170"/>
                <a:gd name="connsiteY19" fmla="*/ 628988 h 1691708"/>
                <a:gd name="connsiteX20" fmla="*/ 1045170 w 1045170"/>
                <a:gd name="connsiteY20" fmla="*/ 1273812 h 1691708"/>
                <a:gd name="connsiteX21" fmla="*/ 1045170 w 1045170"/>
                <a:gd name="connsiteY21" fmla="*/ 1411538 h 1691708"/>
                <a:gd name="connsiteX22" fmla="*/ 583368 w 1045170"/>
                <a:gd name="connsiteY22" fmla="*/ 1411538 h 1691708"/>
                <a:gd name="connsiteX23" fmla="*/ 584119 w 1045170"/>
                <a:gd name="connsiteY23" fmla="*/ 1499214 h 1691708"/>
                <a:gd name="connsiteX24" fmla="*/ 592730 w 1045170"/>
                <a:gd name="connsiteY24" fmla="*/ 1532162 h 1691708"/>
                <a:gd name="connsiteX25" fmla="*/ 616841 w 1045170"/>
                <a:gd name="connsiteY25" fmla="*/ 1577252 h 1691708"/>
                <a:gd name="connsiteX26" fmla="*/ 630619 w 1045170"/>
                <a:gd name="connsiteY26" fmla="*/ 1624075 h 1691708"/>
                <a:gd name="connsiteX27" fmla="*/ 551396 w 1045170"/>
                <a:gd name="connsiteY27" fmla="*/ 1691708 h 1691708"/>
                <a:gd name="connsiteX28" fmla="*/ 473897 w 1045170"/>
                <a:gd name="connsiteY28" fmla="*/ 1627543 h 1691708"/>
                <a:gd name="connsiteX29" fmla="*/ 485952 w 1045170"/>
                <a:gd name="connsiteY29" fmla="*/ 1577252 h 1691708"/>
                <a:gd name="connsiteX30" fmla="*/ 513508 w 1045170"/>
                <a:gd name="connsiteY30" fmla="*/ 1528695 h 1691708"/>
                <a:gd name="connsiteX31" fmla="*/ 511785 w 1045170"/>
                <a:gd name="connsiteY31" fmla="*/ 1528695 h 1691708"/>
                <a:gd name="connsiteX32" fmla="*/ 520396 w 1045170"/>
                <a:gd name="connsiteY32" fmla="*/ 1499214 h 1691708"/>
                <a:gd name="connsiteX33" fmla="*/ 520396 w 1045170"/>
                <a:gd name="connsiteY33" fmla="*/ 1442360 h 1691708"/>
                <a:gd name="connsiteX34" fmla="*/ 520396 w 1045170"/>
                <a:gd name="connsiteY34" fmla="*/ 1411538 h 1691708"/>
                <a:gd name="connsiteX35" fmla="*/ 150879 w 1045170"/>
                <a:gd name="connsiteY35" fmla="*/ 1411538 h 1691708"/>
                <a:gd name="connsiteX36" fmla="*/ 150879 w 1045170"/>
                <a:gd name="connsiteY36" fmla="*/ 1411566 h 1691708"/>
                <a:gd name="connsiteX37" fmla="*/ 143895 w 1045170"/>
                <a:gd name="connsiteY37" fmla="*/ 1411566 h 1691708"/>
                <a:gd name="connsiteX38" fmla="*/ 44380 w 1045170"/>
                <a:gd name="connsiteY38" fmla="*/ 1411566 h 1691708"/>
                <a:gd name="connsiteX39" fmla="*/ 35232 w 1045170"/>
                <a:gd name="connsiteY39" fmla="*/ 691155 h 1691708"/>
                <a:gd name="connsiteX40" fmla="*/ 38891 w 1045170"/>
                <a:gd name="connsiteY40" fmla="*/ 669214 h 1691708"/>
                <a:gd name="connsiteX41" fmla="*/ 393833 w 1045170"/>
                <a:gd name="connsiteY41" fmla="*/ 0 h 169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45170" h="1691708">
                  <a:moveTo>
                    <a:pt x="393833" y="0"/>
                  </a:moveTo>
                  <a:cubicBezTo>
                    <a:pt x="393833" y="0"/>
                    <a:pt x="393833" y="0"/>
                    <a:pt x="604297" y="0"/>
                  </a:cubicBezTo>
                  <a:lnTo>
                    <a:pt x="658116" y="0"/>
                  </a:lnTo>
                  <a:cubicBezTo>
                    <a:pt x="658116" y="0"/>
                    <a:pt x="658116" y="0"/>
                    <a:pt x="658116" y="72892"/>
                  </a:cubicBezTo>
                  <a:cubicBezTo>
                    <a:pt x="658116" y="72892"/>
                    <a:pt x="658116" y="72892"/>
                    <a:pt x="656380" y="72892"/>
                  </a:cubicBezTo>
                  <a:cubicBezTo>
                    <a:pt x="656380" y="72892"/>
                    <a:pt x="656380" y="72892"/>
                    <a:pt x="651174" y="98925"/>
                  </a:cubicBezTo>
                  <a:cubicBezTo>
                    <a:pt x="645966" y="112810"/>
                    <a:pt x="640759" y="119752"/>
                    <a:pt x="630345" y="135371"/>
                  </a:cubicBezTo>
                  <a:cubicBezTo>
                    <a:pt x="616460" y="154462"/>
                    <a:pt x="609517" y="175289"/>
                    <a:pt x="611253" y="197851"/>
                  </a:cubicBezTo>
                  <a:cubicBezTo>
                    <a:pt x="611253" y="253388"/>
                    <a:pt x="663324" y="298512"/>
                    <a:pt x="727543" y="298512"/>
                  </a:cubicBezTo>
                  <a:cubicBezTo>
                    <a:pt x="788292" y="298512"/>
                    <a:pt x="838626" y="258594"/>
                    <a:pt x="843834" y="206529"/>
                  </a:cubicBezTo>
                  <a:cubicBezTo>
                    <a:pt x="843834" y="206529"/>
                    <a:pt x="843834" y="206529"/>
                    <a:pt x="843834" y="204793"/>
                  </a:cubicBezTo>
                  <a:cubicBezTo>
                    <a:pt x="843834" y="204793"/>
                    <a:pt x="843834" y="203057"/>
                    <a:pt x="843834" y="203057"/>
                  </a:cubicBezTo>
                  <a:cubicBezTo>
                    <a:pt x="845570" y="177024"/>
                    <a:pt x="840362" y="154462"/>
                    <a:pt x="824741" y="135371"/>
                  </a:cubicBezTo>
                  <a:cubicBezTo>
                    <a:pt x="812591" y="119752"/>
                    <a:pt x="809120" y="111074"/>
                    <a:pt x="803913" y="95454"/>
                  </a:cubicBezTo>
                  <a:cubicBezTo>
                    <a:pt x="803913" y="95454"/>
                    <a:pt x="803913" y="95454"/>
                    <a:pt x="796971" y="72892"/>
                  </a:cubicBezTo>
                  <a:cubicBezTo>
                    <a:pt x="796971" y="72892"/>
                    <a:pt x="796971" y="72892"/>
                    <a:pt x="796971" y="0"/>
                  </a:cubicBezTo>
                  <a:lnTo>
                    <a:pt x="827727" y="0"/>
                  </a:lnTo>
                  <a:cubicBezTo>
                    <a:pt x="889711" y="0"/>
                    <a:pt x="960551" y="0"/>
                    <a:pt x="1041511" y="0"/>
                  </a:cubicBezTo>
                  <a:cubicBezTo>
                    <a:pt x="1041511" y="0"/>
                    <a:pt x="1041511" y="0"/>
                    <a:pt x="1041511" y="628988"/>
                  </a:cubicBezTo>
                  <a:cubicBezTo>
                    <a:pt x="1041511" y="628988"/>
                    <a:pt x="1041511" y="628988"/>
                    <a:pt x="1045170" y="628988"/>
                  </a:cubicBezTo>
                  <a:cubicBezTo>
                    <a:pt x="1045170" y="628988"/>
                    <a:pt x="1045170" y="628988"/>
                    <a:pt x="1045170" y="1273812"/>
                  </a:cubicBezTo>
                  <a:lnTo>
                    <a:pt x="1045170" y="1411538"/>
                  </a:lnTo>
                  <a:lnTo>
                    <a:pt x="583368" y="1411538"/>
                  </a:lnTo>
                  <a:lnTo>
                    <a:pt x="584119" y="1499214"/>
                  </a:lnTo>
                  <a:cubicBezTo>
                    <a:pt x="584119" y="1499214"/>
                    <a:pt x="584119" y="1499214"/>
                    <a:pt x="592730" y="1532162"/>
                  </a:cubicBezTo>
                  <a:cubicBezTo>
                    <a:pt x="599619" y="1551239"/>
                    <a:pt x="604785" y="1559910"/>
                    <a:pt x="616841" y="1577252"/>
                  </a:cubicBezTo>
                  <a:cubicBezTo>
                    <a:pt x="627174" y="1591125"/>
                    <a:pt x="630619" y="1606733"/>
                    <a:pt x="630619" y="1624075"/>
                  </a:cubicBezTo>
                  <a:cubicBezTo>
                    <a:pt x="630619" y="1660493"/>
                    <a:pt x="594451" y="1691708"/>
                    <a:pt x="551396" y="1691708"/>
                  </a:cubicBezTo>
                  <a:cubicBezTo>
                    <a:pt x="510063" y="1691708"/>
                    <a:pt x="477340" y="1663961"/>
                    <a:pt x="473897" y="1627543"/>
                  </a:cubicBezTo>
                  <a:cubicBezTo>
                    <a:pt x="472174" y="1608467"/>
                    <a:pt x="475618" y="1592860"/>
                    <a:pt x="485952" y="1577252"/>
                  </a:cubicBezTo>
                  <a:cubicBezTo>
                    <a:pt x="499729" y="1559910"/>
                    <a:pt x="504896" y="1549505"/>
                    <a:pt x="513508" y="1528695"/>
                  </a:cubicBezTo>
                  <a:cubicBezTo>
                    <a:pt x="513508" y="1528695"/>
                    <a:pt x="513508" y="1528695"/>
                    <a:pt x="511785" y="1528695"/>
                  </a:cubicBezTo>
                  <a:lnTo>
                    <a:pt x="520396" y="1499214"/>
                  </a:lnTo>
                  <a:cubicBezTo>
                    <a:pt x="520396" y="1499214"/>
                    <a:pt x="520396" y="1499214"/>
                    <a:pt x="520396" y="1442360"/>
                  </a:cubicBezTo>
                  <a:lnTo>
                    <a:pt x="520396" y="1411538"/>
                  </a:lnTo>
                  <a:lnTo>
                    <a:pt x="150879" y="1411538"/>
                  </a:lnTo>
                  <a:lnTo>
                    <a:pt x="150879" y="1411566"/>
                  </a:lnTo>
                  <a:lnTo>
                    <a:pt x="143895" y="1411566"/>
                  </a:lnTo>
                  <a:cubicBezTo>
                    <a:pt x="112840" y="1411566"/>
                    <a:pt x="79714" y="1411566"/>
                    <a:pt x="44380" y="1411566"/>
                  </a:cubicBezTo>
                  <a:cubicBezTo>
                    <a:pt x="-15997" y="1135469"/>
                    <a:pt x="-10508" y="895942"/>
                    <a:pt x="35232" y="691155"/>
                  </a:cubicBezTo>
                  <a:cubicBezTo>
                    <a:pt x="35232" y="691155"/>
                    <a:pt x="35232" y="691155"/>
                    <a:pt x="38891" y="669214"/>
                  </a:cubicBezTo>
                  <a:cubicBezTo>
                    <a:pt x="106586" y="380318"/>
                    <a:pt x="251125" y="160904"/>
                    <a:pt x="393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162484" y="5105131"/>
              <a:ext cx="1707230" cy="1006033"/>
            </a:xfrm>
            <a:custGeom>
              <a:avLst/>
              <a:gdLst>
                <a:gd name="connsiteX0" fmla="*/ 234128 w 1707230"/>
                <a:gd name="connsiteY0" fmla="*/ 0 h 1006033"/>
                <a:gd name="connsiteX1" fmla="*/ 311627 w 1707230"/>
                <a:gd name="connsiteY1" fmla="*/ 64165 h 1006033"/>
                <a:gd name="connsiteX2" fmla="*/ 299572 w 1707230"/>
                <a:gd name="connsiteY2" fmla="*/ 114456 h 1006033"/>
                <a:gd name="connsiteX3" fmla="*/ 272016 w 1707230"/>
                <a:gd name="connsiteY3" fmla="*/ 163013 h 1006033"/>
                <a:gd name="connsiteX4" fmla="*/ 273739 w 1707230"/>
                <a:gd name="connsiteY4" fmla="*/ 163013 h 1006033"/>
                <a:gd name="connsiteX5" fmla="*/ 265128 w 1707230"/>
                <a:gd name="connsiteY5" fmla="*/ 192494 h 1006033"/>
                <a:gd name="connsiteX6" fmla="*/ 265128 w 1707230"/>
                <a:gd name="connsiteY6" fmla="*/ 249348 h 1006033"/>
                <a:gd name="connsiteX7" fmla="*/ 265128 w 1707230"/>
                <a:gd name="connsiteY7" fmla="*/ 275268 h 1006033"/>
                <a:gd name="connsiteX8" fmla="*/ 285446 w 1707230"/>
                <a:gd name="connsiteY8" fmla="*/ 275268 h 1006033"/>
                <a:gd name="connsiteX9" fmla="*/ 285446 w 1707230"/>
                <a:gd name="connsiteY9" fmla="*/ 276552 h 1006033"/>
                <a:gd name="connsiteX10" fmla="*/ 490381 w 1707230"/>
                <a:gd name="connsiteY10" fmla="*/ 276552 h 1006033"/>
                <a:gd name="connsiteX11" fmla="*/ 526976 w 1707230"/>
                <a:gd name="connsiteY11" fmla="*/ 276552 h 1006033"/>
                <a:gd name="connsiteX12" fmla="*/ 843297 w 1707230"/>
                <a:gd name="connsiteY12" fmla="*/ 276552 h 1006033"/>
                <a:gd name="connsiteX13" fmla="*/ 860618 w 1707230"/>
                <a:gd name="connsiteY13" fmla="*/ 276552 h 1006033"/>
                <a:gd name="connsiteX14" fmla="*/ 860618 w 1707230"/>
                <a:gd name="connsiteY14" fmla="*/ 282003 h 1006033"/>
                <a:gd name="connsiteX15" fmla="*/ 860618 w 1707230"/>
                <a:gd name="connsiteY15" fmla="*/ 345783 h 1006033"/>
                <a:gd name="connsiteX16" fmla="*/ 858882 w 1707230"/>
                <a:gd name="connsiteY16" fmla="*/ 345783 h 1006033"/>
                <a:gd name="connsiteX17" fmla="*/ 853676 w 1707230"/>
                <a:gd name="connsiteY17" fmla="*/ 371816 h 1006033"/>
                <a:gd name="connsiteX18" fmla="*/ 832847 w 1707230"/>
                <a:gd name="connsiteY18" fmla="*/ 408262 h 1006033"/>
                <a:gd name="connsiteX19" fmla="*/ 813755 w 1707230"/>
                <a:gd name="connsiteY19" fmla="*/ 470742 h 1006033"/>
                <a:gd name="connsiteX20" fmla="*/ 930045 w 1707230"/>
                <a:gd name="connsiteY20" fmla="*/ 571403 h 1006033"/>
                <a:gd name="connsiteX21" fmla="*/ 1046336 w 1707230"/>
                <a:gd name="connsiteY21" fmla="*/ 479420 h 1006033"/>
                <a:gd name="connsiteX22" fmla="*/ 1046336 w 1707230"/>
                <a:gd name="connsiteY22" fmla="*/ 477684 h 1006033"/>
                <a:gd name="connsiteX23" fmla="*/ 1046336 w 1707230"/>
                <a:gd name="connsiteY23" fmla="*/ 475948 h 1006033"/>
                <a:gd name="connsiteX24" fmla="*/ 1027243 w 1707230"/>
                <a:gd name="connsiteY24" fmla="*/ 408262 h 1006033"/>
                <a:gd name="connsiteX25" fmla="*/ 1006415 w 1707230"/>
                <a:gd name="connsiteY25" fmla="*/ 368345 h 1006033"/>
                <a:gd name="connsiteX26" fmla="*/ 999473 w 1707230"/>
                <a:gd name="connsiteY26" fmla="*/ 345783 h 1006033"/>
                <a:gd name="connsiteX27" fmla="*/ 999473 w 1707230"/>
                <a:gd name="connsiteY27" fmla="*/ 315032 h 1006033"/>
                <a:gd name="connsiteX28" fmla="*/ 999473 w 1707230"/>
                <a:gd name="connsiteY28" fmla="*/ 276552 h 1006033"/>
                <a:gd name="connsiteX29" fmla="*/ 1049108 w 1707230"/>
                <a:gd name="connsiteY29" fmla="*/ 276552 h 1006033"/>
                <a:gd name="connsiteX30" fmla="*/ 1500419 w 1707230"/>
                <a:gd name="connsiteY30" fmla="*/ 276552 h 1006033"/>
                <a:gd name="connsiteX31" fmla="*/ 1485781 w 1707230"/>
                <a:gd name="connsiteY31" fmla="*/ 338713 h 1006033"/>
                <a:gd name="connsiteX32" fmla="*/ 1705354 w 1707230"/>
                <a:gd name="connsiteY32" fmla="*/ 777499 h 1006033"/>
                <a:gd name="connsiteX33" fmla="*/ 1231441 w 1707230"/>
                <a:gd name="connsiteY33" fmla="*/ 845145 h 1006033"/>
                <a:gd name="connsiteX34" fmla="*/ 490381 w 1707230"/>
                <a:gd name="connsiteY34" fmla="*/ 987750 h 1006033"/>
                <a:gd name="connsiteX35" fmla="*/ 446466 w 1707230"/>
                <a:gd name="connsiteY35" fmla="*/ 989579 h 1006033"/>
                <a:gd name="connsiteX36" fmla="*/ 0 w 1707230"/>
                <a:gd name="connsiteY36" fmla="*/ 1006033 h 1006033"/>
                <a:gd name="connsiteX37" fmla="*/ 0 w 1707230"/>
                <a:gd name="connsiteY37" fmla="*/ 276552 h 1006033"/>
                <a:gd name="connsiteX38" fmla="*/ 186637 w 1707230"/>
                <a:gd name="connsiteY38" fmla="*/ 276552 h 1006033"/>
                <a:gd name="connsiteX39" fmla="*/ 186637 w 1707230"/>
                <a:gd name="connsiteY39" fmla="*/ 275268 h 1006033"/>
                <a:gd name="connsiteX40" fmla="*/ 202114 w 1707230"/>
                <a:gd name="connsiteY40" fmla="*/ 275268 h 1006033"/>
                <a:gd name="connsiteX41" fmla="*/ 201846 w 1707230"/>
                <a:gd name="connsiteY41" fmla="*/ 243933 h 1006033"/>
                <a:gd name="connsiteX42" fmla="*/ 201405 w 1707230"/>
                <a:gd name="connsiteY42" fmla="*/ 192494 h 1006033"/>
                <a:gd name="connsiteX43" fmla="*/ 192794 w 1707230"/>
                <a:gd name="connsiteY43" fmla="*/ 159546 h 1006033"/>
                <a:gd name="connsiteX44" fmla="*/ 168683 w 1707230"/>
                <a:gd name="connsiteY44" fmla="*/ 114456 h 1006033"/>
                <a:gd name="connsiteX45" fmla="*/ 154905 w 1707230"/>
                <a:gd name="connsiteY45" fmla="*/ 67633 h 1006033"/>
                <a:gd name="connsiteX46" fmla="*/ 234128 w 1707230"/>
                <a:gd name="connsiteY46" fmla="*/ 0 h 1006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7230" h="1006033">
                  <a:moveTo>
                    <a:pt x="234128" y="0"/>
                  </a:moveTo>
                  <a:cubicBezTo>
                    <a:pt x="275461" y="0"/>
                    <a:pt x="308184" y="27747"/>
                    <a:pt x="311627" y="64165"/>
                  </a:cubicBezTo>
                  <a:cubicBezTo>
                    <a:pt x="313350" y="83241"/>
                    <a:pt x="309906" y="98848"/>
                    <a:pt x="299572" y="114456"/>
                  </a:cubicBezTo>
                  <a:cubicBezTo>
                    <a:pt x="285795" y="131798"/>
                    <a:pt x="280628" y="142203"/>
                    <a:pt x="272016" y="163013"/>
                  </a:cubicBezTo>
                  <a:cubicBezTo>
                    <a:pt x="272016" y="163013"/>
                    <a:pt x="272016" y="163013"/>
                    <a:pt x="273739" y="163013"/>
                  </a:cubicBezTo>
                  <a:lnTo>
                    <a:pt x="265128" y="192494"/>
                  </a:lnTo>
                  <a:cubicBezTo>
                    <a:pt x="265128" y="192494"/>
                    <a:pt x="265128" y="192494"/>
                    <a:pt x="265128" y="249348"/>
                  </a:cubicBezTo>
                  <a:lnTo>
                    <a:pt x="265128" y="275268"/>
                  </a:lnTo>
                  <a:lnTo>
                    <a:pt x="285446" y="275268"/>
                  </a:lnTo>
                  <a:lnTo>
                    <a:pt x="285446" y="276552"/>
                  </a:lnTo>
                  <a:cubicBezTo>
                    <a:pt x="285446" y="276552"/>
                    <a:pt x="285446" y="276552"/>
                    <a:pt x="490381" y="276552"/>
                  </a:cubicBezTo>
                  <a:cubicBezTo>
                    <a:pt x="490381" y="276552"/>
                    <a:pt x="490381" y="276552"/>
                    <a:pt x="526976" y="276552"/>
                  </a:cubicBezTo>
                  <a:cubicBezTo>
                    <a:pt x="526976" y="276552"/>
                    <a:pt x="526976" y="276552"/>
                    <a:pt x="843297" y="276552"/>
                  </a:cubicBezTo>
                  <a:lnTo>
                    <a:pt x="860618" y="276552"/>
                  </a:lnTo>
                  <a:lnTo>
                    <a:pt x="860618" y="282003"/>
                  </a:lnTo>
                  <a:cubicBezTo>
                    <a:pt x="860618" y="291114"/>
                    <a:pt x="860618" y="309337"/>
                    <a:pt x="860618" y="345783"/>
                  </a:cubicBezTo>
                  <a:cubicBezTo>
                    <a:pt x="860618" y="345783"/>
                    <a:pt x="860618" y="345783"/>
                    <a:pt x="858882" y="345783"/>
                  </a:cubicBezTo>
                  <a:cubicBezTo>
                    <a:pt x="858882" y="345783"/>
                    <a:pt x="858882" y="345783"/>
                    <a:pt x="853676" y="371816"/>
                  </a:cubicBezTo>
                  <a:cubicBezTo>
                    <a:pt x="848468" y="385701"/>
                    <a:pt x="843261" y="392643"/>
                    <a:pt x="832847" y="408262"/>
                  </a:cubicBezTo>
                  <a:cubicBezTo>
                    <a:pt x="818962" y="427353"/>
                    <a:pt x="812019" y="448180"/>
                    <a:pt x="813755" y="470742"/>
                  </a:cubicBezTo>
                  <a:cubicBezTo>
                    <a:pt x="813755" y="526279"/>
                    <a:pt x="865826" y="571403"/>
                    <a:pt x="930045" y="571403"/>
                  </a:cubicBezTo>
                  <a:cubicBezTo>
                    <a:pt x="990794" y="571403"/>
                    <a:pt x="1041128" y="531485"/>
                    <a:pt x="1046336" y="479420"/>
                  </a:cubicBezTo>
                  <a:cubicBezTo>
                    <a:pt x="1046336" y="479420"/>
                    <a:pt x="1046336" y="479420"/>
                    <a:pt x="1046336" y="477684"/>
                  </a:cubicBezTo>
                  <a:cubicBezTo>
                    <a:pt x="1046336" y="477684"/>
                    <a:pt x="1046336" y="475948"/>
                    <a:pt x="1046336" y="475948"/>
                  </a:cubicBezTo>
                  <a:cubicBezTo>
                    <a:pt x="1048072" y="449915"/>
                    <a:pt x="1042864" y="427353"/>
                    <a:pt x="1027243" y="408262"/>
                  </a:cubicBezTo>
                  <a:cubicBezTo>
                    <a:pt x="1015093" y="392643"/>
                    <a:pt x="1011622" y="383965"/>
                    <a:pt x="1006415" y="368345"/>
                  </a:cubicBezTo>
                  <a:cubicBezTo>
                    <a:pt x="1006415" y="368345"/>
                    <a:pt x="1006415" y="368345"/>
                    <a:pt x="999473" y="345783"/>
                  </a:cubicBezTo>
                  <a:cubicBezTo>
                    <a:pt x="999473" y="345783"/>
                    <a:pt x="999473" y="345783"/>
                    <a:pt x="999473" y="315032"/>
                  </a:cubicBezTo>
                  <a:lnTo>
                    <a:pt x="999473" y="276552"/>
                  </a:lnTo>
                  <a:lnTo>
                    <a:pt x="1049108" y="276552"/>
                  </a:lnTo>
                  <a:cubicBezTo>
                    <a:pt x="1169600" y="276552"/>
                    <a:pt x="1317898" y="276552"/>
                    <a:pt x="1500419" y="276552"/>
                  </a:cubicBezTo>
                  <a:cubicBezTo>
                    <a:pt x="1496759" y="296663"/>
                    <a:pt x="1491270" y="318602"/>
                    <a:pt x="1485781" y="338713"/>
                  </a:cubicBezTo>
                  <a:cubicBezTo>
                    <a:pt x="1485781" y="338713"/>
                    <a:pt x="1730971" y="728136"/>
                    <a:pt x="1705354" y="777499"/>
                  </a:cubicBezTo>
                  <a:cubicBezTo>
                    <a:pt x="1679737" y="828691"/>
                    <a:pt x="1231441" y="845145"/>
                    <a:pt x="1231441" y="845145"/>
                  </a:cubicBezTo>
                  <a:cubicBezTo>
                    <a:pt x="1231441" y="845145"/>
                    <a:pt x="1013698" y="943872"/>
                    <a:pt x="490381" y="987750"/>
                  </a:cubicBezTo>
                  <a:cubicBezTo>
                    <a:pt x="490381" y="987750"/>
                    <a:pt x="490381" y="987750"/>
                    <a:pt x="446466" y="989579"/>
                  </a:cubicBezTo>
                  <a:cubicBezTo>
                    <a:pt x="320211" y="998720"/>
                    <a:pt x="159191" y="1006033"/>
                    <a:pt x="0" y="1006033"/>
                  </a:cubicBezTo>
                  <a:cubicBezTo>
                    <a:pt x="0" y="1006033"/>
                    <a:pt x="0" y="1006033"/>
                    <a:pt x="0" y="276552"/>
                  </a:cubicBezTo>
                  <a:cubicBezTo>
                    <a:pt x="0" y="276552"/>
                    <a:pt x="0" y="276552"/>
                    <a:pt x="186637" y="276552"/>
                  </a:cubicBezTo>
                  <a:lnTo>
                    <a:pt x="186637" y="275268"/>
                  </a:lnTo>
                  <a:lnTo>
                    <a:pt x="202114" y="275268"/>
                  </a:lnTo>
                  <a:lnTo>
                    <a:pt x="201846" y="243933"/>
                  </a:lnTo>
                  <a:cubicBezTo>
                    <a:pt x="201713" y="228444"/>
                    <a:pt x="201567" y="211353"/>
                    <a:pt x="201405" y="192494"/>
                  </a:cubicBezTo>
                  <a:cubicBezTo>
                    <a:pt x="201405" y="192494"/>
                    <a:pt x="201405" y="192494"/>
                    <a:pt x="192794" y="159546"/>
                  </a:cubicBezTo>
                  <a:cubicBezTo>
                    <a:pt x="185905" y="140469"/>
                    <a:pt x="180739" y="131798"/>
                    <a:pt x="168683" y="114456"/>
                  </a:cubicBezTo>
                  <a:cubicBezTo>
                    <a:pt x="158350" y="100583"/>
                    <a:pt x="154905" y="84975"/>
                    <a:pt x="154905" y="67633"/>
                  </a:cubicBezTo>
                  <a:cubicBezTo>
                    <a:pt x="154905" y="31215"/>
                    <a:pt x="191073" y="0"/>
                    <a:pt x="234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911543" y="3950480"/>
              <a:ext cx="138855" cy="1225"/>
            </a:xfrm>
            <a:custGeom>
              <a:avLst/>
              <a:gdLst>
                <a:gd name="connsiteX0" fmla="*/ 0 w 138855"/>
                <a:gd name="connsiteY0" fmla="*/ 0 h 1225"/>
                <a:gd name="connsiteX1" fmla="*/ 138855 w 138855"/>
                <a:gd name="connsiteY1" fmla="*/ 0 h 1225"/>
                <a:gd name="connsiteX2" fmla="*/ 138855 w 138855"/>
                <a:gd name="connsiteY2" fmla="*/ 1225 h 1225"/>
                <a:gd name="connsiteX3" fmla="*/ 96734 w 138855"/>
                <a:gd name="connsiteY3" fmla="*/ 1225 h 1225"/>
                <a:gd name="connsiteX4" fmla="*/ 20530 w 138855"/>
                <a:gd name="connsiteY4" fmla="*/ 1225 h 1225"/>
                <a:gd name="connsiteX5" fmla="*/ 0 w 138855"/>
                <a:gd name="connsiteY5" fmla="*/ 1225 h 1225"/>
                <a:gd name="connsiteX6" fmla="*/ 0 w 138855"/>
                <a:gd name="connsiteY6" fmla="*/ 1139 h 1225"/>
                <a:gd name="connsiteX7" fmla="*/ 0 w 138855"/>
                <a:gd name="connsiteY7" fmla="*/ 0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855" h="1225">
                  <a:moveTo>
                    <a:pt x="0" y="0"/>
                  </a:moveTo>
                  <a:lnTo>
                    <a:pt x="138855" y="0"/>
                  </a:lnTo>
                  <a:lnTo>
                    <a:pt x="138855" y="1225"/>
                  </a:lnTo>
                  <a:lnTo>
                    <a:pt x="96734" y="1225"/>
                  </a:lnTo>
                  <a:cubicBezTo>
                    <a:pt x="69275" y="1225"/>
                    <a:pt x="43927" y="1225"/>
                    <a:pt x="20530" y="1225"/>
                  </a:cubicBezTo>
                  <a:lnTo>
                    <a:pt x="0" y="1225"/>
                  </a:lnTo>
                  <a:lnTo>
                    <a:pt x="0" y="1139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63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9651302" y="3951705"/>
              <a:ext cx="1059322" cy="1690957"/>
            </a:xfrm>
            <a:custGeom>
              <a:avLst/>
              <a:gdLst>
                <a:gd name="connsiteX0" fmla="*/ 0 w 1059322"/>
                <a:gd name="connsiteY0" fmla="*/ 0 h 1690957"/>
                <a:gd name="connsiteX1" fmla="*/ 216265 w 1059322"/>
                <a:gd name="connsiteY1" fmla="*/ 0 h 1690957"/>
                <a:gd name="connsiteX2" fmla="*/ 260241 w 1059322"/>
                <a:gd name="connsiteY2" fmla="*/ 0 h 1690957"/>
                <a:gd name="connsiteX3" fmla="*/ 260241 w 1059322"/>
                <a:gd name="connsiteY3" fmla="*/ 7887 h 1690957"/>
                <a:gd name="connsiteX4" fmla="*/ 260241 w 1059322"/>
                <a:gd name="connsiteY4" fmla="*/ 71667 h 1690957"/>
                <a:gd name="connsiteX5" fmla="*/ 258505 w 1059322"/>
                <a:gd name="connsiteY5" fmla="*/ 71667 h 1690957"/>
                <a:gd name="connsiteX6" fmla="*/ 253299 w 1059322"/>
                <a:gd name="connsiteY6" fmla="*/ 97700 h 1690957"/>
                <a:gd name="connsiteX7" fmla="*/ 232470 w 1059322"/>
                <a:gd name="connsiteY7" fmla="*/ 134146 h 1690957"/>
                <a:gd name="connsiteX8" fmla="*/ 213378 w 1059322"/>
                <a:gd name="connsiteY8" fmla="*/ 196626 h 1690957"/>
                <a:gd name="connsiteX9" fmla="*/ 329668 w 1059322"/>
                <a:gd name="connsiteY9" fmla="*/ 297287 h 1690957"/>
                <a:gd name="connsiteX10" fmla="*/ 445959 w 1059322"/>
                <a:gd name="connsiteY10" fmla="*/ 205304 h 1690957"/>
                <a:gd name="connsiteX11" fmla="*/ 445959 w 1059322"/>
                <a:gd name="connsiteY11" fmla="*/ 203568 h 1690957"/>
                <a:gd name="connsiteX12" fmla="*/ 445959 w 1059322"/>
                <a:gd name="connsiteY12" fmla="*/ 201832 h 1690957"/>
                <a:gd name="connsiteX13" fmla="*/ 426866 w 1059322"/>
                <a:gd name="connsiteY13" fmla="*/ 134146 h 1690957"/>
                <a:gd name="connsiteX14" fmla="*/ 406038 w 1059322"/>
                <a:gd name="connsiteY14" fmla="*/ 94229 h 1690957"/>
                <a:gd name="connsiteX15" fmla="*/ 399096 w 1059322"/>
                <a:gd name="connsiteY15" fmla="*/ 71667 h 1690957"/>
                <a:gd name="connsiteX16" fmla="*/ 399096 w 1059322"/>
                <a:gd name="connsiteY16" fmla="*/ 40916 h 1690957"/>
                <a:gd name="connsiteX17" fmla="*/ 399096 w 1059322"/>
                <a:gd name="connsiteY17" fmla="*/ 0 h 1690957"/>
                <a:gd name="connsiteX18" fmla="*/ 445854 w 1059322"/>
                <a:gd name="connsiteY18" fmla="*/ 0 h 1690957"/>
                <a:gd name="connsiteX19" fmla="*/ 665531 w 1059322"/>
                <a:gd name="connsiteY19" fmla="*/ 0 h 1690957"/>
                <a:gd name="connsiteX20" fmla="*/ 1020238 w 1059322"/>
                <a:gd name="connsiteY20" fmla="*/ 669214 h 1690957"/>
                <a:gd name="connsiteX21" fmla="*/ 1023894 w 1059322"/>
                <a:gd name="connsiteY21" fmla="*/ 689327 h 1690957"/>
                <a:gd name="connsiteX22" fmla="*/ 1016581 w 1059322"/>
                <a:gd name="connsiteY22" fmla="*/ 1407909 h 1690957"/>
                <a:gd name="connsiteX23" fmla="*/ 848295 w 1059322"/>
                <a:gd name="connsiteY23" fmla="*/ 1407909 h 1690957"/>
                <a:gd name="connsiteX24" fmla="*/ 825931 w 1059322"/>
                <a:gd name="connsiteY24" fmla="*/ 1407909 h 1690957"/>
                <a:gd name="connsiteX25" fmla="*/ 825931 w 1059322"/>
                <a:gd name="connsiteY25" fmla="*/ 1407882 h 1690957"/>
                <a:gd name="connsiteX26" fmla="*/ 474666 w 1059322"/>
                <a:gd name="connsiteY26" fmla="*/ 1407882 h 1690957"/>
                <a:gd name="connsiteX27" fmla="*/ 475442 w 1059322"/>
                <a:gd name="connsiteY27" fmla="*/ 1498463 h 1690957"/>
                <a:gd name="connsiteX28" fmla="*/ 484053 w 1059322"/>
                <a:gd name="connsiteY28" fmla="*/ 1531411 h 1690957"/>
                <a:gd name="connsiteX29" fmla="*/ 508164 w 1059322"/>
                <a:gd name="connsiteY29" fmla="*/ 1576501 h 1690957"/>
                <a:gd name="connsiteX30" fmla="*/ 521942 w 1059322"/>
                <a:gd name="connsiteY30" fmla="*/ 1623324 h 1690957"/>
                <a:gd name="connsiteX31" fmla="*/ 442719 w 1059322"/>
                <a:gd name="connsiteY31" fmla="*/ 1690957 h 1690957"/>
                <a:gd name="connsiteX32" fmla="*/ 365220 w 1059322"/>
                <a:gd name="connsiteY32" fmla="*/ 1626792 h 1690957"/>
                <a:gd name="connsiteX33" fmla="*/ 377275 w 1059322"/>
                <a:gd name="connsiteY33" fmla="*/ 1576501 h 1690957"/>
                <a:gd name="connsiteX34" fmla="*/ 404831 w 1059322"/>
                <a:gd name="connsiteY34" fmla="*/ 1527944 h 1690957"/>
                <a:gd name="connsiteX35" fmla="*/ 403108 w 1059322"/>
                <a:gd name="connsiteY35" fmla="*/ 1527944 h 1690957"/>
                <a:gd name="connsiteX36" fmla="*/ 411719 w 1059322"/>
                <a:gd name="connsiteY36" fmla="*/ 1498463 h 1690957"/>
                <a:gd name="connsiteX37" fmla="*/ 411719 w 1059322"/>
                <a:gd name="connsiteY37" fmla="*/ 1408181 h 1690957"/>
                <a:gd name="connsiteX38" fmla="*/ 411719 w 1059322"/>
                <a:gd name="connsiteY38" fmla="*/ 1407882 h 1690957"/>
                <a:gd name="connsiteX39" fmla="*/ 0 w 1059322"/>
                <a:gd name="connsiteY39" fmla="*/ 1407882 h 1690957"/>
                <a:gd name="connsiteX40" fmla="*/ 0 w 1059322"/>
                <a:gd name="connsiteY40" fmla="*/ 1405159 h 1690957"/>
                <a:gd name="connsiteX41" fmla="*/ 0 w 1059322"/>
                <a:gd name="connsiteY41" fmla="*/ 0 h 169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9322" h="1690957">
                  <a:moveTo>
                    <a:pt x="0" y="0"/>
                  </a:moveTo>
                  <a:cubicBezTo>
                    <a:pt x="0" y="0"/>
                    <a:pt x="0" y="0"/>
                    <a:pt x="216265" y="0"/>
                  </a:cubicBezTo>
                  <a:lnTo>
                    <a:pt x="260241" y="0"/>
                  </a:lnTo>
                  <a:lnTo>
                    <a:pt x="260241" y="7887"/>
                  </a:lnTo>
                  <a:cubicBezTo>
                    <a:pt x="260241" y="16998"/>
                    <a:pt x="260241" y="35221"/>
                    <a:pt x="260241" y="71667"/>
                  </a:cubicBezTo>
                  <a:cubicBezTo>
                    <a:pt x="260241" y="71667"/>
                    <a:pt x="260241" y="71667"/>
                    <a:pt x="258505" y="71667"/>
                  </a:cubicBezTo>
                  <a:cubicBezTo>
                    <a:pt x="258505" y="71667"/>
                    <a:pt x="258505" y="71667"/>
                    <a:pt x="253299" y="97700"/>
                  </a:cubicBezTo>
                  <a:cubicBezTo>
                    <a:pt x="248091" y="111585"/>
                    <a:pt x="242884" y="118527"/>
                    <a:pt x="232470" y="134146"/>
                  </a:cubicBezTo>
                  <a:cubicBezTo>
                    <a:pt x="218585" y="153237"/>
                    <a:pt x="211642" y="174064"/>
                    <a:pt x="213378" y="196626"/>
                  </a:cubicBezTo>
                  <a:cubicBezTo>
                    <a:pt x="213378" y="252163"/>
                    <a:pt x="265449" y="297287"/>
                    <a:pt x="329668" y="297287"/>
                  </a:cubicBezTo>
                  <a:cubicBezTo>
                    <a:pt x="390417" y="297287"/>
                    <a:pt x="440751" y="257369"/>
                    <a:pt x="445959" y="205304"/>
                  </a:cubicBezTo>
                  <a:cubicBezTo>
                    <a:pt x="445959" y="205304"/>
                    <a:pt x="445959" y="205304"/>
                    <a:pt x="445959" y="203568"/>
                  </a:cubicBezTo>
                  <a:cubicBezTo>
                    <a:pt x="445959" y="203568"/>
                    <a:pt x="445959" y="201832"/>
                    <a:pt x="445959" y="201832"/>
                  </a:cubicBezTo>
                  <a:cubicBezTo>
                    <a:pt x="447695" y="175799"/>
                    <a:pt x="442487" y="153237"/>
                    <a:pt x="426866" y="134146"/>
                  </a:cubicBezTo>
                  <a:cubicBezTo>
                    <a:pt x="414716" y="118527"/>
                    <a:pt x="411245" y="109849"/>
                    <a:pt x="406038" y="94229"/>
                  </a:cubicBezTo>
                  <a:cubicBezTo>
                    <a:pt x="406038" y="94229"/>
                    <a:pt x="406038" y="94229"/>
                    <a:pt x="399096" y="71667"/>
                  </a:cubicBezTo>
                  <a:cubicBezTo>
                    <a:pt x="399096" y="71667"/>
                    <a:pt x="399096" y="71667"/>
                    <a:pt x="399096" y="40916"/>
                  </a:cubicBezTo>
                  <a:lnTo>
                    <a:pt x="399096" y="0"/>
                  </a:lnTo>
                  <a:lnTo>
                    <a:pt x="445854" y="0"/>
                  </a:lnTo>
                  <a:cubicBezTo>
                    <a:pt x="509547" y="0"/>
                    <a:pt x="582340" y="0"/>
                    <a:pt x="665531" y="0"/>
                  </a:cubicBezTo>
                  <a:cubicBezTo>
                    <a:pt x="808145" y="159076"/>
                    <a:pt x="952587" y="380318"/>
                    <a:pt x="1020238" y="669214"/>
                  </a:cubicBezTo>
                  <a:cubicBezTo>
                    <a:pt x="1020238" y="669214"/>
                    <a:pt x="1020238" y="669214"/>
                    <a:pt x="1023894" y="689327"/>
                  </a:cubicBezTo>
                  <a:cubicBezTo>
                    <a:pt x="1069604" y="894114"/>
                    <a:pt x="1075089" y="1131813"/>
                    <a:pt x="1016581" y="1407909"/>
                  </a:cubicBezTo>
                  <a:cubicBezTo>
                    <a:pt x="1016581" y="1407909"/>
                    <a:pt x="1016581" y="1407909"/>
                    <a:pt x="848295" y="1407909"/>
                  </a:cubicBezTo>
                  <a:lnTo>
                    <a:pt x="825931" y="1407909"/>
                  </a:lnTo>
                  <a:lnTo>
                    <a:pt x="825931" y="1407882"/>
                  </a:lnTo>
                  <a:lnTo>
                    <a:pt x="474666" y="1407882"/>
                  </a:lnTo>
                  <a:lnTo>
                    <a:pt x="475442" y="1498463"/>
                  </a:lnTo>
                  <a:cubicBezTo>
                    <a:pt x="475442" y="1498463"/>
                    <a:pt x="475442" y="1498463"/>
                    <a:pt x="484053" y="1531411"/>
                  </a:cubicBezTo>
                  <a:cubicBezTo>
                    <a:pt x="490942" y="1550488"/>
                    <a:pt x="496108" y="1559159"/>
                    <a:pt x="508164" y="1576501"/>
                  </a:cubicBezTo>
                  <a:cubicBezTo>
                    <a:pt x="518497" y="1590374"/>
                    <a:pt x="521942" y="1605982"/>
                    <a:pt x="521942" y="1623324"/>
                  </a:cubicBezTo>
                  <a:cubicBezTo>
                    <a:pt x="521942" y="1659742"/>
                    <a:pt x="485774" y="1690957"/>
                    <a:pt x="442719" y="1690957"/>
                  </a:cubicBezTo>
                  <a:cubicBezTo>
                    <a:pt x="401386" y="1690957"/>
                    <a:pt x="368663" y="1663210"/>
                    <a:pt x="365220" y="1626792"/>
                  </a:cubicBezTo>
                  <a:cubicBezTo>
                    <a:pt x="363497" y="1607716"/>
                    <a:pt x="366941" y="1592109"/>
                    <a:pt x="377275" y="1576501"/>
                  </a:cubicBezTo>
                  <a:cubicBezTo>
                    <a:pt x="391052" y="1559159"/>
                    <a:pt x="396219" y="1548754"/>
                    <a:pt x="404831" y="1527944"/>
                  </a:cubicBezTo>
                  <a:cubicBezTo>
                    <a:pt x="404831" y="1527944"/>
                    <a:pt x="404831" y="1527944"/>
                    <a:pt x="403108" y="1527944"/>
                  </a:cubicBezTo>
                  <a:lnTo>
                    <a:pt x="411719" y="1498463"/>
                  </a:lnTo>
                  <a:cubicBezTo>
                    <a:pt x="411719" y="1498463"/>
                    <a:pt x="411719" y="1498463"/>
                    <a:pt x="411719" y="1408181"/>
                  </a:cubicBezTo>
                  <a:lnTo>
                    <a:pt x="411719" y="1407882"/>
                  </a:lnTo>
                  <a:lnTo>
                    <a:pt x="0" y="1407882"/>
                  </a:lnTo>
                  <a:lnTo>
                    <a:pt x="0" y="1405159"/>
                  </a:lnTo>
                  <a:cubicBezTo>
                    <a:pt x="0" y="1385911"/>
                    <a:pt x="0" y="123192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7" name="Freeform 123"/>
            <p:cNvSpPr>
              <a:spLocks/>
            </p:cNvSpPr>
            <p:nvPr/>
          </p:nvSpPr>
          <p:spPr bwMode="auto">
            <a:xfrm>
              <a:off x="8721620" y="2925343"/>
              <a:ext cx="865486" cy="288496"/>
            </a:xfrm>
            <a:custGeom>
              <a:avLst/>
              <a:gdLst>
                <a:gd name="T0" fmla="*/ 105 w 473"/>
                <a:gd name="T1" fmla="*/ 158 h 158"/>
                <a:gd name="T2" fmla="*/ 397 w 473"/>
                <a:gd name="T3" fmla="*/ 158 h 158"/>
                <a:gd name="T4" fmla="*/ 397 w 473"/>
                <a:gd name="T5" fmla="*/ 158 h 158"/>
                <a:gd name="T6" fmla="*/ 473 w 473"/>
                <a:gd name="T7" fmla="*/ 158 h 158"/>
                <a:gd name="T8" fmla="*/ 314 w 473"/>
                <a:gd name="T9" fmla="*/ 0 h 158"/>
                <a:gd name="T10" fmla="*/ 157 w 473"/>
                <a:gd name="T11" fmla="*/ 0 h 158"/>
                <a:gd name="T12" fmla="*/ 0 w 473"/>
                <a:gd name="T13" fmla="*/ 158 h 158"/>
                <a:gd name="T14" fmla="*/ 105 w 473"/>
                <a:gd name="T15" fmla="*/ 158 h 158"/>
                <a:gd name="T16" fmla="*/ 105 w 473"/>
                <a:gd name="T1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" h="158">
                  <a:moveTo>
                    <a:pt x="105" y="158"/>
                  </a:moveTo>
                  <a:cubicBezTo>
                    <a:pt x="397" y="158"/>
                    <a:pt x="397" y="158"/>
                    <a:pt x="397" y="158"/>
                  </a:cubicBezTo>
                  <a:cubicBezTo>
                    <a:pt x="397" y="158"/>
                    <a:pt x="397" y="158"/>
                    <a:pt x="397" y="158"/>
                  </a:cubicBezTo>
                  <a:cubicBezTo>
                    <a:pt x="473" y="158"/>
                    <a:pt x="473" y="158"/>
                    <a:pt x="473" y="158"/>
                  </a:cubicBezTo>
                  <a:cubicBezTo>
                    <a:pt x="392" y="75"/>
                    <a:pt x="314" y="0"/>
                    <a:pt x="314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81" y="75"/>
                    <a:pt x="0" y="158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5" y="158"/>
                    <a:pt x="105" y="158"/>
                    <a:pt x="105" y="158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8" name="Freeform 125"/>
            <p:cNvSpPr>
              <a:spLocks/>
            </p:cNvSpPr>
            <p:nvPr/>
          </p:nvSpPr>
          <p:spPr bwMode="auto">
            <a:xfrm>
              <a:off x="8590135" y="1141777"/>
              <a:ext cx="1130777" cy="669804"/>
            </a:xfrm>
            <a:custGeom>
              <a:avLst/>
              <a:gdLst>
                <a:gd name="T0" fmla="*/ 616 w 618"/>
                <a:gd name="T1" fmla="*/ 169 h 366"/>
                <a:gd name="T2" fmla="*/ 453 w 618"/>
                <a:gd name="T3" fmla="*/ 88 h 366"/>
                <a:gd name="T4" fmla="*/ 401 w 618"/>
                <a:gd name="T5" fmla="*/ 27 h 366"/>
                <a:gd name="T6" fmla="*/ 325 w 618"/>
                <a:gd name="T7" fmla="*/ 35 h 366"/>
                <a:gd name="T8" fmla="*/ 318 w 618"/>
                <a:gd name="T9" fmla="*/ 74 h 366"/>
                <a:gd name="T10" fmla="*/ 259 w 618"/>
                <a:gd name="T11" fmla="*/ 91 h 366"/>
                <a:gd name="T12" fmla="*/ 205 w 618"/>
                <a:gd name="T13" fmla="*/ 55 h 366"/>
                <a:gd name="T14" fmla="*/ 161 w 618"/>
                <a:gd name="T15" fmla="*/ 100 h 366"/>
                <a:gd name="T16" fmla="*/ 0 w 618"/>
                <a:gd name="T17" fmla="*/ 96 h 366"/>
                <a:gd name="T18" fmla="*/ 6 w 618"/>
                <a:gd name="T19" fmla="*/ 105 h 366"/>
                <a:gd name="T20" fmla="*/ 237 w 618"/>
                <a:gd name="T21" fmla="*/ 355 h 366"/>
                <a:gd name="T22" fmla="*/ 417 w 618"/>
                <a:gd name="T23" fmla="*/ 366 h 366"/>
                <a:gd name="T24" fmla="*/ 492 w 618"/>
                <a:gd name="T25" fmla="*/ 283 h 366"/>
                <a:gd name="T26" fmla="*/ 607 w 618"/>
                <a:gd name="T27" fmla="*/ 187 h 366"/>
                <a:gd name="T28" fmla="*/ 616 w 618"/>
                <a:gd name="T29" fmla="*/ 16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8" h="366">
                  <a:moveTo>
                    <a:pt x="616" y="169"/>
                  </a:moveTo>
                  <a:cubicBezTo>
                    <a:pt x="608" y="140"/>
                    <a:pt x="536" y="107"/>
                    <a:pt x="453" y="88"/>
                  </a:cubicBezTo>
                  <a:cubicBezTo>
                    <a:pt x="450" y="69"/>
                    <a:pt x="438" y="43"/>
                    <a:pt x="401" y="27"/>
                  </a:cubicBezTo>
                  <a:cubicBezTo>
                    <a:pt x="339" y="0"/>
                    <a:pt x="325" y="35"/>
                    <a:pt x="325" y="35"/>
                  </a:cubicBezTo>
                  <a:cubicBezTo>
                    <a:pt x="325" y="35"/>
                    <a:pt x="323" y="55"/>
                    <a:pt x="318" y="74"/>
                  </a:cubicBezTo>
                  <a:cubicBezTo>
                    <a:pt x="287" y="75"/>
                    <a:pt x="270" y="82"/>
                    <a:pt x="259" y="91"/>
                  </a:cubicBezTo>
                  <a:cubicBezTo>
                    <a:pt x="242" y="75"/>
                    <a:pt x="224" y="56"/>
                    <a:pt x="205" y="55"/>
                  </a:cubicBezTo>
                  <a:cubicBezTo>
                    <a:pt x="187" y="54"/>
                    <a:pt x="178" y="78"/>
                    <a:pt x="161" y="100"/>
                  </a:cubicBezTo>
                  <a:cubicBezTo>
                    <a:pt x="46" y="47"/>
                    <a:pt x="0" y="96"/>
                    <a:pt x="0" y="96"/>
                  </a:cubicBezTo>
                  <a:cubicBezTo>
                    <a:pt x="2" y="99"/>
                    <a:pt x="4" y="102"/>
                    <a:pt x="6" y="105"/>
                  </a:cubicBezTo>
                  <a:cubicBezTo>
                    <a:pt x="59" y="181"/>
                    <a:pt x="237" y="355"/>
                    <a:pt x="237" y="355"/>
                  </a:cubicBezTo>
                  <a:cubicBezTo>
                    <a:pt x="417" y="366"/>
                    <a:pt x="417" y="366"/>
                    <a:pt x="417" y="366"/>
                  </a:cubicBezTo>
                  <a:cubicBezTo>
                    <a:pt x="417" y="366"/>
                    <a:pt x="396" y="324"/>
                    <a:pt x="492" y="283"/>
                  </a:cubicBezTo>
                  <a:cubicBezTo>
                    <a:pt x="559" y="254"/>
                    <a:pt x="593" y="211"/>
                    <a:pt x="607" y="187"/>
                  </a:cubicBezTo>
                  <a:cubicBezTo>
                    <a:pt x="614" y="181"/>
                    <a:pt x="618" y="175"/>
                    <a:pt x="616" y="16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9" name="Freeform 131"/>
            <p:cNvSpPr>
              <a:spLocks/>
            </p:cNvSpPr>
            <p:nvPr/>
          </p:nvSpPr>
          <p:spPr bwMode="auto">
            <a:xfrm>
              <a:off x="8509696" y="1696338"/>
              <a:ext cx="1392202" cy="1229005"/>
            </a:xfrm>
            <a:custGeom>
              <a:avLst/>
              <a:gdLst>
                <a:gd name="T0" fmla="*/ 761 w 761"/>
                <a:gd name="T1" fmla="*/ 109 h 672"/>
                <a:gd name="T2" fmla="*/ 761 w 761"/>
                <a:gd name="T3" fmla="*/ 582 h 672"/>
                <a:gd name="T4" fmla="*/ 709 w 761"/>
                <a:gd name="T5" fmla="*/ 582 h 672"/>
                <a:gd name="T6" fmla="*/ 527 w 761"/>
                <a:gd name="T7" fmla="*/ 672 h 672"/>
                <a:gd name="T8" fmla="*/ 123 w 761"/>
                <a:gd name="T9" fmla="*/ 672 h 672"/>
                <a:gd name="T10" fmla="*/ 85 w 761"/>
                <a:gd name="T11" fmla="*/ 609 h 672"/>
                <a:gd name="T12" fmla="*/ 112 w 761"/>
                <a:gd name="T13" fmla="*/ 533 h 672"/>
                <a:gd name="T14" fmla="*/ 51 w 761"/>
                <a:gd name="T15" fmla="*/ 451 h 672"/>
                <a:gd name="T16" fmla="*/ 98 w 761"/>
                <a:gd name="T17" fmla="*/ 373 h 672"/>
                <a:gd name="T18" fmla="*/ 84 w 761"/>
                <a:gd name="T19" fmla="*/ 371 h 672"/>
                <a:gd name="T20" fmla="*/ 16 w 761"/>
                <a:gd name="T21" fmla="*/ 293 h 672"/>
                <a:gd name="T22" fmla="*/ 69 w 761"/>
                <a:gd name="T23" fmla="*/ 215 h 672"/>
                <a:gd name="T24" fmla="*/ 80 w 761"/>
                <a:gd name="T25" fmla="*/ 213 h 672"/>
                <a:gd name="T26" fmla="*/ 0 w 761"/>
                <a:gd name="T27" fmla="*/ 115 h 672"/>
                <a:gd name="T28" fmla="*/ 397 w 761"/>
                <a:gd name="T29" fmla="*/ 31 h 672"/>
                <a:gd name="T30" fmla="*/ 703 w 761"/>
                <a:gd name="T31" fmla="*/ 100 h 672"/>
                <a:gd name="T32" fmla="*/ 761 w 761"/>
                <a:gd name="T33" fmla="*/ 10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1" h="672">
                  <a:moveTo>
                    <a:pt x="761" y="109"/>
                  </a:moveTo>
                  <a:cubicBezTo>
                    <a:pt x="761" y="582"/>
                    <a:pt x="761" y="582"/>
                    <a:pt x="761" y="582"/>
                  </a:cubicBezTo>
                  <a:cubicBezTo>
                    <a:pt x="709" y="582"/>
                    <a:pt x="709" y="582"/>
                    <a:pt x="709" y="582"/>
                  </a:cubicBezTo>
                  <a:cubicBezTo>
                    <a:pt x="709" y="582"/>
                    <a:pt x="640" y="672"/>
                    <a:pt x="527" y="672"/>
                  </a:cubicBezTo>
                  <a:cubicBezTo>
                    <a:pt x="413" y="672"/>
                    <a:pt x="123" y="672"/>
                    <a:pt x="123" y="672"/>
                  </a:cubicBezTo>
                  <a:cubicBezTo>
                    <a:pt x="123" y="672"/>
                    <a:pt x="85" y="660"/>
                    <a:pt x="85" y="609"/>
                  </a:cubicBezTo>
                  <a:cubicBezTo>
                    <a:pt x="85" y="558"/>
                    <a:pt x="112" y="551"/>
                    <a:pt x="112" y="533"/>
                  </a:cubicBezTo>
                  <a:cubicBezTo>
                    <a:pt x="112" y="515"/>
                    <a:pt x="51" y="551"/>
                    <a:pt x="51" y="451"/>
                  </a:cubicBezTo>
                  <a:cubicBezTo>
                    <a:pt x="51" y="351"/>
                    <a:pt x="98" y="387"/>
                    <a:pt x="98" y="373"/>
                  </a:cubicBezTo>
                  <a:cubicBezTo>
                    <a:pt x="98" y="370"/>
                    <a:pt x="92" y="370"/>
                    <a:pt x="84" y="371"/>
                  </a:cubicBezTo>
                  <a:cubicBezTo>
                    <a:pt x="60" y="372"/>
                    <a:pt x="16" y="373"/>
                    <a:pt x="16" y="293"/>
                  </a:cubicBezTo>
                  <a:cubicBezTo>
                    <a:pt x="16" y="211"/>
                    <a:pt x="51" y="213"/>
                    <a:pt x="69" y="215"/>
                  </a:cubicBezTo>
                  <a:cubicBezTo>
                    <a:pt x="76" y="216"/>
                    <a:pt x="80" y="217"/>
                    <a:pt x="80" y="213"/>
                  </a:cubicBezTo>
                  <a:cubicBezTo>
                    <a:pt x="80" y="202"/>
                    <a:pt x="0" y="230"/>
                    <a:pt x="0" y="115"/>
                  </a:cubicBezTo>
                  <a:cubicBezTo>
                    <a:pt x="0" y="0"/>
                    <a:pt x="239" y="31"/>
                    <a:pt x="397" y="31"/>
                  </a:cubicBezTo>
                  <a:cubicBezTo>
                    <a:pt x="555" y="31"/>
                    <a:pt x="663" y="66"/>
                    <a:pt x="703" y="100"/>
                  </a:cubicBezTo>
                  <a:cubicBezTo>
                    <a:pt x="743" y="134"/>
                    <a:pt x="761" y="109"/>
                    <a:pt x="761" y="109"/>
                  </a:cubicBezTo>
                </a:path>
              </a:pathLst>
            </a:custGeom>
            <a:solidFill>
              <a:srgbClr val="F0A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0" name="Freeform 133"/>
            <p:cNvSpPr>
              <a:spLocks/>
            </p:cNvSpPr>
            <p:nvPr/>
          </p:nvSpPr>
          <p:spPr bwMode="auto">
            <a:xfrm>
              <a:off x="8665159" y="1895113"/>
              <a:ext cx="1236739" cy="1030229"/>
            </a:xfrm>
            <a:custGeom>
              <a:avLst/>
              <a:gdLst>
                <a:gd name="T0" fmla="*/ 676 w 676"/>
                <a:gd name="T1" fmla="*/ 0 h 563"/>
                <a:gd name="T2" fmla="*/ 656 w 676"/>
                <a:gd name="T3" fmla="*/ 9 h 563"/>
                <a:gd name="T4" fmla="*/ 648 w 676"/>
                <a:gd name="T5" fmla="*/ 8 h 563"/>
                <a:gd name="T6" fmla="*/ 21 w 676"/>
                <a:gd name="T7" fmla="*/ 494 h 563"/>
                <a:gd name="T8" fmla="*/ 0 w 676"/>
                <a:gd name="T9" fmla="*/ 493 h 563"/>
                <a:gd name="T10" fmla="*/ 0 w 676"/>
                <a:gd name="T11" fmla="*/ 500 h 563"/>
                <a:gd name="T12" fmla="*/ 0 w 676"/>
                <a:gd name="T13" fmla="*/ 500 h 563"/>
                <a:gd name="T14" fmla="*/ 38 w 676"/>
                <a:gd name="T15" fmla="*/ 563 h 563"/>
                <a:gd name="T16" fmla="*/ 442 w 676"/>
                <a:gd name="T17" fmla="*/ 563 h 563"/>
                <a:gd name="T18" fmla="*/ 624 w 676"/>
                <a:gd name="T19" fmla="*/ 473 h 563"/>
                <a:gd name="T20" fmla="*/ 676 w 676"/>
                <a:gd name="T21" fmla="*/ 473 h 563"/>
                <a:gd name="T22" fmla="*/ 676 w 676"/>
                <a:gd name="T23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6" h="563">
                  <a:moveTo>
                    <a:pt x="676" y="0"/>
                  </a:moveTo>
                  <a:cubicBezTo>
                    <a:pt x="676" y="0"/>
                    <a:pt x="670" y="9"/>
                    <a:pt x="656" y="9"/>
                  </a:cubicBezTo>
                  <a:cubicBezTo>
                    <a:pt x="654" y="9"/>
                    <a:pt x="651" y="9"/>
                    <a:pt x="648" y="8"/>
                  </a:cubicBezTo>
                  <a:cubicBezTo>
                    <a:pt x="574" y="285"/>
                    <a:pt x="318" y="494"/>
                    <a:pt x="21" y="494"/>
                  </a:cubicBezTo>
                  <a:cubicBezTo>
                    <a:pt x="14" y="494"/>
                    <a:pt x="7" y="494"/>
                    <a:pt x="0" y="493"/>
                  </a:cubicBezTo>
                  <a:cubicBezTo>
                    <a:pt x="0" y="496"/>
                    <a:pt x="0" y="498"/>
                    <a:pt x="0" y="500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51"/>
                    <a:pt x="38" y="563"/>
                    <a:pt x="38" y="563"/>
                  </a:cubicBezTo>
                  <a:cubicBezTo>
                    <a:pt x="38" y="563"/>
                    <a:pt x="328" y="563"/>
                    <a:pt x="442" y="563"/>
                  </a:cubicBezTo>
                  <a:cubicBezTo>
                    <a:pt x="555" y="563"/>
                    <a:pt x="624" y="473"/>
                    <a:pt x="624" y="473"/>
                  </a:cubicBezTo>
                  <a:cubicBezTo>
                    <a:pt x="676" y="473"/>
                    <a:pt x="676" y="473"/>
                    <a:pt x="676" y="473"/>
                  </a:cubicBezTo>
                  <a:cubicBezTo>
                    <a:pt x="676" y="0"/>
                    <a:pt x="676" y="0"/>
                    <a:pt x="676" y="0"/>
                  </a:cubicBezTo>
                </a:path>
              </a:pathLst>
            </a:custGeom>
            <a:solidFill>
              <a:srgbClr val="F0A7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1" name="Rectangle 134"/>
            <p:cNvSpPr>
              <a:spLocks noChangeArrowheads="1"/>
            </p:cNvSpPr>
            <p:nvPr/>
          </p:nvSpPr>
          <p:spPr bwMode="auto">
            <a:xfrm>
              <a:off x="9901897" y="1796886"/>
              <a:ext cx="286948" cy="107895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2" name="Rectangle 135"/>
            <p:cNvSpPr>
              <a:spLocks noChangeArrowheads="1"/>
            </p:cNvSpPr>
            <p:nvPr/>
          </p:nvSpPr>
          <p:spPr bwMode="auto">
            <a:xfrm>
              <a:off x="9901898" y="1796886"/>
              <a:ext cx="286948" cy="107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3" name="Rectangle 136"/>
            <p:cNvSpPr>
              <a:spLocks noChangeArrowheads="1"/>
            </p:cNvSpPr>
            <p:nvPr/>
          </p:nvSpPr>
          <p:spPr bwMode="auto">
            <a:xfrm>
              <a:off x="10188846" y="1758214"/>
              <a:ext cx="1995489" cy="11578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4" name="Rectangle 137"/>
            <p:cNvSpPr>
              <a:spLocks noChangeArrowheads="1"/>
            </p:cNvSpPr>
            <p:nvPr/>
          </p:nvSpPr>
          <p:spPr bwMode="auto">
            <a:xfrm>
              <a:off x="10188846" y="1758213"/>
              <a:ext cx="1995489" cy="115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5" name="Rectangle 138"/>
            <p:cNvSpPr>
              <a:spLocks noChangeArrowheads="1"/>
            </p:cNvSpPr>
            <p:nvPr/>
          </p:nvSpPr>
          <p:spPr bwMode="auto">
            <a:xfrm>
              <a:off x="9901897" y="2625247"/>
              <a:ext cx="286948" cy="250596"/>
            </a:xfrm>
            <a:prstGeom prst="rect">
              <a:avLst/>
            </a:prstGeom>
            <a:solidFill>
              <a:srgbClr val="17406D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6" name="Rectangle 139"/>
            <p:cNvSpPr>
              <a:spLocks noChangeArrowheads="1"/>
            </p:cNvSpPr>
            <p:nvPr/>
          </p:nvSpPr>
          <p:spPr bwMode="auto">
            <a:xfrm>
              <a:off x="9901898" y="2625246"/>
              <a:ext cx="286948" cy="25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7" name="Rectangle 140"/>
            <p:cNvSpPr>
              <a:spLocks noChangeArrowheads="1"/>
            </p:cNvSpPr>
            <p:nvPr/>
          </p:nvSpPr>
          <p:spPr bwMode="auto">
            <a:xfrm>
              <a:off x="10188846" y="2646902"/>
              <a:ext cx="1995489" cy="26915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8" name="Rectangle 141"/>
            <p:cNvSpPr>
              <a:spLocks noChangeArrowheads="1"/>
            </p:cNvSpPr>
            <p:nvPr/>
          </p:nvSpPr>
          <p:spPr bwMode="auto">
            <a:xfrm>
              <a:off x="10188846" y="2646902"/>
              <a:ext cx="1995489" cy="269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8017785" y="3241682"/>
              <a:ext cx="2270063" cy="972354"/>
            </a:xfrm>
            <a:custGeom>
              <a:avLst/>
              <a:gdLst>
                <a:gd name="connsiteX0" fmla="*/ 682299 w 2270063"/>
                <a:gd name="connsiteY0" fmla="*/ 0 h 972354"/>
                <a:gd name="connsiteX1" fmla="*/ 1589593 w 2270063"/>
                <a:gd name="connsiteY1" fmla="*/ 0 h 972354"/>
                <a:gd name="connsiteX2" fmla="*/ 2173114 w 2270063"/>
                <a:gd name="connsiteY2" fmla="*/ 579905 h 972354"/>
                <a:gd name="connsiteX3" fmla="*/ 2270063 w 2270063"/>
                <a:gd name="connsiteY3" fmla="*/ 676861 h 972354"/>
                <a:gd name="connsiteX4" fmla="*/ 2209774 w 2270063"/>
                <a:gd name="connsiteY4" fmla="*/ 676861 h 972354"/>
                <a:gd name="connsiteX5" fmla="*/ 2171060 w 2270063"/>
                <a:gd name="connsiteY5" fmla="*/ 676861 h 972354"/>
                <a:gd name="connsiteX6" fmla="*/ 2171060 w 2270063"/>
                <a:gd name="connsiteY6" fmla="*/ 676481 h 972354"/>
                <a:gd name="connsiteX7" fmla="*/ 1998055 w 2270063"/>
                <a:gd name="connsiteY7" fmla="*/ 676481 h 972354"/>
                <a:gd name="connsiteX8" fmla="*/ 1998087 w 2270063"/>
                <a:gd name="connsiteY8" fmla="*/ 680184 h 972354"/>
                <a:gd name="connsiteX9" fmla="*/ 1998886 w 2270063"/>
                <a:gd name="connsiteY9" fmla="*/ 773449 h 972354"/>
                <a:gd name="connsiteX10" fmla="*/ 2007497 w 2270063"/>
                <a:gd name="connsiteY10" fmla="*/ 806397 h 972354"/>
                <a:gd name="connsiteX11" fmla="*/ 2031608 w 2270063"/>
                <a:gd name="connsiteY11" fmla="*/ 851487 h 972354"/>
                <a:gd name="connsiteX12" fmla="*/ 2045386 w 2270063"/>
                <a:gd name="connsiteY12" fmla="*/ 898310 h 972354"/>
                <a:gd name="connsiteX13" fmla="*/ 1966163 w 2270063"/>
                <a:gd name="connsiteY13" fmla="*/ 965943 h 972354"/>
                <a:gd name="connsiteX14" fmla="*/ 1888664 w 2270063"/>
                <a:gd name="connsiteY14" fmla="*/ 901778 h 972354"/>
                <a:gd name="connsiteX15" fmla="*/ 1900719 w 2270063"/>
                <a:gd name="connsiteY15" fmla="*/ 851487 h 972354"/>
                <a:gd name="connsiteX16" fmla="*/ 1928275 w 2270063"/>
                <a:gd name="connsiteY16" fmla="*/ 802930 h 972354"/>
                <a:gd name="connsiteX17" fmla="*/ 1926552 w 2270063"/>
                <a:gd name="connsiteY17" fmla="*/ 802930 h 972354"/>
                <a:gd name="connsiteX18" fmla="*/ 1935163 w 2270063"/>
                <a:gd name="connsiteY18" fmla="*/ 773449 h 972354"/>
                <a:gd name="connsiteX19" fmla="*/ 1935163 w 2270063"/>
                <a:gd name="connsiteY19" fmla="*/ 683166 h 972354"/>
                <a:gd name="connsiteX20" fmla="*/ 1935163 w 2270063"/>
                <a:gd name="connsiteY20" fmla="*/ 676481 h 972354"/>
                <a:gd name="connsiteX21" fmla="*/ 336251 w 2270063"/>
                <a:gd name="connsiteY21" fmla="*/ 676481 h 972354"/>
                <a:gd name="connsiteX22" fmla="*/ 336337 w 2270063"/>
                <a:gd name="connsiteY22" fmla="*/ 686595 h 972354"/>
                <a:gd name="connsiteX23" fmla="*/ 337136 w 2270063"/>
                <a:gd name="connsiteY23" fmla="*/ 779860 h 972354"/>
                <a:gd name="connsiteX24" fmla="*/ 345747 w 2270063"/>
                <a:gd name="connsiteY24" fmla="*/ 812808 h 972354"/>
                <a:gd name="connsiteX25" fmla="*/ 369858 w 2270063"/>
                <a:gd name="connsiteY25" fmla="*/ 857898 h 972354"/>
                <a:gd name="connsiteX26" fmla="*/ 383636 w 2270063"/>
                <a:gd name="connsiteY26" fmla="*/ 904721 h 972354"/>
                <a:gd name="connsiteX27" fmla="*/ 304413 w 2270063"/>
                <a:gd name="connsiteY27" fmla="*/ 972354 h 972354"/>
                <a:gd name="connsiteX28" fmla="*/ 226914 w 2270063"/>
                <a:gd name="connsiteY28" fmla="*/ 908189 h 972354"/>
                <a:gd name="connsiteX29" fmla="*/ 238969 w 2270063"/>
                <a:gd name="connsiteY29" fmla="*/ 857898 h 972354"/>
                <a:gd name="connsiteX30" fmla="*/ 266525 w 2270063"/>
                <a:gd name="connsiteY30" fmla="*/ 809341 h 972354"/>
                <a:gd name="connsiteX31" fmla="*/ 264802 w 2270063"/>
                <a:gd name="connsiteY31" fmla="*/ 809341 h 972354"/>
                <a:gd name="connsiteX32" fmla="*/ 273413 w 2270063"/>
                <a:gd name="connsiteY32" fmla="*/ 779860 h 972354"/>
                <a:gd name="connsiteX33" fmla="*/ 273413 w 2270063"/>
                <a:gd name="connsiteY33" fmla="*/ 689577 h 972354"/>
                <a:gd name="connsiteX34" fmla="*/ 273413 w 2270063"/>
                <a:gd name="connsiteY34" fmla="*/ 676481 h 972354"/>
                <a:gd name="connsiteX35" fmla="*/ 13253 w 2270063"/>
                <a:gd name="connsiteY35" fmla="*/ 676481 h 972354"/>
                <a:gd name="connsiteX36" fmla="*/ 13253 w 2270063"/>
                <a:gd name="connsiteY36" fmla="*/ 676861 h 972354"/>
                <a:gd name="connsiteX37" fmla="*/ 0 w 2270063"/>
                <a:gd name="connsiteY37" fmla="*/ 676861 h 972354"/>
                <a:gd name="connsiteX38" fmla="*/ 96949 w 2270063"/>
                <a:gd name="connsiteY38" fmla="*/ 579905 h 972354"/>
                <a:gd name="connsiteX39" fmla="*/ 682299 w 2270063"/>
                <a:gd name="connsiteY39" fmla="*/ 0 h 97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270063" h="972354">
                  <a:moveTo>
                    <a:pt x="682299" y="0"/>
                  </a:moveTo>
                  <a:cubicBezTo>
                    <a:pt x="682299" y="0"/>
                    <a:pt x="682299" y="0"/>
                    <a:pt x="1589593" y="0"/>
                  </a:cubicBezTo>
                  <a:cubicBezTo>
                    <a:pt x="1783490" y="197570"/>
                    <a:pt x="2026777" y="440874"/>
                    <a:pt x="2173114" y="579905"/>
                  </a:cubicBezTo>
                  <a:cubicBezTo>
                    <a:pt x="2204211" y="609175"/>
                    <a:pt x="2237137" y="640274"/>
                    <a:pt x="2270063" y="676861"/>
                  </a:cubicBezTo>
                  <a:cubicBezTo>
                    <a:pt x="2270063" y="676861"/>
                    <a:pt x="2270063" y="676861"/>
                    <a:pt x="2209774" y="676861"/>
                  </a:cubicBezTo>
                  <a:lnTo>
                    <a:pt x="2171060" y="676861"/>
                  </a:lnTo>
                  <a:lnTo>
                    <a:pt x="2171060" y="676481"/>
                  </a:lnTo>
                  <a:lnTo>
                    <a:pt x="1998055" y="676481"/>
                  </a:lnTo>
                  <a:lnTo>
                    <a:pt x="1998087" y="680184"/>
                  </a:lnTo>
                  <a:cubicBezTo>
                    <a:pt x="1998301" y="705084"/>
                    <a:pt x="1998563" y="735730"/>
                    <a:pt x="1998886" y="773449"/>
                  </a:cubicBezTo>
                  <a:cubicBezTo>
                    <a:pt x="1998886" y="773449"/>
                    <a:pt x="1998886" y="773449"/>
                    <a:pt x="2007497" y="806397"/>
                  </a:cubicBezTo>
                  <a:cubicBezTo>
                    <a:pt x="2014386" y="825474"/>
                    <a:pt x="2019552" y="834145"/>
                    <a:pt x="2031608" y="851487"/>
                  </a:cubicBezTo>
                  <a:cubicBezTo>
                    <a:pt x="2041941" y="865360"/>
                    <a:pt x="2045386" y="880968"/>
                    <a:pt x="2045386" y="898310"/>
                  </a:cubicBezTo>
                  <a:cubicBezTo>
                    <a:pt x="2045386" y="934728"/>
                    <a:pt x="2009218" y="965943"/>
                    <a:pt x="1966163" y="965943"/>
                  </a:cubicBezTo>
                  <a:cubicBezTo>
                    <a:pt x="1924830" y="965943"/>
                    <a:pt x="1892107" y="938196"/>
                    <a:pt x="1888664" y="901778"/>
                  </a:cubicBezTo>
                  <a:cubicBezTo>
                    <a:pt x="1886941" y="882702"/>
                    <a:pt x="1890385" y="867095"/>
                    <a:pt x="1900719" y="851487"/>
                  </a:cubicBezTo>
                  <a:cubicBezTo>
                    <a:pt x="1914496" y="834145"/>
                    <a:pt x="1919663" y="823740"/>
                    <a:pt x="1928275" y="802930"/>
                  </a:cubicBezTo>
                  <a:cubicBezTo>
                    <a:pt x="1928275" y="802930"/>
                    <a:pt x="1928275" y="802930"/>
                    <a:pt x="1926552" y="802930"/>
                  </a:cubicBezTo>
                  <a:lnTo>
                    <a:pt x="1935163" y="773449"/>
                  </a:lnTo>
                  <a:cubicBezTo>
                    <a:pt x="1935163" y="773449"/>
                    <a:pt x="1935163" y="773449"/>
                    <a:pt x="1935163" y="683166"/>
                  </a:cubicBezTo>
                  <a:lnTo>
                    <a:pt x="1935163" y="676481"/>
                  </a:lnTo>
                  <a:lnTo>
                    <a:pt x="336251" y="676481"/>
                  </a:lnTo>
                  <a:lnTo>
                    <a:pt x="336337" y="686595"/>
                  </a:lnTo>
                  <a:cubicBezTo>
                    <a:pt x="336551" y="711495"/>
                    <a:pt x="336813" y="742141"/>
                    <a:pt x="337136" y="779860"/>
                  </a:cubicBezTo>
                  <a:cubicBezTo>
                    <a:pt x="337136" y="779860"/>
                    <a:pt x="337136" y="779860"/>
                    <a:pt x="345747" y="812808"/>
                  </a:cubicBezTo>
                  <a:cubicBezTo>
                    <a:pt x="352636" y="831885"/>
                    <a:pt x="357802" y="840556"/>
                    <a:pt x="369858" y="857898"/>
                  </a:cubicBezTo>
                  <a:cubicBezTo>
                    <a:pt x="380191" y="871771"/>
                    <a:pt x="383636" y="887379"/>
                    <a:pt x="383636" y="904721"/>
                  </a:cubicBezTo>
                  <a:cubicBezTo>
                    <a:pt x="383636" y="941139"/>
                    <a:pt x="347468" y="972354"/>
                    <a:pt x="304413" y="972354"/>
                  </a:cubicBezTo>
                  <a:cubicBezTo>
                    <a:pt x="263080" y="972354"/>
                    <a:pt x="230357" y="944607"/>
                    <a:pt x="226914" y="908189"/>
                  </a:cubicBezTo>
                  <a:cubicBezTo>
                    <a:pt x="225191" y="889113"/>
                    <a:pt x="228635" y="873506"/>
                    <a:pt x="238969" y="857898"/>
                  </a:cubicBezTo>
                  <a:cubicBezTo>
                    <a:pt x="252746" y="840556"/>
                    <a:pt x="257913" y="830151"/>
                    <a:pt x="266525" y="809341"/>
                  </a:cubicBezTo>
                  <a:cubicBezTo>
                    <a:pt x="266525" y="809341"/>
                    <a:pt x="266525" y="809341"/>
                    <a:pt x="264802" y="809341"/>
                  </a:cubicBezTo>
                  <a:lnTo>
                    <a:pt x="273413" y="779860"/>
                  </a:lnTo>
                  <a:cubicBezTo>
                    <a:pt x="273413" y="779860"/>
                    <a:pt x="273413" y="779860"/>
                    <a:pt x="273413" y="689577"/>
                  </a:cubicBezTo>
                  <a:lnTo>
                    <a:pt x="273413" y="676481"/>
                  </a:lnTo>
                  <a:lnTo>
                    <a:pt x="13253" y="676481"/>
                  </a:lnTo>
                  <a:lnTo>
                    <a:pt x="13253" y="676861"/>
                  </a:lnTo>
                  <a:lnTo>
                    <a:pt x="0" y="676861"/>
                  </a:lnTo>
                  <a:cubicBezTo>
                    <a:pt x="32926" y="640274"/>
                    <a:pt x="65852" y="609175"/>
                    <a:pt x="96949" y="579905"/>
                  </a:cubicBezTo>
                  <a:cubicBezTo>
                    <a:pt x="243287" y="440874"/>
                    <a:pt x="486573" y="197570"/>
                    <a:pt x="682299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70749" y="1233131"/>
            <a:ext cx="84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kind of funding are you seeking, and for what purpose?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93363" y="2343051"/>
            <a:ext cx="3638953" cy="658224"/>
            <a:chOff x="1493363" y="2343051"/>
            <a:chExt cx="3638953" cy="658224"/>
          </a:xfrm>
        </p:grpSpPr>
        <p:sp>
          <p:nvSpPr>
            <p:cNvPr id="62" name="Oval 61"/>
            <p:cNvSpPr/>
            <p:nvPr/>
          </p:nvSpPr>
          <p:spPr>
            <a:xfrm rot="5400000">
              <a:off x="1489237" y="2399366"/>
              <a:ext cx="606035" cy="5977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75075" y="2343051"/>
              <a:ext cx="29405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FUTURE GOAL 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224414" y="2609650"/>
              <a:ext cx="2907902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06541" y="3331312"/>
            <a:ext cx="3763367" cy="779143"/>
            <a:chOff x="1406541" y="3331312"/>
            <a:chExt cx="3763367" cy="779143"/>
          </a:xfrm>
        </p:grpSpPr>
        <p:sp>
          <p:nvSpPr>
            <p:cNvPr id="61" name="Oval 60"/>
            <p:cNvSpPr/>
            <p:nvPr/>
          </p:nvSpPr>
          <p:spPr>
            <a:xfrm rot="5400000">
              <a:off x="1401236" y="3336617"/>
              <a:ext cx="779143" cy="7685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218092" y="3338554"/>
              <a:ext cx="269657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rgbClr val="20A9CA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FUTURE GOAL 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62006" y="3585468"/>
              <a:ext cx="2907902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</a:rPr>
                <a:t>Sample Text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93363" y="4426632"/>
            <a:ext cx="3619772" cy="641572"/>
            <a:chOff x="1493363" y="4426632"/>
            <a:chExt cx="3619772" cy="641572"/>
          </a:xfrm>
        </p:grpSpPr>
        <p:sp>
          <p:nvSpPr>
            <p:cNvPr id="63" name="Oval 62"/>
            <p:cNvSpPr/>
            <p:nvPr/>
          </p:nvSpPr>
          <p:spPr>
            <a:xfrm rot="5400000">
              <a:off x="1489237" y="4466295"/>
              <a:ext cx="606035" cy="5977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175075" y="4426632"/>
              <a:ext cx="2938060" cy="640945"/>
              <a:chOff x="2175075" y="4426632"/>
              <a:chExt cx="2938060" cy="640945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2175075" y="4426632"/>
                <a:ext cx="262107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483449">
                  <a:spcBef>
                    <a:spcPct val="0"/>
                  </a:spcBef>
                  <a:defRPr/>
                </a:pPr>
                <a:r>
                  <a:rPr lang="en-US" sz="1600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ea typeface="Lato Heavy" panose="020F0502020204030203" pitchFamily="34" charset="0"/>
                    <a:cs typeface="Lato Heavy" panose="020F0502020204030203" pitchFamily="34" charset="0"/>
                    <a:sym typeface="Lato Black"/>
                  </a:rPr>
                  <a:t>FUTURE GOAL 3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05233" y="4716712"/>
                <a:ext cx="2907902" cy="35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40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1"/>
          <p:cNvSpPr>
            <a:spLocks/>
          </p:cNvSpPr>
          <p:nvPr/>
        </p:nvSpPr>
        <p:spPr bwMode="auto">
          <a:xfrm>
            <a:off x="854465" y="554021"/>
            <a:ext cx="234384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90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Meet The Team</a:t>
            </a:r>
          </a:p>
        </p:txBody>
      </p:sp>
      <p:sp>
        <p:nvSpPr>
          <p:cNvPr id="81" name="Rectangle 2"/>
          <p:cNvSpPr>
            <a:spLocks/>
          </p:cNvSpPr>
          <p:nvPr/>
        </p:nvSpPr>
        <p:spPr bwMode="auto">
          <a:xfrm>
            <a:off x="887091" y="395636"/>
            <a:ext cx="19059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000" kern="0" spc="20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Montserrat-Regular" charset="0"/>
              </a:rPr>
              <a:t>ONLINE VIDEO PLATFORM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74713" y="1102475"/>
            <a:ext cx="531827" cy="28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06838" y="4150750"/>
            <a:ext cx="456856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n-US" sz="1450" b="1" dirty="0"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952467" y="4421973"/>
            <a:ext cx="565604" cy="209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733"/>
              </a:lnSpc>
              <a:spcAft>
                <a:spcPts val="1600"/>
              </a:spcAft>
            </a:pPr>
            <a:r>
              <a:rPr lang="en-US" sz="1350" dirty="0">
                <a:latin typeface="Calibri" panose="020F0502020204030204" pitchFamily="34" charset="0"/>
              </a:rPr>
              <a:t>Position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615759" y="4150750"/>
            <a:ext cx="456856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n-US" sz="1450" b="1" dirty="0"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561385" y="4421973"/>
            <a:ext cx="565604" cy="209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733"/>
              </a:lnSpc>
              <a:spcAft>
                <a:spcPts val="1600"/>
              </a:spcAft>
            </a:pPr>
            <a:r>
              <a:rPr lang="en-US" sz="1350" dirty="0">
                <a:latin typeface="Calibri" panose="020F0502020204030204" pitchFamily="34" charset="0"/>
              </a:rPr>
              <a:t>Position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769929" y="4150750"/>
            <a:ext cx="456855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n-US" sz="1450" b="1" dirty="0"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715556" y="4421973"/>
            <a:ext cx="565604" cy="209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733"/>
              </a:lnSpc>
              <a:spcAft>
                <a:spcPts val="1600"/>
              </a:spcAft>
            </a:pPr>
            <a:r>
              <a:rPr lang="en-US" sz="1350" dirty="0">
                <a:latin typeface="Calibri" panose="020F0502020204030204" pitchFamily="34" charset="0"/>
              </a:rPr>
              <a:t>Position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579860" y="4746668"/>
            <a:ext cx="531827" cy="10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729181" y="4746668"/>
            <a:ext cx="531827" cy="10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968824" y="4746668"/>
            <a:ext cx="531827" cy="10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4251" y="4150750"/>
            <a:ext cx="456855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en-US" sz="1450" b="1" dirty="0">
                <a:latin typeface="Calibri" panose="020F0502020204030204" pitchFamily="34" charset="0"/>
                <a:cs typeface="Lato Regular"/>
              </a:rPr>
              <a:t>Name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19878" y="4421973"/>
            <a:ext cx="565604" cy="209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733"/>
              </a:lnSpc>
              <a:spcAft>
                <a:spcPts val="1600"/>
              </a:spcAft>
            </a:pPr>
            <a:r>
              <a:rPr lang="en-US" sz="1350" dirty="0">
                <a:latin typeface="Calibri" panose="020F0502020204030204" pitchFamily="34" charset="0"/>
              </a:rPr>
              <a:t>Position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33503" y="4746668"/>
            <a:ext cx="531827" cy="10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23"/>
          </p:nvPr>
        </p:nvSpPr>
        <p:spPr/>
      </p:sp>
      <p:grpSp>
        <p:nvGrpSpPr>
          <p:cNvPr id="25" name="Group 24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86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 animBg="1"/>
      <p:bldP spid="94" grpId="0" animBg="1"/>
      <p:bldP spid="22" grpId="0"/>
      <p:bldP spid="23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>
            <a:spLocks/>
          </p:cNvSpPr>
          <p:nvPr/>
        </p:nvSpPr>
        <p:spPr bwMode="auto">
          <a:xfrm>
            <a:off x="854465" y="554021"/>
            <a:ext cx="176490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900" kern="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Contact Us!</a:t>
            </a:r>
          </a:p>
        </p:txBody>
      </p:sp>
      <p:sp>
        <p:nvSpPr>
          <p:cNvPr id="48" name="Rectangle 2"/>
          <p:cNvSpPr>
            <a:spLocks/>
          </p:cNvSpPr>
          <p:nvPr/>
        </p:nvSpPr>
        <p:spPr bwMode="auto">
          <a:xfrm>
            <a:off x="887091" y="395636"/>
            <a:ext cx="19059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000" kern="0" spc="20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Montserrat-Regular" charset="0"/>
              </a:rPr>
              <a:t>ONLINE VIDEO PLATFORM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713" y="1102475"/>
            <a:ext cx="531827" cy="28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05907" y="2195762"/>
            <a:ext cx="8322156" cy="1878552"/>
            <a:chOff x="1155697" y="2461231"/>
            <a:chExt cx="9845697" cy="2222459"/>
          </a:xfrm>
        </p:grpSpPr>
        <p:sp>
          <p:nvSpPr>
            <p:cNvPr id="10" name="Freeform 86"/>
            <p:cNvSpPr>
              <a:spLocks noChangeArrowheads="1"/>
            </p:cNvSpPr>
            <p:nvPr/>
          </p:nvSpPr>
          <p:spPr bwMode="auto">
            <a:xfrm>
              <a:off x="1155697" y="2461231"/>
              <a:ext cx="2222315" cy="2222459"/>
            </a:xfrm>
            <a:custGeom>
              <a:avLst/>
              <a:gdLst>
                <a:gd name="T0" fmla="*/ 1122 w 3835"/>
                <a:gd name="T1" fmla="*/ 3834 h 3835"/>
                <a:gd name="T2" fmla="*/ 0 w 3835"/>
                <a:gd name="T3" fmla="*/ 2712 h 3835"/>
                <a:gd name="T4" fmla="*/ 0 w 3835"/>
                <a:gd name="T5" fmla="*/ 1120 h 3835"/>
                <a:gd name="T6" fmla="*/ 1122 w 3835"/>
                <a:gd name="T7" fmla="*/ 0 h 3835"/>
                <a:gd name="T8" fmla="*/ 2702 w 3835"/>
                <a:gd name="T9" fmla="*/ 0 h 3835"/>
                <a:gd name="T10" fmla="*/ 3834 w 3835"/>
                <a:gd name="T11" fmla="*/ 1120 h 3835"/>
                <a:gd name="T12" fmla="*/ 3834 w 3835"/>
                <a:gd name="T13" fmla="*/ 2712 h 3835"/>
                <a:gd name="T14" fmla="*/ 2702 w 3835"/>
                <a:gd name="T15" fmla="*/ 3834 h 3835"/>
                <a:gd name="T16" fmla="*/ 1122 w 3835"/>
                <a:gd name="T17" fmla="*/ 3834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5" h="3835">
                  <a:moveTo>
                    <a:pt x="1122" y="3834"/>
                  </a:moveTo>
                  <a:lnTo>
                    <a:pt x="0" y="2712"/>
                  </a:lnTo>
                  <a:lnTo>
                    <a:pt x="0" y="1120"/>
                  </a:lnTo>
                  <a:lnTo>
                    <a:pt x="1122" y="0"/>
                  </a:lnTo>
                  <a:lnTo>
                    <a:pt x="2702" y="0"/>
                  </a:lnTo>
                  <a:lnTo>
                    <a:pt x="3834" y="1120"/>
                  </a:lnTo>
                  <a:lnTo>
                    <a:pt x="3834" y="2712"/>
                  </a:lnTo>
                  <a:lnTo>
                    <a:pt x="2702" y="3834"/>
                  </a:lnTo>
                  <a:lnTo>
                    <a:pt x="1122" y="3834"/>
                  </a:lnTo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950"/>
            </a:p>
          </p:txBody>
        </p:sp>
        <p:sp>
          <p:nvSpPr>
            <p:cNvPr id="11" name="Freeform 94"/>
            <p:cNvSpPr>
              <a:spLocks noChangeArrowheads="1"/>
            </p:cNvSpPr>
            <p:nvPr/>
          </p:nvSpPr>
          <p:spPr bwMode="auto">
            <a:xfrm>
              <a:off x="3063461" y="2461231"/>
              <a:ext cx="2214644" cy="2222459"/>
            </a:xfrm>
            <a:custGeom>
              <a:avLst/>
              <a:gdLst>
                <a:gd name="T0" fmla="*/ 1120 w 3825"/>
                <a:gd name="T1" fmla="*/ 3834 h 3835"/>
                <a:gd name="T2" fmla="*/ 0 w 3825"/>
                <a:gd name="T3" fmla="*/ 2712 h 3835"/>
                <a:gd name="T4" fmla="*/ 0 w 3825"/>
                <a:gd name="T5" fmla="*/ 1120 h 3835"/>
                <a:gd name="T6" fmla="*/ 1120 w 3825"/>
                <a:gd name="T7" fmla="*/ 0 h 3835"/>
                <a:gd name="T8" fmla="*/ 2702 w 3825"/>
                <a:gd name="T9" fmla="*/ 0 h 3835"/>
                <a:gd name="T10" fmla="*/ 3824 w 3825"/>
                <a:gd name="T11" fmla="*/ 1120 h 3835"/>
                <a:gd name="T12" fmla="*/ 3824 w 3825"/>
                <a:gd name="T13" fmla="*/ 2712 h 3835"/>
                <a:gd name="T14" fmla="*/ 2702 w 3825"/>
                <a:gd name="T15" fmla="*/ 3834 h 3835"/>
                <a:gd name="T16" fmla="*/ 1120 w 3825"/>
                <a:gd name="T17" fmla="*/ 3834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5" h="3835">
                  <a:moveTo>
                    <a:pt x="1120" y="3834"/>
                  </a:moveTo>
                  <a:lnTo>
                    <a:pt x="0" y="2712"/>
                  </a:lnTo>
                  <a:lnTo>
                    <a:pt x="0" y="1120"/>
                  </a:lnTo>
                  <a:lnTo>
                    <a:pt x="1120" y="0"/>
                  </a:lnTo>
                  <a:lnTo>
                    <a:pt x="2702" y="0"/>
                  </a:lnTo>
                  <a:lnTo>
                    <a:pt x="3824" y="1120"/>
                  </a:lnTo>
                  <a:lnTo>
                    <a:pt x="3824" y="2712"/>
                  </a:lnTo>
                  <a:lnTo>
                    <a:pt x="2702" y="3834"/>
                  </a:lnTo>
                  <a:lnTo>
                    <a:pt x="1120" y="3834"/>
                  </a:lnTo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950"/>
            </a:p>
          </p:txBody>
        </p:sp>
        <p:sp>
          <p:nvSpPr>
            <p:cNvPr id="12" name="Freeform 102"/>
            <p:cNvSpPr>
              <a:spLocks noChangeArrowheads="1"/>
            </p:cNvSpPr>
            <p:nvPr/>
          </p:nvSpPr>
          <p:spPr bwMode="auto">
            <a:xfrm>
              <a:off x="4966110" y="2461231"/>
              <a:ext cx="2222315" cy="2222459"/>
            </a:xfrm>
            <a:custGeom>
              <a:avLst/>
              <a:gdLst>
                <a:gd name="T0" fmla="*/ 1132 w 3835"/>
                <a:gd name="T1" fmla="*/ 3834 h 3835"/>
                <a:gd name="T2" fmla="*/ 0 w 3835"/>
                <a:gd name="T3" fmla="*/ 2712 h 3835"/>
                <a:gd name="T4" fmla="*/ 0 w 3835"/>
                <a:gd name="T5" fmla="*/ 1120 h 3835"/>
                <a:gd name="T6" fmla="*/ 1132 w 3835"/>
                <a:gd name="T7" fmla="*/ 0 h 3835"/>
                <a:gd name="T8" fmla="*/ 2712 w 3835"/>
                <a:gd name="T9" fmla="*/ 0 h 3835"/>
                <a:gd name="T10" fmla="*/ 3834 w 3835"/>
                <a:gd name="T11" fmla="*/ 1120 h 3835"/>
                <a:gd name="T12" fmla="*/ 3834 w 3835"/>
                <a:gd name="T13" fmla="*/ 2712 h 3835"/>
                <a:gd name="T14" fmla="*/ 2712 w 3835"/>
                <a:gd name="T15" fmla="*/ 3834 h 3835"/>
                <a:gd name="T16" fmla="*/ 1132 w 3835"/>
                <a:gd name="T17" fmla="*/ 3834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5" h="3835">
                  <a:moveTo>
                    <a:pt x="1132" y="3834"/>
                  </a:moveTo>
                  <a:lnTo>
                    <a:pt x="0" y="2712"/>
                  </a:lnTo>
                  <a:lnTo>
                    <a:pt x="0" y="1120"/>
                  </a:lnTo>
                  <a:lnTo>
                    <a:pt x="1132" y="0"/>
                  </a:lnTo>
                  <a:lnTo>
                    <a:pt x="2712" y="0"/>
                  </a:lnTo>
                  <a:lnTo>
                    <a:pt x="3834" y="1120"/>
                  </a:lnTo>
                  <a:lnTo>
                    <a:pt x="3834" y="2712"/>
                  </a:lnTo>
                  <a:lnTo>
                    <a:pt x="2712" y="3834"/>
                  </a:lnTo>
                  <a:lnTo>
                    <a:pt x="1132" y="3834"/>
                  </a:lnTo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950"/>
            </a:p>
          </p:txBody>
        </p:sp>
        <p:sp>
          <p:nvSpPr>
            <p:cNvPr id="13" name="Freeform 110"/>
            <p:cNvSpPr>
              <a:spLocks noChangeArrowheads="1"/>
            </p:cNvSpPr>
            <p:nvPr/>
          </p:nvSpPr>
          <p:spPr bwMode="auto">
            <a:xfrm>
              <a:off x="6873874" y="2461231"/>
              <a:ext cx="2222315" cy="2222459"/>
            </a:xfrm>
            <a:custGeom>
              <a:avLst/>
              <a:gdLst>
                <a:gd name="T0" fmla="*/ 1120 w 3835"/>
                <a:gd name="T1" fmla="*/ 3834 h 3835"/>
                <a:gd name="T2" fmla="*/ 0 w 3835"/>
                <a:gd name="T3" fmla="*/ 2712 h 3835"/>
                <a:gd name="T4" fmla="*/ 0 w 3835"/>
                <a:gd name="T5" fmla="*/ 1120 h 3835"/>
                <a:gd name="T6" fmla="*/ 1120 w 3835"/>
                <a:gd name="T7" fmla="*/ 0 h 3835"/>
                <a:gd name="T8" fmla="*/ 2712 w 3835"/>
                <a:gd name="T9" fmla="*/ 0 h 3835"/>
                <a:gd name="T10" fmla="*/ 3834 w 3835"/>
                <a:gd name="T11" fmla="*/ 1120 h 3835"/>
                <a:gd name="T12" fmla="*/ 3834 w 3835"/>
                <a:gd name="T13" fmla="*/ 2712 h 3835"/>
                <a:gd name="T14" fmla="*/ 2712 w 3835"/>
                <a:gd name="T15" fmla="*/ 3834 h 3835"/>
                <a:gd name="T16" fmla="*/ 1120 w 3835"/>
                <a:gd name="T17" fmla="*/ 3834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5" h="3835">
                  <a:moveTo>
                    <a:pt x="1120" y="3834"/>
                  </a:moveTo>
                  <a:lnTo>
                    <a:pt x="0" y="2712"/>
                  </a:lnTo>
                  <a:lnTo>
                    <a:pt x="0" y="1120"/>
                  </a:lnTo>
                  <a:lnTo>
                    <a:pt x="1120" y="0"/>
                  </a:lnTo>
                  <a:lnTo>
                    <a:pt x="2712" y="0"/>
                  </a:lnTo>
                  <a:lnTo>
                    <a:pt x="3834" y="1120"/>
                  </a:lnTo>
                  <a:lnTo>
                    <a:pt x="3834" y="2712"/>
                  </a:lnTo>
                  <a:lnTo>
                    <a:pt x="2712" y="3834"/>
                  </a:lnTo>
                  <a:lnTo>
                    <a:pt x="1120" y="3834"/>
                  </a:lnTo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950"/>
            </a:p>
          </p:txBody>
        </p:sp>
        <p:sp>
          <p:nvSpPr>
            <p:cNvPr id="14" name="Freeform 118"/>
            <p:cNvSpPr>
              <a:spLocks noChangeArrowheads="1"/>
            </p:cNvSpPr>
            <p:nvPr/>
          </p:nvSpPr>
          <p:spPr bwMode="auto">
            <a:xfrm>
              <a:off x="8779079" y="2461231"/>
              <a:ext cx="2222315" cy="2222459"/>
            </a:xfrm>
            <a:custGeom>
              <a:avLst/>
              <a:gdLst>
                <a:gd name="T0" fmla="*/ 1122 w 3837"/>
                <a:gd name="T1" fmla="*/ 3834 h 3835"/>
                <a:gd name="T2" fmla="*/ 0 w 3837"/>
                <a:gd name="T3" fmla="*/ 2712 h 3835"/>
                <a:gd name="T4" fmla="*/ 0 w 3837"/>
                <a:gd name="T5" fmla="*/ 1120 h 3835"/>
                <a:gd name="T6" fmla="*/ 1122 w 3837"/>
                <a:gd name="T7" fmla="*/ 0 h 3835"/>
                <a:gd name="T8" fmla="*/ 2714 w 3837"/>
                <a:gd name="T9" fmla="*/ 0 h 3835"/>
                <a:gd name="T10" fmla="*/ 3836 w 3837"/>
                <a:gd name="T11" fmla="*/ 1120 h 3835"/>
                <a:gd name="T12" fmla="*/ 3836 w 3837"/>
                <a:gd name="T13" fmla="*/ 2712 h 3835"/>
                <a:gd name="T14" fmla="*/ 2714 w 3837"/>
                <a:gd name="T15" fmla="*/ 3834 h 3835"/>
                <a:gd name="T16" fmla="*/ 1122 w 3837"/>
                <a:gd name="T17" fmla="*/ 3834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7" h="3835">
                  <a:moveTo>
                    <a:pt x="1122" y="3834"/>
                  </a:moveTo>
                  <a:lnTo>
                    <a:pt x="0" y="2712"/>
                  </a:lnTo>
                  <a:lnTo>
                    <a:pt x="0" y="1120"/>
                  </a:lnTo>
                  <a:lnTo>
                    <a:pt x="1122" y="0"/>
                  </a:lnTo>
                  <a:lnTo>
                    <a:pt x="2714" y="0"/>
                  </a:lnTo>
                  <a:lnTo>
                    <a:pt x="3836" y="1120"/>
                  </a:lnTo>
                  <a:lnTo>
                    <a:pt x="3836" y="2712"/>
                  </a:lnTo>
                  <a:lnTo>
                    <a:pt x="2714" y="3834"/>
                  </a:lnTo>
                  <a:lnTo>
                    <a:pt x="1122" y="3834"/>
                  </a:lnTo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95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53340" y="2938374"/>
            <a:ext cx="630682" cy="393328"/>
            <a:chOff x="4424363" y="2541588"/>
            <a:chExt cx="295275" cy="184150"/>
          </a:xfrm>
          <a:solidFill>
            <a:schemeClr val="bg1"/>
          </a:solidFill>
        </p:grpSpPr>
        <p:sp>
          <p:nvSpPr>
            <p:cNvPr id="23" name="Freeform 108"/>
            <p:cNvSpPr>
              <a:spLocks/>
            </p:cNvSpPr>
            <p:nvPr/>
          </p:nvSpPr>
          <p:spPr bwMode="auto">
            <a:xfrm>
              <a:off x="4441825" y="2541588"/>
              <a:ext cx="263525" cy="117475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2" y="74"/>
                </a:cxn>
                <a:cxn ang="0">
                  <a:pos x="166" y="0"/>
                </a:cxn>
              </a:cxnLst>
              <a:rect l="0" t="0" r="r" b="b"/>
              <a:pathLst>
                <a:path w="166" h="74">
                  <a:moveTo>
                    <a:pt x="166" y="0"/>
                  </a:moveTo>
                  <a:lnTo>
                    <a:pt x="16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2" y="74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4" name="Freeform 109"/>
            <p:cNvSpPr>
              <a:spLocks/>
            </p:cNvSpPr>
            <p:nvPr/>
          </p:nvSpPr>
          <p:spPr bwMode="auto">
            <a:xfrm>
              <a:off x="4625975" y="2554288"/>
              <a:ext cx="93663" cy="163513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2"/>
                </a:cxn>
                <a:cxn ang="0">
                  <a:pos x="36" y="64"/>
                </a:cxn>
                <a:cxn ang="0">
                  <a:pos x="37" y="60"/>
                </a:cxn>
                <a:cxn ang="0">
                  <a:pos x="37" y="2"/>
                </a:cxn>
                <a:cxn ang="0">
                  <a:pos x="37" y="0"/>
                </a:cxn>
              </a:cxnLst>
              <a:rect l="0" t="0" r="r" b="b"/>
              <a:pathLst>
                <a:path w="37" h="64">
                  <a:moveTo>
                    <a:pt x="37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7" y="63"/>
                    <a:pt x="37" y="61"/>
                    <a:pt x="37" y="6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0"/>
                    <a:pt x="3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5" name="Freeform 110"/>
            <p:cNvSpPr>
              <a:spLocks/>
            </p:cNvSpPr>
            <p:nvPr/>
          </p:nvSpPr>
          <p:spPr bwMode="auto">
            <a:xfrm>
              <a:off x="4424363" y="2551113"/>
              <a:ext cx="93663" cy="165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61"/>
                </a:cxn>
                <a:cxn ang="0">
                  <a:pos x="1" y="64"/>
                </a:cxn>
                <a:cxn ang="0">
                  <a:pos x="37" y="33"/>
                </a:cxn>
                <a:cxn ang="0">
                  <a:pos x="0" y="0"/>
                </a:cxn>
              </a:cxnLst>
              <a:rect l="0" t="0" r="r" b="b"/>
              <a:pathLst>
                <a:path w="37" h="6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1" y="64"/>
                  </a:cubicBezTo>
                  <a:cubicBezTo>
                    <a:pt x="37" y="33"/>
                    <a:pt x="37" y="33"/>
                    <a:pt x="37" y="3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6" name="Freeform 111"/>
            <p:cNvSpPr>
              <a:spLocks/>
            </p:cNvSpPr>
            <p:nvPr/>
          </p:nvSpPr>
          <p:spPr bwMode="auto">
            <a:xfrm>
              <a:off x="4441825" y="2649538"/>
              <a:ext cx="258763" cy="76200"/>
            </a:xfrm>
            <a:custGeom>
              <a:avLst/>
              <a:gdLst/>
              <a:ahLst/>
              <a:cxnLst>
                <a:cxn ang="0">
                  <a:pos x="82" y="22"/>
                </a:cxn>
                <a:cxn ang="0">
                  <a:pos x="58" y="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163" y="48"/>
                </a:cxn>
                <a:cxn ang="0">
                  <a:pos x="106" y="0"/>
                </a:cxn>
                <a:cxn ang="0">
                  <a:pos x="82" y="22"/>
                </a:cxn>
              </a:cxnLst>
              <a:rect l="0" t="0" r="r" b="b"/>
              <a:pathLst>
                <a:path w="163" h="48">
                  <a:moveTo>
                    <a:pt x="82" y="22"/>
                  </a:moveTo>
                  <a:lnTo>
                    <a:pt x="58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63" y="48"/>
                  </a:lnTo>
                  <a:lnTo>
                    <a:pt x="106" y="0"/>
                  </a:lnTo>
                  <a:lnTo>
                    <a:pt x="82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7" name="Freeform 88"/>
          <p:cNvSpPr>
            <a:spLocks noEditPoints="1"/>
          </p:cNvSpPr>
          <p:nvPr/>
        </p:nvSpPr>
        <p:spPr bwMode="auto">
          <a:xfrm>
            <a:off x="9134769" y="2872992"/>
            <a:ext cx="308157" cy="524091"/>
          </a:xfrm>
          <a:custGeom>
            <a:avLst/>
            <a:gdLst>
              <a:gd name="T0" fmla="*/ 198297 w 136"/>
              <a:gd name="T1" fmla="*/ 369887 h 232"/>
              <a:gd name="T2" fmla="*/ 19190 w 136"/>
              <a:gd name="T3" fmla="*/ 369887 h 232"/>
              <a:gd name="T4" fmla="*/ 0 w 136"/>
              <a:gd name="T5" fmla="*/ 350755 h 232"/>
              <a:gd name="T6" fmla="*/ 0 w 136"/>
              <a:gd name="T7" fmla="*/ 19132 h 232"/>
              <a:gd name="T8" fmla="*/ 19190 w 136"/>
              <a:gd name="T9" fmla="*/ 0 h 232"/>
              <a:gd name="T10" fmla="*/ 198297 w 136"/>
              <a:gd name="T11" fmla="*/ 0 h 232"/>
              <a:gd name="T12" fmla="*/ 217487 w 136"/>
              <a:gd name="T13" fmla="*/ 19132 h 232"/>
              <a:gd name="T14" fmla="*/ 217487 w 136"/>
              <a:gd name="T15" fmla="*/ 350755 h 232"/>
              <a:gd name="T16" fmla="*/ 198297 w 136"/>
              <a:gd name="T17" fmla="*/ 369887 h 232"/>
              <a:gd name="T18" fmla="*/ 108744 w 136"/>
              <a:gd name="T19" fmla="*/ 350755 h 232"/>
              <a:gd name="T20" fmla="*/ 121537 w 136"/>
              <a:gd name="T21" fmla="*/ 338000 h 232"/>
              <a:gd name="T22" fmla="*/ 108744 w 136"/>
              <a:gd name="T23" fmla="*/ 325245 h 232"/>
              <a:gd name="T24" fmla="*/ 95950 w 136"/>
              <a:gd name="T25" fmla="*/ 338000 h 232"/>
              <a:gd name="T26" fmla="*/ 108744 w 136"/>
              <a:gd name="T27" fmla="*/ 350755 h 232"/>
              <a:gd name="T28" fmla="*/ 198297 w 136"/>
              <a:gd name="T29" fmla="*/ 38264 h 232"/>
              <a:gd name="T30" fmla="*/ 191900 w 136"/>
              <a:gd name="T31" fmla="*/ 38264 h 232"/>
              <a:gd name="T32" fmla="*/ 25587 w 136"/>
              <a:gd name="T33" fmla="*/ 38264 h 232"/>
              <a:gd name="T34" fmla="*/ 19190 w 136"/>
              <a:gd name="T35" fmla="*/ 38264 h 232"/>
              <a:gd name="T36" fmla="*/ 19190 w 136"/>
              <a:gd name="T37" fmla="*/ 306113 h 232"/>
              <a:gd name="T38" fmla="*/ 25587 w 136"/>
              <a:gd name="T39" fmla="*/ 306113 h 232"/>
              <a:gd name="T40" fmla="*/ 191900 w 136"/>
              <a:gd name="T41" fmla="*/ 306113 h 232"/>
              <a:gd name="T42" fmla="*/ 198297 w 136"/>
              <a:gd name="T43" fmla="*/ 306113 h 232"/>
              <a:gd name="T44" fmla="*/ 198297 w 136"/>
              <a:gd name="T45" fmla="*/ 38264 h 2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36" h="232">
                <a:moveTo>
                  <a:pt x="124" y="232"/>
                </a:moveTo>
                <a:cubicBezTo>
                  <a:pt x="12" y="232"/>
                  <a:pt x="12" y="232"/>
                  <a:pt x="12" y="232"/>
                </a:cubicBezTo>
                <a:cubicBezTo>
                  <a:pt x="5" y="232"/>
                  <a:pt x="0" y="227"/>
                  <a:pt x="0" y="22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36" y="227"/>
                  <a:pt x="131" y="232"/>
                  <a:pt x="124" y="232"/>
                </a:cubicBezTo>
                <a:moveTo>
                  <a:pt x="68" y="220"/>
                </a:moveTo>
                <a:cubicBezTo>
                  <a:pt x="72" y="220"/>
                  <a:pt x="76" y="216"/>
                  <a:pt x="76" y="212"/>
                </a:cubicBezTo>
                <a:cubicBezTo>
                  <a:pt x="76" y="208"/>
                  <a:pt x="72" y="204"/>
                  <a:pt x="68" y="204"/>
                </a:cubicBezTo>
                <a:cubicBezTo>
                  <a:pt x="64" y="204"/>
                  <a:pt x="60" y="208"/>
                  <a:pt x="60" y="212"/>
                </a:cubicBezTo>
                <a:cubicBezTo>
                  <a:pt x="60" y="216"/>
                  <a:pt x="64" y="220"/>
                  <a:pt x="68" y="220"/>
                </a:cubicBezTo>
                <a:moveTo>
                  <a:pt x="1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4" y="192"/>
                  <a:pt x="124" y="192"/>
                  <a:pt x="124" y="192"/>
                </a:cubicBezTo>
                <a:lnTo>
                  <a:pt x="124" y="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83"/>
          <p:cNvSpPr>
            <a:spLocks noEditPoints="1"/>
          </p:cNvSpPr>
          <p:nvPr/>
        </p:nvSpPr>
        <p:spPr bwMode="auto">
          <a:xfrm>
            <a:off x="2652043" y="2847038"/>
            <a:ext cx="383997" cy="575997"/>
          </a:xfrm>
          <a:custGeom>
            <a:avLst/>
            <a:gdLst>
              <a:gd name="T0" fmla="*/ 129931 w 39"/>
              <a:gd name="T1" fmla="*/ 89666 h 58"/>
              <a:gd name="T2" fmla="*/ 82062 w 39"/>
              <a:gd name="T3" fmla="*/ 189679 h 58"/>
              <a:gd name="T4" fmla="*/ 68385 w 39"/>
              <a:gd name="T5" fmla="*/ 200025 h 58"/>
              <a:gd name="T6" fmla="*/ 54708 w 39"/>
              <a:gd name="T7" fmla="*/ 189679 h 58"/>
              <a:gd name="T8" fmla="*/ 6838 w 39"/>
              <a:gd name="T9" fmla="*/ 89666 h 58"/>
              <a:gd name="T10" fmla="*/ 0 w 39"/>
              <a:gd name="T11" fmla="*/ 65525 h 58"/>
              <a:gd name="T12" fmla="*/ 68385 w 39"/>
              <a:gd name="T13" fmla="*/ 0 h 58"/>
              <a:gd name="T14" fmla="*/ 133350 w 39"/>
              <a:gd name="T15" fmla="*/ 65525 h 58"/>
              <a:gd name="T16" fmla="*/ 129931 w 39"/>
              <a:gd name="T17" fmla="*/ 89666 h 58"/>
              <a:gd name="T18" fmla="*/ 68385 w 39"/>
              <a:gd name="T19" fmla="*/ 31038 h 58"/>
              <a:gd name="T20" fmla="*/ 34192 w 39"/>
              <a:gd name="T21" fmla="*/ 65525 h 58"/>
              <a:gd name="T22" fmla="*/ 68385 w 39"/>
              <a:gd name="T23" fmla="*/ 100013 h 58"/>
              <a:gd name="T24" fmla="*/ 102577 w 39"/>
              <a:gd name="T25" fmla="*/ 65525 h 58"/>
              <a:gd name="T26" fmla="*/ 68385 w 39"/>
              <a:gd name="T27" fmla="*/ 31038 h 5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9" name="Freeform 42"/>
          <p:cNvSpPr>
            <a:spLocks noEditPoints="1"/>
          </p:cNvSpPr>
          <p:nvPr/>
        </p:nvSpPr>
        <p:spPr bwMode="auto">
          <a:xfrm>
            <a:off x="4184568" y="2905804"/>
            <a:ext cx="541891" cy="466439"/>
          </a:xfrm>
          <a:custGeom>
            <a:avLst/>
            <a:gdLst>
              <a:gd name="T0" fmla="*/ 250825 w 73"/>
              <a:gd name="T1" fmla="*/ 161068 h 63"/>
              <a:gd name="T2" fmla="*/ 230209 w 73"/>
              <a:gd name="T3" fmla="*/ 181630 h 63"/>
              <a:gd name="T4" fmla="*/ 158054 w 73"/>
              <a:gd name="T5" fmla="*/ 181630 h 63"/>
              <a:gd name="T6" fmla="*/ 164926 w 73"/>
              <a:gd name="T7" fmla="*/ 205619 h 63"/>
              <a:gd name="T8" fmla="*/ 158054 w 73"/>
              <a:gd name="T9" fmla="*/ 215900 h 63"/>
              <a:gd name="T10" fmla="*/ 89335 w 73"/>
              <a:gd name="T11" fmla="*/ 215900 h 63"/>
              <a:gd name="T12" fmla="*/ 82463 w 73"/>
              <a:gd name="T13" fmla="*/ 205619 h 63"/>
              <a:gd name="T14" fmla="*/ 89335 w 73"/>
              <a:gd name="T15" fmla="*/ 181630 h 63"/>
              <a:gd name="T16" fmla="*/ 20616 w 73"/>
              <a:gd name="T17" fmla="*/ 181630 h 63"/>
              <a:gd name="T18" fmla="*/ 0 w 73"/>
              <a:gd name="T19" fmla="*/ 161068 h 63"/>
              <a:gd name="T20" fmla="*/ 0 w 73"/>
              <a:gd name="T21" fmla="*/ 20562 h 63"/>
              <a:gd name="T22" fmla="*/ 20616 w 73"/>
              <a:gd name="T23" fmla="*/ 0 h 63"/>
              <a:gd name="T24" fmla="*/ 230209 w 73"/>
              <a:gd name="T25" fmla="*/ 0 h 63"/>
              <a:gd name="T26" fmla="*/ 250825 w 73"/>
              <a:gd name="T27" fmla="*/ 20562 h 63"/>
              <a:gd name="T28" fmla="*/ 250825 w 73"/>
              <a:gd name="T29" fmla="*/ 161068 h 63"/>
              <a:gd name="T30" fmla="*/ 233645 w 73"/>
              <a:gd name="T31" fmla="*/ 20562 h 63"/>
              <a:gd name="T32" fmla="*/ 230209 w 73"/>
              <a:gd name="T33" fmla="*/ 17135 h 63"/>
              <a:gd name="T34" fmla="*/ 20616 w 73"/>
              <a:gd name="T35" fmla="*/ 17135 h 63"/>
              <a:gd name="T36" fmla="*/ 17180 w 73"/>
              <a:gd name="T37" fmla="*/ 20562 h 63"/>
              <a:gd name="T38" fmla="*/ 17180 w 73"/>
              <a:gd name="T39" fmla="*/ 126798 h 63"/>
              <a:gd name="T40" fmla="*/ 20616 w 73"/>
              <a:gd name="T41" fmla="*/ 133652 h 63"/>
              <a:gd name="T42" fmla="*/ 230209 w 73"/>
              <a:gd name="T43" fmla="*/ 133652 h 63"/>
              <a:gd name="T44" fmla="*/ 233645 w 73"/>
              <a:gd name="T45" fmla="*/ 126798 h 63"/>
              <a:gd name="T46" fmla="*/ 233645 w 73"/>
              <a:gd name="T47" fmla="*/ 20562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1" name="Freeform 257"/>
          <p:cNvSpPr>
            <a:spLocks/>
          </p:cNvSpPr>
          <p:nvPr/>
        </p:nvSpPr>
        <p:spPr bwMode="auto">
          <a:xfrm>
            <a:off x="7441447" y="2905804"/>
            <a:ext cx="446738" cy="451251"/>
          </a:xfrm>
          <a:custGeom>
            <a:avLst/>
            <a:gdLst>
              <a:gd name="T0" fmla="*/ 301 w 344"/>
              <a:gd name="T1" fmla="*/ 0 h 344"/>
              <a:gd name="T2" fmla="*/ 43 w 344"/>
              <a:gd name="T3" fmla="*/ 0 h 344"/>
              <a:gd name="T4" fmla="*/ 0 w 344"/>
              <a:gd name="T5" fmla="*/ 43 h 344"/>
              <a:gd name="T6" fmla="*/ 0 w 344"/>
              <a:gd name="T7" fmla="*/ 301 h 344"/>
              <a:gd name="T8" fmla="*/ 43 w 344"/>
              <a:gd name="T9" fmla="*/ 344 h 344"/>
              <a:gd name="T10" fmla="*/ 173 w 344"/>
              <a:gd name="T11" fmla="*/ 344 h 344"/>
              <a:gd name="T12" fmla="*/ 173 w 344"/>
              <a:gd name="T13" fmla="*/ 221 h 344"/>
              <a:gd name="T14" fmla="*/ 132 w 344"/>
              <a:gd name="T15" fmla="*/ 221 h 344"/>
              <a:gd name="T16" fmla="*/ 132 w 344"/>
              <a:gd name="T17" fmla="*/ 167 h 344"/>
              <a:gd name="T18" fmla="*/ 173 w 344"/>
              <a:gd name="T19" fmla="*/ 167 h 344"/>
              <a:gd name="T20" fmla="*/ 173 w 344"/>
              <a:gd name="T21" fmla="*/ 140 h 344"/>
              <a:gd name="T22" fmla="*/ 243 w 344"/>
              <a:gd name="T23" fmla="*/ 66 h 344"/>
              <a:gd name="T24" fmla="*/ 281 w 344"/>
              <a:gd name="T25" fmla="*/ 66 h 344"/>
              <a:gd name="T26" fmla="*/ 281 w 344"/>
              <a:gd name="T27" fmla="*/ 127 h 344"/>
              <a:gd name="T28" fmla="*/ 247 w 344"/>
              <a:gd name="T29" fmla="*/ 127 h 344"/>
              <a:gd name="T30" fmla="*/ 236 w 344"/>
              <a:gd name="T31" fmla="*/ 139 h 344"/>
              <a:gd name="T32" fmla="*/ 236 w 344"/>
              <a:gd name="T33" fmla="*/ 167 h 344"/>
              <a:gd name="T34" fmla="*/ 281 w 344"/>
              <a:gd name="T35" fmla="*/ 167 h 344"/>
              <a:gd name="T36" fmla="*/ 281 w 344"/>
              <a:gd name="T37" fmla="*/ 221 h 344"/>
              <a:gd name="T38" fmla="*/ 236 w 344"/>
              <a:gd name="T39" fmla="*/ 221 h 344"/>
              <a:gd name="T40" fmla="*/ 236 w 344"/>
              <a:gd name="T41" fmla="*/ 344 h 344"/>
              <a:gd name="T42" fmla="*/ 301 w 344"/>
              <a:gd name="T43" fmla="*/ 344 h 344"/>
              <a:gd name="T44" fmla="*/ 344 w 344"/>
              <a:gd name="T45" fmla="*/ 301 h 344"/>
              <a:gd name="T46" fmla="*/ 344 w 344"/>
              <a:gd name="T47" fmla="*/ 43 h 344"/>
              <a:gd name="T48" fmla="*/ 301 w 344"/>
              <a:gd name="T49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4" h="344">
                <a:moveTo>
                  <a:pt x="301" y="0"/>
                </a:move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9"/>
                  <a:pt x="0" y="43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25"/>
                  <a:pt x="19" y="344"/>
                  <a:pt x="43" y="344"/>
                </a:cubicBezTo>
                <a:cubicBezTo>
                  <a:pt x="173" y="344"/>
                  <a:pt x="173" y="344"/>
                  <a:pt x="173" y="344"/>
                </a:cubicBezTo>
                <a:cubicBezTo>
                  <a:pt x="173" y="221"/>
                  <a:pt x="173" y="221"/>
                  <a:pt x="173" y="221"/>
                </a:cubicBezTo>
                <a:cubicBezTo>
                  <a:pt x="132" y="221"/>
                  <a:pt x="132" y="221"/>
                  <a:pt x="132" y="221"/>
                </a:cubicBezTo>
                <a:cubicBezTo>
                  <a:pt x="132" y="167"/>
                  <a:pt x="132" y="167"/>
                  <a:pt x="132" y="167"/>
                </a:cubicBezTo>
                <a:cubicBezTo>
                  <a:pt x="173" y="167"/>
                  <a:pt x="173" y="167"/>
                  <a:pt x="173" y="167"/>
                </a:cubicBezTo>
                <a:cubicBezTo>
                  <a:pt x="173" y="140"/>
                  <a:pt x="173" y="140"/>
                  <a:pt x="173" y="140"/>
                </a:cubicBezTo>
                <a:cubicBezTo>
                  <a:pt x="173" y="98"/>
                  <a:pt x="204" y="66"/>
                  <a:pt x="243" y="66"/>
                </a:cubicBezTo>
                <a:cubicBezTo>
                  <a:pt x="281" y="66"/>
                  <a:pt x="281" y="66"/>
                  <a:pt x="281" y="66"/>
                </a:cubicBezTo>
                <a:cubicBezTo>
                  <a:pt x="281" y="127"/>
                  <a:pt x="281" y="127"/>
                  <a:pt x="281" y="127"/>
                </a:cubicBezTo>
                <a:cubicBezTo>
                  <a:pt x="247" y="127"/>
                  <a:pt x="247" y="127"/>
                  <a:pt x="247" y="127"/>
                </a:cubicBezTo>
                <a:cubicBezTo>
                  <a:pt x="238" y="127"/>
                  <a:pt x="236" y="132"/>
                  <a:pt x="236" y="139"/>
                </a:cubicBezTo>
                <a:cubicBezTo>
                  <a:pt x="236" y="167"/>
                  <a:pt x="236" y="167"/>
                  <a:pt x="236" y="167"/>
                </a:cubicBezTo>
                <a:cubicBezTo>
                  <a:pt x="281" y="167"/>
                  <a:pt x="281" y="167"/>
                  <a:pt x="281" y="167"/>
                </a:cubicBezTo>
                <a:cubicBezTo>
                  <a:pt x="281" y="221"/>
                  <a:pt x="281" y="221"/>
                  <a:pt x="281" y="221"/>
                </a:cubicBezTo>
                <a:cubicBezTo>
                  <a:pt x="236" y="221"/>
                  <a:pt x="236" y="221"/>
                  <a:pt x="236" y="221"/>
                </a:cubicBezTo>
                <a:cubicBezTo>
                  <a:pt x="236" y="344"/>
                  <a:pt x="236" y="344"/>
                  <a:pt x="236" y="344"/>
                </a:cubicBezTo>
                <a:cubicBezTo>
                  <a:pt x="301" y="344"/>
                  <a:pt x="301" y="344"/>
                  <a:pt x="301" y="344"/>
                </a:cubicBezTo>
                <a:cubicBezTo>
                  <a:pt x="324" y="344"/>
                  <a:pt x="344" y="325"/>
                  <a:pt x="344" y="301"/>
                </a:cubicBezTo>
                <a:cubicBezTo>
                  <a:pt x="344" y="43"/>
                  <a:pt x="344" y="43"/>
                  <a:pt x="344" y="43"/>
                </a:cubicBezTo>
                <a:cubicBezTo>
                  <a:pt x="344" y="19"/>
                  <a:pt x="324" y="0"/>
                  <a:pt x="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2" name="TextBox 31"/>
          <p:cNvSpPr txBox="1"/>
          <p:nvPr/>
        </p:nvSpPr>
        <p:spPr>
          <a:xfrm>
            <a:off x="1971080" y="4215287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Location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0316" y="4556313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33723" y="4215287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Website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2959" y="4556313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66196" y="4215287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Email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55432" y="4556313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60990" y="4215287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Facebook Page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50226" y="4556313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60397" y="4215287"/>
            <a:ext cx="17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Phone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49633" y="4556313"/>
            <a:ext cx="1967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58586"/>
                </a:solidFill>
                <a:latin typeface="Calibri" panose="020F0502020204030204" pitchFamily="34" charset="0"/>
              </a:rPr>
              <a:t>Sample Text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51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"/>
          <p:cNvSpPr>
            <a:spLocks noChangeArrowheads="1"/>
          </p:cNvSpPr>
          <p:nvPr/>
        </p:nvSpPr>
        <p:spPr bwMode="auto">
          <a:xfrm>
            <a:off x="10129994" y="3743083"/>
            <a:ext cx="298373" cy="93134"/>
          </a:xfrm>
          <a:custGeom>
            <a:avLst/>
            <a:gdLst>
              <a:gd name="T0" fmla="*/ 79390273 w 623"/>
              <a:gd name="T1" fmla="*/ 5558896 h 192"/>
              <a:gd name="T2" fmla="*/ 79390273 w 623"/>
              <a:gd name="T3" fmla="*/ 5558896 h 192"/>
              <a:gd name="T4" fmla="*/ 70224771 w 623"/>
              <a:gd name="T5" fmla="*/ 11117428 h 192"/>
              <a:gd name="T6" fmla="*/ 51119497 w 623"/>
              <a:gd name="T7" fmla="*/ 0 h 192"/>
              <a:gd name="T8" fmla="*/ 40146764 w 623"/>
              <a:gd name="T9" fmla="*/ 6485136 h 192"/>
              <a:gd name="T10" fmla="*/ 29174391 w 623"/>
              <a:gd name="T11" fmla="*/ 0 h 192"/>
              <a:gd name="T12" fmla="*/ 10069117 w 623"/>
              <a:gd name="T13" fmla="*/ 11117428 h 192"/>
              <a:gd name="T14" fmla="*/ 1807231 w 623"/>
              <a:gd name="T15" fmla="*/ 5558896 h 192"/>
              <a:gd name="T16" fmla="*/ 21816121 w 623"/>
              <a:gd name="T17" fmla="*/ 25279152 h 192"/>
              <a:gd name="T18" fmla="*/ 40146764 w 623"/>
              <a:gd name="T19" fmla="*/ 15882144 h 192"/>
              <a:gd name="T20" fmla="*/ 59252038 w 623"/>
              <a:gd name="T21" fmla="*/ 25279152 h 192"/>
              <a:gd name="T22" fmla="*/ 79390273 w 623"/>
              <a:gd name="T23" fmla="*/ 5558896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7" name="Freeform 2"/>
          <p:cNvSpPr>
            <a:spLocks noChangeArrowheads="1"/>
          </p:cNvSpPr>
          <p:nvPr/>
        </p:nvSpPr>
        <p:spPr bwMode="auto">
          <a:xfrm>
            <a:off x="9626359" y="3702867"/>
            <a:ext cx="292024" cy="173567"/>
          </a:xfrm>
          <a:custGeom>
            <a:avLst/>
            <a:gdLst>
              <a:gd name="T0" fmla="*/ 74925449 w 609"/>
              <a:gd name="T1" fmla="*/ 26655946 h 361"/>
              <a:gd name="T2" fmla="*/ 74925449 w 609"/>
              <a:gd name="T3" fmla="*/ 26655946 h 361"/>
              <a:gd name="T4" fmla="*/ 25622062 w 609"/>
              <a:gd name="T5" fmla="*/ 26655946 h 361"/>
              <a:gd name="T6" fmla="*/ 25622062 w 609"/>
              <a:gd name="T7" fmla="*/ 26655946 h 361"/>
              <a:gd name="T8" fmla="*/ 21869369 w 609"/>
              <a:gd name="T9" fmla="*/ 22885198 h 361"/>
              <a:gd name="T10" fmla="*/ 25622062 w 609"/>
              <a:gd name="T11" fmla="*/ 19244264 h 361"/>
              <a:gd name="T12" fmla="*/ 25622062 w 609"/>
              <a:gd name="T13" fmla="*/ 19244264 h 361"/>
              <a:gd name="T14" fmla="*/ 74925449 w 609"/>
              <a:gd name="T15" fmla="*/ 19244264 h 361"/>
              <a:gd name="T16" fmla="*/ 78678142 w 609"/>
              <a:gd name="T17" fmla="*/ 22885198 h 361"/>
              <a:gd name="T18" fmla="*/ 74925449 w 609"/>
              <a:gd name="T19" fmla="*/ 26655946 h 361"/>
              <a:gd name="T20" fmla="*/ 74925449 w 609"/>
              <a:gd name="T21" fmla="*/ 7281506 h 361"/>
              <a:gd name="T22" fmla="*/ 74925449 w 609"/>
              <a:gd name="T23" fmla="*/ 7281506 h 361"/>
              <a:gd name="T24" fmla="*/ 25622062 w 609"/>
              <a:gd name="T25" fmla="*/ 7281506 h 361"/>
              <a:gd name="T26" fmla="*/ 25622062 w 609"/>
              <a:gd name="T27" fmla="*/ 7281506 h 361"/>
              <a:gd name="T28" fmla="*/ 21869369 w 609"/>
              <a:gd name="T29" fmla="*/ 3640933 h 361"/>
              <a:gd name="T30" fmla="*/ 25622062 w 609"/>
              <a:gd name="T31" fmla="*/ 0 h 361"/>
              <a:gd name="T32" fmla="*/ 25622062 w 609"/>
              <a:gd name="T33" fmla="*/ 0 h 361"/>
              <a:gd name="T34" fmla="*/ 74925449 w 609"/>
              <a:gd name="T35" fmla="*/ 0 h 361"/>
              <a:gd name="T36" fmla="*/ 78678142 w 609"/>
              <a:gd name="T37" fmla="*/ 3640933 h 361"/>
              <a:gd name="T38" fmla="*/ 74925449 w 609"/>
              <a:gd name="T39" fmla="*/ 7281506 h 361"/>
              <a:gd name="T40" fmla="*/ 10999436 w 609"/>
              <a:gd name="T41" fmla="*/ 46810353 h 361"/>
              <a:gd name="T42" fmla="*/ 10999436 w 609"/>
              <a:gd name="T43" fmla="*/ 46810353 h 361"/>
              <a:gd name="T44" fmla="*/ 10999436 w 609"/>
              <a:gd name="T45" fmla="*/ 46810353 h 361"/>
              <a:gd name="T46" fmla="*/ 3623191 w 609"/>
              <a:gd name="T47" fmla="*/ 46810353 h 361"/>
              <a:gd name="T48" fmla="*/ 0 w 609"/>
              <a:gd name="T49" fmla="*/ 43169780 h 361"/>
              <a:gd name="T50" fmla="*/ 3623191 w 609"/>
              <a:gd name="T51" fmla="*/ 39528847 h 361"/>
              <a:gd name="T52" fmla="*/ 10999436 w 609"/>
              <a:gd name="T53" fmla="*/ 39528847 h 361"/>
              <a:gd name="T54" fmla="*/ 10999436 w 609"/>
              <a:gd name="T55" fmla="*/ 39528847 h 361"/>
              <a:gd name="T56" fmla="*/ 14622627 w 609"/>
              <a:gd name="T57" fmla="*/ 43169780 h 361"/>
              <a:gd name="T58" fmla="*/ 10999436 w 609"/>
              <a:gd name="T59" fmla="*/ 46810353 h 361"/>
              <a:gd name="T60" fmla="*/ 10999436 w 609"/>
              <a:gd name="T61" fmla="*/ 26655946 h 361"/>
              <a:gd name="T62" fmla="*/ 10999436 w 609"/>
              <a:gd name="T63" fmla="*/ 26655946 h 361"/>
              <a:gd name="T64" fmla="*/ 10999436 w 609"/>
              <a:gd name="T65" fmla="*/ 26655946 h 361"/>
              <a:gd name="T66" fmla="*/ 3623191 w 609"/>
              <a:gd name="T67" fmla="*/ 26655946 h 361"/>
              <a:gd name="T68" fmla="*/ 0 w 609"/>
              <a:gd name="T69" fmla="*/ 22885198 h 361"/>
              <a:gd name="T70" fmla="*/ 3623191 w 609"/>
              <a:gd name="T71" fmla="*/ 19244264 h 361"/>
              <a:gd name="T72" fmla="*/ 10999436 w 609"/>
              <a:gd name="T73" fmla="*/ 19244264 h 361"/>
              <a:gd name="T74" fmla="*/ 10999436 w 609"/>
              <a:gd name="T75" fmla="*/ 19244264 h 361"/>
              <a:gd name="T76" fmla="*/ 14622627 w 609"/>
              <a:gd name="T77" fmla="*/ 22885198 h 361"/>
              <a:gd name="T78" fmla="*/ 10999436 w 609"/>
              <a:gd name="T79" fmla="*/ 26655946 h 361"/>
              <a:gd name="T80" fmla="*/ 10999436 w 609"/>
              <a:gd name="T81" fmla="*/ 7281506 h 361"/>
              <a:gd name="T82" fmla="*/ 10999436 w 609"/>
              <a:gd name="T83" fmla="*/ 7281506 h 361"/>
              <a:gd name="T84" fmla="*/ 10999436 w 609"/>
              <a:gd name="T85" fmla="*/ 7281506 h 361"/>
              <a:gd name="T86" fmla="*/ 3623191 w 609"/>
              <a:gd name="T87" fmla="*/ 7281506 h 361"/>
              <a:gd name="T88" fmla="*/ 0 w 609"/>
              <a:gd name="T89" fmla="*/ 3640933 h 361"/>
              <a:gd name="T90" fmla="*/ 3623191 w 609"/>
              <a:gd name="T91" fmla="*/ 0 h 361"/>
              <a:gd name="T92" fmla="*/ 10999436 w 609"/>
              <a:gd name="T93" fmla="*/ 0 h 361"/>
              <a:gd name="T94" fmla="*/ 10999436 w 609"/>
              <a:gd name="T95" fmla="*/ 0 h 361"/>
              <a:gd name="T96" fmla="*/ 14622627 w 609"/>
              <a:gd name="T97" fmla="*/ 3640933 h 361"/>
              <a:gd name="T98" fmla="*/ 10999436 w 609"/>
              <a:gd name="T99" fmla="*/ 7281506 h 361"/>
              <a:gd name="T100" fmla="*/ 25622062 w 609"/>
              <a:gd name="T101" fmla="*/ 46810353 h 361"/>
              <a:gd name="T102" fmla="*/ 25622062 w 609"/>
              <a:gd name="T103" fmla="*/ 46810353 h 361"/>
              <a:gd name="T104" fmla="*/ 21869369 w 609"/>
              <a:gd name="T105" fmla="*/ 43169780 h 361"/>
              <a:gd name="T106" fmla="*/ 25622062 w 609"/>
              <a:gd name="T107" fmla="*/ 39528847 h 361"/>
              <a:gd name="T108" fmla="*/ 25622062 w 609"/>
              <a:gd name="T109" fmla="*/ 39528847 h 361"/>
              <a:gd name="T110" fmla="*/ 74925449 w 609"/>
              <a:gd name="T111" fmla="*/ 39528847 h 361"/>
              <a:gd name="T112" fmla="*/ 78678142 w 609"/>
              <a:gd name="T113" fmla="*/ 43169780 h 361"/>
              <a:gd name="T114" fmla="*/ 74925449 w 609"/>
              <a:gd name="T115" fmla="*/ 46810353 h 361"/>
              <a:gd name="T116" fmla="*/ 25622062 w 609"/>
              <a:gd name="T117" fmla="*/ 46810353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8" name="Freeform 3"/>
          <p:cNvSpPr>
            <a:spLocks noChangeArrowheads="1"/>
          </p:cNvSpPr>
          <p:nvPr/>
        </p:nvSpPr>
        <p:spPr bwMode="auto">
          <a:xfrm>
            <a:off x="9700563" y="4727499"/>
            <a:ext cx="289909" cy="173567"/>
          </a:xfrm>
          <a:custGeom>
            <a:avLst/>
            <a:gdLst>
              <a:gd name="T0" fmla="*/ 74657633 w 602"/>
              <a:gd name="T1" fmla="*/ 26655946 h 361"/>
              <a:gd name="T2" fmla="*/ 74657633 w 602"/>
              <a:gd name="T3" fmla="*/ 26655946 h 361"/>
              <a:gd name="T4" fmla="*/ 3654665 w 602"/>
              <a:gd name="T5" fmla="*/ 26655946 h 361"/>
              <a:gd name="T6" fmla="*/ 0 w 602"/>
              <a:gd name="T7" fmla="*/ 22885198 h 361"/>
              <a:gd name="T8" fmla="*/ 3654665 w 602"/>
              <a:gd name="T9" fmla="*/ 19244264 h 361"/>
              <a:gd name="T10" fmla="*/ 74657633 w 602"/>
              <a:gd name="T11" fmla="*/ 19244264 h 361"/>
              <a:gd name="T12" fmla="*/ 78442719 w 602"/>
              <a:gd name="T13" fmla="*/ 22885198 h 361"/>
              <a:gd name="T14" fmla="*/ 74657633 w 602"/>
              <a:gd name="T15" fmla="*/ 26655946 h 361"/>
              <a:gd name="T16" fmla="*/ 74657633 w 602"/>
              <a:gd name="T17" fmla="*/ 7281506 h 361"/>
              <a:gd name="T18" fmla="*/ 74657633 w 602"/>
              <a:gd name="T19" fmla="*/ 7281506 h 361"/>
              <a:gd name="T20" fmla="*/ 3654665 w 602"/>
              <a:gd name="T21" fmla="*/ 7281506 h 361"/>
              <a:gd name="T22" fmla="*/ 0 w 602"/>
              <a:gd name="T23" fmla="*/ 3640933 h 361"/>
              <a:gd name="T24" fmla="*/ 3654665 w 602"/>
              <a:gd name="T25" fmla="*/ 0 h 361"/>
              <a:gd name="T26" fmla="*/ 74657633 w 602"/>
              <a:gd name="T27" fmla="*/ 0 h 361"/>
              <a:gd name="T28" fmla="*/ 78442719 w 602"/>
              <a:gd name="T29" fmla="*/ 3640933 h 361"/>
              <a:gd name="T30" fmla="*/ 74657633 w 602"/>
              <a:gd name="T31" fmla="*/ 7281506 h 361"/>
              <a:gd name="T32" fmla="*/ 3654665 w 602"/>
              <a:gd name="T33" fmla="*/ 39528847 h 361"/>
              <a:gd name="T34" fmla="*/ 3654665 w 602"/>
              <a:gd name="T35" fmla="*/ 39528847 h 361"/>
              <a:gd name="T36" fmla="*/ 74657633 w 602"/>
              <a:gd name="T37" fmla="*/ 39528847 h 361"/>
              <a:gd name="T38" fmla="*/ 78442719 w 602"/>
              <a:gd name="T39" fmla="*/ 43169780 h 361"/>
              <a:gd name="T40" fmla="*/ 74657633 w 602"/>
              <a:gd name="T41" fmla="*/ 46810353 h 361"/>
              <a:gd name="T42" fmla="*/ 3654665 w 602"/>
              <a:gd name="T43" fmla="*/ 46810353 h 361"/>
              <a:gd name="T44" fmla="*/ 0 w 602"/>
              <a:gd name="T45" fmla="*/ 43169780 h 361"/>
              <a:gd name="T46" fmla="*/ 3654665 w 602"/>
              <a:gd name="T47" fmla="*/ 395288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89" name="Freeform 4"/>
          <p:cNvSpPr>
            <a:spLocks noChangeArrowheads="1"/>
          </p:cNvSpPr>
          <p:nvPr/>
        </p:nvSpPr>
        <p:spPr bwMode="auto">
          <a:xfrm>
            <a:off x="10181980" y="4339165"/>
            <a:ext cx="228541" cy="55034"/>
          </a:xfrm>
          <a:custGeom>
            <a:avLst/>
            <a:gdLst>
              <a:gd name="T0" fmla="*/ 54327993 w 475"/>
              <a:gd name="T1" fmla="*/ 14813018 h 114"/>
              <a:gd name="T2" fmla="*/ 54327993 w 475"/>
              <a:gd name="T3" fmla="*/ 14813018 h 114"/>
              <a:gd name="T4" fmla="*/ 47032164 w 475"/>
              <a:gd name="T5" fmla="*/ 7340795 h 114"/>
              <a:gd name="T6" fmla="*/ 54327993 w 475"/>
              <a:gd name="T7" fmla="*/ 0 h 114"/>
              <a:gd name="T8" fmla="*/ 61754124 w 475"/>
              <a:gd name="T9" fmla="*/ 7340795 h 114"/>
              <a:gd name="T10" fmla="*/ 54327993 w 475"/>
              <a:gd name="T11" fmla="*/ 14813018 h 114"/>
              <a:gd name="T12" fmla="*/ 30486337 w 475"/>
              <a:gd name="T13" fmla="*/ 14813018 h 114"/>
              <a:gd name="T14" fmla="*/ 30486337 w 475"/>
              <a:gd name="T15" fmla="*/ 14813018 h 114"/>
              <a:gd name="T16" fmla="*/ 23060205 w 475"/>
              <a:gd name="T17" fmla="*/ 7340795 h 114"/>
              <a:gd name="T18" fmla="*/ 30486337 w 475"/>
              <a:gd name="T19" fmla="*/ 0 h 114"/>
              <a:gd name="T20" fmla="*/ 37782166 w 475"/>
              <a:gd name="T21" fmla="*/ 7340795 h 114"/>
              <a:gd name="T22" fmla="*/ 30486337 w 475"/>
              <a:gd name="T23" fmla="*/ 14813018 h 114"/>
              <a:gd name="T24" fmla="*/ 7426131 w 475"/>
              <a:gd name="T25" fmla="*/ 14813018 h 114"/>
              <a:gd name="T26" fmla="*/ 7426131 w 475"/>
              <a:gd name="T27" fmla="*/ 14813018 h 114"/>
              <a:gd name="T28" fmla="*/ 0 w 475"/>
              <a:gd name="T29" fmla="*/ 7340795 h 114"/>
              <a:gd name="T30" fmla="*/ 7426131 w 475"/>
              <a:gd name="T31" fmla="*/ 0 h 114"/>
              <a:gd name="T32" fmla="*/ 14721960 w 475"/>
              <a:gd name="T33" fmla="*/ 7340795 h 114"/>
              <a:gd name="T34" fmla="*/ 7426131 w 475"/>
              <a:gd name="T35" fmla="*/ 14813018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0" name="Freeform 5"/>
          <p:cNvSpPr>
            <a:spLocks noChangeArrowheads="1"/>
          </p:cNvSpPr>
          <p:nvPr/>
        </p:nvSpPr>
        <p:spPr bwMode="auto">
          <a:xfrm>
            <a:off x="9735479" y="4271431"/>
            <a:ext cx="110038" cy="190500"/>
          </a:xfrm>
          <a:custGeom>
            <a:avLst/>
            <a:gdLst>
              <a:gd name="T0" fmla="*/ 917464 w 228"/>
              <a:gd name="T1" fmla="*/ 6378503 h 396"/>
              <a:gd name="T2" fmla="*/ 917464 w 228"/>
              <a:gd name="T3" fmla="*/ 6378503 h 396"/>
              <a:gd name="T4" fmla="*/ 20449952 w 228"/>
              <a:gd name="T5" fmla="*/ 25644259 h 396"/>
              <a:gd name="T6" fmla="*/ 917464 w 228"/>
              <a:gd name="T7" fmla="*/ 45951270 h 396"/>
              <a:gd name="T8" fmla="*/ 917464 w 228"/>
              <a:gd name="T9" fmla="*/ 45951270 h 396"/>
              <a:gd name="T10" fmla="*/ 0 w 228"/>
              <a:gd name="T11" fmla="*/ 47773648 h 396"/>
              <a:gd name="T12" fmla="*/ 3801645 w 228"/>
              <a:gd name="T13" fmla="*/ 51418403 h 396"/>
              <a:gd name="T14" fmla="*/ 6554398 w 228"/>
              <a:gd name="T15" fmla="*/ 50507395 h 396"/>
              <a:gd name="T16" fmla="*/ 6554398 w 228"/>
              <a:gd name="T17" fmla="*/ 50507395 h 396"/>
              <a:gd name="T18" fmla="*/ 28839639 w 228"/>
              <a:gd name="T19" fmla="*/ 28507892 h 396"/>
              <a:gd name="T20" fmla="*/ 28839639 w 228"/>
              <a:gd name="T21" fmla="*/ 28507892 h 396"/>
              <a:gd name="T22" fmla="*/ 29757103 w 228"/>
              <a:gd name="T23" fmla="*/ 25644259 h 396"/>
              <a:gd name="T24" fmla="*/ 29757103 w 228"/>
              <a:gd name="T25" fmla="*/ 25644259 h 396"/>
              <a:gd name="T26" fmla="*/ 29757103 w 228"/>
              <a:gd name="T27" fmla="*/ 25644259 h 396"/>
              <a:gd name="T28" fmla="*/ 28839639 w 228"/>
              <a:gd name="T29" fmla="*/ 22910511 h 396"/>
              <a:gd name="T30" fmla="*/ 28839639 w 228"/>
              <a:gd name="T31" fmla="*/ 22910511 h 396"/>
              <a:gd name="T32" fmla="*/ 6554398 w 228"/>
              <a:gd name="T33" fmla="*/ 911369 h 396"/>
              <a:gd name="T34" fmla="*/ 6554398 w 228"/>
              <a:gd name="T35" fmla="*/ 911369 h 396"/>
              <a:gd name="T36" fmla="*/ 3801645 w 228"/>
              <a:gd name="T37" fmla="*/ 0 h 396"/>
              <a:gd name="T38" fmla="*/ 0 w 228"/>
              <a:gd name="T39" fmla="*/ 3644756 h 396"/>
              <a:gd name="T40" fmla="*/ 917464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1" name="Freeform 6"/>
          <p:cNvSpPr>
            <a:spLocks noChangeArrowheads="1"/>
          </p:cNvSpPr>
          <p:nvPr/>
        </p:nvSpPr>
        <p:spPr bwMode="auto">
          <a:xfrm>
            <a:off x="10176549" y="3194050"/>
            <a:ext cx="110038" cy="190500"/>
          </a:xfrm>
          <a:custGeom>
            <a:avLst/>
            <a:gdLst>
              <a:gd name="T0" fmla="*/ 27790747 w 228"/>
              <a:gd name="T1" fmla="*/ 6378503 h 396"/>
              <a:gd name="T2" fmla="*/ 27790747 w 228"/>
              <a:gd name="T3" fmla="*/ 6378503 h 396"/>
              <a:gd name="T4" fmla="*/ 8389687 w 228"/>
              <a:gd name="T5" fmla="*/ 25644259 h 396"/>
              <a:gd name="T6" fmla="*/ 28839639 w 228"/>
              <a:gd name="T7" fmla="*/ 45951270 h 396"/>
              <a:gd name="T8" fmla="*/ 28839639 w 228"/>
              <a:gd name="T9" fmla="*/ 45951270 h 396"/>
              <a:gd name="T10" fmla="*/ 29757103 w 228"/>
              <a:gd name="T11" fmla="*/ 47773648 h 396"/>
              <a:gd name="T12" fmla="*/ 25955458 w 228"/>
              <a:gd name="T13" fmla="*/ 51418403 h 396"/>
              <a:gd name="T14" fmla="*/ 23202705 w 228"/>
              <a:gd name="T15" fmla="*/ 50507395 h 396"/>
              <a:gd name="T16" fmla="*/ 23202705 w 228"/>
              <a:gd name="T17" fmla="*/ 50507395 h 396"/>
              <a:gd name="T18" fmla="*/ 917464 w 228"/>
              <a:gd name="T19" fmla="*/ 28507892 h 396"/>
              <a:gd name="T20" fmla="*/ 917464 w 228"/>
              <a:gd name="T21" fmla="*/ 28507892 h 396"/>
              <a:gd name="T22" fmla="*/ 0 w 228"/>
              <a:gd name="T23" fmla="*/ 25644259 h 396"/>
              <a:gd name="T24" fmla="*/ 0 w 228"/>
              <a:gd name="T25" fmla="*/ 25644259 h 396"/>
              <a:gd name="T26" fmla="*/ 0 w 228"/>
              <a:gd name="T27" fmla="*/ 25644259 h 396"/>
              <a:gd name="T28" fmla="*/ 917464 w 228"/>
              <a:gd name="T29" fmla="*/ 22910511 h 396"/>
              <a:gd name="T30" fmla="*/ 917464 w 228"/>
              <a:gd name="T31" fmla="*/ 22910511 h 396"/>
              <a:gd name="T32" fmla="*/ 23202705 w 228"/>
              <a:gd name="T33" fmla="*/ 911369 h 396"/>
              <a:gd name="T34" fmla="*/ 23202705 w 228"/>
              <a:gd name="T35" fmla="*/ 911369 h 396"/>
              <a:gd name="T36" fmla="*/ 25955458 w 228"/>
              <a:gd name="T37" fmla="*/ 0 h 396"/>
              <a:gd name="T38" fmla="*/ 29757103 w 228"/>
              <a:gd name="T39" fmla="*/ 3644756 h 396"/>
              <a:gd name="T40" fmla="*/ 27790747 w 228"/>
              <a:gd name="T41" fmla="*/ 6378503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2" name="Freeform 7"/>
          <p:cNvSpPr>
            <a:spLocks noChangeArrowheads="1"/>
          </p:cNvSpPr>
          <p:nvPr/>
        </p:nvSpPr>
        <p:spPr bwMode="auto">
          <a:xfrm>
            <a:off x="9626359" y="3234267"/>
            <a:ext cx="190451" cy="110067"/>
          </a:xfrm>
          <a:custGeom>
            <a:avLst/>
            <a:gdLst>
              <a:gd name="T0" fmla="*/ 6475800 w 397"/>
              <a:gd name="T1" fmla="*/ 28839639 h 228"/>
              <a:gd name="T2" fmla="*/ 6475800 w 397"/>
              <a:gd name="T3" fmla="*/ 28839639 h 228"/>
              <a:gd name="T4" fmla="*/ 25644803 w 397"/>
              <a:gd name="T5" fmla="*/ 9307150 h 228"/>
              <a:gd name="T6" fmla="*/ 45849559 w 397"/>
              <a:gd name="T7" fmla="*/ 28839639 h 228"/>
              <a:gd name="T8" fmla="*/ 45849559 w 397"/>
              <a:gd name="T9" fmla="*/ 28839639 h 228"/>
              <a:gd name="T10" fmla="*/ 47662668 w 397"/>
              <a:gd name="T11" fmla="*/ 29757103 h 228"/>
              <a:gd name="T12" fmla="*/ 51289246 w 397"/>
              <a:gd name="T13" fmla="*/ 25955458 h 228"/>
              <a:gd name="T14" fmla="*/ 50382691 w 397"/>
              <a:gd name="T15" fmla="*/ 24120169 h 228"/>
              <a:gd name="T16" fmla="*/ 50382691 w 397"/>
              <a:gd name="T17" fmla="*/ 24120169 h 228"/>
              <a:gd name="T18" fmla="*/ 28494026 w 397"/>
              <a:gd name="T19" fmla="*/ 1966355 h 228"/>
              <a:gd name="T20" fmla="*/ 28494026 w 397"/>
              <a:gd name="T21" fmla="*/ 1966355 h 228"/>
              <a:gd name="T22" fmla="*/ 25644803 w 397"/>
              <a:gd name="T23" fmla="*/ 0 h 228"/>
              <a:gd name="T24" fmla="*/ 25644803 w 397"/>
              <a:gd name="T25" fmla="*/ 0 h 228"/>
              <a:gd name="T26" fmla="*/ 25644803 w 397"/>
              <a:gd name="T27" fmla="*/ 0 h 228"/>
              <a:gd name="T28" fmla="*/ 22924780 w 397"/>
              <a:gd name="T29" fmla="*/ 1966355 h 228"/>
              <a:gd name="T30" fmla="*/ 22924780 w 397"/>
              <a:gd name="T31" fmla="*/ 1966355 h 228"/>
              <a:gd name="T32" fmla="*/ 1036114 w 397"/>
              <a:gd name="T33" fmla="*/ 24120169 h 228"/>
              <a:gd name="T34" fmla="*/ 1036114 w 397"/>
              <a:gd name="T35" fmla="*/ 24120169 h 228"/>
              <a:gd name="T36" fmla="*/ 0 w 397"/>
              <a:gd name="T37" fmla="*/ 25955458 h 228"/>
              <a:gd name="T38" fmla="*/ 3756137 w 397"/>
              <a:gd name="T39" fmla="*/ 29757103 h 228"/>
              <a:gd name="T40" fmla="*/ 6475800 w 397"/>
              <a:gd name="T41" fmla="*/ 28839639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3" name="Freeform 8"/>
          <p:cNvSpPr>
            <a:spLocks noChangeArrowheads="1"/>
          </p:cNvSpPr>
          <p:nvPr/>
        </p:nvSpPr>
        <p:spPr bwMode="auto">
          <a:xfrm>
            <a:off x="9122724" y="3234267"/>
            <a:ext cx="190451" cy="110067"/>
          </a:xfrm>
          <a:custGeom>
            <a:avLst/>
            <a:gdLst>
              <a:gd name="T0" fmla="*/ 6475800 w 397"/>
              <a:gd name="T1" fmla="*/ 1966355 h 228"/>
              <a:gd name="T2" fmla="*/ 6475800 w 397"/>
              <a:gd name="T3" fmla="*/ 1966355 h 228"/>
              <a:gd name="T4" fmla="*/ 25644803 w 397"/>
              <a:gd name="T5" fmla="*/ 21367416 h 228"/>
              <a:gd name="T6" fmla="*/ 44943005 w 397"/>
              <a:gd name="T7" fmla="*/ 1048530 h 228"/>
              <a:gd name="T8" fmla="*/ 44943005 w 397"/>
              <a:gd name="T9" fmla="*/ 1048530 h 228"/>
              <a:gd name="T10" fmla="*/ 47662668 w 397"/>
              <a:gd name="T11" fmla="*/ 0 h 228"/>
              <a:gd name="T12" fmla="*/ 51289246 w 397"/>
              <a:gd name="T13" fmla="*/ 3801645 h 228"/>
              <a:gd name="T14" fmla="*/ 50382691 w 397"/>
              <a:gd name="T15" fmla="*/ 6554398 h 228"/>
              <a:gd name="T16" fmla="*/ 50382691 w 397"/>
              <a:gd name="T17" fmla="*/ 6554398 h 228"/>
              <a:gd name="T18" fmla="*/ 28494026 w 397"/>
              <a:gd name="T19" fmla="*/ 28839639 h 228"/>
              <a:gd name="T20" fmla="*/ 28494026 w 397"/>
              <a:gd name="T21" fmla="*/ 28839639 h 228"/>
              <a:gd name="T22" fmla="*/ 25644803 w 397"/>
              <a:gd name="T23" fmla="*/ 29757103 h 228"/>
              <a:gd name="T24" fmla="*/ 25644803 w 397"/>
              <a:gd name="T25" fmla="*/ 29757103 h 228"/>
              <a:gd name="T26" fmla="*/ 25644803 w 397"/>
              <a:gd name="T27" fmla="*/ 29757103 h 228"/>
              <a:gd name="T28" fmla="*/ 22924780 w 397"/>
              <a:gd name="T29" fmla="*/ 28839639 h 228"/>
              <a:gd name="T30" fmla="*/ 22924780 w 397"/>
              <a:gd name="T31" fmla="*/ 28839639 h 228"/>
              <a:gd name="T32" fmla="*/ 906554 w 397"/>
              <a:gd name="T33" fmla="*/ 6554398 h 228"/>
              <a:gd name="T34" fmla="*/ 906554 w 397"/>
              <a:gd name="T35" fmla="*/ 6554398 h 228"/>
              <a:gd name="T36" fmla="*/ 0 w 397"/>
              <a:gd name="T37" fmla="*/ 3801645 h 228"/>
              <a:gd name="T38" fmla="*/ 3756137 w 397"/>
              <a:gd name="T39" fmla="*/ 0 h 228"/>
              <a:gd name="T40" fmla="*/ 6475800 w 397"/>
              <a:gd name="T41" fmla="*/ 1966355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4" name="Freeform 9"/>
          <p:cNvSpPr>
            <a:spLocks noChangeArrowheads="1"/>
          </p:cNvSpPr>
          <p:nvPr/>
        </p:nvSpPr>
        <p:spPr bwMode="auto">
          <a:xfrm>
            <a:off x="8633900" y="3215216"/>
            <a:ext cx="152361" cy="152400"/>
          </a:xfrm>
          <a:custGeom>
            <a:avLst/>
            <a:gdLst>
              <a:gd name="T0" fmla="*/ 39927606 w 319"/>
              <a:gd name="T1" fmla="*/ 5392165 h 319"/>
              <a:gd name="T2" fmla="*/ 39927606 w 319"/>
              <a:gd name="T3" fmla="*/ 5392165 h 319"/>
              <a:gd name="T4" fmla="*/ 25420105 w 319"/>
              <a:gd name="T5" fmla="*/ 19899666 h 319"/>
              <a:gd name="T6" fmla="*/ 39927606 w 319"/>
              <a:gd name="T7" fmla="*/ 34535440 h 319"/>
              <a:gd name="T8" fmla="*/ 39927606 w 319"/>
              <a:gd name="T9" fmla="*/ 34535440 h 319"/>
              <a:gd name="T10" fmla="*/ 40826240 w 319"/>
              <a:gd name="T11" fmla="*/ 37231344 h 319"/>
              <a:gd name="T12" fmla="*/ 37103070 w 319"/>
              <a:gd name="T13" fmla="*/ 40826240 h 319"/>
              <a:gd name="T14" fmla="*/ 35305443 w 319"/>
              <a:gd name="T15" fmla="*/ 39927606 h 319"/>
              <a:gd name="T16" fmla="*/ 35305443 w 319"/>
              <a:gd name="T17" fmla="*/ 39927606 h 319"/>
              <a:gd name="T18" fmla="*/ 20798300 w 319"/>
              <a:gd name="T19" fmla="*/ 25420105 h 319"/>
              <a:gd name="T20" fmla="*/ 6290800 w 319"/>
              <a:gd name="T21" fmla="*/ 39927606 h 319"/>
              <a:gd name="T22" fmla="*/ 6290800 w 319"/>
              <a:gd name="T23" fmla="*/ 39927606 h 319"/>
              <a:gd name="T24" fmla="*/ 3594896 w 319"/>
              <a:gd name="T25" fmla="*/ 40826240 h 319"/>
              <a:gd name="T26" fmla="*/ 0 w 319"/>
              <a:gd name="T27" fmla="*/ 37231344 h 319"/>
              <a:gd name="T28" fmla="*/ 898634 w 319"/>
              <a:gd name="T29" fmla="*/ 34535440 h 319"/>
              <a:gd name="T30" fmla="*/ 898634 w 319"/>
              <a:gd name="T31" fmla="*/ 34535440 h 319"/>
              <a:gd name="T32" fmla="*/ 15406135 w 319"/>
              <a:gd name="T33" fmla="*/ 19899666 h 319"/>
              <a:gd name="T34" fmla="*/ 898634 w 319"/>
              <a:gd name="T35" fmla="*/ 5392165 h 319"/>
              <a:gd name="T36" fmla="*/ 898634 w 319"/>
              <a:gd name="T37" fmla="*/ 5392165 h 319"/>
              <a:gd name="T38" fmla="*/ 0 w 319"/>
              <a:gd name="T39" fmla="*/ 3594896 h 319"/>
              <a:gd name="T40" fmla="*/ 3594896 w 319"/>
              <a:gd name="T41" fmla="*/ 0 h 319"/>
              <a:gd name="T42" fmla="*/ 6290800 w 319"/>
              <a:gd name="T43" fmla="*/ 898634 h 319"/>
              <a:gd name="T44" fmla="*/ 6290800 w 319"/>
              <a:gd name="T45" fmla="*/ 898634 h 319"/>
              <a:gd name="T46" fmla="*/ 20798300 w 319"/>
              <a:gd name="T47" fmla="*/ 15406135 h 319"/>
              <a:gd name="T48" fmla="*/ 35305443 w 319"/>
              <a:gd name="T49" fmla="*/ 898634 h 319"/>
              <a:gd name="T50" fmla="*/ 35305443 w 319"/>
              <a:gd name="T51" fmla="*/ 898634 h 319"/>
              <a:gd name="T52" fmla="*/ 37103070 w 319"/>
              <a:gd name="T53" fmla="*/ 0 h 319"/>
              <a:gd name="T54" fmla="*/ 40826240 w 319"/>
              <a:gd name="T55" fmla="*/ 3594896 h 319"/>
              <a:gd name="T56" fmla="*/ 39927606 w 319"/>
              <a:gd name="T57" fmla="*/ 5392165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5" name="Freeform 10"/>
          <p:cNvSpPr>
            <a:spLocks noChangeArrowheads="1"/>
          </p:cNvSpPr>
          <p:nvPr/>
        </p:nvSpPr>
        <p:spPr bwMode="auto">
          <a:xfrm>
            <a:off x="8106988" y="3227916"/>
            <a:ext cx="190451" cy="129118"/>
          </a:xfrm>
          <a:custGeom>
            <a:avLst/>
            <a:gdLst>
              <a:gd name="T0" fmla="*/ 50382691 w 397"/>
              <a:gd name="T1" fmla="*/ 5531243 h 270"/>
              <a:gd name="T2" fmla="*/ 50382691 w 397"/>
              <a:gd name="T3" fmla="*/ 5531243 h 270"/>
              <a:gd name="T4" fmla="*/ 50382691 w 397"/>
              <a:gd name="T5" fmla="*/ 5531243 h 270"/>
              <a:gd name="T6" fmla="*/ 22018225 w 397"/>
              <a:gd name="T7" fmla="*/ 33702852 h 270"/>
              <a:gd name="T8" fmla="*/ 22018225 w 397"/>
              <a:gd name="T9" fmla="*/ 33702852 h 270"/>
              <a:gd name="T10" fmla="*/ 20204756 w 397"/>
              <a:gd name="T11" fmla="*/ 34603087 h 270"/>
              <a:gd name="T12" fmla="*/ 17355534 w 397"/>
              <a:gd name="T13" fmla="*/ 33702852 h 270"/>
              <a:gd name="T14" fmla="*/ 17355534 w 397"/>
              <a:gd name="T15" fmla="*/ 33702852 h 270"/>
              <a:gd name="T16" fmla="*/ 1813109 w 397"/>
              <a:gd name="T17" fmla="*/ 18266516 h 270"/>
              <a:gd name="T18" fmla="*/ 1813109 w 397"/>
              <a:gd name="T19" fmla="*/ 18266516 h 270"/>
              <a:gd name="T20" fmla="*/ 0 w 397"/>
              <a:gd name="T21" fmla="*/ 15436336 h 270"/>
              <a:gd name="T22" fmla="*/ 3626578 w 397"/>
              <a:gd name="T23" fmla="*/ 11834680 h 270"/>
              <a:gd name="T24" fmla="*/ 6475800 w 397"/>
              <a:gd name="T25" fmla="*/ 12734914 h 270"/>
              <a:gd name="T26" fmla="*/ 6475800 w 397"/>
              <a:gd name="T27" fmla="*/ 12734914 h 270"/>
              <a:gd name="T28" fmla="*/ 20204756 w 397"/>
              <a:gd name="T29" fmla="*/ 26370422 h 270"/>
              <a:gd name="T30" fmla="*/ 45849559 w 397"/>
              <a:gd name="T31" fmla="*/ 900593 h 270"/>
              <a:gd name="T32" fmla="*/ 45849559 w 397"/>
              <a:gd name="T33" fmla="*/ 900593 h 270"/>
              <a:gd name="T34" fmla="*/ 47662668 w 397"/>
              <a:gd name="T35" fmla="*/ 0 h 270"/>
              <a:gd name="T36" fmla="*/ 51289246 w 397"/>
              <a:gd name="T37" fmla="*/ 3730415 h 270"/>
              <a:gd name="T38" fmla="*/ 50382691 w 397"/>
              <a:gd name="T39" fmla="*/ 5531243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6" name="Freeform 11"/>
          <p:cNvSpPr>
            <a:spLocks noChangeArrowheads="1"/>
          </p:cNvSpPr>
          <p:nvPr/>
        </p:nvSpPr>
        <p:spPr bwMode="auto">
          <a:xfrm>
            <a:off x="7592772" y="3274483"/>
            <a:ext cx="211612" cy="27518"/>
          </a:xfrm>
          <a:custGeom>
            <a:avLst/>
            <a:gdLst>
              <a:gd name="T0" fmla="*/ 53614468 w 439"/>
              <a:gd name="T1" fmla="*/ 7216895 h 58"/>
              <a:gd name="T2" fmla="*/ 53614468 w 439"/>
              <a:gd name="T3" fmla="*/ 7216895 h 58"/>
              <a:gd name="T4" fmla="*/ 32299297 w 439"/>
              <a:gd name="T5" fmla="*/ 7216895 h 58"/>
              <a:gd name="T6" fmla="*/ 24976546 w 439"/>
              <a:gd name="T7" fmla="*/ 7216895 h 58"/>
              <a:gd name="T8" fmla="*/ 3661375 w 439"/>
              <a:gd name="T9" fmla="*/ 7216895 h 58"/>
              <a:gd name="T10" fmla="*/ 0 w 439"/>
              <a:gd name="T11" fmla="*/ 3545110 h 58"/>
              <a:gd name="T12" fmla="*/ 3661375 w 439"/>
              <a:gd name="T13" fmla="*/ 0 h 58"/>
              <a:gd name="T14" fmla="*/ 24976546 w 439"/>
              <a:gd name="T15" fmla="*/ 0 h 58"/>
              <a:gd name="T16" fmla="*/ 32299297 w 439"/>
              <a:gd name="T17" fmla="*/ 0 h 58"/>
              <a:gd name="T18" fmla="*/ 53614468 w 439"/>
              <a:gd name="T19" fmla="*/ 0 h 58"/>
              <a:gd name="T20" fmla="*/ 57275843 w 439"/>
              <a:gd name="T21" fmla="*/ 3545110 h 58"/>
              <a:gd name="T22" fmla="*/ 53614468 w 439"/>
              <a:gd name="T23" fmla="*/ 7216895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7" name="Freeform 12"/>
          <p:cNvSpPr>
            <a:spLocks noChangeArrowheads="1"/>
          </p:cNvSpPr>
          <p:nvPr/>
        </p:nvSpPr>
        <p:spPr bwMode="auto">
          <a:xfrm>
            <a:off x="7087021" y="3187700"/>
            <a:ext cx="207380" cy="207434"/>
          </a:xfrm>
          <a:custGeom>
            <a:avLst/>
            <a:gdLst>
              <a:gd name="T0" fmla="*/ 52265637 w 432"/>
              <a:gd name="T1" fmla="*/ 31126164 h 432"/>
              <a:gd name="T2" fmla="*/ 52265637 w 432"/>
              <a:gd name="T3" fmla="*/ 31126164 h 432"/>
              <a:gd name="T4" fmla="*/ 32033685 w 432"/>
              <a:gd name="T5" fmla="*/ 31126164 h 432"/>
              <a:gd name="T6" fmla="*/ 32033685 w 432"/>
              <a:gd name="T7" fmla="*/ 52135991 h 432"/>
              <a:gd name="T8" fmla="*/ 28402521 w 432"/>
              <a:gd name="T9" fmla="*/ 55897161 h 432"/>
              <a:gd name="T10" fmla="*/ 24770997 w 432"/>
              <a:gd name="T11" fmla="*/ 52135991 h 432"/>
              <a:gd name="T12" fmla="*/ 24770997 w 432"/>
              <a:gd name="T13" fmla="*/ 31126164 h 432"/>
              <a:gd name="T14" fmla="*/ 3631524 w 432"/>
              <a:gd name="T15" fmla="*/ 31126164 h 432"/>
              <a:gd name="T16" fmla="*/ 0 w 432"/>
              <a:gd name="T17" fmla="*/ 27364994 h 432"/>
              <a:gd name="T18" fmla="*/ 3631524 w 432"/>
              <a:gd name="T19" fmla="*/ 23733470 h 432"/>
              <a:gd name="T20" fmla="*/ 24770997 w 432"/>
              <a:gd name="T21" fmla="*/ 23733470 h 432"/>
              <a:gd name="T22" fmla="*/ 24770997 w 432"/>
              <a:gd name="T23" fmla="*/ 3631524 h 432"/>
              <a:gd name="T24" fmla="*/ 28402521 w 432"/>
              <a:gd name="T25" fmla="*/ 0 h 432"/>
              <a:gd name="T26" fmla="*/ 32033685 w 432"/>
              <a:gd name="T27" fmla="*/ 3631524 h 432"/>
              <a:gd name="T28" fmla="*/ 32033685 w 432"/>
              <a:gd name="T29" fmla="*/ 23733470 h 432"/>
              <a:gd name="T30" fmla="*/ 52265637 w 432"/>
              <a:gd name="T31" fmla="*/ 23733470 h 432"/>
              <a:gd name="T32" fmla="*/ 55897161 w 432"/>
              <a:gd name="T33" fmla="*/ 27364994 h 432"/>
              <a:gd name="T34" fmla="*/ 52265637 w 432"/>
              <a:gd name="T35" fmla="*/ 31126164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8" name="Freeform 13"/>
          <p:cNvSpPr>
            <a:spLocks noChangeArrowheads="1"/>
          </p:cNvSpPr>
          <p:nvPr/>
        </p:nvSpPr>
        <p:spPr bwMode="auto">
          <a:xfrm>
            <a:off x="9209485" y="4671840"/>
            <a:ext cx="107921" cy="245534"/>
          </a:xfrm>
          <a:custGeom>
            <a:avLst/>
            <a:gdLst>
              <a:gd name="T0" fmla="*/ 14374500 w 227"/>
              <a:gd name="T1" fmla="*/ 51629522 h 510"/>
              <a:gd name="T2" fmla="*/ 14374500 w 227"/>
              <a:gd name="T3" fmla="*/ 51629522 h 510"/>
              <a:gd name="T4" fmla="*/ 0 w 227"/>
              <a:gd name="T5" fmla="*/ 66362244 h 510"/>
              <a:gd name="T6" fmla="*/ 0 w 227"/>
              <a:gd name="T7" fmla="*/ 47979019 h 510"/>
              <a:gd name="T8" fmla="*/ 0 w 227"/>
              <a:gd name="T9" fmla="*/ 35984354 h 510"/>
              <a:gd name="T10" fmla="*/ 0 w 227"/>
              <a:gd name="T11" fmla="*/ 22164077 h 510"/>
              <a:gd name="T12" fmla="*/ 0 w 227"/>
              <a:gd name="T13" fmla="*/ 16688323 h 510"/>
              <a:gd name="T14" fmla="*/ 0 w 227"/>
              <a:gd name="T15" fmla="*/ 3780852 h 510"/>
              <a:gd name="T16" fmla="*/ 3561971 w 227"/>
              <a:gd name="T17" fmla="*/ 0 h 510"/>
              <a:gd name="T18" fmla="*/ 25187029 w 227"/>
              <a:gd name="T19" fmla="*/ 0 h 510"/>
              <a:gd name="T20" fmla="*/ 28748643 w 227"/>
              <a:gd name="T21" fmla="*/ 3780852 h 510"/>
              <a:gd name="T22" fmla="*/ 28748643 w 227"/>
              <a:gd name="T23" fmla="*/ 16688323 h 510"/>
              <a:gd name="T24" fmla="*/ 28748643 w 227"/>
              <a:gd name="T25" fmla="*/ 22164077 h 510"/>
              <a:gd name="T26" fmla="*/ 28748643 w 227"/>
              <a:gd name="T27" fmla="*/ 35984354 h 510"/>
              <a:gd name="T28" fmla="*/ 28748643 w 227"/>
              <a:gd name="T29" fmla="*/ 47979019 h 510"/>
              <a:gd name="T30" fmla="*/ 28748643 w 227"/>
              <a:gd name="T31" fmla="*/ 66362244 h 510"/>
              <a:gd name="T32" fmla="*/ 14374500 w 227"/>
              <a:gd name="T33" fmla="*/ 51629522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399" name="Freeform 14"/>
          <p:cNvSpPr>
            <a:spLocks noChangeArrowheads="1"/>
          </p:cNvSpPr>
          <p:nvPr/>
        </p:nvSpPr>
        <p:spPr bwMode="auto">
          <a:xfrm>
            <a:off x="8610624" y="4671840"/>
            <a:ext cx="292024" cy="292100"/>
          </a:xfrm>
          <a:custGeom>
            <a:avLst/>
            <a:gdLst>
              <a:gd name="T0" fmla="*/ 75960749 w 609"/>
              <a:gd name="T1" fmla="*/ 63149718 h 609"/>
              <a:gd name="T2" fmla="*/ 39339251 w 609"/>
              <a:gd name="T3" fmla="*/ 78678142 h 609"/>
              <a:gd name="T4" fmla="*/ 2717393 w 609"/>
              <a:gd name="T5" fmla="*/ 63149718 h 609"/>
              <a:gd name="T6" fmla="*/ 0 w 609"/>
              <a:gd name="T7" fmla="*/ 3752694 h 609"/>
              <a:gd name="T8" fmla="*/ 5435146 w 609"/>
              <a:gd name="T9" fmla="*/ 1035300 h 609"/>
              <a:gd name="T10" fmla="*/ 5435146 w 609"/>
              <a:gd name="T11" fmla="*/ 1035300 h 609"/>
              <a:gd name="T12" fmla="*/ 39339251 w 609"/>
              <a:gd name="T13" fmla="*/ 14752129 h 609"/>
              <a:gd name="T14" fmla="*/ 73113853 w 609"/>
              <a:gd name="T15" fmla="*/ 1035300 h 609"/>
              <a:gd name="T16" fmla="*/ 73113853 w 609"/>
              <a:gd name="T17" fmla="*/ 1035300 h 609"/>
              <a:gd name="T18" fmla="*/ 78678142 w 609"/>
              <a:gd name="T19" fmla="*/ 3752694 h 609"/>
              <a:gd name="T20" fmla="*/ 75960749 w 609"/>
              <a:gd name="T21" fmla="*/ 63149718 h 609"/>
              <a:gd name="T22" fmla="*/ 35715700 w 609"/>
              <a:gd name="T23" fmla="*/ 21093073 h 609"/>
              <a:gd name="T24" fmla="*/ 7246742 w 609"/>
              <a:gd name="T25" fmla="*/ 57714571 h 609"/>
              <a:gd name="T26" fmla="*/ 35715700 w 609"/>
              <a:gd name="T27" fmla="*/ 21093073 h 609"/>
              <a:gd name="T28" fmla="*/ 71302258 w 609"/>
              <a:gd name="T29" fmla="*/ 9187840 h 609"/>
              <a:gd name="T30" fmla="*/ 42962442 w 609"/>
              <a:gd name="T31" fmla="*/ 69619805 h 609"/>
              <a:gd name="T32" fmla="*/ 71302258 w 609"/>
              <a:gd name="T33" fmla="*/ 9187840 h 609"/>
              <a:gd name="T34" fmla="*/ 48526731 w 609"/>
              <a:gd name="T35" fmla="*/ 26657363 h 609"/>
              <a:gd name="T36" fmla="*/ 62114417 w 609"/>
              <a:gd name="T37" fmla="*/ 20187276 h 609"/>
              <a:gd name="T38" fmla="*/ 67678707 w 609"/>
              <a:gd name="T39" fmla="*/ 23810467 h 609"/>
              <a:gd name="T40" fmla="*/ 64961313 w 609"/>
              <a:gd name="T41" fmla="*/ 26657363 h 609"/>
              <a:gd name="T42" fmla="*/ 52150282 w 609"/>
              <a:gd name="T43" fmla="*/ 32998307 h 609"/>
              <a:gd name="T44" fmla="*/ 46585633 w 609"/>
              <a:gd name="T45" fmla="*/ 29374756 h 609"/>
              <a:gd name="T46" fmla="*/ 48526731 w 609"/>
              <a:gd name="T47" fmla="*/ 39339251 h 609"/>
              <a:gd name="T48" fmla="*/ 48526731 w 609"/>
              <a:gd name="T49" fmla="*/ 39339251 h 609"/>
              <a:gd name="T50" fmla="*/ 62114417 w 609"/>
              <a:gd name="T51" fmla="*/ 33904105 h 609"/>
              <a:gd name="T52" fmla="*/ 67678707 w 609"/>
              <a:gd name="T53" fmla="*/ 36621498 h 609"/>
              <a:gd name="T54" fmla="*/ 52150282 w 609"/>
              <a:gd name="T55" fmla="*/ 46715136 h 609"/>
              <a:gd name="T56" fmla="*/ 50338687 w 609"/>
              <a:gd name="T57" fmla="*/ 46715136 h 609"/>
              <a:gd name="T58" fmla="*/ 48526731 w 609"/>
              <a:gd name="T59" fmla="*/ 39339251 h 609"/>
              <a:gd name="T60" fmla="*/ 48526731 w 609"/>
              <a:gd name="T61" fmla="*/ 53056080 h 609"/>
              <a:gd name="T62" fmla="*/ 62114417 w 609"/>
              <a:gd name="T63" fmla="*/ 46715136 h 609"/>
              <a:gd name="T64" fmla="*/ 64055516 w 609"/>
              <a:gd name="T65" fmla="*/ 46715136 h 609"/>
              <a:gd name="T66" fmla="*/ 64961313 w 609"/>
              <a:gd name="T67" fmla="*/ 53961878 h 609"/>
              <a:gd name="T68" fmla="*/ 52150282 w 609"/>
              <a:gd name="T69" fmla="*/ 59526167 h 609"/>
              <a:gd name="T70" fmla="*/ 50338687 w 609"/>
              <a:gd name="T71" fmla="*/ 60431965 h 609"/>
              <a:gd name="T72" fmla="*/ 48526731 w 609"/>
              <a:gd name="T73" fmla="*/ 53056080 h 609"/>
              <a:gd name="T74" fmla="*/ 14622627 w 609"/>
              <a:gd name="T75" fmla="*/ 20187276 h 609"/>
              <a:gd name="T76" fmla="*/ 16434582 w 609"/>
              <a:gd name="T77" fmla="*/ 20187276 h 609"/>
              <a:gd name="T78" fmla="*/ 30151411 w 609"/>
              <a:gd name="T79" fmla="*/ 26657363 h 609"/>
              <a:gd name="T80" fmla="*/ 28339815 w 609"/>
              <a:gd name="T81" fmla="*/ 32998307 h 609"/>
              <a:gd name="T82" fmla="*/ 26527860 w 609"/>
              <a:gd name="T83" fmla="*/ 32998307 h 609"/>
              <a:gd name="T84" fmla="*/ 13716829 w 609"/>
              <a:gd name="T85" fmla="*/ 26657363 h 609"/>
              <a:gd name="T86" fmla="*/ 14622627 w 609"/>
              <a:gd name="T87" fmla="*/ 20187276 h 609"/>
              <a:gd name="T88" fmla="*/ 14622627 w 609"/>
              <a:gd name="T89" fmla="*/ 32998307 h 609"/>
              <a:gd name="T90" fmla="*/ 16434582 w 609"/>
              <a:gd name="T91" fmla="*/ 33904105 h 609"/>
              <a:gd name="T92" fmla="*/ 30151411 w 609"/>
              <a:gd name="T93" fmla="*/ 39339251 h 609"/>
              <a:gd name="T94" fmla="*/ 28339815 w 609"/>
              <a:gd name="T95" fmla="*/ 46715136 h 609"/>
              <a:gd name="T96" fmla="*/ 26527860 w 609"/>
              <a:gd name="T97" fmla="*/ 46715136 h 609"/>
              <a:gd name="T98" fmla="*/ 13716829 w 609"/>
              <a:gd name="T99" fmla="*/ 40245049 h 609"/>
              <a:gd name="T100" fmla="*/ 14622627 w 609"/>
              <a:gd name="T101" fmla="*/ 32998307 h 609"/>
              <a:gd name="T102" fmla="*/ 14622627 w 609"/>
              <a:gd name="T103" fmla="*/ 46715136 h 609"/>
              <a:gd name="T104" fmla="*/ 16434582 w 609"/>
              <a:gd name="T105" fmla="*/ 46715136 h 609"/>
              <a:gd name="T106" fmla="*/ 30151411 w 609"/>
              <a:gd name="T107" fmla="*/ 53056080 h 609"/>
              <a:gd name="T108" fmla="*/ 28339815 w 609"/>
              <a:gd name="T109" fmla="*/ 60431965 h 609"/>
              <a:gd name="T110" fmla="*/ 26527860 w 609"/>
              <a:gd name="T111" fmla="*/ 59526167 h 609"/>
              <a:gd name="T112" fmla="*/ 13716829 w 609"/>
              <a:gd name="T113" fmla="*/ 53961878 h 609"/>
              <a:gd name="T114" fmla="*/ 14622627 w 609"/>
              <a:gd name="T115" fmla="*/ 46715136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0" name="Freeform 15"/>
          <p:cNvSpPr>
            <a:spLocks noChangeArrowheads="1"/>
          </p:cNvSpPr>
          <p:nvPr/>
        </p:nvSpPr>
        <p:spPr bwMode="auto">
          <a:xfrm>
            <a:off x="8106988" y="4671840"/>
            <a:ext cx="289909" cy="292100"/>
          </a:xfrm>
          <a:custGeom>
            <a:avLst/>
            <a:gdLst>
              <a:gd name="T0" fmla="*/ 76484966 w 602"/>
              <a:gd name="T1" fmla="*/ 63149718 h 609"/>
              <a:gd name="T2" fmla="*/ 76484966 w 602"/>
              <a:gd name="T3" fmla="*/ 63149718 h 609"/>
              <a:gd name="T4" fmla="*/ 40591859 w 602"/>
              <a:gd name="T5" fmla="*/ 77772344 h 609"/>
              <a:gd name="T6" fmla="*/ 39678193 w 602"/>
              <a:gd name="T7" fmla="*/ 78678142 h 609"/>
              <a:gd name="T8" fmla="*/ 37850860 w 602"/>
              <a:gd name="T9" fmla="*/ 77772344 h 609"/>
              <a:gd name="T10" fmla="*/ 1827333 w 602"/>
              <a:gd name="T11" fmla="*/ 63149718 h 609"/>
              <a:gd name="T12" fmla="*/ 0 w 602"/>
              <a:gd name="T13" fmla="*/ 60431965 h 609"/>
              <a:gd name="T14" fmla="*/ 0 w 602"/>
              <a:gd name="T15" fmla="*/ 3752694 h 609"/>
              <a:gd name="T16" fmla="*/ 3654665 w 602"/>
              <a:gd name="T17" fmla="*/ 0 h 609"/>
              <a:gd name="T18" fmla="*/ 5481998 w 602"/>
              <a:gd name="T19" fmla="*/ 1035300 h 609"/>
              <a:gd name="T20" fmla="*/ 5481998 w 602"/>
              <a:gd name="T21" fmla="*/ 1035300 h 609"/>
              <a:gd name="T22" fmla="*/ 5481998 w 602"/>
              <a:gd name="T23" fmla="*/ 1035300 h 609"/>
              <a:gd name="T24" fmla="*/ 5481998 w 602"/>
              <a:gd name="T25" fmla="*/ 1035300 h 609"/>
              <a:gd name="T26" fmla="*/ 39678193 w 602"/>
              <a:gd name="T27" fmla="*/ 14752129 h 609"/>
              <a:gd name="T28" fmla="*/ 73743967 w 602"/>
              <a:gd name="T29" fmla="*/ 1035300 h 609"/>
              <a:gd name="T30" fmla="*/ 73743967 w 602"/>
              <a:gd name="T31" fmla="*/ 1035300 h 609"/>
              <a:gd name="T32" fmla="*/ 73743967 w 602"/>
              <a:gd name="T33" fmla="*/ 1035300 h 609"/>
              <a:gd name="T34" fmla="*/ 73743967 w 602"/>
              <a:gd name="T35" fmla="*/ 1035300 h 609"/>
              <a:gd name="T36" fmla="*/ 74657633 w 602"/>
              <a:gd name="T37" fmla="*/ 0 h 609"/>
              <a:gd name="T38" fmla="*/ 78442719 w 602"/>
              <a:gd name="T39" fmla="*/ 3752694 h 609"/>
              <a:gd name="T40" fmla="*/ 78442719 w 602"/>
              <a:gd name="T41" fmla="*/ 60431965 h 609"/>
              <a:gd name="T42" fmla="*/ 76484966 w 602"/>
              <a:gd name="T43" fmla="*/ 63149718 h 609"/>
              <a:gd name="T44" fmla="*/ 36023527 w 602"/>
              <a:gd name="T45" fmla="*/ 69619805 h 609"/>
              <a:gd name="T46" fmla="*/ 36023527 w 602"/>
              <a:gd name="T47" fmla="*/ 69619805 h 609"/>
              <a:gd name="T48" fmla="*/ 36023527 w 602"/>
              <a:gd name="T49" fmla="*/ 21093073 h 609"/>
              <a:gd name="T50" fmla="*/ 7308970 w 602"/>
              <a:gd name="T51" fmla="*/ 9187840 h 609"/>
              <a:gd name="T52" fmla="*/ 7308970 w 602"/>
              <a:gd name="T53" fmla="*/ 57714571 h 609"/>
              <a:gd name="T54" fmla="*/ 36023527 w 602"/>
              <a:gd name="T55" fmla="*/ 69619805 h 609"/>
              <a:gd name="T56" fmla="*/ 71002968 w 602"/>
              <a:gd name="T57" fmla="*/ 9187840 h 609"/>
              <a:gd name="T58" fmla="*/ 71002968 w 602"/>
              <a:gd name="T59" fmla="*/ 9187840 h 609"/>
              <a:gd name="T60" fmla="*/ 43332858 w 602"/>
              <a:gd name="T61" fmla="*/ 21093073 h 609"/>
              <a:gd name="T62" fmla="*/ 43332858 w 602"/>
              <a:gd name="T63" fmla="*/ 69619805 h 609"/>
              <a:gd name="T64" fmla="*/ 71002968 w 602"/>
              <a:gd name="T65" fmla="*/ 57714571 h 609"/>
              <a:gd name="T66" fmla="*/ 71002968 w 602"/>
              <a:gd name="T67" fmla="*/ 9187840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1" name="Freeform 16"/>
          <p:cNvSpPr>
            <a:spLocks noChangeArrowheads="1"/>
          </p:cNvSpPr>
          <p:nvPr/>
        </p:nvSpPr>
        <p:spPr bwMode="auto">
          <a:xfrm>
            <a:off x="7630863" y="4686656"/>
            <a:ext cx="228541" cy="264584"/>
          </a:xfrm>
          <a:custGeom>
            <a:avLst/>
            <a:gdLst>
              <a:gd name="T0" fmla="*/ 58106390 w 475"/>
              <a:gd name="T1" fmla="*/ 71207247 h 552"/>
              <a:gd name="T2" fmla="*/ 58106390 w 475"/>
              <a:gd name="T3" fmla="*/ 71207247 h 552"/>
              <a:gd name="T4" fmla="*/ 54327993 w 475"/>
              <a:gd name="T5" fmla="*/ 71207247 h 552"/>
              <a:gd name="T6" fmla="*/ 54327993 w 475"/>
              <a:gd name="T7" fmla="*/ 0 h 552"/>
              <a:gd name="T8" fmla="*/ 58106390 w 475"/>
              <a:gd name="T9" fmla="*/ 0 h 552"/>
              <a:gd name="T10" fmla="*/ 61754124 w 475"/>
              <a:gd name="T11" fmla="*/ 3618618 h 552"/>
              <a:gd name="T12" fmla="*/ 61754124 w 475"/>
              <a:gd name="T13" fmla="*/ 67588630 h 552"/>
              <a:gd name="T14" fmla="*/ 58106390 w 475"/>
              <a:gd name="T15" fmla="*/ 71207247 h 552"/>
              <a:gd name="T16" fmla="*/ 7426131 w 475"/>
              <a:gd name="T17" fmla="*/ 67588630 h 552"/>
              <a:gd name="T18" fmla="*/ 7426131 w 475"/>
              <a:gd name="T19" fmla="*/ 67588630 h 552"/>
              <a:gd name="T20" fmla="*/ 7426131 w 475"/>
              <a:gd name="T21" fmla="*/ 63970012 h 552"/>
              <a:gd name="T22" fmla="*/ 13809846 w 475"/>
              <a:gd name="T23" fmla="*/ 63970012 h 552"/>
              <a:gd name="T24" fmla="*/ 21235977 w 475"/>
              <a:gd name="T25" fmla="*/ 56603721 h 552"/>
              <a:gd name="T26" fmla="*/ 13809846 w 475"/>
              <a:gd name="T27" fmla="*/ 49237429 h 552"/>
              <a:gd name="T28" fmla="*/ 7426131 w 475"/>
              <a:gd name="T29" fmla="*/ 49237429 h 552"/>
              <a:gd name="T30" fmla="*/ 7426131 w 475"/>
              <a:gd name="T31" fmla="*/ 42905028 h 552"/>
              <a:gd name="T32" fmla="*/ 13809846 w 475"/>
              <a:gd name="T33" fmla="*/ 42905028 h 552"/>
              <a:gd name="T34" fmla="*/ 21235977 w 475"/>
              <a:gd name="T35" fmla="*/ 35539095 h 552"/>
              <a:gd name="T36" fmla="*/ 13809846 w 475"/>
              <a:gd name="T37" fmla="*/ 28301860 h 552"/>
              <a:gd name="T38" fmla="*/ 7426131 w 475"/>
              <a:gd name="T39" fmla="*/ 28301860 h 552"/>
              <a:gd name="T40" fmla="*/ 7426131 w 475"/>
              <a:gd name="T41" fmla="*/ 21840403 h 552"/>
              <a:gd name="T42" fmla="*/ 13809846 w 475"/>
              <a:gd name="T43" fmla="*/ 21840403 h 552"/>
              <a:gd name="T44" fmla="*/ 21235977 w 475"/>
              <a:gd name="T45" fmla="*/ 14603167 h 552"/>
              <a:gd name="T46" fmla="*/ 13809846 w 475"/>
              <a:gd name="T47" fmla="*/ 7236876 h 552"/>
              <a:gd name="T48" fmla="*/ 7426131 w 475"/>
              <a:gd name="T49" fmla="*/ 7236876 h 552"/>
              <a:gd name="T50" fmla="*/ 7426131 w 475"/>
              <a:gd name="T51" fmla="*/ 3618618 h 552"/>
              <a:gd name="T52" fmla="*/ 11074226 w 475"/>
              <a:gd name="T53" fmla="*/ 0 h 552"/>
              <a:gd name="T54" fmla="*/ 50680259 w 475"/>
              <a:gd name="T55" fmla="*/ 0 h 552"/>
              <a:gd name="T56" fmla="*/ 50680259 w 475"/>
              <a:gd name="T57" fmla="*/ 71207247 h 552"/>
              <a:gd name="T58" fmla="*/ 11074226 w 475"/>
              <a:gd name="T59" fmla="*/ 71207247 h 552"/>
              <a:gd name="T60" fmla="*/ 7426131 w 475"/>
              <a:gd name="T61" fmla="*/ 67588630 h 552"/>
              <a:gd name="T62" fmla="*/ 17588243 w 475"/>
              <a:gd name="T63" fmla="*/ 14603167 h 552"/>
              <a:gd name="T64" fmla="*/ 17588243 w 475"/>
              <a:gd name="T65" fmla="*/ 14603167 h 552"/>
              <a:gd name="T66" fmla="*/ 13809846 w 475"/>
              <a:gd name="T67" fmla="*/ 18221785 h 552"/>
              <a:gd name="T68" fmla="*/ 3778036 w 475"/>
              <a:gd name="T69" fmla="*/ 18221785 h 552"/>
              <a:gd name="T70" fmla="*/ 0 w 475"/>
              <a:gd name="T71" fmla="*/ 14603167 h 552"/>
              <a:gd name="T72" fmla="*/ 3778036 w 475"/>
              <a:gd name="T73" fmla="*/ 10984909 h 552"/>
              <a:gd name="T74" fmla="*/ 13809846 w 475"/>
              <a:gd name="T75" fmla="*/ 10984909 h 552"/>
              <a:gd name="T76" fmla="*/ 17588243 w 475"/>
              <a:gd name="T77" fmla="*/ 14603167 h 552"/>
              <a:gd name="T78" fmla="*/ 3778036 w 475"/>
              <a:gd name="T79" fmla="*/ 31920478 h 552"/>
              <a:gd name="T80" fmla="*/ 3778036 w 475"/>
              <a:gd name="T81" fmla="*/ 31920478 h 552"/>
              <a:gd name="T82" fmla="*/ 13809846 w 475"/>
              <a:gd name="T83" fmla="*/ 31920478 h 552"/>
              <a:gd name="T84" fmla="*/ 17588243 w 475"/>
              <a:gd name="T85" fmla="*/ 35539095 h 552"/>
              <a:gd name="T86" fmla="*/ 13809846 w 475"/>
              <a:gd name="T87" fmla="*/ 39286770 h 552"/>
              <a:gd name="T88" fmla="*/ 3778036 w 475"/>
              <a:gd name="T89" fmla="*/ 39286770 h 552"/>
              <a:gd name="T90" fmla="*/ 0 w 475"/>
              <a:gd name="T91" fmla="*/ 35539095 h 552"/>
              <a:gd name="T92" fmla="*/ 3778036 w 475"/>
              <a:gd name="T93" fmla="*/ 31920478 h 552"/>
              <a:gd name="T94" fmla="*/ 3778036 w 475"/>
              <a:gd name="T95" fmla="*/ 52985462 h 552"/>
              <a:gd name="T96" fmla="*/ 3778036 w 475"/>
              <a:gd name="T97" fmla="*/ 52985462 h 552"/>
              <a:gd name="T98" fmla="*/ 13809846 w 475"/>
              <a:gd name="T99" fmla="*/ 52985462 h 552"/>
              <a:gd name="T100" fmla="*/ 17588243 w 475"/>
              <a:gd name="T101" fmla="*/ 56603721 h 552"/>
              <a:gd name="T102" fmla="*/ 13809846 w 475"/>
              <a:gd name="T103" fmla="*/ 60222338 h 552"/>
              <a:gd name="T104" fmla="*/ 3778036 w 475"/>
              <a:gd name="T105" fmla="*/ 60222338 h 552"/>
              <a:gd name="T106" fmla="*/ 0 w 475"/>
              <a:gd name="T107" fmla="*/ 56603721 h 552"/>
              <a:gd name="T108" fmla="*/ 3778036 w 475"/>
              <a:gd name="T109" fmla="*/ 52985462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2" name="Freeform 17"/>
          <p:cNvSpPr>
            <a:spLocks noChangeArrowheads="1"/>
          </p:cNvSpPr>
          <p:nvPr/>
        </p:nvSpPr>
        <p:spPr bwMode="auto">
          <a:xfrm>
            <a:off x="7139924" y="4682423"/>
            <a:ext cx="243353" cy="281518"/>
          </a:xfrm>
          <a:custGeom>
            <a:avLst/>
            <a:gdLst>
              <a:gd name="T0" fmla="*/ 61748637 w 509"/>
              <a:gd name="T1" fmla="*/ 58478392 h 587"/>
              <a:gd name="T2" fmla="*/ 61748637 w 509"/>
              <a:gd name="T3" fmla="*/ 58478392 h 587"/>
              <a:gd name="T4" fmla="*/ 59047150 w 509"/>
              <a:gd name="T5" fmla="*/ 57572693 h 587"/>
              <a:gd name="T6" fmla="*/ 56345663 w 509"/>
              <a:gd name="T7" fmla="*/ 54855954 h 587"/>
              <a:gd name="T8" fmla="*/ 56345663 w 509"/>
              <a:gd name="T9" fmla="*/ 72192291 h 587"/>
              <a:gd name="T10" fmla="*/ 52614799 w 509"/>
              <a:gd name="T11" fmla="*/ 75814728 h 587"/>
              <a:gd name="T12" fmla="*/ 49012696 w 509"/>
              <a:gd name="T13" fmla="*/ 72192291 h 587"/>
              <a:gd name="T14" fmla="*/ 49012696 w 509"/>
              <a:gd name="T15" fmla="*/ 54855954 h 587"/>
              <a:gd name="T16" fmla="*/ 47211824 w 509"/>
              <a:gd name="T17" fmla="*/ 57572693 h 587"/>
              <a:gd name="T18" fmla="*/ 44510337 w 509"/>
              <a:gd name="T19" fmla="*/ 58478392 h 587"/>
              <a:gd name="T20" fmla="*/ 40908235 w 509"/>
              <a:gd name="T21" fmla="*/ 54855954 h 587"/>
              <a:gd name="T22" fmla="*/ 41808850 w 509"/>
              <a:gd name="T23" fmla="*/ 52138857 h 587"/>
              <a:gd name="T24" fmla="*/ 50813927 w 509"/>
              <a:gd name="T25" fmla="*/ 43858794 h 587"/>
              <a:gd name="T26" fmla="*/ 52614799 w 509"/>
              <a:gd name="T27" fmla="*/ 42953095 h 587"/>
              <a:gd name="T28" fmla="*/ 55445048 w 509"/>
              <a:gd name="T29" fmla="*/ 43858794 h 587"/>
              <a:gd name="T30" fmla="*/ 63549509 w 509"/>
              <a:gd name="T31" fmla="*/ 52138857 h 587"/>
              <a:gd name="T32" fmla="*/ 65350381 w 509"/>
              <a:gd name="T33" fmla="*/ 54855954 h 587"/>
              <a:gd name="T34" fmla="*/ 61748637 w 509"/>
              <a:gd name="T35" fmla="*/ 58478392 h 587"/>
              <a:gd name="T36" fmla="*/ 39107363 w 509"/>
              <a:gd name="T37" fmla="*/ 49292630 h 587"/>
              <a:gd name="T38" fmla="*/ 39107363 w 509"/>
              <a:gd name="T39" fmla="*/ 49292630 h 587"/>
              <a:gd name="T40" fmla="*/ 37177729 w 509"/>
              <a:gd name="T41" fmla="*/ 54855954 h 587"/>
              <a:gd name="T42" fmla="*/ 44510337 w 509"/>
              <a:gd name="T43" fmla="*/ 62100829 h 587"/>
              <a:gd name="T44" fmla="*/ 45410952 w 509"/>
              <a:gd name="T45" fmla="*/ 62100829 h 587"/>
              <a:gd name="T46" fmla="*/ 45410952 w 509"/>
              <a:gd name="T47" fmla="*/ 70380892 h 587"/>
              <a:gd name="T48" fmla="*/ 3602102 w 509"/>
              <a:gd name="T49" fmla="*/ 70380892 h 587"/>
              <a:gd name="T50" fmla="*/ 0 w 509"/>
              <a:gd name="T51" fmla="*/ 66758455 h 587"/>
              <a:gd name="T52" fmla="*/ 0 w 509"/>
              <a:gd name="T53" fmla="*/ 3622437 h 587"/>
              <a:gd name="T54" fmla="*/ 3602102 w 509"/>
              <a:gd name="T55" fmla="*/ 0 h 587"/>
              <a:gd name="T56" fmla="*/ 11706564 w 509"/>
              <a:gd name="T57" fmla="*/ 0 h 587"/>
              <a:gd name="T58" fmla="*/ 11706564 w 509"/>
              <a:gd name="T59" fmla="*/ 0 h 587"/>
              <a:gd name="T60" fmla="*/ 22641275 w 509"/>
              <a:gd name="T61" fmla="*/ 0 h 587"/>
              <a:gd name="T62" fmla="*/ 22641275 w 509"/>
              <a:gd name="T63" fmla="*/ 13713899 h 587"/>
              <a:gd name="T64" fmla="*/ 22641275 w 509"/>
              <a:gd name="T65" fmla="*/ 20959133 h 587"/>
              <a:gd name="T66" fmla="*/ 29973883 w 509"/>
              <a:gd name="T67" fmla="*/ 28333497 h 587"/>
              <a:gd name="T68" fmla="*/ 37177729 w 509"/>
              <a:gd name="T69" fmla="*/ 28333497 h 587"/>
              <a:gd name="T70" fmla="*/ 52614799 w 509"/>
              <a:gd name="T71" fmla="*/ 28333497 h 587"/>
              <a:gd name="T72" fmla="*/ 52614799 w 509"/>
              <a:gd name="T73" fmla="*/ 39330657 h 587"/>
              <a:gd name="T74" fmla="*/ 48112440 w 509"/>
              <a:gd name="T75" fmla="*/ 41141696 h 587"/>
              <a:gd name="T76" fmla="*/ 39107363 w 509"/>
              <a:gd name="T77" fmla="*/ 49292630 h 587"/>
              <a:gd name="T78" fmla="*/ 29973883 w 509"/>
              <a:gd name="T79" fmla="*/ 24711059 h 587"/>
              <a:gd name="T80" fmla="*/ 29973883 w 509"/>
              <a:gd name="T81" fmla="*/ 24711059 h 587"/>
              <a:gd name="T82" fmla="*/ 26371780 w 509"/>
              <a:gd name="T83" fmla="*/ 20959133 h 587"/>
              <a:gd name="T84" fmla="*/ 26371780 w 509"/>
              <a:gd name="T85" fmla="*/ 13713899 h 587"/>
              <a:gd name="T86" fmla="*/ 26371780 w 509"/>
              <a:gd name="T87" fmla="*/ 0 h 587"/>
              <a:gd name="T88" fmla="*/ 26371780 w 509"/>
              <a:gd name="T89" fmla="*/ 0 h 587"/>
              <a:gd name="T90" fmla="*/ 52614799 w 509"/>
              <a:gd name="T91" fmla="*/ 24711059 h 587"/>
              <a:gd name="T92" fmla="*/ 37177729 w 509"/>
              <a:gd name="T93" fmla="*/ 24711059 h 587"/>
              <a:gd name="T94" fmla="*/ 29973883 w 509"/>
              <a:gd name="T95" fmla="*/ 24711059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3" name="Freeform 18"/>
          <p:cNvSpPr>
            <a:spLocks noChangeArrowheads="1"/>
          </p:cNvSpPr>
          <p:nvPr/>
        </p:nvSpPr>
        <p:spPr bwMode="auto">
          <a:xfrm>
            <a:off x="10127878" y="2647950"/>
            <a:ext cx="245470" cy="281518"/>
          </a:xfrm>
          <a:custGeom>
            <a:avLst/>
            <a:gdLst>
              <a:gd name="T0" fmla="*/ 65449438 w 510"/>
              <a:gd name="T1" fmla="*/ 65852755 h 587"/>
              <a:gd name="T2" fmla="*/ 65449438 w 510"/>
              <a:gd name="T3" fmla="*/ 65852755 h 587"/>
              <a:gd name="T4" fmla="*/ 57235625 w 510"/>
              <a:gd name="T5" fmla="*/ 74003689 h 587"/>
              <a:gd name="T6" fmla="*/ 54367579 w 510"/>
              <a:gd name="T7" fmla="*/ 75814728 h 587"/>
              <a:gd name="T8" fmla="*/ 51629522 w 510"/>
              <a:gd name="T9" fmla="*/ 74003689 h 587"/>
              <a:gd name="T10" fmla="*/ 43415710 w 510"/>
              <a:gd name="T11" fmla="*/ 65852755 h 587"/>
              <a:gd name="T12" fmla="*/ 42503264 w 510"/>
              <a:gd name="T13" fmla="*/ 63006529 h 587"/>
              <a:gd name="T14" fmla="*/ 46153767 w 510"/>
              <a:gd name="T15" fmla="*/ 59384091 h 587"/>
              <a:gd name="T16" fmla="*/ 47979019 w 510"/>
              <a:gd name="T17" fmla="*/ 61195130 h 587"/>
              <a:gd name="T18" fmla="*/ 50717076 w 510"/>
              <a:gd name="T19" fmla="*/ 63006529 h 587"/>
              <a:gd name="T20" fmla="*/ 50717076 w 510"/>
              <a:gd name="T21" fmla="*/ 46575532 h 587"/>
              <a:gd name="T22" fmla="*/ 54367579 w 510"/>
              <a:gd name="T23" fmla="*/ 42953095 h 587"/>
              <a:gd name="T24" fmla="*/ 58148432 w 510"/>
              <a:gd name="T25" fmla="*/ 46575532 h 587"/>
              <a:gd name="T26" fmla="*/ 58148432 w 510"/>
              <a:gd name="T27" fmla="*/ 63006529 h 587"/>
              <a:gd name="T28" fmla="*/ 60886489 w 510"/>
              <a:gd name="T29" fmla="*/ 61195130 h 587"/>
              <a:gd name="T30" fmla="*/ 62711741 w 510"/>
              <a:gd name="T31" fmla="*/ 59384091 h 587"/>
              <a:gd name="T32" fmla="*/ 66362244 w 510"/>
              <a:gd name="T33" fmla="*/ 63006529 h 587"/>
              <a:gd name="T34" fmla="*/ 65449438 w 510"/>
              <a:gd name="T35" fmla="*/ 65852755 h 587"/>
              <a:gd name="T36" fmla="*/ 47066212 w 510"/>
              <a:gd name="T37" fmla="*/ 46575532 h 587"/>
              <a:gd name="T38" fmla="*/ 47066212 w 510"/>
              <a:gd name="T39" fmla="*/ 46575532 h 587"/>
              <a:gd name="T40" fmla="*/ 47066212 w 510"/>
              <a:gd name="T41" fmla="*/ 55761294 h 587"/>
              <a:gd name="T42" fmla="*/ 46153767 w 510"/>
              <a:gd name="T43" fmla="*/ 55761294 h 587"/>
              <a:gd name="T44" fmla="*/ 38722051 w 510"/>
              <a:gd name="T45" fmla="*/ 63006529 h 587"/>
              <a:gd name="T46" fmla="*/ 40547302 w 510"/>
              <a:gd name="T47" fmla="*/ 68569853 h 587"/>
              <a:gd name="T48" fmla="*/ 42503264 w 510"/>
              <a:gd name="T49" fmla="*/ 70380892 h 587"/>
              <a:gd name="T50" fmla="*/ 3780852 w 510"/>
              <a:gd name="T51" fmla="*/ 70380892 h 587"/>
              <a:gd name="T52" fmla="*/ 0 w 510"/>
              <a:gd name="T53" fmla="*/ 66758455 h 587"/>
              <a:gd name="T54" fmla="*/ 0 w 510"/>
              <a:gd name="T55" fmla="*/ 3622437 h 587"/>
              <a:gd name="T56" fmla="*/ 3780852 w 510"/>
              <a:gd name="T57" fmla="*/ 0 h 587"/>
              <a:gd name="T58" fmla="*/ 12907471 w 510"/>
              <a:gd name="T59" fmla="*/ 0 h 587"/>
              <a:gd name="T60" fmla="*/ 12907471 w 510"/>
              <a:gd name="T61" fmla="*/ 0 h 587"/>
              <a:gd name="T62" fmla="*/ 23989329 w 510"/>
              <a:gd name="T63" fmla="*/ 0 h 587"/>
              <a:gd name="T64" fmla="*/ 23989329 w 510"/>
              <a:gd name="T65" fmla="*/ 13713899 h 587"/>
              <a:gd name="T66" fmla="*/ 23989329 w 510"/>
              <a:gd name="T67" fmla="*/ 20959133 h 587"/>
              <a:gd name="T68" fmla="*/ 31421045 w 510"/>
              <a:gd name="T69" fmla="*/ 28333497 h 587"/>
              <a:gd name="T70" fmla="*/ 38722051 w 510"/>
              <a:gd name="T71" fmla="*/ 28333497 h 587"/>
              <a:gd name="T72" fmla="*/ 54367579 w 510"/>
              <a:gd name="T73" fmla="*/ 28333497 h 587"/>
              <a:gd name="T74" fmla="*/ 54367579 w 510"/>
              <a:gd name="T75" fmla="*/ 39330657 h 587"/>
              <a:gd name="T76" fmla="*/ 54367579 w 510"/>
              <a:gd name="T77" fmla="*/ 39330657 h 587"/>
              <a:gd name="T78" fmla="*/ 47066212 w 510"/>
              <a:gd name="T79" fmla="*/ 46575532 h 587"/>
              <a:gd name="T80" fmla="*/ 31421045 w 510"/>
              <a:gd name="T81" fmla="*/ 24711059 h 587"/>
              <a:gd name="T82" fmla="*/ 31421045 w 510"/>
              <a:gd name="T83" fmla="*/ 24711059 h 587"/>
              <a:gd name="T84" fmla="*/ 27770542 w 510"/>
              <a:gd name="T85" fmla="*/ 20959133 h 587"/>
              <a:gd name="T86" fmla="*/ 27770542 w 510"/>
              <a:gd name="T87" fmla="*/ 13713899 h 587"/>
              <a:gd name="T88" fmla="*/ 27770542 w 510"/>
              <a:gd name="T89" fmla="*/ 0 h 587"/>
              <a:gd name="T90" fmla="*/ 27770542 w 510"/>
              <a:gd name="T91" fmla="*/ 0 h 587"/>
              <a:gd name="T92" fmla="*/ 54367579 w 510"/>
              <a:gd name="T93" fmla="*/ 24711059 h 587"/>
              <a:gd name="T94" fmla="*/ 38722051 w 510"/>
              <a:gd name="T95" fmla="*/ 24711059 h 587"/>
              <a:gd name="T96" fmla="*/ 31421045 w 510"/>
              <a:gd name="T97" fmla="*/ 24711059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4" name="Freeform 19"/>
          <p:cNvSpPr>
            <a:spLocks noChangeArrowheads="1"/>
          </p:cNvSpPr>
          <p:nvPr/>
        </p:nvSpPr>
        <p:spPr bwMode="auto">
          <a:xfrm>
            <a:off x="9624242" y="2647950"/>
            <a:ext cx="245470" cy="275167"/>
          </a:xfrm>
          <a:custGeom>
            <a:avLst/>
            <a:gdLst>
              <a:gd name="T0" fmla="*/ 65449438 w 510"/>
              <a:gd name="T1" fmla="*/ 58633190 h 573"/>
              <a:gd name="T2" fmla="*/ 65449438 w 510"/>
              <a:gd name="T3" fmla="*/ 58633190 h 573"/>
              <a:gd name="T4" fmla="*/ 60886489 w 510"/>
              <a:gd name="T5" fmla="*/ 63173440 h 573"/>
              <a:gd name="T6" fmla="*/ 65449438 w 510"/>
              <a:gd name="T7" fmla="*/ 68751328 h 573"/>
              <a:gd name="T8" fmla="*/ 66362244 w 510"/>
              <a:gd name="T9" fmla="*/ 70567284 h 573"/>
              <a:gd name="T10" fmla="*/ 62711741 w 510"/>
              <a:gd name="T11" fmla="*/ 74199556 h 573"/>
              <a:gd name="T12" fmla="*/ 59973683 w 510"/>
              <a:gd name="T13" fmla="*/ 73291578 h 573"/>
              <a:gd name="T14" fmla="*/ 55280025 w 510"/>
              <a:gd name="T15" fmla="*/ 68751328 h 573"/>
              <a:gd name="T16" fmla="*/ 50717076 w 510"/>
              <a:gd name="T17" fmla="*/ 73291578 h 573"/>
              <a:gd name="T18" fmla="*/ 47979019 w 510"/>
              <a:gd name="T19" fmla="*/ 74199556 h 573"/>
              <a:gd name="T20" fmla="*/ 44328516 w 510"/>
              <a:gd name="T21" fmla="*/ 70567284 h 573"/>
              <a:gd name="T22" fmla="*/ 45240961 w 510"/>
              <a:gd name="T23" fmla="*/ 68751328 h 573"/>
              <a:gd name="T24" fmla="*/ 45240961 w 510"/>
              <a:gd name="T25" fmla="*/ 68751328 h 573"/>
              <a:gd name="T26" fmla="*/ 49804270 w 510"/>
              <a:gd name="T27" fmla="*/ 63173440 h 573"/>
              <a:gd name="T28" fmla="*/ 45240961 w 510"/>
              <a:gd name="T29" fmla="*/ 58633190 h 573"/>
              <a:gd name="T30" fmla="*/ 44328516 w 510"/>
              <a:gd name="T31" fmla="*/ 55908896 h 573"/>
              <a:gd name="T32" fmla="*/ 47979019 w 510"/>
              <a:gd name="T33" fmla="*/ 52276985 h 573"/>
              <a:gd name="T34" fmla="*/ 50717076 w 510"/>
              <a:gd name="T35" fmla="*/ 54092940 h 573"/>
              <a:gd name="T36" fmla="*/ 55280025 w 510"/>
              <a:gd name="T37" fmla="*/ 58633190 h 573"/>
              <a:gd name="T38" fmla="*/ 59973683 w 510"/>
              <a:gd name="T39" fmla="*/ 54092940 h 573"/>
              <a:gd name="T40" fmla="*/ 59973683 w 510"/>
              <a:gd name="T41" fmla="*/ 54092940 h 573"/>
              <a:gd name="T42" fmla="*/ 62711741 w 510"/>
              <a:gd name="T43" fmla="*/ 52276985 h 573"/>
              <a:gd name="T44" fmla="*/ 66362244 w 510"/>
              <a:gd name="T45" fmla="*/ 55908896 h 573"/>
              <a:gd name="T46" fmla="*/ 65449438 w 510"/>
              <a:gd name="T47" fmla="*/ 58633190 h 573"/>
              <a:gd name="T48" fmla="*/ 54367579 w 510"/>
              <a:gd name="T49" fmla="*/ 52276985 h 573"/>
              <a:gd name="T50" fmla="*/ 54367579 w 510"/>
              <a:gd name="T51" fmla="*/ 52276985 h 573"/>
              <a:gd name="T52" fmla="*/ 54367579 w 510"/>
              <a:gd name="T53" fmla="*/ 52276985 h 573"/>
              <a:gd name="T54" fmla="*/ 53454773 w 510"/>
              <a:gd name="T55" fmla="*/ 51238987 h 573"/>
              <a:gd name="T56" fmla="*/ 53454773 w 510"/>
              <a:gd name="T57" fmla="*/ 51238987 h 573"/>
              <a:gd name="T58" fmla="*/ 47979019 w 510"/>
              <a:gd name="T59" fmla="*/ 48515053 h 573"/>
              <a:gd name="T60" fmla="*/ 40547302 w 510"/>
              <a:gd name="T61" fmla="*/ 55908896 h 573"/>
              <a:gd name="T62" fmla="*/ 42503264 w 510"/>
              <a:gd name="T63" fmla="*/ 61357124 h 573"/>
              <a:gd name="T64" fmla="*/ 42503264 w 510"/>
              <a:gd name="T65" fmla="*/ 61357124 h 573"/>
              <a:gd name="T66" fmla="*/ 45240961 w 510"/>
              <a:gd name="T67" fmla="*/ 63173440 h 573"/>
              <a:gd name="T68" fmla="*/ 42503264 w 510"/>
              <a:gd name="T69" fmla="*/ 66027034 h 573"/>
              <a:gd name="T70" fmla="*/ 42503264 w 510"/>
              <a:gd name="T71" fmla="*/ 66027034 h 573"/>
              <a:gd name="T72" fmla="*/ 40547302 w 510"/>
              <a:gd name="T73" fmla="*/ 70567284 h 573"/>
              <a:gd name="T74" fmla="*/ 37809606 w 510"/>
              <a:gd name="T75" fmla="*/ 70567284 h 573"/>
              <a:gd name="T76" fmla="*/ 37809606 w 510"/>
              <a:gd name="T77" fmla="*/ 70567284 h 573"/>
              <a:gd name="T78" fmla="*/ 3780852 w 510"/>
              <a:gd name="T79" fmla="*/ 70567284 h 573"/>
              <a:gd name="T80" fmla="*/ 0 w 510"/>
              <a:gd name="T81" fmla="*/ 66935372 h 573"/>
              <a:gd name="T82" fmla="*/ 0 w 510"/>
              <a:gd name="T83" fmla="*/ 3632272 h 573"/>
              <a:gd name="T84" fmla="*/ 3780852 w 510"/>
              <a:gd name="T85" fmla="*/ 0 h 573"/>
              <a:gd name="T86" fmla="*/ 11994664 w 510"/>
              <a:gd name="T87" fmla="*/ 0 h 573"/>
              <a:gd name="T88" fmla="*/ 23076884 w 510"/>
              <a:gd name="T89" fmla="*/ 0 h 573"/>
              <a:gd name="T90" fmla="*/ 23076884 w 510"/>
              <a:gd name="T91" fmla="*/ 13750410 h 573"/>
              <a:gd name="T92" fmla="*/ 23076884 w 510"/>
              <a:gd name="T93" fmla="*/ 21014594 h 573"/>
              <a:gd name="T94" fmla="*/ 30508239 w 510"/>
              <a:gd name="T95" fmla="*/ 28408437 h 573"/>
              <a:gd name="T96" fmla="*/ 37809606 w 510"/>
              <a:gd name="T97" fmla="*/ 28408437 h 573"/>
              <a:gd name="T98" fmla="*/ 54367579 w 510"/>
              <a:gd name="T99" fmla="*/ 28408437 h 573"/>
              <a:gd name="T100" fmla="*/ 54367579 w 510"/>
              <a:gd name="T101" fmla="*/ 48515053 h 573"/>
              <a:gd name="T102" fmla="*/ 54367579 w 510"/>
              <a:gd name="T103" fmla="*/ 48515053 h 573"/>
              <a:gd name="T104" fmla="*/ 54367579 w 510"/>
              <a:gd name="T105" fmla="*/ 52276985 h 573"/>
              <a:gd name="T106" fmla="*/ 30508239 w 510"/>
              <a:gd name="T107" fmla="*/ 24776525 h 573"/>
              <a:gd name="T108" fmla="*/ 30508239 w 510"/>
              <a:gd name="T109" fmla="*/ 24776525 h 573"/>
              <a:gd name="T110" fmla="*/ 26727387 w 510"/>
              <a:gd name="T111" fmla="*/ 21014594 h 573"/>
              <a:gd name="T112" fmla="*/ 26727387 w 510"/>
              <a:gd name="T113" fmla="*/ 13750410 h 573"/>
              <a:gd name="T114" fmla="*/ 26727387 w 510"/>
              <a:gd name="T115" fmla="*/ 0 h 573"/>
              <a:gd name="T116" fmla="*/ 54367579 w 510"/>
              <a:gd name="T117" fmla="*/ 24776525 h 573"/>
              <a:gd name="T118" fmla="*/ 37809606 w 510"/>
              <a:gd name="T119" fmla="*/ 24776525 h 573"/>
              <a:gd name="T120" fmla="*/ 30508239 w 510"/>
              <a:gd name="T121" fmla="*/ 24776525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5" name="Freeform 20"/>
          <p:cNvSpPr>
            <a:spLocks noChangeArrowheads="1"/>
          </p:cNvSpPr>
          <p:nvPr/>
        </p:nvSpPr>
        <p:spPr bwMode="auto">
          <a:xfrm>
            <a:off x="9118491" y="2647950"/>
            <a:ext cx="245470" cy="268818"/>
          </a:xfrm>
          <a:custGeom>
            <a:avLst/>
            <a:gdLst>
              <a:gd name="T0" fmla="*/ 64536992 w 510"/>
              <a:gd name="T1" fmla="*/ 61528392 h 559"/>
              <a:gd name="T2" fmla="*/ 64536992 w 510"/>
              <a:gd name="T3" fmla="*/ 61528392 h 559"/>
              <a:gd name="T4" fmla="*/ 55280025 w 510"/>
              <a:gd name="T5" fmla="*/ 70763999 h 559"/>
              <a:gd name="T6" fmla="*/ 52542328 w 510"/>
              <a:gd name="T7" fmla="*/ 72585008 h 559"/>
              <a:gd name="T8" fmla="*/ 49804270 w 510"/>
              <a:gd name="T9" fmla="*/ 70763999 h 559"/>
              <a:gd name="T10" fmla="*/ 45240961 w 510"/>
              <a:gd name="T11" fmla="*/ 66211296 h 559"/>
              <a:gd name="T12" fmla="*/ 44328516 w 510"/>
              <a:gd name="T13" fmla="*/ 63349401 h 559"/>
              <a:gd name="T14" fmla="*/ 47979019 w 510"/>
              <a:gd name="T15" fmla="*/ 59707023 h 559"/>
              <a:gd name="T16" fmla="*/ 49804270 w 510"/>
              <a:gd name="T17" fmla="*/ 61528392 h 559"/>
              <a:gd name="T18" fmla="*/ 52542328 w 510"/>
              <a:gd name="T19" fmla="*/ 63349401 h 559"/>
              <a:gd name="T20" fmla="*/ 59973683 w 510"/>
              <a:gd name="T21" fmla="*/ 56065005 h 559"/>
              <a:gd name="T22" fmla="*/ 59973683 w 510"/>
              <a:gd name="T23" fmla="*/ 56065005 h 559"/>
              <a:gd name="T24" fmla="*/ 62711741 w 510"/>
              <a:gd name="T25" fmla="*/ 55154320 h 559"/>
              <a:gd name="T26" fmla="*/ 66362244 w 510"/>
              <a:gd name="T27" fmla="*/ 58796699 h 559"/>
              <a:gd name="T28" fmla="*/ 64536992 w 510"/>
              <a:gd name="T29" fmla="*/ 61528392 h 559"/>
              <a:gd name="T30" fmla="*/ 53454773 w 510"/>
              <a:gd name="T31" fmla="*/ 56975329 h 559"/>
              <a:gd name="T32" fmla="*/ 53454773 w 510"/>
              <a:gd name="T33" fmla="*/ 56975329 h 559"/>
              <a:gd name="T34" fmla="*/ 52542328 w 510"/>
              <a:gd name="T35" fmla="*/ 57886014 h 559"/>
              <a:gd name="T36" fmla="*/ 47979019 w 510"/>
              <a:gd name="T37" fmla="*/ 56065005 h 559"/>
              <a:gd name="T38" fmla="*/ 40547302 w 510"/>
              <a:gd name="T39" fmla="*/ 63349401 h 559"/>
              <a:gd name="T40" fmla="*/ 42372554 w 510"/>
              <a:gd name="T41" fmla="*/ 68942990 h 559"/>
              <a:gd name="T42" fmla="*/ 42372554 w 510"/>
              <a:gd name="T43" fmla="*/ 68942990 h 559"/>
              <a:gd name="T44" fmla="*/ 44328516 w 510"/>
              <a:gd name="T45" fmla="*/ 70763999 h 559"/>
              <a:gd name="T46" fmla="*/ 44328516 w 510"/>
              <a:gd name="T47" fmla="*/ 70763999 h 559"/>
              <a:gd name="T48" fmla="*/ 31421045 w 510"/>
              <a:gd name="T49" fmla="*/ 70763999 h 559"/>
              <a:gd name="T50" fmla="*/ 31421045 w 510"/>
              <a:gd name="T51" fmla="*/ 70763999 h 559"/>
              <a:gd name="T52" fmla="*/ 3780852 w 510"/>
              <a:gd name="T53" fmla="*/ 70763999 h 559"/>
              <a:gd name="T54" fmla="*/ 0 w 510"/>
              <a:gd name="T55" fmla="*/ 67121620 h 559"/>
              <a:gd name="T56" fmla="*/ 0 w 510"/>
              <a:gd name="T57" fmla="*/ 3642379 h 559"/>
              <a:gd name="T58" fmla="*/ 3780852 w 510"/>
              <a:gd name="T59" fmla="*/ 0 h 559"/>
              <a:gd name="T60" fmla="*/ 11994664 w 510"/>
              <a:gd name="T61" fmla="*/ 0 h 559"/>
              <a:gd name="T62" fmla="*/ 23076884 w 510"/>
              <a:gd name="T63" fmla="*/ 0 h 559"/>
              <a:gd name="T64" fmla="*/ 23076884 w 510"/>
              <a:gd name="T65" fmla="*/ 13788670 h 559"/>
              <a:gd name="T66" fmla="*/ 23076884 w 510"/>
              <a:gd name="T67" fmla="*/ 21073067 h 559"/>
              <a:gd name="T68" fmla="*/ 30508239 w 510"/>
              <a:gd name="T69" fmla="*/ 28487664 h 559"/>
              <a:gd name="T70" fmla="*/ 37809606 w 510"/>
              <a:gd name="T71" fmla="*/ 28487664 h 559"/>
              <a:gd name="T72" fmla="*/ 53454773 w 510"/>
              <a:gd name="T73" fmla="*/ 28487664 h 559"/>
              <a:gd name="T74" fmla="*/ 53454773 w 510"/>
              <a:gd name="T75" fmla="*/ 50471416 h 559"/>
              <a:gd name="T76" fmla="*/ 53454773 w 510"/>
              <a:gd name="T77" fmla="*/ 50471416 h 559"/>
              <a:gd name="T78" fmla="*/ 53454773 w 510"/>
              <a:gd name="T79" fmla="*/ 56975329 h 559"/>
              <a:gd name="T80" fmla="*/ 30508239 w 510"/>
              <a:gd name="T81" fmla="*/ 24845286 h 559"/>
              <a:gd name="T82" fmla="*/ 30508239 w 510"/>
              <a:gd name="T83" fmla="*/ 24845286 h 559"/>
              <a:gd name="T84" fmla="*/ 26727387 w 510"/>
              <a:gd name="T85" fmla="*/ 21073067 h 559"/>
              <a:gd name="T86" fmla="*/ 26727387 w 510"/>
              <a:gd name="T87" fmla="*/ 13788670 h 559"/>
              <a:gd name="T88" fmla="*/ 26727387 w 510"/>
              <a:gd name="T89" fmla="*/ 0 h 559"/>
              <a:gd name="T90" fmla="*/ 53454773 w 510"/>
              <a:gd name="T91" fmla="*/ 24845286 h 559"/>
              <a:gd name="T92" fmla="*/ 37809606 w 510"/>
              <a:gd name="T93" fmla="*/ 24845286 h 559"/>
              <a:gd name="T94" fmla="*/ 30508239 w 510"/>
              <a:gd name="T95" fmla="*/ 24845286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6" name="Freeform 21"/>
          <p:cNvSpPr>
            <a:spLocks noChangeArrowheads="1"/>
          </p:cNvSpPr>
          <p:nvPr/>
        </p:nvSpPr>
        <p:spPr bwMode="auto">
          <a:xfrm>
            <a:off x="8610624" y="2647950"/>
            <a:ext cx="241237" cy="262467"/>
          </a:xfrm>
          <a:custGeom>
            <a:avLst/>
            <a:gdLst>
              <a:gd name="T0" fmla="*/ 61359160 w 503"/>
              <a:gd name="T1" fmla="*/ 67317282 h 545"/>
              <a:gd name="T2" fmla="*/ 61359160 w 503"/>
              <a:gd name="T3" fmla="*/ 67317282 h 545"/>
              <a:gd name="T4" fmla="*/ 57605098 w 503"/>
              <a:gd name="T5" fmla="*/ 67317282 h 545"/>
              <a:gd name="T6" fmla="*/ 57605098 w 503"/>
              <a:gd name="T7" fmla="*/ 67317282 h 545"/>
              <a:gd name="T8" fmla="*/ 50356024 w 503"/>
              <a:gd name="T9" fmla="*/ 67317282 h 545"/>
              <a:gd name="T10" fmla="*/ 50356024 w 503"/>
              <a:gd name="T11" fmla="*/ 67317282 h 545"/>
              <a:gd name="T12" fmla="*/ 46731487 w 503"/>
              <a:gd name="T13" fmla="*/ 67317282 h 545"/>
              <a:gd name="T14" fmla="*/ 42977425 w 503"/>
              <a:gd name="T15" fmla="*/ 63534150 h 545"/>
              <a:gd name="T16" fmla="*/ 46731487 w 503"/>
              <a:gd name="T17" fmla="*/ 59881048 h 545"/>
              <a:gd name="T18" fmla="*/ 49449710 w 503"/>
              <a:gd name="T19" fmla="*/ 59881048 h 545"/>
              <a:gd name="T20" fmla="*/ 50356024 w 503"/>
              <a:gd name="T21" fmla="*/ 59881048 h 545"/>
              <a:gd name="T22" fmla="*/ 57605098 w 503"/>
              <a:gd name="T23" fmla="*/ 59881048 h 545"/>
              <a:gd name="T24" fmla="*/ 61359160 w 503"/>
              <a:gd name="T25" fmla="*/ 59881048 h 545"/>
              <a:gd name="T26" fmla="*/ 64983697 w 503"/>
              <a:gd name="T27" fmla="*/ 63534150 h 545"/>
              <a:gd name="T28" fmla="*/ 61359160 w 503"/>
              <a:gd name="T29" fmla="*/ 67317282 h 545"/>
              <a:gd name="T30" fmla="*/ 53980561 w 503"/>
              <a:gd name="T31" fmla="*/ 48792072 h 545"/>
              <a:gd name="T32" fmla="*/ 53980561 w 503"/>
              <a:gd name="T33" fmla="*/ 48792072 h 545"/>
              <a:gd name="T34" fmla="*/ 53980561 w 503"/>
              <a:gd name="T35" fmla="*/ 56228306 h 545"/>
              <a:gd name="T36" fmla="*/ 46731487 w 503"/>
              <a:gd name="T37" fmla="*/ 56228306 h 545"/>
              <a:gd name="T38" fmla="*/ 39352888 w 503"/>
              <a:gd name="T39" fmla="*/ 63534150 h 545"/>
              <a:gd name="T40" fmla="*/ 46731487 w 503"/>
              <a:gd name="T41" fmla="*/ 70970385 h 545"/>
              <a:gd name="T42" fmla="*/ 46731487 w 503"/>
              <a:gd name="T43" fmla="*/ 70970385 h 545"/>
              <a:gd name="T44" fmla="*/ 3624537 w 503"/>
              <a:gd name="T45" fmla="*/ 70970385 h 545"/>
              <a:gd name="T46" fmla="*/ 0 w 503"/>
              <a:gd name="T47" fmla="*/ 67317282 h 545"/>
              <a:gd name="T48" fmla="*/ 0 w 503"/>
              <a:gd name="T49" fmla="*/ 3652741 h 545"/>
              <a:gd name="T50" fmla="*/ 3624537 w 503"/>
              <a:gd name="T51" fmla="*/ 0 h 545"/>
              <a:gd name="T52" fmla="*/ 12815405 w 503"/>
              <a:gd name="T53" fmla="*/ 0 h 545"/>
              <a:gd name="T54" fmla="*/ 12815405 w 503"/>
              <a:gd name="T55" fmla="*/ 0 h 545"/>
              <a:gd name="T56" fmla="*/ 23818900 w 503"/>
              <a:gd name="T57" fmla="*/ 0 h 545"/>
              <a:gd name="T58" fmla="*/ 23818900 w 503"/>
              <a:gd name="T59" fmla="*/ 13828622 h 545"/>
              <a:gd name="T60" fmla="*/ 23818900 w 503"/>
              <a:gd name="T61" fmla="*/ 21134466 h 545"/>
              <a:gd name="T62" fmla="*/ 31197500 w 503"/>
              <a:gd name="T63" fmla="*/ 28570701 h 545"/>
              <a:gd name="T64" fmla="*/ 38446574 w 503"/>
              <a:gd name="T65" fmla="*/ 28570701 h 545"/>
              <a:gd name="T66" fmla="*/ 53980561 w 503"/>
              <a:gd name="T67" fmla="*/ 28570701 h 545"/>
              <a:gd name="T68" fmla="*/ 53980561 w 503"/>
              <a:gd name="T69" fmla="*/ 48792072 h 545"/>
              <a:gd name="T70" fmla="*/ 31197500 w 503"/>
              <a:gd name="T71" fmla="*/ 24917959 h 545"/>
              <a:gd name="T72" fmla="*/ 31197500 w 503"/>
              <a:gd name="T73" fmla="*/ 24917959 h 545"/>
              <a:gd name="T74" fmla="*/ 27443438 w 503"/>
              <a:gd name="T75" fmla="*/ 21134466 h 545"/>
              <a:gd name="T76" fmla="*/ 27443438 w 503"/>
              <a:gd name="T77" fmla="*/ 13828622 h 545"/>
              <a:gd name="T78" fmla="*/ 27443438 w 503"/>
              <a:gd name="T79" fmla="*/ 0 h 545"/>
              <a:gd name="T80" fmla="*/ 53980561 w 503"/>
              <a:gd name="T81" fmla="*/ 24917959 h 545"/>
              <a:gd name="T82" fmla="*/ 38446574 w 503"/>
              <a:gd name="T83" fmla="*/ 24917959 h 545"/>
              <a:gd name="T84" fmla="*/ 31197500 w 503"/>
              <a:gd name="T85" fmla="*/ 24917959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7" name="Freeform 22"/>
          <p:cNvSpPr>
            <a:spLocks noChangeArrowheads="1"/>
          </p:cNvSpPr>
          <p:nvPr/>
        </p:nvSpPr>
        <p:spPr bwMode="auto">
          <a:xfrm>
            <a:off x="8104872" y="2647950"/>
            <a:ext cx="241237" cy="275167"/>
          </a:xfrm>
          <a:custGeom>
            <a:avLst/>
            <a:gdLst>
              <a:gd name="T0" fmla="*/ 61359160 w 503"/>
              <a:gd name="T1" fmla="*/ 66935372 h 573"/>
              <a:gd name="T2" fmla="*/ 61359160 w 503"/>
              <a:gd name="T3" fmla="*/ 66935372 h 573"/>
              <a:gd name="T4" fmla="*/ 57605098 w 503"/>
              <a:gd name="T5" fmla="*/ 66935372 h 573"/>
              <a:gd name="T6" fmla="*/ 57605098 w 503"/>
              <a:gd name="T7" fmla="*/ 70567284 h 573"/>
              <a:gd name="T8" fmla="*/ 53980561 w 503"/>
              <a:gd name="T9" fmla="*/ 74199556 h 573"/>
              <a:gd name="T10" fmla="*/ 50356024 w 503"/>
              <a:gd name="T11" fmla="*/ 70567284 h 573"/>
              <a:gd name="T12" fmla="*/ 50356024 w 503"/>
              <a:gd name="T13" fmla="*/ 66935372 h 573"/>
              <a:gd name="T14" fmla="*/ 46731487 w 503"/>
              <a:gd name="T15" fmla="*/ 66935372 h 573"/>
              <a:gd name="T16" fmla="*/ 42977425 w 503"/>
              <a:gd name="T17" fmla="*/ 63173440 h 573"/>
              <a:gd name="T18" fmla="*/ 46731487 w 503"/>
              <a:gd name="T19" fmla="*/ 59541168 h 573"/>
              <a:gd name="T20" fmla="*/ 50356024 w 503"/>
              <a:gd name="T21" fmla="*/ 59541168 h 573"/>
              <a:gd name="T22" fmla="*/ 50356024 w 503"/>
              <a:gd name="T23" fmla="*/ 55908896 h 573"/>
              <a:gd name="T24" fmla="*/ 53980561 w 503"/>
              <a:gd name="T25" fmla="*/ 52276985 h 573"/>
              <a:gd name="T26" fmla="*/ 57605098 w 503"/>
              <a:gd name="T27" fmla="*/ 55908896 h 573"/>
              <a:gd name="T28" fmla="*/ 57605098 w 503"/>
              <a:gd name="T29" fmla="*/ 59541168 h 573"/>
              <a:gd name="T30" fmla="*/ 61359160 w 503"/>
              <a:gd name="T31" fmla="*/ 59541168 h 573"/>
              <a:gd name="T32" fmla="*/ 64983697 w 503"/>
              <a:gd name="T33" fmla="*/ 63173440 h 573"/>
              <a:gd name="T34" fmla="*/ 61359160 w 503"/>
              <a:gd name="T35" fmla="*/ 66935372 h 573"/>
              <a:gd name="T36" fmla="*/ 46731487 w 503"/>
              <a:gd name="T37" fmla="*/ 55908896 h 573"/>
              <a:gd name="T38" fmla="*/ 46731487 w 503"/>
              <a:gd name="T39" fmla="*/ 55908896 h 573"/>
              <a:gd name="T40" fmla="*/ 39352888 w 503"/>
              <a:gd name="T41" fmla="*/ 63173440 h 573"/>
              <a:gd name="T42" fmla="*/ 46731487 w 503"/>
              <a:gd name="T43" fmla="*/ 70567284 h 573"/>
              <a:gd name="T44" fmla="*/ 46731487 w 503"/>
              <a:gd name="T45" fmla="*/ 70567284 h 573"/>
              <a:gd name="T46" fmla="*/ 3624537 w 503"/>
              <a:gd name="T47" fmla="*/ 70567284 h 573"/>
              <a:gd name="T48" fmla="*/ 0 w 503"/>
              <a:gd name="T49" fmla="*/ 66935372 h 573"/>
              <a:gd name="T50" fmla="*/ 0 w 503"/>
              <a:gd name="T51" fmla="*/ 3632272 h 573"/>
              <a:gd name="T52" fmla="*/ 3624537 w 503"/>
              <a:gd name="T53" fmla="*/ 0 h 573"/>
              <a:gd name="T54" fmla="*/ 11909450 w 503"/>
              <a:gd name="T55" fmla="*/ 0 h 573"/>
              <a:gd name="T56" fmla="*/ 11909450 w 503"/>
              <a:gd name="T57" fmla="*/ 0 h 573"/>
              <a:gd name="T58" fmla="*/ 22912586 w 503"/>
              <a:gd name="T59" fmla="*/ 0 h 573"/>
              <a:gd name="T60" fmla="*/ 22912586 w 503"/>
              <a:gd name="T61" fmla="*/ 13750410 h 573"/>
              <a:gd name="T62" fmla="*/ 22912586 w 503"/>
              <a:gd name="T63" fmla="*/ 21014594 h 573"/>
              <a:gd name="T64" fmla="*/ 30161660 w 503"/>
              <a:gd name="T65" fmla="*/ 28408437 h 573"/>
              <a:gd name="T66" fmla="*/ 37540259 w 503"/>
              <a:gd name="T67" fmla="*/ 28408437 h 573"/>
              <a:gd name="T68" fmla="*/ 53980561 w 503"/>
              <a:gd name="T69" fmla="*/ 28408437 h 573"/>
              <a:gd name="T70" fmla="*/ 53980561 w 503"/>
              <a:gd name="T71" fmla="*/ 48515053 h 573"/>
              <a:gd name="T72" fmla="*/ 53980561 w 503"/>
              <a:gd name="T73" fmla="*/ 48515053 h 573"/>
              <a:gd name="T74" fmla="*/ 46731487 w 503"/>
              <a:gd name="T75" fmla="*/ 55908896 h 573"/>
              <a:gd name="T76" fmla="*/ 30161660 w 503"/>
              <a:gd name="T77" fmla="*/ 24776525 h 573"/>
              <a:gd name="T78" fmla="*/ 30161660 w 503"/>
              <a:gd name="T79" fmla="*/ 24776525 h 573"/>
              <a:gd name="T80" fmla="*/ 26537123 w 503"/>
              <a:gd name="T81" fmla="*/ 21014594 h 573"/>
              <a:gd name="T82" fmla="*/ 26537123 w 503"/>
              <a:gd name="T83" fmla="*/ 13750410 h 573"/>
              <a:gd name="T84" fmla="*/ 26537123 w 503"/>
              <a:gd name="T85" fmla="*/ 0 h 573"/>
              <a:gd name="T86" fmla="*/ 53980561 w 503"/>
              <a:gd name="T87" fmla="*/ 24776525 h 573"/>
              <a:gd name="T88" fmla="*/ 37540259 w 503"/>
              <a:gd name="T89" fmla="*/ 24776525 h 573"/>
              <a:gd name="T90" fmla="*/ 30161660 w 503"/>
              <a:gd name="T91" fmla="*/ 24776525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8" name="Freeform 23"/>
          <p:cNvSpPr>
            <a:spLocks noChangeArrowheads="1"/>
          </p:cNvSpPr>
          <p:nvPr/>
        </p:nvSpPr>
        <p:spPr bwMode="auto">
          <a:xfrm>
            <a:off x="7586424" y="2637367"/>
            <a:ext cx="224308" cy="292100"/>
          </a:xfrm>
          <a:custGeom>
            <a:avLst/>
            <a:gdLst>
              <a:gd name="T0" fmla="*/ 56869383 w 467"/>
              <a:gd name="T1" fmla="*/ 71431400 h 609"/>
              <a:gd name="T2" fmla="*/ 56869383 w 467"/>
              <a:gd name="T3" fmla="*/ 71431400 h 609"/>
              <a:gd name="T4" fmla="*/ 11036246 w 467"/>
              <a:gd name="T5" fmla="*/ 71431400 h 609"/>
              <a:gd name="T6" fmla="*/ 7271138 w 467"/>
              <a:gd name="T7" fmla="*/ 67808209 h 609"/>
              <a:gd name="T8" fmla="*/ 7271138 w 467"/>
              <a:gd name="T9" fmla="*/ 3752694 h 609"/>
              <a:gd name="T10" fmla="*/ 11036246 w 467"/>
              <a:gd name="T11" fmla="*/ 0 h 609"/>
              <a:gd name="T12" fmla="*/ 30252386 w 467"/>
              <a:gd name="T13" fmla="*/ 0 h 609"/>
              <a:gd name="T14" fmla="*/ 30252386 w 467"/>
              <a:gd name="T15" fmla="*/ 13846331 h 609"/>
              <a:gd name="T16" fmla="*/ 30252386 w 467"/>
              <a:gd name="T17" fmla="*/ 21093073 h 609"/>
              <a:gd name="T18" fmla="*/ 37653243 w 467"/>
              <a:gd name="T19" fmla="*/ 28468958 h 609"/>
              <a:gd name="T20" fmla="*/ 44924380 w 467"/>
              <a:gd name="T21" fmla="*/ 28468958 h 609"/>
              <a:gd name="T22" fmla="*/ 60505132 w 467"/>
              <a:gd name="T23" fmla="*/ 28468958 h 609"/>
              <a:gd name="T24" fmla="*/ 60505132 w 467"/>
              <a:gd name="T25" fmla="*/ 57714571 h 609"/>
              <a:gd name="T26" fmla="*/ 60505132 w 467"/>
              <a:gd name="T27" fmla="*/ 67808209 h 609"/>
              <a:gd name="T28" fmla="*/ 56869383 w 467"/>
              <a:gd name="T29" fmla="*/ 71431400 h 609"/>
              <a:gd name="T30" fmla="*/ 37653243 w 467"/>
              <a:gd name="T31" fmla="*/ 24716265 h 609"/>
              <a:gd name="T32" fmla="*/ 37653243 w 467"/>
              <a:gd name="T33" fmla="*/ 24716265 h 609"/>
              <a:gd name="T34" fmla="*/ 33888135 w 467"/>
              <a:gd name="T35" fmla="*/ 21093073 h 609"/>
              <a:gd name="T36" fmla="*/ 33888135 w 467"/>
              <a:gd name="T37" fmla="*/ 13846331 h 609"/>
              <a:gd name="T38" fmla="*/ 33888135 w 467"/>
              <a:gd name="T39" fmla="*/ 0 h 609"/>
              <a:gd name="T40" fmla="*/ 60505132 w 467"/>
              <a:gd name="T41" fmla="*/ 24716265 h 609"/>
              <a:gd name="T42" fmla="*/ 44924380 w 467"/>
              <a:gd name="T43" fmla="*/ 24716265 h 609"/>
              <a:gd name="T44" fmla="*/ 37653243 w 467"/>
              <a:gd name="T45" fmla="*/ 24716265 h 609"/>
              <a:gd name="T46" fmla="*/ 13762877 w 467"/>
              <a:gd name="T47" fmla="*/ 75054951 h 609"/>
              <a:gd name="T48" fmla="*/ 13762877 w 467"/>
              <a:gd name="T49" fmla="*/ 75054951 h 609"/>
              <a:gd name="T50" fmla="*/ 16489509 w 467"/>
              <a:gd name="T51" fmla="*/ 75054951 h 609"/>
              <a:gd name="T52" fmla="*/ 40379874 w 467"/>
              <a:gd name="T53" fmla="*/ 75054951 h 609"/>
              <a:gd name="T54" fmla="*/ 45833137 w 467"/>
              <a:gd name="T55" fmla="*/ 75054951 h 609"/>
              <a:gd name="T56" fmla="*/ 53233994 w 467"/>
              <a:gd name="T57" fmla="*/ 75054951 h 609"/>
              <a:gd name="T58" fmla="*/ 49468526 w 467"/>
              <a:gd name="T59" fmla="*/ 78678142 h 609"/>
              <a:gd name="T60" fmla="*/ 7271138 w 467"/>
              <a:gd name="T61" fmla="*/ 78678142 h 609"/>
              <a:gd name="T62" fmla="*/ 0 w 467"/>
              <a:gd name="T63" fmla="*/ 71431400 h 609"/>
              <a:gd name="T64" fmla="*/ 0 w 467"/>
              <a:gd name="T65" fmla="*/ 10999436 h 609"/>
              <a:gd name="T66" fmla="*/ 3635389 w 467"/>
              <a:gd name="T67" fmla="*/ 7376244 h 609"/>
              <a:gd name="T68" fmla="*/ 3635389 w 467"/>
              <a:gd name="T69" fmla="*/ 18375680 h 609"/>
              <a:gd name="T70" fmla="*/ 3635389 w 467"/>
              <a:gd name="T71" fmla="*/ 61338122 h 609"/>
              <a:gd name="T72" fmla="*/ 3635389 w 467"/>
              <a:gd name="T73" fmla="*/ 67808209 h 609"/>
              <a:gd name="T74" fmla="*/ 11036246 w 467"/>
              <a:gd name="T75" fmla="*/ 75054951 h 609"/>
              <a:gd name="T76" fmla="*/ 13762877 w 467"/>
              <a:gd name="T77" fmla="*/ 75054951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09" name="Freeform 24"/>
          <p:cNvSpPr>
            <a:spLocks noChangeArrowheads="1"/>
          </p:cNvSpPr>
          <p:nvPr/>
        </p:nvSpPr>
        <p:spPr bwMode="auto">
          <a:xfrm>
            <a:off x="7091253" y="2647950"/>
            <a:ext cx="201030" cy="262467"/>
          </a:xfrm>
          <a:custGeom>
            <a:avLst/>
            <a:gdLst>
              <a:gd name="T0" fmla="*/ 50637113 w 418"/>
              <a:gd name="T1" fmla="*/ 70970385 h 545"/>
              <a:gd name="T2" fmla="*/ 50637113 w 418"/>
              <a:gd name="T3" fmla="*/ 70970385 h 545"/>
              <a:gd name="T4" fmla="*/ 3644744 w 418"/>
              <a:gd name="T5" fmla="*/ 70970385 h 545"/>
              <a:gd name="T6" fmla="*/ 0 w 418"/>
              <a:gd name="T7" fmla="*/ 67317282 h 545"/>
              <a:gd name="T8" fmla="*/ 0 w 418"/>
              <a:gd name="T9" fmla="*/ 3652741 h 545"/>
              <a:gd name="T10" fmla="*/ 3644744 w 418"/>
              <a:gd name="T11" fmla="*/ 0 h 545"/>
              <a:gd name="T12" fmla="*/ 23951688 w 418"/>
              <a:gd name="T13" fmla="*/ 0 h 545"/>
              <a:gd name="T14" fmla="*/ 23951688 w 418"/>
              <a:gd name="T15" fmla="*/ 13828622 h 545"/>
              <a:gd name="T16" fmla="*/ 23951688 w 418"/>
              <a:gd name="T17" fmla="*/ 21134466 h 545"/>
              <a:gd name="T18" fmla="*/ 31241536 w 418"/>
              <a:gd name="T19" fmla="*/ 28570701 h 545"/>
              <a:gd name="T20" fmla="*/ 38661270 w 418"/>
              <a:gd name="T21" fmla="*/ 28570701 h 545"/>
              <a:gd name="T22" fmla="*/ 54281857 w 418"/>
              <a:gd name="T23" fmla="*/ 28570701 h 545"/>
              <a:gd name="T24" fmla="*/ 54281857 w 418"/>
              <a:gd name="T25" fmla="*/ 58054858 h 545"/>
              <a:gd name="T26" fmla="*/ 54281857 w 418"/>
              <a:gd name="T27" fmla="*/ 67317282 h 545"/>
              <a:gd name="T28" fmla="*/ 50637113 w 418"/>
              <a:gd name="T29" fmla="*/ 70970385 h 545"/>
              <a:gd name="T30" fmla="*/ 31241536 w 418"/>
              <a:gd name="T31" fmla="*/ 24917959 h 545"/>
              <a:gd name="T32" fmla="*/ 31241536 w 418"/>
              <a:gd name="T33" fmla="*/ 24917959 h 545"/>
              <a:gd name="T34" fmla="*/ 27596431 w 418"/>
              <a:gd name="T35" fmla="*/ 21134466 h 545"/>
              <a:gd name="T36" fmla="*/ 27596431 w 418"/>
              <a:gd name="T37" fmla="*/ 13828622 h 545"/>
              <a:gd name="T38" fmla="*/ 27596431 w 418"/>
              <a:gd name="T39" fmla="*/ 0 h 545"/>
              <a:gd name="T40" fmla="*/ 54281857 w 418"/>
              <a:gd name="T41" fmla="*/ 24917959 h 545"/>
              <a:gd name="T42" fmla="*/ 38661270 w 418"/>
              <a:gd name="T43" fmla="*/ 24917959 h 545"/>
              <a:gd name="T44" fmla="*/ 31241536 w 418"/>
              <a:gd name="T45" fmla="*/ 24917959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0" name="Freeform 25"/>
          <p:cNvSpPr>
            <a:spLocks noChangeArrowheads="1"/>
          </p:cNvSpPr>
          <p:nvPr/>
        </p:nvSpPr>
        <p:spPr bwMode="auto">
          <a:xfrm>
            <a:off x="9120608" y="4197707"/>
            <a:ext cx="289907" cy="258234"/>
          </a:xfrm>
          <a:custGeom>
            <a:avLst/>
            <a:gdLst>
              <a:gd name="T0" fmla="*/ 74787349 w 602"/>
              <a:gd name="T1" fmla="*/ 43932186 h 538"/>
              <a:gd name="T2" fmla="*/ 69174956 w 602"/>
              <a:gd name="T3" fmla="*/ 46653716 h 538"/>
              <a:gd name="T4" fmla="*/ 65520668 w 602"/>
              <a:gd name="T5" fmla="*/ 46653716 h 538"/>
              <a:gd name="T6" fmla="*/ 59908275 w 602"/>
              <a:gd name="T7" fmla="*/ 43932186 h 538"/>
              <a:gd name="T8" fmla="*/ 54426302 w 602"/>
              <a:gd name="T9" fmla="*/ 56761895 h 538"/>
              <a:gd name="T10" fmla="*/ 57167289 w 602"/>
              <a:gd name="T11" fmla="*/ 58576248 h 538"/>
              <a:gd name="T12" fmla="*/ 54426302 w 602"/>
              <a:gd name="T13" fmla="*/ 61427374 h 538"/>
              <a:gd name="T14" fmla="*/ 53512640 w 602"/>
              <a:gd name="T15" fmla="*/ 61427374 h 538"/>
              <a:gd name="T16" fmla="*/ 3654649 w 602"/>
              <a:gd name="T17" fmla="*/ 61427374 h 538"/>
              <a:gd name="T18" fmla="*/ 0 w 602"/>
              <a:gd name="T19" fmla="*/ 53133188 h 538"/>
              <a:gd name="T20" fmla="*/ 0 w 602"/>
              <a:gd name="T21" fmla="*/ 42117833 h 538"/>
              <a:gd name="T22" fmla="*/ 0 w 602"/>
              <a:gd name="T23" fmla="*/ 31102477 h 538"/>
              <a:gd name="T24" fmla="*/ 78441997 w 602"/>
              <a:gd name="T25" fmla="*/ 18272768 h 538"/>
              <a:gd name="T26" fmla="*/ 78441997 w 602"/>
              <a:gd name="T27" fmla="*/ 35767597 h 538"/>
              <a:gd name="T28" fmla="*/ 78441997 w 602"/>
              <a:gd name="T29" fmla="*/ 44839362 h 538"/>
              <a:gd name="T30" fmla="*/ 0 w 602"/>
              <a:gd name="T31" fmla="*/ 11015356 h 538"/>
              <a:gd name="T32" fmla="*/ 0 w 602"/>
              <a:gd name="T33" fmla="*/ 9201002 h 538"/>
              <a:gd name="T34" fmla="*/ 3654649 w 602"/>
              <a:gd name="T35" fmla="*/ 0 h 538"/>
              <a:gd name="T36" fmla="*/ 11094005 w 602"/>
              <a:gd name="T37" fmla="*/ 0 h 538"/>
              <a:gd name="T38" fmla="*/ 22188371 w 602"/>
              <a:gd name="T39" fmla="*/ 0 h 538"/>
              <a:gd name="T40" fmla="*/ 74787349 w 602"/>
              <a:gd name="T41" fmla="*/ 7257053 h 538"/>
              <a:gd name="T42" fmla="*/ 78441997 w 602"/>
              <a:gd name="T43" fmla="*/ 14644062 h 538"/>
              <a:gd name="T44" fmla="*/ 0 w 602"/>
              <a:gd name="T45" fmla="*/ 11015356 h 538"/>
              <a:gd name="T46" fmla="*/ 57167289 w 602"/>
              <a:gd name="T47" fmla="*/ 64148544 h 538"/>
              <a:gd name="T48" fmla="*/ 57167289 w 602"/>
              <a:gd name="T49" fmla="*/ 54040365 h 538"/>
              <a:gd name="T50" fmla="*/ 59908275 w 602"/>
              <a:gd name="T51" fmla="*/ 47560892 h 538"/>
              <a:gd name="T52" fmla="*/ 67347631 w 602"/>
              <a:gd name="T53" fmla="*/ 54040365 h 538"/>
              <a:gd name="T54" fmla="*/ 71915942 w 602"/>
              <a:gd name="T55" fmla="*/ 49504482 h 538"/>
              <a:gd name="T56" fmla="*/ 78441997 w 602"/>
              <a:gd name="T57" fmla="*/ 51318835 h 538"/>
              <a:gd name="T58" fmla="*/ 72829604 w 602"/>
              <a:gd name="T59" fmla="*/ 58576248 h 538"/>
              <a:gd name="T60" fmla="*/ 78441997 w 602"/>
              <a:gd name="T61" fmla="*/ 65962897 h 538"/>
              <a:gd name="T62" fmla="*/ 71915942 w 602"/>
              <a:gd name="T63" fmla="*/ 68684427 h 538"/>
              <a:gd name="T64" fmla="*/ 62779682 w 602"/>
              <a:gd name="T65" fmla="*/ 68684427 h 538"/>
              <a:gd name="T66" fmla="*/ 56253627 w 602"/>
              <a:gd name="T67" fmla="*/ 6596289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1" name="Freeform 26"/>
          <p:cNvSpPr>
            <a:spLocks noChangeArrowheads="1"/>
          </p:cNvSpPr>
          <p:nvPr/>
        </p:nvSpPr>
        <p:spPr bwMode="auto">
          <a:xfrm>
            <a:off x="8610624" y="4197707"/>
            <a:ext cx="292024" cy="251883"/>
          </a:xfrm>
          <a:custGeom>
            <a:avLst/>
            <a:gdLst>
              <a:gd name="T0" fmla="*/ 74925449 w 609"/>
              <a:gd name="T1" fmla="*/ 46790690 h 524"/>
              <a:gd name="T2" fmla="*/ 74925449 w 609"/>
              <a:gd name="T3" fmla="*/ 46790690 h 524"/>
              <a:gd name="T4" fmla="*/ 69490662 w 609"/>
              <a:gd name="T5" fmla="*/ 48740378 h 524"/>
              <a:gd name="T6" fmla="*/ 64961313 w 609"/>
              <a:gd name="T7" fmla="*/ 53289407 h 524"/>
              <a:gd name="T8" fmla="*/ 60302822 w 609"/>
              <a:gd name="T9" fmla="*/ 51469868 h 524"/>
              <a:gd name="T10" fmla="*/ 53056080 w 609"/>
              <a:gd name="T11" fmla="*/ 58748387 h 524"/>
              <a:gd name="T12" fmla="*/ 53056080 w 609"/>
              <a:gd name="T13" fmla="*/ 61607664 h 524"/>
              <a:gd name="T14" fmla="*/ 3623191 w 609"/>
              <a:gd name="T15" fmla="*/ 61607664 h 524"/>
              <a:gd name="T16" fmla="*/ 0 w 609"/>
              <a:gd name="T17" fmla="*/ 57838437 h 524"/>
              <a:gd name="T18" fmla="*/ 0 w 609"/>
              <a:gd name="T19" fmla="*/ 53289407 h 524"/>
              <a:gd name="T20" fmla="*/ 0 w 609"/>
              <a:gd name="T21" fmla="*/ 46790690 h 524"/>
              <a:gd name="T22" fmla="*/ 0 w 609"/>
              <a:gd name="T23" fmla="*/ 42241661 h 524"/>
              <a:gd name="T24" fmla="*/ 0 w 609"/>
              <a:gd name="T25" fmla="*/ 35872730 h 524"/>
              <a:gd name="T26" fmla="*/ 0 w 609"/>
              <a:gd name="T27" fmla="*/ 31193914 h 524"/>
              <a:gd name="T28" fmla="*/ 0 w 609"/>
              <a:gd name="T29" fmla="*/ 18326267 h 524"/>
              <a:gd name="T30" fmla="*/ 78678142 w 609"/>
              <a:gd name="T31" fmla="*/ 18326267 h 524"/>
              <a:gd name="T32" fmla="*/ 78678142 w 609"/>
              <a:gd name="T33" fmla="*/ 31193914 h 524"/>
              <a:gd name="T34" fmla="*/ 78678142 w 609"/>
              <a:gd name="T35" fmla="*/ 35872730 h 524"/>
              <a:gd name="T36" fmla="*/ 78678142 w 609"/>
              <a:gd name="T37" fmla="*/ 42241661 h 524"/>
              <a:gd name="T38" fmla="*/ 78678142 w 609"/>
              <a:gd name="T39" fmla="*/ 46790690 h 524"/>
              <a:gd name="T40" fmla="*/ 78678142 w 609"/>
              <a:gd name="T41" fmla="*/ 47700641 h 524"/>
              <a:gd name="T42" fmla="*/ 74925449 w 609"/>
              <a:gd name="T43" fmla="*/ 46790690 h 524"/>
              <a:gd name="T44" fmla="*/ 0 w 609"/>
              <a:gd name="T45" fmla="*/ 11047747 h 524"/>
              <a:gd name="T46" fmla="*/ 0 w 609"/>
              <a:gd name="T47" fmla="*/ 11047747 h 524"/>
              <a:gd name="T48" fmla="*/ 0 w 609"/>
              <a:gd name="T49" fmla="*/ 9228207 h 524"/>
              <a:gd name="T50" fmla="*/ 0 w 609"/>
              <a:gd name="T51" fmla="*/ 3639440 h 524"/>
              <a:gd name="T52" fmla="*/ 3623191 w 609"/>
              <a:gd name="T53" fmla="*/ 0 h 524"/>
              <a:gd name="T54" fmla="*/ 9187840 w 609"/>
              <a:gd name="T55" fmla="*/ 0 h 524"/>
              <a:gd name="T56" fmla="*/ 10999436 w 609"/>
              <a:gd name="T57" fmla="*/ 0 h 524"/>
              <a:gd name="T58" fmla="*/ 14622627 w 609"/>
              <a:gd name="T59" fmla="*/ 0 h 524"/>
              <a:gd name="T60" fmla="*/ 21869369 w 609"/>
              <a:gd name="T61" fmla="*/ 0 h 524"/>
              <a:gd name="T62" fmla="*/ 29245613 w 609"/>
              <a:gd name="T63" fmla="*/ 7278520 h 524"/>
              <a:gd name="T64" fmla="*/ 74925449 w 609"/>
              <a:gd name="T65" fmla="*/ 7278520 h 524"/>
              <a:gd name="T66" fmla="*/ 78678142 w 609"/>
              <a:gd name="T67" fmla="*/ 11047747 h 524"/>
              <a:gd name="T68" fmla="*/ 78678142 w 609"/>
              <a:gd name="T69" fmla="*/ 14687187 h 524"/>
              <a:gd name="T70" fmla="*/ 0 w 609"/>
              <a:gd name="T71" fmla="*/ 14687187 h 524"/>
              <a:gd name="T72" fmla="*/ 0 w 609"/>
              <a:gd name="T73" fmla="*/ 11047747 h 524"/>
              <a:gd name="T74" fmla="*/ 60302822 w 609"/>
              <a:gd name="T75" fmla="*/ 55108947 h 524"/>
              <a:gd name="T76" fmla="*/ 60302822 w 609"/>
              <a:gd name="T77" fmla="*/ 55108947 h 524"/>
              <a:gd name="T78" fmla="*/ 62114417 w 609"/>
              <a:gd name="T79" fmla="*/ 56928487 h 524"/>
              <a:gd name="T80" fmla="*/ 64961313 w 609"/>
              <a:gd name="T81" fmla="*/ 58748387 h 524"/>
              <a:gd name="T82" fmla="*/ 72208055 w 609"/>
              <a:gd name="T83" fmla="*/ 51469868 h 524"/>
              <a:gd name="T84" fmla="*/ 74925449 w 609"/>
              <a:gd name="T85" fmla="*/ 50559917 h 524"/>
              <a:gd name="T86" fmla="*/ 78678142 w 609"/>
              <a:gd name="T87" fmla="*/ 54198997 h 524"/>
              <a:gd name="T88" fmla="*/ 76866547 w 609"/>
              <a:gd name="T89" fmla="*/ 56928487 h 524"/>
              <a:gd name="T90" fmla="*/ 67678707 w 609"/>
              <a:gd name="T91" fmla="*/ 66156694 h 524"/>
              <a:gd name="T92" fmla="*/ 64961313 w 609"/>
              <a:gd name="T93" fmla="*/ 67976234 h 524"/>
              <a:gd name="T94" fmla="*/ 62114417 w 609"/>
              <a:gd name="T95" fmla="*/ 66156694 h 524"/>
              <a:gd name="T96" fmla="*/ 57585069 w 609"/>
              <a:gd name="T97" fmla="*/ 61607664 h 524"/>
              <a:gd name="T98" fmla="*/ 56679271 w 609"/>
              <a:gd name="T99" fmla="*/ 58748387 h 524"/>
              <a:gd name="T100" fmla="*/ 60302822 w 609"/>
              <a:gd name="T101" fmla="*/ 551089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2" name="Freeform 27"/>
          <p:cNvSpPr>
            <a:spLocks noChangeArrowheads="1"/>
          </p:cNvSpPr>
          <p:nvPr/>
        </p:nvSpPr>
        <p:spPr bwMode="auto">
          <a:xfrm>
            <a:off x="8106988" y="4197707"/>
            <a:ext cx="289909" cy="230716"/>
          </a:xfrm>
          <a:custGeom>
            <a:avLst/>
            <a:gdLst>
              <a:gd name="T0" fmla="*/ 73743967 w 602"/>
              <a:gd name="T1" fmla="*/ 51036222 h 482"/>
              <a:gd name="T2" fmla="*/ 73743967 w 602"/>
              <a:gd name="T3" fmla="*/ 51036222 h 482"/>
              <a:gd name="T4" fmla="*/ 58995246 w 602"/>
              <a:gd name="T5" fmla="*/ 51036222 h 482"/>
              <a:gd name="T6" fmla="*/ 51685915 w 602"/>
              <a:gd name="T7" fmla="*/ 58253516 h 482"/>
              <a:gd name="T8" fmla="*/ 51685915 w 602"/>
              <a:gd name="T9" fmla="*/ 61088882 h 482"/>
              <a:gd name="T10" fmla="*/ 3654665 w 602"/>
              <a:gd name="T11" fmla="*/ 61088882 h 482"/>
              <a:gd name="T12" fmla="*/ 0 w 602"/>
              <a:gd name="T13" fmla="*/ 57351355 h 482"/>
              <a:gd name="T14" fmla="*/ 0 w 602"/>
              <a:gd name="T15" fmla="*/ 52840546 h 482"/>
              <a:gd name="T16" fmla="*/ 0 w 602"/>
              <a:gd name="T17" fmla="*/ 46396533 h 482"/>
              <a:gd name="T18" fmla="*/ 0 w 602"/>
              <a:gd name="T19" fmla="*/ 41885724 h 482"/>
              <a:gd name="T20" fmla="*/ 0 w 602"/>
              <a:gd name="T21" fmla="*/ 35570591 h 482"/>
              <a:gd name="T22" fmla="*/ 0 w 602"/>
              <a:gd name="T23" fmla="*/ 30931261 h 482"/>
              <a:gd name="T24" fmla="*/ 0 w 602"/>
              <a:gd name="T25" fmla="*/ 18172116 h 482"/>
              <a:gd name="T26" fmla="*/ 78442719 w 602"/>
              <a:gd name="T27" fmla="*/ 18172116 h 482"/>
              <a:gd name="T28" fmla="*/ 78442719 w 602"/>
              <a:gd name="T29" fmla="*/ 30931261 h 482"/>
              <a:gd name="T30" fmla="*/ 78442719 w 602"/>
              <a:gd name="T31" fmla="*/ 35570591 h 482"/>
              <a:gd name="T32" fmla="*/ 78442719 w 602"/>
              <a:gd name="T33" fmla="*/ 41885724 h 482"/>
              <a:gd name="T34" fmla="*/ 78442719 w 602"/>
              <a:gd name="T35" fmla="*/ 46396533 h 482"/>
              <a:gd name="T36" fmla="*/ 78442719 w 602"/>
              <a:gd name="T37" fmla="*/ 52840546 h 482"/>
              <a:gd name="T38" fmla="*/ 78442719 w 602"/>
              <a:gd name="T39" fmla="*/ 52840546 h 482"/>
              <a:gd name="T40" fmla="*/ 73743967 w 602"/>
              <a:gd name="T41" fmla="*/ 51036222 h 482"/>
              <a:gd name="T42" fmla="*/ 0 w 602"/>
              <a:gd name="T43" fmla="*/ 10954822 h 482"/>
              <a:gd name="T44" fmla="*/ 0 w 602"/>
              <a:gd name="T45" fmla="*/ 10954822 h 482"/>
              <a:gd name="T46" fmla="*/ 0 w 602"/>
              <a:gd name="T47" fmla="*/ 9150498 h 482"/>
              <a:gd name="T48" fmla="*/ 0 w 602"/>
              <a:gd name="T49" fmla="*/ 3608647 h 482"/>
              <a:gd name="T50" fmla="*/ 3654665 w 602"/>
              <a:gd name="T51" fmla="*/ 0 h 482"/>
              <a:gd name="T52" fmla="*/ 8222636 w 602"/>
              <a:gd name="T53" fmla="*/ 0 h 482"/>
              <a:gd name="T54" fmla="*/ 11094056 w 602"/>
              <a:gd name="T55" fmla="*/ 0 h 482"/>
              <a:gd name="T56" fmla="*/ 14748721 w 602"/>
              <a:gd name="T57" fmla="*/ 0 h 482"/>
              <a:gd name="T58" fmla="*/ 22058052 w 602"/>
              <a:gd name="T59" fmla="*/ 0 h 482"/>
              <a:gd name="T60" fmla="*/ 29497442 w 602"/>
              <a:gd name="T61" fmla="*/ 7217294 h 482"/>
              <a:gd name="T62" fmla="*/ 74657633 w 602"/>
              <a:gd name="T63" fmla="*/ 7217294 h 482"/>
              <a:gd name="T64" fmla="*/ 78442719 w 602"/>
              <a:gd name="T65" fmla="*/ 10954822 h 482"/>
              <a:gd name="T66" fmla="*/ 78442719 w 602"/>
              <a:gd name="T67" fmla="*/ 14563469 h 482"/>
              <a:gd name="T68" fmla="*/ 0 w 602"/>
              <a:gd name="T69" fmla="*/ 14563469 h 482"/>
              <a:gd name="T70" fmla="*/ 0 w 602"/>
              <a:gd name="T71" fmla="*/ 10954822 h 482"/>
              <a:gd name="T72" fmla="*/ 58995246 w 602"/>
              <a:gd name="T73" fmla="*/ 54644869 h 482"/>
              <a:gd name="T74" fmla="*/ 58995246 w 602"/>
              <a:gd name="T75" fmla="*/ 54644869 h 482"/>
              <a:gd name="T76" fmla="*/ 73743967 w 602"/>
              <a:gd name="T77" fmla="*/ 54644869 h 482"/>
              <a:gd name="T78" fmla="*/ 77529053 w 602"/>
              <a:gd name="T79" fmla="*/ 58253516 h 482"/>
              <a:gd name="T80" fmla="*/ 73743967 w 602"/>
              <a:gd name="T81" fmla="*/ 61991044 h 482"/>
              <a:gd name="T82" fmla="*/ 58995246 w 602"/>
              <a:gd name="T83" fmla="*/ 61991044 h 482"/>
              <a:gd name="T84" fmla="*/ 55340580 w 602"/>
              <a:gd name="T85" fmla="*/ 58253516 h 482"/>
              <a:gd name="T86" fmla="*/ 58995246 w 602"/>
              <a:gd name="T87" fmla="*/ 54644869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3" name="Freeform 28"/>
          <p:cNvSpPr>
            <a:spLocks noChangeArrowheads="1"/>
          </p:cNvSpPr>
          <p:nvPr/>
        </p:nvSpPr>
        <p:spPr bwMode="auto">
          <a:xfrm>
            <a:off x="7601237" y="4197707"/>
            <a:ext cx="287792" cy="258234"/>
          </a:xfrm>
          <a:custGeom>
            <a:avLst/>
            <a:gdLst>
              <a:gd name="T0" fmla="*/ 72913130 w 601"/>
              <a:gd name="T1" fmla="*/ 51318835 h 538"/>
              <a:gd name="T2" fmla="*/ 72913130 w 601"/>
              <a:gd name="T3" fmla="*/ 51318835 h 538"/>
              <a:gd name="T4" fmla="*/ 65686048 w 601"/>
              <a:gd name="T5" fmla="*/ 43932186 h 538"/>
              <a:gd name="T6" fmla="*/ 58330360 w 601"/>
              <a:gd name="T7" fmla="*/ 51318835 h 538"/>
              <a:gd name="T8" fmla="*/ 51103638 w 601"/>
              <a:gd name="T9" fmla="*/ 58576248 h 538"/>
              <a:gd name="T10" fmla="*/ 51103638 w 601"/>
              <a:gd name="T11" fmla="*/ 61427374 h 538"/>
              <a:gd name="T12" fmla="*/ 3613541 w 601"/>
              <a:gd name="T13" fmla="*/ 61427374 h 538"/>
              <a:gd name="T14" fmla="*/ 0 w 601"/>
              <a:gd name="T15" fmla="*/ 57669071 h 538"/>
              <a:gd name="T16" fmla="*/ 0 w 601"/>
              <a:gd name="T17" fmla="*/ 53133188 h 538"/>
              <a:gd name="T18" fmla="*/ 0 w 601"/>
              <a:gd name="T19" fmla="*/ 46653716 h 538"/>
              <a:gd name="T20" fmla="*/ 0 w 601"/>
              <a:gd name="T21" fmla="*/ 42117833 h 538"/>
              <a:gd name="T22" fmla="*/ 0 w 601"/>
              <a:gd name="T23" fmla="*/ 35767597 h 538"/>
              <a:gd name="T24" fmla="*/ 0 w 601"/>
              <a:gd name="T25" fmla="*/ 31102477 h 538"/>
              <a:gd name="T26" fmla="*/ 0 w 601"/>
              <a:gd name="T27" fmla="*/ 18272768 h 538"/>
              <a:gd name="T28" fmla="*/ 77429787 w 601"/>
              <a:gd name="T29" fmla="*/ 18272768 h 538"/>
              <a:gd name="T30" fmla="*/ 77429787 w 601"/>
              <a:gd name="T31" fmla="*/ 31102477 h 538"/>
              <a:gd name="T32" fmla="*/ 77429787 w 601"/>
              <a:gd name="T33" fmla="*/ 35767597 h 538"/>
              <a:gd name="T34" fmla="*/ 77429787 w 601"/>
              <a:gd name="T35" fmla="*/ 42117833 h 538"/>
              <a:gd name="T36" fmla="*/ 77429787 w 601"/>
              <a:gd name="T37" fmla="*/ 46653716 h 538"/>
              <a:gd name="T38" fmla="*/ 77429787 w 601"/>
              <a:gd name="T39" fmla="*/ 53133188 h 538"/>
              <a:gd name="T40" fmla="*/ 77429787 w 601"/>
              <a:gd name="T41" fmla="*/ 53133188 h 538"/>
              <a:gd name="T42" fmla="*/ 72913130 w 601"/>
              <a:gd name="T43" fmla="*/ 51318835 h 538"/>
              <a:gd name="T44" fmla="*/ 0 w 601"/>
              <a:gd name="T45" fmla="*/ 11015356 h 538"/>
              <a:gd name="T46" fmla="*/ 0 w 601"/>
              <a:gd name="T47" fmla="*/ 11015356 h 538"/>
              <a:gd name="T48" fmla="*/ 0 w 601"/>
              <a:gd name="T49" fmla="*/ 9201002 h 538"/>
              <a:gd name="T50" fmla="*/ 0 w 601"/>
              <a:gd name="T51" fmla="*/ 3628706 h 538"/>
              <a:gd name="T52" fmla="*/ 3613541 w 601"/>
              <a:gd name="T53" fmla="*/ 0 h 538"/>
              <a:gd name="T54" fmla="*/ 8130198 w 601"/>
              <a:gd name="T55" fmla="*/ 0 h 538"/>
              <a:gd name="T56" fmla="*/ 10969229 w 601"/>
              <a:gd name="T57" fmla="*/ 0 h 538"/>
              <a:gd name="T58" fmla="*/ 14582770 w 601"/>
              <a:gd name="T59" fmla="*/ 0 h 538"/>
              <a:gd name="T60" fmla="*/ 21809492 w 601"/>
              <a:gd name="T61" fmla="*/ 0 h 538"/>
              <a:gd name="T62" fmla="*/ 29165180 w 601"/>
              <a:gd name="T63" fmla="*/ 7257053 h 538"/>
              <a:gd name="T64" fmla="*/ 73816246 w 601"/>
              <a:gd name="T65" fmla="*/ 7257053 h 538"/>
              <a:gd name="T66" fmla="*/ 77429787 w 601"/>
              <a:gd name="T67" fmla="*/ 11015356 h 538"/>
              <a:gd name="T68" fmla="*/ 77429787 w 601"/>
              <a:gd name="T69" fmla="*/ 14644062 h 538"/>
              <a:gd name="T70" fmla="*/ 0 w 601"/>
              <a:gd name="T71" fmla="*/ 14644062 h 538"/>
              <a:gd name="T72" fmla="*/ 0 w 601"/>
              <a:gd name="T73" fmla="*/ 11015356 h 538"/>
              <a:gd name="T74" fmla="*/ 58330360 w 601"/>
              <a:gd name="T75" fmla="*/ 54947541 h 538"/>
              <a:gd name="T76" fmla="*/ 58330360 w 601"/>
              <a:gd name="T77" fmla="*/ 54947541 h 538"/>
              <a:gd name="T78" fmla="*/ 61943901 w 601"/>
              <a:gd name="T79" fmla="*/ 54947541 h 538"/>
              <a:gd name="T80" fmla="*/ 61943901 w 601"/>
              <a:gd name="T81" fmla="*/ 51318835 h 538"/>
              <a:gd name="T82" fmla="*/ 65686048 w 601"/>
              <a:gd name="T83" fmla="*/ 47560892 h 538"/>
              <a:gd name="T84" fmla="*/ 69299589 w 601"/>
              <a:gd name="T85" fmla="*/ 51318835 h 538"/>
              <a:gd name="T86" fmla="*/ 69299589 w 601"/>
              <a:gd name="T87" fmla="*/ 54947541 h 538"/>
              <a:gd name="T88" fmla="*/ 72913130 w 601"/>
              <a:gd name="T89" fmla="*/ 54947541 h 538"/>
              <a:gd name="T90" fmla="*/ 76526312 w 601"/>
              <a:gd name="T91" fmla="*/ 58576248 h 538"/>
              <a:gd name="T92" fmla="*/ 72913130 w 601"/>
              <a:gd name="T93" fmla="*/ 62334551 h 538"/>
              <a:gd name="T94" fmla="*/ 69299589 w 601"/>
              <a:gd name="T95" fmla="*/ 62334551 h 538"/>
              <a:gd name="T96" fmla="*/ 69299589 w 601"/>
              <a:gd name="T97" fmla="*/ 65962897 h 538"/>
              <a:gd name="T98" fmla="*/ 65686048 w 601"/>
              <a:gd name="T99" fmla="*/ 69591603 h 538"/>
              <a:gd name="T100" fmla="*/ 61943901 w 601"/>
              <a:gd name="T101" fmla="*/ 65962897 h 538"/>
              <a:gd name="T102" fmla="*/ 61943901 w 601"/>
              <a:gd name="T103" fmla="*/ 62334551 h 538"/>
              <a:gd name="T104" fmla="*/ 58330360 w 601"/>
              <a:gd name="T105" fmla="*/ 62334551 h 538"/>
              <a:gd name="T106" fmla="*/ 54716819 w 601"/>
              <a:gd name="T107" fmla="*/ 58576248 h 538"/>
              <a:gd name="T108" fmla="*/ 58330360 w 601"/>
              <a:gd name="T109" fmla="*/ 54947541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4" name="Freeform 29"/>
          <p:cNvSpPr>
            <a:spLocks noChangeArrowheads="1"/>
          </p:cNvSpPr>
          <p:nvPr/>
        </p:nvSpPr>
        <p:spPr bwMode="auto">
          <a:xfrm>
            <a:off x="7093370" y="4197707"/>
            <a:ext cx="292024" cy="228600"/>
          </a:xfrm>
          <a:custGeom>
            <a:avLst/>
            <a:gdLst>
              <a:gd name="T0" fmla="*/ 75172271 w 608"/>
              <a:gd name="T1" fmla="*/ 61754124 h 475"/>
              <a:gd name="T2" fmla="*/ 75172271 w 608"/>
              <a:gd name="T3" fmla="*/ 61754124 h 475"/>
              <a:gd name="T4" fmla="*/ 3635276 w 608"/>
              <a:gd name="T5" fmla="*/ 61754124 h 475"/>
              <a:gd name="T6" fmla="*/ 0 w 608"/>
              <a:gd name="T7" fmla="*/ 57976088 h 475"/>
              <a:gd name="T8" fmla="*/ 0 w 608"/>
              <a:gd name="T9" fmla="*/ 53415879 h 475"/>
              <a:gd name="T10" fmla="*/ 0 w 608"/>
              <a:gd name="T11" fmla="*/ 46901862 h 475"/>
              <a:gd name="T12" fmla="*/ 0 w 608"/>
              <a:gd name="T13" fmla="*/ 42342014 h 475"/>
              <a:gd name="T14" fmla="*/ 0 w 608"/>
              <a:gd name="T15" fmla="*/ 35957938 h 475"/>
              <a:gd name="T16" fmla="*/ 0 w 608"/>
              <a:gd name="T17" fmla="*/ 31267788 h 475"/>
              <a:gd name="T18" fmla="*/ 0 w 608"/>
              <a:gd name="T19" fmla="*/ 18370055 h 475"/>
              <a:gd name="T20" fmla="*/ 78807547 w 608"/>
              <a:gd name="T21" fmla="*/ 18370055 h 475"/>
              <a:gd name="T22" fmla="*/ 78807547 w 608"/>
              <a:gd name="T23" fmla="*/ 31267788 h 475"/>
              <a:gd name="T24" fmla="*/ 78807547 w 608"/>
              <a:gd name="T25" fmla="*/ 35957938 h 475"/>
              <a:gd name="T26" fmla="*/ 78807547 w 608"/>
              <a:gd name="T27" fmla="*/ 42342014 h 475"/>
              <a:gd name="T28" fmla="*/ 78807547 w 608"/>
              <a:gd name="T29" fmla="*/ 46901862 h 475"/>
              <a:gd name="T30" fmla="*/ 78807547 w 608"/>
              <a:gd name="T31" fmla="*/ 53415879 h 475"/>
              <a:gd name="T32" fmla="*/ 78807547 w 608"/>
              <a:gd name="T33" fmla="*/ 57976088 h 475"/>
              <a:gd name="T34" fmla="*/ 75172271 w 608"/>
              <a:gd name="T35" fmla="*/ 61754124 h 475"/>
              <a:gd name="T36" fmla="*/ 0 w 608"/>
              <a:gd name="T37" fmla="*/ 11074226 h 475"/>
              <a:gd name="T38" fmla="*/ 0 w 608"/>
              <a:gd name="T39" fmla="*/ 11074226 h 475"/>
              <a:gd name="T40" fmla="*/ 0 w 608"/>
              <a:gd name="T41" fmla="*/ 9249998 h 475"/>
              <a:gd name="T42" fmla="*/ 0 w 608"/>
              <a:gd name="T43" fmla="*/ 3648095 h 475"/>
              <a:gd name="T44" fmla="*/ 3635276 w 608"/>
              <a:gd name="T45" fmla="*/ 0 h 475"/>
              <a:gd name="T46" fmla="*/ 9088009 w 608"/>
              <a:gd name="T47" fmla="*/ 0 h 475"/>
              <a:gd name="T48" fmla="*/ 10905827 w 608"/>
              <a:gd name="T49" fmla="*/ 0 h 475"/>
              <a:gd name="T50" fmla="*/ 14670819 w 608"/>
              <a:gd name="T51" fmla="*/ 0 h 475"/>
              <a:gd name="T52" fmla="*/ 21941370 w 608"/>
              <a:gd name="T53" fmla="*/ 0 h 475"/>
              <a:gd name="T54" fmla="*/ 29341637 w 608"/>
              <a:gd name="T55" fmla="*/ 7295829 h 475"/>
              <a:gd name="T56" fmla="*/ 75172271 w 608"/>
              <a:gd name="T57" fmla="*/ 7295829 h 475"/>
              <a:gd name="T58" fmla="*/ 78807547 w 608"/>
              <a:gd name="T59" fmla="*/ 11074226 h 475"/>
              <a:gd name="T60" fmla="*/ 78807547 w 608"/>
              <a:gd name="T61" fmla="*/ 14721960 h 475"/>
              <a:gd name="T62" fmla="*/ 0 w 608"/>
              <a:gd name="T63" fmla="*/ 14721960 h 475"/>
              <a:gd name="T64" fmla="*/ 0 w 608"/>
              <a:gd name="T65" fmla="*/ 11074226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5" name="Freeform 30"/>
          <p:cNvSpPr>
            <a:spLocks noChangeArrowheads="1"/>
          </p:cNvSpPr>
          <p:nvPr/>
        </p:nvSpPr>
        <p:spPr bwMode="auto">
          <a:xfrm>
            <a:off x="10085555" y="2131483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9678193 h 602"/>
              <a:gd name="T6" fmla="*/ 39230934 w 601"/>
              <a:gd name="T7" fmla="*/ 0 h 602"/>
              <a:gd name="T8" fmla="*/ 77429787 w 601"/>
              <a:gd name="T9" fmla="*/ 39678193 h 602"/>
              <a:gd name="T10" fmla="*/ 39230934 w 601"/>
              <a:gd name="T11" fmla="*/ 78442719 h 602"/>
              <a:gd name="T12" fmla="*/ 39230934 w 601"/>
              <a:gd name="T13" fmla="*/ 7439751 h 602"/>
              <a:gd name="T14" fmla="*/ 39230934 w 601"/>
              <a:gd name="T15" fmla="*/ 7439751 h 602"/>
              <a:gd name="T16" fmla="*/ 7226723 w 601"/>
              <a:gd name="T17" fmla="*/ 39678193 h 602"/>
              <a:gd name="T18" fmla="*/ 39230934 w 601"/>
              <a:gd name="T19" fmla="*/ 71133388 h 602"/>
              <a:gd name="T20" fmla="*/ 70203064 w 601"/>
              <a:gd name="T21" fmla="*/ 39678193 h 602"/>
              <a:gd name="T22" fmla="*/ 3923093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3747950 w 601"/>
              <a:gd name="T31" fmla="*/ 48031249 h 602"/>
              <a:gd name="T32" fmla="*/ 43747950 w 601"/>
              <a:gd name="T33" fmla="*/ 48031249 h 602"/>
              <a:gd name="T34" fmla="*/ 43747950 w 601"/>
              <a:gd name="T35" fmla="*/ 42549612 h 602"/>
              <a:gd name="T36" fmla="*/ 32778721 w 601"/>
              <a:gd name="T37" fmla="*/ 50772248 h 602"/>
              <a:gd name="T38" fmla="*/ 32778721 w 601"/>
              <a:gd name="T39" fmla="*/ 50772248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2778721 w 601"/>
              <a:gd name="T53" fmla="*/ 27800891 h 602"/>
              <a:gd name="T54" fmla="*/ 32778721 w 601"/>
              <a:gd name="T55" fmla="*/ 27800891 h 602"/>
              <a:gd name="T56" fmla="*/ 43747950 w 601"/>
              <a:gd name="T57" fmla="*/ 36023527 h 602"/>
              <a:gd name="T58" fmla="*/ 43747950 w 601"/>
              <a:gd name="T59" fmla="*/ 30541890 h 602"/>
              <a:gd name="T60" fmla="*/ 43747950 w 601"/>
              <a:gd name="T61" fmla="*/ 30541890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6" name="Freeform 31"/>
          <p:cNvSpPr>
            <a:spLocks noChangeArrowheads="1"/>
          </p:cNvSpPr>
          <p:nvPr/>
        </p:nvSpPr>
        <p:spPr bwMode="auto">
          <a:xfrm>
            <a:off x="9579804" y="2131483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9678193 h 602"/>
              <a:gd name="T6" fmla="*/ 38198494 w 601"/>
              <a:gd name="T7" fmla="*/ 0 h 602"/>
              <a:gd name="T8" fmla="*/ 77429787 w 601"/>
              <a:gd name="T9" fmla="*/ 39678193 h 602"/>
              <a:gd name="T10" fmla="*/ 38198494 w 601"/>
              <a:gd name="T11" fmla="*/ 78442719 h 602"/>
              <a:gd name="T12" fmla="*/ 38198494 w 601"/>
              <a:gd name="T13" fmla="*/ 7439751 h 602"/>
              <a:gd name="T14" fmla="*/ 38198494 w 601"/>
              <a:gd name="T15" fmla="*/ 7439751 h 602"/>
              <a:gd name="T16" fmla="*/ 7226723 w 601"/>
              <a:gd name="T17" fmla="*/ 39678193 h 602"/>
              <a:gd name="T18" fmla="*/ 38198494 w 601"/>
              <a:gd name="T19" fmla="*/ 71133388 h 602"/>
              <a:gd name="T20" fmla="*/ 70203064 w 601"/>
              <a:gd name="T21" fmla="*/ 39678193 h 602"/>
              <a:gd name="T22" fmla="*/ 38198494 w 601"/>
              <a:gd name="T23" fmla="*/ 7439751 h 602"/>
              <a:gd name="T24" fmla="*/ 50974673 w 601"/>
              <a:gd name="T25" fmla="*/ 48031249 h 602"/>
              <a:gd name="T26" fmla="*/ 50974673 w 601"/>
              <a:gd name="T27" fmla="*/ 48031249 h 602"/>
              <a:gd name="T28" fmla="*/ 47361132 w 601"/>
              <a:gd name="T29" fmla="*/ 51685915 h 602"/>
              <a:gd name="T30" fmla="*/ 44651066 w 601"/>
              <a:gd name="T31" fmla="*/ 50772248 h 602"/>
              <a:gd name="T32" fmla="*/ 44651066 w 601"/>
              <a:gd name="T33" fmla="*/ 50772248 h 602"/>
              <a:gd name="T34" fmla="*/ 33681837 w 601"/>
              <a:gd name="T35" fmla="*/ 42549612 h 602"/>
              <a:gd name="T36" fmla="*/ 33681837 w 601"/>
              <a:gd name="T37" fmla="*/ 48031249 h 602"/>
              <a:gd name="T38" fmla="*/ 33681837 w 601"/>
              <a:gd name="T39" fmla="*/ 48031249 h 602"/>
              <a:gd name="T40" fmla="*/ 30068655 w 601"/>
              <a:gd name="T41" fmla="*/ 51685915 h 602"/>
              <a:gd name="T42" fmla="*/ 26326149 w 601"/>
              <a:gd name="T43" fmla="*/ 48031249 h 602"/>
              <a:gd name="T44" fmla="*/ 26326149 w 601"/>
              <a:gd name="T45" fmla="*/ 48031249 h 602"/>
              <a:gd name="T46" fmla="*/ 26326149 w 601"/>
              <a:gd name="T47" fmla="*/ 30541890 h 602"/>
              <a:gd name="T48" fmla="*/ 26326149 w 601"/>
              <a:gd name="T49" fmla="*/ 30541890 h 602"/>
              <a:gd name="T50" fmla="*/ 30068655 w 601"/>
              <a:gd name="T51" fmla="*/ 26756804 h 602"/>
              <a:gd name="T52" fmla="*/ 33681837 w 601"/>
              <a:gd name="T53" fmla="*/ 30541890 h 602"/>
              <a:gd name="T54" fmla="*/ 33681837 w 601"/>
              <a:gd name="T55" fmla="*/ 30541890 h 602"/>
              <a:gd name="T56" fmla="*/ 33681837 w 601"/>
              <a:gd name="T57" fmla="*/ 36023527 h 602"/>
              <a:gd name="T58" fmla="*/ 44651066 w 601"/>
              <a:gd name="T59" fmla="*/ 27800891 h 602"/>
              <a:gd name="T60" fmla="*/ 44651066 w 601"/>
              <a:gd name="T61" fmla="*/ 27800891 h 602"/>
              <a:gd name="T62" fmla="*/ 47361132 w 601"/>
              <a:gd name="T63" fmla="*/ 26756804 h 602"/>
              <a:gd name="T64" fmla="*/ 50974673 w 601"/>
              <a:gd name="T65" fmla="*/ 30541890 h 602"/>
              <a:gd name="T66" fmla="*/ 50974673 w 601"/>
              <a:gd name="T67" fmla="*/ 30541890 h 602"/>
              <a:gd name="T68" fmla="*/ 50974673 w 601"/>
              <a:gd name="T69" fmla="*/ 48031249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7" name="Freeform 32"/>
          <p:cNvSpPr>
            <a:spLocks noChangeArrowheads="1"/>
          </p:cNvSpPr>
          <p:nvPr/>
        </p:nvSpPr>
        <p:spPr bwMode="auto">
          <a:xfrm>
            <a:off x="9071937" y="2131483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431400 w 609"/>
              <a:gd name="T21" fmla="*/ 39678193 h 602"/>
              <a:gd name="T22" fmla="*/ 39339251 w 609"/>
              <a:gd name="T23" fmla="*/ 7439751 h 602"/>
              <a:gd name="T24" fmla="*/ 55902976 w 609"/>
              <a:gd name="T25" fmla="*/ 42549612 h 602"/>
              <a:gd name="T26" fmla="*/ 55902976 w 609"/>
              <a:gd name="T27" fmla="*/ 42549612 h 602"/>
              <a:gd name="T28" fmla="*/ 43997742 w 609"/>
              <a:gd name="T29" fmla="*/ 50772248 h 602"/>
              <a:gd name="T30" fmla="*/ 42186147 w 609"/>
              <a:gd name="T31" fmla="*/ 51685915 h 602"/>
              <a:gd name="T32" fmla="*/ 38433453 w 609"/>
              <a:gd name="T33" fmla="*/ 48031249 h 602"/>
              <a:gd name="T34" fmla="*/ 38433453 w 609"/>
              <a:gd name="T35" fmla="*/ 48031249 h 602"/>
              <a:gd name="T36" fmla="*/ 38433453 w 609"/>
              <a:gd name="T37" fmla="*/ 43463279 h 602"/>
              <a:gd name="T38" fmla="*/ 26527860 w 609"/>
              <a:gd name="T39" fmla="*/ 50772248 h 602"/>
              <a:gd name="T40" fmla="*/ 24716265 w 609"/>
              <a:gd name="T41" fmla="*/ 51685915 h 602"/>
              <a:gd name="T42" fmla="*/ 21093073 w 609"/>
              <a:gd name="T43" fmla="*/ 48031249 h 602"/>
              <a:gd name="T44" fmla="*/ 21093073 w 609"/>
              <a:gd name="T45" fmla="*/ 48031249 h 602"/>
              <a:gd name="T46" fmla="*/ 21093073 w 609"/>
              <a:gd name="T47" fmla="*/ 30541890 h 602"/>
              <a:gd name="T48" fmla="*/ 21093073 w 609"/>
              <a:gd name="T49" fmla="*/ 30541890 h 602"/>
              <a:gd name="T50" fmla="*/ 21093073 w 609"/>
              <a:gd name="T51" fmla="*/ 30541890 h 602"/>
              <a:gd name="T52" fmla="*/ 24716265 w 609"/>
              <a:gd name="T53" fmla="*/ 26756804 h 602"/>
              <a:gd name="T54" fmla="*/ 26527860 w 609"/>
              <a:gd name="T55" fmla="*/ 27800891 h 602"/>
              <a:gd name="T56" fmla="*/ 38433453 w 609"/>
              <a:gd name="T57" fmla="*/ 36023527 h 602"/>
              <a:gd name="T58" fmla="*/ 38433453 w 609"/>
              <a:gd name="T59" fmla="*/ 30541890 h 602"/>
              <a:gd name="T60" fmla="*/ 38433453 w 609"/>
              <a:gd name="T61" fmla="*/ 30541890 h 602"/>
              <a:gd name="T62" fmla="*/ 38433453 w 609"/>
              <a:gd name="T63" fmla="*/ 30541890 h 602"/>
              <a:gd name="T64" fmla="*/ 42186147 w 609"/>
              <a:gd name="T65" fmla="*/ 26756804 h 602"/>
              <a:gd name="T66" fmla="*/ 43997742 w 609"/>
              <a:gd name="T67" fmla="*/ 27800891 h 602"/>
              <a:gd name="T68" fmla="*/ 55902976 w 609"/>
              <a:gd name="T69" fmla="*/ 36023527 h 602"/>
              <a:gd name="T70" fmla="*/ 57714571 w 609"/>
              <a:gd name="T71" fmla="*/ 39678193 h 602"/>
              <a:gd name="T72" fmla="*/ 55902976 w 609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8" name="Freeform 33"/>
          <p:cNvSpPr>
            <a:spLocks noChangeArrowheads="1"/>
          </p:cNvSpPr>
          <p:nvPr/>
        </p:nvSpPr>
        <p:spPr bwMode="auto">
          <a:xfrm>
            <a:off x="8566185" y="2131483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78442719 w 602"/>
              <a:gd name="T5" fmla="*/ 39678193 h 602"/>
              <a:gd name="T6" fmla="*/ 39678193 w 602"/>
              <a:gd name="T7" fmla="*/ 0 h 602"/>
              <a:gd name="T8" fmla="*/ 0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1002968 w 602"/>
              <a:gd name="T17" fmla="*/ 39678193 h 602"/>
              <a:gd name="T18" fmla="*/ 39678193 w 602"/>
              <a:gd name="T19" fmla="*/ 71133388 h 602"/>
              <a:gd name="T20" fmla="*/ 7439751 w 602"/>
              <a:gd name="T21" fmla="*/ 39678193 h 602"/>
              <a:gd name="T22" fmla="*/ 39678193 w 602"/>
              <a:gd name="T23" fmla="*/ 7439751 h 602"/>
              <a:gd name="T24" fmla="*/ 23102139 w 602"/>
              <a:gd name="T25" fmla="*/ 42549612 h 602"/>
              <a:gd name="T26" fmla="*/ 23102139 w 602"/>
              <a:gd name="T27" fmla="*/ 42549612 h 602"/>
              <a:gd name="T28" fmla="*/ 35109861 w 602"/>
              <a:gd name="T29" fmla="*/ 50772248 h 602"/>
              <a:gd name="T30" fmla="*/ 36937194 w 602"/>
              <a:gd name="T31" fmla="*/ 51685915 h 602"/>
              <a:gd name="T32" fmla="*/ 40591859 w 602"/>
              <a:gd name="T33" fmla="*/ 48031249 h 602"/>
              <a:gd name="T34" fmla="*/ 40591859 w 602"/>
              <a:gd name="T35" fmla="*/ 48031249 h 602"/>
              <a:gd name="T36" fmla="*/ 40591859 w 602"/>
              <a:gd name="T37" fmla="*/ 43463279 h 602"/>
              <a:gd name="T38" fmla="*/ 51685915 w 602"/>
              <a:gd name="T39" fmla="*/ 50772248 h 602"/>
              <a:gd name="T40" fmla="*/ 54426914 w 602"/>
              <a:gd name="T41" fmla="*/ 51685915 h 602"/>
              <a:gd name="T42" fmla="*/ 58212000 w 602"/>
              <a:gd name="T43" fmla="*/ 48031249 h 602"/>
              <a:gd name="T44" fmla="*/ 58212000 w 602"/>
              <a:gd name="T45" fmla="*/ 48031249 h 602"/>
              <a:gd name="T46" fmla="*/ 58212000 w 602"/>
              <a:gd name="T47" fmla="*/ 30541890 h 602"/>
              <a:gd name="T48" fmla="*/ 58212000 w 602"/>
              <a:gd name="T49" fmla="*/ 30541890 h 602"/>
              <a:gd name="T50" fmla="*/ 58212000 w 602"/>
              <a:gd name="T51" fmla="*/ 30541890 h 602"/>
              <a:gd name="T52" fmla="*/ 54426914 w 602"/>
              <a:gd name="T53" fmla="*/ 26756804 h 602"/>
              <a:gd name="T54" fmla="*/ 51685915 w 602"/>
              <a:gd name="T55" fmla="*/ 27800891 h 602"/>
              <a:gd name="T56" fmla="*/ 40591859 w 602"/>
              <a:gd name="T57" fmla="*/ 36023527 h 602"/>
              <a:gd name="T58" fmla="*/ 40591859 w 602"/>
              <a:gd name="T59" fmla="*/ 30541890 h 602"/>
              <a:gd name="T60" fmla="*/ 40591859 w 602"/>
              <a:gd name="T61" fmla="*/ 30541890 h 602"/>
              <a:gd name="T62" fmla="*/ 40591859 w 602"/>
              <a:gd name="T63" fmla="*/ 30541890 h 602"/>
              <a:gd name="T64" fmla="*/ 36937194 w 602"/>
              <a:gd name="T65" fmla="*/ 26756804 h 602"/>
              <a:gd name="T66" fmla="*/ 35109861 w 602"/>
              <a:gd name="T67" fmla="*/ 27800891 h 602"/>
              <a:gd name="T68" fmla="*/ 23102139 w 602"/>
              <a:gd name="T69" fmla="*/ 36023527 h 602"/>
              <a:gd name="T70" fmla="*/ 21274806 w 602"/>
              <a:gd name="T71" fmla="*/ 39678193 h 602"/>
              <a:gd name="T72" fmla="*/ 23102139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19" name="Freeform 34"/>
          <p:cNvSpPr>
            <a:spLocks noChangeArrowheads="1"/>
          </p:cNvSpPr>
          <p:nvPr/>
        </p:nvSpPr>
        <p:spPr bwMode="auto">
          <a:xfrm>
            <a:off x="8060434" y="2131483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9678193 h 602"/>
              <a:gd name="T6" fmla="*/ 38763987 w 602"/>
              <a:gd name="T7" fmla="*/ 0 h 602"/>
              <a:gd name="T8" fmla="*/ 78441997 w 602"/>
              <a:gd name="T9" fmla="*/ 39678193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9678193 h 602"/>
              <a:gd name="T18" fmla="*/ 38763987 w 602"/>
              <a:gd name="T19" fmla="*/ 71133388 h 602"/>
              <a:gd name="T20" fmla="*/ 71002280 w 602"/>
              <a:gd name="T21" fmla="*/ 39678193 h 602"/>
              <a:gd name="T22" fmla="*/ 38763987 w 602"/>
              <a:gd name="T23" fmla="*/ 7439751 h 602"/>
              <a:gd name="T24" fmla="*/ 49858353 w 602"/>
              <a:gd name="T25" fmla="*/ 48944916 h 602"/>
              <a:gd name="T26" fmla="*/ 49858353 w 602"/>
              <a:gd name="T27" fmla="*/ 48944916 h 602"/>
              <a:gd name="T28" fmla="*/ 46203704 w 602"/>
              <a:gd name="T29" fmla="*/ 52599581 h 602"/>
              <a:gd name="T30" fmla="*/ 42418636 w 602"/>
              <a:gd name="T31" fmla="*/ 48944916 h 602"/>
              <a:gd name="T32" fmla="*/ 42418636 w 602"/>
              <a:gd name="T33" fmla="*/ 48944916 h 602"/>
              <a:gd name="T34" fmla="*/ 42418636 w 602"/>
              <a:gd name="T35" fmla="*/ 29628224 h 602"/>
              <a:gd name="T36" fmla="*/ 42418636 w 602"/>
              <a:gd name="T37" fmla="*/ 29628224 h 602"/>
              <a:gd name="T38" fmla="*/ 42418636 w 602"/>
              <a:gd name="T39" fmla="*/ 29628224 h 602"/>
              <a:gd name="T40" fmla="*/ 46203704 w 602"/>
              <a:gd name="T41" fmla="*/ 25843138 h 602"/>
              <a:gd name="T42" fmla="*/ 49858353 w 602"/>
              <a:gd name="T43" fmla="*/ 29628224 h 602"/>
              <a:gd name="T44" fmla="*/ 49858353 w 602"/>
              <a:gd name="T45" fmla="*/ 29628224 h 602"/>
              <a:gd name="T46" fmla="*/ 49858353 w 602"/>
              <a:gd name="T47" fmla="*/ 48944916 h 602"/>
              <a:gd name="T48" fmla="*/ 35109700 w 602"/>
              <a:gd name="T49" fmla="*/ 48944916 h 602"/>
              <a:gd name="T50" fmla="*/ 35109700 w 602"/>
              <a:gd name="T51" fmla="*/ 48944916 h 602"/>
              <a:gd name="T52" fmla="*/ 31324631 w 602"/>
              <a:gd name="T53" fmla="*/ 52599581 h 602"/>
              <a:gd name="T54" fmla="*/ 27669982 w 602"/>
              <a:gd name="T55" fmla="*/ 48944916 h 602"/>
              <a:gd name="T56" fmla="*/ 27669982 w 602"/>
              <a:gd name="T57" fmla="*/ 48944916 h 602"/>
              <a:gd name="T58" fmla="*/ 27669982 w 602"/>
              <a:gd name="T59" fmla="*/ 29628224 h 602"/>
              <a:gd name="T60" fmla="*/ 27669982 w 602"/>
              <a:gd name="T61" fmla="*/ 29628224 h 602"/>
              <a:gd name="T62" fmla="*/ 27669982 w 602"/>
              <a:gd name="T63" fmla="*/ 29628224 h 602"/>
              <a:gd name="T64" fmla="*/ 31324631 w 602"/>
              <a:gd name="T65" fmla="*/ 25843138 h 602"/>
              <a:gd name="T66" fmla="*/ 35109700 w 602"/>
              <a:gd name="T67" fmla="*/ 29628224 h 602"/>
              <a:gd name="T68" fmla="*/ 35109700 w 602"/>
              <a:gd name="T69" fmla="*/ 29628224 h 602"/>
              <a:gd name="T70" fmla="*/ 35109700 w 602"/>
              <a:gd name="T71" fmla="*/ 4894491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0" name="Freeform 35"/>
          <p:cNvSpPr>
            <a:spLocks noChangeArrowheads="1"/>
          </p:cNvSpPr>
          <p:nvPr/>
        </p:nvSpPr>
        <p:spPr bwMode="auto">
          <a:xfrm>
            <a:off x="7552566" y="2131483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9678193 h 602"/>
              <a:gd name="T6" fmla="*/ 39339251 w 609"/>
              <a:gd name="T7" fmla="*/ 0 h 602"/>
              <a:gd name="T8" fmla="*/ 78678142 w 609"/>
              <a:gd name="T9" fmla="*/ 39678193 h 602"/>
              <a:gd name="T10" fmla="*/ 39339251 w 609"/>
              <a:gd name="T11" fmla="*/ 78442719 h 602"/>
              <a:gd name="T12" fmla="*/ 39339251 w 609"/>
              <a:gd name="T13" fmla="*/ 7439751 h 602"/>
              <a:gd name="T14" fmla="*/ 39339251 w 609"/>
              <a:gd name="T15" fmla="*/ 7439751 h 602"/>
              <a:gd name="T16" fmla="*/ 7376244 w 609"/>
              <a:gd name="T17" fmla="*/ 39678193 h 602"/>
              <a:gd name="T18" fmla="*/ 39339251 w 609"/>
              <a:gd name="T19" fmla="*/ 71133388 h 602"/>
              <a:gd name="T20" fmla="*/ 71302258 w 609"/>
              <a:gd name="T21" fmla="*/ 39678193 h 602"/>
              <a:gd name="T22" fmla="*/ 39339251 w 609"/>
              <a:gd name="T23" fmla="*/ 7439751 h 602"/>
              <a:gd name="T24" fmla="*/ 49432889 w 609"/>
              <a:gd name="T25" fmla="*/ 52599581 h 602"/>
              <a:gd name="T26" fmla="*/ 49432889 w 609"/>
              <a:gd name="T27" fmla="*/ 52599581 h 602"/>
              <a:gd name="T28" fmla="*/ 29245613 w 609"/>
              <a:gd name="T29" fmla="*/ 52599581 h 602"/>
              <a:gd name="T30" fmla="*/ 25622062 w 609"/>
              <a:gd name="T31" fmla="*/ 48944916 h 602"/>
              <a:gd name="T32" fmla="*/ 25622062 w 609"/>
              <a:gd name="T33" fmla="*/ 29628224 h 602"/>
              <a:gd name="T34" fmla="*/ 29245613 w 609"/>
              <a:gd name="T35" fmla="*/ 25843138 h 602"/>
              <a:gd name="T36" fmla="*/ 49432889 w 609"/>
              <a:gd name="T37" fmla="*/ 25843138 h 602"/>
              <a:gd name="T38" fmla="*/ 53056080 w 609"/>
              <a:gd name="T39" fmla="*/ 29628224 h 602"/>
              <a:gd name="T40" fmla="*/ 53056080 w 609"/>
              <a:gd name="T41" fmla="*/ 48944916 h 602"/>
              <a:gd name="T42" fmla="*/ 49432889 w 609"/>
              <a:gd name="T43" fmla="*/ 52599581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1" name="Freeform 36"/>
          <p:cNvSpPr>
            <a:spLocks noChangeArrowheads="1"/>
          </p:cNvSpPr>
          <p:nvPr/>
        </p:nvSpPr>
        <p:spPr bwMode="auto">
          <a:xfrm>
            <a:off x="7046814" y="2131483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9678193 h 602"/>
              <a:gd name="T6" fmla="*/ 39678193 w 602"/>
              <a:gd name="T7" fmla="*/ 0 h 602"/>
              <a:gd name="T8" fmla="*/ 78442719 w 602"/>
              <a:gd name="T9" fmla="*/ 39678193 h 602"/>
              <a:gd name="T10" fmla="*/ 39678193 w 602"/>
              <a:gd name="T11" fmla="*/ 78442719 h 602"/>
              <a:gd name="T12" fmla="*/ 39678193 w 602"/>
              <a:gd name="T13" fmla="*/ 7439751 h 602"/>
              <a:gd name="T14" fmla="*/ 39678193 w 602"/>
              <a:gd name="T15" fmla="*/ 7439751 h 602"/>
              <a:gd name="T16" fmla="*/ 7439751 w 602"/>
              <a:gd name="T17" fmla="*/ 39678193 h 602"/>
              <a:gd name="T18" fmla="*/ 39678193 w 602"/>
              <a:gd name="T19" fmla="*/ 71133388 h 602"/>
              <a:gd name="T20" fmla="*/ 71002968 w 602"/>
              <a:gd name="T21" fmla="*/ 39678193 h 602"/>
              <a:gd name="T22" fmla="*/ 39678193 w 602"/>
              <a:gd name="T23" fmla="*/ 7439751 h 602"/>
              <a:gd name="T24" fmla="*/ 50772248 w 602"/>
              <a:gd name="T25" fmla="*/ 42549612 h 602"/>
              <a:gd name="T26" fmla="*/ 50772248 w 602"/>
              <a:gd name="T27" fmla="*/ 42549612 h 602"/>
              <a:gd name="T28" fmla="*/ 31324775 w 602"/>
              <a:gd name="T29" fmla="*/ 54426914 h 602"/>
              <a:gd name="T30" fmla="*/ 31324775 w 602"/>
              <a:gd name="T31" fmla="*/ 54426914 h 602"/>
              <a:gd name="T32" fmla="*/ 31324775 w 602"/>
              <a:gd name="T33" fmla="*/ 55340580 h 602"/>
              <a:gd name="T34" fmla="*/ 31324775 w 602"/>
              <a:gd name="T35" fmla="*/ 55340580 h 602"/>
              <a:gd name="T36" fmla="*/ 30411109 w 602"/>
              <a:gd name="T37" fmla="*/ 55340580 h 602"/>
              <a:gd name="T38" fmla="*/ 30411109 w 602"/>
              <a:gd name="T39" fmla="*/ 55340580 h 602"/>
              <a:gd name="T40" fmla="*/ 30411109 w 602"/>
              <a:gd name="T41" fmla="*/ 55340580 h 602"/>
              <a:gd name="T42" fmla="*/ 30411109 w 602"/>
              <a:gd name="T43" fmla="*/ 55340580 h 602"/>
              <a:gd name="T44" fmla="*/ 30411109 w 602"/>
              <a:gd name="T45" fmla="*/ 55340580 h 602"/>
              <a:gd name="T46" fmla="*/ 30411109 w 602"/>
              <a:gd name="T47" fmla="*/ 55340580 h 602"/>
              <a:gd name="T48" fmla="*/ 29497442 w 602"/>
              <a:gd name="T49" fmla="*/ 55340580 h 602"/>
              <a:gd name="T50" fmla="*/ 29497442 w 602"/>
              <a:gd name="T51" fmla="*/ 55340580 h 602"/>
              <a:gd name="T52" fmla="*/ 29497442 w 602"/>
              <a:gd name="T53" fmla="*/ 55340580 h 602"/>
              <a:gd name="T54" fmla="*/ 25843138 w 602"/>
              <a:gd name="T55" fmla="*/ 51685915 h 602"/>
              <a:gd name="T56" fmla="*/ 25843138 w 602"/>
              <a:gd name="T57" fmla="*/ 51685915 h 602"/>
              <a:gd name="T58" fmla="*/ 25843138 w 602"/>
              <a:gd name="T59" fmla="*/ 51685915 h 602"/>
              <a:gd name="T60" fmla="*/ 25843138 w 602"/>
              <a:gd name="T61" fmla="*/ 26756804 h 602"/>
              <a:gd name="T62" fmla="*/ 25843138 w 602"/>
              <a:gd name="T63" fmla="*/ 26756804 h 602"/>
              <a:gd name="T64" fmla="*/ 29497442 w 602"/>
              <a:gd name="T65" fmla="*/ 23102139 h 602"/>
              <a:gd name="T66" fmla="*/ 31324775 w 602"/>
              <a:gd name="T67" fmla="*/ 24015805 h 602"/>
              <a:gd name="T68" fmla="*/ 50772248 w 602"/>
              <a:gd name="T69" fmla="*/ 36023527 h 602"/>
              <a:gd name="T70" fmla="*/ 52599581 w 602"/>
              <a:gd name="T71" fmla="*/ 39678193 h 602"/>
              <a:gd name="T72" fmla="*/ 50772248 w 602"/>
              <a:gd name="T73" fmla="*/ 42549612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2" name="Freeform 37"/>
          <p:cNvSpPr>
            <a:spLocks noChangeArrowheads="1"/>
          </p:cNvSpPr>
          <p:nvPr/>
        </p:nvSpPr>
        <p:spPr bwMode="auto">
          <a:xfrm>
            <a:off x="9120608" y="3662189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38763987 w 602"/>
              <a:gd name="T13" fmla="*/ 7439751 h 602"/>
              <a:gd name="T14" fmla="*/ 38763987 w 602"/>
              <a:gd name="T15" fmla="*/ 7439751 h 602"/>
              <a:gd name="T16" fmla="*/ 7439717 w 602"/>
              <a:gd name="T17" fmla="*/ 38764526 h 602"/>
              <a:gd name="T18" fmla="*/ 38763987 w 602"/>
              <a:gd name="T19" fmla="*/ 71002968 h 602"/>
              <a:gd name="T20" fmla="*/ 71002280 w 602"/>
              <a:gd name="T21" fmla="*/ 38764526 h 602"/>
              <a:gd name="T22" fmla="*/ 38763987 w 602"/>
              <a:gd name="T23" fmla="*/ 7439751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3" name="Freeform 38"/>
          <p:cNvSpPr>
            <a:spLocks noChangeArrowheads="1"/>
          </p:cNvSpPr>
          <p:nvPr/>
        </p:nvSpPr>
        <p:spPr bwMode="auto">
          <a:xfrm>
            <a:off x="8610624" y="3662189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788054 h 602"/>
              <a:gd name="T8" fmla="*/ 0 w 609"/>
              <a:gd name="T9" fmla="*/ 3785086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785086 h 602"/>
              <a:gd name="T16" fmla="*/ 78678142 w 609"/>
              <a:gd name="T17" fmla="*/ 74788054 h 602"/>
              <a:gd name="T18" fmla="*/ 74925449 w 609"/>
              <a:gd name="T19" fmla="*/ 78442719 h 602"/>
              <a:gd name="T20" fmla="*/ 71302258 w 609"/>
              <a:gd name="T21" fmla="*/ 7439751 h 602"/>
              <a:gd name="T22" fmla="*/ 71302258 w 609"/>
              <a:gd name="T23" fmla="*/ 7439751 h 602"/>
              <a:gd name="T24" fmla="*/ 7246742 w 609"/>
              <a:gd name="T25" fmla="*/ 7439751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439751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4" name="Freeform 39"/>
          <p:cNvSpPr>
            <a:spLocks noChangeArrowheads="1"/>
          </p:cNvSpPr>
          <p:nvPr/>
        </p:nvSpPr>
        <p:spPr bwMode="auto">
          <a:xfrm>
            <a:off x="8109105" y="3668540"/>
            <a:ext cx="281443" cy="273050"/>
          </a:xfrm>
          <a:custGeom>
            <a:avLst/>
            <a:gdLst>
              <a:gd name="T0" fmla="*/ 71946369 w 588"/>
              <a:gd name="T1" fmla="*/ 61832672 h 567"/>
              <a:gd name="T2" fmla="*/ 71946369 w 588"/>
              <a:gd name="T3" fmla="*/ 61832672 h 567"/>
              <a:gd name="T4" fmla="*/ 53766324 w 588"/>
              <a:gd name="T5" fmla="*/ 61832672 h 567"/>
              <a:gd name="T6" fmla="*/ 49253450 w 588"/>
              <a:gd name="T7" fmla="*/ 61832672 h 567"/>
              <a:gd name="T8" fmla="*/ 49253450 w 588"/>
              <a:gd name="T9" fmla="*/ 68224410 h 567"/>
              <a:gd name="T10" fmla="*/ 53766324 w 588"/>
              <a:gd name="T11" fmla="*/ 72920786 h 567"/>
              <a:gd name="T12" fmla="*/ 53766324 w 588"/>
              <a:gd name="T13" fmla="*/ 73833840 h 567"/>
              <a:gd name="T14" fmla="*/ 21790200 w 588"/>
              <a:gd name="T15" fmla="*/ 73833840 h 567"/>
              <a:gd name="T16" fmla="*/ 21790200 w 588"/>
              <a:gd name="T17" fmla="*/ 72920786 h 567"/>
              <a:gd name="T18" fmla="*/ 27334342 w 588"/>
              <a:gd name="T19" fmla="*/ 68224410 h 567"/>
              <a:gd name="T20" fmla="*/ 27334342 w 588"/>
              <a:gd name="T21" fmla="*/ 61832672 h 567"/>
              <a:gd name="T22" fmla="*/ 21790200 w 588"/>
              <a:gd name="T23" fmla="*/ 61832672 h 567"/>
              <a:gd name="T24" fmla="*/ 3610155 w 588"/>
              <a:gd name="T25" fmla="*/ 61832672 h 567"/>
              <a:gd name="T26" fmla="*/ 0 w 588"/>
              <a:gd name="T27" fmla="*/ 58180095 h 567"/>
              <a:gd name="T28" fmla="*/ 0 w 588"/>
              <a:gd name="T29" fmla="*/ 9262007 h 567"/>
              <a:gd name="T30" fmla="*/ 3610155 w 588"/>
              <a:gd name="T31" fmla="*/ 5609430 h 567"/>
              <a:gd name="T32" fmla="*/ 26431982 w 588"/>
              <a:gd name="T33" fmla="*/ 5609430 h 567"/>
              <a:gd name="T34" fmla="*/ 21790200 w 588"/>
              <a:gd name="T35" fmla="*/ 10175061 h 567"/>
              <a:gd name="T36" fmla="*/ 5415233 w 588"/>
              <a:gd name="T37" fmla="*/ 10175061 h 567"/>
              <a:gd name="T38" fmla="*/ 5415233 w 588"/>
              <a:gd name="T39" fmla="*/ 51657611 h 567"/>
              <a:gd name="T40" fmla="*/ 71043651 w 588"/>
              <a:gd name="T41" fmla="*/ 51657611 h 567"/>
              <a:gd name="T42" fmla="*/ 71043651 w 588"/>
              <a:gd name="T43" fmla="*/ 10175061 h 567"/>
              <a:gd name="T44" fmla="*/ 54668684 w 588"/>
              <a:gd name="T45" fmla="*/ 10175061 h 567"/>
              <a:gd name="T46" fmla="*/ 49253450 w 588"/>
              <a:gd name="T47" fmla="*/ 5609430 h 567"/>
              <a:gd name="T48" fmla="*/ 71946369 w 588"/>
              <a:gd name="T49" fmla="*/ 5609430 h 567"/>
              <a:gd name="T50" fmla="*/ 75685433 w 588"/>
              <a:gd name="T51" fmla="*/ 9262007 h 567"/>
              <a:gd name="T52" fmla="*/ 75685433 w 588"/>
              <a:gd name="T53" fmla="*/ 58180095 h 567"/>
              <a:gd name="T54" fmla="*/ 71946369 w 588"/>
              <a:gd name="T55" fmla="*/ 61832672 h 567"/>
              <a:gd name="T56" fmla="*/ 46417105 w 588"/>
              <a:gd name="T57" fmla="*/ 16697545 h 567"/>
              <a:gd name="T58" fmla="*/ 46417105 w 588"/>
              <a:gd name="T59" fmla="*/ 16697545 h 567"/>
              <a:gd name="T60" fmla="*/ 43709309 w 588"/>
              <a:gd name="T61" fmla="*/ 14740691 h 567"/>
              <a:gd name="T62" fmla="*/ 41904231 w 588"/>
              <a:gd name="T63" fmla="*/ 12914222 h 567"/>
              <a:gd name="T64" fmla="*/ 41904231 w 588"/>
              <a:gd name="T65" fmla="*/ 29481382 h 567"/>
              <a:gd name="T66" fmla="*/ 38294076 w 588"/>
              <a:gd name="T67" fmla="*/ 33264343 h 567"/>
              <a:gd name="T68" fmla="*/ 34683920 w 588"/>
              <a:gd name="T69" fmla="*/ 29481382 h 567"/>
              <a:gd name="T70" fmla="*/ 34683920 w 588"/>
              <a:gd name="T71" fmla="*/ 12914222 h 567"/>
              <a:gd name="T72" fmla="*/ 31847216 w 588"/>
              <a:gd name="T73" fmla="*/ 14740691 h 567"/>
              <a:gd name="T74" fmla="*/ 29139420 w 588"/>
              <a:gd name="T75" fmla="*/ 16697545 h 567"/>
              <a:gd name="T76" fmla="*/ 25529264 w 588"/>
              <a:gd name="T77" fmla="*/ 12914222 h 567"/>
              <a:gd name="T78" fmla="*/ 27334342 w 588"/>
              <a:gd name="T79" fmla="*/ 10175061 h 567"/>
              <a:gd name="T80" fmla="*/ 35586280 w 588"/>
              <a:gd name="T81" fmla="*/ 1956854 h 567"/>
              <a:gd name="T82" fmla="*/ 38294076 w 588"/>
              <a:gd name="T83" fmla="*/ 0 h 567"/>
              <a:gd name="T84" fmla="*/ 40099153 w 588"/>
              <a:gd name="T85" fmla="*/ 1956854 h 567"/>
              <a:gd name="T86" fmla="*/ 49253450 w 588"/>
              <a:gd name="T87" fmla="*/ 10175061 h 567"/>
              <a:gd name="T88" fmla="*/ 50156169 w 588"/>
              <a:gd name="T89" fmla="*/ 12914222 h 567"/>
              <a:gd name="T90" fmla="*/ 46417105 w 588"/>
              <a:gd name="T91" fmla="*/ 1669754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5" name="Freeform 40"/>
          <p:cNvSpPr>
            <a:spLocks noChangeArrowheads="1"/>
          </p:cNvSpPr>
          <p:nvPr/>
        </p:nvSpPr>
        <p:spPr bwMode="auto">
          <a:xfrm>
            <a:off x="7603353" y="3668540"/>
            <a:ext cx="281444" cy="273050"/>
          </a:xfrm>
          <a:custGeom>
            <a:avLst/>
            <a:gdLst>
              <a:gd name="T0" fmla="*/ 72192291 w 587"/>
              <a:gd name="T1" fmla="*/ 61832672 h 567"/>
              <a:gd name="T2" fmla="*/ 72192291 w 587"/>
              <a:gd name="T3" fmla="*/ 61832672 h 567"/>
              <a:gd name="T4" fmla="*/ 53950255 w 587"/>
              <a:gd name="T5" fmla="*/ 61832672 h 567"/>
              <a:gd name="T6" fmla="*/ 48386931 w 587"/>
              <a:gd name="T7" fmla="*/ 61832672 h 567"/>
              <a:gd name="T8" fmla="*/ 48386931 w 587"/>
              <a:gd name="T9" fmla="*/ 68224410 h 567"/>
              <a:gd name="T10" fmla="*/ 53950255 w 587"/>
              <a:gd name="T11" fmla="*/ 72920786 h 567"/>
              <a:gd name="T12" fmla="*/ 53950255 w 587"/>
              <a:gd name="T13" fmla="*/ 73833840 h 567"/>
              <a:gd name="T14" fmla="*/ 21864833 w 587"/>
              <a:gd name="T15" fmla="*/ 73833840 h 567"/>
              <a:gd name="T16" fmla="*/ 21864833 w 587"/>
              <a:gd name="T17" fmla="*/ 72920786 h 567"/>
              <a:gd name="T18" fmla="*/ 26522098 w 587"/>
              <a:gd name="T19" fmla="*/ 68224410 h 567"/>
              <a:gd name="T20" fmla="*/ 26522098 w 587"/>
              <a:gd name="T21" fmla="*/ 61832672 h 567"/>
              <a:gd name="T22" fmla="*/ 21864833 w 587"/>
              <a:gd name="T23" fmla="*/ 61832672 h 567"/>
              <a:gd name="T24" fmla="*/ 3622437 w 587"/>
              <a:gd name="T25" fmla="*/ 61832672 h 567"/>
              <a:gd name="T26" fmla="*/ 0 w 587"/>
              <a:gd name="T27" fmla="*/ 58180095 h 567"/>
              <a:gd name="T28" fmla="*/ 0 w 587"/>
              <a:gd name="T29" fmla="*/ 9262007 h 567"/>
              <a:gd name="T30" fmla="*/ 3622437 w 587"/>
              <a:gd name="T31" fmla="*/ 5609430 h 567"/>
              <a:gd name="T32" fmla="*/ 30144895 w 587"/>
              <a:gd name="T33" fmla="*/ 5609430 h 567"/>
              <a:gd name="T34" fmla="*/ 30144895 w 587"/>
              <a:gd name="T35" fmla="*/ 10175061 h 567"/>
              <a:gd name="T36" fmla="*/ 4528137 w 587"/>
              <a:gd name="T37" fmla="*/ 10175061 h 567"/>
              <a:gd name="T38" fmla="*/ 4528137 w 587"/>
              <a:gd name="T39" fmla="*/ 51657611 h 567"/>
              <a:gd name="T40" fmla="*/ 70380892 w 587"/>
              <a:gd name="T41" fmla="*/ 51657611 h 567"/>
              <a:gd name="T42" fmla="*/ 70380892 w 587"/>
              <a:gd name="T43" fmla="*/ 10175061 h 567"/>
              <a:gd name="T44" fmla="*/ 44764493 w 587"/>
              <a:gd name="T45" fmla="*/ 10175061 h 567"/>
              <a:gd name="T46" fmla="*/ 44764493 w 587"/>
              <a:gd name="T47" fmla="*/ 5609430 h 567"/>
              <a:gd name="T48" fmla="*/ 72192291 w 587"/>
              <a:gd name="T49" fmla="*/ 5609430 h 567"/>
              <a:gd name="T50" fmla="*/ 75814728 w 587"/>
              <a:gd name="T51" fmla="*/ 9262007 h 567"/>
              <a:gd name="T52" fmla="*/ 75814728 w 587"/>
              <a:gd name="T53" fmla="*/ 58180095 h 567"/>
              <a:gd name="T54" fmla="*/ 72192291 w 587"/>
              <a:gd name="T55" fmla="*/ 61832672 h 567"/>
              <a:gd name="T56" fmla="*/ 50327458 w 587"/>
              <a:gd name="T57" fmla="*/ 21263175 h 567"/>
              <a:gd name="T58" fmla="*/ 50327458 w 587"/>
              <a:gd name="T59" fmla="*/ 21263175 h 567"/>
              <a:gd name="T60" fmla="*/ 48386931 w 587"/>
              <a:gd name="T61" fmla="*/ 24002337 h 567"/>
              <a:gd name="T62" fmla="*/ 40236356 w 587"/>
              <a:gd name="T63" fmla="*/ 32351290 h 567"/>
              <a:gd name="T64" fmla="*/ 37519259 w 587"/>
              <a:gd name="T65" fmla="*/ 33264343 h 567"/>
              <a:gd name="T66" fmla="*/ 35707860 w 587"/>
              <a:gd name="T67" fmla="*/ 32351290 h 567"/>
              <a:gd name="T68" fmla="*/ 26522098 w 587"/>
              <a:gd name="T69" fmla="*/ 24002337 h 567"/>
              <a:gd name="T70" fmla="*/ 25616758 w 587"/>
              <a:gd name="T71" fmla="*/ 21263175 h 567"/>
              <a:gd name="T72" fmla="*/ 29239196 w 587"/>
              <a:gd name="T73" fmla="*/ 17610598 h 567"/>
              <a:gd name="T74" fmla="*/ 31955934 w 587"/>
              <a:gd name="T75" fmla="*/ 18523652 h 567"/>
              <a:gd name="T76" fmla="*/ 33767333 w 587"/>
              <a:gd name="T77" fmla="*/ 21263175 h 567"/>
              <a:gd name="T78" fmla="*/ 33767333 w 587"/>
              <a:gd name="T79" fmla="*/ 3782961 h 567"/>
              <a:gd name="T80" fmla="*/ 37519259 w 587"/>
              <a:gd name="T81" fmla="*/ 0 h 567"/>
              <a:gd name="T82" fmla="*/ 41141696 w 587"/>
              <a:gd name="T83" fmla="*/ 3782961 h 567"/>
              <a:gd name="T84" fmla="*/ 41141696 w 587"/>
              <a:gd name="T85" fmla="*/ 21263175 h 567"/>
              <a:gd name="T86" fmla="*/ 43858794 w 587"/>
              <a:gd name="T87" fmla="*/ 18523652 h 567"/>
              <a:gd name="T88" fmla="*/ 46575532 w 587"/>
              <a:gd name="T89" fmla="*/ 17610598 h 567"/>
              <a:gd name="T90" fmla="*/ 50327458 w 587"/>
              <a:gd name="T91" fmla="*/ 21263175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6" name="Freeform 41"/>
          <p:cNvSpPr>
            <a:spLocks noChangeArrowheads="1"/>
          </p:cNvSpPr>
          <p:nvPr/>
        </p:nvSpPr>
        <p:spPr bwMode="auto">
          <a:xfrm>
            <a:off x="7099718" y="3687589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518347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518347 w 580"/>
              <a:gd name="T11" fmla="*/ 67067360 h 524"/>
              <a:gd name="T12" fmla="*/ 53518347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759174 w 580"/>
              <a:gd name="T19" fmla="*/ 62388158 h 524"/>
              <a:gd name="T20" fmla="*/ 26759174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14687265 h 524"/>
              <a:gd name="T54" fmla="*/ 30414015 w 580"/>
              <a:gd name="T55" fmla="*/ 14687265 h 524"/>
              <a:gd name="T56" fmla="*/ 33155146 w 580"/>
              <a:gd name="T57" fmla="*/ 15597220 h 524"/>
              <a:gd name="T58" fmla="*/ 33155146 w 580"/>
              <a:gd name="T59" fmla="*/ 15597220 h 524"/>
              <a:gd name="T60" fmla="*/ 37854485 w 580"/>
              <a:gd name="T61" fmla="*/ 20146274 h 524"/>
              <a:gd name="T62" fmla="*/ 42423036 w 580"/>
              <a:gd name="T63" fmla="*/ 15597220 h 524"/>
              <a:gd name="T64" fmla="*/ 42423036 w 580"/>
              <a:gd name="T65" fmla="*/ 15597220 h 524"/>
              <a:gd name="T66" fmla="*/ 45164167 w 580"/>
              <a:gd name="T67" fmla="*/ 14687265 h 524"/>
              <a:gd name="T68" fmla="*/ 48819369 w 580"/>
              <a:gd name="T69" fmla="*/ 18326364 h 524"/>
              <a:gd name="T70" fmla="*/ 47905659 w 580"/>
              <a:gd name="T71" fmla="*/ 20146274 h 524"/>
              <a:gd name="T72" fmla="*/ 47905659 w 580"/>
              <a:gd name="T73" fmla="*/ 20146274 h 524"/>
              <a:gd name="T74" fmla="*/ 43336746 w 580"/>
              <a:gd name="T75" fmla="*/ 25735070 h 524"/>
              <a:gd name="T76" fmla="*/ 47905659 w 580"/>
              <a:gd name="T77" fmla="*/ 30284124 h 524"/>
              <a:gd name="T78" fmla="*/ 47905659 w 580"/>
              <a:gd name="T79" fmla="*/ 30284124 h 524"/>
              <a:gd name="T80" fmla="*/ 48819369 w 580"/>
              <a:gd name="T81" fmla="*/ 33013628 h 524"/>
              <a:gd name="T82" fmla="*/ 45164167 w 580"/>
              <a:gd name="T83" fmla="*/ 36782875 h 524"/>
              <a:gd name="T84" fmla="*/ 42423036 w 580"/>
              <a:gd name="T85" fmla="*/ 34833538 h 524"/>
              <a:gd name="T86" fmla="*/ 42423036 w 580"/>
              <a:gd name="T87" fmla="*/ 34833538 h 524"/>
              <a:gd name="T88" fmla="*/ 37854485 w 580"/>
              <a:gd name="T89" fmla="*/ 30284124 h 524"/>
              <a:gd name="T90" fmla="*/ 33155146 w 580"/>
              <a:gd name="T91" fmla="*/ 34833538 h 524"/>
              <a:gd name="T92" fmla="*/ 33155146 w 580"/>
              <a:gd name="T93" fmla="*/ 34833538 h 524"/>
              <a:gd name="T94" fmla="*/ 30414015 w 580"/>
              <a:gd name="T95" fmla="*/ 36782875 h 524"/>
              <a:gd name="T96" fmla="*/ 26759174 w 580"/>
              <a:gd name="T97" fmla="*/ 33013628 h 524"/>
              <a:gd name="T98" fmla="*/ 27672884 w 580"/>
              <a:gd name="T99" fmla="*/ 30284124 h 524"/>
              <a:gd name="T100" fmla="*/ 27672884 w 580"/>
              <a:gd name="T101" fmla="*/ 30284124 h 524"/>
              <a:gd name="T102" fmla="*/ 32241435 w 580"/>
              <a:gd name="T103" fmla="*/ 25735070 h 524"/>
              <a:gd name="T104" fmla="*/ 27672884 w 580"/>
              <a:gd name="T105" fmla="*/ 20146274 h 524"/>
              <a:gd name="T106" fmla="*/ 27672884 w 580"/>
              <a:gd name="T107" fmla="*/ 20146274 h 524"/>
              <a:gd name="T108" fmla="*/ 26759174 w 580"/>
              <a:gd name="T109" fmla="*/ 18326364 h 524"/>
              <a:gd name="T110" fmla="*/ 30414015 w 580"/>
              <a:gd name="T111" fmla="*/ 14687265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7" name="Freeform 42"/>
          <p:cNvSpPr>
            <a:spLocks noChangeArrowheads="1"/>
          </p:cNvSpPr>
          <p:nvPr/>
        </p:nvSpPr>
        <p:spPr bwMode="auto">
          <a:xfrm>
            <a:off x="10087672" y="1653116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8" name="Freeform 43"/>
          <p:cNvSpPr>
            <a:spLocks noChangeArrowheads="1"/>
          </p:cNvSpPr>
          <p:nvPr/>
        </p:nvSpPr>
        <p:spPr bwMode="auto">
          <a:xfrm>
            <a:off x="9584037" y="1653116"/>
            <a:ext cx="281443" cy="251884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8386342 w 587"/>
              <a:gd name="T7" fmla="*/ 56019554 h 524"/>
              <a:gd name="T8" fmla="*/ 48386342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6392485 w 587"/>
              <a:gd name="T19" fmla="*/ 62388158 h 524"/>
              <a:gd name="T20" fmla="*/ 26392485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0380199 w 587"/>
              <a:gd name="T41" fmla="*/ 4549054 h 524"/>
              <a:gd name="T42" fmla="*/ 70380199 w 587"/>
              <a:gd name="T43" fmla="*/ 4549054 h 524"/>
              <a:gd name="T44" fmla="*/ 4528115 w 587"/>
              <a:gd name="T45" fmla="*/ 4549054 h 524"/>
              <a:gd name="T46" fmla="*/ 4528115 w 587"/>
              <a:gd name="T47" fmla="*/ 45881344 h 524"/>
              <a:gd name="T48" fmla="*/ 70380199 w 587"/>
              <a:gd name="T49" fmla="*/ 45881344 h 524"/>
              <a:gd name="T50" fmla="*/ 70380199 w 587"/>
              <a:gd name="T51" fmla="*/ 4549054 h 524"/>
              <a:gd name="T52" fmla="*/ 30144393 w 587"/>
              <a:gd name="T53" fmla="*/ 21965823 h 524"/>
              <a:gd name="T54" fmla="*/ 30144393 w 587"/>
              <a:gd name="T55" fmla="*/ 21965823 h 524"/>
              <a:gd name="T56" fmla="*/ 44763922 w 587"/>
              <a:gd name="T57" fmla="*/ 21965823 h 524"/>
              <a:gd name="T58" fmla="*/ 48386342 w 587"/>
              <a:gd name="T59" fmla="*/ 25735070 h 524"/>
              <a:gd name="T60" fmla="*/ 44763922 w 587"/>
              <a:gd name="T61" fmla="*/ 29374529 h 524"/>
              <a:gd name="T62" fmla="*/ 30144393 w 587"/>
              <a:gd name="T63" fmla="*/ 29374529 h 524"/>
              <a:gd name="T64" fmla="*/ 26392485 w 587"/>
              <a:gd name="T65" fmla="*/ 25735070 h 524"/>
              <a:gd name="T66" fmla="*/ 30144393 w 587"/>
              <a:gd name="T67" fmla="*/ 21965823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29" name="Freeform 44"/>
          <p:cNvSpPr>
            <a:spLocks noChangeArrowheads="1"/>
          </p:cNvSpPr>
          <p:nvPr/>
        </p:nvSpPr>
        <p:spPr bwMode="auto">
          <a:xfrm>
            <a:off x="9078285" y="1653116"/>
            <a:ext cx="279327" cy="251884"/>
          </a:xfrm>
          <a:custGeom>
            <a:avLst/>
            <a:gdLst>
              <a:gd name="T0" fmla="*/ 71923702 w 580"/>
              <a:gd name="T1" fmla="*/ 56019554 h 524"/>
              <a:gd name="T2" fmla="*/ 71923702 w 580"/>
              <a:gd name="T3" fmla="*/ 56019554 h 524"/>
              <a:gd name="T4" fmla="*/ 53387921 w 580"/>
              <a:gd name="T5" fmla="*/ 56019554 h 524"/>
              <a:gd name="T6" fmla="*/ 48819369 w 580"/>
              <a:gd name="T7" fmla="*/ 56019554 h 524"/>
              <a:gd name="T8" fmla="*/ 48819369 w 580"/>
              <a:gd name="T9" fmla="*/ 62388158 h 524"/>
              <a:gd name="T10" fmla="*/ 53387921 w 580"/>
              <a:gd name="T11" fmla="*/ 67067360 h 524"/>
              <a:gd name="T12" fmla="*/ 53387921 w 580"/>
              <a:gd name="T13" fmla="*/ 67976954 h 524"/>
              <a:gd name="T14" fmla="*/ 22060196 w 580"/>
              <a:gd name="T15" fmla="*/ 67976954 h 524"/>
              <a:gd name="T16" fmla="*/ 22060196 w 580"/>
              <a:gd name="T17" fmla="*/ 67067360 h 524"/>
              <a:gd name="T18" fmla="*/ 26628747 w 580"/>
              <a:gd name="T19" fmla="*/ 62388158 h 524"/>
              <a:gd name="T20" fmla="*/ 26628747 w 580"/>
              <a:gd name="T21" fmla="*/ 56019554 h 524"/>
              <a:gd name="T22" fmla="*/ 22060196 w 580"/>
              <a:gd name="T23" fmla="*/ 56019554 h 524"/>
              <a:gd name="T24" fmla="*/ 3654841 w 580"/>
              <a:gd name="T25" fmla="*/ 56019554 h 524"/>
              <a:gd name="T26" fmla="*/ 0 w 580"/>
              <a:gd name="T27" fmla="*/ 52380095 h 524"/>
              <a:gd name="T28" fmla="*/ 0 w 580"/>
              <a:gd name="T29" fmla="*/ 3639459 h 524"/>
              <a:gd name="T30" fmla="*/ 3654841 w 580"/>
              <a:gd name="T31" fmla="*/ 0 h 524"/>
              <a:gd name="T32" fmla="*/ 71923702 w 580"/>
              <a:gd name="T33" fmla="*/ 0 h 524"/>
              <a:gd name="T34" fmla="*/ 75578543 w 580"/>
              <a:gd name="T35" fmla="*/ 3639459 h 524"/>
              <a:gd name="T36" fmla="*/ 75578543 w 580"/>
              <a:gd name="T37" fmla="*/ 52380095 h 524"/>
              <a:gd name="T38" fmla="*/ 71923702 w 580"/>
              <a:gd name="T39" fmla="*/ 56019554 h 524"/>
              <a:gd name="T40" fmla="*/ 71009630 w 580"/>
              <a:gd name="T41" fmla="*/ 4549054 h 524"/>
              <a:gd name="T42" fmla="*/ 71009630 w 580"/>
              <a:gd name="T43" fmla="*/ 4549054 h 524"/>
              <a:gd name="T44" fmla="*/ 4568551 w 580"/>
              <a:gd name="T45" fmla="*/ 4549054 h 524"/>
              <a:gd name="T46" fmla="*/ 4568551 w 580"/>
              <a:gd name="T47" fmla="*/ 45881344 h 524"/>
              <a:gd name="T48" fmla="*/ 71009630 w 580"/>
              <a:gd name="T49" fmla="*/ 45881344 h 524"/>
              <a:gd name="T50" fmla="*/ 71009630 w 580"/>
              <a:gd name="T51" fmla="*/ 4549054 h 524"/>
              <a:gd name="T52" fmla="*/ 30414015 w 580"/>
              <a:gd name="T53" fmla="*/ 21965823 h 524"/>
              <a:gd name="T54" fmla="*/ 30414015 w 580"/>
              <a:gd name="T55" fmla="*/ 21965823 h 524"/>
              <a:gd name="T56" fmla="*/ 34069217 w 580"/>
              <a:gd name="T57" fmla="*/ 21965823 h 524"/>
              <a:gd name="T58" fmla="*/ 34069217 w 580"/>
              <a:gd name="T59" fmla="*/ 18326364 h 524"/>
              <a:gd name="T60" fmla="*/ 37724058 w 580"/>
              <a:gd name="T61" fmla="*/ 14687265 h 524"/>
              <a:gd name="T62" fmla="*/ 41509326 w 580"/>
              <a:gd name="T63" fmla="*/ 18326364 h 524"/>
              <a:gd name="T64" fmla="*/ 41509326 w 580"/>
              <a:gd name="T65" fmla="*/ 21965823 h 524"/>
              <a:gd name="T66" fmla="*/ 45164167 w 580"/>
              <a:gd name="T67" fmla="*/ 21965823 h 524"/>
              <a:gd name="T68" fmla="*/ 48819369 w 580"/>
              <a:gd name="T69" fmla="*/ 25735070 h 524"/>
              <a:gd name="T70" fmla="*/ 45164167 w 580"/>
              <a:gd name="T71" fmla="*/ 29374529 h 524"/>
              <a:gd name="T72" fmla="*/ 41509326 w 580"/>
              <a:gd name="T73" fmla="*/ 29374529 h 524"/>
              <a:gd name="T74" fmla="*/ 41509326 w 580"/>
              <a:gd name="T75" fmla="*/ 33013628 h 524"/>
              <a:gd name="T76" fmla="*/ 37724058 w 580"/>
              <a:gd name="T77" fmla="*/ 36782875 h 524"/>
              <a:gd name="T78" fmla="*/ 34069217 w 580"/>
              <a:gd name="T79" fmla="*/ 33013628 h 524"/>
              <a:gd name="T80" fmla="*/ 34069217 w 580"/>
              <a:gd name="T81" fmla="*/ 29374529 h 524"/>
              <a:gd name="T82" fmla="*/ 30414015 w 580"/>
              <a:gd name="T83" fmla="*/ 29374529 h 524"/>
              <a:gd name="T84" fmla="*/ 26628747 w 580"/>
              <a:gd name="T85" fmla="*/ 25735070 h 524"/>
              <a:gd name="T86" fmla="*/ 30414015 w 580"/>
              <a:gd name="T87" fmla="*/ 21965823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0" name="Freeform 45"/>
          <p:cNvSpPr>
            <a:spLocks noChangeArrowheads="1"/>
          </p:cNvSpPr>
          <p:nvPr/>
        </p:nvSpPr>
        <p:spPr bwMode="auto">
          <a:xfrm>
            <a:off x="8568302" y="1653116"/>
            <a:ext cx="281443" cy="251884"/>
          </a:xfrm>
          <a:custGeom>
            <a:avLst/>
            <a:gdLst>
              <a:gd name="T0" fmla="*/ 72075278 w 588"/>
              <a:gd name="T1" fmla="*/ 56019554 h 524"/>
              <a:gd name="T2" fmla="*/ 72075278 w 588"/>
              <a:gd name="T3" fmla="*/ 56019554 h 524"/>
              <a:gd name="T4" fmla="*/ 53766324 w 588"/>
              <a:gd name="T5" fmla="*/ 56019554 h 524"/>
              <a:gd name="T6" fmla="*/ 49253450 w 588"/>
              <a:gd name="T7" fmla="*/ 56019554 h 524"/>
              <a:gd name="T8" fmla="*/ 49253450 w 588"/>
              <a:gd name="T9" fmla="*/ 62388158 h 524"/>
              <a:gd name="T10" fmla="*/ 53766324 w 588"/>
              <a:gd name="T11" fmla="*/ 67067360 h 524"/>
              <a:gd name="T12" fmla="*/ 53766324 w 588"/>
              <a:gd name="T13" fmla="*/ 67976954 h 524"/>
              <a:gd name="T14" fmla="*/ 21919109 w 588"/>
              <a:gd name="T15" fmla="*/ 67976954 h 524"/>
              <a:gd name="T16" fmla="*/ 21919109 w 588"/>
              <a:gd name="T17" fmla="*/ 67067360 h 524"/>
              <a:gd name="T18" fmla="*/ 27334342 w 588"/>
              <a:gd name="T19" fmla="*/ 62388158 h 524"/>
              <a:gd name="T20" fmla="*/ 27334342 w 588"/>
              <a:gd name="T21" fmla="*/ 56019554 h 524"/>
              <a:gd name="T22" fmla="*/ 21919109 w 588"/>
              <a:gd name="T23" fmla="*/ 56019554 h 524"/>
              <a:gd name="T24" fmla="*/ 3739064 w 588"/>
              <a:gd name="T25" fmla="*/ 56019554 h 524"/>
              <a:gd name="T26" fmla="*/ 0 w 588"/>
              <a:gd name="T27" fmla="*/ 52380095 h 524"/>
              <a:gd name="T28" fmla="*/ 0 w 588"/>
              <a:gd name="T29" fmla="*/ 3639459 h 524"/>
              <a:gd name="T30" fmla="*/ 3739064 w 588"/>
              <a:gd name="T31" fmla="*/ 0 h 524"/>
              <a:gd name="T32" fmla="*/ 72075278 w 588"/>
              <a:gd name="T33" fmla="*/ 0 h 524"/>
              <a:gd name="T34" fmla="*/ 75685433 w 588"/>
              <a:gd name="T35" fmla="*/ 3639459 h 524"/>
              <a:gd name="T36" fmla="*/ 75685433 w 588"/>
              <a:gd name="T37" fmla="*/ 52380095 h 524"/>
              <a:gd name="T38" fmla="*/ 72075278 w 588"/>
              <a:gd name="T39" fmla="*/ 56019554 h 524"/>
              <a:gd name="T40" fmla="*/ 71172559 w 588"/>
              <a:gd name="T41" fmla="*/ 4549054 h 524"/>
              <a:gd name="T42" fmla="*/ 71172559 w 588"/>
              <a:gd name="T43" fmla="*/ 4549054 h 524"/>
              <a:gd name="T44" fmla="*/ 5544142 w 588"/>
              <a:gd name="T45" fmla="*/ 4549054 h 524"/>
              <a:gd name="T46" fmla="*/ 5544142 w 588"/>
              <a:gd name="T47" fmla="*/ 45881344 h 524"/>
              <a:gd name="T48" fmla="*/ 71172559 w 588"/>
              <a:gd name="T49" fmla="*/ 45881344 h 524"/>
              <a:gd name="T50" fmla="*/ 71172559 w 588"/>
              <a:gd name="T51" fmla="*/ 4549054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1" name="Freeform 46"/>
          <p:cNvSpPr>
            <a:spLocks noChangeArrowheads="1"/>
          </p:cNvSpPr>
          <p:nvPr/>
        </p:nvSpPr>
        <p:spPr bwMode="auto">
          <a:xfrm>
            <a:off x="8060434" y="1680634"/>
            <a:ext cx="289907" cy="179916"/>
          </a:xfrm>
          <a:custGeom>
            <a:avLst/>
            <a:gdLst>
              <a:gd name="T0" fmla="*/ 74787349 w 602"/>
              <a:gd name="T1" fmla="*/ 48296680 h 376"/>
              <a:gd name="T2" fmla="*/ 74787349 w 602"/>
              <a:gd name="T3" fmla="*/ 48296680 h 376"/>
              <a:gd name="T4" fmla="*/ 71002280 w 602"/>
              <a:gd name="T5" fmla="*/ 48296680 h 376"/>
              <a:gd name="T6" fmla="*/ 7439717 w 602"/>
              <a:gd name="T7" fmla="*/ 48296680 h 376"/>
              <a:gd name="T8" fmla="*/ 3785069 w 602"/>
              <a:gd name="T9" fmla="*/ 48296680 h 376"/>
              <a:gd name="T10" fmla="*/ 0 w 602"/>
              <a:gd name="T11" fmla="*/ 44690704 h 376"/>
              <a:gd name="T12" fmla="*/ 0 w 602"/>
              <a:gd name="T13" fmla="*/ 38251051 h 376"/>
              <a:gd name="T14" fmla="*/ 7439717 w 602"/>
              <a:gd name="T15" fmla="*/ 38251051 h 376"/>
              <a:gd name="T16" fmla="*/ 7439717 w 602"/>
              <a:gd name="T17" fmla="*/ 3734812 h 376"/>
              <a:gd name="T18" fmla="*/ 11094005 w 602"/>
              <a:gd name="T19" fmla="*/ 0 h 376"/>
              <a:gd name="T20" fmla="*/ 67347631 w 602"/>
              <a:gd name="T21" fmla="*/ 0 h 376"/>
              <a:gd name="T22" fmla="*/ 71002280 w 602"/>
              <a:gd name="T23" fmla="*/ 3734812 h 376"/>
              <a:gd name="T24" fmla="*/ 71002280 w 602"/>
              <a:gd name="T25" fmla="*/ 38251051 h 376"/>
              <a:gd name="T26" fmla="*/ 78441997 w 602"/>
              <a:gd name="T27" fmla="*/ 38251051 h 376"/>
              <a:gd name="T28" fmla="*/ 78441997 w 602"/>
              <a:gd name="T29" fmla="*/ 44690704 h 376"/>
              <a:gd name="T30" fmla="*/ 74787349 w 602"/>
              <a:gd name="T31" fmla="*/ 48296680 h 376"/>
              <a:gd name="T32" fmla="*/ 30410969 w 602"/>
              <a:gd name="T33" fmla="*/ 44690704 h 376"/>
              <a:gd name="T34" fmla="*/ 30410969 w 602"/>
              <a:gd name="T35" fmla="*/ 44690704 h 376"/>
              <a:gd name="T36" fmla="*/ 48031029 w 602"/>
              <a:gd name="T37" fmla="*/ 44690704 h 376"/>
              <a:gd name="T38" fmla="*/ 48031029 w 602"/>
              <a:gd name="T39" fmla="*/ 41857027 h 376"/>
              <a:gd name="T40" fmla="*/ 30410969 w 602"/>
              <a:gd name="T41" fmla="*/ 41857027 h 376"/>
              <a:gd name="T42" fmla="*/ 30410969 w 602"/>
              <a:gd name="T43" fmla="*/ 44690704 h 376"/>
              <a:gd name="T44" fmla="*/ 66434330 w 602"/>
              <a:gd name="T45" fmla="*/ 4636665 h 376"/>
              <a:gd name="T46" fmla="*/ 66434330 w 602"/>
              <a:gd name="T47" fmla="*/ 4636665 h 376"/>
              <a:gd name="T48" fmla="*/ 12007667 w 602"/>
              <a:gd name="T49" fmla="*/ 4636665 h 376"/>
              <a:gd name="T50" fmla="*/ 12007667 w 602"/>
              <a:gd name="T51" fmla="*/ 36448063 h 376"/>
              <a:gd name="T52" fmla="*/ 66434330 w 602"/>
              <a:gd name="T53" fmla="*/ 36448063 h 376"/>
              <a:gd name="T54" fmla="*/ 66434330 w 602"/>
              <a:gd name="T55" fmla="*/ 4636665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2" name="Freeform 47"/>
          <p:cNvSpPr>
            <a:spLocks noChangeArrowheads="1"/>
          </p:cNvSpPr>
          <p:nvPr/>
        </p:nvSpPr>
        <p:spPr bwMode="auto">
          <a:xfrm>
            <a:off x="7586424" y="1640416"/>
            <a:ext cx="224308" cy="262467"/>
          </a:xfrm>
          <a:custGeom>
            <a:avLst/>
            <a:gdLst>
              <a:gd name="T0" fmla="*/ 56869383 w 467"/>
              <a:gd name="T1" fmla="*/ 70970385 h 545"/>
              <a:gd name="T2" fmla="*/ 56869383 w 467"/>
              <a:gd name="T3" fmla="*/ 70970385 h 545"/>
              <a:gd name="T4" fmla="*/ 3635389 w 467"/>
              <a:gd name="T5" fmla="*/ 70970385 h 545"/>
              <a:gd name="T6" fmla="*/ 0 w 467"/>
              <a:gd name="T7" fmla="*/ 67186892 h 545"/>
              <a:gd name="T8" fmla="*/ 0 w 467"/>
              <a:gd name="T9" fmla="*/ 3652741 h 545"/>
              <a:gd name="T10" fmla="*/ 3635389 w 467"/>
              <a:gd name="T11" fmla="*/ 0 h 545"/>
              <a:gd name="T12" fmla="*/ 56869383 w 467"/>
              <a:gd name="T13" fmla="*/ 0 h 545"/>
              <a:gd name="T14" fmla="*/ 60505132 w 467"/>
              <a:gd name="T15" fmla="*/ 3652741 h 545"/>
              <a:gd name="T16" fmla="*/ 60505132 w 467"/>
              <a:gd name="T17" fmla="*/ 67186892 h 545"/>
              <a:gd name="T18" fmla="*/ 56869383 w 467"/>
              <a:gd name="T19" fmla="*/ 70970385 h 545"/>
              <a:gd name="T20" fmla="*/ 30252386 w 467"/>
              <a:gd name="T21" fmla="*/ 68100348 h 545"/>
              <a:gd name="T22" fmla="*/ 30252386 w 467"/>
              <a:gd name="T23" fmla="*/ 68100348 h 545"/>
              <a:gd name="T24" fmla="*/ 32979017 w 467"/>
              <a:gd name="T25" fmla="*/ 66273797 h 545"/>
              <a:gd name="T26" fmla="*/ 30252386 w 467"/>
              <a:gd name="T27" fmla="*/ 63534150 h 545"/>
              <a:gd name="T28" fmla="*/ 27525754 w 467"/>
              <a:gd name="T29" fmla="*/ 66273797 h 545"/>
              <a:gd name="T30" fmla="*/ 30252386 w 467"/>
              <a:gd name="T31" fmla="*/ 68100348 h 545"/>
              <a:gd name="T32" fmla="*/ 53233994 w 467"/>
              <a:gd name="T33" fmla="*/ 7305844 h 545"/>
              <a:gd name="T34" fmla="*/ 53233994 w 467"/>
              <a:gd name="T35" fmla="*/ 7305844 h 545"/>
              <a:gd name="T36" fmla="*/ 7271138 w 467"/>
              <a:gd name="T37" fmla="*/ 7305844 h 545"/>
              <a:gd name="T38" fmla="*/ 7271138 w 467"/>
              <a:gd name="T39" fmla="*/ 60794504 h 545"/>
              <a:gd name="T40" fmla="*/ 53233994 w 467"/>
              <a:gd name="T41" fmla="*/ 60794504 h 545"/>
              <a:gd name="T42" fmla="*/ 53233994 w 467"/>
              <a:gd name="T43" fmla="*/ 7305844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3" name="Freeform 48"/>
          <p:cNvSpPr>
            <a:spLocks noChangeArrowheads="1"/>
          </p:cNvSpPr>
          <p:nvPr/>
        </p:nvSpPr>
        <p:spPr bwMode="auto">
          <a:xfrm>
            <a:off x="7114530" y="1640416"/>
            <a:ext cx="152361" cy="262467"/>
          </a:xfrm>
          <a:custGeom>
            <a:avLst/>
            <a:gdLst>
              <a:gd name="T0" fmla="*/ 37231344 w 319"/>
              <a:gd name="T1" fmla="*/ 70970385 h 545"/>
              <a:gd name="T2" fmla="*/ 37231344 w 319"/>
              <a:gd name="T3" fmla="*/ 70970385 h 545"/>
              <a:gd name="T4" fmla="*/ 3723170 w 319"/>
              <a:gd name="T5" fmla="*/ 70970385 h 545"/>
              <a:gd name="T6" fmla="*/ 0 w 319"/>
              <a:gd name="T7" fmla="*/ 67186892 h 545"/>
              <a:gd name="T8" fmla="*/ 0 w 319"/>
              <a:gd name="T9" fmla="*/ 3652741 h 545"/>
              <a:gd name="T10" fmla="*/ 3723170 w 319"/>
              <a:gd name="T11" fmla="*/ 0 h 545"/>
              <a:gd name="T12" fmla="*/ 37231344 w 319"/>
              <a:gd name="T13" fmla="*/ 0 h 545"/>
              <a:gd name="T14" fmla="*/ 40826240 w 319"/>
              <a:gd name="T15" fmla="*/ 3652741 h 545"/>
              <a:gd name="T16" fmla="*/ 40826240 w 319"/>
              <a:gd name="T17" fmla="*/ 67186892 h 545"/>
              <a:gd name="T18" fmla="*/ 37231344 w 319"/>
              <a:gd name="T19" fmla="*/ 70970385 h 545"/>
              <a:gd name="T20" fmla="*/ 20926574 w 319"/>
              <a:gd name="T21" fmla="*/ 67186892 h 545"/>
              <a:gd name="T22" fmla="*/ 20926574 w 319"/>
              <a:gd name="T23" fmla="*/ 67186892 h 545"/>
              <a:gd name="T24" fmla="*/ 22723843 w 319"/>
              <a:gd name="T25" fmla="*/ 64447245 h 545"/>
              <a:gd name="T26" fmla="*/ 20926574 w 319"/>
              <a:gd name="T27" fmla="*/ 62620694 h 545"/>
              <a:gd name="T28" fmla="*/ 18230671 w 319"/>
              <a:gd name="T29" fmla="*/ 64447245 h 545"/>
              <a:gd name="T30" fmla="*/ 20926574 w 319"/>
              <a:gd name="T31" fmla="*/ 67186892 h 545"/>
              <a:gd name="T32" fmla="*/ 37231344 w 319"/>
              <a:gd name="T33" fmla="*/ 7305844 h 545"/>
              <a:gd name="T34" fmla="*/ 37231344 w 319"/>
              <a:gd name="T35" fmla="*/ 7305844 h 545"/>
              <a:gd name="T36" fmla="*/ 36332709 w 319"/>
              <a:gd name="T37" fmla="*/ 7305844 h 545"/>
              <a:gd name="T38" fmla="*/ 4621805 w 319"/>
              <a:gd name="T39" fmla="*/ 7305844 h 545"/>
              <a:gd name="T40" fmla="*/ 3723170 w 319"/>
              <a:gd name="T41" fmla="*/ 7305844 h 545"/>
              <a:gd name="T42" fmla="*/ 3723170 w 319"/>
              <a:gd name="T43" fmla="*/ 58967953 h 545"/>
              <a:gd name="T44" fmla="*/ 4621805 w 319"/>
              <a:gd name="T45" fmla="*/ 58967953 h 545"/>
              <a:gd name="T46" fmla="*/ 36332709 w 319"/>
              <a:gd name="T47" fmla="*/ 58967953 h 545"/>
              <a:gd name="T48" fmla="*/ 37231344 w 319"/>
              <a:gd name="T49" fmla="*/ 58967953 h 545"/>
              <a:gd name="T50" fmla="*/ 37231344 w 319"/>
              <a:gd name="T51" fmla="*/ 7305844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4" name="Freeform 49"/>
          <p:cNvSpPr>
            <a:spLocks noChangeArrowheads="1"/>
          </p:cNvSpPr>
          <p:nvPr/>
        </p:nvSpPr>
        <p:spPr bwMode="auto">
          <a:xfrm>
            <a:off x="6643016" y="4694765"/>
            <a:ext cx="217961" cy="237067"/>
          </a:xfrm>
          <a:custGeom>
            <a:avLst/>
            <a:gdLst>
              <a:gd name="T0" fmla="*/ 58890669 w 453"/>
              <a:gd name="T1" fmla="*/ 31867782 h 496"/>
              <a:gd name="T2" fmla="*/ 58890669 w 453"/>
              <a:gd name="T3" fmla="*/ 31867782 h 496"/>
              <a:gd name="T4" fmla="*/ 57066759 w 453"/>
              <a:gd name="T5" fmla="*/ 34566327 h 496"/>
              <a:gd name="T6" fmla="*/ 57066759 w 453"/>
              <a:gd name="T7" fmla="*/ 34566327 h 496"/>
              <a:gd name="T8" fmla="*/ 45080137 w 453"/>
              <a:gd name="T9" fmla="*/ 45488840 h 496"/>
              <a:gd name="T10" fmla="*/ 45080137 w 453"/>
              <a:gd name="T11" fmla="*/ 45488840 h 496"/>
              <a:gd name="T12" fmla="*/ 42344092 w 453"/>
              <a:gd name="T13" fmla="*/ 46388235 h 496"/>
              <a:gd name="T14" fmla="*/ 38695911 w 453"/>
              <a:gd name="T15" fmla="*/ 42790294 h 496"/>
              <a:gd name="T16" fmla="*/ 40519821 w 453"/>
              <a:gd name="T17" fmla="*/ 39963059 h 496"/>
              <a:gd name="T18" fmla="*/ 40519821 w 453"/>
              <a:gd name="T19" fmla="*/ 39963059 h 496"/>
              <a:gd name="T20" fmla="*/ 45080137 w 453"/>
              <a:gd name="T21" fmla="*/ 35465723 h 496"/>
              <a:gd name="T22" fmla="*/ 23061108 w 453"/>
              <a:gd name="T23" fmla="*/ 35465723 h 496"/>
              <a:gd name="T24" fmla="*/ 23061108 w 453"/>
              <a:gd name="T25" fmla="*/ 35465723 h 496"/>
              <a:gd name="T26" fmla="*/ 19282622 w 453"/>
              <a:gd name="T27" fmla="*/ 31867782 h 496"/>
              <a:gd name="T28" fmla="*/ 23061108 w 453"/>
              <a:gd name="T29" fmla="*/ 28269842 h 496"/>
              <a:gd name="T30" fmla="*/ 23061108 w 453"/>
              <a:gd name="T31" fmla="*/ 28269842 h 496"/>
              <a:gd name="T32" fmla="*/ 45080137 w 453"/>
              <a:gd name="T33" fmla="*/ 28269842 h 496"/>
              <a:gd name="T34" fmla="*/ 40519821 w 453"/>
              <a:gd name="T35" fmla="*/ 23643815 h 496"/>
              <a:gd name="T36" fmla="*/ 40519821 w 453"/>
              <a:gd name="T37" fmla="*/ 23643815 h 496"/>
              <a:gd name="T38" fmla="*/ 38695911 w 453"/>
              <a:gd name="T39" fmla="*/ 20945270 h 496"/>
              <a:gd name="T40" fmla="*/ 42344092 w 453"/>
              <a:gd name="T41" fmla="*/ 17347329 h 496"/>
              <a:gd name="T42" fmla="*/ 45080137 w 453"/>
              <a:gd name="T43" fmla="*/ 18246725 h 496"/>
              <a:gd name="T44" fmla="*/ 45080137 w 453"/>
              <a:gd name="T45" fmla="*/ 18246725 h 496"/>
              <a:gd name="T46" fmla="*/ 57066759 w 453"/>
              <a:gd name="T47" fmla="*/ 29169237 h 496"/>
              <a:gd name="T48" fmla="*/ 57066759 w 453"/>
              <a:gd name="T49" fmla="*/ 29169237 h 496"/>
              <a:gd name="T50" fmla="*/ 58890669 w 453"/>
              <a:gd name="T51" fmla="*/ 31867782 h 496"/>
              <a:gd name="T52" fmla="*/ 22148973 w 453"/>
              <a:gd name="T53" fmla="*/ 7324571 h 496"/>
              <a:gd name="T54" fmla="*/ 22148973 w 453"/>
              <a:gd name="T55" fmla="*/ 7324571 h 496"/>
              <a:gd name="T56" fmla="*/ 7296362 w 453"/>
              <a:gd name="T57" fmla="*/ 7324571 h 496"/>
              <a:gd name="T58" fmla="*/ 7296362 w 453"/>
              <a:gd name="T59" fmla="*/ 56410993 h 496"/>
              <a:gd name="T60" fmla="*/ 22148973 w 453"/>
              <a:gd name="T61" fmla="*/ 56410993 h 496"/>
              <a:gd name="T62" fmla="*/ 25797154 w 453"/>
              <a:gd name="T63" fmla="*/ 60008934 h 496"/>
              <a:gd name="T64" fmla="*/ 22148973 w 453"/>
              <a:gd name="T65" fmla="*/ 63607233 h 496"/>
              <a:gd name="T66" fmla="*/ 3648181 w 453"/>
              <a:gd name="T67" fmla="*/ 63607233 h 496"/>
              <a:gd name="T68" fmla="*/ 0 w 453"/>
              <a:gd name="T69" fmla="*/ 60008934 h 496"/>
              <a:gd name="T70" fmla="*/ 0 w 453"/>
              <a:gd name="T71" fmla="*/ 3726631 h 496"/>
              <a:gd name="T72" fmla="*/ 3648181 w 453"/>
              <a:gd name="T73" fmla="*/ 0 h 496"/>
              <a:gd name="T74" fmla="*/ 22148973 w 453"/>
              <a:gd name="T75" fmla="*/ 0 h 496"/>
              <a:gd name="T76" fmla="*/ 25797154 w 453"/>
              <a:gd name="T77" fmla="*/ 3726631 h 496"/>
              <a:gd name="T78" fmla="*/ 22148973 w 453"/>
              <a:gd name="T79" fmla="*/ 7324571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5" name="Freeform 50"/>
          <p:cNvSpPr>
            <a:spLocks noChangeArrowheads="1"/>
          </p:cNvSpPr>
          <p:nvPr/>
        </p:nvSpPr>
        <p:spPr bwMode="auto">
          <a:xfrm>
            <a:off x="6128801" y="4694765"/>
            <a:ext cx="217959" cy="237067"/>
          </a:xfrm>
          <a:custGeom>
            <a:avLst/>
            <a:gdLst>
              <a:gd name="T0" fmla="*/ 58889948 w 453"/>
              <a:gd name="T1" fmla="*/ 31867782 h 496"/>
              <a:gd name="T2" fmla="*/ 58889948 w 453"/>
              <a:gd name="T3" fmla="*/ 31867782 h 496"/>
              <a:gd name="T4" fmla="*/ 58889948 w 453"/>
              <a:gd name="T5" fmla="*/ 60008934 h 496"/>
              <a:gd name="T6" fmla="*/ 55241789 w 453"/>
              <a:gd name="T7" fmla="*/ 63607233 h 496"/>
              <a:gd name="T8" fmla="*/ 36741110 w 453"/>
              <a:gd name="T9" fmla="*/ 63607233 h 496"/>
              <a:gd name="T10" fmla="*/ 33092952 w 453"/>
              <a:gd name="T11" fmla="*/ 60008934 h 496"/>
              <a:gd name="T12" fmla="*/ 36741110 w 453"/>
              <a:gd name="T13" fmla="*/ 56410993 h 496"/>
              <a:gd name="T14" fmla="*/ 51463687 w 453"/>
              <a:gd name="T15" fmla="*/ 56410993 h 496"/>
              <a:gd name="T16" fmla="*/ 51463687 w 453"/>
              <a:gd name="T17" fmla="*/ 7324571 h 496"/>
              <a:gd name="T18" fmla="*/ 36741110 w 453"/>
              <a:gd name="T19" fmla="*/ 7324571 h 496"/>
              <a:gd name="T20" fmla="*/ 33092952 w 453"/>
              <a:gd name="T21" fmla="*/ 3726631 h 496"/>
              <a:gd name="T22" fmla="*/ 36741110 w 453"/>
              <a:gd name="T23" fmla="*/ 0 h 496"/>
              <a:gd name="T24" fmla="*/ 55241789 w 453"/>
              <a:gd name="T25" fmla="*/ 0 h 496"/>
              <a:gd name="T26" fmla="*/ 58889948 w 453"/>
              <a:gd name="T27" fmla="*/ 3726631 h 496"/>
              <a:gd name="T28" fmla="*/ 58889948 w 453"/>
              <a:gd name="T29" fmla="*/ 31867782 h 496"/>
              <a:gd name="T30" fmla="*/ 37653240 w 453"/>
              <a:gd name="T31" fmla="*/ 29169237 h 496"/>
              <a:gd name="T32" fmla="*/ 37653240 w 453"/>
              <a:gd name="T33" fmla="*/ 29169237 h 496"/>
              <a:gd name="T34" fmla="*/ 38565009 w 453"/>
              <a:gd name="T35" fmla="*/ 31867782 h 496"/>
              <a:gd name="T36" fmla="*/ 37653240 w 453"/>
              <a:gd name="T37" fmla="*/ 34566327 h 496"/>
              <a:gd name="T38" fmla="*/ 37653240 w 453"/>
              <a:gd name="T39" fmla="*/ 34566327 h 496"/>
              <a:gd name="T40" fmla="*/ 25796996 w 453"/>
              <a:gd name="T41" fmla="*/ 45488840 h 496"/>
              <a:gd name="T42" fmla="*/ 25796996 w 453"/>
              <a:gd name="T43" fmla="*/ 45488840 h 496"/>
              <a:gd name="T44" fmla="*/ 22930663 w 453"/>
              <a:gd name="T45" fmla="*/ 46388235 h 496"/>
              <a:gd name="T46" fmla="*/ 19282505 w 453"/>
              <a:gd name="T47" fmla="*/ 42790294 h 496"/>
              <a:gd name="T48" fmla="*/ 20194634 w 453"/>
              <a:gd name="T49" fmla="*/ 39963059 h 496"/>
              <a:gd name="T50" fmla="*/ 20194634 w 453"/>
              <a:gd name="T51" fmla="*/ 39963059 h 496"/>
              <a:gd name="T52" fmla="*/ 25796996 w 453"/>
              <a:gd name="T53" fmla="*/ 35465723 h 496"/>
              <a:gd name="T54" fmla="*/ 3648158 w 453"/>
              <a:gd name="T55" fmla="*/ 35465723 h 496"/>
              <a:gd name="T56" fmla="*/ 3648158 w 453"/>
              <a:gd name="T57" fmla="*/ 35465723 h 496"/>
              <a:gd name="T58" fmla="*/ 0 w 453"/>
              <a:gd name="T59" fmla="*/ 31867782 h 496"/>
              <a:gd name="T60" fmla="*/ 3648158 w 453"/>
              <a:gd name="T61" fmla="*/ 28269842 h 496"/>
              <a:gd name="T62" fmla="*/ 3648158 w 453"/>
              <a:gd name="T63" fmla="*/ 28269842 h 496"/>
              <a:gd name="T64" fmla="*/ 25796996 w 453"/>
              <a:gd name="T65" fmla="*/ 28269842 h 496"/>
              <a:gd name="T66" fmla="*/ 20194634 w 453"/>
              <a:gd name="T67" fmla="*/ 23643815 h 496"/>
              <a:gd name="T68" fmla="*/ 20194634 w 453"/>
              <a:gd name="T69" fmla="*/ 23643815 h 496"/>
              <a:gd name="T70" fmla="*/ 19282505 w 453"/>
              <a:gd name="T71" fmla="*/ 20945270 h 496"/>
              <a:gd name="T72" fmla="*/ 22930663 w 453"/>
              <a:gd name="T73" fmla="*/ 17347329 h 496"/>
              <a:gd name="T74" fmla="*/ 25796996 w 453"/>
              <a:gd name="T75" fmla="*/ 18246725 h 496"/>
              <a:gd name="T76" fmla="*/ 25796996 w 453"/>
              <a:gd name="T77" fmla="*/ 18246725 h 496"/>
              <a:gd name="T78" fmla="*/ 37653240 w 453"/>
              <a:gd name="T79" fmla="*/ 2916923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6" name="Freeform 51"/>
          <p:cNvSpPr>
            <a:spLocks noChangeArrowheads="1"/>
          </p:cNvSpPr>
          <p:nvPr/>
        </p:nvSpPr>
        <p:spPr bwMode="auto">
          <a:xfrm>
            <a:off x="5614585" y="4705349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765697 w 489"/>
              <a:gd name="T5" fmla="*/ 58889948 h 453"/>
              <a:gd name="T6" fmla="*/ 0 w 489"/>
              <a:gd name="T7" fmla="*/ 55241789 h 453"/>
              <a:gd name="T8" fmla="*/ 0 w 489"/>
              <a:gd name="T9" fmla="*/ 36741110 h 453"/>
              <a:gd name="T10" fmla="*/ 3765697 w 489"/>
              <a:gd name="T11" fmla="*/ 33092952 h 453"/>
              <a:gd name="T12" fmla="*/ 7401667 w 489"/>
              <a:gd name="T13" fmla="*/ 36741110 h 453"/>
              <a:gd name="T14" fmla="*/ 7401667 w 489"/>
              <a:gd name="T15" fmla="*/ 51593992 h 453"/>
              <a:gd name="T16" fmla="*/ 55967267 w 489"/>
              <a:gd name="T17" fmla="*/ 51593992 h 453"/>
              <a:gd name="T18" fmla="*/ 55967267 w 489"/>
              <a:gd name="T19" fmla="*/ 36741110 h 453"/>
              <a:gd name="T20" fmla="*/ 59733324 w 489"/>
              <a:gd name="T21" fmla="*/ 33092952 h 453"/>
              <a:gd name="T22" fmla="*/ 63369294 w 489"/>
              <a:gd name="T23" fmla="*/ 36741110 h 453"/>
              <a:gd name="T24" fmla="*/ 63369294 w 489"/>
              <a:gd name="T25" fmla="*/ 55241789 h 453"/>
              <a:gd name="T26" fmla="*/ 59733324 w 489"/>
              <a:gd name="T27" fmla="*/ 58889948 h 453"/>
              <a:gd name="T28" fmla="*/ 43241733 w 489"/>
              <a:gd name="T29" fmla="*/ 19282505 h 453"/>
              <a:gd name="T30" fmla="*/ 43241733 w 489"/>
              <a:gd name="T31" fmla="*/ 19282505 h 453"/>
              <a:gd name="T32" fmla="*/ 40384848 w 489"/>
              <a:gd name="T33" fmla="*/ 18370375 h 453"/>
              <a:gd name="T34" fmla="*/ 40384848 w 489"/>
              <a:gd name="T35" fmla="*/ 18370375 h 453"/>
              <a:gd name="T36" fmla="*/ 35840067 w 489"/>
              <a:gd name="T37" fmla="*/ 12898317 h 453"/>
              <a:gd name="T38" fmla="*/ 35840067 w 489"/>
              <a:gd name="T39" fmla="*/ 35828980 h 453"/>
              <a:gd name="T40" fmla="*/ 35840067 w 489"/>
              <a:gd name="T41" fmla="*/ 35828980 h 453"/>
              <a:gd name="T42" fmla="*/ 32204097 w 489"/>
              <a:gd name="T43" fmla="*/ 39607443 h 453"/>
              <a:gd name="T44" fmla="*/ 28568127 w 489"/>
              <a:gd name="T45" fmla="*/ 35828980 h 453"/>
              <a:gd name="T46" fmla="*/ 28568127 w 489"/>
              <a:gd name="T47" fmla="*/ 35828980 h 453"/>
              <a:gd name="T48" fmla="*/ 28568127 w 489"/>
              <a:gd name="T49" fmla="*/ 12898317 h 453"/>
              <a:gd name="T50" fmla="*/ 23893258 w 489"/>
              <a:gd name="T51" fmla="*/ 18370375 h 453"/>
              <a:gd name="T52" fmla="*/ 23893258 w 489"/>
              <a:gd name="T53" fmla="*/ 18370375 h 453"/>
              <a:gd name="T54" fmla="*/ 21166461 w 489"/>
              <a:gd name="T55" fmla="*/ 19282505 h 453"/>
              <a:gd name="T56" fmla="*/ 17530491 w 489"/>
              <a:gd name="T57" fmla="*/ 15634346 h 453"/>
              <a:gd name="T58" fmla="*/ 18439303 w 489"/>
              <a:gd name="T59" fmla="*/ 13810447 h 453"/>
              <a:gd name="T60" fmla="*/ 18439303 w 489"/>
              <a:gd name="T61" fmla="*/ 13810447 h 453"/>
              <a:gd name="T62" fmla="*/ 29476939 w 489"/>
              <a:gd name="T63" fmla="*/ 912130 h 453"/>
              <a:gd name="T64" fmla="*/ 29476939 w 489"/>
              <a:gd name="T65" fmla="*/ 912130 h 453"/>
              <a:gd name="T66" fmla="*/ 32204097 w 489"/>
              <a:gd name="T67" fmla="*/ 0 h 453"/>
              <a:gd name="T68" fmla="*/ 34930894 w 489"/>
              <a:gd name="T69" fmla="*/ 912130 h 453"/>
              <a:gd name="T70" fmla="*/ 34930894 w 489"/>
              <a:gd name="T71" fmla="*/ 912130 h 453"/>
              <a:gd name="T72" fmla="*/ 45968530 w 489"/>
              <a:gd name="T73" fmla="*/ 13810447 h 453"/>
              <a:gd name="T74" fmla="*/ 45968530 w 489"/>
              <a:gd name="T75" fmla="*/ 13810447 h 453"/>
              <a:gd name="T76" fmla="*/ 46877703 w 489"/>
              <a:gd name="T77" fmla="*/ 15634346 h 453"/>
              <a:gd name="T78" fmla="*/ 43241733 w 489"/>
              <a:gd name="T79" fmla="*/ 19282505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7" name="Freeform 52"/>
          <p:cNvSpPr>
            <a:spLocks noChangeArrowheads="1"/>
          </p:cNvSpPr>
          <p:nvPr/>
        </p:nvSpPr>
        <p:spPr bwMode="auto">
          <a:xfrm>
            <a:off x="5110949" y="4705349"/>
            <a:ext cx="234890" cy="218016"/>
          </a:xfrm>
          <a:custGeom>
            <a:avLst/>
            <a:gdLst>
              <a:gd name="T0" fmla="*/ 59733324 w 489"/>
              <a:gd name="T1" fmla="*/ 58889948 h 453"/>
              <a:gd name="T2" fmla="*/ 59733324 w 489"/>
              <a:gd name="T3" fmla="*/ 58889948 h 453"/>
              <a:gd name="T4" fmla="*/ 31294924 w 489"/>
              <a:gd name="T5" fmla="*/ 58889948 h 453"/>
              <a:gd name="T6" fmla="*/ 31294924 w 489"/>
              <a:gd name="T7" fmla="*/ 58889948 h 453"/>
              <a:gd name="T8" fmla="*/ 31294924 w 489"/>
              <a:gd name="T9" fmla="*/ 58889948 h 453"/>
              <a:gd name="T10" fmla="*/ 3765697 w 489"/>
              <a:gd name="T11" fmla="*/ 58889948 h 453"/>
              <a:gd name="T12" fmla="*/ 0 w 489"/>
              <a:gd name="T13" fmla="*/ 55241789 h 453"/>
              <a:gd name="T14" fmla="*/ 0 w 489"/>
              <a:gd name="T15" fmla="*/ 36741110 h 453"/>
              <a:gd name="T16" fmla="*/ 3765697 w 489"/>
              <a:gd name="T17" fmla="*/ 33092952 h 453"/>
              <a:gd name="T18" fmla="*/ 7401667 w 489"/>
              <a:gd name="T19" fmla="*/ 36741110 h 453"/>
              <a:gd name="T20" fmla="*/ 7401667 w 489"/>
              <a:gd name="T21" fmla="*/ 51593992 h 453"/>
              <a:gd name="T22" fmla="*/ 55967267 w 489"/>
              <a:gd name="T23" fmla="*/ 51593992 h 453"/>
              <a:gd name="T24" fmla="*/ 55967267 w 489"/>
              <a:gd name="T25" fmla="*/ 36741110 h 453"/>
              <a:gd name="T26" fmla="*/ 59733324 w 489"/>
              <a:gd name="T27" fmla="*/ 33092952 h 453"/>
              <a:gd name="T28" fmla="*/ 63369294 w 489"/>
              <a:gd name="T29" fmla="*/ 36741110 h 453"/>
              <a:gd name="T30" fmla="*/ 63369294 w 489"/>
              <a:gd name="T31" fmla="*/ 55241789 h 453"/>
              <a:gd name="T32" fmla="*/ 59733324 w 489"/>
              <a:gd name="T33" fmla="*/ 58889948 h 453"/>
              <a:gd name="T34" fmla="*/ 45059718 w 489"/>
              <a:gd name="T35" fmla="*/ 25796996 h 453"/>
              <a:gd name="T36" fmla="*/ 45059718 w 489"/>
              <a:gd name="T37" fmla="*/ 25796996 h 453"/>
              <a:gd name="T38" fmla="*/ 34022082 w 489"/>
              <a:gd name="T39" fmla="*/ 37653240 h 453"/>
              <a:gd name="T40" fmla="*/ 34022082 w 489"/>
              <a:gd name="T41" fmla="*/ 37653240 h 453"/>
              <a:gd name="T42" fmla="*/ 31294924 w 489"/>
              <a:gd name="T43" fmla="*/ 39607443 h 453"/>
              <a:gd name="T44" fmla="*/ 28568127 w 489"/>
              <a:gd name="T45" fmla="*/ 37653240 h 453"/>
              <a:gd name="T46" fmla="*/ 28568127 w 489"/>
              <a:gd name="T47" fmla="*/ 37653240 h 453"/>
              <a:gd name="T48" fmla="*/ 17530491 w 489"/>
              <a:gd name="T49" fmla="*/ 25796996 h 453"/>
              <a:gd name="T50" fmla="*/ 17530491 w 489"/>
              <a:gd name="T51" fmla="*/ 25796996 h 453"/>
              <a:gd name="T52" fmla="*/ 16491591 w 489"/>
              <a:gd name="T53" fmla="*/ 22930663 h 453"/>
              <a:gd name="T54" fmla="*/ 20257288 w 489"/>
              <a:gd name="T55" fmla="*/ 19282505 h 453"/>
              <a:gd name="T56" fmla="*/ 22984445 w 489"/>
              <a:gd name="T57" fmla="*/ 21106403 h 453"/>
              <a:gd name="T58" fmla="*/ 22984445 w 489"/>
              <a:gd name="T59" fmla="*/ 21106403 h 453"/>
              <a:gd name="T60" fmla="*/ 27529227 w 489"/>
              <a:gd name="T61" fmla="*/ 25796996 h 453"/>
              <a:gd name="T62" fmla="*/ 27529227 w 489"/>
              <a:gd name="T63" fmla="*/ 3648158 h 453"/>
              <a:gd name="T64" fmla="*/ 27529227 w 489"/>
              <a:gd name="T65" fmla="*/ 3648158 h 453"/>
              <a:gd name="T66" fmla="*/ 31294924 w 489"/>
              <a:gd name="T67" fmla="*/ 0 h 453"/>
              <a:gd name="T68" fmla="*/ 34930894 w 489"/>
              <a:gd name="T69" fmla="*/ 3648158 h 453"/>
              <a:gd name="T70" fmla="*/ 34930894 w 489"/>
              <a:gd name="T71" fmla="*/ 3648158 h 453"/>
              <a:gd name="T72" fmla="*/ 34930894 w 489"/>
              <a:gd name="T73" fmla="*/ 25796996 h 453"/>
              <a:gd name="T74" fmla="*/ 39476036 w 489"/>
              <a:gd name="T75" fmla="*/ 21106403 h 453"/>
              <a:gd name="T76" fmla="*/ 39476036 w 489"/>
              <a:gd name="T77" fmla="*/ 21106403 h 453"/>
              <a:gd name="T78" fmla="*/ 42202833 w 489"/>
              <a:gd name="T79" fmla="*/ 19282505 h 453"/>
              <a:gd name="T80" fmla="*/ 45968530 w 489"/>
              <a:gd name="T81" fmla="*/ 22930663 h 453"/>
              <a:gd name="T82" fmla="*/ 45059718 w 489"/>
              <a:gd name="T83" fmla="*/ 25796996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8" name="Freeform 53"/>
          <p:cNvSpPr>
            <a:spLocks noChangeArrowheads="1"/>
          </p:cNvSpPr>
          <p:nvPr/>
        </p:nvSpPr>
        <p:spPr bwMode="auto">
          <a:xfrm>
            <a:off x="4575573" y="4667249"/>
            <a:ext cx="292024" cy="292100"/>
          </a:xfrm>
          <a:custGeom>
            <a:avLst/>
            <a:gdLst>
              <a:gd name="T0" fmla="*/ 75172271 w 608"/>
              <a:gd name="T1" fmla="*/ 78678142 h 609"/>
              <a:gd name="T2" fmla="*/ 0 w 608"/>
              <a:gd name="T3" fmla="*/ 75054951 h 609"/>
              <a:gd name="T4" fmla="*/ 3635276 w 608"/>
              <a:gd name="T5" fmla="*/ 10093638 h 609"/>
              <a:gd name="T6" fmla="*/ 10905827 w 608"/>
              <a:gd name="T7" fmla="*/ 13716829 h 609"/>
              <a:gd name="T8" fmla="*/ 28432908 w 608"/>
              <a:gd name="T9" fmla="*/ 13716829 h 609"/>
              <a:gd name="T10" fmla="*/ 50374278 w 608"/>
              <a:gd name="T11" fmla="*/ 10093638 h 609"/>
              <a:gd name="T12" fmla="*/ 58683635 w 608"/>
              <a:gd name="T13" fmla="*/ 21998871 h 609"/>
              <a:gd name="T14" fmla="*/ 67901720 w 608"/>
              <a:gd name="T15" fmla="*/ 10093638 h 609"/>
              <a:gd name="T16" fmla="*/ 78807547 w 608"/>
              <a:gd name="T17" fmla="*/ 13716829 h 609"/>
              <a:gd name="T18" fmla="*/ 75172271 w 608"/>
              <a:gd name="T19" fmla="*/ 78678142 h 609"/>
              <a:gd name="T20" fmla="*/ 71536996 w 608"/>
              <a:gd name="T21" fmla="*/ 29245613 h 609"/>
              <a:gd name="T22" fmla="*/ 7270552 w 608"/>
              <a:gd name="T23" fmla="*/ 71302258 h 609"/>
              <a:gd name="T24" fmla="*/ 71536996 w 608"/>
              <a:gd name="T25" fmla="*/ 29245613 h 609"/>
              <a:gd name="T26" fmla="*/ 24667917 w 608"/>
              <a:gd name="T27" fmla="*/ 54867675 h 609"/>
              <a:gd name="T28" fmla="*/ 29341637 w 608"/>
              <a:gd name="T29" fmla="*/ 51244484 h 609"/>
              <a:gd name="T30" fmla="*/ 32068184 w 608"/>
              <a:gd name="T31" fmla="*/ 48526731 h 609"/>
              <a:gd name="T32" fmla="*/ 33886002 w 608"/>
              <a:gd name="T33" fmla="*/ 45679835 h 609"/>
              <a:gd name="T34" fmla="*/ 31159455 w 608"/>
              <a:gd name="T35" fmla="*/ 42056644 h 609"/>
              <a:gd name="T36" fmla="*/ 28432908 w 608"/>
              <a:gd name="T37" fmla="*/ 43868240 h 609"/>
              <a:gd name="T38" fmla="*/ 27524179 w 608"/>
              <a:gd name="T39" fmla="*/ 46585633 h 609"/>
              <a:gd name="T40" fmla="*/ 23759188 w 608"/>
              <a:gd name="T41" fmla="*/ 43868240 h 609"/>
              <a:gd name="T42" fmla="*/ 27524179 w 608"/>
              <a:gd name="T43" fmla="*/ 38433453 h 609"/>
              <a:gd name="T44" fmla="*/ 33886002 w 608"/>
              <a:gd name="T45" fmla="*/ 38433453 h 609"/>
              <a:gd name="T46" fmla="*/ 37650993 w 608"/>
              <a:gd name="T47" fmla="*/ 42056644 h 609"/>
              <a:gd name="T48" fmla="*/ 38559722 w 608"/>
              <a:gd name="T49" fmla="*/ 47491791 h 609"/>
              <a:gd name="T50" fmla="*/ 34794731 w 608"/>
              <a:gd name="T51" fmla="*/ 52150282 h 609"/>
              <a:gd name="T52" fmla="*/ 30250726 w 608"/>
              <a:gd name="T53" fmla="*/ 54867675 h 609"/>
              <a:gd name="T54" fmla="*/ 38559722 w 608"/>
              <a:gd name="T55" fmla="*/ 56679271 h 609"/>
              <a:gd name="T56" fmla="*/ 21941370 w 608"/>
              <a:gd name="T57" fmla="*/ 60431965 h 609"/>
              <a:gd name="T58" fmla="*/ 24667917 w 608"/>
              <a:gd name="T59" fmla="*/ 54867675 h 609"/>
              <a:gd name="T60" fmla="*/ 45830274 w 608"/>
              <a:gd name="T61" fmla="*/ 56679271 h 609"/>
              <a:gd name="T62" fmla="*/ 49465550 w 608"/>
              <a:gd name="T63" fmla="*/ 56679271 h 609"/>
              <a:gd name="T64" fmla="*/ 51283368 w 608"/>
              <a:gd name="T65" fmla="*/ 54867675 h 609"/>
              <a:gd name="T66" fmla="*/ 51283368 w 608"/>
              <a:gd name="T67" fmla="*/ 51244484 h 609"/>
              <a:gd name="T68" fmla="*/ 49465550 w 608"/>
              <a:gd name="T69" fmla="*/ 49432889 h 609"/>
              <a:gd name="T70" fmla="*/ 45830274 w 608"/>
              <a:gd name="T71" fmla="*/ 49432889 h 609"/>
              <a:gd name="T72" fmla="*/ 40377540 w 608"/>
              <a:gd name="T73" fmla="*/ 51244484 h 609"/>
              <a:gd name="T74" fmla="*/ 55048359 w 608"/>
              <a:gd name="T75" fmla="*/ 38433453 h 609"/>
              <a:gd name="T76" fmla="*/ 45830274 w 608"/>
              <a:gd name="T77" fmla="*/ 42056644 h 609"/>
              <a:gd name="T78" fmla="*/ 44921545 w 608"/>
              <a:gd name="T79" fmla="*/ 47491791 h 609"/>
              <a:gd name="T80" fmla="*/ 49465550 w 608"/>
              <a:gd name="T81" fmla="*/ 45679835 h 609"/>
              <a:gd name="T82" fmla="*/ 55048359 w 608"/>
              <a:gd name="T83" fmla="*/ 47491791 h 609"/>
              <a:gd name="T84" fmla="*/ 56865817 w 608"/>
              <a:gd name="T85" fmla="*/ 53056080 h 609"/>
              <a:gd name="T86" fmla="*/ 54139630 w 608"/>
              <a:gd name="T87" fmla="*/ 58491226 h 609"/>
              <a:gd name="T88" fmla="*/ 48556821 w 608"/>
              <a:gd name="T89" fmla="*/ 61338122 h 609"/>
              <a:gd name="T90" fmla="*/ 42194998 w 608"/>
              <a:gd name="T91" fmla="*/ 59526167 h 609"/>
              <a:gd name="T92" fmla="*/ 40377540 w 608"/>
              <a:gd name="T93" fmla="*/ 53961878 h 609"/>
              <a:gd name="T94" fmla="*/ 45830274 w 608"/>
              <a:gd name="T95" fmla="*/ 56679271 h 609"/>
              <a:gd name="T96" fmla="*/ 58683635 w 608"/>
              <a:gd name="T97" fmla="*/ 17340380 h 609"/>
              <a:gd name="T98" fmla="*/ 55048359 w 608"/>
              <a:gd name="T99" fmla="*/ 3623191 h 609"/>
              <a:gd name="T100" fmla="*/ 62318910 w 608"/>
              <a:gd name="T101" fmla="*/ 3623191 h 609"/>
              <a:gd name="T102" fmla="*/ 58683635 w 608"/>
              <a:gd name="T103" fmla="*/ 17340380 h 609"/>
              <a:gd name="T104" fmla="*/ 20123912 w 608"/>
              <a:gd name="T105" fmla="*/ 17340380 h 609"/>
              <a:gd name="T106" fmla="*/ 16488637 w 608"/>
              <a:gd name="T107" fmla="*/ 3623191 h 609"/>
              <a:gd name="T108" fmla="*/ 23759188 w 608"/>
              <a:gd name="T109" fmla="*/ 3623191 h 609"/>
              <a:gd name="T110" fmla="*/ 20123912 w 608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39" name="Freeform 54"/>
          <p:cNvSpPr>
            <a:spLocks noChangeArrowheads="1"/>
          </p:cNvSpPr>
          <p:nvPr/>
        </p:nvSpPr>
        <p:spPr bwMode="auto">
          <a:xfrm>
            <a:off x="4069821" y="4667249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0 w 601"/>
              <a:gd name="T3" fmla="*/ 75054951 h 609"/>
              <a:gd name="T4" fmla="*/ 3613541 w 601"/>
              <a:gd name="T5" fmla="*/ 10093638 h 609"/>
              <a:gd name="T6" fmla="*/ 10840264 w 601"/>
              <a:gd name="T7" fmla="*/ 13716829 h 609"/>
              <a:gd name="T8" fmla="*/ 28261705 w 601"/>
              <a:gd name="T9" fmla="*/ 13716829 h 609"/>
              <a:gd name="T10" fmla="*/ 50071198 w 601"/>
              <a:gd name="T11" fmla="*/ 10093638 h 609"/>
              <a:gd name="T12" fmla="*/ 58330360 w 601"/>
              <a:gd name="T13" fmla="*/ 21998871 h 609"/>
              <a:gd name="T14" fmla="*/ 66460558 w 601"/>
              <a:gd name="T15" fmla="*/ 10093638 h 609"/>
              <a:gd name="T16" fmla="*/ 77429787 w 601"/>
              <a:gd name="T17" fmla="*/ 13716829 h 609"/>
              <a:gd name="T18" fmla="*/ 73816246 w 601"/>
              <a:gd name="T19" fmla="*/ 78678142 h 609"/>
              <a:gd name="T20" fmla="*/ 70203064 w 601"/>
              <a:gd name="T21" fmla="*/ 29245613 h 609"/>
              <a:gd name="T22" fmla="*/ 7226723 w 601"/>
              <a:gd name="T23" fmla="*/ 71302258 h 609"/>
              <a:gd name="T24" fmla="*/ 70203064 w 601"/>
              <a:gd name="T25" fmla="*/ 29245613 h 609"/>
              <a:gd name="T26" fmla="*/ 30068655 w 601"/>
              <a:gd name="T27" fmla="*/ 46585633 h 609"/>
              <a:gd name="T28" fmla="*/ 35488787 w 601"/>
              <a:gd name="T29" fmla="*/ 42056644 h 609"/>
              <a:gd name="T30" fmla="*/ 42844475 w 601"/>
              <a:gd name="T31" fmla="*/ 42056644 h 609"/>
              <a:gd name="T32" fmla="*/ 47361132 w 601"/>
              <a:gd name="T33" fmla="*/ 46585633 h 609"/>
              <a:gd name="T34" fmla="*/ 47361132 w 601"/>
              <a:gd name="T35" fmla="*/ 53961878 h 609"/>
              <a:gd name="T36" fmla="*/ 42844475 w 601"/>
              <a:gd name="T37" fmla="*/ 58491226 h 609"/>
              <a:gd name="T38" fmla="*/ 35488787 w 601"/>
              <a:gd name="T39" fmla="*/ 58491226 h 609"/>
              <a:gd name="T40" fmla="*/ 30068655 w 601"/>
              <a:gd name="T41" fmla="*/ 53961878 h 609"/>
              <a:gd name="T42" fmla="*/ 30068655 w 601"/>
              <a:gd name="T43" fmla="*/ 46585633 h 609"/>
              <a:gd name="T44" fmla="*/ 30971771 w 601"/>
              <a:gd name="T45" fmla="*/ 38433453 h 609"/>
              <a:gd name="T46" fmla="*/ 30068655 w 601"/>
              <a:gd name="T47" fmla="*/ 38433453 h 609"/>
              <a:gd name="T48" fmla="*/ 58330360 w 601"/>
              <a:gd name="T49" fmla="*/ 17340380 h 609"/>
              <a:gd name="T50" fmla="*/ 54716819 w 601"/>
              <a:gd name="T51" fmla="*/ 13716829 h 609"/>
              <a:gd name="T52" fmla="*/ 58330360 w 601"/>
              <a:gd name="T53" fmla="*/ 0 h 609"/>
              <a:gd name="T54" fmla="*/ 61943901 w 601"/>
              <a:gd name="T55" fmla="*/ 13716829 h 609"/>
              <a:gd name="T56" fmla="*/ 19099426 w 601"/>
              <a:gd name="T57" fmla="*/ 17340380 h 609"/>
              <a:gd name="T58" fmla="*/ 15485886 w 601"/>
              <a:gd name="T59" fmla="*/ 13716829 h 609"/>
              <a:gd name="T60" fmla="*/ 19099426 w 601"/>
              <a:gd name="T61" fmla="*/ 0 h 609"/>
              <a:gd name="T62" fmla="*/ 22712608 w 601"/>
              <a:gd name="T63" fmla="*/ 13716829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0" name="Freeform 55"/>
          <p:cNvSpPr>
            <a:spLocks noChangeArrowheads="1"/>
          </p:cNvSpPr>
          <p:nvPr/>
        </p:nvSpPr>
        <p:spPr bwMode="auto">
          <a:xfrm>
            <a:off x="3564070" y="4667249"/>
            <a:ext cx="287792" cy="2921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1" name="Freeform 56"/>
          <p:cNvSpPr>
            <a:spLocks noChangeArrowheads="1"/>
          </p:cNvSpPr>
          <p:nvPr/>
        </p:nvSpPr>
        <p:spPr bwMode="auto">
          <a:xfrm>
            <a:off x="3068899" y="4667249"/>
            <a:ext cx="279327" cy="292100"/>
          </a:xfrm>
          <a:custGeom>
            <a:avLst/>
            <a:gdLst>
              <a:gd name="T0" fmla="*/ 71923702 w 580"/>
              <a:gd name="T1" fmla="*/ 71302258 h 609"/>
              <a:gd name="T2" fmla="*/ 53518347 w 580"/>
              <a:gd name="T3" fmla="*/ 67678707 h 609"/>
              <a:gd name="T4" fmla="*/ 71923702 w 580"/>
              <a:gd name="T5" fmla="*/ 64055516 h 609"/>
              <a:gd name="T6" fmla="*/ 71923702 w 580"/>
              <a:gd name="T7" fmla="*/ 71302258 h 609"/>
              <a:gd name="T8" fmla="*/ 57173188 w 580"/>
              <a:gd name="T9" fmla="*/ 60431965 h 609"/>
              <a:gd name="T10" fmla="*/ 57173188 w 580"/>
              <a:gd name="T11" fmla="*/ 75054951 h 609"/>
              <a:gd name="T12" fmla="*/ 58086899 w 580"/>
              <a:gd name="T13" fmla="*/ 75054951 h 609"/>
              <a:gd name="T14" fmla="*/ 68268500 w 580"/>
              <a:gd name="T15" fmla="*/ 78678142 h 609"/>
              <a:gd name="T16" fmla="*/ 0 w 580"/>
              <a:gd name="T17" fmla="*/ 75054951 h 609"/>
              <a:gd name="T18" fmla="*/ 3654841 w 580"/>
              <a:gd name="T19" fmla="*/ 7246742 h 609"/>
              <a:gd name="T20" fmla="*/ 10051174 w 580"/>
              <a:gd name="T21" fmla="*/ 10999436 h 609"/>
              <a:gd name="T22" fmla="*/ 24801326 w 580"/>
              <a:gd name="T23" fmla="*/ 10999436 h 609"/>
              <a:gd name="T24" fmla="*/ 28586594 w 580"/>
              <a:gd name="T25" fmla="*/ 7246742 h 609"/>
              <a:gd name="T26" fmla="*/ 35896638 w 580"/>
              <a:gd name="T27" fmla="*/ 18246178 h 609"/>
              <a:gd name="T28" fmla="*/ 43336746 w 580"/>
              <a:gd name="T29" fmla="*/ 7246742 h 609"/>
              <a:gd name="T30" fmla="*/ 46991949 w 580"/>
              <a:gd name="T31" fmla="*/ 10999436 h 609"/>
              <a:gd name="T32" fmla="*/ 61742101 w 580"/>
              <a:gd name="T33" fmla="*/ 10999436 h 609"/>
              <a:gd name="T34" fmla="*/ 68268500 w 580"/>
              <a:gd name="T35" fmla="*/ 7246742 h 609"/>
              <a:gd name="T36" fmla="*/ 71923702 w 580"/>
              <a:gd name="T37" fmla="*/ 60431965 h 609"/>
              <a:gd name="T38" fmla="*/ 57173188 w 580"/>
              <a:gd name="T39" fmla="*/ 60431965 h 609"/>
              <a:gd name="T40" fmla="*/ 12922732 w 580"/>
              <a:gd name="T41" fmla="*/ 65867111 h 609"/>
              <a:gd name="T42" fmla="*/ 39681905 w 580"/>
              <a:gd name="T43" fmla="*/ 63149718 h 609"/>
              <a:gd name="T44" fmla="*/ 12922732 w 580"/>
              <a:gd name="T45" fmla="*/ 60431965 h 609"/>
              <a:gd name="T46" fmla="*/ 12922732 w 580"/>
              <a:gd name="T47" fmla="*/ 65867111 h 609"/>
              <a:gd name="T48" fmla="*/ 58086899 w 580"/>
              <a:gd name="T49" fmla="*/ 28339815 h 609"/>
              <a:gd name="T50" fmla="*/ 10051174 w 580"/>
              <a:gd name="T51" fmla="*/ 31963007 h 609"/>
              <a:gd name="T52" fmla="*/ 58086899 w 580"/>
              <a:gd name="T53" fmla="*/ 35715700 h 609"/>
              <a:gd name="T54" fmla="*/ 58086899 w 580"/>
              <a:gd name="T55" fmla="*/ 28339815 h 609"/>
              <a:gd name="T56" fmla="*/ 58086899 w 580"/>
              <a:gd name="T57" fmla="*/ 43868240 h 609"/>
              <a:gd name="T58" fmla="*/ 29500304 w 580"/>
              <a:gd name="T59" fmla="*/ 43868240 h 609"/>
              <a:gd name="T60" fmla="*/ 13836442 w 580"/>
              <a:gd name="T61" fmla="*/ 43868240 h 609"/>
              <a:gd name="T62" fmla="*/ 13836442 w 580"/>
              <a:gd name="T63" fmla="*/ 51244484 h 609"/>
              <a:gd name="T64" fmla="*/ 29500304 w 580"/>
              <a:gd name="T65" fmla="*/ 51244484 h 609"/>
              <a:gd name="T66" fmla="*/ 58086899 w 580"/>
              <a:gd name="T67" fmla="*/ 51244484 h 609"/>
              <a:gd name="T68" fmla="*/ 58086899 w 580"/>
              <a:gd name="T69" fmla="*/ 43868240 h 609"/>
              <a:gd name="T70" fmla="*/ 54432058 w 580"/>
              <a:gd name="T71" fmla="*/ 14622627 h 609"/>
              <a:gd name="T72" fmla="*/ 50646790 w 580"/>
              <a:gd name="T73" fmla="*/ 3623191 h 609"/>
              <a:gd name="T74" fmla="*/ 58086899 w 580"/>
              <a:gd name="T75" fmla="*/ 3623191 h 609"/>
              <a:gd name="T76" fmla="*/ 54432058 w 580"/>
              <a:gd name="T77" fmla="*/ 14622627 h 609"/>
              <a:gd name="T78" fmla="*/ 35896638 w 580"/>
              <a:gd name="T79" fmla="*/ 14622627 h 609"/>
              <a:gd name="T80" fmla="*/ 32241435 w 580"/>
              <a:gd name="T81" fmla="*/ 3623191 h 609"/>
              <a:gd name="T82" fmla="*/ 39681905 w 580"/>
              <a:gd name="T83" fmla="*/ 3623191 h 609"/>
              <a:gd name="T84" fmla="*/ 35896638 w 580"/>
              <a:gd name="T85" fmla="*/ 14622627 h 609"/>
              <a:gd name="T86" fmla="*/ 17491283 w 580"/>
              <a:gd name="T87" fmla="*/ 14622627 h 609"/>
              <a:gd name="T88" fmla="*/ 13836442 w 580"/>
              <a:gd name="T89" fmla="*/ 3623191 h 609"/>
              <a:gd name="T90" fmla="*/ 21146124 w 580"/>
              <a:gd name="T91" fmla="*/ 3623191 h 609"/>
              <a:gd name="T92" fmla="*/ 17491283 w 580"/>
              <a:gd name="T93" fmla="*/ 1462262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2" name="Freeform 57"/>
          <p:cNvSpPr>
            <a:spLocks noChangeArrowheads="1"/>
          </p:cNvSpPr>
          <p:nvPr/>
        </p:nvSpPr>
        <p:spPr bwMode="auto">
          <a:xfrm>
            <a:off x="2563147" y="4667249"/>
            <a:ext cx="275095" cy="292100"/>
          </a:xfrm>
          <a:custGeom>
            <a:avLst/>
            <a:gdLst>
              <a:gd name="T0" fmla="*/ 70567284 w 573"/>
              <a:gd name="T1" fmla="*/ 71302258 h 609"/>
              <a:gd name="T2" fmla="*/ 66805352 w 573"/>
              <a:gd name="T3" fmla="*/ 75054951 h 609"/>
              <a:gd name="T4" fmla="*/ 59541168 w 573"/>
              <a:gd name="T5" fmla="*/ 75054951 h 609"/>
              <a:gd name="T6" fmla="*/ 55908896 w 573"/>
              <a:gd name="T7" fmla="*/ 71302258 h 609"/>
              <a:gd name="T8" fmla="*/ 55908896 w 573"/>
              <a:gd name="T9" fmla="*/ 64055516 h 609"/>
              <a:gd name="T10" fmla="*/ 59541168 w 573"/>
              <a:gd name="T11" fmla="*/ 60431965 h 609"/>
              <a:gd name="T12" fmla="*/ 66805352 w 573"/>
              <a:gd name="T13" fmla="*/ 60431965 h 609"/>
              <a:gd name="T14" fmla="*/ 70567284 w 573"/>
              <a:gd name="T15" fmla="*/ 64055516 h 609"/>
              <a:gd name="T16" fmla="*/ 70567284 w 573"/>
              <a:gd name="T17" fmla="*/ 71302258 h 609"/>
              <a:gd name="T18" fmla="*/ 63173440 w 573"/>
              <a:gd name="T19" fmla="*/ 53056080 h 609"/>
              <a:gd name="T20" fmla="*/ 48515053 w 573"/>
              <a:gd name="T21" fmla="*/ 67678707 h 609"/>
              <a:gd name="T22" fmla="*/ 55908896 w 573"/>
              <a:gd name="T23" fmla="*/ 78678142 h 609"/>
              <a:gd name="T24" fmla="*/ 0 w 573"/>
              <a:gd name="T25" fmla="*/ 75054951 h 609"/>
              <a:gd name="T26" fmla="*/ 3632272 w 573"/>
              <a:gd name="T27" fmla="*/ 7246742 h 609"/>
              <a:gd name="T28" fmla="*/ 9988478 w 573"/>
              <a:gd name="T29" fmla="*/ 10999436 h 609"/>
              <a:gd name="T30" fmla="*/ 24646866 w 573"/>
              <a:gd name="T31" fmla="*/ 10999436 h 609"/>
              <a:gd name="T32" fmla="*/ 28408437 w 573"/>
              <a:gd name="T33" fmla="*/ 7246742 h 609"/>
              <a:gd name="T34" fmla="*/ 35672981 w 573"/>
              <a:gd name="T35" fmla="*/ 18246178 h 609"/>
              <a:gd name="T36" fmla="*/ 43066825 w 573"/>
              <a:gd name="T37" fmla="*/ 7246742 h 609"/>
              <a:gd name="T38" fmla="*/ 46699097 w 573"/>
              <a:gd name="T39" fmla="*/ 10999436 h 609"/>
              <a:gd name="T40" fmla="*/ 61357124 w 573"/>
              <a:gd name="T41" fmla="*/ 10999436 h 609"/>
              <a:gd name="T42" fmla="*/ 66805352 w 573"/>
              <a:gd name="T43" fmla="*/ 7246742 h 609"/>
              <a:gd name="T44" fmla="*/ 70567284 w 573"/>
              <a:gd name="T45" fmla="*/ 60431965 h 609"/>
              <a:gd name="T46" fmla="*/ 9988478 w 573"/>
              <a:gd name="T47" fmla="*/ 63149718 h 609"/>
              <a:gd name="T48" fmla="*/ 9988478 w 573"/>
              <a:gd name="T49" fmla="*/ 63149718 h 609"/>
              <a:gd name="T50" fmla="*/ 35672981 w 573"/>
              <a:gd name="T51" fmla="*/ 65867111 h 609"/>
              <a:gd name="T52" fmla="*/ 39434553 w 573"/>
              <a:gd name="T53" fmla="*/ 63149718 h 609"/>
              <a:gd name="T54" fmla="*/ 39434553 w 573"/>
              <a:gd name="T55" fmla="*/ 63149718 h 609"/>
              <a:gd name="T56" fmla="*/ 35672981 w 573"/>
              <a:gd name="T57" fmla="*/ 60431965 h 609"/>
              <a:gd name="T58" fmla="*/ 9988478 w 573"/>
              <a:gd name="T59" fmla="*/ 63149718 h 609"/>
              <a:gd name="T60" fmla="*/ 13750410 w 573"/>
              <a:gd name="T61" fmla="*/ 51244484 h 609"/>
              <a:gd name="T62" fmla="*/ 35672981 w 573"/>
              <a:gd name="T63" fmla="*/ 51244484 h 609"/>
              <a:gd name="T64" fmla="*/ 41250869 w 573"/>
              <a:gd name="T65" fmla="*/ 51244484 h 609"/>
              <a:gd name="T66" fmla="*/ 48515053 w 573"/>
              <a:gd name="T67" fmla="*/ 47491791 h 609"/>
              <a:gd name="T68" fmla="*/ 36580959 w 573"/>
              <a:gd name="T69" fmla="*/ 43868240 h 609"/>
              <a:gd name="T70" fmla="*/ 29316415 w 573"/>
              <a:gd name="T71" fmla="*/ 43868240 h 609"/>
              <a:gd name="T72" fmla="*/ 9988478 w 573"/>
              <a:gd name="T73" fmla="*/ 47491791 h 609"/>
              <a:gd name="T74" fmla="*/ 57725212 w 573"/>
              <a:gd name="T75" fmla="*/ 28339815 h 609"/>
              <a:gd name="T76" fmla="*/ 13750410 w 573"/>
              <a:gd name="T77" fmla="*/ 28339815 h 609"/>
              <a:gd name="T78" fmla="*/ 13750410 w 573"/>
              <a:gd name="T79" fmla="*/ 35715700 h 609"/>
              <a:gd name="T80" fmla="*/ 61357124 w 573"/>
              <a:gd name="T81" fmla="*/ 31963007 h 609"/>
              <a:gd name="T82" fmla="*/ 54092940 w 573"/>
              <a:gd name="T83" fmla="*/ 14622627 h 609"/>
              <a:gd name="T84" fmla="*/ 50331009 w 573"/>
              <a:gd name="T85" fmla="*/ 10999436 h 609"/>
              <a:gd name="T86" fmla="*/ 54092940 w 573"/>
              <a:gd name="T87" fmla="*/ 0 h 609"/>
              <a:gd name="T88" fmla="*/ 57725212 w 573"/>
              <a:gd name="T89" fmla="*/ 10999436 h 609"/>
              <a:gd name="T90" fmla="*/ 35672981 w 573"/>
              <a:gd name="T91" fmla="*/ 14622627 h 609"/>
              <a:gd name="T92" fmla="*/ 32040709 w 573"/>
              <a:gd name="T93" fmla="*/ 10999436 h 609"/>
              <a:gd name="T94" fmla="*/ 35672981 w 573"/>
              <a:gd name="T95" fmla="*/ 0 h 609"/>
              <a:gd name="T96" fmla="*/ 39434553 w 573"/>
              <a:gd name="T97" fmla="*/ 10999436 h 609"/>
              <a:gd name="T98" fmla="*/ 17382322 w 573"/>
              <a:gd name="T99" fmla="*/ 14622627 h 609"/>
              <a:gd name="T100" fmla="*/ 13750410 w 573"/>
              <a:gd name="T101" fmla="*/ 10999436 h 609"/>
              <a:gd name="T102" fmla="*/ 17382322 w 573"/>
              <a:gd name="T103" fmla="*/ 0 h 609"/>
              <a:gd name="T104" fmla="*/ 21014594 w 573"/>
              <a:gd name="T105" fmla="*/ 10999436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3" name="Freeform 58"/>
          <p:cNvSpPr>
            <a:spLocks noChangeArrowheads="1"/>
          </p:cNvSpPr>
          <p:nvPr/>
        </p:nvSpPr>
        <p:spPr bwMode="auto">
          <a:xfrm>
            <a:off x="2059512" y="4665132"/>
            <a:ext cx="275095" cy="289984"/>
          </a:xfrm>
          <a:custGeom>
            <a:avLst/>
            <a:gdLst>
              <a:gd name="T0" fmla="*/ 68751328 w 573"/>
              <a:gd name="T1" fmla="*/ 67348302 h 602"/>
              <a:gd name="T2" fmla="*/ 74199556 w 573"/>
              <a:gd name="T3" fmla="*/ 74657633 h 602"/>
              <a:gd name="T4" fmla="*/ 67713690 w 573"/>
              <a:gd name="T5" fmla="*/ 77529053 h 602"/>
              <a:gd name="T6" fmla="*/ 58633190 w 573"/>
              <a:gd name="T7" fmla="*/ 77529053 h 602"/>
              <a:gd name="T8" fmla="*/ 52147325 w 573"/>
              <a:gd name="T9" fmla="*/ 74657633 h 602"/>
              <a:gd name="T10" fmla="*/ 57725212 w 573"/>
              <a:gd name="T11" fmla="*/ 67348302 h 602"/>
              <a:gd name="T12" fmla="*/ 52147325 w 573"/>
              <a:gd name="T13" fmla="*/ 59908912 h 602"/>
              <a:gd name="T14" fmla="*/ 58633190 w 573"/>
              <a:gd name="T15" fmla="*/ 58081579 h 602"/>
              <a:gd name="T16" fmla="*/ 67713690 w 573"/>
              <a:gd name="T17" fmla="*/ 58081579 h 602"/>
              <a:gd name="T18" fmla="*/ 74199556 w 573"/>
              <a:gd name="T19" fmla="*/ 59908912 h 602"/>
              <a:gd name="T20" fmla="*/ 68751328 w 573"/>
              <a:gd name="T21" fmla="*/ 67348302 h 602"/>
              <a:gd name="T22" fmla="*/ 64989396 w 573"/>
              <a:gd name="T23" fmla="*/ 55340580 h 602"/>
              <a:gd name="T24" fmla="*/ 61357124 w 573"/>
              <a:gd name="T25" fmla="*/ 55340580 h 602"/>
              <a:gd name="T26" fmla="*/ 48515053 w 573"/>
              <a:gd name="T27" fmla="*/ 59908912 h 602"/>
              <a:gd name="T28" fmla="*/ 53055303 w 573"/>
              <a:gd name="T29" fmla="*/ 67348302 h 602"/>
              <a:gd name="T30" fmla="*/ 50331009 w 573"/>
              <a:gd name="T31" fmla="*/ 70089301 h 602"/>
              <a:gd name="T32" fmla="*/ 49423031 w 573"/>
              <a:gd name="T33" fmla="*/ 78442719 h 602"/>
              <a:gd name="T34" fmla="*/ 0 w 573"/>
              <a:gd name="T35" fmla="*/ 74657633 h 602"/>
              <a:gd name="T36" fmla="*/ 3632272 w 573"/>
              <a:gd name="T37" fmla="*/ 7308970 h 602"/>
              <a:gd name="T38" fmla="*/ 9080500 w 573"/>
              <a:gd name="T39" fmla="*/ 11094056 h 602"/>
              <a:gd name="T40" fmla="*/ 23738527 w 573"/>
              <a:gd name="T41" fmla="*/ 11094056 h 602"/>
              <a:gd name="T42" fmla="*/ 27370800 w 573"/>
              <a:gd name="T43" fmla="*/ 7308970 h 602"/>
              <a:gd name="T44" fmla="*/ 34764643 w 573"/>
              <a:gd name="T45" fmla="*/ 18403387 h 602"/>
              <a:gd name="T46" fmla="*/ 42158847 w 573"/>
              <a:gd name="T47" fmla="*/ 7308970 h 602"/>
              <a:gd name="T48" fmla="*/ 45791119 w 573"/>
              <a:gd name="T49" fmla="*/ 11094056 h 602"/>
              <a:gd name="T50" fmla="*/ 60449146 w 573"/>
              <a:gd name="T51" fmla="*/ 11094056 h 602"/>
              <a:gd name="T52" fmla="*/ 66805352 w 573"/>
              <a:gd name="T53" fmla="*/ 7308970 h 602"/>
              <a:gd name="T54" fmla="*/ 70567284 w 573"/>
              <a:gd name="T55" fmla="*/ 52599581 h 602"/>
              <a:gd name="T56" fmla="*/ 45791119 w 573"/>
              <a:gd name="T57" fmla="*/ 47900829 h 602"/>
              <a:gd name="T58" fmla="*/ 42158847 w 573"/>
              <a:gd name="T59" fmla="*/ 44246163 h 602"/>
              <a:gd name="T60" fmla="*/ 29316415 w 573"/>
              <a:gd name="T61" fmla="*/ 44246163 h 602"/>
              <a:gd name="T62" fmla="*/ 9080500 w 573"/>
              <a:gd name="T63" fmla="*/ 47900829 h 602"/>
              <a:gd name="T64" fmla="*/ 29316415 w 573"/>
              <a:gd name="T65" fmla="*/ 51685915 h 602"/>
              <a:gd name="T66" fmla="*/ 42158847 w 573"/>
              <a:gd name="T67" fmla="*/ 51685915 h 602"/>
              <a:gd name="T68" fmla="*/ 9080500 w 573"/>
              <a:gd name="T69" fmla="*/ 63693998 h 602"/>
              <a:gd name="T70" fmla="*/ 12712412 w 573"/>
              <a:gd name="T71" fmla="*/ 66434636 h 602"/>
              <a:gd name="T72" fmla="*/ 38396915 w 573"/>
              <a:gd name="T73" fmla="*/ 63693998 h 602"/>
              <a:gd name="T74" fmla="*/ 12712412 w 573"/>
              <a:gd name="T75" fmla="*/ 59908912 h 602"/>
              <a:gd name="T76" fmla="*/ 56817235 w 573"/>
              <a:gd name="T77" fmla="*/ 28583776 h 602"/>
              <a:gd name="T78" fmla="*/ 12712412 w 573"/>
              <a:gd name="T79" fmla="*/ 28583776 h 602"/>
              <a:gd name="T80" fmla="*/ 12712412 w 573"/>
              <a:gd name="T81" fmla="*/ 36023527 h 602"/>
              <a:gd name="T82" fmla="*/ 60449146 w 573"/>
              <a:gd name="T83" fmla="*/ 32238441 h 602"/>
              <a:gd name="T84" fmla="*/ 53055303 w 573"/>
              <a:gd name="T85" fmla="*/ 14748721 h 602"/>
              <a:gd name="T86" fmla="*/ 49423031 w 573"/>
              <a:gd name="T87" fmla="*/ 11094056 h 602"/>
              <a:gd name="T88" fmla="*/ 53055303 w 573"/>
              <a:gd name="T89" fmla="*/ 0 h 602"/>
              <a:gd name="T90" fmla="*/ 56817235 w 573"/>
              <a:gd name="T91" fmla="*/ 11094056 h 602"/>
              <a:gd name="T92" fmla="*/ 34764643 w 573"/>
              <a:gd name="T93" fmla="*/ 14748721 h 602"/>
              <a:gd name="T94" fmla="*/ 31132731 w 573"/>
              <a:gd name="T95" fmla="*/ 11094056 h 602"/>
              <a:gd name="T96" fmla="*/ 34764643 w 573"/>
              <a:gd name="T97" fmla="*/ 0 h 602"/>
              <a:gd name="T98" fmla="*/ 38396915 w 573"/>
              <a:gd name="T99" fmla="*/ 11094056 h 602"/>
              <a:gd name="T100" fmla="*/ 16474344 w 573"/>
              <a:gd name="T101" fmla="*/ 14748721 h 602"/>
              <a:gd name="T102" fmla="*/ 12712412 w 573"/>
              <a:gd name="T103" fmla="*/ 11094056 h 602"/>
              <a:gd name="T104" fmla="*/ 16474344 w 573"/>
              <a:gd name="T105" fmla="*/ 0 h 602"/>
              <a:gd name="T106" fmla="*/ 20106616 w 573"/>
              <a:gd name="T107" fmla="*/ 11094056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4" name="Freeform 59"/>
          <p:cNvSpPr>
            <a:spLocks noChangeArrowheads="1"/>
          </p:cNvSpPr>
          <p:nvPr/>
        </p:nvSpPr>
        <p:spPr bwMode="auto">
          <a:xfrm>
            <a:off x="1549529" y="4667249"/>
            <a:ext cx="279327" cy="292100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5" name="Freeform 60"/>
          <p:cNvSpPr>
            <a:spLocks noChangeArrowheads="1"/>
          </p:cNvSpPr>
          <p:nvPr/>
        </p:nvSpPr>
        <p:spPr bwMode="auto">
          <a:xfrm>
            <a:off x="1043776" y="4667249"/>
            <a:ext cx="262398" cy="292100"/>
          </a:xfrm>
          <a:custGeom>
            <a:avLst/>
            <a:gdLst>
              <a:gd name="T0" fmla="*/ 67317282 w 545"/>
              <a:gd name="T1" fmla="*/ 78678142 h 609"/>
              <a:gd name="T2" fmla="*/ 0 w 545"/>
              <a:gd name="T3" fmla="*/ 75054951 h 609"/>
              <a:gd name="T4" fmla="*/ 3783493 w 545"/>
              <a:gd name="T5" fmla="*/ 7246742 h 609"/>
              <a:gd name="T6" fmla="*/ 10175881 w 545"/>
              <a:gd name="T7" fmla="*/ 10999436 h 609"/>
              <a:gd name="T8" fmla="*/ 24917959 w 545"/>
              <a:gd name="T9" fmla="*/ 10999436 h 609"/>
              <a:gd name="T10" fmla="*/ 28570701 w 545"/>
              <a:gd name="T11" fmla="*/ 7246742 h 609"/>
              <a:gd name="T12" fmla="*/ 36006935 w 545"/>
              <a:gd name="T13" fmla="*/ 18246178 h 609"/>
              <a:gd name="T14" fmla="*/ 43443170 w 545"/>
              <a:gd name="T15" fmla="*/ 7246742 h 609"/>
              <a:gd name="T16" fmla="*/ 47096272 w 545"/>
              <a:gd name="T17" fmla="*/ 10999436 h 609"/>
              <a:gd name="T18" fmla="*/ 61837989 w 545"/>
              <a:gd name="T19" fmla="*/ 10999436 h 609"/>
              <a:gd name="T20" fmla="*/ 67317282 w 545"/>
              <a:gd name="T21" fmla="*/ 7246742 h 609"/>
              <a:gd name="T22" fmla="*/ 70970385 w 545"/>
              <a:gd name="T23" fmla="*/ 75054951 h 609"/>
              <a:gd name="T24" fmla="*/ 58185248 w 545"/>
              <a:gd name="T25" fmla="*/ 28339815 h 609"/>
              <a:gd name="T26" fmla="*/ 13828622 w 545"/>
              <a:gd name="T27" fmla="*/ 28339815 h 609"/>
              <a:gd name="T28" fmla="*/ 13828622 w 545"/>
              <a:gd name="T29" fmla="*/ 35715700 h 609"/>
              <a:gd name="T30" fmla="*/ 61837989 w 545"/>
              <a:gd name="T31" fmla="*/ 31963007 h 609"/>
              <a:gd name="T32" fmla="*/ 58185248 w 545"/>
              <a:gd name="T33" fmla="*/ 43868240 h 609"/>
              <a:gd name="T34" fmla="*/ 13828622 w 545"/>
              <a:gd name="T35" fmla="*/ 43868240 h 609"/>
              <a:gd name="T36" fmla="*/ 13828622 w 545"/>
              <a:gd name="T37" fmla="*/ 51244484 h 609"/>
              <a:gd name="T38" fmla="*/ 61837989 w 545"/>
              <a:gd name="T39" fmla="*/ 47491791 h 609"/>
              <a:gd name="T40" fmla="*/ 58185248 w 545"/>
              <a:gd name="T41" fmla="*/ 60431965 h 609"/>
              <a:gd name="T42" fmla="*/ 12915527 w 545"/>
              <a:gd name="T43" fmla="*/ 60431965 h 609"/>
              <a:gd name="T44" fmla="*/ 12915527 w 545"/>
              <a:gd name="T45" fmla="*/ 65867111 h 609"/>
              <a:gd name="T46" fmla="*/ 61837989 w 545"/>
              <a:gd name="T47" fmla="*/ 63149718 h 609"/>
              <a:gd name="T48" fmla="*/ 54401755 w 545"/>
              <a:gd name="T49" fmla="*/ 14622627 h 609"/>
              <a:gd name="T50" fmla="*/ 50749014 w 545"/>
              <a:gd name="T51" fmla="*/ 10999436 h 609"/>
              <a:gd name="T52" fmla="*/ 54401755 w 545"/>
              <a:gd name="T53" fmla="*/ 0 h 609"/>
              <a:gd name="T54" fmla="*/ 58185248 w 545"/>
              <a:gd name="T55" fmla="*/ 10999436 h 609"/>
              <a:gd name="T56" fmla="*/ 36006935 w 545"/>
              <a:gd name="T57" fmla="*/ 14622627 h 609"/>
              <a:gd name="T58" fmla="*/ 32354194 w 545"/>
              <a:gd name="T59" fmla="*/ 10999436 h 609"/>
              <a:gd name="T60" fmla="*/ 36006935 w 545"/>
              <a:gd name="T61" fmla="*/ 0 h 609"/>
              <a:gd name="T62" fmla="*/ 39660038 w 545"/>
              <a:gd name="T63" fmla="*/ 10999436 h 609"/>
              <a:gd name="T64" fmla="*/ 17612115 w 545"/>
              <a:gd name="T65" fmla="*/ 14622627 h 609"/>
              <a:gd name="T66" fmla="*/ 13828622 w 545"/>
              <a:gd name="T67" fmla="*/ 10999436 h 609"/>
              <a:gd name="T68" fmla="*/ 17612115 w 545"/>
              <a:gd name="T69" fmla="*/ 0 h 609"/>
              <a:gd name="T70" fmla="*/ 21264857 w 545"/>
              <a:gd name="T71" fmla="*/ 10999436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6" name="Freeform 61"/>
          <p:cNvSpPr>
            <a:spLocks noChangeArrowheads="1"/>
          </p:cNvSpPr>
          <p:nvPr/>
        </p:nvSpPr>
        <p:spPr bwMode="auto">
          <a:xfrm>
            <a:off x="6647249" y="4161366"/>
            <a:ext cx="201032" cy="289984"/>
          </a:xfrm>
          <a:custGeom>
            <a:avLst/>
            <a:gdLst>
              <a:gd name="T0" fmla="*/ 54282578 w 418"/>
              <a:gd name="T1" fmla="*/ 36023527 h 602"/>
              <a:gd name="T2" fmla="*/ 54282578 w 418"/>
              <a:gd name="T3" fmla="*/ 36023527 h 602"/>
              <a:gd name="T4" fmla="*/ 30330731 w 418"/>
              <a:gd name="T5" fmla="*/ 62649550 h 602"/>
              <a:gd name="T6" fmla="*/ 30330731 w 418"/>
              <a:gd name="T7" fmla="*/ 71002968 h 602"/>
              <a:gd name="T8" fmla="*/ 43217666 w 418"/>
              <a:gd name="T9" fmla="*/ 71002968 h 602"/>
              <a:gd name="T10" fmla="*/ 46862795 w 418"/>
              <a:gd name="T11" fmla="*/ 74657633 h 602"/>
              <a:gd name="T12" fmla="*/ 43217666 w 418"/>
              <a:gd name="T13" fmla="*/ 78442719 h 602"/>
              <a:gd name="T14" fmla="*/ 26685603 w 418"/>
              <a:gd name="T15" fmla="*/ 78442719 h 602"/>
              <a:gd name="T16" fmla="*/ 11064912 w 418"/>
              <a:gd name="T17" fmla="*/ 78442719 h 602"/>
              <a:gd name="T18" fmla="*/ 7289896 w 418"/>
              <a:gd name="T19" fmla="*/ 74657633 h 602"/>
              <a:gd name="T20" fmla="*/ 11064912 w 418"/>
              <a:gd name="T21" fmla="*/ 71002968 h 602"/>
              <a:gd name="T22" fmla="*/ 23040835 w 418"/>
              <a:gd name="T23" fmla="*/ 71002968 h 602"/>
              <a:gd name="T24" fmla="*/ 23040835 w 418"/>
              <a:gd name="T25" fmla="*/ 62649550 h 602"/>
              <a:gd name="T26" fmla="*/ 0 w 418"/>
              <a:gd name="T27" fmla="*/ 36023527 h 602"/>
              <a:gd name="T28" fmla="*/ 0 w 418"/>
              <a:gd name="T29" fmla="*/ 36023527 h 602"/>
              <a:gd name="T30" fmla="*/ 0 w 418"/>
              <a:gd name="T31" fmla="*/ 36023527 h 602"/>
              <a:gd name="T32" fmla="*/ 3644768 w 418"/>
              <a:gd name="T33" fmla="*/ 32238441 h 602"/>
              <a:gd name="T34" fmla="*/ 7289896 w 418"/>
              <a:gd name="T35" fmla="*/ 36023527 h 602"/>
              <a:gd name="T36" fmla="*/ 7289896 w 418"/>
              <a:gd name="T37" fmla="*/ 36023527 h 602"/>
              <a:gd name="T38" fmla="*/ 26685603 w 418"/>
              <a:gd name="T39" fmla="*/ 55340580 h 602"/>
              <a:gd name="T40" fmla="*/ 46862795 w 418"/>
              <a:gd name="T41" fmla="*/ 36023527 h 602"/>
              <a:gd name="T42" fmla="*/ 46862795 w 418"/>
              <a:gd name="T43" fmla="*/ 36023527 h 602"/>
              <a:gd name="T44" fmla="*/ 50637810 w 418"/>
              <a:gd name="T45" fmla="*/ 32238441 h 602"/>
              <a:gd name="T46" fmla="*/ 54282578 w 418"/>
              <a:gd name="T47" fmla="*/ 36023527 h 602"/>
              <a:gd name="T48" fmla="*/ 26685603 w 418"/>
              <a:gd name="T49" fmla="*/ 48814495 h 602"/>
              <a:gd name="T50" fmla="*/ 26685603 w 418"/>
              <a:gd name="T51" fmla="*/ 48814495 h 602"/>
              <a:gd name="T52" fmla="*/ 26685603 w 418"/>
              <a:gd name="T53" fmla="*/ 48814495 h 602"/>
              <a:gd name="T54" fmla="*/ 11975923 w 418"/>
              <a:gd name="T55" fmla="*/ 34065774 h 602"/>
              <a:gd name="T56" fmla="*/ 11975923 w 418"/>
              <a:gd name="T57" fmla="*/ 14748721 h 602"/>
              <a:gd name="T58" fmla="*/ 26685603 w 418"/>
              <a:gd name="T59" fmla="*/ 0 h 602"/>
              <a:gd name="T60" fmla="*/ 26685603 w 418"/>
              <a:gd name="T61" fmla="*/ 0 h 602"/>
              <a:gd name="T62" fmla="*/ 41395282 w 418"/>
              <a:gd name="T63" fmla="*/ 14748721 h 602"/>
              <a:gd name="T64" fmla="*/ 41395282 w 418"/>
              <a:gd name="T65" fmla="*/ 34065774 h 602"/>
              <a:gd name="T66" fmla="*/ 26685603 w 418"/>
              <a:gd name="T67" fmla="*/ 48814495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7" name="Freeform 62"/>
          <p:cNvSpPr>
            <a:spLocks noChangeArrowheads="1"/>
          </p:cNvSpPr>
          <p:nvPr/>
        </p:nvSpPr>
        <p:spPr bwMode="auto">
          <a:xfrm>
            <a:off x="6113988" y="4161366"/>
            <a:ext cx="251819" cy="289984"/>
          </a:xfrm>
          <a:custGeom>
            <a:avLst/>
            <a:gdLst>
              <a:gd name="T0" fmla="*/ 67067360 w 524"/>
              <a:gd name="T1" fmla="*/ 20230719 h 602"/>
              <a:gd name="T2" fmla="*/ 2859292 w 524"/>
              <a:gd name="T3" fmla="*/ 61735884 h 602"/>
              <a:gd name="T4" fmla="*/ 2859292 w 524"/>
              <a:gd name="T5" fmla="*/ 61735884 h 602"/>
              <a:gd name="T6" fmla="*/ 1819549 w 524"/>
              <a:gd name="T7" fmla="*/ 62649550 h 602"/>
              <a:gd name="T8" fmla="*/ 909955 w 524"/>
              <a:gd name="T9" fmla="*/ 58995246 h 602"/>
              <a:gd name="T10" fmla="*/ 65247810 w 524"/>
              <a:gd name="T11" fmla="*/ 16576054 h 602"/>
              <a:gd name="T12" fmla="*/ 65247810 w 524"/>
              <a:gd name="T13" fmla="*/ 16576054 h 602"/>
              <a:gd name="T14" fmla="*/ 66157405 w 524"/>
              <a:gd name="T15" fmla="*/ 16576054 h 602"/>
              <a:gd name="T16" fmla="*/ 67067360 w 524"/>
              <a:gd name="T17" fmla="*/ 20230719 h 602"/>
              <a:gd name="T18" fmla="*/ 19366467 w 524"/>
              <a:gd name="T19" fmla="*/ 34065774 h 602"/>
              <a:gd name="T20" fmla="*/ 34053731 w 524"/>
              <a:gd name="T21" fmla="*/ 0 h 602"/>
              <a:gd name="T22" fmla="*/ 48740636 w 524"/>
              <a:gd name="T23" fmla="*/ 23102139 h 602"/>
              <a:gd name="T24" fmla="*/ 19366467 w 524"/>
              <a:gd name="T25" fmla="*/ 34065774 h 602"/>
              <a:gd name="T26" fmla="*/ 7408706 w 524"/>
              <a:gd name="T27" fmla="*/ 36023527 h 602"/>
              <a:gd name="T28" fmla="*/ 7408706 w 524"/>
              <a:gd name="T29" fmla="*/ 36023527 h 602"/>
              <a:gd name="T30" fmla="*/ 14687265 w 524"/>
              <a:gd name="T31" fmla="*/ 36023527 h 602"/>
              <a:gd name="T32" fmla="*/ 16506814 w 524"/>
              <a:gd name="T33" fmla="*/ 44246163 h 602"/>
              <a:gd name="T34" fmla="*/ 7408706 w 524"/>
              <a:gd name="T35" fmla="*/ 36023527 h 602"/>
              <a:gd name="T36" fmla="*/ 30414272 w 524"/>
              <a:gd name="T37" fmla="*/ 48814495 h 602"/>
              <a:gd name="T38" fmla="*/ 34053731 w 524"/>
              <a:gd name="T39" fmla="*/ 48814495 h 602"/>
              <a:gd name="T40" fmla="*/ 18456512 w 524"/>
              <a:gd name="T41" fmla="*/ 71002968 h 602"/>
              <a:gd name="T42" fmla="*/ 30414272 w 524"/>
              <a:gd name="T43" fmla="*/ 71002968 h 602"/>
              <a:gd name="T44" fmla="*/ 17546557 w 524"/>
              <a:gd name="T45" fmla="*/ 57167913 h 602"/>
              <a:gd name="T46" fmla="*/ 34053731 w 524"/>
              <a:gd name="T47" fmla="*/ 55340580 h 602"/>
              <a:gd name="T48" fmla="*/ 34053731 w 524"/>
              <a:gd name="T49" fmla="*/ 55340580 h 602"/>
              <a:gd name="T50" fmla="*/ 36782875 w 524"/>
              <a:gd name="T51" fmla="*/ 55340580 h 602"/>
              <a:gd name="T52" fmla="*/ 53290050 w 524"/>
              <a:gd name="T53" fmla="*/ 36023527 h 602"/>
              <a:gd name="T54" fmla="*/ 60698396 w 524"/>
              <a:gd name="T55" fmla="*/ 36023527 h 602"/>
              <a:gd name="T56" fmla="*/ 60698396 w 524"/>
              <a:gd name="T57" fmla="*/ 36023527 h 602"/>
              <a:gd name="T58" fmla="*/ 37692830 w 524"/>
              <a:gd name="T59" fmla="*/ 71002968 h 602"/>
              <a:gd name="T60" fmla="*/ 53290050 w 524"/>
              <a:gd name="T61" fmla="*/ 74657633 h 602"/>
              <a:gd name="T62" fmla="*/ 37692830 w 524"/>
              <a:gd name="T63" fmla="*/ 78442719 h 602"/>
              <a:gd name="T64" fmla="*/ 18456512 w 524"/>
              <a:gd name="T65" fmla="*/ 78442719 h 602"/>
              <a:gd name="T66" fmla="*/ 18456512 w 524"/>
              <a:gd name="T67" fmla="*/ 71002968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8" name="Freeform 63"/>
          <p:cNvSpPr>
            <a:spLocks noChangeArrowheads="1"/>
          </p:cNvSpPr>
          <p:nvPr/>
        </p:nvSpPr>
        <p:spPr bwMode="auto">
          <a:xfrm>
            <a:off x="5629398" y="4184650"/>
            <a:ext cx="207380" cy="247650"/>
          </a:xfrm>
          <a:custGeom>
            <a:avLst/>
            <a:gdLst>
              <a:gd name="T0" fmla="*/ 52135991 w 432"/>
              <a:gd name="T1" fmla="*/ 55628052 h 517"/>
              <a:gd name="T2" fmla="*/ 52135991 w 432"/>
              <a:gd name="T3" fmla="*/ 55628052 h 517"/>
              <a:gd name="T4" fmla="*/ 3631524 w 432"/>
              <a:gd name="T5" fmla="*/ 55628052 h 517"/>
              <a:gd name="T6" fmla="*/ 0 w 432"/>
              <a:gd name="T7" fmla="*/ 52013904 h 517"/>
              <a:gd name="T8" fmla="*/ 3631524 w 432"/>
              <a:gd name="T9" fmla="*/ 48400116 h 517"/>
              <a:gd name="T10" fmla="*/ 7262688 w 432"/>
              <a:gd name="T11" fmla="*/ 44786328 h 517"/>
              <a:gd name="T12" fmla="*/ 7262688 w 432"/>
              <a:gd name="T13" fmla="*/ 20134322 h 517"/>
              <a:gd name="T14" fmla="*/ 24770997 w 432"/>
              <a:gd name="T15" fmla="*/ 3743121 h 517"/>
              <a:gd name="T16" fmla="*/ 28402521 w 432"/>
              <a:gd name="T17" fmla="*/ 0 h 517"/>
              <a:gd name="T18" fmla="*/ 32033685 w 432"/>
              <a:gd name="T19" fmla="*/ 3743121 h 517"/>
              <a:gd name="T20" fmla="*/ 48504828 w 432"/>
              <a:gd name="T21" fmla="*/ 20134322 h 517"/>
              <a:gd name="T22" fmla="*/ 48504828 w 432"/>
              <a:gd name="T23" fmla="*/ 44786328 h 517"/>
              <a:gd name="T24" fmla="*/ 52135991 w 432"/>
              <a:gd name="T25" fmla="*/ 48400116 h 517"/>
              <a:gd name="T26" fmla="*/ 55897161 w 432"/>
              <a:gd name="T27" fmla="*/ 52013904 h 517"/>
              <a:gd name="T28" fmla="*/ 52135991 w 432"/>
              <a:gd name="T29" fmla="*/ 55628052 h 517"/>
              <a:gd name="T30" fmla="*/ 28402521 w 432"/>
              <a:gd name="T31" fmla="*/ 66598750 h 517"/>
              <a:gd name="T32" fmla="*/ 28402521 w 432"/>
              <a:gd name="T33" fmla="*/ 66598750 h 517"/>
              <a:gd name="T34" fmla="*/ 21010188 w 432"/>
              <a:gd name="T35" fmla="*/ 59370814 h 517"/>
              <a:gd name="T36" fmla="*/ 35665209 w 432"/>
              <a:gd name="T37" fmla="*/ 59370814 h 517"/>
              <a:gd name="T38" fmla="*/ 28402521 w 432"/>
              <a:gd name="T39" fmla="*/ 66598750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49" name="Freeform 64"/>
          <p:cNvSpPr>
            <a:spLocks noChangeArrowheads="1"/>
          </p:cNvSpPr>
          <p:nvPr/>
        </p:nvSpPr>
        <p:spPr bwMode="auto">
          <a:xfrm>
            <a:off x="5168085" y="4239683"/>
            <a:ext cx="118503" cy="139700"/>
          </a:xfrm>
          <a:custGeom>
            <a:avLst/>
            <a:gdLst>
              <a:gd name="T0" fmla="*/ 31612340 w 249"/>
              <a:gd name="T1" fmla="*/ 22945725 h 291"/>
              <a:gd name="T2" fmla="*/ 31612340 w 249"/>
              <a:gd name="T3" fmla="*/ 22945725 h 291"/>
              <a:gd name="T4" fmla="*/ 28043130 w 249"/>
              <a:gd name="T5" fmla="*/ 26575765 h 291"/>
              <a:gd name="T6" fmla="*/ 3696669 w 249"/>
              <a:gd name="T7" fmla="*/ 26575765 h 291"/>
              <a:gd name="T8" fmla="*/ 0 w 249"/>
              <a:gd name="T9" fmla="*/ 22945725 h 291"/>
              <a:gd name="T10" fmla="*/ 892213 w 249"/>
              <a:gd name="T11" fmla="*/ 21130705 h 291"/>
              <a:gd name="T12" fmla="*/ 892213 w 249"/>
              <a:gd name="T13" fmla="*/ 21130705 h 291"/>
              <a:gd name="T14" fmla="*/ 12746975 w 249"/>
              <a:gd name="T15" fmla="*/ 1944638 h 291"/>
              <a:gd name="T16" fmla="*/ 12746975 w 249"/>
              <a:gd name="T17" fmla="*/ 1944638 h 291"/>
              <a:gd name="T18" fmla="*/ 12746975 w 249"/>
              <a:gd name="T19" fmla="*/ 1944638 h 291"/>
              <a:gd name="T20" fmla="*/ 12746975 w 249"/>
              <a:gd name="T21" fmla="*/ 1944638 h 291"/>
              <a:gd name="T22" fmla="*/ 15423614 w 249"/>
              <a:gd name="T23" fmla="*/ 0 h 291"/>
              <a:gd name="T24" fmla="*/ 18992824 w 249"/>
              <a:gd name="T25" fmla="*/ 1944638 h 291"/>
              <a:gd name="T26" fmla="*/ 18992824 w 249"/>
              <a:gd name="T27" fmla="*/ 1944638 h 291"/>
              <a:gd name="T28" fmla="*/ 18992824 w 249"/>
              <a:gd name="T29" fmla="*/ 1944638 h 291"/>
              <a:gd name="T30" fmla="*/ 18992824 w 249"/>
              <a:gd name="T31" fmla="*/ 1944638 h 291"/>
              <a:gd name="T32" fmla="*/ 30720127 w 249"/>
              <a:gd name="T33" fmla="*/ 21130705 h 291"/>
              <a:gd name="T34" fmla="*/ 30720127 w 249"/>
              <a:gd name="T35" fmla="*/ 21130705 h 291"/>
              <a:gd name="T36" fmla="*/ 31612340 w 249"/>
              <a:gd name="T37" fmla="*/ 22945725 h 291"/>
              <a:gd name="T38" fmla="*/ 3696669 w 249"/>
              <a:gd name="T39" fmla="*/ 30335063 h 291"/>
              <a:gd name="T40" fmla="*/ 3696669 w 249"/>
              <a:gd name="T41" fmla="*/ 30335063 h 291"/>
              <a:gd name="T42" fmla="*/ 28043130 w 249"/>
              <a:gd name="T43" fmla="*/ 30335063 h 291"/>
              <a:gd name="T44" fmla="*/ 31612340 w 249"/>
              <a:gd name="T45" fmla="*/ 33965103 h 291"/>
              <a:gd name="T46" fmla="*/ 28043130 w 249"/>
              <a:gd name="T47" fmla="*/ 37594782 h 291"/>
              <a:gd name="T48" fmla="*/ 3696669 w 249"/>
              <a:gd name="T49" fmla="*/ 37594782 h 291"/>
              <a:gd name="T50" fmla="*/ 0 w 249"/>
              <a:gd name="T51" fmla="*/ 33965103 h 291"/>
              <a:gd name="T52" fmla="*/ 3696669 w 249"/>
              <a:gd name="T53" fmla="*/ 30335063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0" name="Freeform 65"/>
          <p:cNvSpPr>
            <a:spLocks noChangeArrowheads="1"/>
          </p:cNvSpPr>
          <p:nvPr/>
        </p:nvSpPr>
        <p:spPr bwMode="auto">
          <a:xfrm>
            <a:off x="4666565" y="4246032"/>
            <a:ext cx="110038" cy="118534"/>
          </a:xfrm>
          <a:custGeom>
            <a:avLst/>
            <a:gdLst>
              <a:gd name="T0" fmla="*/ 0 w 228"/>
              <a:gd name="T1" fmla="*/ 3597941 h 248"/>
              <a:gd name="T2" fmla="*/ 0 w 228"/>
              <a:gd name="T3" fmla="*/ 3597941 h 248"/>
              <a:gd name="T4" fmla="*/ 0 w 228"/>
              <a:gd name="T5" fmla="*/ 28141152 h 248"/>
              <a:gd name="T6" fmla="*/ 0 w 228"/>
              <a:gd name="T7" fmla="*/ 28141152 h 248"/>
              <a:gd name="T8" fmla="*/ 3801645 w 228"/>
              <a:gd name="T9" fmla="*/ 31739451 h 248"/>
              <a:gd name="T10" fmla="*/ 5636934 w 228"/>
              <a:gd name="T11" fmla="*/ 30839697 h 248"/>
              <a:gd name="T12" fmla="*/ 5636934 w 228"/>
              <a:gd name="T13" fmla="*/ 30839697 h 248"/>
              <a:gd name="T14" fmla="*/ 22284879 w 228"/>
              <a:gd name="T15" fmla="*/ 20816939 h 248"/>
              <a:gd name="T16" fmla="*/ 22284879 w 228"/>
              <a:gd name="T17" fmla="*/ 28141152 h 248"/>
              <a:gd name="T18" fmla="*/ 25955458 w 228"/>
              <a:gd name="T19" fmla="*/ 31739451 h 248"/>
              <a:gd name="T20" fmla="*/ 29757103 w 228"/>
              <a:gd name="T21" fmla="*/ 28141152 h 248"/>
              <a:gd name="T22" fmla="*/ 29757103 w 228"/>
              <a:gd name="T23" fmla="*/ 3597941 h 248"/>
              <a:gd name="T24" fmla="*/ 25955458 w 228"/>
              <a:gd name="T25" fmla="*/ 0 h 248"/>
              <a:gd name="T26" fmla="*/ 22284879 w 228"/>
              <a:gd name="T27" fmla="*/ 3597941 h 248"/>
              <a:gd name="T28" fmla="*/ 22284879 w 228"/>
              <a:gd name="T29" fmla="*/ 10793822 h 248"/>
              <a:gd name="T30" fmla="*/ 5636934 w 228"/>
              <a:gd name="T31" fmla="*/ 899396 h 248"/>
              <a:gd name="T32" fmla="*/ 5636934 w 228"/>
              <a:gd name="T33" fmla="*/ 899396 h 248"/>
              <a:gd name="T34" fmla="*/ 3801645 w 228"/>
              <a:gd name="T35" fmla="*/ 0 h 248"/>
              <a:gd name="T36" fmla="*/ 0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1" name="Freeform 66"/>
          <p:cNvSpPr>
            <a:spLocks noChangeArrowheads="1"/>
          </p:cNvSpPr>
          <p:nvPr/>
        </p:nvSpPr>
        <p:spPr bwMode="auto">
          <a:xfrm>
            <a:off x="4160814" y="4246032"/>
            <a:ext cx="110038" cy="118534"/>
          </a:xfrm>
          <a:custGeom>
            <a:avLst/>
            <a:gdLst>
              <a:gd name="T0" fmla="*/ 29757103 w 228"/>
              <a:gd name="T1" fmla="*/ 3597941 h 248"/>
              <a:gd name="T2" fmla="*/ 29757103 w 228"/>
              <a:gd name="T3" fmla="*/ 3597941 h 248"/>
              <a:gd name="T4" fmla="*/ 29757103 w 228"/>
              <a:gd name="T5" fmla="*/ 28141152 h 248"/>
              <a:gd name="T6" fmla="*/ 29757103 w 228"/>
              <a:gd name="T7" fmla="*/ 28141152 h 248"/>
              <a:gd name="T8" fmla="*/ 25955458 w 228"/>
              <a:gd name="T9" fmla="*/ 31739451 h 248"/>
              <a:gd name="T10" fmla="*/ 24120169 w 228"/>
              <a:gd name="T11" fmla="*/ 30839697 h 248"/>
              <a:gd name="T12" fmla="*/ 24120169 w 228"/>
              <a:gd name="T13" fmla="*/ 30839697 h 248"/>
              <a:gd name="T14" fmla="*/ 7472223 w 228"/>
              <a:gd name="T15" fmla="*/ 20816939 h 248"/>
              <a:gd name="T16" fmla="*/ 7472223 w 228"/>
              <a:gd name="T17" fmla="*/ 28141152 h 248"/>
              <a:gd name="T18" fmla="*/ 3801645 w 228"/>
              <a:gd name="T19" fmla="*/ 31739451 h 248"/>
              <a:gd name="T20" fmla="*/ 0 w 228"/>
              <a:gd name="T21" fmla="*/ 28141152 h 248"/>
              <a:gd name="T22" fmla="*/ 0 w 228"/>
              <a:gd name="T23" fmla="*/ 3597941 h 248"/>
              <a:gd name="T24" fmla="*/ 3801645 w 228"/>
              <a:gd name="T25" fmla="*/ 0 h 248"/>
              <a:gd name="T26" fmla="*/ 7472223 w 228"/>
              <a:gd name="T27" fmla="*/ 3597941 h 248"/>
              <a:gd name="T28" fmla="*/ 7472223 w 228"/>
              <a:gd name="T29" fmla="*/ 10793822 h 248"/>
              <a:gd name="T30" fmla="*/ 24120169 w 228"/>
              <a:gd name="T31" fmla="*/ 899396 h 248"/>
              <a:gd name="T32" fmla="*/ 24120169 w 228"/>
              <a:gd name="T33" fmla="*/ 899396 h 248"/>
              <a:gd name="T34" fmla="*/ 25955458 w 228"/>
              <a:gd name="T35" fmla="*/ 0 h 248"/>
              <a:gd name="T36" fmla="*/ 29757103 w 228"/>
              <a:gd name="T37" fmla="*/ 3597941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2" name="Freeform 67"/>
          <p:cNvSpPr>
            <a:spLocks noChangeArrowheads="1"/>
          </p:cNvSpPr>
          <p:nvPr/>
        </p:nvSpPr>
        <p:spPr bwMode="auto">
          <a:xfrm>
            <a:off x="3621204" y="4246032"/>
            <a:ext cx="173522" cy="118534"/>
          </a:xfrm>
          <a:custGeom>
            <a:avLst/>
            <a:gdLst>
              <a:gd name="T0" fmla="*/ 0 w 361"/>
              <a:gd name="T1" fmla="*/ 3597941 h 248"/>
              <a:gd name="T2" fmla="*/ 0 w 361"/>
              <a:gd name="T3" fmla="*/ 3597941 h 248"/>
              <a:gd name="T4" fmla="*/ 0 w 361"/>
              <a:gd name="T5" fmla="*/ 28141152 h 248"/>
              <a:gd name="T6" fmla="*/ 3640933 w 361"/>
              <a:gd name="T7" fmla="*/ 31739451 h 248"/>
              <a:gd name="T8" fmla="*/ 5461220 w 361"/>
              <a:gd name="T9" fmla="*/ 30839697 h 248"/>
              <a:gd name="T10" fmla="*/ 5461220 w 361"/>
              <a:gd name="T11" fmla="*/ 30839697 h 248"/>
              <a:gd name="T12" fmla="*/ 19244264 w 361"/>
              <a:gd name="T13" fmla="*/ 22615730 h 248"/>
              <a:gd name="T14" fmla="*/ 19244264 w 361"/>
              <a:gd name="T15" fmla="*/ 28141152 h 248"/>
              <a:gd name="T16" fmla="*/ 22885198 w 361"/>
              <a:gd name="T17" fmla="*/ 31739451 h 248"/>
              <a:gd name="T18" fmla="*/ 24835659 w 361"/>
              <a:gd name="T19" fmla="*/ 30839697 h 248"/>
              <a:gd name="T20" fmla="*/ 24835659 w 361"/>
              <a:gd name="T21" fmla="*/ 30839697 h 248"/>
              <a:gd name="T22" fmla="*/ 44990067 w 361"/>
              <a:gd name="T23" fmla="*/ 19017789 h 248"/>
              <a:gd name="T24" fmla="*/ 44990067 w 361"/>
              <a:gd name="T25" fmla="*/ 19017789 h 248"/>
              <a:gd name="T26" fmla="*/ 44990067 w 361"/>
              <a:gd name="T27" fmla="*/ 19017789 h 248"/>
              <a:gd name="T28" fmla="*/ 44990067 w 361"/>
              <a:gd name="T29" fmla="*/ 19017789 h 248"/>
              <a:gd name="T30" fmla="*/ 46810353 w 361"/>
              <a:gd name="T31" fmla="*/ 16319244 h 248"/>
              <a:gd name="T32" fmla="*/ 44990067 w 361"/>
              <a:gd name="T33" fmla="*/ 12721303 h 248"/>
              <a:gd name="T34" fmla="*/ 44990067 w 361"/>
              <a:gd name="T35" fmla="*/ 12721303 h 248"/>
              <a:gd name="T36" fmla="*/ 44990067 w 361"/>
              <a:gd name="T37" fmla="*/ 12721303 h 248"/>
              <a:gd name="T38" fmla="*/ 44990067 w 361"/>
              <a:gd name="T39" fmla="*/ 12721303 h 248"/>
              <a:gd name="T40" fmla="*/ 24835659 w 361"/>
              <a:gd name="T41" fmla="*/ 899396 h 248"/>
              <a:gd name="T42" fmla="*/ 24835659 w 361"/>
              <a:gd name="T43" fmla="*/ 899396 h 248"/>
              <a:gd name="T44" fmla="*/ 22885198 w 361"/>
              <a:gd name="T45" fmla="*/ 0 h 248"/>
              <a:gd name="T46" fmla="*/ 19244264 w 361"/>
              <a:gd name="T47" fmla="*/ 3597941 h 248"/>
              <a:gd name="T48" fmla="*/ 19244264 w 361"/>
              <a:gd name="T49" fmla="*/ 3597941 h 248"/>
              <a:gd name="T50" fmla="*/ 19244264 w 361"/>
              <a:gd name="T51" fmla="*/ 8995031 h 248"/>
              <a:gd name="T52" fmla="*/ 5461220 w 361"/>
              <a:gd name="T53" fmla="*/ 899396 h 248"/>
              <a:gd name="T54" fmla="*/ 5461220 w 361"/>
              <a:gd name="T55" fmla="*/ 899396 h 248"/>
              <a:gd name="T56" fmla="*/ 3640933 w 361"/>
              <a:gd name="T57" fmla="*/ 0 h 248"/>
              <a:gd name="T58" fmla="*/ 0 w 361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3" name="Freeform 68"/>
          <p:cNvSpPr>
            <a:spLocks noChangeArrowheads="1"/>
          </p:cNvSpPr>
          <p:nvPr/>
        </p:nvSpPr>
        <p:spPr bwMode="auto">
          <a:xfrm>
            <a:off x="3117569" y="4246032"/>
            <a:ext cx="169289" cy="118534"/>
          </a:xfrm>
          <a:custGeom>
            <a:avLst/>
            <a:gdLst>
              <a:gd name="T0" fmla="*/ 45433353 w 354"/>
              <a:gd name="T1" fmla="*/ 3597941 h 248"/>
              <a:gd name="T2" fmla="*/ 45433353 w 354"/>
              <a:gd name="T3" fmla="*/ 3597941 h 248"/>
              <a:gd name="T4" fmla="*/ 45433353 w 354"/>
              <a:gd name="T5" fmla="*/ 28141152 h 248"/>
              <a:gd name="T6" fmla="*/ 41829638 w 354"/>
              <a:gd name="T7" fmla="*/ 31739451 h 248"/>
              <a:gd name="T8" fmla="*/ 40027602 w 354"/>
              <a:gd name="T9" fmla="*/ 30839697 h 248"/>
              <a:gd name="T10" fmla="*/ 40027602 w 354"/>
              <a:gd name="T11" fmla="*/ 30839697 h 248"/>
              <a:gd name="T12" fmla="*/ 26384788 w 354"/>
              <a:gd name="T13" fmla="*/ 22615730 h 248"/>
              <a:gd name="T14" fmla="*/ 26384788 w 354"/>
              <a:gd name="T15" fmla="*/ 28141152 h 248"/>
              <a:gd name="T16" fmla="*/ 22652280 w 354"/>
              <a:gd name="T17" fmla="*/ 31739451 h 248"/>
              <a:gd name="T18" fmla="*/ 20850602 w 354"/>
              <a:gd name="T19" fmla="*/ 30839697 h 248"/>
              <a:gd name="T20" fmla="*/ 20850602 w 354"/>
              <a:gd name="T21" fmla="*/ 30839697 h 248"/>
              <a:gd name="T22" fmla="*/ 1802037 w 354"/>
              <a:gd name="T23" fmla="*/ 19017789 h 248"/>
              <a:gd name="T24" fmla="*/ 1802037 w 354"/>
              <a:gd name="T25" fmla="*/ 19017789 h 248"/>
              <a:gd name="T26" fmla="*/ 1802037 w 354"/>
              <a:gd name="T27" fmla="*/ 19017789 h 248"/>
              <a:gd name="T28" fmla="*/ 1802037 w 354"/>
              <a:gd name="T29" fmla="*/ 19017789 h 248"/>
              <a:gd name="T30" fmla="*/ 0 w 354"/>
              <a:gd name="T31" fmla="*/ 16319244 h 248"/>
              <a:gd name="T32" fmla="*/ 1802037 w 354"/>
              <a:gd name="T33" fmla="*/ 12721303 h 248"/>
              <a:gd name="T34" fmla="*/ 1802037 w 354"/>
              <a:gd name="T35" fmla="*/ 12721303 h 248"/>
              <a:gd name="T36" fmla="*/ 1802037 w 354"/>
              <a:gd name="T37" fmla="*/ 12721303 h 248"/>
              <a:gd name="T38" fmla="*/ 1802037 w 354"/>
              <a:gd name="T39" fmla="*/ 12721303 h 248"/>
              <a:gd name="T40" fmla="*/ 20850602 w 354"/>
              <a:gd name="T41" fmla="*/ 899396 h 248"/>
              <a:gd name="T42" fmla="*/ 20850602 w 354"/>
              <a:gd name="T43" fmla="*/ 899396 h 248"/>
              <a:gd name="T44" fmla="*/ 22652280 w 354"/>
              <a:gd name="T45" fmla="*/ 0 h 248"/>
              <a:gd name="T46" fmla="*/ 26384788 w 354"/>
              <a:gd name="T47" fmla="*/ 3597941 h 248"/>
              <a:gd name="T48" fmla="*/ 26384788 w 354"/>
              <a:gd name="T49" fmla="*/ 3597941 h 248"/>
              <a:gd name="T50" fmla="*/ 26384788 w 354"/>
              <a:gd name="T51" fmla="*/ 8995031 h 248"/>
              <a:gd name="T52" fmla="*/ 40027602 w 354"/>
              <a:gd name="T53" fmla="*/ 899396 h 248"/>
              <a:gd name="T54" fmla="*/ 40027602 w 354"/>
              <a:gd name="T55" fmla="*/ 899396 h 248"/>
              <a:gd name="T56" fmla="*/ 41829638 w 354"/>
              <a:gd name="T57" fmla="*/ 0 h 248"/>
              <a:gd name="T58" fmla="*/ 45433353 w 354"/>
              <a:gd name="T59" fmla="*/ 3597941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4" name="Freeform 69"/>
          <p:cNvSpPr>
            <a:spLocks noChangeArrowheads="1"/>
          </p:cNvSpPr>
          <p:nvPr/>
        </p:nvSpPr>
        <p:spPr bwMode="auto">
          <a:xfrm>
            <a:off x="2654141" y="4246032"/>
            <a:ext cx="82528" cy="118534"/>
          </a:xfrm>
          <a:custGeom>
            <a:avLst/>
            <a:gdLst>
              <a:gd name="T0" fmla="*/ 18614151 w 171"/>
              <a:gd name="T1" fmla="*/ 31739451 h 248"/>
              <a:gd name="T2" fmla="*/ 18614151 w 171"/>
              <a:gd name="T3" fmla="*/ 31739451 h 248"/>
              <a:gd name="T4" fmla="*/ 14943964 w 171"/>
              <a:gd name="T5" fmla="*/ 28141152 h 248"/>
              <a:gd name="T6" fmla="*/ 14943964 w 171"/>
              <a:gd name="T7" fmla="*/ 3597941 h 248"/>
              <a:gd name="T8" fmla="*/ 18614151 w 171"/>
              <a:gd name="T9" fmla="*/ 0 h 248"/>
              <a:gd name="T10" fmla="*/ 22284699 w 171"/>
              <a:gd name="T11" fmla="*/ 3597941 h 248"/>
              <a:gd name="T12" fmla="*/ 22284699 w 171"/>
              <a:gd name="T13" fmla="*/ 28141152 h 248"/>
              <a:gd name="T14" fmla="*/ 18614151 w 171"/>
              <a:gd name="T15" fmla="*/ 31739451 h 248"/>
              <a:gd name="T16" fmla="*/ 3801614 w 171"/>
              <a:gd name="T17" fmla="*/ 31739451 h 248"/>
              <a:gd name="T18" fmla="*/ 3801614 w 171"/>
              <a:gd name="T19" fmla="*/ 31739451 h 248"/>
              <a:gd name="T20" fmla="*/ 0 w 171"/>
              <a:gd name="T21" fmla="*/ 28141152 h 248"/>
              <a:gd name="T22" fmla="*/ 0 w 171"/>
              <a:gd name="T23" fmla="*/ 3597941 h 248"/>
              <a:gd name="T24" fmla="*/ 3801614 w 171"/>
              <a:gd name="T25" fmla="*/ 0 h 248"/>
              <a:gd name="T26" fmla="*/ 7471801 w 171"/>
              <a:gd name="T27" fmla="*/ 3597941 h 248"/>
              <a:gd name="T28" fmla="*/ 7471801 w 171"/>
              <a:gd name="T29" fmla="*/ 28141152 h 248"/>
              <a:gd name="T30" fmla="*/ 3801614 w 171"/>
              <a:gd name="T31" fmla="*/ 31739451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5" name="Freeform 70"/>
          <p:cNvSpPr>
            <a:spLocks noChangeArrowheads="1"/>
          </p:cNvSpPr>
          <p:nvPr/>
        </p:nvSpPr>
        <p:spPr bwMode="auto">
          <a:xfrm>
            <a:off x="2127227" y="4243916"/>
            <a:ext cx="124852" cy="124883"/>
          </a:xfrm>
          <a:custGeom>
            <a:avLst/>
            <a:gdLst>
              <a:gd name="T0" fmla="*/ 29777684 w 262"/>
              <a:gd name="T1" fmla="*/ 33355469 h 262"/>
              <a:gd name="T2" fmla="*/ 29777684 w 262"/>
              <a:gd name="T3" fmla="*/ 33355469 h 262"/>
              <a:gd name="T4" fmla="*/ 3578499 w 262"/>
              <a:gd name="T5" fmla="*/ 33355469 h 262"/>
              <a:gd name="T6" fmla="*/ 0 w 262"/>
              <a:gd name="T7" fmla="*/ 29777009 h 262"/>
              <a:gd name="T8" fmla="*/ 0 w 262"/>
              <a:gd name="T9" fmla="*/ 3578460 h 262"/>
              <a:gd name="T10" fmla="*/ 3578499 w 262"/>
              <a:gd name="T11" fmla="*/ 0 h 262"/>
              <a:gd name="T12" fmla="*/ 29777684 w 262"/>
              <a:gd name="T13" fmla="*/ 0 h 262"/>
              <a:gd name="T14" fmla="*/ 33356183 w 262"/>
              <a:gd name="T15" fmla="*/ 3578460 h 262"/>
              <a:gd name="T16" fmla="*/ 33356183 w 262"/>
              <a:gd name="T17" fmla="*/ 29777009 h 262"/>
              <a:gd name="T18" fmla="*/ 29777684 w 262"/>
              <a:gd name="T19" fmla="*/ 33355469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6" name="Freeform 71"/>
          <p:cNvSpPr>
            <a:spLocks noChangeArrowheads="1"/>
          </p:cNvSpPr>
          <p:nvPr/>
        </p:nvSpPr>
        <p:spPr bwMode="auto">
          <a:xfrm>
            <a:off x="1617244" y="4243916"/>
            <a:ext cx="129083" cy="124883"/>
          </a:xfrm>
          <a:custGeom>
            <a:avLst/>
            <a:gdLst>
              <a:gd name="T0" fmla="*/ 17365502 w 269"/>
              <a:gd name="T1" fmla="*/ 0 h 262"/>
              <a:gd name="T2" fmla="*/ 17365502 w 269"/>
              <a:gd name="T3" fmla="*/ 0 h 262"/>
              <a:gd name="T4" fmla="*/ 34730644 w 269"/>
              <a:gd name="T5" fmla="*/ 17124774 h 262"/>
              <a:gd name="T6" fmla="*/ 17365502 w 269"/>
              <a:gd name="T7" fmla="*/ 33355469 h 262"/>
              <a:gd name="T8" fmla="*/ 0 w 269"/>
              <a:gd name="T9" fmla="*/ 17124774 h 262"/>
              <a:gd name="T10" fmla="*/ 17365502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7" name="Freeform 72"/>
          <p:cNvSpPr>
            <a:spLocks noChangeArrowheads="1"/>
          </p:cNvSpPr>
          <p:nvPr/>
        </p:nvSpPr>
        <p:spPr bwMode="auto">
          <a:xfrm>
            <a:off x="1111492" y="4233332"/>
            <a:ext cx="124852" cy="146051"/>
          </a:xfrm>
          <a:custGeom>
            <a:avLst/>
            <a:gdLst>
              <a:gd name="T0" fmla="*/ 33356183 w 262"/>
              <a:gd name="T1" fmla="*/ 20121233 h 305"/>
              <a:gd name="T2" fmla="*/ 33356183 w 262"/>
              <a:gd name="T3" fmla="*/ 20121233 h 305"/>
              <a:gd name="T4" fmla="*/ 31566933 w 262"/>
              <a:gd name="T5" fmla="*/ 22829874 h 305"/>
              <a:gd name="T6" fmla="*/ 31566933 w 262"/>
              <a:gd name="T7" fmla="*/ 22829874 h 305"/>
              <a:gd name="T8" fmla="*/ 5367748 w 262"/>
              <a:gd name="T9" fmla="*/ 38307773 h 305"/>
              <a:gd name="T10" fmla="*/ 5367748 w 262"/>
              <a:gd name="T11" fmla="*/ 38307773 h 305"/>
              <a:gd name="T12" fmla="*/ 5367748 w 262"/>
              <a:gd name="T13" fmla="*/ 38307773 h 305"/>
              <a:gd name="T14" fmla="*/ 5367748 w 262"/>
              <a:gd name="T15" fmla="*/ 38307773 h 305"/>
              <a:gd name="T16" fmla="*/ 3578499 w 262"/>
              <a:gd name="T17" fmla="*/ 39210653 h 305"/>
              <a:gd name="T18" fmla="*/ 0 w 262"/>
              <a:gd name="T19" fmla="*/ 35599132 h 305"/>
              <a:gd name="T20" fmla="*/ 0 w 262"/>
              <a:gd name="T21" fmla="*/ 35599132 h 305"/>
              <a:gd name="T22" fmla="*/ 0 w 262"/>
              <a:gd name="T23" fmla="*/ 3740453 h 305"/>
              <a:gd name="T24" fmla="*/ 0 w 262"/>
              <a:gd name="T25" fmla="*/ 3740453 h 305"/>
              <a:gd name="T26" fmla="*/ 3578499 w 262"/>
              <a:gd name="T27" fmla="*/ 0 h 305"/>
              <a:gd name="T28" fmla="*/ 5367748 w 262"/>
              <a:gd name="T29" fmla="*/ 902880 h 305"/>
              <a:gd name="T30" fmla="*/ 5367748 w 262"/>
              <a:gd name="T31" fmla="*/ 902880 h 305"/>
              <a:gd name="T32" fmla="*/ 5367748 w 262"/>
              <a:gd name="T33" fmla="*/ 902880 h 305"/>
              <a:gd name="T34" fmla="*/ 5367748 w 262"/>
              <a:gd name="T35" fmla="*/ 902880 h 305"/>
              <a:gd name="T36" fmla="*/ 31566933 w 262"/>
              <a:gd name="T37" fmla="*/ 16509711 h 305"/>
              <a:gd name="T38" fmla="*/ 31566933 w 262"/>
              <a:gd name="T39" fmla="*/ 16509711 h 305"/>
              <a:gd name="T40" fmla="*/ 33356183 w 262"/>
              <a:gd name="T41" fmla="*/ 20121233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8" name="Freeform 73"/>
          <p:cNvSpPr>
            <a:spLocks noChangeArrowheads="1"/>
          </p:cNvSpPr>
          <p:nvPr/>
        </p:nvSpPr>
        <p:spPr bwMode="auto">
          <a:xfrm>
            <a:off x="6602811" y="3657599"/>
            <a:ext cx="289907" cy="289984"/>
          </a:xfrm>
          <a:custGeom>
            <a:avLst/>
            <a:gdLst>
              <a:gd name="T0" fmla="*/ 74787349 w 602"/>
              <a:gd name="T1" fmla="*/ 78442719 h 602"/>
              <a:gd name="T2" fmla="*/ 74787349 w 602"/>
              <a:gd name="T3" fmla="*/ 78442719 h 602"/>
              <a:gd name="T4" fmla="*/ 3654649 w 602"/>
              <a:gd name="T5" fmla="*/ 78442719 h 602"/>
              <a:gd name="T6" fmla="*/ 0 w 602"/>
              <a:gd name="T7" fmla="*/ 74657633 h 602"/>
              <a:gd name="T8" fmla="*/ 0 w 602"/>
              <a:gd name="T9" fmla="*/ 3654665 h 602"/>
              <a:gd name="T10" fmla="*/ 3654649 w 602"/>
              <a:gd name="T11" fmla="*/ 0 h 602"/>
              <a:gd name="T12" fmla="*/ 74787349 w 602"/>
              <a:gd name="T13" fmla="*/ 0 h 602"/>
              <a:gd name="T14" fmla="*/ 78441997 w 602"/>
              <a:gd name="T15" fmla="*/ 3654665 h 602"/>
              <a:gd name="T16" fmla="*/ 78441997 w 602"/>
              <a:gd name="T17" fmla="*/ 74657633 h 602"/>
              <a:gd name="T18" fmla="*/ 74787349 w 602"/>
              <a:gd name="T19" fmla="*/ 78442719 h 602"/>
              <a:gd name="T20" fmla="*/ 71002280 w 602"/>
              <a:gd name="T21" fmla="*/ 7308970 h 602"/>
              <a:gd name="T22" fmla="*/ 71002280 w 602"/>
              <a:gd name="T23" fmla="*/ 7308970 h 602"/>
              <a:gd name="T24" fmla="*/ 7439717 w 602"/>
              <a:gd name="T25" fmla="*/ 7308970 h 602"/>
              <a:gd name="T26" fmla="*/ 7439717 w 602"/>
              <a:gd name="T27" fmla="*/ 71002968 h 602"/>
              <a:gd name="T28" fmla="*/ 71002280 w 602"/>
              <a:gd name="T29" fmla="*/ 71002968 h 602"/>
              <a:gd name="T30" fmla="*/ 71002280 w 602"/>
              <a:gd name="T31" fmla="*/ 7308970 h 602"/>
              <a:gd name="T32" fmla="*/ 14748653 w 602"/>
              <a:gd name="T33" fmla="*/ 52599581 h 602"/>
              <a:gd name="T34" fmla="*/ 14748653 w 602"/>
              <a:gd name="T35" fmla="*/ 52599581 h 602"/>
              <a:gd name="T36" fmla="*/ 22188371 w 602"/>
              <a:gd name="T37" fmla="*/ 52599581 h 602"/>
              <a:gd name="T38" fmla="*/ 25842658 w 602"/>
              <a:gd name="T39" fmla="*/ 56254247 h 602"/>
              <a:gd name="T40" fmla="*/ 25842658 w 602"/>
              <a:gd name="T41" fmla="*/ 63563216 h 602"/>
              <a:gd name="T42" fmla="*/ 22188371 w 602"/>
              <a:gd name="T43" fmla="*/ 67348302 h 602"/>
              <a:gd name="T44" fmla="*/ 14748653 w 602"/>
              <a:gd name="T45" fmla="*/ 67348302 h 602"/>
              <a:gd name="T46" fmla="*/ 11094005 w 602"/>
              <a:gd name="T47" fmla="*/ 63563216 h 602"/>
              <a:gd name="T48" fmla="*/ 11094005 w 602"/>
              <a:gd name="T49" fmla="*/ 56254247 h 602"/>
              <a:gd name="T50" fmla="*/ 14748653 w 602"/>
              <a:gd name="T51" fmla="*/ 52599581 h 602"/>
              <a:gd name="T52" fmla="*/ 35109700 w 602"/>
              <a:gd name="T53" fmla="*/ 19317053 h 602"/>
              <a:gd name="T54" fmla="*/ 35109700 w 602"/>
              <a:gd name="T55" fmla="*/ 19317053 h 602"/>
              <a:gd name="T56" fmla="*/ 42418636 w 602"/>
              <a:gd name="T57" fmla="*/ 19317053 h 602"/>
              <a:gd name="T58" fmla="*/ 46073284 w 602"/>
              <a:gd name="T59" fmla="*/ 22971718 h 602"/>
              <a:gd name="T60" fmla="*/ 46073284 w 602"/>
              <a:gd name="T61" fmla="*/ 63563216 h 602"/>
              <a:gd name="T62" fmla="*/ 42418636 w 602"/>
              <a:gd name="T63" fmla="*/ 67348302 h 602"/>
              <a:gd name="T64" fmla="*/ 35109700 w 602"/>
              <a:gd name="T65" fmla="*/ 67348302 h 602"/>
              <a:gd name="T66" fmla="*/ 31324631 w 602"/>
              <a:gd name="T67" fmla="*/ 63563216 h 602"/>
              <a:gd name="T68" fmla="*/ 31324631 w 602"/>
              <a:gd name="T69" fmla="*/ 22971718 h 602"/>
              <a:gd name="T70" fmla="*/ 35109700 w 602"/>
              <a:gd name="T71" fmla="*/ 19317053 h 602"/>
              <a:gd name="T72" fmla="*/ 56253627 w 602"/>
              <a:gd name="T73" fmla="*/ 34065774 h 602"/>
              <a:gd name="T74" fmla="*/ 56253627 w 602"/>
              <a:gd name="T75" fmla="*/ 34065774 h 602"/>
              <a:gd name="T76" fmla="*/ 63693344 w 602"/>
              <a:gd name="T77" fmla="*/ 34065774 h 602"/>
              <a:gd name="T78" fmla="*/ 67347631 w 602"/>
              <a:gd name="T79" fmla="*/ 37850860 h 602"/>
              <a:gd name="T80" fmla="*/ 67347631 w 602"/>
              <a:gd name="T81" fmla="*/ 63563216 h 602"/>
              <a:gd name="T82" fmla="*/ 63693344 w 602"/>
              <a:gd name="T83" fmla="*/ 67348302 h 602"/>
              <a:gd name="T84" fmla="*/ 56253627 w 602"/>
              <a:gd name="T85" fmla="*/ 67348302 h 602"/>
              <a:gd name="T86" fmla="*/ 52598978 w 602"/>
              <a:gd name="T87" fmla="*/ 63563216 h 602"/>
              <a:gd name="T88" fmla="*/ 52598978 w 602"/>
              <a:gd name="T89" fmla="*/ 37850860 h 602"/>
              <a:gd name="T90" fmla="*/ 56253627 w 602"/>
              <a:gd name="T91" fmla="*/ 34065774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59" name="Freeform 74"/>
          <p:cNvSpPr>
            <a:spLocks noChangeArrowheads="1"/>
          </p:cNvSpPr>
          <p:nvPr/>
        </p:nvSpPr>
        <p:spPr bwMode="auto">
          <a:xfrm>
            <a:off x="6092827" y="3657599"/>
            <a:ext cx="292024" cy="289984"/>
          </a:xfrm>
          <a:custGeom>
            <a:avLst/>
            <a:gdLst>
              <a:gd name="T0" fmla="*/ 74925449 w 609"/>
              <a:gd name="T1" fmla="*/ 78442719 h 602"/>
              <a:gd name="T2" fmla="*/ 74925449 w 609"/>
              <a:gd name="T3" fmla="*/ 78442719 h 602"/>
              <a:gd name="T4" fmla="*/ 3623191 w 609"/>
              <a:gd name="T5" fmla="*/ 78442719 h 602"/>
              <a:gd name="T6" fmla="*/ 0 w 609"/>
              <a:gd name="T7" fmla="*/ 74657633 h 602"/>
              <a:gd name="T8" fmla="*/ 0 w 609"/>
              <a:gd name="T9" fmla="*/ 3654665 h 602"/>
              <a:gd name="T10" fmla="*/ 3623191 w 609"/>
              <a:gd name="T11" fmla="*/ 0 h 602"/>
              <a:gd name="T12" fmla="*/ 74925449 w 609"/>
              <a:gd name="T13" fmla="*/ 0 h 602"/>
              <a:gd name="T14" fmla="*/ 78678142 w 609"/>
              <a:gd name="T15" fmla="*/ 3654665 h 602"/>
              <a:gd name="T16" fmla="*/ 78678142 w 609"/>
              <a:gd name="T17" fmla="*/ 74657633 h 602"/>
              <a:gd name="T18" fmla="*/ 74925449 w 609"/>
              <a:gd name="T19" fmla="*/ 78442719 h 602"/>
              <a:gd name="T20" fmla="*/ 71302258 w 609"/>
              <a:gd name="T21" fmla="*/ 7308970 h 602"/>
              <a:gd name="T22" fmla="*/ 71302258 w 609"/>
              <a:gd name="T23" fmla="*/ 7308970 h 602"/>
              <a:gd name="T24" fmla="*/ 7246742 w 609"/>
              <a:gd name="T25" fmla="*/ 7308970 h 602"/>
              <a:gd name="T26" fmla="*/ 7246742 w 609"/>
              <a:gd name="T27" fmla="*/ 71002968 h 602"/>
              <a:gd name="T28" fmla="*/ 71302258 w 609"/>
              <a:gd name="T29" fmla="*/ 71002968 h 602"/>
              <a:gd name="T30" fmla="*/ 71302258 w 609"/>
              <a:gd name="T31" fmla="*/ 7308970 h 602"/>
              <a:gd name="T32" fmla="*/ 12811031 w 609"/>
              <a:gd name="T33" fmla="*/ 39678193 h 602"/>
              <a:gd name="T34" fmla="*/ 12811031 w 609"/>
              <a:gd name="T35" fmla="*/ 39678193 h 602"/>
              <a:gd name="T36" fmla="*/ 12811031 w 609"/>
              <a:gd name="T37" fmla="*/ 39678193 h 602"/>
              <a:gd name="T38" fmla="*/ 22904669 w 609"/>
              <a:gd name="T39" fmla="*/ 33152108 h 602"/>
              <a:gd name="T40" fmla="*/ 22904669 w 609"/>
              <a:gd name="T41" fmla="*/ 33152108 h 602"/>
              <a:gd name="T42" fmla="*/ 24716265 w 609"/>
              <a:gd name="T43" fmla="*/ 33152108 h 602"/>
              <a:gd name="T44" fmla="*/ 26527860 w 609"/>
              <a:gd name="T45" fmla="*/ 33152108 h 602"/>
              <a:gd name="T46" fmla="*/ 26527860 w 609"/>
              <a:gd name="T47" fmla="*/ 33152108 h 602"/>
              <a:gd name="T48" fmla="*/ 42962442 w 609"/>
              <a:gd name="T49" fmla="*/ 44246163 h 602"/>
              <a:gd name="T50" fmla="*/ 61208620 w 609"/>
              <a:gd name="T51" fmla="*/ 31324775 h 602"/>
              <a:gd name="T52" fmla="*/ 64055516 w 609"/>
              <a:gd name="T53" fmla="*/ 30411109 h 602"/>
              <a:gd name="T54" fmla="*/ 67678707 w 609"/>
              <a:gd name="T55" fmla="*/ 34065774 h 602"/>
              <a:gd name="T56" fmla="*/ 65867111 w 609"/>
              <a:gd name="T57" fmla="*/ 36937194 h 602"/>
              <a:gd name="T58" fmla="*/ 65867111 w 609"/>
              <a:gd name="T59" fmla="*/ 36937194 h 602"/>
              <a:gd name="T60" fmla="*/ 44774038 w 609"/>
              <a:gd name="T61" fmla="*/ 51685915 h 602"/>
              <a:gd name="T62" fmla="*/ 44774038 w 609"/>
              <a:gd name="T63" fmla="*/ 51685915 h 602"/>
              <a:gd name="T64" fmla="*/ 42962442 w 609"/>
              <a:gd name="T65" fmla="*/ 52599581 h 602"/>
              <a:gd name="T66" fmla="*/ 41150847 w 609"/>
              <a:gd name="T67" fmla="*/ 51685915 h 602"/>
              <a:gd name="T68" fmla="*/ 24716265 w 609"/>
              <a:gd name="T69" fmla="*/ 40591859 h 602"/>
              <a:gd name="T70" fmla="*/ 17340380 w 609"/>
              <a:gd name="T71" fmla="*/ 46073496 h 602"/>
              <a:gd name="T72" fmla="*/ 14622627 w 609"/>
              <a:gd name="T73" fmla="*/ 46073496 h 602"/>
              <a:gd name="T74" fmla="*/ 10999436 w 609"/>
              <a:gd name="T75" fmla="*/ 42419192 h 602"/>
              <a:gd name="T76" fmla="*/ 12811031 w 609"/>
              <a:gd name="T77" fmla="*/ 39678193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0" name="Freeform 75"/>
          <p:cNvSpPr>
            <a:spLocks noChangeArrowheads="1"/>
          </p:cNvSpPr>
          <p:nvPr/>
        </p:nvSpPr>
        <p:spPr bwMode="auto">
          <a:xfrm>
            <a:off x="5589191" y="3676650"/>
            <a:ext cx="289909" cy="245534"/>
          </a:xfrm>
          <a:custGeom>
            <a:avLst/>
            <a:gdLst>
              <a:gd name="T0" fmla="*/ 74657633 w 602"/>
              <a:gd name="T1" fmla="*/ 66362244 h 510"/>
              <a:gd name="T2" fmla="*/ 74657633 w 602"/>
              <a:gd name="T3" fmla="*/ 66362244 h 510"/>
              <a:gd name="T4" fmla="*/ 3654665 w 602"/>
              <a:gd name="T5" fmla="*/ 66362244 h 510"/>
              <a:gd name="T6" fmla="*/ 0 w 602"/>
              <a:gd name="T7" fmla="*/ 62711741 h 510"/>
              <a:gd name="T8" fmla="*/ 0 w 602"/>
              <a:gd name="T9" fmla="*/ 3650503 h 510"/>
              <a:gd name="T10" fmla="*/ 3654665 w 602"/>
              <a:gd name="T11" fmla="*/ 0 h 510"/>
              <a:gd name="T12" fmla="*/ 7308970 w 602"/>
              <a:gd name="T13" fmla="*/ 3650503 h 510"/>
              <a:gd name="T14" fmla="*/ 7308970 w 602"/>
              <a:gd name="T15" fmla="*/ 50717076 h 510"/>
              <a:gd name="T16" fmla="*/ 7308970 w 602"/>
              <a:gd name="T17" fmla="*/ 50717076 h 510"/>
              <a:gd name="T18" fmla="*/ 7308970 w 602"/>
              <a:gd name="T19" fmla="*/ 58930528 h 510"/>
              <a:gd name="T20" fmla="*/ 74657633 w 602"/>
              <a:gd name="T21" fmla="*/ 58930528 h 510"/>
              <a:gd name="T22" fmla="*/ 78442719 w 602"/>
              <a:gd name="T23" fmla="*/ 62711741 h 510"/>
              <a:gd name="T24" fmla="*/ 74657633 w 602"/>
              <a:gd name="T25" fmla="*/ 66362244 h 510"/>
              <a:gd name="T26" fmla="*/ 66434636 w 602"/>
              <a:gd name="T27" fmla="*/ 55280025 h 510"/>
              <a:gd name="T28" fmla="*/ 66434636 w 602"/>
              <a:gd name="T29" fmla="*/ 55280025 h 510"/>
              <a:gd name="T30" fmla="*/ 58995246 w 602"/>
              <a:gd name="T31" fmla="*/ 55280025 h 510"/>
              <a:gd name="T32" fmla="*/ 55340580 w 602"/>
              <a:gd name="T33" fmla="*/ 51629522 h 510"/>
              <a:gd name="T34" fmla="*/ 55340580 w 602"/>
              <a:gd name="T35" fmla="*/ 25814941 h 510"/>
              <a:gd name="T36" fmla="*/ 58995246 w 602"/>
              <a:gd name="T37" fmla="*/ 22164077 h 510"/>
              <a:gd name="T38" fmla="*/ 66434636 w 602"/>
              <a:gd name="T39" fmla="*/ 22164077 h 510"/>
              <a:gd name="T40" fmla="*/ 70089301 w 602"/>
              <a:gd name="T41" fmla="*/ 25814941 h 510"/>
              <a:gd name="T42" fmla="*/ 70089301 w 602"/>
              <a:gd name="T43" fmla="*/ 51629522 h 510"/>
              <a:gd name="T44" fmla="*/ 66434636 w 602"/>
              <a:gd name="T45" fmla="*/ 55280025 h 510"/>
              <a:gd name="T46" fmla="*/ 45159830 w 602"/>
              <a:gd name="T47" fmla="*/ 55280025 h 510"/>
              <a:gd name="T48" fmla="*/ 45159830 w 602"/>
              <a:gd name="T49" fmla="*/ 55280025 h 510"/>
              <a:gd name="T50" fmla="*/ 37850860 w 602"/>
              <a:gd name="T51" fmla="*/ 55280025 h 510"/>
              <a:gd name="T52" fmla="*/ 34065774 w 602"/>
              <a:gd name="T53" fmla="*/ 51629522 h 510"/>
              <a:gd name="T54" fmla="*/ 34065774 w 602"/>
              <a:gd name="T55" fmla="*/ 11082219 h 510"/>
              <a:gd name="T56" fmla="*/ 37850860 w 602"/>
              <a:gd name="T57" fmla="*/ 7431355 h 510"/>
              <a:gd name="T58" fmla="*/ 45159830 w 602"/>
              <a:gd name="T59" fmla="*/ 7431355 h 510"/>
              <a:gd name="T60" fmla="*/ 48814495 w 602"/>
              <a:gd name="T61" fmla="*/ 11082219 h 510"/>
              <a:gd name="T62" fmla="*/ 48814495 w 602"/>
              <a:gd name="T63" fmla="*/ 51629522 h 510"/>
              <a:gd name="T64" fmla="*/ 45159830 w 602"/>
              <a:gd name="T65" fmla="*/ 55280025 h 510"/>
              <a:gd name="T66" fmla="*/ 24929472 w 602"/>
              <a:gd name="T67" fmla="*/ 55280025 h 510"/>
              <a:gd name="T68" fmla="*/ 24929472 w 602"/>
              <a:gd name="T69" fmla="*/ 55280025 h 510"/>
              <a:gd name="T70" fmla="*/ 17489720 w 602"/>
              <a:gd name="T71" fmla="*/ 55280025 h 510"/>
              <a:gd name="T72" fmla="*/ 13835055 w 602"/>
              <a:gd name="T73" fmla="*/ 51629522 h 510"/>
              <a:gd name="T74" fmla="*/ 13835055 w 602"/>
              <a:gd name="T75" fmla="*/ 44198166 h 510"/>
              <a:gd name="T76" fmla="*/ 17489720 w 602"/>
              <a:gd name="T77" fmla="*/ 40547302 h 510"/>
              <a:gd name="T78" fmla="*/ 24929472 w 602"/>
              <a:gd name="T79" fmla="*/ 40547302 h 510"/>
              <a:gd name="T80" fmla="*/ 28583776 w 602"/>
              <a:gd name="T81" fmla="*/ 44198166 h 510"/>
              <a:gd name="T82" fmla="*/ 28583776 w 602"/>
              <a:gd name="T83" fmla="*/ 51629522 h 510"/>
              <a:gd name="T84" fmla="*/ 24929472 w 602"/>
              <a:gd name="T85" fmla="*/ 55280025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1" name="Freeform 76"/>
          <p:cNvSpPr>
            <a:spLocks noChangeArrowheads="1"/>
          </p:cNvSpPr>
          <p:nvPr/>
        </p:nvSpPr>
        <p:spPr bwMode="auto">
          <a:xfrm>
            <a:off x="5083440" y="3676650"/>
            <a:ext cx="287792" cy="245534"/>
          </a:xfrm>
          <a:custGeom>
            <a:avLst/>
            <a:gdLst>
              <a:gd name="T0" fmla="*/ 75622837 w 601"/>
              <a:gd name="T1" fmla="*/ 23076884 h 510"/>
              <a:gd name="T2" fmla="*/ 75622837 w 601"/>
              <a:gd name="T3" fmla="*/ 23076884 h 510"/>
              <a:gd name="T4" fmla="*/ 75622837 w 601"/>
              <a:gd name="T5" fmla="*/ 23076884 h 510"/>
              <a:gd name="T6" fmla="*/ 75622837 w 601"/>
              <a:gd name="T7" fmla="*/ 23076884 h 510"/>
              <a:gd name="T8" fmla="*/ 44651066 w 601"/>
              <a:gd name="T9" fmla="*/ 45240961 h 510"/>
              <a:gd name="T10" fmla="*/ 44651066 w 601"/>
              <a:gd name="T11" fmla="*/ 45240961 h 510"/>
              <a:gd name="T12" fmla="*/ 41941000 w 601"/>
              <a:gd name="T13" fmla="*/ 46153767 h 510"/>
              <a:gd name="T14" fmla="*/ 40134409 w 601"/>
              <a:gd name="T15" fmla="*/ 45240961 h 510"/>
              <a:gd name="T16" fmla="*/ 40134409 w 601"/>
              <a:gd name="T17" fmla="*/ 45240961 h 510"/>
              <a:gd name="T18" fmla="*/ 40134409 w 601"/>
              <a:gd name="T19" fmla="*/ 45240961 h 510"/>
              <a:gd name="T20" fmla="*/ 40134409 w 601"/>
              <a:gd name="T21" fmla="*/ 45240961 h 510"/>
              <a:gd name="T22" fmla="*/ 23616083 w 601"/>
              <a:gd name="T23" fmla="*/ 34159103 h 510"/>
              <a:gd name="T24" fmla="*/ 7226723 w 601"/>
              <a:gd name="T25" fmla="*/ 44198166 h 510"/>
              <a:gd name="T26" fmla="*/ 7226723 w 601"/>
              <a:gd name="T27" fmla="*/ 58930528 h 510"/>
              <a:gd name="T28" fmla="*/ 73816246 w 601"/>
              <a:gd name="T29" fmla="*/ 58930528 h 510"/>
              <a:gd name="T30" fmla="*/ 77429787 w 601"/>
              <a:gd name="T31" fmla="*/ 62711741 h 510"/>
              <a:gd name="T32" fmla="*/ 73816246 w 601"/>
              <a:gd name="T33" fmla="*/ 66362244 h 510"/>
              <a:gd name="T34" fmla="*/ 3613541 w 601"/>
              <a:gd name="T35" fmla="*/ 66362244 h 510"/>
              <a:gd name="T36" fmla="*/ 0 w 601"/>
              <a:gd name="T37" fmla="*/ 62711741 h 510"/>
              <a:gd name="T38" fmla="*/ 0 w 601"/>
              <a:gd name="T39" fmla="*/ 3650503 h 510"/>
              <a:gd name="T40" fmla="*/ 3613541 w 601"/>
              <a:gd name="T41" fmla="*/ 0 h 510"/>
              <a:gd name="T42" fmla="*/ 7226723 w 601"/>
              <a:gd name="T43" fmla="*/ 3650503 h 510"/>
              <a:gd name="T44" fmla="*/ 7226723 w 601"/>
              <a:gd name="T45" fmla="*/ 35984354 h 510"/>
              <a:gd name="T46" fmla="*/ 21809492 w 601"/>
              <a:gd name="T47" fmla="*/ 26727387 h 510"/>
              <a:gd name="T48" fmla="*/ 21809492 w 601"/>
              <a:gd name="T49" fmla="*/ 26727387 h 510"/>
              <a:gd name="T50" fmla="*/ 23616083 w 601"/>
              <a:gd name="T51" fmla="*/ 25814941 h 510"/>
              <a:gd name="T52" fmla="*/ 26455114 w 601"/>
              <a:gd name="T53" fmla="*/ 26727387 h 510"/>
              <a:gd name="T54" fmla="*/ 26455114 w 601"/>
              <a:gd name="T55" fmla="*/ 26727387 h 510"/>
              <a:gd name="T56" fmla="*/ 26455114 w 601"/>
              <a:gd name="T57" fmla="*/ 26727387 h 510"/>
              <a:gd name="T58" fmla="*/ 26455114 w 601"/>
              <a:gd name="T59" fmla="*/ 26727387 h 510"/>
              <a:gd name="T60" fmla="*/ 41941000 w 601"/>
              <a:gd name="T61" fmla="*/ 37809606 h 510"/>
              <a:gd name="T62" fmla="*/ 72009655 w 601"/>
              <a:gd name="T63" fmla="*/ 16557974 h 510"/>
              <a:gd name="T64" fmla="*/ 72009655 w 601"/>
              <a:gd name="T65" fmla="*/ 16557974 h 510"/>
              <a:gd name="T66" fmla="*/ 73816246 w 601"/>
              <a:gd name="T67" fmla="*/ 16557974 h 510"/>
              <a:gd name="T68" fmla="*/ 77429787 w 601"/>
              <a:gd name="T69" fmla="*/ 20338826 h 510"/>
              <a:gd name="T70" fmla="*/ 75622837 w 601"/>
              <a:gd name="T71" fmla="*/ 23076884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2" name="Freeform 77"/>
          <p:cNvSpPr>
            <a:spLocks noChangeArrowheads="1"/>
          </p:cNvSpPr>
          <p:nvPr/>
        </p:nvSpPr>
        <p:spPr bwMode="auto">
          <a:xfrm>
            <a:off x="4575573" y="3657599"/>
            <a:ext cx="292024" cy="289984"/>
          </a:xfrm>
          <a:custGeom>
            <a:avLst/>
            <a:gdLst>
              <a:gd name="T0" fmla="*/ 39468811 w 608"/>
              <a:gd name="T1" fmla="*/ 78442719 h 602"/>
              <a:gd name="T2" fmla="*/ 39468811 w 608"/>
              <a:gd name="T3" fmla="*/ 78442719 h 602"/>
              <a:gd name="T4" fmla="*/ 0 w 608"/>
              <a:gd name="T5" fmla="*/ 38764526 h 602"/>
              <a:gd name="T6" fmla="*/ 39468811 w 608"/>
              <a:gd name="T7" fmla="*/ 0 h 602"/>
              <a:gd name="T8" fmla="*/ 78807547 w 608"/>
              <a:gd name="T9" fmla="*/ 38764526 h 602"/>
              <a:gd name="T10" fmla="*/ 39468811 w 608"/>
              <a:gd name="T11" fmla="*/ 78442719 h 602"/>
              <a:gd name="T12" fmla="*/ 16488637 w 608"/>
              <a:gd name="T13" fmla="*/ 16576054 h 602"/>
              <a:gd name="T14" fmla="*/ 16488637 w 608"/>
              <a:gd name="T15" fmla="*/ 16576054 h 602"/>
              <a:gd name="T16" fmla="*/ 39468811 w 608"/>
              <a:gd name="T17" fmla="*/ 38764526 h 602"/>
              <a:gd name="T18" fmla="*/ 39468811 w 608"/>
              <a:gd name="T19" fmla="*/ 7308970 h 602"/>
              <a:gd name="T20" fmla="*/ 16488637 w 608"/>
              <a:gd name="T21" fmla="*/ 16576054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3" name="Freeform 78"/>
          <p:cNvSpPr>
            <a:spLocks noChangeArrowheads="1"/>
          </p:cNvSpPr>
          <p:nvPr/>
        </p:nvSpPr>
        <p:spPr bwMode="auto">
          <a:xfrm>
            <a:off x="4069821" y="3657599"/>
            <a:ext cx="287792" cy="289984"/>
          </a:xfrm>
          <a:custGeom>
            <a:avLst/>
            <a:gdLst>
              <a:gd name="T0" fmla="*/ 39230934 w 601"/>
              <a:gd name="T1" fmla="*/ 78442719 h 602"/>
              <a:gd name="T2" fmla="*/ 39230934 w 601"/>
              <a:gd name="T3" fmla="*/ 78442719 h 602"/>
              <a:gd name="T4" fmla="*/ 0 w 601"/>
              <a:gd name="T5" fmla="*/ 38764526 h 602"/>
              <a:gd name="T6" fmla="*/ 39230934 w 601"/>
              <a:gd name="T7" fmla="*/ 0 h 602"/>
              <a:gd name="T8" fmla="*/ 77429787 w 601"/>
              <a:gd name="T9" fmla="*/ 38764526 h 602"/>
              <a:gd name="T10" fmla="*/ 3923093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39230934 w 601"/>
              <a:gd name="T17" fmla="*/ 38764526 h 602"/>
              <a:gd name="T18" fmla="*/ 39230934 w 601"/>
              <a:gd name="T19" fmla="*/ 7308970 h 602"/>
              <a:gd name="T20" fmla="*/ 7226723 w 601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4" name="Freeform 79"/>
          <p:cNvSpPr>
            <a:spLocks noChangeArrowheads="1"/>
          </p:cNvSpPr>
          <p:nvPr/>
        </p:nvSpPr>
        <p:spPr bwMode="auto">
          <a:xfrm>
            <a:off x="3564070" y="3657599"/>
            <a:ext cx="287792" cy="289984"/>
          </a:xfrm>
          <a:custGeom>
            <a:avLst/>
            <a:gdLst>
              <a:gd name="T0" fmla="*/ 38198494 w 601"/>
              <a:gd name="T1" fmla="*/ 78442719 h 602"/>
              <a:gd name="T2" fmla="*/ 38198494 w 601"/>
              <a:gd name="T3" fmla="*/ 78442719 h 602"/>
              <a:gd name="T4" fmla="*/ 0 w 601"/>
              <a:gd name="T5" fmla="*/ 38764526 h 602"/>
              <a:gd name="T6" fmla="*/ 38198494 w 601"/>
              <a:gd name="T7" fmla="*/ 0 h 602"/>
              <a:gd name="T8" fmla="*/ 77429787 w 601"/>
              <a:gd name="T9" fmla="*/ 38764526 h 602"/>
              <a:gd name="T10" fmla="*/ 38198494 w 601"/>
              <a:gd name="T11" fmla="*/ 78442719 h 602"/>
              <a:gd name="T12" fmla="*/ 7226723 w 601"/>
              <a:gd name="T13" fmla="*/ 38764526 h 602"/>
              <a:gd name="T14" fmla="*/ 7226723 w 601"/>
              <a:gd name="T15" fmla="*/ 38764526 h 602"/>
              <a:gd name="T16" fmla="*/ 16389361 w 601"/>
              <a:gd name="T17" fmla="*/ 61735884 h 602"/>
              <a:gd name="T18" fmla="*/ 38198494 w 601"/>
              <a:gd name="T19" fmla="*/ 38764526 h 602"/>
              <a:gd name="T20" fmla="*/ 38198494 w 601"/>
              <a:gd name="T21" fmla="*/ 7308970 h 602"/>
              <a:gd name="T22" fmla="*/ 7226723 w 601"/>
              <a:gd name="T23" fmla="*/ 38764526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5" name="Freeform 80"/>
          <p:cNvSpPr>
            <a:spLocks noChangeArrowheads="1"/>
          </p:cNvSpPr>
          <p:nvPr/>
        </p:nvSpPr>
        <p:spPr bwMode="auto">
          <a:xfrm>
            <a:off x="3056202" y="3657599"/>
            <a:ext cx="292024" cy="289984"/>
          </a:xfrm>
          <a:custGeom>
            <a:avLst/>
            <a:gdLst>
              <a:gd name="T0" fmla="*/ 39339251 w 609"/>
              <a:gd name="T1" fmla="*/ 78442719 h 602"/>
              <a:gd name="T2" fmla="*/ 39339251 w 609"/>
              <a:gd name="T3" fmla="*/ 78442719 h 602"/>
              <a:gd name="T4" fmla="*/ 0 w 609"/>
              <a:gd name="T5" fmla="*/ 38764526 h 602"/>
              <a:gd name="T6" fmla="*/ 39339251 w 609"/>
              <a:gd name="T7" fmla="*/ 0 h 602"/>
              <a:gd name="T8" fmla="*/ 78678142 w 609"/>
              <a:gd name="T9" fmla="*/ 38764526 h 602"/>
              <a:gd name="T10" fmla="*/ 39339251 w 609"/>
              <a:gd name="T11" fmla="*/ 78442719 h 602"/>
              <a:gd name="T12" fmla="*/ 7376244 w 609"/>
              <a:gd name="T13" fmla="*/ 38764526 h 602"/>
              <a:gd name="T14" fmla="*/ 7376244 w 609"/>
              <a:gd name="T15" fmla="*/ 38764526 h 602"/>
              <a:gd name="T16" fmla="*/ 39339251 w 609"/>
              <a:gd name="T17" fmla="*/ 71002968 h 602"/>
              <a:gd name="T18" fmla="*/ 39339251 w 609"/>
              <a:gd name="T19" fmla="*/ 7308970 h 602"/>
              <a:gd name="T20" fmla="*/ 7376244 w 609"/>
              <a:gd name="T21" fmla="*/ 38764526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6" name="Freeform 81"/>
          <p:cNvSpPr>
            <a:spLocks noChangeArrowheads="1"/>
          </p:cNvSpPr>
          <p:nvPr/>
        </p:nvSpPr>
        <p:spPr bwMode="auto">
          <a:xfrm>
            <a:off x="2550450" y="3657599"/>
            <a:ext cx="289909" cy="289984"/>
          </a:xfrm>
          <a:custGeom>
            <a:avLst/>
            <a:gdLst>
              <a:gd name="T0" fmla="*/ 39678193 w 602"/>
              <a:gd name="T1" fmla="*/ 78442719 h 602"/>
              <a:gd name="T2" fmla="*/ 39678193 w 602"/>
              <a:gd name="T3" fmla="*/ 78442719 h 602"/>
              <a:gd name="T4" fmla="*/ 0 w 602"/>
              <a:gd name="T5" fmla="*/ 38764526 h 602"/>
              <a:gd name="T6" fmla="*/ 39678193 w 602"/>
              <a:gd name="T7" fmla="*/ 0 h 602"/>
              <a:gd name="T8" fmla="*/ 78442719 w 602"/>
              <a:gd name="T9" fmla="*/ 38764526 h 602"/>
              <a:gd name="T10" fmla="*/ 39678193 w 602"/>
              <a:gd name="T11" fmla="*/ 78442719 h 602"/>
              <a:gd name="T12" fmla="*/ 7439751 w 602"/>
              <a:gd name="T13" fmla="*/ 38764526 h 602"/>
              <a:gd name="T14" fmla="*/ 7439751 w 602"/>
              <a:gd name="T15" fmla="*/ 38764526 h 602"/>
              <a:gd name="T16" fmla="*/ 39678193 w 602"/>
              <a:gd name="T17" fmla="*/ 71002968 h 602"/>
              <a:gd name="T18" fmla="*/ 61866665 w 602"/>
              <a:gd name="T19" fmla="*/ 61735884 h 602"/>
              <a:gd name="T20" fmla="*/ 39678193 w 602"/>
              <a:gd name="T21" fmla="*/ 38764526 h 602"/>
              <a:gd name="T22" fmla="*/ 39678193 w 602"/>
              <a:gd name="T23" fmla="*/ 7308970 h 602"/>
              <a:gd name="T24" fmla="*/ 7439751 w 602"/>
              <a:gd name="T25" fmla="*/ 38764526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7" name="Freeform 82"/>
          <p:cNvSpPr>
            <a:spLocks noChangeArrowheads="1"/>
          </p:cNvSpPr>
          <p:nvPr/>
        </p:nvSpPr>
        <p:spPr bwMode="auto">
          <a:xfrm>
            <a:off x="2044699" y="3657599"/>
            <a:ext cx="289907" cy="289984"/>
          </a:xfrm>
          <a:custGeom>
            <a:avLst/>
            <a:gdLst>
              <a:gd name="T0" fmla="*/ 38763987 w 602"/>
              <a:gd name="T1" fmla="*/ 78442719 h 602"/>
              <a:gd name="T2" fmla="*/ 38763987 w 602"/>
              <a:gd name="T3" fmla="*/ 78442719 h 602"/>
              <a:gd name="T4" fmla="*/ 0 w 602"/>
              <a:gd name="T5" fmla="*/ 38764526 h 602"/>
              <a:gd name="T6" fmla="*/ 38763987 w 602"/>
              <a:gd name="T7" fmla="*/ 0 h 602"/>
              <a:gd name="T8" fmla="*/ 78441997 w 602"/>
              <a:gd name="T9" fmla="*/ 38764526 h 602"/>
              <a:gd name="T10" fmla="*/ 38763987 w 602"/>
              <a:gd name="T11" fmla="*/ 78442719 h 602"/>
              <a:gd name="T12" fmla="*/ 7439717 w 602"/>
              <a:gd name="T13" fmla="*/ 38764526 h 602"/>
              <a:gd name="T14" fmla="*/ 7439717 w 602"/>
              <a:gd name="T15" fmla="*/ 38764526 h 602"/>
              <a:gd name="T16" fmla="*/ 38763987 w 602"/>
              <a:gd name="T17" fmla="*/ 71002968 h 602"/>
              <a:gd name="T18" fmla="*/ 71002280 w 602"/>
              <a:gd name="T19" fmla="*/ 38764526 h 602"/>
              <a:gd name="T20" fmla="*/ 71002280 w 602"/>
              <a:gd name="T21" fmla="*/ 38764526 h 602"/>
              <a:gd name="T22" fmla="*/ 38763987 w 602"/>
              <a:gd name="T23" fmla="*/ 38764526 h 602"/>
              <a:gd name="T24" fmla="*/ 38763987 w 602"/>
              <a:gd name="T25" fmla="*/ 7308970 h 602"/>
              <a:gd name="T26" fmla="*/ 7439717 w 602"/>
              <a:gd name="T27" fmla="*/ 38764526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8" name="Freeform 83"/>
          <p:cNvSpPr>
            <a:spLocks noChangeArrowheads="1"/>
          </p:cNvSpPr>
          <p:nvPr/>
        </p:nvSpPr>
        <p:spPr bwMode="auto">
          <a:xfrm>
            <a:off x="1543180" y="3657599"/>
            <a:ext cx="289909" cy="289984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69" name="Freeform 84"/>
          <p:cNvSpPr>
            <a:spLocks noChangeArrowheads="1"/>
          </p:cNvSpPr>
          <p:nvPr/>
        </p:nvSpPr>
        <p:spPr bwMode="auto">
          <a:xfrm>
            <a:off x="1031080" y="3657599"/>
            <a:ext cx="289909" cy="289984"/>
          </a:xfrm>
          <a:custGeom>
            <a:avLst/>
            <a:gdLst>
              <a:gd name="T0" fmla="*/ 43332858 w 602"/>
              <a:gd name="T1" fmla="*/ 34979440 h 602"/>
              <a:gd name="T2" fmla="*/ 43332858 w 602"/>
              <a:gd name="T3" fmla="*/ 34979440 h 602"/>
              <a:gd name="T4" fmla="*/ 43332858 w 602"/>
              <a:gd name="T5" fmla="*/ 0 h 602"/>
              <a:gd name="T6" fmla="*/ 78442719 w 602"/>
              <a:gd name="T7" fmla="*/ 34979440 h 602"/>
              <a:gd name="T8" fmla="*/ 43332858 w 602"/>
              <a:gd name="T9" fmla="*/ 34979440 h 602"/>
              <a:gd name="T10" fmla="*/ 36023527 w 602"/>
              <a:gd name="T11" fmla="*/ 78442719 h 602"/>
              <a:gd name="T12" fmla="*/ 36023527 w 602"/>
              <a:gd name="T13" fmla="*/ 78442719 h 602"/>
              <a:gd name="T14" fmla="*/ 0 w 602"/>
              <a:gd name="T15" fmla="*/ 42419192 h 602"/>
              <a:gd name="T16" fmla="*/ 36023527 w 602"/>
              <a:gd name="T17" fmla="*/ 7308970 h 602"/>
              <a:gd name="T18" fmla="*/ 36023527 w 602"/>
              <a:gd name="T19" fmla="*/ 42419192 h 602"/>
              <a:gd name="T20" fmla="*/ 71002968 w 602"/>
              <a:gd name="T21" fmla="*/ 42419192 h 602"/>
              <a:gd name="T22" fmla="*/ 36023527 w 602"/>
              <a:gd name="T23" fmla="*/ 78442719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0" name="Freeform 85"/>
          <p:cNvSpPr>
            <a:spLocks noChangeArrowheads="1"/>
          </p:cNvSpPr>
          <p:nvPr/>
        </p:nvSpPr>
        <p:spPr bwMode="auto">
          <a:xfrm>
            <a:off x="6615508" y="3147483"/>
            <a:ext cx="275095" cy="292100"/>
          </a:xfrm>
          <a:custGeom>
            <a:avLst/>
            <a:gdLst>
              <a:gd name="T0" fmla="*/ 74070289 w 574"/>
              <a:gd name="T1" fmla="*/ 39339251 h 609"/>
              <a:gd name="T2" fmla="*/ 74070289 w 574"/>
              <a:gd name="T3" fmla="*/ 39339251 h 609"/>
              <a:gd name="T4" fmla="*/ 34773109 w 574"/>
              <a:gd name="T5" fmla="*/ 78678142 h 609"/>
              <a:gd name="T6" fmla="*/ 34773109 w 574"/>
              <a:gd name="T7" fmla="*/ 78678142 h 609"/>
              <a:gd name="T8" fmla="*/ 34773109 w 574"/>
              <a:gd name="T9" fmla="*/ 78678142 h 609"/>
              <a:gd name="T10" fmla="*/ 0 w 574"/>
              <a:gd name="T11" fmla="*/ 43091945 h 609"/>
              <a:gd name="T12" fmla="*/ 21975702 w 574"/>
              <a:gd name="T13" fmla="*/ 10093638 h 609"/>
              <a:gd name="T14" fmla="*/ 21975702 w 574"/>
              <a:gd name="T15" fmla="*/ 10093638 h 609"/>
              <a:gd name="T16" fmla="*/ 22880300 w 574"/>
              <a:gd name="T17" fmla="*/ 10093638 h 609"/>
              <a:gd name="T18" fmla="*/ 26499772 w 574"/>
              <a:gd name="T19" fmla="*/ 13846331 h 609"/>
              <a:gd name="T20" fmla="*/ 23785258 w 574"/>
              <a:gd name="T21" fmla="*/ 17469523 h 609"/>
              <a:gd name="T22" fmla="*/ 23785258 w 574"/>
              <a:gd name="T23" fmla="*/ 17469523 h 609"/>
              <a:gd name="T24" fmla="*/ 7368378 w 574"/>
              <a:gd name="T25" fmla="*/ 43091945 h 609"/>
              <a:gd name="T26" fmla="*/ 34773109 w 574"/>
              <a:gd name="T27" fmla="*/ 71431400 h 609"/>
              <a:gd name="T28" fmla="*/ 63082797 w 574"/>
              <a:gd name="T29" fmla="*/ 43091945 h 609"/>
              <a:gd name="T30" fmla="*/ 45760960 w 574"/>
              <a:gd name="T31" fmla="*/ 17469523 h 609"/>
              <a:gd name="T32" fmla="*/ 45760960 w 574"/>
              <a:gd name="T33" fmla="*/ 17469523 h 609"/>
              <a:gd name="T34" fmla="*/ 43951044 w 574"/>
              <a:gd name="T35" fmla="*/ 13846331 h 609"/>
              <a:gd name="T36" fmla="*/ 47570516 w 574"/>
              <a:gd name="T37" fmla="*/ 10093638 h 609"/>
              <a:gd name="T38" fmla="*/ 48475474 w 574"/>
              <a:gd name="T39" fmla="*/ 10093638 h 609"/>
              <a:gd name="T40" fmla="*/ 48475474 w 574"/>
              <a:gd name="T41" fmla="*/ 10093638 h 609"/>
              <a:gd name="T42" fmla="*/ 70450816 w 574"/>
              <a:gd name="T43" fmla="*/ 43091945 h 609"/>
              <a:gd name="T44" fmla="*/ 34773109 w 574"/>
              <a:gd name="T45" fmla="*/ 78678142 h 609"/>
              <a:gd name="T46" fmla="*/ 34773109 w 574"/>
              <a:gd name="T47" fmla="*/ 40245049 h 609"/>
              <a:gd name="T48" fmla="*/ 34773109 w 574"/>
              <a:gd name="T49" fmla="*/ 40245049 h 609"/>
              <a:gd name="T50" fmla="*/ 31153637 w 574"/>
              <a:gd name="T51" fmla="*/ 36621498 h 609"/>
              <a:gd name="T52" fmla="*/ 31153637 w 574"/>
              <a:gd name="T53" fmla="*/ 15657927 h 609"/>
              <a:gd name="T54" fmla="*/ 31153637 w 574"/>
              <a:gd name="T55" fmla="*/ 15657927 h 609"/>
              <a:gd name="T56" fmla="*/ 31153637 w 574"/>
              <a:gd name="T57" fmla="*/ 8282042 h 609"/>
              <a:gd name="T58" fmla="*/ 31153637 w 574"/>
              <a:gd name="T59" fmla="*/ 8282042 h 609"/>
              <a:gd name="T60" fmla="*/ 31153637 w 574"/>
              <a:gd name="T61" fmla="*/ 3752694 h 609"/>
              <a:gd name="T62" fmla="*/ 34773109 w 574"/>
              <a:gd name="T63" fmla="*/ 0 h 609"/>
              <a:gd name="T64" fmla="*/ 38392581 w 574"/>
              <a:gd name="T65" fmla="*/ 3752694 h 609"/>
              <a:gd name="T66" fmla="*/ 38392581 w 574"/>
              <a:gd name="T67" fmla="*/ 14752129 h 609"/>
              <a:gd name="T68" fmla="*/ 38392581 w 574"/>
              <a:gd name="T69" fmla="*/ 21998871 h 609"/>
              <a:gd name="T70" fmla="*/ 38392581 w 574"/>
              <a:gd name="T71" fmla="*/ 36621498 h 609"/>
              <a:gd name="T72" fmla="*/ 34773109 w 574"/>
              <a:gd name="T73" fmla="*/ 40245049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1" name="Freeform 86"/>
          <p:cNvSpPr>
            <a:spLocks noChangeArrowheads="1"/>
          </p:cNvSpPr>
          <p:nvPr/>
        </p:nvSpPr>
        <p:spPr bwMode="auto">
          <a:xfrm>
            <a:off x="6092827" y="3158066"/>
            <a:ext cx="292024" cy="275167"/>
          </a:xfrm>
          <a:custGeom>
            <a:avLst/>
            <a:gdLst>
              <a:gd name="T0" fmla="*/ 74925449 w 609"/>
              <a:gd name="T1" fmla="*/ 22830550 h 573"/>
              <a:gd name="T2" fmla="*/ 74925449 w 609"/>
              <a:gd name="T3" fmla="*/ 22830550 h 573"/>
              <a:gd name="T4" fmla="*/ 54867675 w 609"/>
              <a:gd name="T5" fmla="*/ 2723934 h 573"/>
              <a:gd name="T6" fmla="*/ 64055516 w 609"/>
              <a:gd name="T7" fmla="*/ 0 h 573"/>
              <a:gd name="T8" fmla="*/ 78678142 w 609"/>
              <a:gd name="T9" fmla="*/ 14658388 h 573"/>
              <a:gd name="T10" fmla="*/ 74925449 w 609"/>
              <a:gd name="T11" fmla="*/ 22830550 h 573"/>
              <a:gd name="T12" fmla="*/ 74925449 w 609"/>
              <a:gd name="T13" fmla="*/ 39434553 h 573"/>
              <a:gd name="T14" fmla="*/ 74925449 w 609"/>
              <a:gd name="T15" fmla="*/ 39434553 h 573"/>
              <a:gd name="T16" fmla="*/ 64961313 w 609"/>
              <a:gd name="T17" fmla="*/ 63173440 h 573"/>
              <a:gd name="T18" fmla="*/ 70396460 w 609"/>
              <a:gd name="T19" fmla="*/ 68751328 h 573"/>
              <a:gd name="T20" fmla="*/ 71302258 w 609"/>
              <a:gd name="T21" fmla="*/ 70567284 h 573"/>
              <a:gd name="T22" fmla="*/ 67678707 w 609"/>
              <a:gd name="T23" fmla="*/ 74199556 h 573"/>
              <a:gd name="T24" fmla="*/ 64961313 w 609"/>
              <a:gd name="T25" fmla="*/ 73291578 h 573"/>
              <a:gd name="T26" fmla="*/ 59397024 w 609"/>
              <a:gd name="T27" fmla="*/ 67843350 h 573"/>
              <a:gd name="T28" fmla="*/ 39339251 w 609"/>
              <a:gd name="T29" fmla="*/ 74199556 h 573"/>
              <a:gd name="T30" fmla="*/ 19151975 w 609"/>
              <a:gd name="T31" fmla="*/ 67843350 h 573"/>
              <a:gd name="T32" fmla="*/ 13716829 w 609"/>
              <a:gd name="T33" fmla="*/ 73291578 h 573"/>
              <a:gd name="T34" fmla="*/ 10999436 w 609"/>
              <a:gd name="T35" fmla="*/ 74199556 h 573"/>
              <a:gd name="T36" fmla="*/ 7246742 w 609"/>
              <a:gd name="T37" fmla="*/ 70567284 h 573"/>
              <a:gd name="T38" fmla="*/ 9187840 w 609"/>
              <a:gd name="T39" fmla="*/ 68751328 h 573"/>
              <a:gd name="T40" fmla="*/ 13716829 w 609"/>
              <a:gd name="T41" fmla="*/ 63173440 h 573"/>
              <a:gd name="T42" fmla="*/ 3623191 w 609"/>
              <a:gd name="T43" fmla="*/ 39434553 h 573"/>
              <a:gd name="T44" fmla="*/ 39339251 w 609"/>
              <a:gd name="T45" fmla="*/ 3632272 h 573"/>
              <a:gd name="T46" fmla="*/ 74925449 w 609"/>
              <a:gd name="T47" fmla="*/ 39434553 h 573"/>
              <a:gd name="T48" fmla="*/ 39339251 w 609"/>
              <a:gd name="T49" fmla="*/ 11026116 h 573"/>
              <a:gd name="T50" fmla="*/ 39339251 w 609"/>
              <a:gd name="T51" fmla="*/ 11026116 h 573"/>
              <a:gd name="T52" fmla="*/ 10999436 w 609"/>
              <a:gd name="T53" fmla="*/ 39434553 h 573"/>
              <a:gd name="T54" fmla="*/ 39339251 w 609"/>
              <a:gd name="T55" fmla="*/ 66935372 h 573"/>
              <a:gd name="T56" fmla="*/ 67678707 w 609"/>
              <a:gd name="T57" fmla="*/ 39434553 h 573"/>
              <a:gd name="T58" fmla="*/ 39339251 w 609"/>
              <a:gd name="T59" fmla="*/ 11026116 h 573"/>
              <a:gd name="T60" fmla="*/ 53961878 w 609"/>
              <a:gd name="T61" fmla="*/ 43066825 h 573"/>
              <a:gd name="T62" fmla="*/ 53961878 w 609"/>
              <a:gd name="T63" fmla="*/ 43066825 h 573"/>
              <a:gd name="T64" fmla="*/ 39339251 w 609"/>
              <a:gd name="T65" fmla="*/ 43066825 h 573"/>
              <a:gd name="T66" fmla="*/ 35715700 w 609"/>
              <a:gd name="T67" fmla="*/ 39434553 h 573"/>
              <a:gd name="T68" fmla="*/ 35715700 w 609"/>
              <a:gd name="T69" fmla="*/ 19198638 h 573"/>
              <a:gd name="T70" fmla="*/ 39339251 w 609"/>
              <a:gd name="T71" fmla="*/ 15566366 h 573"/>
              <a:gd name="T72" fmla="*/ 42962442 w 609"/>
              <a:gd name="T73" fmla="*/ 19198638 h 573"/>
              <a:gd name="T74" fmla="*/ 42962442 w 609"/>
              <a:gd name="T75" fmla="*/ 35672981 h 573"/>
              <a:gd name="T76" fmla="*/ 53961878 w 609"/>
              <a:gd name="T77" fmla="*/ 35672981 h 573"/>
              <a:gd name="T78" fmla="*/ 57585069 w 609"/>
              <a:gd name="T79" fmla="*/ 39434553 h 573"/>
              <a:gd name="T80" fmla="*/ 53961878 w 609"/>
              <a:gd name="T81" fmla="*/ 43066825 h 573"/>
              <a:gd name="T82" fmla="*/ 3623191 w 609"/>
              <a:gd name="T83" fmla="*/ 23738527 h 573"/>
              <a:gd name="T84" fmla="*/ 3623191 w 609"/>
              <a:gd name="T85" fmla="*/ 23738527 h 573"/>
              <a:gd name="T86" fmla="*/ 0 w 609"/>
              <a:gd name="T87" fmla="*/ 14658388 h 573"/>
              <a:gd name="T88" fmla="*/ 14622627 w 609"/>
              <a:gd name="T89" fmla="*/ 0 h 573"/>
              <a:gd name="T90" fmla="*/ 23810467 w 609"/>
              <a:gd name="T91" fmla="*/ 2723934 h 573"/>
              <a:gd name="T92" fmla="*/ 3623191 w 609"/>
              <a:gd name="T93" fmla="*/ 2373852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2" name="Freeform 87"/>
          <p:cNvSpPr>
            <a:spLocks noChangeArrowheads="1"/>
          </p:cNvSpPr>
          <p:nvPr/>
        </p:nvSpPr>
        <p:spPr bwMode="auto">
          <a:xfrm>
            <a:off x="5589191" y="3147483"/>
            <a:ext cx="289909" cy="292100"/>
          </a:xfrm>
          <a:custGeom>
            <a:avLst/>
            <a:gdLst>
              <a:gd name="T0" fmla="*/ 39678193 w 602"/>
              <a:gd name="T1" fmla="*/ 78678142 h 609"/>
              <a:gd name="T2" fmla="*/ 39678193 w 602"/>
              <a:gd name="T3" fmla="*/ 78678142 h 609"/>
              <a:gd name="T4" fmla="*/ 0 w 602"/>
              <a:gd name="T5" fmla="*/ 39339251 h 609"/>
              <a:gd name="T6" fmla="*/ 39678193 w 602"/>
              <a:gd name="T7" fmla="*/ 0 h 609"/>
              <a:gd name="T8" fmla="*/ 78442719 w 602"/>
              <a:gd name="T9" fmla="*/ 39339251 h 609"/>
              <a:gd name="T10" fmla="*/ 39678193 w 602"/>
              <a:gd name="T11" fmla="*/ 78678142 h 609"/>
              <a:gd name="T12" fmla="*/ 39678193 w 602"/>
              <a:gd name="T13" fmla="*/ 7376244 h 609"/>
              <a:gd name="T14" fmla="*/ 39678193 w 602"/>
              <a:gd name="T15" fmla="*/ 7376244 h 609"/>
              <a:gd name="T16" fmla="*/ 7308970 w 602"/>
              <a:gd name="T17" fmla="*/ 39339251 h 609"/>
              <a:gd name="T18" fmla="*/ 39678193 w 602"/>
              <a:gd name="T19" fmla="*/ 71431400 h 609"/>
              <a:gd name="T20" fmla="*/ 71002968 w 602"/>
              <a:gd name="T21" fmla="*/ 39339251 h 609"/>
              <a:gd name="T22" fmla="*/ 39678193 w 602"/>
              <a:gd name="T23" fmla="*/ 7376244 h 609"/>
              <a:gd name="T24" fmla="*/ 55340580 w 602"/>
              <a:gd name="T25" fmla="*/ 43091945 h 609"/>
              <a:gd name="T26" fmla="*/ 55340580 w 602"/>
              <a:gd name="T27" fmla="*/ 43091945 h 609"/>
              <a:gd name="T28" fmla="*/ 47900829 w 602"/>
              <a:gd name="T29" fmla="*/ 43091945 h 609"/>
              <a:gd name="T30" fmla="*/ 43332858 w 602"/>
              <a:gd name="T31" fmla="*/ 43091945 h 609"/>
              <a:gd name="T32" fmla="*/ 39678193 w 602"/>
              <a:gd name="T33" fmla="*/ 43091945 h 609"/>
              <a:gd name="T34" fmla="*/ 39678193 w 602"/>
              <a:gd name="T35" fmla="*/ 43091945 h 609"/>
              <a:gd name="T36" fmla="*/ 36023527 w 602"/>
              <a:gd name="T37" fmla="*/ 39339251 h 609"/>
              <a:gd name="T38" fmla="*/ 36023527 w 602"/>
              <a:gd name="T39" fmla="*/ 17469523 h 609"/>
              <a:gd name="T40" fmla="*/ 39678193 w 602"/>
              <a:gd name="T41" fmla="*/ 13846331 h 609"/>
              <a:gd name="T42" fmla="*/ 43332858 w 602"/>
              <a:gd name="T43" fmla="*/ 17469523 h 609"/>
              <a:gd name="T44" fmla="*/ 43332858 w 602"/>
              <a:gd name="T45" fmla="*/ 35715700 h 609"/>
              <a:gd name="T46" fmla="*/ 47900829 w 602"/>
              <a:gd name="T47" fmla="*/ 35715700 h 609"/>
              <a:gd name="T48" fmla="*/ 55340580 w 602"/>
              <a:gd name="T49" fmla="*/ 35715700 h 609"/>
              <a:gd name="T50" fmla="*/ 58995246 w 602"/>
              <a:gd name="T51" fmla="*/ 39339251 h 609"/>
              <a:gd name="T52" fmla="*/ 55340580 w 602"/>
              <a:gd name="T53" fmla="*/ 43091945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3" name="Freeform 88"/>
          <p:cNvSpPr>
            <a:spLocks noChangeArrowheads="1"/>
          </p:cNvSpPr>
          <p:nvPr/>
        </p:nvSpPr>
        <p:spPr bwMode="auto">
          <a:xfrm>
            <a:off x="5083440" y="3147483"/>
            <a:ext cx="287792" cy="292100"/>
          </a:xfrm>
          <a:custGeom>
            <a:avLst/>
            <a:gdLst>
              <a:gd name="T0" fmla="*/ 38327818 w 601"/>
              <a:gd name="T1" fmla="*/ 78678142 h 609"/>
              <a:gd name="T2" fmla="*/ 38327818 w 601"/>
              <a:gd name="T3" fmla="*/ 78678142 h 609"/>
              <a:gd name="T4" fmla="*/ 0 w 601"/>
              <a:gd name="T5" fmla="*/ 39339251 h 609"/>
              <a:gd name="T6" fmla="*/ 38327818 w 601"/>
              <a:gd name="T7" fmla="*/ 0 h 609"/>
              <a:gd name="T8" fmla="*/ 77429787 w 601"/>
              <a:gd name="T9" fmla="*/ 39339251 h 609"/>
              <a:gd name="T10" fmla="*/ 38327818 w 601"/>
              <a:gd name="T11" fmla="*/ 78678142 h 609"/>
              <a:gd name="T12" fmla="*/ 38327818 w 601"/>
              <a:gd name="T13" fmla="*/ 7376244 h 609"/>
              <a:gd name="T14" fmla="*/ 38327818 w 601"/>
              <a:gd name="T15" fmla="*/ 7376244 h 609"/>
              <a:gd name="T16" fmla="*/ 7226723 w 601"/>
              <a:gd name="T17" fmla="*/ 39339251 h 609"/>
              <a:gd name="T18" fmla="*/ 15485886 w 601"/>
              <a:gd name="T19" fmla="*/ 60431965 h 609"/>
              <a:gd name="T20" fmla="*/ 23616083 w 601"/>
              <a:gd name="T21" fmla="*/ 57714571 h 609"/>
              <a:gd name="T22" fmla="*/ 31875246 w 601"/>
              <a:gd name="T23" fmla="*/ 54091380 h 609"/>
              <a:gd name="T24" fmla="*/ 31875246 w 601"/>
              <a:gd name="T25" fmla="*/ 48526731 h 609"/>
              <a:gd name="T26" fmla="*/ 28261705 w 601"/>
              <a:gd name="T27" fmla="*/ 41280349 h 609"/>
              <a:gd name="T28" fmla="*/ 26455114 w 601"/>
              <a:gd name="T29" fmla="*/ 38433453 h 609"/>
              <a:gd name="T30" fmla="*/ 27358589 w 601"/>
              <a:gd name="T31" fmla="*/ 32998307 h 609"/>
              <a:gd name="T32" fmla="*/ 27358589 w 601"/>
              <a:gd name="T33" fmla="*/ 26527860 h 609"/>
              <a:gd name="T34" fmla="*/ 38327818 w 601"/>
              <a:gd name="T35" fmla="*/ 17469523 h 609"/>
              <a:gd name="T36" fmla="*/ 50200163 w 601"/>
              <a:gd name="T37" fmla="*/ 26527860 h 609"/>
              <a:gd name="T38" fmla="*/ 49167722 w 601"/>
              <a:gd name="T39" fmla="*/ 32998307 h 609"/>
              <a:gd name="T40" fmla="*/ 50200163 w 601"/>
              <a:gd name="T41" fmla="*/ 38433453 h 609"/>
              <a:gd name="T42" fmla="*/ 48264607 w 601"/>
              <a:gd name="T43" fmla="*/ 41280349 h 609"/>
              <a:gd name="T44" fmla="*/ 45554541 w 601"/>
              <a:gd name="T45" fmla="*/ 48526731 h 609"/>
              <a:gd name="T46" fmla="*/ 45554541 w 601"/>
              <a:gd name="T47" fmla="*/ 54091380 h 609"/>
              <a:gd name="T48" fmla="*/ 52910229 w 601"/>
              <a:gd name="T49" fmla="*/ 57714571 h 609"/>
              <a:gd name="T50" fmla="*/ 61943901 w 601"/>
              <a:gd name="T51" fmla="*/ 60431965 h 609"/>
              <a:gd name="T52" fmla="*/ 70203064 w 601"/>
              <a:gd name="T53" fmla="*/ 39339251 h 609"/>
              <a:gd name="T54" fmla="*/ 38327818 w 601"/>
              <a:gd name="T55" fmla="*/ 7376244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4" name="Freeform 89"/>
          <p:cNvSpPr>
            <a:spLocks noChangeArrowheads="1"/>
          </p:cNvSpPr>
          <p:nvPr/>
        </p:nvSpPr>
        <p:spPr bwMode="auto">
          <a:xfrm>
            <a:off x="4575573" y="3230032"/>
            <a:ext cx="292024" cy="203200"/>
          </a:xfrm>
          <a:custGeom>
            <a:avLst/>
            <a:gdLst>
              <a:gd name="T0" fmla="*/ 78807547 w 608"/>
              <a:gd name="T1" fmla="*/ 52720001 h 425"/>
              <a:gd name="T2" fmla="*/ 78807547 w 608"/>
              <a:gd name="T3" fmla="*/ 52720001 h 425"/>
              <a:gd name="T4" fmla="*/ 78807547 w 608"/>
              <a:gd name="T5" fmla="*/ 52720001 h 425"/>
              <a:gd name="T6" fmla="*/ 76081000 w 608"/>
              <a:gd name="T7" fmla="*/ 54520114 h 425"/>
              <a:gd name="T8" fmla="*/ 57774906 w 608"/>
              <a:gd name="T9" fmla="*/ 54520114 h 425"/>
              <a:gd name="T10" fmla="*/ 60501092 w 608"/>
              <a:gd name="T11" fmla="*/ 51819944 h 425"/>
              <a:gd name="T12" fmla="*/ 60501092 w 608"/>
              <a:gd name="T13" fmla="*/ 51819944 h 425"/>
              <a:gd name="T14" fmla="*/ 60501092 w 608"/>
              <a:gd name="T15" fmla="*/ 51819944 h 425"/>
              <a:gd name="T16" fmla="*/ 52321812 w 608"/>
              <a:gd name="T17" fmla="*/ 37289949 h 425"/>
              <a:gd name="T18" fmla="*/ 46739003 w 608"/>
              <a:gd name="T19" fmla="*/ 35489478 h 425"/>
              <a:gd name="T20" fmla="*/ 46739003 w 608"/>
              <a:gd name="T21" fmla="*/ 30989195 h 425"/>
              <a:gd name="T22" fmla="*/ 44012816 w 608"/>
              <a:gd name="T23" fmla="*/ 24559708 h 425"/>
              <a:gd name="T24" fmla="*/ 43103727 w 608"/>
              <a:gd name="T25" fmla="*/ 21859539 h 425"/>
              <a:gd name="T26" fmla="*/ 43103727 w 608"/>
              <a:gd name="T27" fmla="*/ 18130580 h 425"/>
              <a:gd name="T28" fmla="*/ 43103727 w 608"/>
              <a:gd name="T29" fmla="*/ 12729882 h 425"/>
              <a:gd name="T30" fmla="*/ 52321812 w 608"/>
              <a:gd name="T31" fmla="*/ 5529072 h 425"/>
              <a:gd name="T32" fmla="*/ 62318910 w 608"/>
              <a:gd name="T33" fmla="*/ 12729882 h 425"/>
              <a:gd name="T34" fmla="*/ 61410182 w 608"/>
              <a:gd name="T35" fmla="*/ 18130580 h 425"/>
              <a:gd name="T36" fmla="*/ 62318910 w 608"/>
              <a:gd name="T37" fmla="*/ 21859539 h 425"/>
              <a:gd name="T38" fmla="*/ 60501092 w 608"/>
              <a:gd name="T39" fmla="*/ 24559708 h 425"/>
              <a:gd name="T40" fmla="*/ 57774906 w 608"/>
              <a:gd name="T41" fmla="*/ 30989195 h 425"/>
              <a:gd name="T42" fmla="*/ 57774906 w 608"/>
              <a:gd name="T43" fmla="*/ 35489478 h 425"/>
              <a:gd name="T44" fmla="*/ 64136368 w 608"/>
              <a:gd name="T45" fmla="*/ 38190006 h 425"/>
              <a:gd name="T46" fmla="*/ 71536996 w 608"/>
              <a:gd name="T47" fmla="*/ 40890175 h 425"/>
              <a:gd name="T48" fmla="*/ 78807547 w 608"/>
              <a:gd name="T49" fmla="*/ 52720001 h 425"/>
              <a:gd name="T50" fmla="*/ 42194998 w 608"/>
              <a:gd name="T51" fmla="*/ 36389534 h 425"/>
              <a:gd name="T52" fmla="*/ 42194998 w 608"/>
              <a:gd name="T53" fmla="*/ 36389534 h 425"/>
              <a:gd name="T54" fmla="*/ 50374278 w 608"/>
              <a:gd name="T55" fmla="*/ 39090062 h 425"/>
              <a:gd name="T56" fmla="*/ 57774906 w 608"/>
              <a:gd name="T57" fmla="*/ 51819944 h 425"/>
              <a:gd name="T58" fmla="*/ 57774906 w 608"/>
              <a:gd name="T59" fmla="*/ 51819944 h 425"/>
              <a:gd name="T60" fmla="*/ 57774906 w 608"/>
              <a:gd name="T61" fmla="*/ 51819944 h 425"/>
              <a:gd name="T62" fmla="*/ 55048359 w 608"/>
              <a:gd name="T63" fmla="*/ 54520114 h 425"/>
              <a:gd name="T64" fmla="*/ 2726547 w 608"/>
              <a:gd name="T65" fmla="*/ 54520114 h 425"/>
              <a:gd name="T66" fmla="*/ 0 w 608"/>
              <a:gd name="T67" fmla="*/ 51819944 h 425"/>
              <a:gd name="T68" fmla="*/ 0 w 608"/>
              <a:gd name="T69" fmla="*/ 51819944 h 425"/>
              <a:gd name="T70" fmla="*/ 0 w 608"/>
              <a:gd name="T71" fmla="*/ 51819944 h 425"/>
              <a:gd name="T72" fmla="*/ 7270552 w 608"/>
              <a:gd name="T73" fmla="*/ 39090062 h 425"/>
              <a:gd name="T74" fmla="*/ 15579547 w 608"/>
              <a:gd name="T75" fmla="*/ 36389534 h 425"/>
              <a:gd name="T76" fmla="*/ 22850099 w 608"/>
              <a:gd name="T77" fmla="*/ 33689365 h 425"/>
              <a:gd name="T78" fmla="*/ 22850099 w 608"/>
              <a:gd name="T79" fmla="*/ 28160293 h 425"/>
              <a:gd name="T80" fmla="*/ 20123912 w 608"/>
              <a:gd name="T81" fmla="*/ 21859539 h 425"/>
              <a:gd name="T82" fmla="*/ 18306094 w 608"/>
              <a:gd name="T83" fmla="*/ 19159369 h 425"/>
              <a:gd name="T84" fmla="*/ 19214823 w 608"/>
              <a:gd name="T85" fmla="*/ 14529995 h 425"/>
              <a:gd name="T86" fmla="*/ 18306094 w 608"/>
              <a:gd name="T87" fmla="*/ 9129656 h 425"/>
              <a:gd name="T88" fmla="*/ 28432908 w 608"/>
              <a:gd name="T89" fmla="*/ 0 h 425"/>
              <a:gd name="T90" fmla="*/ 39468811 w 608"/>
              <a:gd name="T91" fmla="*/ 9129656 h 425"/>
              <a:gd name="T92" fmla="*/ 38559722 w 608"/>
              <a:gd name="T93" fmla="*/ 14529995 h 425"/>
              <a:gd name="T94" fmla="*/ 39468811 w 608"/>
              <a:gd name="T95" fmla="*/ 19159369 h 425"/>
              <a:gd name="T96" fmla="*/ 37650993 w 608"/>
              <a:gd name="T97" fmla="*/ 21859539 h 425"/>
              <a:gd name="T98" fmla="*/ 34794731 w 608"/>
              <a:gd name="T99" fmla="*/ 28160293 h 425"/>
              <a:gd name="T100" fmla="*/ 34794731 w 608"/>
              <a:gd name="T101" fmla="*/ 33689365 h 425"/>
              <a:gd name="T102" fmla="*/ 42194998 w 608"/>
              <a:gd name="T103" fmla="*/ 36389534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5" name="Freeform 90"/>
          <p:cNvSpPr>
            <a:spLocks noChangeArrowheads="1"/>
          </p:cNvSpPr>
          <p:nvPr/>
        </p:nvSpPr>
        <p:spPr bwMode="auto">
          <a:xfrm>
            <a:off x="4069821" y="3153832"/>
            <a:ext cx="287792" cy="279400"/>
          </a:xfrm>
          <a:custGeom>
            <a:avLst/>
            <a:gdLst>
              <a:gd name="T0" fmla="*/ 76526312 w 601"/>
              <a:gd name="T1" fmla="*/ 66441079 h 580"/>
              <a:gd name="T2" fmla="*/ 76526312 w 601"/>
              <a:gd name="T3" fmla="*/ 66441079 h 580"/>
              <a:gd name="T4" fmla="*/ 76526312 w 601"/>
              <a:gd name="T5" fmla="*/ 66441079 h 580"/>
              <a:gd name="T6" fmla="*/ 68396114 w 601"/>
              <a:gd name="T7" fmla="*/ 74664833 h 580"/>
              <a:gd name="T8" fmla="*/ 68396114 w 601"/>
              <a:gd name="T9" fmla="*/ 74664833 h 580"/>
              <a:gd name="T10" fmla="*/ 65557083 w 601"/>
              <a:gd name="T11" fmla="*/ 75578543 h 580"/>
              <a:gd name="T12" fmla="*/ 61943901 w 601"/>
              <a:gd name="T13" fmla="*/ 71923702 h 580"/>
              <a:gd name="T14" fmla="*/ 62847017 w 601"/>
              <a:gd name="T15" fmla="*/ 70095920 h 580"/>
              <a:gd name="T16" fmla="*/ 62847017 w 601"/>
              <a:gd name="T17" fmla="*/ 70095920 h 580"/>
              <a:gd name="T18" fmla="*/ 65557083 w 601"/>
              <a:gd name="T19" fmla="*/ 67354789 h 580"/>
              <a:gd name="T20" fmla="*/ 48264607 w 601"/>
              <a:gd name="T21" fmla="*/ 67354789 h 580"/>
              <a:gd name="T22" fmla="*/ 44651066 w 601"/>
              <a:gd name="T23" fmla="*/ 63569522 h 580"/>
              <a:gd name="T24" fmla="*/ 48264607 w 601"/>
              <a:gd name="T25" fmla="*/ 59914681 h 580"/>
              <a:gd name="T26" fmla="*/ 65557083 w 601"/>
              <a:gd name="T27" fmla="*/ 59914681 h 580"/>
              <a:gd name="T28" fmla="*/ 62847017 w 601"/>
              <a:gd name="T29" fmla="*/ 57173188 h 580"/>
              <a:gd name="T30" fmla="*/ 62847017 w 601"/>
              <a:gd name="T31" fmla="*/ 57173188 h 580"/>
              <a:gd name="T32" fmla="*/ 61943901 w 601"/>
              <a:gd name="T33" fmla="*/ 55345768 h 580"/>
              <a:gd name="T34" fmla="*/ 65557083 w 601"/>
              <a:gd name="T35" fmla="*/ 51690927 h 580"/>
              <a:gd name="T36" fmla="*/ 68396114 w 601"/>
              <a:gd name="T37" fmla="*/ 52604637 h 580"/>
              <a:gd name="T38" fmla="*/ 68396114 w 601"/>
              <a:gd name="T39" fmla="*/ 52604637 h 580"/>
              <a:gd name="T40" fmla="*/ 76526312 w 601"/>
              <a:gd name="T41" fmla="*/ 60828391 h 580"/>
              <a:gd name="T42" fmla="*/ 76526312 w 601"/>
              <a:gd name="T43" fmla="*/ 60828391 h 580"/>
              <a:gd name="T44" fmla="*/ 77429787 w 601"/>
              <a:gd name="T45" fmla="*/ 63569522 h 580"/>
              <a:gd name="T46" fmla="*/ 76526312 w 601"/>
              <a:gd name="T47" fmla="*/ 66441079 h 580"/>
              <a:gd name="T48" fmla="*/ 58330360 w 601"/>
              <a:gd name="T49" fmla="*/ 56259478 h 580"/>
              <a:gd name="T50" fmla="*/ 58330360 w 601"/>
              <a:gd name="T51" fmla="*/ 56259478 h 580"/>
              <a:gd name="T52" fmla="*/ 48264607 w 601"/>
              <a:gd name="T53" fmla="*/ 56259478 h 580"/>
              <a:gd name="T54" fmla="*/ 41037884 w 601"/>
              <a:gd name="T55" fmla="*/ 63569522 h 580"/>
              <a:gd name="T56" fmla="*/ 48264607 w 601"/>
              <a:gd name="T57" fmla="*/ 71009630 h 580"/>
              <a:gd name="T58" fmla="*/ 58330360 w 601"/>
              <a:gd name="T59" fmla="*/ 71009630 h 580"/>
              <a:gd name="T60" fmla="*/ 58330360 w 601"/>
              <a:gd name="T61" fmla="*/ 71923702 h 580"/>
              <a:gd name="T62" fmla="*/ 59233835 w 601"/>
              <a:gd name="T63" fmla="*/ 75578543 h 580"/>
              <a:gd name="T64" fmla="*/ 3613541 w 601"/>
              <a:gd name="T65" fmla="*/ 75578543 h 580"/>
              <a:gd name="T66" fmla="*/ 0 w 601"/>
              <a:gd name="T67" fmla="*/ 71923702 h 580"/>
              <a:gd name="T68" fmla="*/ 0 w 601"/>
              <a:gd name="T69" fmla="*/ 71923702 h 580"/>
              <a:gd name="T70" fmla="*/ 0 w 601"/>
              <a:gd name="T71" fmla="*/ 71923702 h 580"/>
              <a:gd name="T72" fmla="*/ 9936789 w 601"/>
              <a:gd name="T73" fmla="*/ 53518347 h 580"/>
              <a:gd name="T74" fmla="*/ 20906017 w 601"/>
              <a:gd name="T75" fmla="*/ 49733080 h 580"/>
              <a:gd name="T76" fmla="*/ 30068655 w 601"/>
              <a:gd name="T77" fmla="*/ 46077877 h 580"/>
              <a:gd name="T78" fmla="*/ 30068655 w 601"/>
              <a:gd name="T79" fmla="*/ 38637768 h 580"/>
              <a:gd name="T80" fmla="*/ 26326149 w 601"/>
              <a:gd name="T81" fmla="*/ 29500304 h 580"/>
              <a:gd name="T82" fmla="*/ 24519558 w 601"/>
              <a:gd name="T83" fmla="*/ 25845463 h 580"/>
              <a:gd name="T84" fmla="*/ 25422674 w 601"/>
              <a:gd name="T85" fmla="*/ 19318704 h 580"/>
              <a:gd name="T86" fmla="*/ 24519558 w 601"/>
              <a:gd name="T87" fmla="*/ 12009021 h 580"/>
              <a:gd name="T88" fmla="*/ 39230934 w 601"/>
              <a:gd name="T89" fmla="*/ 0 h 580"/>
              <a:gd name="T90" fmla="*/ 52910229 w 601"/>
              <a:gd name="T91" fmla="*/ 12009021 h 580"/>
              <a:gd name="T92" fmla="*/ 51877788 w 601"/>
              <a:gd name="T93" fmla="*/ 19318704 h 580"/>
              <a:gd name="T94" fmla="*/ 53813704 w 601"/>
              <a:gd name="T95" fmla="*/ 25845463 h 580"/>
              <a:gd name="T96" fmla="*/ 50974673 w 601"/>
              <a:gd name="T97" fmla="*/ 29500304 h 580"/>
              <a:gd name="T98" fmla="*/ 47361132 w 601"/>
              <a:gd name="T99" fmla="*/ 38637768 h 580"/>
              <a:gd name="T100" fmla="*/ 47361132 w 601"/>
              <a:gd name="T101" fmla="*/ 46077877 h 580"/>
              <a:gd name="T102" fmla="*/ 56523770 w 601"/>
              <a:gd name="T103" fmla="*/ 49733080 h 580"/>
              <a:gd name="T104" fmla="*/ 59233835 w 601"/>
              <a:gd name="T105" fmla="*/ 50646790 h 580"/>
              <a:gd name="T106" fmla="*/ 58330360 w 601"/>
              <a:gd name="T107" fmla="*/ 55345768 h 580"/>
              <a:gd name="T108" fmla="*/ 58330360 w 601"/>
              <a:gd name="T109" fmla="*/ 56259478 h 580"/>
              <a:gd name="T110" fmla="*/ 77429787 w 601"/>
              <a:gd name="T111" fmla="*/ 71923702 h 580"/>
              <a:gd name="T112" fmla="*/ 77429787 w 601"/>
              <a:gd name="T113" fmla="*/ 71923702 h 580"/>
              <a:gd name="T114" fmla="*/ 77429787 w 601"/>
              <a:gd name="T115" fmla="*/ 71923702 h 580"/>
              <a:gd name="T116" fmla="*/ 77429787 w 601"/>
              <a:gd name="T117" fmla="*/ 71923702 h 580"/>
              <a:gd name="T118" fmla="*/ 73816246 w 601"/>
              <a:gd name="T119" fmla="*/ 75578543 h 580"/>
              <a:gd name="T120" fmla="*/ 72009655 w 601"/>
              <a:gd name="T121" fmla="*/ 75578543 h 580"/>
              <a:gd name="T122" fmla="*/ 77429787 w 601"/>
              <a:gd name="T123" fmla="*/ 70095920 h 580"/>
              <a:gd name="T124" fmla="*/ 77429787 w 601"/>
              <a:gd name="T125" fmla="*/ 71923702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6" name="Freeform 91"/>
          <p:cNvSpPr>
            <a:spLocks noChangeArrowheads="1"/>
          </p:cNvSpPr>
          <p:nvPr/>
        </p:nvSpPr>
        <p:spPr bwMode="auto">
          <a:xfrm>
            <a:off x="3564070" y="3153832"/>
            <a:ext cx="287792" cy="279400"/>
          </a:xfrm>
          <a:custGeom>
            <a:avLst/>
            <a:gdLst>
              <a:gd name="T0" fmla="*/ 73816246 w 601"/>
              <a:gd name="T1" fmla="*/ 67354789 h 580"/>
              <a:gd name="T2" fmla="*/ 59233835 w 601"/>
              <a:gd name="T3" fmla="*/ 70095920 h 580"/>
              <a:gd name="T4" fmla="*/ 60136951 w 601"/>
              <a:gd name="T5" fmla="*/ 71923702 h 580"/>
              <a:gd name="T6" fmla="*/ 54716819 w 601"/>
              <a:gd name="T7" fmla="*/ 74664833 h 580"/>
              <a:gd name="T8" fmla="*/ 45554541 w 601"/>
              <a:gd name="T9" fmla="*/ 66441079 h 580"/>
              <a:gd name="T10" fmla="*/ 44651066 w 601"/>
              <a:gd name="T11" fmla="*/ 63569522 h 580"/>
              <a:gd name="T12" fmla="*/ 45554541 w 601"/>
              <a:gd name="T13" fmla="*/ 60828391 h 580"/>
              <a:gd name="T14" fmla="*/ 54716819 w 601"/>
              <a:gd name="T15" fmla="*/ 52604637 h 580"/>
              <a:gd name="T16" fmla="*/ 60136951 w 601"/>
              <a:gd name="T17" fmla="*/ 55345768 h 580"/>
              <a:gd name="T18" fmla="*/ 59233835 w 601"/>
              <a:gd name="T19" fmla="*/ 57173188 h 580"/>
              <a:gd name="T20" fmla="*/ 73816246 w 601"/>
              <a:gd name="T21" fmla="*/ 59914681 h 580"/>
              <a:gd name="T22" fmla="*/ 73816246 w 601"/>
              <a:gd name="T23" fmla="*/ 67354789 h 580"/>
              <a:gd name="T24" fmla="*/ 63750492 w 601"/>
              <a:gd name="T25" fmla="*/ 55345768 h 580"/>
              <a:gd name="T26" fmla="*/ 67363674 w 601"/>
              <a:gd name="T27" fmla="*/ 53518347 h 580"/>
              <a:gd name="T28" fmla="*/ 63750492 w 601"/>
              <a:gd name="T29" fmla="*/ 56259478 h 580"/>
              <a:gd name="T30" fmla="*/ 50974673 w 601"/>
              <a:gd name="T31" fmla="*/ 29500304 h 580"/>
              <a:gd name="T32" fmla="*/ 47361132 w 601"/>
              <a:gd name="T33" fmla="*/ 38637768 h 580"/>
              <a:gd name="T34" fmla="*/ 52781263 w 601"/>
              <a:gd name="T35" fmla="*/ 48819369 h 580"/>
              <a:gd name="T36" fmla="*/ 51877788 w 601"/>
              <a:gd name="T37" fmla="*/ 49733080 h 580"/>
              <a:gd name="T38" fmla="*/ 42844475 w 601"/>
              <a:gd name="T39" fmla="*/ 58086899 h 580"/>
              <a:gd name="T40" fmla="*/ 42844475 w 601"/>
              <a:gd name="T41" fmla="*/ 69182210 h 580"/>
              <a:gd name="T42" fmla="*/ 50071198 w 601"/>
              <a:gd name="T43" fmla="*/ 75578543 h 580"/>
              <a:gd name="T44" fmla="*/ 0 w 601"/>
              <a:gd name="T45" fmla="*/ 71923702 h 580"/>
              <a:gd name="T46" fmla="*/ 0 w 601"/>
              <a:gd name="T47" fmla="*/ 71923702 h 580"/>
              <a:gd name="T48" fmla="*/ 20906017 w 601"/>
              <a:gd name="T49" fmla="*/ 49733080 h 580"/>
              <a:gd name="T50" fmla="*/ 30068655 w 601"/>
              <a:gd name="T51" fmla="*/ 38637768 h 580"/>
              <a:gd name="T52" fmla="*/ 23616083 w 601"/>
              <a:gd name="T53" fmla="*/ 25845463 h 580"/>
              <a:gd name="T54" fmla="*/ 24519558 w 601"/>
              <a:gd name="T55" fmla="*/ 12009021 h 580"/>
              <a:gd name="T56" fmla="*/ 52781263 w 601"/>
              <a:gd name="T57" fmla="*/ 12009021 h 580"/>
              <a:gd name="T58" fmla="*/ 52781263 w 601"/>
              <a:gd name="T59" fmla="*/ 25845463 h 580"/>
              <a:gd name="T60" fmla="*/ 63750492 w 601"/>
              <a:gd name="T61" fmla="*/ 71009630 h 580"/>
              <a:gd name="T62" fmla="*/ 73816246 w 601"/>
              <a:gd name="T63" fmla="*/ 71009630 h 580"/>
              <a:gd name="T64" fmla="*/ 77429787 w 601"/>
              <a:gd name="T65" fmla="*/ 71923702 h 580"/>
              <a:gd name="T66" fmla="*/ 77429787 w 601"/>
              <a:gd name="T67" fmla="*/ 71923702 h 580"/>
              <a:gd name="T68" fmla="*/ 62847017 w 601"/>
              <a:gd name="T69" fmla="*/ 75578543 h 580"/>
              <a:gd name="T70" fmla="*/ 63750492 w 601"/>
              <a:gd name="T71" fmla="*/ 71009630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7" name="Freeform 92"/>
          <p:cNvSpPr>
            <a:spLocks noChangeArrowheads="1"/>
          </p:cNvSpPr>
          <p:nvPr/>
        </p:nvSpPr>
        <p:spPr bwMode="auto">
          <a:xfrm>
            <a:off x="3056202" y="3153832"/>
            <a:ext cx="292024" cy="279400"/>
          </a:xfrm>
          <a:custGeom>
            <a:avLst/>
            <a:gdLst>
              <a:gd name="T0" fmla="*/ 72337558 w 609"/>
              <a:gd name="T1" fmla="*/ 64483232 h 580"/>
              <a:gd name="T2" fmla="*/ 72337558 w 609"/>
              <a:gd name="T3" fmla="*/ 64483232 h 580"/>
              <a:gd name="T4" fmla="*/ 76866547 w 609"/>
              <a:gd name="T5" fmla="*/ 70095920 h 580"/>
              <a:gd name="T6" fmla="*/ 78678142 w 609"/>
              <a:gd name="T7" fmla="*/ 71923702 h 580"/>
              <a:gd name="T8" fmla="*/ 75054951 w 609"/>
              <a:gd name="T9" fmla="*/ 75578543 h 580"/>
              <a:gd name="T10" fmla="*/ 72337558 w 609"/>
              <a:gd name="T11" fmla="*/ 74664833 h 580"/>
              <a:gd name="T12" fmla="*/ 67678707 w 609"/>
              <a:gd name="T13" fmla="*/ 70095920 h 580"/>
              <a:gd name="T14" fmla="*/ 62243920 w 609"/>
              <a:gd name="T15" fmla="*/ 74664833 h 580"/>
              <a:gd name="T16" fmla="*/ 60431965 w 609"/>
              <a:gd name="T17" fmla="*/ 75578543 h 580"/>
              <a:gd name="T18" fmla="*/ 56808774 w 609"/>
              <a:gd name="T19" fmla="*/ 71923702 h 580"/>
              <a:gd name="T20" fmla="*/ 57714571 w 609"/>
              <a:gd name="T21" fmla="*/ 70095920 h 580"/>
              <a:gd name="T22" fmla="*/ 57714571 w 609"/>
              <a:gd name="T23" fmla="*/ 70095920 h 580"/>
              <a:gd name="T24" fmla="*/ 62243920 w 609"/>
              <a:gd name="T25" fmla="*/ 64483232 h 580"/>
              <a:gd name="T26" fmla="*/ 57714571 w 609"/>
              <a:gd name="T27" fmla="*/ 59914681 h 580"/>
              <a:gd name="T28" fmla="*/ 56808774 w 609"/>
              <a:gd name="T29" fmla="*/ 57173188 h 580"/>
              <a:gd name="T30" fmla="*/ 60431965 w 609"/>
              <a:gd name="T31" fmla="*/ 53518347 h 580"/>
              <a:gd name="T32" fmla="*/ 62243920 w 609"/>
              <a:gd name="T33" fmla="*/ 55345768 h 580"/>
              <a:gd name="T34" fmla="*/ 67678707 w 609"/>
              <a:gd name="T35" fmla="*/ 59914681 h 580"/>
              <a:gd name="T36" fmla="*/ 72337558 w 609"/>
              <a:gd name="T37" fmla="*/ 55345768 h 580"/>
              <a:gd name="T38" fmla="*/ 72337558 w 609"/>
              <a:gd name="T39" fmla="*/ 55345768 h 580"/>
              <a:gd name="T40" fmla="*/ 75054951 w 609"/>
              <a:gd name="T41" fmla="*/ 53518347 h 580"/>
              <a:gd name="T42" fmla="*/ 78678142 w 609"/>
              <a:gd name="T43" fmla="*/ 57173188 h 580"/>
              <a:gd name="T44" fmla="*/ 76866547 w 609"/>
              <a:gd name="T45" fmla="*/ 59914681 h 580"/>
              <a:gd name="T46" fmla="*/ 72337558 w 609"/>
              <a:gd name="T47" fmla="*/ 64483232 h 580"/>
              <a:gd name="T48" fmla="*/ 53056080 w 609"/>
              <a:gd name="T49" fmla="*/ 57173188 h 580"/>
              <a:gd name="T50" fmla="*/ 53056080 w 609"/>
              <a:gd name="T51" fmla="*/ 57173188 h 580"/>
              <a:gd name="T52" fmla="*/ 54867675 w 609"/>
              <a:gd name="T53" fmla="*/ 62655811 h 580"/>
              <a:gd name="T54" fmla="*/ 54867675 w 609"/>
              <a:gd name="T55" fmla="*/ 62655811 h 580"/>
              <a:gd name="T56" fmla="*/ 56808774 w 609"/>
              <a:gd name="T57" fmla="*/ 64483232 h 580"/>
              <a:gd name="T58" fmla="*/ 54867675 w 609"/>
              <a:gd name="T59" fmla="*/ 67354789 h 580"/>
              <a:gd name="T60" fmla="*/ 53056080 w 609"/>
              <a:gd name="T61" fmla="*/ 71923702 h 580"/>
              <a:gd name="T62" fmla="*/ 53961878 w 609"/>
              <a:gd name="T63" fmla="*/ 75578543 h 580"/>
              <a:gd name="T64" fmla="*/ 3752694 w 609"/>
              <a:gd name="T65" fmla="*/ 75578543 h 580"/>
              <a:gd name="T66" fmla="*/ 0 w 609"/>
              <a:gd name="T67" fmla="*/ 71923702 h 580"/>
              <a:gd name="T68" fmla="*/ 0 w 609"/>
              <a:gd name="T69" fmla="*/ 71923702 h 580"/>
              <a:gd name="T70" fmla="*/ 0 w 609"/>
              <a:gd name="T71" fmla="*/ 71923702 h 580"/>
              <a:gd name="T72" fmla="*/ 10093638 w 609"/>
              <a:gd name="T73" fmla="*/ 53518347 h 580"/>
              <a:gd name="T74" fmla="*/ 21093073 w 609"/>
              <a:gd name="T75" fmla="*/ 49733080 h 580"/>
              <a:gd name="T76" fmla="*/ 31186711 w 609"/>
              <a:gd name="T77" fmla="*/ 46077877 h 580"/>
              <a:gd name="T78" fmla="*/ 31186711 w 609"/>
              <a:gd name="T79" fmla="*/ 38637768 h 580"/>
              <a:gd name="T80" fmla="*/ 27434018 w 609"/>
              <a:gd name="T81" fmla="*/ 29500304 h 580"/>
              <a:gd name="T82" fmla="*/ 24716265 w 609"/>
              <a:gd name="T83" fmla="*/ 25845463 h 580"/>
              <a:gd name="T84" fmla="*/ 25622062 w 609"/>
              <a:gd name="T85" fmla="*/ 19318704 h 580"/>
              <a:gd name="T86" fmla="*/ 25622062 w 609"/>
              <a:gd name="T87" fmla="*/ 12009021 h 580"/>
              <a:gd name="T88" fmla="*/ 39339251 w 609"/>
              <a:gd name="T89" fmla="*/ 0 h 580"/>
              <a:gd name="T90" fmla="*/ 53961878 w 609"/>
              <a:gd name="T91" fmla="*/ 12009021 h 580"/>
              <a:gd name="T92" fmla="*/ 53056080 w 609"/>
              <a:gd name="T93" fmla="*/ 19318704 h 580"/>
              <a:gd name="T94" fmla="*/ 53961878 w 609"/>
              <a:gd name="T95" fmla="*/ 25845463 h 580"/>
              <a:gd name="T96" fmla="*/ 51244484 w 609"/>
              <a:gd name="T97" fmla="*/ 29500304 h 580"/>
              <a:gd name="T98" fmla="*/ 47620933 w 609"/>
              <a:gd name="T99" fmla="*/ 38637768 h 580"/>
              <a:gd name="T100" fmla="*/ 47620933 w 609"/>
              <a:gd name="T101" fmla="*/ 46077877 h 580"/>
              <a:gd name="T102" fmla="*/ 57714571 w 609"/>
              <a:gd name="T103" fmla="*/ 49733080 h 580"/>
              <a:gd name="T104" fmla="*/ 58620369 w 609"/>
              <a:gd name="T105" fmla="*/ 50646790 h 580"/>
              <a:gd name="T106" fmla="*/ 53056080 w 609"/>
              <a:gd name="T107" fmla="*/ 57173188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8" name="Freeform 93"/>
          <p:cNvSpPr>
            <a:spLocks noChangeArrowheads="1"/>
          </p:cNvSpPr>
          <p:nvPr/>
        </p:nvSpPr>
        <p:spPr bwMode="auto">
          <a:xfrm>
            <a:off x="2550450" y="3153832"/>
            <a:ext cx="289909" cy="279400"/>
          </a:xfrm>
          <a:custGeom>
            <a:avLst/>
            <a:gdLst>
              <a:gd name="T0" fmla="*/ 67348302 w 602"/>
              <a:gd name="T1" fmla="*/ 71923702 h 580"/>
              <a:gd name="T2" fmla="*/ 67348302 w 602"/>
              <a:gd name="T3" fmla="*/ 71923702 h 580"/>
              <a:gd name="T4" fmla="*/ 65520970 w 602"/>
              <a:gd name="T5" fmla="*/ 73751123 h 580"/>
              <a:gd name="T6" fmla="*/ 62780332 w 602"/>
              <a:gd name="T7" fmla="*/ 71923702 h 580"/>
              <a:gd name="T8" fmla="*/ 58212000 w 602"/>
              <a:gd name="T9" fmla="*/ 67354789 h 580"/>
              <a:gd name="T10" fmla="*/ 56254247 w 602"/>
              <a:gd name="T11" fmla="*/ 64483232 h 580"/>
              <a:gd name="T12" fmla="*/ 60039333 w 602"/>
              <a:gd name="T13" fmla="*/ 60828391 h 580"/>
              <a:gd name="T14" fmla="*/ 62780332 w 602"/>
              <a:gd name="T15" fmla="*/ 62655811 h 580"/>
              <a:gd name="T16" fmla="*/ 65520970 w 602"/>
              <a:gd name="T17" fmla="*/ 64483232 h 580"/>
              <a:gd name="T18" fmla="*/ 72960721 w 602"/>
              <a:gd name="T19" fmla="*/ 57173188 h 580"/>
              <a:gd name="T20" fmla="*/ 72960721 w 602"/>
              <a:gd name="T21" fmla="*/ 57173188 h 580"/>
              <a:gd name="T22" fmla="*/ 74788054 w 602"/>
              <a:gd name="T23" fmla="*/ 56259478 h 580"/>
              <a:gd name="T24" fmla="*/ 78442719 w 602"/>
              <a:gd name="T25" fmla="*/ 59914681 h 580"/>
              <a:gd name="T26" fmla="*/ 77529053 w 602"/>
              <a:gd name="T27" fmla="*/ 62655811 h 580"/>
              <a:gd name="T28" fmla="*/ 67348302 w 602"/>
              <a:gd name="T29" fmla="*/ 71923702 h 580"/>
              <a:gd name="T30" fmla="*/ 65520970 w 602"/>
              <a:gd name="T31" fmla="*/ 59000609 h 580"/>
              <a:gd name="T32" fmla="*/ 65520970 w 602"/>
              <a:gd name="T33" fmla="*/ 59000609 h 580"/>
              <a:gd name="T34" fmla="*/ 60039333 w 602"/>
              <a:gd name="T35" fmla="*/ 57173188 h 580"/>
              <a:gd name="T36" fmla="*/ 52599581 w 602"/>
              <a:gd name="T37" fmla="*/ 64483232 h 580"/>
              <a:gd name="T38" fmla="*/ 55340580 w 602"/>
              <a:gd name="T39" fmla="*/ 70095920 h 580"/>
              <a:gd name="T40" fmla="*/ 60039333 w 602"/>
              <a:gd name="T41" fmla="*/ 74664833 h 580"/>
              <a:gd name="T42" fmla="*/ 60952999 w 602"/>
              <a:gd name="T43" fmla="*/ 75578543 h 580"/>
              <a:gd name="T44" fmla="*/ 3785086 w 602"/>
              <a:gd name="T45" fmla="*/ 75578543 h 580"/>
              <a:gd name="T46" fmla="*/ 0 w 602"/>
              <a:gd name="T47" fmla="*/ 71923702 h 580"/>
              <a:gd name="T48" fmla="*/ 0 w 602"/>
              <a:gd name="T49" fmla="*/ 71923702 h 580"/>
              <a:gd name="T50" fmla="*/ 0 w 602"/>
              <a:gd name="T51" fmla="*/ 71923702 h 580"/>
              <a:gd name="T52" fmla="*/ 10180751 w 602"/>
              <a:gd name="T53" fmla="*/ 53518347 h 580"/>
              <a:gd name="T54" fmla="*/ 21274806 w 602"/>
              <a:gd name="T55" fmla="*/ 49733080 h 580"/>
              <a:gd name="T56" fmla="*/ 30411109 w 602"/>
              <a:gd name="T57" fmla="*/ 46077877 h 580"/>
              <a:gd name="T58" fmla="*/ 30411109 w 602"/>
              <a:gd name="T59" fmla="*/ 38637768 h 580"/>
              <a:gd name="T60" fmla="*/ 26756804 w 602"/>
              <a:gd name="T61" fmla="*/ 29500304 h 580"/>
              <a:gd name="T62" fmla="*/ 24929472 w 602"/>
              <a:gd name="T63" fmla="*/ 25845463 h 580"/>
              <a:gd name="T64" fmla="*/ 25843138 w 602"/>
              <a:gd name="T65" fmla="*/ 19318704 h 580"/>
              <a:gd name="T66" fmla="*/ 24929472 w 602"/>
              <a:gd name="T67" fmla="*/ 12009021 h 580"/>
              <a:gd name="T68" fmla="*/ 39678193 w 602"/>
              <a:gd name="T69" fmla="*/ 0 h 580"/>
              <a:gd name="T70" fmla="*/ 53513248 w 602"/>
              <a:gd name="T71" fmla="*/ 12009021 h 580"/>
              <a:gd name="T72" fmla="*/ 52599581 w 602"/>
              <a:gd name="T73" fmla="*/ 19318704 h 580"/>
              <a:gd name="T74" fmla="*/ 54426914 w 602"/>
              <a:gd name="T75" fmla="*/ 25845463 h 580"/>
              <a:gd name="T76" fmla="*/ 51685915 w 602"/>
              <a:gd name="T77" fmla="*/ 29500304 h 580"/>
              <a:gd name="T78" fmla="*/ 48031249 w 602"/>
              <a:gd name="T79" fmla="*/ 38637768 h 580"/>
              <a:gd name="T80" fmla="*/ 48031249 w 602"/>
              <a:gd name="T81" fmla="*/ 46077877 h 580"/>
              <a:gd name="T82" fmla="*/ 57298334 w 602"/>
              <a:gd name="T83" fmla="*/ 49733080 h 580"/>
              <a:gd name="T84" fmla="*/ 69175635 w 602"/>
              <a:gd name="T85" fmla="*/ 53518347 h 580"/>
              <a:gd name="T86" fmla="*/ 70089301 w 602"/>
              <a:gd name="T87" fmla="*/ 54432058 h 580"/>
              <a:gd name="T88" fmla="*/ 70089301 w 602"/>
              <a:gd name="T89" fmla="*/ 54432058 h 580"/>
              <a:gd name="T90" fmla="*/ 65520970 w 602"/>
              <a:gd name="T91" fmla="*/ 59000609 h 580"/>
              <a:gd name="T92" fmla="*/ 78442719 w 602"/>
              <a:gd name="T93" fmla="*/ 67354789 h 580"/>
              <a:gd name="T94" fmla="*/ 78442719 w 602"/>
              <a:gd name="T95" fmla="*/ 67354789 h 580"/>
              <a:gd name="T96" fmla="*/ 78442719 w 602"/>
              <a:gd name="T97" fmla="*/ 71923702 h 580"/>
              <a:gd name="T98" fmla="*/ 78442719 w 602"/>
              <a:gd name="T99" fmla="*/ 71923702 h 580"/>
              <a:gd name="T100" fmla="*/ 78442719 w 602"/>
              <a:gd name="T101" fmla="*/ 71923702 h 580"/>
              <a:gd name="T102" fmla="*/ 74788054 w 602"/>
              <a:gd name="T103" fmla="*/ 75578543 h 580"/>
              <a:gd name="T104" fmla="*/ 69175635 w 602"/>
              <a:gd name="T105" fmla="*/ 75578543 h 580"/>
              <a:gd name="T106" fmla="*/ 70089301 w 602"/>
              <a:gd name="T107" fmla="*/ 74664833 h 580"/>
              <a:gd name="T108" fmla="*/ 78442719 w 602"/>
              <a:gd name="T109" fmla="*/ 67354789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79" name="Freeform 94"/>
          <p:cNvSpPr>
            <a:spLocks noChangeArrowheads="1"/>
          </p:cNvSpPr>
          <p:nvPr/>
        </p:nvSpPr>
        <p:spPr bwMode="auto">
          <a:xfrm>
            <a:off x="2044699" y="3153832"/>
            <a:ext cx="289907" cy="279400"/>
          </a:xfrm>
          <a:custGeom>
            <a:avLst/>
            <a:gdLst>
              <a:gd name="T0" fmla="*/ 78441997 w 602"/>
              <a:gd name="T1" fmla="*/ 71923702 h 580"/>
              <a:gd name="T2" fmla="*/ 78441997 w 602"/>
              <a:gd name="T3" fmla="*/ 71923702 h 580"/>
              <a:gd name="T4" fmla="*/ 78441997 w 602"/>
              <a:gd name="T5" fmla="*/ 71923702 h 580"/>
              <a:gd name="T6" fmla="*/ 74787349 w 602"/>
              <a:gd name="T7" fmla="*/ 75578543 h 580"/>
              <a:gd name="T8" fmla="*/ 3785069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9266680 w 602"/>
              <a:gd name="T17" fmla="*/ 53518347 h 580"/>
              <a:gd name="T18" fmla="*/ 21274708 w 602"/>
              <a:gd name="T19" fmla="*/ 49733080 h 580"/>
              <a:gd name="T20" fmla="*/ 30410969 w 602"/>
              <a:gd name="T21" fmla="*/ 46077877 h 580"/>
              <a:gd name="T22" fmla="*/ 30410969 w 602"/>
              <a:gd name="T23" fmla="*/ 38637768 h 580"/>
              <a:gd name="T24" fmla="*/ 26756320 w 602"/>
              <a:gd name="T25" fmla="*/ 29500304 h 580"/>
              <a:gd name="T26" fmla="*/ 24015334 w 602"/>
              <a:gd name="T27" fmla="*/ 25845463 h 580"/>
              <a:gd name="T28" fmla="*/ 25842658 w 602"/>
              <a:gd name="T29" fmla="*/ 19318704 h 580"/>
              <a:gd name="T30" fmla="*/ 24928996 w 602"/>
              <a:gd name="T31" fmla="*/ 12009021 h 580"/>
              <a:gd name="T32" fmla="*/ 38763987 w 602"/>
              <a:gd name="T33" fmla="*/ 0 h 580"/>
              <a:gd name="T34" fmla="*/ 53512640 w 602"/>
              <a:gd name="T35" fmla="*/ 12009021 h 580"/>
              <a:gd name="T36" fmla="*/ 52598978 w 602"/>
              <a:gd name="T37" fmla="*/ 19318704 h 580"/>
              <a:gd name="T38" fmla="*/ 53512640 w 602"/>
              <a:gd name="T39" fmla="*/ 25845463 h 580"/>
              <a:gd name="T40" fmla="*/ 51685677 w 602"/>
              <a:gd name="T41" fmla="*/ 29500304 h 580"/>
              <a:gd name="T42" fmla="*/ 48031029 w 602"/>
              <a:gd name="T43" fmla="*/ 38637768 h 580"/>
              <a:gd name="T44" fmla="*/ 48031029 w 602"/>
              <a:gd name="T45" fmla="*/ 46077877 h 580"/>
              <a:gd name="T46" fmla="*/ 57167289 w 602"/>
              <a:gd name="T47" fmla="*/ 49733080 h 580"/>
              <a:gd name="T48" fmla="*/ 68261294 w 602"/>
              <a:gd name="T49" fmla="*/ 53518347 h 580"/>
              <a:gd name="T50" fmla="*/ 72960024 w 602"/>
              <a:gd name="T51" fmla="*/ 57173188 h 580"/>
              <a:gd name="T52" fmla="*/ 59125033 w 602"/>
              <a:gd name="T53" fmla="*/ 57173188 h 580"/>
              <a:gd name="T54" fmla="*/ 51685677 w 602"/>
              <a:gd name="T55" fmla="*/ 64483232 h 580"/>
              <a:gd name="T56" fmla="*/ 59125033 w 602"/>
              <a:gd name="T57" fmla="*/ 71923702 h 580"/>
              <a:gd name="T58" fmla="*/ 73873686 w 602"/>
              <a:gd name="T59" fmla="*/ 71923702 h 580"/>
              <a:gd name="T60" fmla="*/ 78441997 w 602"/>
              <a:gd name="T61" fmla="*/ 70095920 h 580"/>
              <a:gd name="T62" fmla="*/ 78441997 w 602"/>
              <a:gd name="T63" fmla="*/ 71923702 h 580"/>
              <a:gd name="T64" fmla="*/ 73873686 w 602"/>
              <a:gd name="T65" fmla="*/ 68268500 h 580"/>
              <a:gd name="T66" fmla="*/ 73873686 w 602"/>
              <a:gd name="T67" fmla="*/ 68268500 h 580"/>
              <a:gd name="T68" fmla="*/ 59125033 w 602"/>
              <a:gd name="T69" fmla="*/ 68268500 h 580"/>
              <a:gd name="T70" fmla="*/ 55339965 w 602"/>
              <a:gd name="T71" fmla="*/ 64483232 h 580"/>
              <a:gd name="T72" fmla="*/ 59125033 w 602"/>
              <a:gd name="T73" fmla="*/ 60828391 h 580"/>
              <a:gd name="T74" fmla="*/ 73873686 w 602"/>
              <a:gd name="T75" fmla="*/ 60828391 h 580"/>
              <a:gd name="T76" fmla="*/ 77528335 w 602"/>
              <a:gd name="T77" fmla="*/ 64483232 h 580"/>
              <a:gd name="T78" fmla="*/ 73873686 w 602"/>
              <a:gd name="T79" fmla="*/ 68268500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0" name="Freeform 95"/>
          <p:cNvSpPr>
            <a:spLocks noChangeArrowheads="1"/>
          </p:cNvSpPr>
          <p:nvPr/>
        </p:nvSpPr>
        <p:spPr bwMode="auto">
          <a:xfrm>
            <a:off x="1536832" y="3153832"/>
            <a:ext cx="292024" cy="279400"/>
          </a:xfrm>
          <a:custGeom>
            <a:avLst/>
            <a:gdLst>
              <a:gd name="T0" fmla="*/ 78678142 w 609"/>
              <a:gd name="T1" fmla="*/ 71923702 h 580"/>
              <a:gd name="T2" fmla="*/ 78678142 w 609"/>
              <a:gd name="T3" fmla="*/ 71923702 h 580"/>
              <a:gd name="T4" fmla="*/ 78678142 w 609"/>
              <a:gd name="T5" fmla="*/ 71923702 h 580"/>
              <a:gd name="T6" fmla="*/ 75054951 w 609"/>
              <a:gd name="T7" fmla="*/ 75578543 h 580"/>
              <a:gd name="T8" fmla="*/ 72208055 w 609"/>
              <a:gd name="T9" fmla="*/ 75578543 h 580"/>
              <a:gd name="T10" fmla="*/ 73113853 w 609"/>
              <a:gd name="T11" fmla="*/ 71923702 h 580"/>
              <a:gd name="T12" fmla="*/ 78678142 w 609"/>
              <a:gd name="T13" fmla="*/ 70095920 h 580"/>
              <a:gd name="T14" fmla="*/ 78678142 w 609"/>
              <a:gd name="T15" fmla="*/ 71923702 h 580"/>
              <a:gd name="T16" fmla="*/ 73113853 w 609"/>
              <a:gd name="T17" fmla="*/ 68268500 h 580"/>
              <a:gd name="T18" fmla="*/ 73113853 w 609"/>
              <a:gd name="T19" fmla="*/ 68268500 h 580"/>
              <a:gd name="T20" fmla="*/ 69490662 w 609"/>
              <a:gd name="T21" fmla="*/ 68268500 h 580"/>
              <a:gd name="T22" fmla="*/ 69490662 w 609"/>
              <a:gd name="T23" fmla="*/ 71923702 h 580"/>
              <a:gd name="T24" fmla="*/ 65867111 w 609"/>
              <a:gd name="T25" fmla="*/ 75578543 h 580"/>
              <a:gd name="T26" fmla="*/ 62243920 w 609"/>
              <a:gd name="T27" fmla="*/ 71923702 h 580"/>
              <a:gd name="T28" fmla="*/ 62243920 w 609"/>
              <a:gd name="T29" fmla="*/ 68268500 h 580"/>
              <a:gd name="T30" fmla="*/ 58491226 w 609"/>
              <a:gd name="T31" fmla="*/ 68268500 h 580"/>
              <a:gd name="T32" fmla="*/ 54867675 w 609"/>
              <a:gd name="T33" fmla="*/ 64483232 h 580"/>
              <a:gd name="T34" fmla="*/ 58491226 w 609"/>
              <a:gd name="T35" fmla="*/ 60828391 h 580"/>
              <a:gd name="T36" fmla="*/ 62243920 w 609"/>
              <a:gd name="T37" fmla="*/ 60828391 h 580"/>
              <a:gd name="T38" fmla="*/ 62243920 w 609"/>
              <a:gd name="T39" fmla="*/ 57173188 h 580"/>
              <a:gd name="T40" fmla="*/ 65867111 w 609"/>
              <a:gd name="T41" fmla="*/ 53518347 h 580"/>
              <a:gd name="T42" fmla="*/ 69490662 w 609"/>
              <a:gd name="T43" fmla="*/ 57173188 h 580"/>
              <a:gd name="T44" fmla="*/ 69490662 w 609"/>
              <a:gd name="T45" fmla="*/ 60828391 h 580"/>
              <a:gd name="T46" fmla="*/ 73113853 w 609"/>
              <a:gd name="T47" fmla="*/ 60828391 h 580"/>
              <a:gd name="T48" fmla="*/ 76866547 w 609"/>
              <a:gd name="T49" fmla="*/ 64483232 h 580"/>
              <a:gd name="T50" fmla="*/ 73113853 w 609"/>
              <a:gd name="T51" fmla="*/ 68268500 h 580"/>
              <a:gd name="T52" fmla="*/ 58491226 w 609"/>
              <a:gd name="T53" fmla="*/ 57173188 h 580"/>
              <a:gd name="T54" fmla="*/ 58491226 w 609"/>
              <a:gd name="T55" fmla="*/ 57173188 h 580"/>
              <a:gd name="T56" fmla="*/ 51244484 w 609"/>
              <a:gd name="T57" fmla="*/ 64483232 h 580"/>
              <a:gd name="T58" fmla="*/ 58491226 w 609"/>
              <a:gd name="T59" fmla="*/ 71923702 h 580"/>
              <a:gd name="T60" fmla="*/ 59397024 w 609"/>
              <a:gd name="T61" fmla="*/ 75578543 h 580"/>
              <a:gd name="T62" fmla="*/ 3623191 w 609"/>
              <a:gd name="T63" fmla="*/ 75578543 h 580"/>
              <a:gd name="T64" fmla="*/ 0 w 609"/>
              <a:gd name="T65" fmla="*/ 71923702 h 580"/>
              <a:gd name="T66" fmla="*/ 0 w 609"/>
              <a:gd name="T67" fmla="*/ 71923702 h 580"/>
              <a:gd name="T68" fmla="*/ 0 w 609"/>
              <a:gd name="T69" fmla="*/ 71923702 h 580"/>
              <a:gd name="T70" fmla="*/ 10093638 w 609"/>
              <a:gd name="T71" fmla="*/ 53518347 h 580"/>
              <a:gd name="T72" fmla="*/ 21093073 w 609"/>
              <a:gd name="T73" fmla="*/ 49733080 h 580"/>
              <a:gd name="T74" fmla="*/ 31057209 w 609"/>
              <a:gd name="T75" fmla="*/ 46077877 h 580"/>
              <a:gd name="T76" fmla="*/ 31057209 w 609"/>
              <a:gd name="T77" fmla="*/ 38637768 h 580"/>
              <a:gd name="T78" fmla="*/ 27434018 w 609"/>
              <a:gd name="T79" fmla="*/ 29500304 h 580"/>
              <a:gd name="T80" fmla="*/ 24716265 w 609"/>
              <a:gd name="T81" fmla="*/ 25845463 h 580"/>
              <a:gd name="T82" fmla="*/ 25622062 w 609"/>
              <a:gd name="T83" fmla="*/ 19318704 h 580"/>
              <a:gd name="T84" fmla="*/ 25622062 w 609"/>
              <a:gd name="T85" fmla="*/ 12009021 h 580"/>
              <a:gd name="T86" fmla="*/ 39339251 w 609"/>
              <a:gd name="T87" fmla="*/ 0 h 580"/>
              <a:gd name="T88" fmla="*/ 53961878 w 609"/>
              <a:gd name="T89" fmla="*/ 12009021 h 580"/>
              <a:gd name="T90" fmla="*/ 53056080 w 609"/>
              <a:gd name="T91" fmla="*/ 19318704 h 580"/>
              <a:gd name="T92" fmla="*/ 53961878 w 609"/>
              <a:gd name="T93" fmla="*/ 25845463 h 580"/>
              <a:gd name="T94" fmla="*/ 51244484 w 609"/>
              <a:gd name="T95" fmla="*/ 29500304 h 580"/>
              <a:gd name="T96" fmla="*/ 47620933 w 609"/>
              <a:gd name="T97" fmla="*/ 38637768 h 580"/>
              <a:gd name="T98" fmla="*/ 47620933 w 609"/>
              <a:gd name="T99" fmla="*/ 46077877 h 580"/>
              <a:gd name="T100" fmla="*/ 57585069 w 609"/>
              <a:gd name="T101" fmla="*/ 49733080 h 580"/>
              <a:gd name="T102" fmla="*/ 62243920 w 609"/>
              <a:gd name="T103" fmla="*/ 51690927 h 580"/>
              <a:gd name="T104" fmla="*/ 58491226 w 609"/>
              <a:gd name="T105" fmla="*/ 57173188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1" name="Freeform 96"/>
          <p:cNvSpPr>
            <a:spLocks noChangeArrowheads="1"/>
          </p:cNvSpPr>
          <p:nvPr/>
        </p:nvSpPr>
        <p:spPr bwMode="auto">
          <a:xfrm>
            <a:off x="1031080" y="3153832"/>
            <a:ext cx="289909" cy="279400"/>
          </a:xfrm>
          <a:custGeom>
            <a:avLst/>
            <a:gdLst>
              <a:gd name="T0" fmla="*/ 78442719 w 602"/>
              <a:gd name="T1" fmla="*/ 71923702 h 580"/>
              <a:gd name="T2" fmla="*/ 78442719 w 602"/>
              <a:gd name="T3" fmla="*/ 71923702 h 580"/>
              <a:gd name="T4" fmla="*/ 78442719 w 602"/>
              <a:gd name="T5" fmla="*/ 71923702 h 580"/>
              <a:gd name="T6" fmla="*/ 74657633 w 602"/>
              <a:gd name="T7" fmla="*/ 75578543 h 580"/>
              <a:gd name="T8" fmla="*/ 3654665 w 602"/>
              <a:gd name="T9" fmla="*/ 75578543 h 580"/>
              <a:gd name="T10" fmla="*/ 0 w 602"/>
              <a:gd name="T11" fmla="*/ 71923702 h 580"/>
              <a:gd name="T12" fmla="*/ 0 w 602"/>
              <a:gd name="T13" fmla="*/ 71923702 h 580"/>
              <a:gd name="T14" fmla="*/ 0 w 602"/>
              <a:gd name="T15" fmla="*/ 71923702 h 580"/>
              <a:gd name="T16" fmla="*/ 10180751 w 602"/>
              <a:gd name="T17" fmla="*/ 53518347 h 580"/>
              <a:gd name="T18" fmla="*/ 21274806 w 602"/>
              <a:gd name="T19" fmla="*/ 49733080 h 580"/>
              <a:gd name="T20" fmla="*/ 30411109 w 602"/>
              <a:gd name="T21" fmla="*/ 46077877 h 580"/>
              <a:gd name="T22" fmla="*/ 30411109 w 602"/>
              <a:gd name="T23" fmla="*/ 38637768 h 580"/>
              <a:gd name="T24" fmla="*/ 26756804 w 602"/>
              <a:gd name="T25" fmla="*/ 29500304 h 580"/>
              <a:gd name="T26" fmla="*/ 24929472 w 602"/>
              <a:gd name="T27" fmla="*/ 25845463 h 580"/>
              <a:gd name="T28" fmla="*/ 25843138 w 602"/>
              <a:gd name="T29" fmla="*/ 19318704 h 580"/>
              <a:gd name="T30" fmla="*/ 24929472 w 602"/>
              <a:gd name="T31" fmla="*/ 12009021 h 580"/>
              <a:gd name="T32" fmla="*/ 39678193 w 602"/>
              <a:gd name="T33" fmla="*/ 0 h 580"/>
              <a:gd name="T34" fmla="*/ 53513248 w 602"/>
              <a:gd name="T35" fmla="*/ 12009021 h 580"/>
              <a:gd name="T36" fmla="*/ 52599581 w 602"/>
              <a:gd name="T37" fmla="*/ 19318704 h 580"/>
              <a:gd name="T38" fmla="*/ 54426914 w 602"/>
              <a:gd name="T39" fmla="*/ 25845463 h 580"/>
              <a:gd name="T40" fmla="*/ 51685915 w 602"/>
              <a:gd name="T41" fmla="*/ 29500304 h 580"/>
              <a:gd name="T42" fmla="*/ 48031249 w 602"/>
              <a:gd name="T43" fmla="*/ 38637768 h 580"/>
              <a:gd name="T44" fmla="*/ 48031249 w 602"/>
              <a:gd name="T45" fmla="*/ 46077877 h 580"/>
              <a:gd name="T46" fmla="*/ 57167913 w 602"/>
              <a:gd name="T47" fmla="*/ 49733080 h 580"/>
              <a:gd name="T48" fmla="*/ 69175635 w 602"/>
              <a:gd name="T49" fmla="*/ 53518347 h 580"/>
              <a:gd name="T50" fmla="*/ 78442719 w 602"/>
              <a:gd name="T51" fmla="*/ 71923702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2" name="Freeform 97"/>
          <p:cNvSpPr>
            <a:spLocks noChangeArrowheads="1"/>
          </p:cNvSpPr>
          <p:nvPr/>
        </p:nvSpPr>
        <p:spPr bwMode="auto">
          <a:xfrm>
            <a:off x="6602811" y="2658532"/>
            <a:ext cx="289907" cy="254000"/>
          </a:xfrm>
          <a:custGeom>
            <a:avLst/>
            <a:gdLst>
              <a:gd name="T0" fmla="*/ 56253627 w 602"/>
              <a:gd name="T1" fmla="*/ 0 h 531"/>
              <a:gd name="T2" fmla="*/ 56253627 w 602"/>
              <a:gd name="T3" fmla="*/ 0 h 531"/>
              <a:gd name="T4" fmla="*/ 41504973 w 602"/>
              <a:gd name="T5" fmla="*/ 6306590 h 531"/>
              <a:gd name="T6" fmla="*/ 41504973 w 602"/>
              <a:gd name="T7" fmla="*/ 6306590 h 531"/>
              <a:gd name="T8" fmla="*/ 41504973 w 602"/>
              <a:gd name="T9" fmla="*/ 6306590 h 531"/>
              <a:gd name="T10" fmla="*/ 38763987 w 602"/>
              <a:gd name="T11" fmla="*/ 9009466 h 531"/>
              <a:gd name="T12" fmla="*/ 36937024 w 602"/>
              <a:gd name="T13" fmla="*/ 6306590 h 531"/>
              <a:gd name="T14" fmla="*/ 36937024 w 602"/>
              <a:gd name="T15" fmla="*/ 6306590 h 531"/>
              <a:gd name="T16" fmla="*/ 36937024 w 602"/>
              <a:gd name="T17" fmla="*/ 6306590 h 531"/>
              <a:gd name="T18" fmla="*/ 36937024 w 602"/>
              <a:gd name="T19" fmla="*/ 6306590 h 531"/>
              <a:gd name="T20" fmla="*/ 22188371 w 602"/>
              <a:gd name="T21" fmla="*/ 0 h 531"/>
              <a:gd name="T22" fmla="*/ 6526055 w 602"/>
              <a:gd name="T23" fmla="*/ 6306590 h 531"/>
              <a:gd name="T24" fmla="*/ 0 w 602"/>
              <a:gd name="T25" fmla="*/ 21751441 h 531"/>
              <a:gd name="T26" fmla="*/ 6526055 w 602"/>
              <a:gd name="T27" fmla="*/ 37325085 h 531"/>
              <a:gd name="T28" fmla="*/ 36023362 w 602"/>
              <a:gd name="T29" fmla="*/ 66412749 h 531"/>
              <a:gd name="T30" fmla="*/ 38763987 w 602"/>
              <a:gd name="T31" fmla="*/ 68214427 h 531"/>
              <a:gd name="T32" fmla="*/ 42418636 w 602"/>
              <a:gd name="T33" fmla="*/ 66412749 h 531"/>
              <a:gd name="T34" fmla="*/ 71915942 w 602"/>
              <a:gd name="T35" fmla="*/ 37325085 h 531"/>
              <a:gd name="T36" fmla="*/ 78441997 w 602"/>
              <a:gd name="T37" fmla="*/ 21751441 h 531"/>
              <a:gd name="T38" fmla="*/ 71915942 w 602"/>
              <a:gd name="T39" fmla="*/ 6306590 h 531"/>
              <a:gd name="T40" fmla="*/ 5625362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3" name="Freeform 98"/>
          <p:cNvSpPr>
            <a:spLocks noChangeArrowheads="1"/>
          </p:cNvSpPr>
          <p:nvPr/>
        </p:nvSpPr>
        <p:spPr bwMode="auto">
          <a:xfrm>
            <a:off x="6103408" y="2656416"/>
            <a:ext cx="281443" cy="262467"/>
          </a:xfrm>
          <a:custGeom>
            <a:avLst/>
            <a:gdLst>
              <a:gd name="T0" fmla="*/ 65628418 w 588"/>
              <a:gd name="T1" fmla="*/ 20221371 h 545"/>
              <a:gd name="T2" fmla="*/ 53766324 w 588"/>
              <a:gd name="T3" fmla="*/ 36789640 h 545"/>
              <a:gd name="T4" fmla="*/ 46546013 w 588"/>
              <a:gd name="T5" fmla="*/ 10045490 h 545"/>
              <a:gd name="T6" fmla="*/ 26431982 w 588"/>
              <a:gd name="T7" fmla="*/ 61707599 h 545"/>
              <a:gd name="T8" fmla="*/ 40099153 w 588"/>
              <a:gd name="T9" fmla="*/ 55315211 h 545"/>
              <a:gd name="T10" fmla="*/ 24626905 w 588"/>
              <a:gd name="T11" fmla="*/ 70970385 h 545"/>
              <a:gd name="T12" fmla="*/ 22821827 w 588"/>
              <a:gd name="T13" fmla="*/ 70970385 h 545"/>
              <a:gd name="T14" fmla="*/ 1805078 w 588"/>
              <a:gd name="T15" fmla="*/ 56228306 h 545"/>
              <a:gd name="T16" fmla="*/ 0 w 588"/>
              <a:gd name="T17" fmla="*/ 3652741 h 545"/>
              <a:gd name="T18" fmla="*/ 5544142 w 588"/>
              <a:gd name="T19" fmla="*/ 913095 h 545"/>
              <a:gd name="T20" fmla="*/ 23724186 w 588"/>
              <a:gd name="T21" fmla="*/ 13828622 h 545"/>
              <a:gd name="T22" fmla="*/ 48351091 w 588"/>
              <a:gd name="T23" fmla="*/ 0 h 545"/>
              <a:gd name="T24" fmla="*/ 51961247 w 588"/>
              <a:gd name="T25" fmla="*/ 913095 h 545"/>
              <a:gd name="T26" fmla="*/ 71043651 w 588"/>
              <a:gd name="T27" fmla="*/ 15655173 h 545"/>
              <a:gd name="T28" fmla="*/ 71043651 w 588"/>
              <a:gd name="T29" fmla="*/ 15655173 h 545"/>
              <a:gd name="T30" fmla="*/ 72977637 w 588"/>
              <a:gd name="T31" fmla="*/ 18394820 h 545"/>
              <a:gd name="T32" fmla="*/ 65628418 w 588"/>
              <a:gd name="T33" fmla="*/ 36789640 h 545"/>
              <a:gd name="T34" fmla="*/ 19082404 w 588"/>
              <a:gd name="T35" fmla="*/ 20221371 h 545"/>
              <a:gd name="T36" fmla="*/ 7349219 w 588"/>
              <a:gd name="T37" fmla="*/ 10958585 h 545"/>
              <a:gd name="T38" fmla="*/ 19082404 w 588"/>
              <a:gd name="T39" fmla="*/ 59881048 h 545"/>
              <a:gd name="T40" fmla="*/ 59181557 w 588"/>
              <a:gd name="T41" fmla="*/ 39660038 h 545"/>
              <a:gd name="T42" fmla="*/ 75685433 w 588"/>
              <a:gd name="T43" fmla="*/ 55315211 h 545"/>
              <a:gd name="T44" fmla="*/ 43709309 w 588"/>
              <a:gd name="T45" fmla="*/ 55315211 h 545"/>
              <a:gd name="T46" fmla="*/ 51961247 w 588"/>
              <a:gd name="T47" fmla="*/ 58054858 h 545"/>
              <a:gd name="T48" fmla="*/ 51058528 w 588"/>
              <a:gd name="T49" fmla="*/ 59881048 h 545"/>
              <a:gd name="T50" fmla="*/ 57376480 w 588"/>
              <a:gd name="T51" fmla="*/ 62620694 h 545"/>
              <a:gd name="T52" fmla="*/ 62018262 w 588"/>
              <a:gd name="T53" fmla="*/ 62620694 h 545"/>
              <a:gd name="T54" fmla="*/ 68336214 w 588"/>
              <a:gd name="T55" fmla="*/ 59881048 h 545"/>
              <a:gd name="T56" fmla="*/ 64725699 w 588"/>
              <a:gd name="T57" fmla="*/ 55315211 h 545"/>
              <a:gd name="T58" fmla="*/ 68336214 w 588"/>
              <a:gd name="T59" fmla="*/ 50618623 h 545"/>
              <a:gd name="T60" fmla="*/ 62018262 w 588"/>
              <a:gd name="T61" fmla="*/ 47878977 h 545"/>
              <a:gd name="T62" fmla="*/ 57376480 w 588"/>
              <a:gd name="T63" fmla="*/ 47878977 h 545"/>
              <a:gd name="T64" fmla="*/ 51058528 w 588"/>
              <a:gd name="T65" fmla="*/ 50618623 h 545"/>
              <a:gd name="T66" fmla="*/ 54668684 w 588"/>
              <a:gd name="T67" fmla="*/ 55315211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4" name="Freeform 99"/>
          <p:cNvSpPr>
            <a:spLocks noChangeArrowheads="1"/>
          </p:cNvSpPr>
          <p:nvPr/>
        </p:nvSpPr>
        <p:spPr bwMode="auto">
          <a:xfrm>
            <a:off x="5597656" y="2656416"/>
            <a:ext cx="279327" cy="262467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5" name="Freeform 100"/>
          <p:cNvSpPr>
            <a:spLocks noChangeArrowheads="1"/>
          </p:cNvSpPr>
          <p:nvPr/>
        </p:nvSpPr>
        <p:spPr bwMode="auto">
          <a:xfrm>
            <a:off x="5089788" y="2656416"/>
            <a:ext cx="281444" cy="262467"/>
          </a:xfrm>
          <a:custGeom>
            <a:avLst/>
            <a:gdLst>
              <a:gd name="T0" fmla="*/ 65852755 w 587"/>
              <a:gd name="T1" fmla="*/ 20221371 h 545"/>
              <a:gd name="T2" fmla="*/ 65852755 w 587"/>
              <a:gd name="T3" fmla="*/ 20221371 h 545"/>
              <a:gd name="T4" fmla="*/ 53950255 w 587"/>
              <a:gd name="T5" fmla="*/ 10958585 h 545"/>
              <a:gd name="T6" fmla="*/ 53950255 w 587"/>
              <a:gd name="T7" fmla="*/ 36789640 h 545"/>
              <a:gd name="T8" fmla="*/ 46575532 w 587"/>
              <a:gd name="T9" fmla="*/ 41486228 h 545"/>
              <a:gd name="T10" fmla="*/ 46575532 w 587"/>
              <a:gd name="T11" fmla="*/ 10045490 h 545"/>
              <a:gd name="T12" fmla="*/ 27427797 w 587"/>
              <a:gd name="T13" fmla="*/ 20221371 h 545"/>
              <a:gd name="T14" fmla="*/ 27427797 w 587"/>
              <a:gd name="T15" fmla="*/ 61707599 h 545"/>
              <a:gd name="T16" fmla="*/ 40236356 w 587"/>
              <a:gd name="T17" fmla="*/ 54401755 h 545"/>
              <a:gd name="T18" fmla="*/ 40236356 w 587"/>
              <a:gd name="T19" fmla="*/ 55315211 h 545"/>
              <a:gd name="T20" fmla="*/ 42047395 w 587"/>
              <a:gd name="T21" fmla="*/ 61707599 h 545"/>
              <a:gd name="T22" fmla="*/ 25616758 w 587"/>
              <a:gd name="T23" fmla="*/ 70970385 h 545"/>
              <a:gd name="T24" fmla="*/ 25616758 w 587"/>
              <a:gd name="T25" fmla="*/ 70970385 h 545"/>
              <a:gd name="T26" fmla="*/ 23805360 w 587"/>
              <a:gd name="T27" fmla="*/ 70970385 h 545"/>
              <a:gd name="T28" fmla="*/ 20959133 w 587"/>
              <a:gd name="T29" fmla="*/ 70970385 h 545"/>
              <a:gd name="T30" fmla="*/ 1811399 w 587"/>
              <a:gd name="T31" fmla="*/ 56228306 h 545"/>
              <a:gd name="T32" fmla="*/ 0 w 587"/>
              <a:gd name="T33" fmla="*/ 52444813 h 545"/>
              <a:gd name="T34" fmla="*/ 0 w 587"/>
              <a:gd name="T35" fmla="*/ 3652741 h 545"/>
              <a:gd name="T36" fmla="*/ 3622437 w 587"/>
              <a:gd name="T37" fmla="*/ 0 h 545"/>
              <a:gd name="T38" fmla="*/ 6339535 w 587"/>
              <a:gd name="T39" fmla="*/ 913095 h 545"/>
              <a:gd name="T40" fmla="*/ 6339535 w 587"/>
              <a:gd name="T41" fmla="*/ 913095 h 545"/>
              <a:gd name="T42" fmla="*/ 23805360 w 587"/>
              <a:gd name="T43" fmla="*/ 13828622 h 545"/>
              <a:gd name="T44" fmla="*/ 48516419 w 587"/>
              <a:gd name="T45" fmla="*/ 0 h 545"/>
              <a:gd name="T46" fmla="*/ 48516419 w 587"/>
              <a:gd name="T47" fmla="*/ 0 h 545"/>
              <a:gd name="T48" fmla="*/ 50327458 w 587"/>
              <a:gd name="T49" fmla="*/ 0 h 545"/>
              <a:gd name="T50" fmla="*/ 52138857 w 587"/>
              <a:gd name="T51" fmla="*/ 913095 h 545"/>
              <a:gd name="T52" fmla="*/ 52138857 w 587"/>
              <a:gd name="T53" fmla="*/ 913095 h 545"/>
              <a:gd name="T54" fmla="*/ 71286591 w 587"/>
              <a:gd name="T55" fmla="*/ 15655173 h 545"/>
              <a:gd name="T56" fmla="*/ 72192291 w 587"/>
              <a:gd name="T57" fmla="*/ 15655173 h 545"/>
              <a:gd name="T58" fmla="*/ 72192291 w 587"/>
              <a:gd name="T59" fmla="*/ 15655173 h 545"/>
              <a:gd name="T60" fmla="*/ 72192291 w 587"/>
              <a:gd name="T61" fmla="*/ 15655173 h 545"/>
              <a:gd name="T62" fmla="*/ 73097990 w 587"/>
              <a:gd name="T63" fmla="*/ 18394820 h 545"/>
              <a:gd name="T64" fmla="*/ 73097990 w 587"/>
              <a:gd name="T65" fmla="*/ 41486228 h 545"/>
              <a:gd name="T66" fmla="*/ 65852755 w 587"/>
              <a:gd name="T67" fmla="*/ 36789640 h 545"/>
              <a:gd name="T68" fmla="*/ 65852755 w 587"/>
              <a:gd name="T69" fmla="*/ 20221371 h 545"/>
              <a:gd name="T70" fmla="*/ 20053434 w 587"/>
              <a:gd name="T71" fmla="*/ 20221371 h 545"/>
              <a:gd name="T72" fmla="*/ 20053434 w 587"/>
              <a:gd name="T73" fmla="*/ 20221371 h 545"/>
              <a:gd name="T74" fmla="*/ 7245235 w 587"/>
              <a:gd name="T75" fmla="*/ 10958585 h 545"/>
              <a:gd name="T76" fmla="*/ 7245235 w 587"/>
              <a:gd name="T77" fmla="*/ 50618623 h 545"/>
              <a:gd name="T78" fmla="*/ 20053434 w 587"/>
              <a:gd name="T79" fmla="*/ 59881048 h 545"/>
              <a:gd name="T80" fmla="*/ 20053434 w 587"/>
              <a:gd name="T81" fmla="*/ 20221371 h 545"/>
              <a:gd name="T82" fmla="*/ 60289790 w 587"/>
              <a:gd name="T83" fmla="*/ 39660038 h 545"/>
              <a:gd name="T84" fmla="*/ 60289790 w 587"/>
              <a:gd name="T85" fmla="*/ 39660038 h 545"/>
              <a:gd name="T86" fmla="*/ 75814728 w 587"/>
              <a:gd name="T87" fmla="*/ 55315211 h 545"/>
              <a:gd name="T88" fmla="*/ 60289790 w 587"/>
              <a:gd name="T89" fmla="*/ 70970385 h 545"/>
              <a:gd name="T90" fmla="*/ 43858794 w 587"/>
              <a:gd name="T91" fmla="*/ 55315211 h 545"/>
              <a:gd name="T92" fmla="*/ 60289790 w 587"/>
              <a:gd name="T93" fmla="*/ 39660038 h 545"/>
              <a:gd name="T94" fmla="*/ 53044556 w 587"/>
              <a:gd name="T95" fmla="*/ 58967953 h 545"/>
              <a:gd name="T96" fmla="*/ 53044556 w 587"/>
              <a:gd name="T97" fmla="*/ 58967953 h 545"/>
              <a:gd name="T98" fmla="*/ 67664154 w 587"/>
              <a:gd name="T99" fmla="*/ 58967953 h 545"/>
              <a:gd name="T100" fmla="*/ 71286591 w 587"/>
              <a:gd name="T101" fmla="*/ 55315211 h 545"/>
              <a:gd name="T102" fmla="*/ 67664154 w 587"/>
              <a:gd name="T103" fmla="*/ 51531718 h 545"/>
              <a:gd name="T104" fmla="*/ 53044556 w 587"/>
              <a:gd name="T105" fmla="*/ 51531718 h 545"/>
              <a:gd name="T106" fmla="*/ 49422118 w 587"/>
              <a:gd name="T107" fmla="*/ 55315211 h 545"/>
              <a:gd name="T108" fmla="*/ 53044556 w 587"/>
              <a:gd name="T109" fmla="*/ 58967953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6" name="Freeform 101"/>
          <p:cNvSpPr>
            <a:spLocks noChangeArrowheads="1"/>
          </p:cNvSpPr>
          <p:nvPr/>
        </p:nvSpPr>
        <p:spPr bwMode="auto">
          <a:xfrm>
            <a:off x="4584037" y="2656416"/>
            <a:ext cx="281443" cy="262467"/>
          </a:xfrm>
          <a:custGeom>
            <a:avLst/>
            <a:gdLst>
              <a:gd name="T0" fmla="*/ 65852084 w 587"/>
              <a:gd name="T1" fmla="*/ 20221371 h 545"/>
              <a:gd name="T2" fmla="*/ 53949640 w 587"/>
              <a:gd name="T3" fmla="*/ 36789640 h 545"/>
              <a:gd name="T4" fmla="*/ 46575312 w 587"/>
              <a:gd name="T5" fmla="*/ 10045490 h 545"/>
              <a:gd name="T6" fmla="*/ 26521972 w 587"/>
              <a:gd name="T7" fmla="*/ 61707599 h 545"/>
              <a:gd name="T8" fmla="*/ 40235806 w 587"/>
              <a:gd name="T9" fmla="*/ 55315211 h 545"/>
              <a:gd name="T10" fmla="*/ 24710582 w 587"/>
              <a:gd name="T11" fmla="*/ 70970385 h 545"/>
              <a:gd name="T12" fmla="*/ 22770064 w 587"/>
              <a:gd name="T13" fmla="*/ 70970385 h 545"/>
              <a:gd name="T14" fmla="*/ 1811390 w 587"/>
              <a:gd name="T15" fmla="*/ 56228306 h 545"/>
              <a:gd name="T16" fmla="*/ 0 w 587"/>
              <a:gd name="T17" fmla="*/ 3652741 h 545"/>
              <a:gd name="T18" fmla="*/ 5433810 w 587"/>
              <a:gd name="T19" fmla="*/ 913095 h 545"/>
              <a:gd name="T20" fmla="*/ 23805247 w 587"/>
              <a:gd name="T21" fmla="*/ 13828622 h 545"/>
              <a:gd name="T22" fmla="*/ 48386342 w 587"/>
              <a:gd name="T23" fmla="*/ 0 h 545"/>
              <a:gd name="T24" fmla="*/ 52138250 w 587"/>
              <a:gd name="T25" fmla="*/ 913095 h 545"/>
              <a:gd name="T26" fmla="*/ 71285894 w 587"/>
              <a:gd name="T27" fmla="*/ 15655173 h 545"/>
              <a:gd name="T28" fmla="*/ 71285894 w 587"/>
              <a:gd name="T29" fmla="*/ 15655173 h 545"/>
              <a:gd name="T30" fmla="*/ 73097284 w 587"/>
              <a:gd name="T31" fmla="*/ 18394820 h 545"/>
              <a:gd name="T32" fmla="*/ 65852084 w 587"/>
              <a:gd name="T33" fmla="*/ 36789640 h 545"/>
              <a:gd name="T34" fmla="*/ 19147644 w 587"/>
              <a:gd name="T35" fmla="*/ 20221371 h 545"/>
              <a:gd name="T36" fmla="*/ 7245200 w 587"/>
              <a:gd name="T37" fmla="*/ 10958585 h 545"/>
              <a:gd name="T38" fmla="*/ 19147644 w 587"/>
              <a:gd name="T39" fmla="*/ 59881048 h 545"/>
              <a:gd name="T40" fmla="*/ 59383450 w 587"/>
              <a:gd name="T41" fmla="*/ 39660038 h 545"/>
              <a:gd name="T42" fmla="*/ 75814009 w 587"/>
              <a:gd name="T43" fmla="*/ 55315211 h 545"/>
              <a:gd name="T44" fmla="*/ 43858227 w 587"/>
              <a:gd name="T45" fmla="*/ 55315211 h 545"/>
              <a:gd name="T46" fmla="*/ 52138250 w 587"/>
              <a:gd name="T47" fmla="*/ 58967953 h 545"/>
              <a:gd name="T48" fmla="*/ 55761030 w 587"/>
              <a:gd name="T49" fmla="*/ 58967953 h 545"/>
              <a:gd name="T50" fmla="*/ 59383450 w 587"/>
              <a:gd name="T51" fmla="*/ 66404187 h 545"/>
              <a:gd name="T52" fmla="*/ 63005871 w 587"/>
              <a:gd name="T53" fmla="*/ 58967953 h 545"/>
              <a:gd name="T54" fmla="*/ 70380199 w 587"/>
              <a:gd name="T55" fmla="*/ 55315211 h 545"/>
              <a:gd name="T56" fmla="*/ 63005871 w 587"/>
              <a:gd name="T57" fmla="*/ 51531718 h 545"/>
              <a:gd name="T58" fmla="*/ 59383450 w 587"/>
              <a:gd name="T59" fmla="*/ 44225874 h 545"/>
              <a:gd name="T60" fmla="*/ 55761030 w 587"/>
              <a:gd name="T61" fmla="*/ 51531718 h 545"/>
              <a:gd name="T62" fmla="*/ 48386342 w 587"/>
              <a:gd name="T63" fmla="*/ 55315211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7" name="Freeform 102"/>
          <p:cNvSpPr>
            <a:spLocks noChangeArrowheads="1"/>
          </p:cNvSpPr>
          <p:nvPr/>
        </p:nvSpPr>
        <p:spPr bwMode="auto">
          <a:xfrm>
            <a:off x="4078285" y="2656416"/>
            <a:ext cx="270863" cy="262467"/>
          </a:xfrm>
          <a:custGeom>
            <a:avLst/>
            <a:gdLst>
              <a:gd name="T0" fmla="*/ 72822069 w 566"/>
              <a:gd name="T1" fmla="*/ 67317282 h 545"/>
              <a:gd name="T2" fmla="*/ 72822069 w 566"/>
              <a:gd name="T3" fmla="*/ 67317282 h 545"/>
              <a:gd name="T4" fmla="*/ 69213295 w 566"/>
              <a:gd name="T5" fmla="*/ 70970385 h 545"/>
              <a:gd name="T6" fmla="*/ 66506355 w 566"/>
              <a:gd name="T7" fmla="*/ 70970385 h 545"/>
              <a:gd name="T8" fmla="*/ 66506355 w 566"/>
              <a:gd name="T9" fmla="*/ 70970385 h 545"/>
              <a:gd name="T10" fmla="*/ 49106547 w 566"/>
              <a:gd name="T11" fmla="*/ 57141401 h 545"/>
              <a:gd name="T12" fmla="*/ 24617716 w 566"/>
              <a:gd name="T13" fmla="*/ 70970385 h 545"/>
              <a:gd name="T14" fmla="*/ 24617716 w 566"/>
              <a:gd name="T15" fmla="*/ 70970385 h 545"/>
              <a:gd name="T16" fmla="*/ 22684444 w 566"/>
              <a:gd name="T17" fmla="*/ 70970385 h 545"/>
              <a:gd name="T18" fmla="*/ 20880057 w 566"/>
              <a:gd name="T19" fmla="*/ 70970385 h 545"/>
              <a:gd name="T20" fmla="*/ 902194 w 566"/>
              <a:gd name="T21" fmla="*/ 56228306 h 545"/>
              <a:gd name="T22" fmla="*/ 0 w 566"/>
              <a:gd name="T23" fmla="*/ 52444813 h 545"/>
              <a:gd name="T24" fmla="*/ 0 w 566"/>
              <a:gd name="T25" fmla="*/ 3652741 h 545"/>
              <a:gd name="T26" fmla="*/ 3608775 w 566"/>
              <a:gd name="T27" fmla="*/ 0 h 545"/>
              <a:gd name="T28" fmla="*/ 5413162 w 566"/>
              <a:gd name="T29" fmla="*/ 913095 h 545"/>
              <a:gd name="T30" fmla="*/ 5413162 w 566"/>
              <a:gd name="T31" fmla="*/ 913095 h 545"/>
              <a:gd name="T32" fmla="*/ 22684444 w 566"/>
              <a:gd name="T33" fmla="*/ 13828622 h 545"/>
              <a:gd name="T34" fmla="*/ 48204353 w 566"/>
              <a:gd name="T35" fmla="*/ 0 h 545"/>
              <a:gd name="T36" fmla="*/ 48204353 w 566"/>
              <a:gd name="T37" fmla="*/ 0 h 545"/>
              <a:gd name="T38" fmla="*/ 49106547 w 566"/>
              <a:gd name="T39" fmla="*/ 0 h 545"/>
              <a:gd name="T40" fmla="*/ 51942013 w 566"/>
              <a:gd name="T41" fmla="*/ 913095 h 545"/>
              <a:gd name="T42" fmla="*/ 51942013 w 566"/>
              <a:gd name="T43" fmla="*/ 913095 h 545"/>
              <a:gd name="T44" fmla="*/ 71017682 w 566"/>
              <a:gd name="T45" fmla="*/ 15655173 h 545"/>
              <a:gd name="T46" fmla="*/ 71017682 w 566"/>
              <a:gd name="T47" fmla="*/ 15655173 h 545"/>
              <a:gd name="T48" fmla="*/ 71017682 w 566"/>
              <a:gd name="T49" fmla="*/ 15655173 h 545"/>
              <a:gd name="T50" fmla="*/ 71017682 w 566"/>
              <a:gd name="T51" fmla="*/ 15655173 h 545"/>
              <a:gd name="T52" fmla="*/ 72822069 w 566"/>
              <a:gd name="T53" fmla="*/ 18394820 h 545"/>
              <a:gd name="T54" fmla="*/ 72822069 w 566"/>
              <a:gd name="T55" fmla="*/ 67317282 h 545"/>
              <a:gd name="T56" fmla="*/ 19075669 w 566"/>
              <a:gd name="T57" fmla="*/ 59881048 h 545"/>
              <a:gd name="T58" fmla="*/ 19075669 w 566"/>
              <a:gd name="T59" fmla="*/ 59881048 h 545"/>
              <a:gd name="T60" fmla="*/ 19075669 w 566"/>
              <a:gd name="T61" fmla="*/ 20221371 h 545"/>
              <a:gd name="T62" fmla="*/ 7217908 w 566"/>
              <a:gd name="T63" fmla="*/ 10958585 h 545"/>
              <a:gd name="T64" fmla="*/ 7217908 w 566"/>
              <a:gd name="T65" fmla="*/ 50618623 h 545"/>
              <a:gd name="T66" fmla="*/ 19075669 w 566"/>
              <a:gd name="T67" fmla="*/ 59881048 h 545"/>
              <a:gd name="T68" fmla="*/ 45497772 w 566"/>
              <a:gd name="T69" fmla="*/ 10045490 h 545"/>
              <a:gd name="T70" fmla="*/ 45497772 w 566"/>
              <a:gd name="T71" fmla="*/ 10045490 h 545"/>
              <a:gd name="T72" fmla="*/ 26422103 w 566"/>
              <a:gd name="T73" fmla="*/ 20221371 h 545"/>
              <a:gd name="T74" fmla="*/ 26422103 w 566"/>
              <a:gd name="T75" fmla="*/ 61707599 h 545"/>
              <a:gd name="T76" fmla="*/ 45497772 w 566"/>
              <a:gd name="T77" fmla="*/ 50618623 h 545"/>
              <a:gd name="T78" fmla="*/ 45497772 w 566"/>
              <a:gd name="T79" fmla="*/ 10045490 h 545"/>
              <a:gd name="T80" fmla="*/ 65604161 w 566"/>
              <a:gd name="T81" fmla="*/ 20221371 h 545"/>
              <a:gd name="T82" fmla="*/ 65604161 w 566"/>
              <a:gd name="T83" fmla="*/ 20221371 h 545"/>
              <a:gd name="T84" fmla="*/ 52844206 w 566"/>
              <a:gd name="T85" fmla="*/ 10958585 h 545"/>
              <a:gd name="T86" fmla="*/ 52844206 w 566"/>
              <a:gd name="T87" fmla="*/ 50618623 h 545"/>
              <a:gd name="T88" fmla="*/ 65604161 w 566"/>
              <a:gd name="T89" fmla="*/ 59881048 h 545"/>
              <a:gd name="T90" fmla="*/ 65604161 w 566"/>
              <a:gd name="T91" fmla="*/ 20221371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8" name="Freeform 103"/>
          <p:cNvSpPr>
            <a:spLocks noChangeArrowheads="1"/>
          </p:cNvSpPr>
          <p:nvPr/>
        </p:nvSpPr>
        <p:spPr bwMode="auto">
          <a:xfrm>
            <a:off x="3564070" y="2641599"/>
            <a:ext cx="287792" cy="289984"/>
          </a:xfrm>
          <a:custGeom>
            <a:avLst/>
            <a:gdLst>
              <a:gd name="T0" fmla="*/ 73816246 w 601"/>
              <a:gd name="T1" fmla="*/ 43463279 h 602"/>
              <a:gd name="T2" fmla="*/ 63750492 w 601"/>
              <a:gd name="T3" fmla="*/ 43463279 h 602"/>
              <a:gd name="T4" fmla="*/ 63750492 w 601"/>
              <a:gd name="T5" fmla="*/ 36023527 h 602"/>
              <a:gd name="T6" fmla="*/ 73816246 w 601"/>
              <a:gd name="T7" fmla="*/ 36023527 h 602"/>
              <a:gd name="T8" fmla="*/ 73816246 w 601"/>
              <a:gd name="T9" fmla="*/ 43463279 h 602"/>
              <a:gd name="T10" fmla="*/ 67363674 w 601"/>
              <a:gd name="T11" fmla="*/ 14748721 h 602"/>
              <a:gd name="T12" fmla="*/ 59233835 w 601"/>
              <a:gd name="T13" fmla="*/ 23102139 h 602"/>
              <a:gd name="T14" fmla="*/ 59233835 w 601"/>
              <a:gd name="T15" fmla="*/ 23102139 h 602"/>
              <a:gd name="T16" fmla="*/ 52781263 w 601"/>
              <a:gd name="T17" fmla="*/ 21274806 h 602"/>
              <a:gd name="T18" fmla="*/ 54716819 w 601"/>
              <a:gd name="T19" fmla="*/ 18533807 h 602"/>
              <a:gd name="T20" fmla="*/ 56523770 w 601"/>
              <a:gd name="T21" fmla="*/ 16706474 h 602"/>
              <a:gd name="T22" fmla="*/ 62847017 w 601"/>
              <a:gd name="T23" fmla="*/ 10180751 h 602"/>
              <a:gd name="T24" fmla="*/ 69299589 w 601"/>
              <a:gd name="T25" fmla="*/ 12007722 h 602"/>
              <a:gd name="T26" fmla="*/ 38198494 w 601"/>
              <a:gd name="T27" fmla="*/ 54426914 h 602"/>
              <a:gd name="T28" fmla="*/ 25422674 w 601"/>
              <a:gd name="T29" fmla="*/ 47117944 h 602"/>
              <a:gd name="T30" fmla="*/ 23616083 w 601"/>
              <a:gd name="T31" fmla="*/ 39678193 h 602"/>
              <a:gd name="T32" fmla="*/ 52781263 w 601"/>
              <a:gd name="T33" fmla="*/ 39678193 h 602"/>
              <a:gd name="T34" fmla="*/ 38198494 w 601"/>
              <a:gd name="T35" fmla="*/ 32368862 h 602"/>
              <a:gd name="T36" fmla="*/ 30971771 w 601"/>
              <a:gd name="T37" fmla="*/ 39678193 h 602"/>
              <a:gd name="T38" fmla="*/ 45554541 w 601"/>
              <a:gd name="T39" fmla="*/ 39678193 h 602"/>
              <a:gd name="T40" fmla="*/ 38198494 w 601"/>
              <a:gd name="T41" fmla="*/ 17620141 h 602"/>
              <a:gd name="T42" fmla="*/ 34585312 w 601"/>
              <a:gd name="T43" fmla="*/ 13835055 h 602"/>
              <a:gd name="T44" fmla="*/ 34585312 w 601"/>
              <a:gd name="T45" fmla="*/ 3785086 h 602"/>
              <a:gd name="T46" fmla="*/ 41941000 w 601"/>
              <a:gd name="T47" fmla="*/ 3785086 h 602"/>
              <a:gd name="T48" fmla="*/ 41941000 w 601"/>
              <a:gd name="T49" fmla="*/ 13835055 h 602"/>
              <a:gd name="T50" fmla="*/ 22712608 w 601"/>
              <a:gd name="T51" fmla="*/ 60039333 h 602"/>
              <a:gd name="T52" fmla="*/ 22712608 w 601"/>
              <a:gd name="T53" fmla="*/ 60039333 h 602"/>
              <a:gd name="T54" fmla="*/ 14582770 w 601"/>
              <a:gd name="T55" fmla="*/ 69306056 h 602"/>
              <a:gd name="T56" fmla="*/ 11743379 w 601"/>
              <a:gd name="T57" fmla="*/ 70219722 h 602"/>
              <a:gd name="T58" fmla="*/ 9033313 w 601"/>
              <a:gd name="T59" fmla="*/ 63693998 h 602"/>
              <a:gd name="T60" fmla="*/ 15485886 w 601"/>
              <a:gd name="T61" fmla="*/ 57298334 h 602"/>
              <a:gd name="T62" fmla="*/ 18195951 w 601"/>
              <a:gd name="T63" fmla="*/ 55340580 h 602"/>
              <a:gd name="T64" fmla="*/ 20002542 w 601"/>
              <a:gd name="T65" fmla="*/ 54426914 h 602"/>
              <a:gd name="T66" fmla="*/ 22712608 w 601"/>
              <a:gd name="T67" fmla="*/ 60039333 h 602"/>
              <a:gd name="T68" fmla="*/ 20002542 w 601"/>
              <a:gd name="T69" fmla="*/ 24929472 h 602"/>
              <a:gd name="T70" fmla="*/ 18195951 w 601"/>
              <a:gd name="T71" fmla="*/ 23102139 h 602"/>
              <a:gd name="T72" fmla="*/ 15485886 w 601"/>
              <a:gd name="T73" fmla="*/ 21274806 h 602"/>
              <a:gd name="T74" fmla="*/ 9033313 w 601"/>
              <a:gd name="T75" fmla="*/ 14748721 h 602"/>
              <a:gd name="T76" fmla="*/ 11743379 w 601"/>
              <a:gd name="T77" fmla="*/ 8353418 h 602"/>
              <a:gd name="T78" fmla="*/ 14582770 w 601"/>
              <a:gd name="T79" fmla="*/ 10180751 h 602"/>
              <a:gd name="T80" fmla="*/ 22712608 w 601"/>
              <a:gd name="T81" fmla="*/ 18533807 h 602"/>
              <a:gd name="T82" fmla="*/ 22712608 w 601"/>
              <a:gd name="T83" fmla="*/ 18533807 h 602"/>
              <a:gd name="T84" fmla="*/ 20002542 w 601"/>
              <a:gd name="T85" fmla="*/ 24929472 h 602"/>
              <a:gd name="T86" fmla="*/ 12646854 w 601"/>
              <a:gd name="T87" fmla="*/ 36023527 h 602"/>
              <a:gd name="T88" fmla="*/ 12646854 w 601"/>
              <a:gd name="T89" fmla="*/ 43463279 h 602"/>
              <a:gd name="T90" fmla="*/ 3613541 w 601"/>
              <a:gd name="T91" fmla="*/ 43463279 h 602"/>
              <a:gd name="T92" fmla="*/ 3613541 w 601"/>
              <a:gd name="T93" fmla="*/ 36023527 h 602"/>
              <a:gd name="T94" fmla="*/ 38198494 w 601"/>
              <a:gd name="T95" fmla="*/ 61866665 h 602"/>
              <a:gd name="T96" fmla="*/ 41941000 w 601"/>
              <a:gd name="T97" fmla="*/ 65520970 h 602"/>
              <a:gd name="T98" fmla="*/ 41941000 w 601"/>
              <a:gd name="T99" fmla="*/ 74788054 h 602"/>
              <a:gd name="T100" fmla="*/ 34585312 w 601"/>
              <a:gd name="T101" fmla="*/ 74788054 h 602"/>
              <a:gd name="T102" fmla="*/ 34585312 w 601"/>
              <a:gd name="T103" fmla="*/ 65520970 h 602"/>
              <a:gd name="T104" fmla="*/ 56523770 w 601"/>
              <a:gd name="T105" fmla="*/ 54426914 h 602"/>
              <a:gd name="T106" fmla="*/ 59233835 w 601"/>
              <a:gd name="T107" fmla="*/ 55340580 h 602"/>
              <a:gd name="T108" fmla="*/ 59233835 w 601"/>
              <a:gd name="T109" fmla="*/ 55340580 h 602"/>
              <a:gd name="T110" fmla="*/ 61040426 w 601"/>
              <a:gd name="T111" fmla="*/ 57298334 h 602"/>
              <a:gd name="T112" fmla="*/ 67363674 w 601"/>
              <a:gd name="T113" fmla="*/ 63693998 h 602"/>
              <a:gd name="T114" fmla="*/ 65557083 w 601"/>
              <a:gd name="T115" fmla="*/ 70219722 h 602"/>
              <a:gd name="T116" fmla="*/ 62847017 w 601"/>
              <a:gd name="T117" fmla="*/ 69306056 h 602"/>
              <a:gd name="T118" fmla="*/ 54716819 w 601"/>
              <a:gd name="T119" fmla="*/ 60039333 h 602"/>
              <a:gd name="T120" fmla="*/ 54716819 w 601"/>
              <a:gd name="T121" fmla="*/ 60039333 h 602"/>
              <a:gd name="T122" fmla="*/ 52781263 w 601"/>
              <a:gd name="T123" fmla="*/ 58212000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89" name="Freeform 104"/>
          <p:cNvSpPr>
            <a:spLocks noChangeArrowheads="1"/>
          </p:cNvSpPr>
          <p:nvPr/>
        </p:nvSpPr>
        <p:spPr bwMode="auto">
          <a:xfrm>
            <a:off x="3081596" y="2669116"/>
            <a:ext cx="237005" cy="234950"/>
          </a:xfrm>
          <a:custGeom>
            <a:avLst/>
            <a:gdLst>
              <a:gd name="T0" fmla="*/ 59880602 w 496"/>
              <a:gd name="T1" fmla="*/ 35839503 h 489"/>
              <a:gd name="T2" fmla="*/ 53584117 w 496"/>
              <a:gd name="T3" fmla="*/ 32073827 h 489"/>
              <a:gd name="T4" fmla="*/ 59880602 w 496"/>
              <a:gd name="T5" fmla="*/ 28437878 h 489"/>
              <a:gd name="T6" fmla="*/ 59880602 w 496"/>
              <a:gd name="T7" fmla="*/ 35839503 h 489"/>
              <a:gd name="T8" fmla="*/ 54483512 w 496"/>
              <a:gd name="T9" fmla="*/ 13764355 h 489"/>
              <a:gd name="T10" fmla="*/ 52684721 w 496"/>
              <a:gd name="T11" fmla="*/ 15582330 h 489"/>
              <a:gd name="T12" fmla="*/ 46259545 w 496"/>
              <a:gd name="T13" fmla="*/ 13764355 h 489"/>
              <a:gd name="T14" fmla="*/ 47159299 w 496"/>
              <a:gd name="T15" fmla="*/ 11037574 h 489"/>
              <a:gd name="T16" fmla="*/ 49986176 w 496"/>
              <a:gd name="T17" fmla="*/ 8180705 h 489"/>
              <a:gd name="T18" fmla="*/ 56282662 w 496"/>
              <a:gd name="T19" fmla="*/ 11037574 h 489"/>
              <a:gd name="T20" fmla="*/ 31739451 w 496"/>
              <a:gd name="T21" fmla="*/ 46747350 h 489"/>
              <a:gd name="T22" fmla="*/ 19017789 w 496"/>
              <a:gd name="T23" fmla="*/ 39475452 h 489"/>
              <a:gd name="T24" fmla="*/ 17218998 w 496"/>
              <a:gd name="T25" fmla="*/ 32073827 h 489"/>
              <a:gd name="T26" fmla="*/ 46259545 w 496"/>
              <a:gd name="T27" fmla="*/ 32073827 h 489"/>
              <a:gd name="T28" fmla="*/ 31739451 w 496"/>
              <a:gd name="T29" fmla="*/ 24801929 h 489"/>
              <a:gd name="T30" fmla="*/ 24543211 w 496"/>
              <a:gd name="T31" fmla="*/ 32073827 h 489"/>
              <a:gd name="T32" fmla="*/ 39063664 w 496"/>
              <a:gd name="T33" fmla="*/ 32073827 h 489"/>
              <a:gd name="T34" fmla="*/ 31739451 w 496"/>
              <a:gd name="T35" fmla="*/ 10128406 h 489"/>
              <a:gd name="T36" fmla="*/ 28141152 w 496"/>
              <a:gd name="T37" fmla="*/ 6362731 h 489"/>
              <a:gd name="T38" fmla="*/ 31739451 w 496"/>
              <a:gd name="T39" fmla="*/ 0 h 489"/>
              <a:gd name="T40" fmla="*/ 35465723 w 496"/>
              <a:gd name="T41" fmla="*/ 6362731 h 489"/>
              <a:gd name="T42" fmla="*/ 13621057 w 496"/>
              <a:gd name="T43" fmla="*/ 17400304 h 489"/>
              <a:gd name="T44" fmla="*/ 10922512 w 496"/>
              <a:gd name="T45" fmla="*/ 15582330 h 489"/>
              <a:gd name="T46" fmla="*/ 9123363 w 496"/>
              <a:gd name="T47" fmla="*/ 13764355 h 489"/>
              <a:gd name="T48" fmla="*/ 7195881 w 496"/>
              <a:gd name="T49" fmla="*/ 11037574 h 489"/>
              <a:gd name="T50" fmla="*/ 13621057 w 496"/>
              <a:gd name="T51" fmla="*/ 8180705 h 489"/>
              <a:gd name="T52" fmla="*/ 16319244 w 496"/>
              <a:gd name="T53" fmla="*/ 11037574 h 489"/>
              <a:gd name="T54" fmla="*/ 17218998 w 496"/>
              <a:gd name="T55" fmla="*/ 13764355 h 489"/>
              <a:gd name="T56" fmla="*/ 10022758 w 496"/>
              <a:gd name="T57" fmla="*/ 32073827 h 489"/>
              <a:gd name="T58" fmla="*/ 6296486 w 496"/>
              <a:gd name="T59" fmla="*/ 35839503 h 489"/>
              <a:gd name="T60" fmla="*/ 0 w 496"/>
              <a:gd name="T61" fmla="*/ 32073827 h 489"/>
              <a:gd name="T62" fmla="*/ 6296486 w 496"/>
              <a:gd name="T63" fmla="*/ 28437878 h 489"/>
              <a:gd name="T64" fmla="*/ 10922512 w 496"/>
              <a:gd name="T65" fmla="*/ 47656157 h 489"/>
              <a:gd name="T66" fmla="*/ 13621057 w 496"/>
              <a:gd name="T67" fmla="*/ 46747350 h 489"/>
              <a:gd name="T68" fmla="*/ 16319244 w 496"/>
              <a:gd name="T69" fmla="*/ 52331000 h 489"/>
              <a:gd name="T70" fmla="*/ 10922512 w 496"/>
              <a:gd name="T71" fmla="*/ 55966949 h 489"/>
              <a:gd name="T72" fmla="*/ 9123363 w 496"/>
              <a:gd name="T73" fmla="*/ 50513026 h 489"/>
              <a:gd name="T74" fmla="*/ 31739451 w 496"/>
              <a:gd name="T75" fmla="*/ 54148975 h 489"/>
              <a:gd name="T76" fmla="*/ 35465723 w 496"/>
              <a:gd name="T77" fmla="*/ 57784924 h 489"/>
              <a:gd name="T78" fmla="*/ 31739451 w 496"/>
              <a:gd name="T79" fmla="*/ 63368574 h 489"/>
              <a:gd name="T80" fmla="*/ 28141152 w 496"/>
              <a:gd name="T81" fmla="*/ 57784924 h 489"/>
              <a:gd name="T82" fmla="*/ 49986176 w 496"/>
              <a:gd name="T83" fmla="*/ 46747350 h 489"/>
              <a:gd name="T84" fmla="*/ 52684721 w 496"/>
              <a:gd name="T85" fmla="*/ 47656157 h 489"/>
              <a:gd name="T86" fmla="*/ 56282662 w 496"/>
              <a:gd name="T87" fmla="*/ 52331000 h 489"/>
              <a:gd name="T88" fmla="*/ 49986176 w 496"/>
              <a:gd name="T89" fmla="*/ 55057782 h 489"/>
              <a:gd name="T90" fmla="*/ 46259545 w 496"/>
              <a:gd name="T91" fmla="*/ 50513026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0" name="Freeform 105"/>
          <p:cNvSpPr>
            <a:spLocks noChangeArrowheads="1"/>
          </p:cNvSpPr>
          <p:nvPr/>
        </p:nvSpPr>
        <p:spPr bwMode="auto">
          <a:xfrm>
            <a:off x="2550450" y="2641599"/>
            <a:ext cx="289909" cy="289984"/>
          </a:xfrm>
          <a:custGeom>
            <a:avLst/>
            <a:gdLst>
              <a:gd name="T0" fmla="*/ 74788054 w 602"/>
              <a:gd name="T1" fmla="*/ 63693998 h 602"/>
              <a:gd name="T2" fmla="*/ 74788054 w 602"/>
              <a:gd name="T3" fmla="*/ 63693998 h 602"/>
              <a:gd name="T4" fmla="*/ 62780332 w 602"/>
              <a:gd name="T5" fmla="*/ 63693998 h 602"/>
              <a:gd name="T6" fmla="*/ 62780332 w 602"/>
              <a:gd name="T7" fmla="*/ 45290612 h 602"/>
              <a:gd name="T8" fmla="*/ 71002968 w 602"/>
              <a:gd name="T9" fmla="*/ 45290612 h 602"/>
              <a:gd name="T10" fmla="*/ 71002968 w 602"/>
              <a:gd name="T11" fmla="*/ 7439751 h 602"/>
              <a:gd name="T12" fmla="*/ 26756804 w 602"/>
              <a:gd name="T13" fmla="*/ 7439751 h 602"/>
              <a:gd name="T14" fmla="*/ 26756804 w 602"/>
              <a:gd name="T15" fmla="*/ 11094056 h 602"/>
              <a:gd name="T16" fmla="*/ 19447473 w 602"/>
              <a:gd name="T17" fmla="*/ 11094056 h 602"/>
              <a:gd name="T18" fmla="*/ 19447473 w 602"/>
              <a:gd name="T19" fmla="*/ 3785086 h 602"/>
              <a:gd name="T20" fmla="*/ 23102139 w 602"/>
              <a:gd name="T21" fmla="*/ 0 h 602"/>
              <a:gd name="T22" fmla="*/ 74788054 w 602"/>
              <a:gd name="T23" fmla="*/ 0 h 602"/>
              <a:gd name="T24" fmla="*/ 78442719 w 602"/>
              <a:gd name="T25" fmla="*/ 3785086 h 602"/>
              <a:gd name="T26" fmla="*/ 78442719 w 602"/>
              <a:gd name="T27" fmla="*/ 60039333 h 602"/>
              <a:gd name="T28" fmla="*/ 74788054 w 602"/>
              <a:gd name="T29" fmla="*/ 63693998 h 602"/>
              <a:gd name="T30" fmla="*/ 59125666 w 602"/>
              <a:gd name="T31" fmla="*/ 18533807 h 602"/>
              <a:gd name="T32" fmla="*/ 59125666 w 602"/>
              <a:gd name="T33" fmla="*/ 18533807 h 602"/>
              <a:gd name="T34" fmla="*/ 59125666 w 602"/>
              <a:gd name="T35" fmla="*/ 74788054 h 602"/>
              <a:gd name="T36" fmla="*/ 55340580 w 602"/>
              <a:gd name="T37" fmla="*/ 78442719 h 602"/>
              <a:gd name="T38" fmla="*/ 3785086 w 602"/>
              <a:gd name="T39" fmla="*/ 78442719 h 602"/>
              <a:gd name="T40" fmla="*/ 0 w 602"/>
              <a:gd name="T41" fmla="*/ 74788054 h 602"/>
              <a:gd name="T42" fmla="*/ 0 w 602"/>
              <a:gd name="T43" fmla="*/ 18533807 h 602"/>
              <a:gd name="T44" fmla="*/ 3785086 w 602"/>
              <a:gd name="T45" fmla="*/ 14748721 h 602"/>
              <a:gd name="T46" fmla="*/ 55340580 w 602"/>
              <a:gd name="T47" fmla="*/ 14748721 h 602"/>
              <a:gd name="T48" fmla="*/ 59125666 w 602"/>
              <a:gd name="T49" fmla="*/ 18533807 h 602"/>
              <a:gd name="T50" fmla="*/ 51685915 w 602"/>
              <a:gd name="T51" fmla="*/ 22188473 h 602"/>
              <a:gd name="T52" fmla="*/ 51685915 w 602"/>
              <a:gd name="T53" fmla="*/ 22188473 h 602"/>
              <a:gd name="T54" fmla="*/ 7439751 w 602"/>
              <a:gd name="T55" fmla="*/ 22188473 h 602"/>
              <a:gd name="T56" fmla="*/ 7439751 w 602"/>
              <a:gd name="T57" fmla="*/ 60039333 h 602"/>
              <a:gd name="T58" fmla="*/ 51685915 w 602"/>
              <a:gd name="T59" fmla="*/ 60039333 h 602"/>
              <a:gd name="T60" fmla="*/ 51685915 w 602"/>
              <a:gd name="T61" fmla="*/ 22188473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1" name="Freeform 106"/>
          <p:cNvSpPr>
            <a:spLocks noChangeArrowheads="1"/>
          </p:cNvSpPr>
          <p:nvPr/>
        </p:nvSpPr>
        <p:spPr bwMode="auto">
          <a:xfrm>
            <a:off x="2078557" y="2669116"/>
            <a:ext cx="217959" cy="234950"/>
          </a:xfrm>
          <a:custGeom>
            <a:avLst/>
            <a:gdLst>
              <a:gd name="T0" fmla="*/ 55241789 w 453"/>
              <a:gd name="T1" fmla="*/ 63368574 h 489"/>
              <a:gd name="T2" fmla="*/ 55241789 w 453"/>
              <a:gd name="T3" fmla="*/ 63368574 h 489"/>
              <a:gd name="T4" fmla="*/ 3648158 w 453"/>
              <a:gd name="T5" fmla="*/ 63368574 h 489"/>
              <a:gd name="T6" fmla="*/ 0 w 453"/>
              <a:gd name="T7" fmla="*/ 59602538 h 489"/>
              <a:gd name="T8" fmla="*/ 0 w 453"/>
              <a:gd name="T9" fmla="*/ 3635949 h 489"/>
              <a:gd name="T10" fmla="*/ 3648158 w 453"/>
              <a:gd name="T11" fmla="*/ 0 h 489"/>
              <a:gd name="T12" fmla="*/ 55241789 w 453"/>
              <a:gd name="T13" fmla="*/ 0 h 489"/>
              <a:gd name="T14" fmla="*/ 58889948 w 453"/>
              <a:gd name="T15" fmla="*/ 3635949 h 489"/>
              <a:gd name="T16" fmla="*/ 58889948 w 453"/>
              <a:gd name="T17" fmla="*/ 59602538 h 489"/>
              <a:gd name="T18" fmla="*/ 55241789 w 453"/>
              <a:gd name="T19" fmla="*/ 63368574 h 489"/>
              <a:gd name="T20" fmla="*/ 51593992 w 453"/>
              <a:gd name="T21" fmla="*/ 7271898 h 489"/>
              <a:gd name="T22" fmla="*/ 51593992 w 453"/>
              <a:gd name="T23" fmla="*/ 7271898 h 489"/>
              <a:gd name="T24" fmla="*/ 7295956 w 453"/>
              <a:gd name="T25" fmla="*/ 7271898 h 489"/>
              <a:gd name="T26" fmla="*/ 7295956 w 453"/>
              <a:gd name="T27" fmla="*/ 44929375 h 489"/>
              <a:gd name="T28" fmla="*/ 51593992 w 453"/>
              <a:gd name="T29" fmla="*/ 44929375 h 489"/>
              <a:gd name="T30" fmla="*/ 51593992 w 453"/>
              <a:gd name="T31" fmla="*/ 7271898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2" name="Freeform 107"/>
          <p:cNvSpPr>
            <a:spLocks noChangeArrowheads="1"/>
          </p:cNvSpPr>
          <p:nvPr/>
        </p:nvSpPr>
        <p:spPr bwMode="auto">
          <a:xfrm>
            <a:off x="1545296" y="2652183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2745726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40569497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8523652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2869907 w 567"/>
              <a:gd name="T25" fmla="*/ 65604161 h 566"/>
              <a:gd name="T26" fmla="*/ 0 w 567"/>
              <a:gd name="T27" fmla="*/ 58257727 h 566"/>
              <a:gd name="T28" fmla="*/ 2869907 w 567"/>
              <a:gd name="T29" fmla="*/ 50008741 h 566"/>
              <a:gd name="T30" fmla="*/ 2869907 w 567"/>
              <a:gd name="T31" fmla="*/ 43693385 h 566"/>
              <a:gd name="T32" fmla="*/ 0 w 567"/>
              <a:gd name="T33" fmla="*/ 36346592 h 566"/>
              <a:gd name="T34" fmla="*/ 2869907 w 567"/>
              <a:gd name="T35" fmla="*/ 28226490 h 566"/>
              <a:gd name="T36" fmla="*/ 2869907 w 567"/>
              <a:gd name="T37" fmla="*/ 21782250 h 566"/>
              <a:gd name="T38" fmla="*/ 0 w 567"/>
              <a:gd name="T39" fmla="*/ 14564342 h 566"/>
              <a:gd name="T40" fmla="*/ 2869907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8523652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40569497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2745726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10175061 w 567"/>
              <a:gd name="T81" fmla="*/ 62768695 h 566"/>
              <a:gd name="T82" fmla="*/ 63658779 w 567"/>
              <a:gd name="T83" fmla="*/ 9022295 h 566"/>
              <a:gd name="T84" fmla="*/ 32351290 w 567"/>
              <a:gd name="T85" fmla="*/ 48204353 h 566"/>
              <a:gd name="T86" fmla="*/ 60006203 w 567"/>
              <a:gd name="T87" fmla="*/ 44595579 h 566"/>
              <a:gd name="T88" fmla="*/ 13827637 w 567"/>
              <a:gd name="T89" fmla="*/ 59159921 h 566"/>
              <a:gd name="T90" fmla="*/ 32351290 w 567"/>
              <a:gd name="T91" fmla="*/ 48204353 h 566"/>
              <a:gd name="T92" fmla="*/ 24915752 w 567"/>
              <a:gd name="T93" fmla="*/ 30933430 h 566"/>
              <a:gd name="T94" fmla="*/ 24915752 w 567"/>
              <a:gd name="T95" fmla="*/ 16368729 h 566"/>
              <a:gd name="T96" fmla="*/ 24915752 w 567"/>
              <a:gd name="T97" fmla="*/ 30933430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3" name="Freeform 108"/>
          <p:cNvSpPr>
            <a:spLocks noChangeArrowheads="1"/>
          </p:cNvSpPr>
          <p:nvPr/>
        </p:nvSpPr>
        <p:spPr bwMode="auto">
          <a:xfrm>
            <a:off x="1041661" y="2652183"/>
            <a:ext cx="272978" cy="270934"/>
          </a:xfrm>
          <a:custGeom>
            <a:avLst/>
            <a:gdLst>
              <a:gd name="T0" fmla="*/ 73833840 w 567"/>
              <a:gd name="T1" fmla="*/ 58257727 h 566"/>
              <a:gd name="T2" fmla="*/ 70963933 w 567"/>
              <a:gd name="T3" fmla="*/ 65604161 h 566"/>
              <a:gd name="T4" fmla="*/ 70050879 w 567"/>
              <a:gd name="T5" fmla="*/ 72822069 h 566"/>
              <a:gd name="T6" fmla="*/ 61832672 w 567"/>
              <a:gd name="T7" fmla="*/ 70115488 h 566"/>
              <a:gd name="T8" fmla="*/ 55310188 w 567"/>
              <a:gd name="T9" fmla="*/ 70115488 h 566"/>
              <a:gd name="T10" fmla="*/ 48005034 w 567"/>
              <a:gd name="T11" fmla="*/ 72822069 h 566"/>
              <a:gd name="T12" fmla="*/ 39656443 w 567"/>
              <a:gd name="T13" fmla="*/ 70115488 h 566"/>
              <a:gd name="T14" fmla="*/ 33264343 w 567"/>
              <a:gd name="T15" fmla="*/ 70115488 h 566"/>
              <a:gd name="T16" fmla="*/ 25828806 w 567"/>
              <a:gd name="T17" fmla="*/ 72822069 h 566"/>
              <a:gd name="T18" fmla="*/ 17610598 w 567"/>
              <a:gd name="T19" fmla="*/ 70115488 h 566"/>
              <a:gd name="T20" fmla="*/ 11088114 w 567"/>
              <a:gd name="T21" fmla="*/ 70115488 h 566"/>
              <a:gd name="T22" fmla="*/ 3782961 w 567"/>
              <a:gd name="T23" fmla="*/ 72822069 h 566"/>
              <a:gd name="T24" fmla="*/ 1826108 w 567"/>
              <a:gd name="T25" fmla="*/ 65604161 h 566"/>
              <a:gd name="T26" fmla="*/ 0 w 567"/>
              <a:gd name="T27" fmla="*/ 58257727 h 566"/>
              <a:gd name="T28" fmla="*/ 1826108 w 567"/>
              <a:gd name="T29" fmla="*/ 50008741 h 566"/>
              <a:gd name="T30" fmla="*/ 1826108 w 567"/>
              <a:gd name="T31" fmla="*/ 43693385 h 566"/>
              <a:gd name="T32" fmla="*/ 0 w 567"/>
              <a:gd name="T33" fmla="*/ 36346592 h 566"/>
              <a:gd name="T34" fmla="*/ 1826108 w 567"/>
              <a:gd name="T35" fmla="*/ 28226490 h 566"/>
              <a:gd name="T36" fmla="*/ 1826108 w 567"/>
              <a:gd name="T37" fmla="*/ 21782250 h 566"/>
              <a:gd name="T38" fmla="*/ 0 w 567"/>
              <a:gd name="T39" fmla="*/ 14564342 h 566"/>
              <a:gd name="T40" fmla="*/ 1826108 w 567"/>
              <a:gd name="T41" fmla="*/ 6315714 h 566"/>
              <a:gd name="T42" fmla="*/ 3782961 w 567"/>
              <a:gd name="T43" fmla="*/ 0 h 566"/>
              <a:gd name="T44" fmla="*/ 11088114 w 567"/>
              <a:gd name="T45" fmla="*/ 1804387 h 566"/>
              <a:gd name="T46" fmla="*/ 17610598 w 567"/>
              <a:gd name="T47" fmla="*/ 1804387 h 566"/>
              <a:gd name="T48" fmla="*/ 25828806 w 567"/>
              <a:gd name="T49" fmla="*/ 0 h 566"/>
              <a:gd name="T50" fmla="*/ 33264343 w 567"/>
              <a:gd name="T51" fmla="*/ 1804387 h 566"/>
              <a:gd name="T52" fmla="*/ 39656443 w 567"/>
              <a:gd name="T53" fmla="*/ 1804387 h 566"/>
              <a:gd name="T54" fmla="*/ 48005034 w 567"/>
              <a:gd name="T55" fmla="*/ 0 h 566"/>
              <a:gd name="T56" fmla="*/ 55310188 w 567"/>
              <a:gd name="T57" fmla="*/ 1804387 h 566"/>
              <a:gd name="T58" fmla="*/ 61832672 w 567"/>
              <a:gd name="T59" fmla="*/ 1804387 h 566"/>
              <a:gd name="T60" fmla="*/ 70050879 w 567"/>
              <a:gd name="T61" fmla="*/ 0 h 566"/>
              <a:gd name="T62" fmla="*/ 70963933 w 567"/>
              <a:gd name="T63" fmla="*/ 6315714 h 566"/>
              <a:gd name="T64" fmla="*/ 73833840 w 567"/>
              <a:gd name="T65" fmla="*/ 14564342 h 566"/>
              <a:gd name="T66" fmla="*/ 70963933 w 567"/>
              <a:gd name="T67" fmla="*/ 21782250 h 566"/>
              <a:gd name="T68" fmla="*/ 70963933 w 567"/>
              <a:gd name="T69" fmla="*/ 28226490 h 566"/>
              <a:gd name="T70" fmla="*/ 73833840 w 567"/>
              <a:gd name="T71" fmla="*/ 36346592 h 566"/>
              <a:gd name="T72" fmla="*/ 70963933 w 567"/>
              <a:gd name="T73" fmla="*/ 43693385 h 566"/>
              <a:gd name="T74" fmla="*/ 70963933 w 567"/>
              <a:gd name="T75" fmla="*/ 50008741 h 566"/>
              <a:gd name="T76" fmla="*/ 73833840 w 567"/>
              <a:gd name="T77" fmla="*/ 58257727 h 566"/>
              <a:gd name="T78" fmla="*/ 63658779 w 567"/>
              <a:gd name="T79" fmla="*/ 9022295 h 566"/>
              <a:gd name="T80" fmla="*/ 9262007 w 567"/>
              <a:gd name="T81" fmla="*/ 62768695 h 566"/>
              <a:gd name="T82" fmla="*/ 63658779 w 567"/>
              <a:gd name="T83" fmla="*/ 9022295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4" name="Freeform 109"/>
          <p:cNvSpPr>
            <a:spLocks noChangeArrowheads="1"/>
          </p:cNvSpPr>
          <p:nvPr/>
        </p:nvSpPr>
        <p:spPr bwMode="auto">
          <a:xfrm>
            <a:off x="6602811" y="2135716"/>
            <a:ext cx="289907" cy="289983"/>
          </a:xfrm>
          <a:custGeom>
            <a:avLst/>
            <a:gdLst>
              <a:gd name="T0" fmla="*/ 78441997 w 602"/>
              <a:gd name="T1" fmla="*/ 71002280 h 602"/>
              <a:gd name="T2" fmla="*/ 78441997 w 602"/>
              <a:gd name="T3" fmla="*/ 71002280 h 602"/>
              <a:gd name="T4" fmla="*/ 71002280 w 602"/>
              <a:gd name="T5" fmla="*/ 78441997 h 602"/>
              <a:gd name="T6" fmla="*/ 65520668 w 602"/>
              <a:gd name="T7" fmla="*/ 76614673 h 602"/>
              <a:gd name="T8" fmla="*/ 44245960 w 602"/>
              <a:gd name="T9" fmla="*/ 54426302 h 602"/>
              <a:gd name="T10" fmla="*/ 29497307 w 602"/>
              <a:gd name="T11" fmla="*/ 59125033 h 602"/>
              <a:gd name="T12" fmla="*/ 0 w 602"/>
              <a:gd name="T13" fmla="*/ 29497307 h 602"/>
              <a:gd name="T14" fmla="*/ 29497307 w 602"/>
              <a:gd name="T15" fmla="*/ 0 h 602"/>
              <a:gd name="T16" fmla="*/ 58994613 w 602"/>
              <a:gd name="T17" fmla="*/ 29497307 h 602"/>
              <a:gd name="T18" fmla="*/ 54426302 w 602"/>
              <a:gd name="T19" fmla="*/ 44376380 h 602"/>
              <a:gd name="T20" fmla="*/ 76614673 w 602"/>
              <a:gd name="T21" fmla="*/ 65520668 h 602"/>
              <a:gd name="T22" fmla="*/ 78441997 w 602"/>
              <a:gd name="T23" fmla="*/ 71002280 h 602"/>
              <a:gd name="T24" fmla="*/ 29497307 w 602"/>
              <a:gd name="T25" fmla="*/ 7439717 h 602"/>
              <a:gd name="T26" fmla="*/ 29497307 w 602"/>
              <a:gd name="T27" fmla="*/ 7439717 h 602"/>
              <a:gd name="T28" fmla="*/ 7439717 w 602"/>
              <a:gd name="T29" fmla="*/ 29497307 h 602"/>
              <a:gd name="T30" fmla="*/ 29497307 w 602"/>
              <a:gd name="T31" fmla="*/ 51685677 h 602"/>
              <a:gd name="T32" fmla="*/ 51685677 w 602"/>
              <a:gd name="T33" fmla="*/ 29497307 h 602"/>
              <a:gd name="T34" fmla="*/ 29497307 w 602"/>
              <a:gd name="T35" fmla="*/ 7439717 h 602"/>
              <a:gd name="T36" fmla="*/ 41504973 w 602"/>
              <a:gd name="T37" fmla="*/ 33282375 h 602"/>
              <a:gd name="T38" fmla="*/ 41504973 w 602"/>
              <a:gd name="T39" fmla="*/ 33282375 h 602"/>
              <a:gd name="T40" fmla="*/ 16575978 w 602"/>
              <a:gd name="T41" fmla="*/ 33282375 h 602"/>
              <a:gd name="T42" fmla="*/ 12921329 w 602"/>
              <a:gd name="T43" fmla="*/ 29497307 h 602"/>
              <a:gd name="T44" fmla="*/ 16575978 w 602"/>
              <a:gd name="T45" fmla="*/ 25842658 h 602"/>
              <a:gd name="T46" fmla="*/ 41504973 w 602"/>
              <a:gd name="T47" fmla="*/ 25842658 h 602"/>
              <a:gd name="T48" fmla="*/ 45159622 w 602"/>
              <a:gd name="T49" fmla="*/ 29497307 h 602"/>
              <a:gd name="T50" fmla="*/ 41504973 w 602"/>
              <a:gd name="T51" fmla="*/ 33282375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5" name="Freeform 110"/>
          <p:cNvSpPr>
            <a:spLocks noChangeArrowheads="1"/>
          </p:cNvSpPr>
          <p:nvPr/>
        </p:nvSpPr>
        <p:spPr bwMode="auto">
          <a:xfrm>
            <a:off x="6092827" y="2135716"/>
            <a:ext cx="292024" cy="289983"/>
          </a:xfrm>
          <a:custGeom>
            <a:avLst/>
            <a:gdLst>
              <a:gd name="T0" fmla="*/ 78678142 w 609"/>
              <a:gd name="T1" fmla="*/ 71002280 h 602"/>
              <a:gd name="T2" fmla="*/ 78678142 w 609"/>
              <a:gd name="T3" fmla="*/ 71002280 h 602"/>
              <a:gd name="T4" fmla="*/ 71302258 w 609"/>
              <a:gd name="T5" fmla="*/ 78441997 h 602"/>
              <a:gd name="T6" fmla="*/ 65867111 w 609"/>
              <a:gd name="T7" fmla="*/ 76614673 h 602"/>
              <a:gd name="T8" fmla="*/ 44774038 w 609"/>
              <a:gd name="T9" fmla="*/ 54426302 h 602"/>
              <a:gd name="T10" fmla="*/ 29245613 w 609"/>
              <a:gd name="T11" fmla="*/ 59125033 h 602"/>
              <a:gd name="T12" fmla="*/ 0 w 609"/>
              <a:gd name="T13" fmla="*/ 29497307 h 602"/>
              <a:gd name="T14" fmla="*/ 29245613 w 609"/>
              <a:gd name="T15" fmla="*/ 0 h 602"/>
              <a:gd name="T16" fmla="*/ 58491226 w 609"/>
              <a:gd name="T17" fmla="*/ 29497307 h 602"/>
              <a:gd name="T18" fmla="*/ 54867675 w 609"/>
              <a:gd name="T19" fmla="*/ 44376380 h 602"/>
              <a:gd name="T20" fmla="*/ 75960749 w 609"/>
              <a:gd name="T21" fmla="*/ 65520668 h 602"/>
              <a:gd name="T22" fmla="*/ 78678142 w 609"/>
              <a:gd name="T23" fmla="*/ 71002280 h 602"/>
              <a:gd name="T24" fmla="*/ 29245613 w 609"/>
              <a:gd name="T25" fmla="*/ 7439717 h 602"/>
              <a:gd name="T26" fmla="*/ 29245613 w 609"/>
              <a:gd name="T27" fmla="*/ 7439717 h 602"/>
              <a:gd name="T28" fmla="*/ 7246742 w 609"/>
              <a:gd name="T29" fmla="*/ 29497307 h 602"/>
              <a:gd name="T30" fmla="*/ 29245613 w 609"/>
              <a:gd name="T31" fmla="*/ 51685677 h 602"/>
              <a:gd name="T32" fmla="*/ 51244484 w 609"/>
              <a:gd name="T33" fmla="*/ 29497307 h 602"/>
              <a:gd name="T34" fmla="*/ 29245613 w 609"/>
              <a:gd name="T35" fmla="*/ 7439717 h 602"/>
              <a:gd name="T36" fmla="*/ 42056644 w 609"/>
              <a:gd name="T37" fmla="*/ 33282375 h 602"/>
              <a:gd name="T38" fmla="*/ 42056644 w 609"/>
              <a:gd name="T39" fmla="*/ 33282375 h 602"/>
              <a:gd name="T40" fmla="*/ 32868804 w 609"/>
              <a:gd name="T41" fmla="*/ 33282375 h 602"/>
              <a:gd name="T42" fmla="*/ 32868804 w 609"/>
              <a:gd name="T43" fmla="*/ 41504973 h 602"/>
              <a:gd name="T44" fmla="*/ 29245613 w 609"/>
              <a:gd name="T45" fmla="*/ 45290042 h 602"/>
              <a:gd name="T46" fmla="*/ 25622062 w 609"/>
              <a:gd name="T47" fmla="*/ 41504973 h 602"/>
              <a:gd name="T48" fmla="*/ 25622062 w 609"/>
              <a:gd name="T49" fmla="*/ 33282375 h 602"/>
              <a:gd name="T50" fmla="*/ 17340380 w 609"/>
              <a:gd name="T51" fmla="*/ 33282375 h 602"/>
              <a:gd name="T52" fmla="*/ 13716829 w 609"/>
              <a:gd name="T53" fmla="*/ 29497307 h 602"/>
              <a:gd name="T54" fmla="*/ 17340380 w 609"/>
              <a:gd name="T55" fmla="*/ 25842658 h 602"/>
              <a:gd name="T56" fmla="*/ 25622062 w 609"/>
              <a:gd name="T57" fmla="*/ 25842658 h 602"/>
              <a:gd name="T58" fmla="*/ 25622062 w 609"/>
              <a:gd name="T59" fmla="*/ 16575978 h 602"/>
              <a:gd name="T60" fmla="*/ 29245613 w 609"/>
              <a:gd name="T61" fmla="*/ 12921329 h 602"/>
              <a:gd name="T62" fmla="*/ 32868804 w 609"/>
              <a:gd name="T63" fmla="*/ 16575978 h 602"/>
              <a:gd name="T64" fmla="*/ 32868804 w 609"/>
              <a:gd name="T65" fmla="*/ 25842658 h 602"/>
              <a:gd name="T66" fmla="*/ 42056644 w 609"/>
              <a:gd name="T67" fmla="*/ 25842658 h 602"/>
              <a:gd name="T68" fmla="*/ 45679835 w 609"/>
              <a:gd name="T69" fmla="*/ 29497307 h 602"/>
              <a:gd name="T70" fmla="*/ 42056644 w 609"/>
              <a:gd name="T71" fmla="*/ 33282375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6" name="Freeform 111"/>
          <p:cNvSpPr>
            <a:spLocks noChangeArrowheads="1"/>
          </p:cNvSpPr>
          <p:nvPr/>
        </p:nvSpPr>
        <p:spPr bwMode="auto">
          <a:xfrm>
            <a:off x="5589191" y="2135716"/>
            <a:ext cx="289909" cy="289983"/>
          </a:xfrm>
          <a:custGeom>
            <a:avLst/>
            <a:gdLst>
              <a:gd name="T0" fmla="*/ 76484966 w 602"/>
              <a:gd name="T1" fmla="*/ 65520668 h 602"/>
              <a:gd name="T2" fmla="*/ 76484966 w 602"/>
              <a:gd name="T3" fmla="*/ 65520668 h 602"/>
              <a:gd name="T4" fmla="*/ 78442719 w 602"/>
              <a:gd name="T5" fmla="*/ 71002280 h 602"/>
              <a:gd name="T6" fmla="*/ 71002968 w 602"/>
              <a:gd name="T7" fmla="*/ 78441997 h 602"/>
              <a:gd name="T8" fmla="*/ 66434636 w 602"/>
              <a:gd name="T9" fmla="*/ 76614673 h 602"/>
              <a:gd name="T10" fmla="*/ 66434636 w 602"/>
              <a:gd name="T11" fmla="*/ 76614673 h 602"/>
              <a:gd name="T12" fmla="*/ 44246163 w 602"/>
              <a:gd name="T13" fmla="*/ 54426302 h 602"/>
              <a:gd name="T14" fmla="*/ 29497442 w 602"/>
              <a:gd name="T15" fmla="*/ 59125033 h 602"/>
              <a:gd name="T16" fmla="*/ 0 w 602"/>
              <a:gd name="T17" fmla="*/ 29497307 h 602"/>
              <a:gd name="T18" fmla="*/ 29497442 w 602"/>
              <a:gd name="T19" fmla="*/ 0 h 602"/>
              <a:gd name="T20" fmla="*/ 58995246 w 602"/>
              <a:gd name="T21" fmla="*/ 29497307 h 602"/>
              <a:gd name="T22" fmla="*/ 55340580 w 602"/>
              <a:gd name="T23" fmla="*/ 44376380 h 602"/>
              <a:gd name="T24" fmla="*/ 76484966 w 602"/>
              <a:gd name="T25" fmla="*/ 65520668 h 602"/>
              <a:gd name="T26" fmla="*/ 29497442 w 602"/>
              <a:gd name="T27" fmla="*/ 7439717 h 602"/>
              <a:gd name="T28" fmla="*/ 29497442 w 602"/>
              <a:gd name="T29" fmla="*/ 7439717 h 602"/>
              <a:gd name="T30" fmla="*/ 7308970 w 602"/>
              <a:gd name="T31" fmla="*/ 29497307 h 602"/>
              <a:gd name="T32" fmla="*/ 29497442 w 602"/>
              <a:gd name="T33" fmla="*/ 51685677 h 602"/>
              <a:gd name="T34" fmla="*/ 51685915 w 602"/>
              <a:gd name="T35" fmla="*/ 29497307 h 602"/>
              <a:gd name="T36" fmla="*/ 29497442 w 602"/>
              <a:gd name="T37" fmla="*/ 743971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7" name="Freeform 112"/>
          <p:cNvSpPr>
            <a:spLocks noChangeArrowheads="1"/>
          </p:cNvSpPr>
          <p:nvPr/>
        </p:nvSpPr>
        <p:spPr bwMode="auto">
          <a:xfrm>
            <a:off x="5083440" y="2135716"/>
            <a:ext cx="287792" cy="289983"/>
          </a:xfrm>
          <a:custGeom>
            <a:avLst/>
            <a:gdLst>
              <a:gd name="T0" fmla="*/ 38327818 w 601"/>
              <a:gd name="T1" fmla="*/ 78441997 h 602"/>
              <a:gd name="T2" fmla="*/ 38327818 w 601"/>
              <a:gd name="T3" fmla="*/ 78441997 h 602"/>
              <a:gd name="T4" fmla="*/ 0 w 601"/>
              <a:gd name="T5" fmla="*/ 38763987 h 602"/>
              <a:gd name="T6" fmla="*/ 38327818 w 601"/>
              <a:gd name="T7" fmla="*/ 0 h 602"/>
              <a:gd name="T8" fmla="*/ 77429787 w 601"/>
              <a:gd name="T9" fmla="*/ 38763987 h 602"/>
              <a:gd name="T10" fmla="*/ 38327818 w 601"/>
              <a:gd name="T11" fmla="*/ 78441997 h 602"/>
              <a:gd name="T12" fmla="*/ 38327818 w 601"/>
              <a:gd name="T13" fmla="*/ 7439717 h 602"/>
              <a:gd name="T14" fmla="*/ 38327818 w 601"/>
              <a:gd name="T15" fmla="*/ 7439717 h 602"/>
              <a:gd name="T16" fmla="*/ 7226723 w 601"/>
              <a:gd name="T17" fmla="*/ 38763987 h 602"/>
              <a:gd name="T18" fmla="*/ 38327818 w 601"/>
              <a:gd name="T19" fmla="*/ 71002280 h 602"/>
              <a:gd name="T20" fmla="*/ 70203064 w 601"/>
              <a:gd name="T21" fmla="*/ 38763987 h 602"/>
              <a:gd name="T22" fmla="*/ 38327818 w 601"/>
              <a:gd name="T23" fmla="*/ 7439717 h 602"/>
              <a:gd name="T24" fmla="*/ 56523770 w 601"/>
              <a:gd name="T25" fmla="*/ 41504973 h 602"/>
              <a:gd name="T26" fmla="*/ 56523770 w 601"/>
              <a:gd name="T27" fmla="*/ 41504973 h 602"/>
              <a:gd name="T28" fmla="*/ 56523770 w 601"/>
              <a:gd name="T29" fmla="*/ 41504973 h 602"/>
              <a:gd name="T30" fmla="*/ 44651066 w 601"/>
              <a:gd name="T31" fmla="*/ 52598978 h 602"/>
              <a:gd name="T32" fmla="*/ 44651066 w 601"/>
              <a:gd name="T33" fmla="*/ 52598978 h 602"/>
              <a:gd name="T34" fmla="*/ 41941000 w 601"/>
              <a:gd name="T35" fmla="*/ 53512640 h 602"/>
              <a:gd name="T36" fmla="*/ 38327818 w 601"/>
              <a:gd name="T37" fmla="*/ 49858353 h 602"/>
              <a:gd name="T38" fmla="*/ 40134409 w 601"/>
              <a:gd name="T39" fmla="*/ 47117366 h 602"/>
              <a:gd name="T40" fmla="*/ 40134409 w 601"/>
              <a:gd name="T41" fmla="*/ 47117366 h 602"/>
              <a:gd name="T42" fmla="*/ 44651066 w 601"/>
              <a:gd name="T43" fmla="*/ 42418636 h 602"/>
              <a:gd name="T44" fmla="*/ 22712608 w 601"/>
              <a:gd name="T45" fmla="*/ 42418636 h 602"/>
              <a:gd name="T46" fmla="*/ 19099426 w 601"/>
              <a:gd name="T47" fmla="*/ 38763987 h 602"/>
              <a:gd name="T48" fmla="*/ 22712608 w 601"/>
              <a:gd name="T49" fmla="*/ 35109700 h 602"/>
              <a:gd name="T50" fmla="*/ 44651066 w 601"/>
              <a:gd name="T51" fmla="*/ 35109700 h 602"/>
              <a:gd name="T52" fmla="*/ 40134409 w 601"/>
              <a:gd name="T53" fmla="*/ 30541389 h 602"/>
              <a:gd name="T54" fmla="*/ 40134409 w 601"/>
              <a:gd name="T55" fmla="*/ 30541389 h 602"/>
              <a:gd name="T56" fmla="*/ 38327818 w 601"/>
              <a:gd name="T57" fmla="*/ 27669982 h 602"/>
              <a:gd name="T58" fmla="*/ 41941000 w 601"/>
              <a:gd name="T59" fmla="*/ 24015334 h 602"/>
              <a:gd name="T60" fmla="*/ 44651066 w 601"/>
              <a:gd name="T61" fmla="*/ 24928996 h 602"/>
              <a:gd name="T62" fmla="*/ 44651066 w 601"/>
              <a:gd name="T63" fmla="*/ 24928996 h 602"/>
              <a:gd name="T64" fmla="*/ 56523770 w 601"/>
              <a:gd name="T65" fmla="*/ 36023362 h 602"/>
              <a:gd name="T66" fmla="*/ 56523770 w 601"/>
              <a:gd name="T67" fmla="*/ 36023362 h 602"/>
              <a:gd name="T68" fmla="*/ 58330360 w 601"/>
              <a:gd name="T69" fmla="*/ 38763987 h 602"/>
              <a:gd name="T70" fmla="*/ 56523770 w 601"/>
              <a:gd name="T71" fmla="*/ 41504973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8" name="Freeform 113"/>
          <p:cNvSpPr>
            <a:spLocks noChangeArrowheads="1"/>
          </p:cNvSpPr>
          <p:nvPr/>
        </p:nvSpPr>
        <p:spPr bwMode="auto">
          <a:xfrm>
            <a:off x="4575573" y="2135716"/>
            <a:ext cx="292024" cy="289983"/>
          </a:xfrm>
          <a:custGeom>
            <a:avLst/>
            <a:gdLst>
              <a:gd name="T0" fmla="*/ 39468811 w 608"/>
              <a:gd name="T1" fmla="*/ 78441997 h 602"/>
              <a:gd name="T2" fmla="*/ 39468811 w 608"/>
              <a:gd name="T3" fmla="*/ 78441997 h 602"/>
              <a:gd name="T4" fmla="*/ 0 w 608"/>
              <a:gd name="T5" fmla="*/ 38763987 h 602"/>
              <a:gd name="T6" fmla="*/ 39468811 w 608"/>
              <a:gd name="T7" fmla="*/ 0 h 602"/>
              <a:gd name="T8" fmla="*/ 78807547 w 608"/>
              <a:gd name="T9" fmla="*/ 38763987 h 602"/>
              <a:gd name="T10" fmla="*/ 39468811 w 608"/>
              <a:gd name="T11" fmla="*/ 78441997 h 602"/>
              <a:gd name="T12" fmla="*/ 39468811 w 608"/>
              <a:gd name="T13" fmla="*/ 7439717 h 602"/>
              <a:gd name="T14" fmla="*/ 39468811 w 608"/>
              <a:gd name="T15" fmla="*/ 7439717 h 602"/>
              <a:gd name="T16" fmla="*/ 7270552 w 608"/>
              <a:gd name="T17" fmla="*/ 38763987 h 602"/>
              <a:gd name="T18" fmla="*/ 39468811 w 608"/>
              <a:gd name="T19" fmla="*/ 71002280 h 602"/>
              <a:gd name="T20" fmla="*/ 71536996 w 608"/>
              <a:gd name="T21" fmla="*/ 38763987 h 602"/>
              <a:gd name="T22" fmla="*/ 39468811 w 608"/>
              <a:gd name="T23" fmla="*/ 7439717 h 602"/>
              <a:gd name="T24" fmla="*/ 55048359 w 608"/>
              <a:gd name="T25" fmla="*/ 42418636 h 602"/>
              <a:gd name="T26" fmla="*/ 55048359 w 608"/>
              <a:gd name="T27" fmla="*/ 42418636 h 602"/>
              <a:gd name="T28" fmla="*/ 32976913 w 608"/>
              <a:gd name="T29" fmla="*/ 42418636 h 602"/>
              <a:gd name="T30" fmla="*/ 38559722 w 608"/>
              <a:gd name="T31" fmla="*/ 47117366 h 602"/>
              <a:gd name="T32" fmla="*/ 38559722 w 608"/>
              <a:gd name="T33" fmla="*/ 47117366 h 602"/>
              <a:gd name="T34" fmla="*/ 39468811 w 608"/>
              <a:gd name="T35" fmla="*/ 49858353 h 602"/>
              <a:gd name="T36" fmla="*/ 35703460 w 608"/>
              <a:gd name="T37" fmla="*/ 53512640 h 602"/>
              <a:gd name="T38" fmla="*/ 32976913 w 608"/>
              <a:gd name="T39" fmla="*/ 52598978 h 602"/>
              <a:gd name="T40" fmla="*/ 32976913 w 608"/>
              <a:gd name="T41" fmla="*/ 52598978 h 602"/>
              <a:gd name="T42" fmla="*/ 21032641 w 608"/>
              <a:gd name="T43" fmla="*/ 41504973 h 602"/>
              <a:gd name="T44" fmla="*/ 21032641 w 608"/>
              <a:gd name="T45" fmla="*/ 41504973 h 602"/>
              <a:gd name="T46" fmla="*/ 20123912 w 608"/>
              <a:gd name="T47" fmla="*/ 38763987 h 602"/>
              <a:gd name="T48" fmla="*/ 21032641 w 608"/>
              <a:gd name="T49" fmla="*/ 36023362 h 602"/>
              <a:gd name="T50" fmla="*/ 21032641 w 608"/>
              <a:gd name="T51" fmla="*/ 36023362 h 602"/>
              <a:gd name="T52" fmla="*/ 32976913 w 608"/>
              <a:gd name="T53" fmla="*/ 24928996 h 602"/>
              <a:gd name="T54" fmla="*/ 32976913 w 608"/>
              <a:gd name="T55" fmla="*/ 24928996 h 602"/>
              <a:gd name="T56" fmla="*/ 35703460 w 608"/>
              <a:gd name="T57" fmla="*/ 24015334 h 602"/>
              <a:gd name="T58" fmla="*/ 39468811 w 608"/>
              <a:gd name="T59" fmla="*/ 27669982 h 602"/>
              <a:gd name="T60" fmla="*/ 38559722 w 608"/>
              <a:gd name="T61" fmla="*/ 30541389 h 602"/>
              <a:gd name="T62" fmla="*/ 38559722 w 608"/>
              <a:gd name="T63" fmla="*/ 30541389 h 602"/>
              <a:gd name="T64" fmla="*/ 32976913 w 608"/>
              <a:gd name="T65" fmla="*/ 35109700 h 602"/>
              <a:gd name="T66" fmla="*/ 55048359 w 608"/>
              <a:gd name="T67" fmla="*/ 35109700 h 602"/>
              <a:gd name="T68" fmla="*/ 58683635 w 608"/>
              <a:gd name="T69" fmla="*/ 38763987 h 602"/>
              <a:gd name="T70" fmla="*/ 55048359 w 608"/>
              <a:gd name="T71" fmla="*/ 42418636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499" name="Freeform 114"/>
          <p:cNvSpPr>
            <a:spLocks noChangeArrowheads="1"/>
          </p:cNvSpPr>
          <p:nvPr/>
        </p:nvSpPr>
        <p:spPr bwMode="auto">
          <a:xfrm>
            <a:off x="4069821" y="2135716"/>
            <a:ext cx="287792" cy="289983"/>
          </a:xfrm>
          <a:custGeom>
            <a:avLst/>
            <a:gdLst>
              <a:gd name="T0" fmla="*/ 39230934 w 601"/>
              <a:gd name="T1" fmla="*/ 78441997 h 602"/>
              <a:gd name="T2" fmla="*/ 39230934 w 601"/>
              <a:gd name="T3" fmla="*/ 78441997 h 602"/>
              <a:gd name="T4" fmla="*/ 0 w 601"/>
              <a:gd name="T5" fmla="*/ 38763987 h 602"/>
              <a:gd name="T6" fmla="*/ 39230934 w 601"/>
              <a:gd name="T7" fmla="*/ 0 h 602"/>
              <a:gd name="T8" fmla="*/ 77429787 w 601"/>
              <a:gd name="T9" fmla="*/ 38763987 h 602"/>
              <a:gd name="T10" fmla="*/ 39230934 w 601"/>
              <a:gd name="T11" fmla="*/ 78441997 h 602"/>
              <a:gd name="T12" fmla="*/ 39230934 w 601"/>
              <a:gd name="T13" fmla="*/ 7439717 h 602"/>
              <a:gd name="T14" fmla="*/ 39230934 w 601"/>
              <a:gd name="T15" fmla="*/ 7439717 h 602"/>
              <a:gd name="T16" fmla="*/ 7226723 w 601"/>
              <a:gd name="T17" fmla="*/ 38763987 h 602"/>
              <a:gd name="T18" fmla="*/ 39230934 w 601"/>
              <a:gd name="T19" fmla="*/ 71002280 h 602"/>
              <a:gd name="T20" fmla="*/ 70203064 w 601"/>
              <a:gd name="T21" fmla="*/ 38763987 h 602"/>
              <a:gd name="T22" fmla="*/ 39230934 w 601"/>
              <a:gd name="T23" fmla="*/ 7439717 h 602"/>
              <a:gd name="T24" fmla="*/ 50071198 w 601"/>
              <a:gd name="T25" fmla="*/ 38763987 h 602"/>
              <a:gd name="T26" fmla="*/ 50071198 w 601"/>
              <a:gd name="T27" fmla="*/ 38763987 h 602"/>
              <a:gd name="T28" fmla="*/ 47361132 w 601"/>
              <a:gd name="T29" fmla="*/ 37850325 h 602"/>
              <a:gd name="T30" fmla="*/ 47361132 w 601"/>
              <a:gd name="T31" fmla="*/ 37850325 h 602"/>
              <a:gd name="T32" fmla="*/ 42844475 w 601"/>
              <a:gd name="T33" fmla="*/ 32368713 h 602"/>
              <a:gd name="T34" fmla="*/ 42844475 w 601"/>
              <a:gd name="T35" fmla="*/ 55339965 h 602"/>
              <a:gd name="T36" fmla="*/ 39230934 w 601"/>
              <a:gd name="T37" fmla="*/ 59125033 h 602"/>
              <a:gd name="T38" fmla="*/ 35488787 w 601"/>
              <a:gd name="T39" fmla="*/ 55339965 h 602"/>
              <a:gd name="T40" fmla="*/ 35488787 w 601"/>
              <a:gd name="T41" fmla="*/ 32368713 h 602"/>
              <a:gd name="T42" fmla="*/ 30971771 w 601"/>
              <a:gd name="T43" fmla="*/ 37850325 h 602"/>
              <a:gd name="T44" fmla="*/ 30971771 w 601"/>
              <a:gd name="T45" fmla="*/ 37850325 h 602"/>
              <a:gd name="T46" fmla="*/ 28261705 w 601"/>
              <a:gd name="T47" fmla="*/ 38763987 h 602"/>
              <a:gd name="T48" fmla="*/ 24519558 w 601"/>
              <a:gd name="T49" fmla="*/ 35109700 h 602"/>
              <a:gd name="T50" fmla="*/ 25422674 w 601"/>
              <a:gd name="T51" fmla="*/ 33282375 h 602"/>
              <a:gd name="T52" fmla="*/ 25422674 w 601"/>
              <a:gd name="T53" fmla="*/ 33282375 h 602"/>
              <a:gd name="T54" fmla="*/ 36391903 w 601"/>
              <a:gd name="T55" fmla="*/ 20361046 h 602"/>
              <a:gd name="T56" fmla="*/ 36391903 w 601"/>
              <a:gd name="T57" fmla="*/ 20361046 h 602"/>
              <a:gd name="T58" fmla="*/ 39230934 w 601"/>
              <a:gd name="T59" fmla="*/ 19447384 h 602"/>
              <a:gd name="T60" fmla="*/ 41941000 w 601"/>
              <a:gd name="T61" fmla="*/ 20361046 h 602"/>
              <a:gd name="T62" fmla="*/ 41941000 w 601"/>
              <a:gd name="T63" fmla="*/ 20361046 h 602"/>
              <a:gd name="T64" fmla="*/ 52910229 w 601"/>
              <a:gd name="T65" fmla="*/ 33282375 h 602"/>
              <a:gd name="T66" fmla="*/ 52910229 w 601"/>
              <a:gd name="T67" fmla="*/ 33282375 h 602"/>
              <a:gd name="T68" fmla="*/ 53813704 w 601"/>
              <a:gd name="T69" fmla="*/ 35109700 h 602"/>
              <a:gd name="T70" fmla="*/ 50071198 w 601"/>
              <a:gd name="T71" fmla="*/ 3876398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0" name="Freeform 115"/>
          <p:cNvSpPr>
            <a:spLocks noChangeArrowheads="1"/>
          </p:cNvSpPr>
          <p:nvPr/>
        </p:nvSpPr>
        <p:spPr bwMode="auto">
          <a:xfrm>
            <a:off x="3564070" y="2135716"/>
            <a:ext cx="287792" cy="289983"/>
          </a:xfrm>
          <a:custGeom>
            <a:avLst/>
            <a:gdLst>
              <a:gd name="T0" fmla="*/ 38198494 w 601"/>
              <a:gd name="T1" fmla="*/ 78441997 h 602"/>
              <a:gd name="T2" fmla="*/ 38198494 w 601"/>
              <a:gd name="T3" fmla="*/ 78441997 h 602"/>
              <a:gd name="T4" fmla="*/ 0 w 601"/>
              <a:gd name="T5" fmla="*/ 38763987 h 602"/>
              <a:gd name="T6" fmla="*/ 38198494 w 601"/>
              <a:gd name="T7" fmla="*/ 0 h 602"/>
              <a:gd name="T8" fmla="*/ 77429787 w 601"/>
              <a:gd name="T9" fmla="*/ 38763987 h 602"/>
              <a:gd name="T10" fmla="*/ 38198494 w 601"/>
              <a:gd name="T11" fmla="*/ 78441997 h 602"/>
              <a:gd name="T12" fmla="*/ 38198494 w 601"/>
              <a:gd name="T13" fmla="*/ 7439717 h 602"/>
              <a:gd name="T14" fmla="*/ 38198494 w 601"/>
              <a:gd name="T15" fmla="*/ 7439717 h 602"/>
              <a:gd name="T16" fmla="*/ 7226723 w 601"/>
              <a:gd name="T17" fmla="*/ 38763987 h 602"/>
              <a:gd name="T18" fmla="*/ 38198494 w 601"/>
              <a:gd name="T19" fmla="*/ 71002280 h 602"/>
              <a:gd name="T20" fmla="*/ 70203064 w 601"/>
              <a:gd name="T21" fmla="*/ 38763987 h 602"/>
              <a:gd name="T22" fmla="*/ 38198494 w 601"/>
              <a:gd name="T23" fmla="*/ 7439717 h 602"/>
              <a:gd name="T24" fmla="*/ 51877788 w 601"/>
              <a:gd name="T25" fmla="*/ 45290042 h 602"/>
              <a:gd name="T26" fmla="*/ 51877788 w 601"/>
              <a:gd name="T27" fmla="*/ 45290042 h 602"/>
              <a:gd name="T28" fmla="*/ 41037884 w 601"/>
              <a:gd name="T29" fmla="*/ 57167289 h 602"/>
              <a:gd name="T30" fmla="*/ 41037884 w 601"/>
              <a:gd name="T31" fmla="*/ 57167289 h 602"/>
              <a:gd name="T32" fmla="*/ 38198494 w 601"/>
              <a:gd name="T33" fmla="*/ 59125033 h 602"/>
              <a:gd name="T34" fmla="*/ 35488787 w 601"/>
              <a:gd name="T35" fmla="*/ 57167289 h 602"/>
              <a:gd name="T36" fmla="*/ 35488787 w 601"/>
              <a:gd name="T37" fmla="*/ 57167289 h 602"/>
              <a:gd name="T38" fmla="*/ 24519558 w 601"/>
              <a:gd name="T39" fmla="*/ 45290042 h 602"/>
              <a:gd name="T40" fmla="*/ 24519558 w 601"/>
              <a:gd name="T41" fmla="*/ 45290042 h 602"/>
              <a:gd name="T42" fmla="*/ 23616083 w 601"/>
              <a:gd name="T43" fmla="*/ 42418636 h 602"/>
              <a:gd name="T44" fmla="*/ 27229624 w 601"/>
              <a:gd name="T45" fmla="*/ 38763987 h 602"/>
              <a:gd name="T46" fmla="*/ 30068655 w 601"/>
              <a:gd name="T47" fmla="*/ 40591311 h 602"/>
              <a:gd name="T48" fmla="*/ 30068655 w 601"/>
              <a:gd name="T49" fmla="*/ 40591311 h 602"/>
              <a:gd name="T50" fmla="*/ 34585312 w 601"/>
              <a:gd name="T51" fmla="*/ 45290042 h 602"/>
              <a:gd name="T52" fmla="*/ 34585312 w 601"/>
              <a:gd name="T53" fmla="*/ 23102033 h 602"/>
              <a:gd name="T54" fmla="*/ 38198494 w 601"/>
              <a:gd name="T55" fmla="*/ 19447384 h 602"/>
              <a:gd name="T56" fmla="*/ 41941000 w 601"/>
              <a:gd name="T57" fmla="*/ 23102033 h 602"/>
              <a:gd name="T58" fmla="*/ 41941000 w 601"/>
              <a:gd name="T59" fmla="*/ 45290042 h 602"/>
              <a:gd name="T60" fmla="*/ 46457657 w 601"/>
              <a:gd name="T61" fmla="*/ 40591311 h 602"/>
              <a:gd name="T62" fmla="*/ 46457657 w 601"/>
              <a:gd name="T63" fmla="*/ 40591311 h 602"/>
              <a:gd name="T64" fmla="*/ 49167722 w 601"/>
              <a:gd name="T65" fmla="*/ 38763987 h 602"/>
              <a:gd name="T66" fmla="*/ 52781263 w 601"/>
              <a:gd name="T67" fmla="*/ 42418636 h 602"/>
              <a:gd name="T68" fmla="*/ 51877788 w 601"/>
              <a:gd name="T69" fmla="*/ 45290042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1" name="Freeform 116"/>
          <p:cNvSpPr>
            <a:spLocks noChangeArrowheads="1"/>
          </p:cNvSpPr>
          <p:nvPr/>
        </p:nvSpPr>
        <p:spPr bwMode="auto">
          <a:xfrm>
            <a:off x="3056202" y="2135716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7376244 w 609"/>
              <a:gd name="T13" fmla="*/ 38763987 h 602"/>
              <a:gd name="T14" fmla="*/ 7376244 w 609"/>
              <a:gd name="T15" fmla="*/ 38763987 h 602"/>
              <a:gd name="T16" fmla="*/ 39339251 w 609"/>
              <a:gd name="T17" fmla="*/ 71002280 h 602"/>
              <a:gd name="T18" fmla="*/ 59526167 w 609"/>
              <a:gd name="T19" fmla="*/ 63693344 h 602"/>
              <a:gd name="T20" fmla="*/ 14622627 w 609"/>
              <a:gd name="T21" fmla="*/ 19447384 h 602"/>
              <a:gd name="T22" fmla="*/ 7376244 w 609"/>
              <a:gd name="T23" fmla="*/ 38763987 h 602"/>
              <a:gd name="T24" fmla="*/ 39339251 w 609"/>
              <a:gd name="T25" fmla="*/ 7439717 h 602"/>
              <a:gd name="T26" fmla="*/ 39339251 w 609"/>
              <a:gd name="T27" fmla="*/ 7439717 h 602"/>
              <a:gd name="T28" fmla="*/ 19281478 w 609"/>
              <a:gd name="T29" fmla="*/ 13834991 h 602"/>
              <a:gd name="T30" fmla="*/ 64055516 w 609"/>
              <a:gd name="T31" fmla="*/ 59125033 h 602"/>
              <a:gd name="T32" fmla="*/ 71431400 w 609"/>
              <a:gd name="T33" fmla="*/ 38763987 h 602"/>
              <a:gd name="T34" fmla="*/ 39339251 w 609"/>
              <a:gd name="T35" fmla="*/ 743971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2" name="Freeform 117"/>
          <p:cNvSpPr>
            <a:spLocks noChangeArrowheads="1"/>
          </p:cNvSpPr>
          <p:nvPr/>
        </p:nvSpPr>
        <p:spPr bwMode="auto">
          <a:xfrm>
            <a:off x="2550450" y="2135716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3" name="Freeform 118"/>
          <p:cNvSpPr>
            <a:spLocks noChangeArrowheads="1"/>
          </p:cNvSpPr>
          <p:nvPr/>
        </p:nvSpPr>
        <p:spPr bwMode="auto">
          <a:xfrm>
            <a:off x="2044699" y="2135716"/>
            <a:ext cx="289907" cy="28998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4" name="Freeform 119"/>
          <p:cNvSpPr>
            <a:spLocks noChangeArrowheads="1"/>
          </p:cNvSpPr>
          <p:nvPr/>
        </p:nvSpPr>
        <p:spPr bwMode="auto">
          <a:xfrm>
            <a:off x="1536832" y="2135716"/>
            <a:ext cx="292024" cy="289983"/>
          </a:xfrm>
          <a:custGeom>
            <a:avLst/>
            <a:gdLst>
              <a:gd name="T0" fmla="*/ 39339251 w 609"/>
              <a:gd name="T1" fmla="*/ 78441997 h 602"/>
              <a:gd name="T2" fmla="*/ 39339251 w 609"/>
              <a:gd name="T3" fmla="*/ 78441997 h 602"/>
              <a:gd name="T4" fmla="*/ 0 w 609"/>
              <a:gd name="T5" fmla="*/ 38763987 h 602"/>
              <a:gd name="T6" fmla="*/ 39339251 w 609"/>
              <a:gd name="T7" fmla="*/ 0 h 602"/>
              <a:gd name="T8" fmla="*/ 78678142 w 609"/>
              <a:gd name="T9" fmla="*/ 38763987 h 602"/>
              <a:gd name="T10" fmla="*/ 39339251 w 609"/>
              <a:gd name="T11" fmla="*/ 78441997 h 602"/>
              <a:gd name="T12" fmla="*/ 39339251 w 609"/>
              <a:gd name="T13" fmla="*/ 7439717 h 602"/>
              <a:gd name="T14" fmla="*/ 39339251 w 609"/>
              <a:gd name="T15" fmla="*/ 7439717 h 602"/>
              <a:gd name="T16" fmla="*/ 7376244 w 609"/>
              <a:gd name="T17" fmla="*/ 38763987 h 602"/>
              <a:gd name="T18" fmla="*/ 39339251 w 609"/>
              <a:gd name="T19" fmla="*/ 71002280 h 602"/>
              <a:gd name="T20" fmla="*/ 71302258 w 609"/>
              <a:gd name="T21" fmla="*/ 38763987 h 602"/>
              <a:gd name="T22" fmla="*/ 39339251 w 609"/>
              <a:gd name="T23" fmla="*/ 7439717 h 602"/>
              <a:gd name="T24" fmla="*/ 54867675 w 609"/>
              <a:gd name="T25" fmla="*/ 42418636 h 602"/>
              <a:gd name="T26" fmla="*/ 54867675 w 609"/>
              <a:gd name="T27" fmla="*/ 42418636 h 602"/>
              <a:gd name="T28" fmla="*/ 47620933 w 609"/>
              <a:gd name="T29" fmla="*/ 42418636 h 602"/>
              <a:gd name="T30" fmla="*/ 42962442 w 609"/>
              <a:gd name="T31" fmla="*/ 42418636 h 602"/>
              <a:gd name="T32" fmla="*/ 35715700 w 609"/>
              <a:gd name="T33" fmla="*/ 42418636 h 602"/>
              <a:gd name="T34" fmla="*/ 31057209 w 609"/>
              <a:gd name="T35" fmla="*/ 42418636 h 602"/>
              <a:gd name="T36" fmla="*/ 23810467 w 609"/>
              <a:gd name="T37" fmla="*/ 42418636 h 602"/>
              <a:gd name="T38" fmla="*/ 20187276 w 609"/>
              <a:gd name="T39" fmla="*/ 38763987 h 602"/>
              <a:gd name="T40" fmla="*/ 23810467 w 609"/>
              <a:gd name="T41" fmla="*/ 35109700 h 602"/>
              <a:gd name="T42" fmla="*/ 31963007 w 609"/>
              <a:gd name="T43" fmla="*/ 35109700 h 602"/>
              <a:gd name="T44" fmla="*/ 35715700 w 609"/>
              <a:gd name="T45" fmla="*/ 35109700 h 602"/>
              <a:gd name="T46" fmla="*/ 42962442 w 609"/>
              <a:gd name="T47" fmla="*/ 35109700 h 602"/>
              <a:gd name="T48" fmla="*/ 47620933 w 609"/>
              <a:gd name="T49" fmla="*/ 35109700 h 602"/>
              <a:gd name="T50" fmla="*/ 54867675 w 609"/>
              <a:gd name="T51" fmla="*/ 35109700 h 602"/>
              <a:gd name="T52" fmla="*/ 58491226 w 609"/>
              <a:gd name="T53" fmla="*/ 38763987 h 602"/>
              <a:gd name="T54" fmla="*/ 54867675 w 609"/>
              <a:gd name="T55" fmla="*/ 42418636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5" name="Freeform 120"/>
          <p:cNvSpPr>
            <a:spLocks noChangeArrowheads="1"/>
          </p:cNvSpPr>
          <p:nvPr/>
        </p:nvSpPr>
        <p:spPr bwMode="auto">
          <a:xfrm>
            <a:off x="1031080" y="2135716"/>
            <a:ext cx="289909" cy="289983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5340580 w 602"/>
              <a:gd name="T25" fmla="*/ 42418636 h 602"/>
              <a:gd name="T26" fmla="*/ 55340580 w 602"/>
              <a:gd name="T27" fmla="*/ 42418636 h 602"/>
              <a:gd name="T28" fmla="*/ 43332858 w 602"/>
              <a:gd name="T29" fmla="*/ 42418636 h 602"/>
              <a:gd name="T30" fmla="*/ 43332858 w 602"/>
              <a:gd name="T31" fmla="*/ 55339965 h 602"/>
              <a:gd name="T32" fmla="*/ 39678193 w 602"/>
              <a:gd name="T33" fmla="*/ 59125033 h 602"/>
              <a:gd name="T34" fmla="*/ 36023527 w 602"/>
              <a:gd name="T35" fmla="*/ 55339965 h 602"/>
              <a:gd name="T36" fmla="*/ 36023527 w 602"/>
              <a:gd name="T37" fmla="*/ 42418636 h 602"/>
              <a:gd name="T38" fmla="*/ 23102139 w 602"/>
              <a:gd name="T39" fmla="*/ 42418636 h 602"/>
              <a:gd name="T40" fmla="*/ 19317053 w 602"/>
              <a:gd name="T41" fmla="*/ 38763987 h 602"/>
              <a:gd name="T42" fmla="*/ 23102139 w 602"/>
              <a:gd name="T43" fmla="*/ 35109700 h 602"/>
              <a:gd name="T44" fmla="*/ 36023527 w 602"/>
              <a:gd name="T45" fmla="*/ 35109700 h 602"/>
              <a:gd name="T46" fmla="*/ 36023527 w 602"/>
              <a:gd name="T47" fmla="*/ 23102033 h 602"/>
              <a:gd name="T48" fmla="*/ 39678193 w 602"/>
              <a:gd name="T49" fmla="*/ 19447384 h 602"/>
              <a:gd name="T50" fmla="*/ 43332858 w 602"/>
              <a:gd name="T51" fmla="*/ 23102033 h 602"/>
              <a:gd name="T52" fmla="*/ 43332858 w 602"/>
              <a:gd name="T53" fmla="*/ 35109700 h 602"/>
              <a:gd name="T54" fmla="*/ 55340580 w 602"/>
              <a:gd name="T55" fmla="*/ 35109700 h 602"/>
              <a:gd name="T56" fmla="*/ 58995246 w 602"/>
              <a:gd name="T57" fmla="*/ 38763987 h 602"/>
              <a:gd name="T58" fmla="*/ 55340580 w 602"/>
              <a:gd name="T59" fmla="*/ 42418636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6" name="Freeform 121"/>
          <p:cNvSpPr>
            <a:spLocks noChangeArrowheads="1"/>
          </p:cNvSpPr>
          <p:nvPr/>
        </p:nvSpPr>
        <p:spPr bwMode="auto">
          <a:xfrm>
            <a:off x="6602811" y="1627716"/>
            <a:ext cx="289907" cy="292100"/>
          </a:xfrm>
          <a:custGeom>
            <a:avLst/>
            <a:gdLst>
              <a:gd name="T0" fmla="*/ 8353379 w 602"/>
              <a:gd name="T1" fmla="*/ 46715136 h 609"/>
              <a:gd name="T2" fmla="*/ 25842658 w 602"/>
              <a:gd name="T3" fmla="*/ 10999436 h 609"/>
              <a:gd name="T4" fmla="*/ 25842658 w 602"/>
              <a:gd name="T5" fmla="*/ 11905233 h 609"/>
              <a:gd name="T6" fmla="*/ 26756320 w 602"/>
              <a:gd name="T7" fmla="*/ 13716829 h 609"/>
              <a:gd name="T8" fmla="*/ 24928996 w 602"/>
              <a:gd name="T9" fmla="*/ 15528425 h 609"/>
              <a:gd name="T10" fmla="*/ 25842658 w 602"/>
              <a:gd name="T11" fmla="*/ 16434582 h 609"/>
              <a:gd name="T12" fmla="*/ 23102033 w 602"/>
              <a:gd name="T13" fmla="*/ 18246178 h 609"/>
              <a:gd name="T14" fmla="*/ 22188371 w 602"/>
              <a:gd name="T15" fmla="*/ 21093073 h 609"/>
              <a:gd name="T16" fmla="*/ 20230265 w 602"/>
              <a:gd name="T17" fmla="*/ 22904669 h 609"/>
              <a:gd name="T18" fmla="*/ 18403302 w 602"/>
              <a:gd name="T19" fmla="*/ 21998871 h 609"/>
              <a:gd name="T20" fmla="*/ 17489640 w 602"/>
              <a:gd name="T21" fmla="*/ 20187276 h 609"/>
              <a:gd name="T22" fmla="*/ 16575978 w 602"/>
              <a:gd name="T23" fmla="*/ 19281478 h 609"/>
              <a:gd name="T24" fmla="*/ 17489640 w 602"/>
              <a:gd name="T25" fmla="*/ 17340380 h 609"/>
              <a:gd name="T26" fmla="*/ 13834991 w 602"/>
              <a:gd name="T27" fmla="*/ 20187276 h 609"/>
              <a:gd name="T28" fmla="*/ 13834991 w 602"/>
              <a:gd name="T29" fmla="*/ 23810467 h 609"/>
              <a:gd name="T30" fmla="*/ 17489640 w 602"/>
              <a:gd name="T31" fmla="*/ 27434018 h 609"/>
              <a:gd name="T32" fmla="*/ 14748653 w 602"/>
              <a:gd name="T33" fmla="*/ 31963007 h 609"/>
              <a:gd name="T34" fmla="*/ 12921329 w 602"/>
              <a:gd name="T35" fmla="*/ 31963007 h 609"/>
              <a:gd name="T36" fmla="*/ 10180342 w 602"/>
              <a:gd name="T37" fmla="*/ 33904105 h 609"/>
              <a:gd name="T38" fmla="*/ 10180342 w 602"/>
              <a:gd name="T39" fmla="*/ 34809902 h 609"/>
              <a:gd name="T40" fmla="*/ 10180342 w 602"/>
              <a:gd name="T41" fmla="*/ 35715700 h 609"/>
              <a:gd name="T42" fmla="*/ 10180342 w 602"/>
              <a:gd name="T43" fmla="*/ 41150847 h 609"/>
              <a:gd name="T44" fmla="*/ 12921329 w 602"/>
              <a:gd name="T45" fmla="*/ 46715136 h 609"/>
              <a:gd name="T46" fmla="*/ 22188371 w 602"/>
              <a:gd name="T47" fmla="*/ 52150282 h 609"/>
              <a:gd name="T48" fmla="*/ 69174956 w 602"/>
              <a:gd name="T49" fmla="*/ 42056644 h 609"/>
              <a:gd name="T50" fmla="*/ 64607006 w 602"/>
              <a:gd name="T51" fmla="*/ 39339251 h 609"/>
              <a:gd name="T52" fmla="*/ 54426302 w 602"/>
              <a:gd name="T53" fmla="*/ 36621498 h 609"/>
              <a:gd name="T54" fmla="*/ 55339965 w 602"/>
              <a:gd name="T55" fmla="*/ 38433453 h 609"/>
              <a:gd name="T56" fmla="*/ 45159622 w 602"/>
              <a:gd name="T57" fmla="*/ 32868804 h 609"/>
              <a:gd name="T58" fmla="*/ 45159622 w 602"/>
              <a:gd name="T59" fmla="*/ 30151411 h 609"/>
              <a:gd name="T60" fmla="*/ 46073284 w 602"/>
              <a:gd name="T61" fmla="*/ 28339815 h 609"/>
              <a:gd name="T62" fmla="*/ 42418636 w 602"/>
              <a:gd name="T63" fmla="*/ 31057209 h 609"/>
              <a:gd name="T64" fmla="*/ 40591311 w 602"/>
              <a:gd name="T65" fmla="*/ 30151411 h 609"/>
              <a:gd name="T66" fmla="*/ 39677649 w 602"/>
              <a:gd name="T67" fmla="*/ 31057209 h 609"/>
              <a:gd name="T68" fmla="*/ 30410969 w 602"/>
              <a:gd name="T69" fmla="*/ 31963007 h 609"/>
              <a:gd name="T70" fmla="*/ 34196037 w 602"/>
              <a:gd name="T71" fmla="*/ 26527860 h 609"/>
              <a:gd name="T72" fmla="*/ 37850325 w 602"/>
              <a:gd name="T73" fmla="*/ 23810467 h 609"/>
              <a:gd name="T74" fmla="*/ 43332298 w 602"/>
              <a:gd name="T75" fmla="*/ 21998871 h 609"/>
              <a:gd name="T76" fmla="*/ 43332298 w 602"/>
              <a:gd name="T77" fmla="*/ 19281478 h 609"/>
              <a:gd name="T78" fmla="*/ 39677649 w 602"/>
              <a:gd name="T79" fmla="*/ 23810467 h 609"/>
              <a:gd name="T80" fmla="*/ 36023362 w 602"/>
              <a:gd name="T81" fmla="*/ 21998871 h 609"/>
              <a:gd name="T82" fmla="*/ 38763987 w 602"/>
              <a:gd name="T83" fmla="*/ 18246178 h 609"/>
              <a:gd name="T84" fmla="*/ 45159622 w 602"/>
              <a:gd name="T85" fmla="*/ 16434582 h 609"/>
              <a:gd name="T86" fmla="*/ 53512640 w 602"/>
              <a:gd name="T87" fmla="*/ 17340380 h 609"/>
              <a:gd name="T88" fmla="*/ 54426302 w 602"/>
              <a:gd name="T89" fmla="*/ 12811031 h 609"/>
              <a:gd name="T90" fmla="*/ 51685677 w 602"/>
              <a:gd name="T91" fmla="*/ 30151411 h 609"/>
              <a:gd name="T92" fmla="*/ 54426302 w 602"/>
              <a:gd name="T93" fmla="*/ 15528425 h 609"/>
              <a:gd name="T94" fmla="*/ 39677649 w 602"/>
              <a:gd name="T95" fmla="*/ 10999436 h 609"/>
              <a:gd name="T96" fmla="*/ 33282375 w 602"/>
              <a:gd name="T97" fmla="*/ 26527860 h 609"/>
              <a:gd name="T98" fmla="*/ 33282375 w 602"/>
              <a:gd name="T99" fmla="*/ 23810467 h 609"/>
              <a:gd name="T100" fmla="*/ 31324631 w 602"/>
              <a:gd name="T101" fmla="*/ 24716265 h 609"/>
              <a:gd name="T102" fmla="*/ 43332298 w 602"/>
              <a:gd name="T103" fmla="*/ 34809902 h 609"/>
              <a:gd name="T104" fmla="*/ 52598978 w 602"/>
              <a:gd name="T105" fmla="*/ 42962442 h 609"/>
              <a:gd name="T106" fmla="*/ 42418636 w 602"/>
              <a:gd name="T107" fmla="*/ 58491226 h 609"/>
              <a:gd name="T108" fmla="*/ 37850325 w 602"/>
              <a:gd name="T109" fmla="*/ 45809338 h 609"/>
              <a:gd name="T110" fmla="*/ 28583644 w 602"/>
              <a:gd name="T111" fmla="*/ 41150847 h 609"/>
              <a:gd name="T112" fmla="*/ 26756320 w 602"/>
              <a:gd name="T113" fmla="*/ 18246178 h 609"/>
              <a:gd name="T114" fmla="*/ 52598978 w 602"/>
              <a:gd name="T115" fmla="*/ 52150282 h 609"/>
              <a:gd name="T116" fmla="*/ 36937024 w 602"/>
              <a:gd name="T117" fmla="*/ 30151411 h 609"/>
              <a:gd name="T118" fmla="*/ 17489640 w 602"/>
              <a:gd name="T119" fmla="*/ 31057209 h 609"/>
              <a:gd name="T120" fmla="*/ 17489640 w 602"/>
              <a:gd name="T121" fmla="*/ 31057209 h 609"/>
              <a:gd name="T122" fmla="*/ 11094005 w 602"/>
              <a:gd name="T123" fmla="*/ 42056644 h 609"/>
              <a:gd name="T124" fmla="*/ 38763987 w 602"/>
              <a:gd name="T125" fmla="*/ 24716265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7" name="Freeform 122"/>
          <p:cNvSpPr>
            <a:spLocks noChangeArrowheads="1"/>
          </p:cNvSpPr>
          <p:nvPr/>
        </p:nvSpPr>
        <p:spPr bwMode="auto">
          <a:xfrm>
            <a:off x="6092827" y="1627716"/>
            <a:ext cx="292024" cy="292100"/>
          </a:xfrm>
          <a:custGeom>
            <a:avLst/>
            <a:gdLst>
              <a:gd name="T0" fmla="*/ 39339251 w 609"/>
              <a:gd name="T1" fmla="*/ 78678142 h 609"/>
              <a:gd name="T2" fmla="*/ 39339251 w 609"/>
              <a:gd name="T3" fmla="*/ 78678142 h 609"/>
              <a:gd name="T4" fmla="*/ 0 w 609"/>
              <a:gd name="T5" fmla="*/ 39339251 h 609"/>
              <a:gd name="T6" fmla="*/ 39339251 w 609"/>
              <a:gd name="T7" fmla="*/ 0 h 609"/>
              <a:gd name="T8" fmla="*/ 78678142 w 609"/>
              <a:gd name="T9" fmla="*/ 39339251 h 609"/>
              <a:gd name="T10" fmla="*/ 39339251 w 609"/>
              <a:gd name="T11" fmla="*/ 78678142 h 609"/>
              <a:gd name="T12" fmla="*/ 39339251 w 609"/>
              <a:gd name="T13" fmla="*/ 7376244 h 609"/>
              <a:gd name="T14" fmla="*/ 39339251 w 609"/>
              <a:gd name="T15" fmla="*/ 7376244 h 609"/>
              <a:gd name="T16" fmla="*/ 7246742 w 609"/>
              <a:gd name="T17" fmla="*/ 39339251 h 609"/>
              <a:gd name="T18" fmla="*/ 39339251 w 609"/>
              <a:gd name="T19" fmla="*/ 71302258 h 609"/>
              <a:gd name="T20" fmla="*/ 71302258 w 609"/>
              <a:gd name="T21" fmla="*/ 39339251 h 609"/>
              <a:gd name="T22" fmla="*/ 39339251 w 609"/>
              <a:gd name="T23" fmla="*/ 7376244 h 609"/>
              <a:gd name="T24" fmla="*/ 31057209 w 609"/>
              <a:gd name="T25" fmla="*/ 46715136 h 609"/>
              <a:gd name="T26" fmla="*/ 31057209 w 609"/>
              <a:gd name="T27" fmla="*/ 46715136 h 609"/>
              <a:gd name="T28" fmla="*/ 20057773 w 609"/>
              <a:gd name="T29" fmla="*/ 20187276 h 609"/>
              <a:gd name="T30" fmla="*/ 47491791 w 609"/>
              <a:gd name="T31" fmla="*/ 31057209 h 609"/>
              <a:gd name="T32" fmla="*/ 58491226 w 609"/>
              <a:gd name="T33" fmla="*/ 58491226 h 609"/>
              <a:gd name="T34" fmla="*/ 58491226 w 609"/>
              <a:gd name="T35" fmla="*/ 58491226 h 609"/>
              <a:gd name="T36" fmla="*/ 31057209 w 609"/>
              <a:gd name="T37" fmla="*/ 46715136 h 609"/>
              <a:gd name="T38" fmla="*/ 39339251 w 609"/>
              <a:gd name="T39" fmla="*/ 35715700 h 609"/>
              <a:gd name="T40" fmla="*/ 39339251 w 609"/>
              <a:gd name="T41" fmla="*/ 35715700 h 609"/>
              <a:gd name="T42" fmla="*/ 35715700 w 609"/>
              <a:gd name="T43" fmla="*/ 39339251 h 609"/>
              <a:gd name="T44" fmla="*/ 39339251 w 609"/>
              <a:gd name="T45" fmla="*/ 42962442 h 609"/>
              <a:gd name="T46" fmla="*/ 42962442 w 609"/>
              <a:gd name="T47" fmla="*/ 39339251 h 609"/>
              <a:gd name="T48" fmla="*/ 39339251 w 609"/>
              <a:gd name="T49" fmla="*/ 35715700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8" name="Freeform 123"/>
          <p:cNvSpPr>
            <a:spLocks noChangeArrowheads="1"/>
          </p:cNvSpPr>
          <p:nvPr/>
        </p:nvSpPr>
        <p:spPr bwMode="auto">
          <a:xfrm>
            <a:off x="5589191" y="1627716"/>
            <a:ext cx="289909" cy="292100"/>
          </a:xfrm>
          <a:custGeom>
            <a:avLst/>
            <a:gdLst>
              <a:gd name="T0" fmla="*/ 74657633 w 602"/>
              <a:gd name="T1" fmla="*/ 42962442 h 609"/>
              <a:gd name="T2" fmla="*/ 74657633 w 602"/>
              <a:gd name="T3" fmla="*/ 42962442 h 609"/>
              <a:gd name="T4" fmla="*/ 71002968 w 602"/>
              <a:gd name="T5" fmla="*/ 42962442 h 609"/>
              <a:gd name="T6" fmla="*/ 43332858 w 602"/>
              <a:gd name="T7" fmla="*/ 70396460 h 609"/>
              <a:gd name="T8" fmla="*/ 43332858 w 602"/>
              <a:gd name="T9" fmla="*/ 75054951 h 609"/>
              <a:gd name="T10" fmla="*/ 39678193 w 602"/>
              <a:gd name="T11" fmla="*/ 78678142 h 609"/>
              <a:gd name="T12" fmla="*/ 36023527 w 602"/>
              <a:gd name="T13" fmla="*/ 75054951 h 609"/>
              <a:gd name="T14" fmla="*/ 36023527 w 602"/>
              <a:gd name="T15" fmla="*/ 70396460 h 609"/>
              <a:gd name="T16" fmla="*/ 7308970 w 602"/>
              <a:gd name="T17" fmla="*/ 42962442 h 609"/>
              <a:gd name="T18" fmla="*/ 3654665 w 602"/>
              <a:gd name="T19" fmla="*/ 42962442 h 609"/>
              <a:gd name="T20" fmla="*/ 0 w 602"/>
              <a:gd name="T21" fmla="*/ 39339251 h 609"/>
              <a:gd name="T22" fmla="*/ 3654665 w 602"/>
              <a:gd name="T23" fmla="*/ 35715700 h 609"/>
              <a:gd name="T24" fmla="*/ 7308970 w 602"/>
              <a:gd name="T25" fmla="*/ 35715700 h 609"/>
              <a:gd name="T26" fmla="*/ 36023527 w 602"/>
              <a:gd name="T27" fmla="*/ 8282042 h 609"/>
              <a:gd name="T28" fmla="*/ 36023527 w 602"/>
              <a:gd name="T29" fmla="*/ 3623191 h 609"/>
              <a:gd name="T30" fmla="*/ 39678193 w 602"/>
              <a:gd name="T31" fmla="*/ 0 h 609"/>
              <a:gd name="T32" fmla="*/ 43332858 w 602"/>
              <a:gd name="T33" fmla="*/ 3623191 h 609"/>
              <a:gd name="T34" fmla="*/ 43332858 w 602"/>
              <a:gd name="T35" fmla="*/ 8282042 h 609"/>
              <a:gd name="T36" fmla="*/ 71002968 w 602"/>
              <a:gd name="T37" fmla="*/ 35715700 h 609"/>
              <a:gd name="T38" fmla="*/ 74657633 w 602"/>
              <a:gd name="T39" fmla="*/ 35715700 h 609"/>
              <a:gd name="T40" fmla="*/ 78442719 w 602"/>
              <a:gd name="T41" fmla="*/ 39339251 h 609"/>
              <a:gd name="T42" fmla="*/ 74657633 w 602"/>
              <a:gd name="T43" fmla="*/ 42962442 h 609"/>
              <a:gd name="T44" fmla="*/ 56254247 w 602"/>
              <a:gd name="T45" fmla="*/ 35715700 h 609"/>
              <a:gd name="T46" fmla="*/ 56254247 w 602"/>
              <a:gd name="T47" fmla="*/ 35715700 h 609"/>
              <a:gd name="T48" fmla="*/ 63563216 w 602"/>
              <a:gd name="T49" fmla="*/ 35715700 h 609"/>
              <a:gd name="T50" fmla="*/ 43332858 w 602"/>
              <a:gd name="T51" fmla="*/ 15528425 h 609"/>
              <a:gd name="T52" fmla="*/ 43332858 w 602"/>
              <a:gd name="T53" fmla="*/ 21998871 h 609"/>
              <a:gd name="T54" fmla="*/ 39678193 w 602"/>
              <a:gd name="T55" fmla="*/ 25622062 h 609"/>
              <a:gd name="T56" fmla="*/ 36023527 w 602"/>
              <a:gd name="T57" fmla="*/ 21998871 h 609"/>
              <a:gd name="T58" fmla="*/ 36023527 w 602"/>
              <a:gd name="T59" fmla="*/ 15528425 h 609"/>
              <a:gd name="T60" fmla="*/ 14748721 w 602"/>
              <a:gd name="T61" fmla="*/ 35715700 h 609"/>
              <a:gd name="T62" fmla="*/ 22058052 w 602"/>
              <a:gd name="T63" fmla="*/ 35715700 h 609"/>
              <a:gd name="T64" fmla="*/ 25843138 w 602"/>
              <a:gd name="T65" fmla="*/ 39339251 h 609"/>
              <a:gd name="T66" fmla="*/ 22058052 w 602"/>
              <a:gd name="T67" fmla="*/ 42962442 h 609"/>
              <a:gd name="T68" fmla="*/ 14748721 w 602"/>
              <a:gd name="T69" fmla="*/ 42962442 h 609"/>
              <a:gd name="T70" fmla="*/ 36023527 w 602"/>
              <a:gd name="T71" fmla="*/ 63149718 h 609"/>
              <a:gd name="T72" fmla="*/ 36023527 w 602"/>
              <a:gd name="T73" fmla="*/ 56679271 h 609"/>
              <a:gd name="T74" fmla="*/ 39678193 w 602"/>
              <a:gd name="T75" fmla="*/ 53056080 h 609"/>
              <a:gd name="T76" fmla="*/ 43332858 w 602"/>
              <a:gd name="T77" fmla="*/ 56679271 h 609"/>
              <a:gd name="T78" fmla="*/ 43332858 w 602"/>
              <a:gd name="T79" fmla="*/ 63149718 h 609"/>
              <a:gd name="T80" fmla="*/ 63563216 w 602"/>
              <a:gd name="T81" fmla="*/ 42962442 h 609"/>
              <a:gd name="T82" fmla="*/ 56254247 w 602"/>
              <a:gd name="T83" fmla="*/ 42962442 h 609"/>
              <a:gd name="T84" fmla="*/ 52599581 w 602"/>
              <a:gd name="T85" fmla="*/ 39339251 h 609"/>
              <a:gd name="T86" fmla="*/ 56254247 w 602"/>
              <a:gd name="T87" fmla="*/ 35715700 h 609"/>
              <a:gd name="T88" fmla="*/ 39678193 w 602"/>
              <a:gd name="T89" fmla="*/ 42962442 h 609"/>
              <a:gd name="T90" fmla="*/ 39678193 w 602"/>
              <a:gd name="T91" fmla="*/ 42962442 h 609"/>
              <a:gd name="T92" fmla="*/ 36023527 w 602"/>
              <a:gd name="T93" fmla="*/ 39339251 h 609"/>
              <a:gd name="T94" fmla="*/ 39678193 w 602"/>
              <a:gd name="T95" fmla="*/ 35715700 h 609"/>
              <a:gd name="T96" fmla="*/ 43332858 w 602"/>
              <a:gd name="T97" fmla="*/ 39339251 h 609"/>
              <a:gd name="T98" fmla="*/ 39678193 w 602"/>
              <a:gd name="T99" fmla="*/ 42962442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09" name="Freeform 124"/>
          <p:cNvSpPr>
            <a:spLocks noChangeArrowheads="1"/>
          </p:cNvSpPr>
          <p:nvPr/>
        </p:nvSpPr>
        <p:spPr bwMode="auto">
          <a:xfrm>
            <a:off x="5117298" y="1627716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10117575 w 454"/>
              <a:gd name="T17" fmla="*/ 29245613 h 609"/>
              <a:gd name="T18" fmla="*/ 29445126 w 454"/>
              <a:gd name="T19" fmla="*/ 49432889 h 609"/>
              <a:gd name="T20" fmla="*/ 49550979 w 454"/>
              <a:gd name="T21" fmla="*/ 29245613 h 609"/>
              <a:gd name="T22" fmla="*/ 29445126 w 454"/>
              <a:gd name="T23" fmla="*/ 10093638 h 609"/>
              <a:gd name="T24" fmla="*/ 39433044 w 454"/>
              <a:gd name="T25" fmla="*/ 32868804 h 609"/>
              <a:gd name="T26" fmla="*/ 39433044 w 454"/>
              <a:gd name="T27" fmla="*/ 32868804 h 609"/>
              <a:gd name="T28" fmla="*/ 20235510 w 454"/>
              <a:gd name="T29" fmla="*/ 32868804 h 609"/>
              <a:gd name="T30" fmla="*/ 16603311 w 454"/>
              <a:gd name="T31" fmla="*/ 29245613 h 609"/>
              <a:gd name="T32" fmla="*/ 20235510 w 454"/>
              <a:gd name="T33" fmla="*/ 25622062 h 609"/>
              <a:gd name="T34" fmla="*/ 39433044 w 454"/>
              <a:gd name="T35" fmla="*/ 25622062 h 609"/>
              <a:gd name="T36" fmla="*/ 43194900 w 454"/>
              <a:gd name="T37" fmla="*/ 29245613 h 609"/>
              <a:gd name="T38" fmla="*/ 39433044 w 454"/>
              <a:gd name="T39" fmla="*/ 32868804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0" name="Freeform 125"/>
          <p:cNvSpPr>
            <a:spLocks noChangeArrowheads="1"/>
          </p:cNvSpPr>
          <p:nvPr/>
        </p:nvSpPr>
        <p:spPr bwMode="auto">
          <a:xfrm>
            <a:off x="4611546" y="1627716"/>
            <a:ext cx="217961" cy="292100"/>
          </a:xfrm>
          <a:custGeom>
            <a:avLst/>
            <a:gdLst>
              <a:gd name="T0" fmla="*/ 29445666 w 454"/>
              <a:gd name="T1" fmla="*/ 78678142 h 609"/>
              <a:gd name="T2" fmla="*/ 29445666 w 454"/>
              <a:gd name="T3" fmla="*/ 78678142 h 609"/>
              <a:gd name="T4" fmla="*/ 0 w 454"/>
              <a:gd name="T5" fmla="*/ 29245613 h 609"/>
              <a:gd name="T6" fmla="*/ 29445666 w 454"/>
              <a:gd name="T7" fmla="*/ 0 h 609"/>
              <a:gd name="T8" fmla="*/ 58761314 w 454"/>
              <a:gd name="T9" fmla="*/ 29245613 h 609"/>
              <a:gd name="T10" fmla="*/ 29445666 w 454"/>
              <a:gd name="T11" fmla="*/ 78678142 h 609"/>
              <a:gd name="T12" fmla="*/ 29445666 w 454"/>
              <a:gd name="T13" fmla="*/ 10093638 h 609"/>
              <a:gd name="T14" fmla="*/ 29445666 w 454"/>
              <a:gd name="T15" fmla="*/ 10093638 h 609"/>
              <a:gd name="T16" fmla="*/ 10117997 w 454"/>
              <a:gd name="T17" fmla="*/ 29245613 h 609"/>
              <a:gd name="T18" fmla="*/ 29445666 w 454"/>
              <a:gd name="T19" fmla="*/ 49432889 h 609"/>
              <a:gd name="T20" fmla="*/ 48643317 w 454"/>
              <a:gd name="T21" fmla="*/ 29245613 h 609"/>
              <a:gd name="T22" fmla="*/ 29445666 w 454"/>
              <a:gd name="T23" fmla="*/ 10093638 h 609"/>
              <a:gd name="T24" fmla="*/ 39433645 w 454"/>
              <a:gd name="T25" fmla="*/ 32868804 h 609"/>
              <a:gd name="T26" fmla="*/ 39433645 w 454"/>
              <a:gd name="T27" fmla="*/ 32868804 h 609"/>
              <a:gd name="T28" fmla="*/ 33077527 w 454"/>
              <a:gd name="T29" fmla="*/ 32868804 h 609"/>
              <a:gd name="T30" fmla="*/ 33077527 w 454"/>
              <a:gd name="T31" fmla="*/ 39339251 h 609"/>
              <a:gd name="T32" fmla="*/ 29445666 w 454"/>
              <a:gd name="T33" fmla="*/ 42962442 h 609"/>
              <a:gd name="T34" fmla="*/ 25683786 w 454"/>
              <a:gd name="T35" fmla="*/ 39339251 h 609"/>
              <a:gd name="T36" fmla="*/ 25683786 w 454"/>
              <a:gd name="T37" fmla="*/ 32868804 h 609"/>
              <a:gd name="T38" fmla="*/ 19327669 w 454"/>
              <a:gd name="T39" fmla="*/ 32868804 h 609"/>
              <a:gd name="T40" fmla="*/ 15565789 w 454"/>
              <a:gd name="T41" fmla="*/ 29245613 h 609"/>
              <a:gd name="T42" fmla="*/ 19327669 w 454"/>
              <a:gd name="T43" fmla="*/ 25622062 h 609"/>
              <a:gd name="T44" fmla="*/ 25683786 w 454"/>
              <a:gd name="T45" fmla="*/ 25622062 h 609"/>
              <a:gd name="T46" fmla="*/ 25683786 w 454"/>
              <a:gd name="T47" fmla="*/ 20187276 h 609"/>
              <a:gd name="T48" fmla="*/ 29445666 w 454"/>
              <a:gd name="T49" fmla="*/ 16434582 h 609"/>
              <a:gd name="T50" fmla="*/ 33077527 w 454"/>
              <a:gd name="T51" fmla="*/ 20187276 h 609"/>
              <a:gd name="T52" fmla="*/ 33077527 w 454"/>
              <a:gd name="T53" fmla="*/ 25622062 h 609"/>
              <a:gd name="T54" fmla="*/ 39433645 w 454"/>
              <a:gd name="T55" fmla="*/ 25622062 h 609"/>
              <a:gd name="T56" fmla="*/ 43195525 w 454"/>
              <a:gd name="T57" fmla="*/ 29245613 h 609"/>
              <a:gd name="T58" fmla="*/ 39433645 w 454"/>
              <a:gd name="T59" fmla="*/ 32868804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1" name="Freeform 126"/>
          <p:cNvSpPr>
            <a:spLocks noChangeArrowheads="1"/>
          </p:cNvSpPr>
          <p:nvPr/>
        </p:nvSpPr>
        <p:spPr bwMode="auto">
          <a:xfrm>
            <a:off x="4105795" y="1627716"/>
            <a:ext cx="217959" cy="292100"/>
          </a:xfrm>
          <a:custGeom>
            <a:avLst/>
            <a:gdLst>
              <a:gd name="T0" fmla="*/ 29445126 w 454"/>
              <a:gd name="T1" fmla="*/ 78678142 h 609"/>
              <a:gd name="T2" fmla="*/ 29445126 w 454"/>
              <a:gd name="T3" fmla="*/ 78678142 h 609"/>
              <a:gd name="T4" fmla="*/ 0 w 454"/>
              <a:gd name="T5" fmla="*/ 29245613 h 609"/>
              <a:gd name="T6" fmla="*/ 29445126 w 454"/>
              <a:gd name="T7" fmla="*/ 0 h 609"/>
              <a:gd name="T8" fmla="*/ 58760594 w 454"/>
              <a:gd name="T9" fmla="*/ 29245613 h 609"/>
              <a:gd name="T10" fmla="*/ 29445126 w 454"/>
              <a:gd name="T11" fmla="*/ 78678142 h 609"/>
              <a:gd name="T12" fmla="*/ 29445126 w 454"/>
              <a:gd name="T13" fmla="*/ 10093638 h 609"/>
              <a:gd name="T14" fmla="*/ 29445126 w 454"/>
              <a:gd name="T15" fmla="*/ 10093638 h 609"/>
              <a:gd name="T16" fmla="*/ 9209615 w 454"/>
              <a:gd name="T17" fmla="*/ 29245613 h 609"/>
              <a:gd name="T18" fmla="*/ 29445126 w 454"/>
              <a:gd name="T19" fmla="*/ 49432889 h 609"/>
              <a:gd name="T20" fmla="*/ 48642659 w 454"/>
              <a:gd name="T21" fmla="*/ 29245613 h 609"/>
              <a:gd name="T22" fmla="*/ 29445126 w 454"/>
              <a:gd name="T23" fmla="*/ 10093638 h 609"/>
              <a:gd name="T24" fmla="*/ 29445126 w 454"/>
              <a:gd name="T25" fmla="*/ 39339251 h 609"/>
              <a:gd name="T26" fmla="*/ 29445126 w 454"/>
              <a:gd name="T27" fmla="*/ 39339251 h 609"/>
              <a:gd name="T28" fmla="*/ 19327551 w 454"/>
              <a:gd name="T29" fmla="*/ 29245613 h 609"/>
              <a:gd name="T30" fmla="*/ 29445126 w 454"/>
              <a:gd name="T31" fmla="*/ 20187276 h 609"/>
              <a:gd name="T32" fmla="*/ 38525084 w 454"/>
              <a:gd name="T33" fmla="*/ 29245613 h 609"/>
              <a:gd name="T34" fmla="*/ 29445126 w 454"/>
              <a:gd name="T35" fmla="*/ 39339251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2" name="Freeform 127"/>
          <p:cNvSpPr>
            <a:spLocks noChangeArrowheads="1"/>
          </p:cNvSpPr>
          <p:nvPr/>
        </p:nvSpPr>
        <p:spPr bwMode="auto">
          <a:xfrm>
            <a:off x="3597928" y="1627716"/>
            <a:ext cx="217959" cy="292100"/>
          </a:xfrm>
          <a:custGeom>
            <a:avLst/>
            <a:gdLst>
              <a:gd name="T0" fmla="*/ 29445154 w 453"/>
              <a:gd name="T1" fmla="*/ 78678142 h 609"/>
              <a:gd name="T2" fmla="*/ 29445154 w 453"/>
              <a:gd name="T3" fmla="*/ 78678142 h 609"/>
              <a:gd name="T4" fmla="*/ 0 w 453"/>
              <a:gd name="T5" fmla="*/ 29245613 h 609"/>
              <a:gd name="T6" fmla="*/ 29445154 w 453"/>
              <a:gd name="T7" fmla="*/ 0 h 609"/>
              <a:gd name="T8" fmla="*/ 58889948 w 453"/>
              <a:gd name="T9" fmla="*/ 29245613 h 609"/>
              <a:gd name="T10" fmla="*/ 29445154 w 453"/>
              <a:gd name="T11" fmla="*/ 78678142 h 609"/>
              <a:gd name="T12" fmla="*/ 29445154 w 453"/>
              <a:gd name="T13" fmla="*/ 10093638 h 609"/>
              <a:gd name="T14" fmla="*/ 29445154 w 453"/>
              <a:gd name="T15" fmla="*/ 10093638 h 609"/>
              <a:gd name="T16" fmla="*/ 10162289 w 453"/>
              <a:gd name="T17" fmla="*/ 29245613 h 609"/>
              <a:gd name="T18" fmla="*/ 29445154 w 453"/>
              <a:gd name="T19" fmla="*/ 49432889 h 609"/>
              <a:gd name="T20" fmla="*/ 49769732 w 453"/>
              <a:gd name="T21" fmla="*/ 29245613 h 609"/>
              <a:gd name="T22" fmla="*/ 29445154 w 453"/>
              <a:gd name="T23" fmla="*/ 10093638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3" name="Freeform 128"/>
          <p:cNvSpPr>
            <a:spLocks noChangeArrowheads="1"/>
          </p:cNvSpPr>
          <p:nvPr/>
        </p:nvSpPr>
        <p:spPr bwMode="auto">
          <a:xfrm>
            <a:off x="3056202" y="1667932"/>
            <a:ext cx="292024" cy="251884"/>
          </a:xfrm>
          <a:custGeom>
            <a:avLst/>
            <a:gdLst>
              <a:gd name="T0" fmla="*/ 60431965 w 609"/>
              <a:gd name="T1" fmla="*/ 54199644 h 524"/>
              <a:gd name="T2" fmla="*/ 60431965 w 609"/>
              <a:gd name="T3" fmla="*/ 46791299 h 524"/>
              <a:gd name="T4" fmla="*/ 67678707 w 609"/>
              <a:gd name="T5" fmla="*/ 27554619 h 524"/>
              <a:gd name="T6" fmla="*/ 66772909 w 609"/>
              <a:gd name="T7" fmla="*/ 26645025 h 524"/>
              <a:gd name="T8" fmla="*/ 65867111 w 609"/>
              <a:gd name="T9" fmla="*/ 26645025 h 524"/>
              <a:gd name="T10" fmla="*/ 64961313 w 609"/>
              <a:gd name="T11" fmla="*/ 25735070 h 524"/>
              <a:gd name="T12" fmla="*/ 64055516 w 609"/>
              <a:gd name="T13" fmla="*/ 25735070 h 524"/>
              <a:gd name="T14" fmla="*/ 63149718 w 609"/>
              <a:gd name="T15" fmla="*/ 24825476 h 524"/>
              <a:gd name="T16" fmla="*/ 61338122 w 609"/>
              <a:gd name="T17" fmla="*/ 24825476 h 524"/>
              <a:gd name="T18" fmla="*/ 60431965 w 609"/>
              <a:gd name="T19" fmla="*/ 24825476 h 524"/>
              <a:gd name="T20" fmla="*/ 59526167 w 609"/>
              <a:gd name="T21" fmla="*/ 23005566 h 524"/>
              <a:gd name="T22" fmla="*/ 58620369 w 609"/>
              <a:gd name="T23" fmla="*/ 21055868 h 524"/>
              <a:gd name="T24" fmla="*/ 57714571 w 609"/>
              <a:gd name="T25" fmla="*/ 19236319 h 524"/>
              <a:gd name="T26" fmla="*/ 56808774 w 609"/>
              <a:gd name="T27" fmla="*/ 17416769 h 524"/>
              <a:gd name="T28" fmla="*/ 21998871 w 609"/>
              <a:gd name="T29" fmla="*/ 17416769 h 524"/>
              <a:gd name="T30" fmla="*/ 21093073 w 609"/>
              <a:gd name="T31" fmla="*/ 19236319 h 524"/>
              <a:gd name="T32" fmla="*/ 20187276 w 609"/>
              <a:gd name="T33" fmla="*/ 21055868 h 524"/>
              <a:gd name="T34" fmla="*/ 19281478 w 609"/>
              <a:gd name="T35" fmla="*/ 23005566 h 524"/>
              <a:gd name="T36" fmla="*/ 18375680 w 609"/>
              <a:gd name="T37" fmla="*/ 24825476 h 524"/>
              <a:gd name="T38" fmla="*/ 17469523 w 609"/>
              <a:gd name="T39" fmla="*/ 24825476 h 524"/>
              <a:gd name="T40" fmla="*/ 15657927 w 609"/>
              <a:gd name="T41" fmla="*/ 24825476 h 524"/>
              <a:gd name="T42" fmla="*/ 14622627 w 609"/>
              <a:gd name="T43" fmla="*/ 25735070 h 524"/>
              <a:gd name="T44" fmla="*/ 13716829 w 609"/>
              <a:gd name="T45" fmla="*/ 25735070 h 524"/>
              <a:gd name="T46" fmla="*/ 12811031 w 609"/>
              <a:gd name="T47" fmla="*/ 26645025 h 524"/>
              <a:gd name="T48" fmla="*/ 11905233 w 609"/>
              <a:gd name="T49" fmla="*/ 26645025 h 524"/>
              <a:gd name="T50" fmla="*/ 10999436 w 609"/>
              <a:gd name="T51" fmla="*/ 27554619 h 524"/>
              <a:gd name="T52" fmla="*/ 18375680 w 609"/>
              <a:gd name="T53" fmla="*/ 46791299 h 524"/>
              <a:gd name="T54" fmla="*/ 18375680 w 609"/>
              <a:gd name="T55" fmla="*/ 54199644 h 524"/>
              <a:gd name="T56" fmla="*/ 12811031 w 609"/>
              <a:gd name="T57" fmla="*/ 18326364 h 524"/>
              <a:gd name="T58" fmla="*/ 65867111 w 609"/>
              <a:gd name="T59" fmla="*/ 18326364 h 524"/>
              <a:gd name="T60" fmla="*/ 60431965 w 609"/>
              <a:gd name="T61" fmla="*/ 54199644 h 524"/>
              <a:gd name="T62" fmla="*/ 25622062 w 609"/>
              <a:gd name="T63" fmla="*/ 45881344 h 524"/>
              <a:gd name="T64" fmla="*/ 36621498 w 609"/>
              <a:gd name="T65" fmla="*/ 33013628 h 524"/>
              <a:gd name="T66" fmla="*/ 42186147 w 609"/>
              <a:gd name="T67" fmla="*/ 33013628 h 524"/>
              <a:gd name="T68" fmla="*/ 53056080 w 609"/>
              <a:gd name="T69" fmla="*/ 45881344 h 524"/>
              <a:gd name="T70" fmla="*/ 53961878 w 609"/>
              <a:gd name="T71" fmla="*/ 47700893 h 524"/>
              <a:gd name="T72" fmla="*/ 47620933 w 609"/>
              <a:gd name="T73" fmla="*/ 50560546 h 524"/>
              <a:gd name="T74" fmla="*/ 43091945 w 609"/>
              <a:gd name="T75" fmla="*/ 44971389 h 524"/>
              <a:gd name="T76" fmla="*/ 39339251 w 609"/>
              <a:gd name="T77" fmla="*/ 67976954 h 524"/>
              <a:gd name="T78" fmla="*/ 35715700 w 609"/>
              <a:gd name="T79" fmla="*/ 44971389 h 524"/>
              <a:gd name="T80" fmla="*/ 31186711 w 609"/>
              <a:gd name="T81" fmla="*/ 50560546 h 524"/>
              <a:gd name="T82" fmla="*/ 24716265 w 609"/>
              <a:gd name="T83" fmla="*/ 47700893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4" name="Freeform 129"/>
          <p:cNvSpPr>
            <a:spLocks noChangeArrowheads="1"/>
          </p:cNvSpPr>
          <p:nvPr/>
        </p:nvSpPr>
        <p:spPr bwMode="auto">
          <a:xfrm>
            <a:off x="2550450" y="1667932"/>
            <a:ext cx="289909" cy="251884"/>
          </a:xfrm>
          <a:custGeom>
            <a:avLst/>
            <a:gdLst>
              <a:gd name="T0" fmla="*/ 60039333 w 602"/>
              <a:gd name="T1" fmla="*/ 54199644 h 524"/>
              <a:gd name="T2" fmla="*/ 60039333 w 602"/>
              <a:gd name="T3" fmla="*/ 46791299 h 524"/>
              <a:gd name="T4" fmla="*/ 67348302 w 602"/>
              <a:gd name="T5" fmla="*/ 27554619 h 524"/>
              <a:gd name="T6" fmla="*/ 66434636 w 602"/>
              <a:gd name="T7" fmla="*/ 26645025 h 524"/>
              <a:gd name="T8" fmla="*/ 66434636 w 602"/>
              <a:gd name="T9" fmla="*/ 26645025 h 524"/>
              <a:gd name="T10" fmla="*/ 64607303 w 602"/>
              <a:gd name="T11" fmla="*/ 25735070 h 524"/>
              <a:gd name="T12" fmla="*/ 63693998 w 602"/>
              <a:gd name="T13" fmla="*/ 25735070 h 524"/>
              <a:gd name="T14" fmla="*/ 62780332 w 602"/>
              <a:gd name="T15" fmla="*/ 24825476 h 524"/>
              <a:gd name="T16" fmla="*/ 61866665 w 602"/>
              <a:gd name="T17" fmla="*/ 24825476 h 524"/>
              <a:gd name="T18" fmla="*/ 60039333 w 602"/>
              <a:gd name="T19" fmla="*/ 24825476 h 524"/>
              <a:gd name="T20" fmla="*/ 60039333 w 602"/>
              <a:gd name="T21" fmla="*/ 23005566 h 524"/>
              <a:gd name="T22" fmla="*/ 59125666 w 602"/>
              <a:gd name="T23" fmla="*/ 21055868 h 524"/>
              <a:gd name="T24" fmla="*/ 58212000 w 602"/>
              <a:gd name="T25" fmla="*/ 19236319 h 524"/>
              <a:gd name="T26" fmla="*/ 57298334 w 602"/>
              <a:gd name="T27" fmla="*/ 17416769 h 524"/>
              <a:gd name="T28" fmla="*/ 21274806 w 602"/>
              <a:gd name="T29" fmla="*/ 17416769 h 524"/>
              <a:gd name="T30" fmla="*/ 20361140 w 602"/>
              <a:gd name="T31" fmla="*/ 19236319 h 524"/>
              <a:gd name="T32" fmla="*/ 19447473 w 602"/>
              <a:gd name="T33" fmla="*/ 21055868 h 524"/>
              <a:gd name="T34" fmla="*/ 19447473 w 602"/>
              <a:gd name="T35" fmla="*/ 23005566 h 524"/>
              <a:gd name="T36" fmla="*/ 18533807 w 602"/>
              <a:gd name="T37" fmla="*/ 24825476 h 524"/>
              <a:gd name="T38" fmla="*/ 16706474 w 602"/>
              <a:gd name="T39" fmla="*/ 24825476 h 524"/>
              <a:gd name="T40" fmla="*/ 15662387 w 602"/>
              <a:gd name="T41" fmla="*/ 24825476 h 524"/>
              <a:gd name="T42" fmla="*/ 14748721 w 602"/>
              <a:gd name="T43" fmla="*/ 25735070 h 524"/>
              <a:gd name="T44" fmla="*/ 13835055 w 602"/>
              <a:gd name="T45" fmla="*/ 25735070 h 524"/>
              <a:gd name="T46" fmla="*/ 12921388 w 602"/>
              <a:gd name="T47" fmla="*/ 26645025 h 524"/>
              <a:gd name="T48" fmla="*/ 12007722 w 602"/>
              <a:gd name="T49" fmla="*/ 26645025 h 524"/>
              <a:gd name="T50" fmla="*/ 11094056 w 602"/>
              <a:gd name="T51" fmla="*/ 27554619 h 524"/>
              <a:gd name="T52" fmla="*/ 18533807 w 602"/>
              <a:gd name="T53" fmla="*/ 46791299 h 524"/>
              <a:gd name="T54" fmla="*/ 18533807 w 602"/>
              <a:gd name="T55" fmla="*/ 54199644 h 524"/>
              <a:gd name="T56" fmla="*/ 12921388 w 602"/>
              <a:gd name="T57" fmla="*/ 18326364 h 524"/>
              <a:gd name="T58" fmla="*/ 65520970 w 602"/>
              <a:gd name="T59" fmla="*/ 18326364 h 524"/>
              <a:gd name="T60" fmla="*/ 60039333 w 602"/>
              <a:gd name="T61" fmla="*/ 54199644 h 524"/>
              <a:gd name="T62" fmla="*/ 28583776 w 602"/>
              <a:gd name="T63" fmla="*/ 47700893 h 524"/>
              <a:gd name="T64" fmla="*/ 31455196 w 602"/>
              <a:gd name="T65" fmla="*/ 49650591 h 524"/>
              <a:gd name="T66" fmla="*/ 36023527 w 602"/>
              <a:gd name="T67" fmla="*/ 35873281 h 524"/>
              <a:gd name="T68" fmla="*/ 43463279 w 602"/>
              <a:gd name="T69" fmla="*/ 35873281 h 524"/>
              <a:gd name="T70" fmla="*/ 48031249 w 602"/>
              <a:gd name="T71" fmla="*/ 49650591 h 524"/>
              <a:gd name="T72" fmla="*/ 50772248 w 602"/>
              <a:gd name="T73" fmla="*/ 47700893 h 524"/>
              <a:gd name="T74" fmla="*/ 53513248 w 602"/>
              <a:gd name="T75" fmla="*/ 54199644 h 524"/>
              <a:gd name="T76" fmla="*/ 42419192 w 602"/>
              <a:gd name="T77" fmla="*/ 66157405 h 524"/>
              <a:gd name="T78" fmla="*/ 39678193 w 602"/>
              <a:gd name="T79" fmla="*/ 67976954 h 524"/>
              <a:gd name="T80" fmla="*/ 36937194 w 602"/>
              <a:gd name="T81" fmla="*/ 66157405 h 524"/>
              <a:gd name="T82" fmla="*/ 25843138 w 602"/>
              <a:gd name="T83" fmla="*/ 54199644 h 524"/>
              <a:gd name="T84" fmla="*/ 28583776 w 602"/>
              <a:gd name="T85" fmla="*/ 47700893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5" name="Freeform 130"/>
          <p:cNvSpPr>
            <a:spLocks noChangeArrowheads="1"/>
          </p:cNvSpPr>
          <p:nvPr/>
        </p:nvSpPr>
        <p:spPr bwMode="auto">
          <a:xfrm>
            <a:off x="2044699" y="1667932"/>
            <a:ext cx="289907" cy="237067"/>
          </a:xfrm>
          <a:custGeom>
            <a:avLst/>
            <a:gdLst>
              <a:gd name="T0" fmla="*/ 60038695 w 602"/>
              <a:gd name="T1" fmla="*/ 53584117 h 496"/>
              <a:gd name="T2" fmla="*/ 60038695 w 602"/>
              <a:gd name="T3" fmla="*/ 46259545 h 496"/>
              <a:gd name="T4" fmla="*/ 67347631 w 602"/>
              <a:gd name="T5" fmla="*/ 27241756 h 496"/>
              <a:gd name="T6" fmla="*/ 66434330 w 602"/>
              <a:gd name="T7" fmla="*/ 26342360 h 496"/>
              <a:gd name="T8" fmla="*/ 65520668 w 602"/>
              <a:gd name="T9" fmla="*/ 26342360 h 496"/>
              <a:gd name="T10" fmla="*/ 64607006 w 602"/>
              <a:gd name="T11" fmla="*/ 25442965 h 496"/>
              <a:gd name="T12" fmla="*/ 63693344 w 602"/>
              <a:gd name="T13" fmla="*/ 25442965 h 496"/>
              <a:gd name="T14" fmla="*/ 62779682 w 602"/>
              <a:gd name="T15" fmla="*/ 24543211 h 496"/>
              <a:gd name="T16" fmla="*/ 61866020 w 602"/>
              <a:gd name="T17" fmla="*/ 24543211 h 496"/>
              <a:gd name="T18" fmla="*/ 60038695 w 602"/>
              <a:gd name="T19" fmla="*/ 24543211 h 496"/>
              <a:gd name="T20" fmla="*/ 59125033 w 602"/>
              <a:gd name="T21" fmla="*/ 22744420 h 496"/>
              <a:gd name="T22" fmla="*/ 59125033 w 602"/>
              <a:gd name="T23" fmla="*/ 20816939 h 496"/>
              <a:gd name="T24" fmla="*/ 58211371 w 602"/>
              <a:gd name="T25" fmla="*/ 19017789 h 496"/>
              <a:gd name="T26" fmla="*/ 57167289 w 602"/>
              <a:gd name="T27" fmla="*/ 17218998 h 496"/>
              <a:gd name="T28" fmla="*/ 21274708 w 602"/>
              <a:gd name="T29" fmla="*/ 17218998 h 496"/>
              <a:gd name="T30" fmla="*/ 20361046 w 602"/>
              <a:gd name="T31" fmla="*/ 19017789 h 496"/>
              <a:gd name="T32" fmla="*/ 19447384 w 602"/>
              <a:gd name="T33" fmla="*/ 20816939 h 496"/>
              <a:gd name="T34" fmla="*/ 18533722 w 602"/>
              <a:gd name="T35" fmla="*/ 22744420 h 496"/>
              <a:gd name="T36" fmla="*/ 18533722 w 602"/>
              <a:gd name="T37" fmla="*/ 24543211 h 496"/>
              <a:gd name="T38" fmla="*/ 16575978 w 602"/>
              <a:gd name="T39" fmla="*/ 24543211 h 496"/>
              <a:gd name="T40" fmla="*/ 15662315 w 602"/>
              <a:gd name="T41" fmla="*/ 24543211 h 496"/>
              <a:gd name="T42" fmla="*/ 14748653 w 602"/>
              <a:gd name="T43" fmla="*/ 25442965 h 496"/>
              <a:gd name="T44" fmla="*/ 13834991 w 602"/>
              <a:gd name="T45" fmla="*/ 25442965 h 496"/>
              <a:gd name="T46" fmla="*/ 12007667 w 602"/>
              <a:gd name="T47" fmla="*/ 26342360 h 496"/>
              <a:gd name="T48" fmla="*/ 12007667 w 602"/>
              <a:gd name="T49" fmla="*/ 26342360 h 496"/>
              <a:gd name="T50" fmla="*/ 11094005 w 602"/>
              <a:gd name="T51" fmla="*/ 27241756 h 496"/>
              <a:gd name="T52" fmla="*/ 18533722 w 602"/>
              <a:gd name="T53" fmla="*/ 46259545 h 496"/>
              <a:gd name="T54" fmla="*/ 18533722 w 602"/>
              <a:gd name="T55" fmla="*/ 53584117 h 496"/>
              <a:gd name="T56" fmla="*/ 12921329 w 602"/>
              <a:gd name="T57" fmla="*/ 18118394 h 496"/>
              <a:gd name="T58" fmla="*/ 65520668 w 602"/>
              <a:gd name="T59" fmla="*/ 18118394 h 496"/>
              <a:gd name="T60" fmla="*/ 60038695 w 602"/>
              <a:gd name="T61" fmla="*/ 53584117 h 496"/>
              <a:gd name="T62" fmla="*/ 29497307 w 602"/>
              <a:gd name="T63" fmla="*/ 36365119 h 496"/>
              <a:gd name="T64" fmla="*/ 31324631 w 602"/>
              <a:gd name="T65" fmla="*/ 38164268 h 496"/>
              <a:gd name="T66" fmla="*/ 46203704 w 602"/>
              <a:gd name="T67" fmla="*/ 38164268 h 496"/>
              <a:gd name="T68" fmla="*/ 48944691 w 602"/>
              <a:gd name="T69" fmla="*/ 36365119 h 496"/>
              <a:gd name="T70" fmla="*/ 51685677 w 602"/>
              <a:gd name="T71" fmla="*/ 42661604 h 496"/>
              <a:gd name="T72" fmla="*/ 44376380 w 602"/>
              <a:gd name="T73" fmla="*/ 49986176 h 496"/>
              <a:gd name="T74" fmla="*/ 51685677 w 602"/>
              <a:gd name="T75" fmla="*/ 57182057 h 496"/>
              <a:gd name="T76" fmla="*/ 48944691 w 602"/>
              <a:gd name="T77" fmla="*/ 63607233 h 496"/>
              <a:gd name="T78" fmla="*/ 46203704 w 602"/>
              <a:gd name="T79" fmla="*/ 61679752 h 496"/>
              <a:gd name="T80" fmla="*/ 31324631 w 602"/>
              <a:gd name="T81" fmla="*/ 61679752 h 496"/>
              <a:gd name="T82" fmla="*/ 29497307 w 602"/>
              <a:gd name="T83" fmla="*/ 63607233 h 496"/>
              <a:gd name="T84" fmla="*/ 26756320 w 602"/>
              <a:gd name="T85" fmla="*/ 57182057 h 496"/>
              <a:gd name="T86" fmla="*/ 34196037 w 602"/>
              <a:gd name="T87" fmla="*/ 49986176 h 496"/>
              <a:gd name="T88" fmla="*/ 26756320 w 602"/>
              <a:gd name="T89" fmla="*/ 42661604 h 496"/>
              <a:gd name="T90" fmla="*/ 29497307 w 602"/>
              <a:gd name="T91" fmla="*/ 36365119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6" name="Freeform 131"/>
          <p:cNvSpPr>
            <a:spLocks noChangeArrowheads="1"/>
          </p:cNvSpPr>
          <p:nvPr/>
        </p:nvSpPr>
        <p:spPr bwMode="auto">
          <a:xfrm>
            <a:off x="1536832" y="1667932"/>
            <a:ext cx="292024" cy="237067"/>
          </a:xfrm>
          <a:custGeom>
            <a:avLst/>
            <a:gdLst>
              <a:gd name="T0" fmla="*/ 60431965 w 609"/>
              <a:gd name="T1" fmla="*/ 53584117 h 496"/>
              <a:gd name="T2" fmla="*/ 60431965 w 609"/>
              <a:gd name="T3" fmla="*/ 46259545 h 496"/>
              <a:gd name="T4" fmla="*/ 67678707 w 609"/>
              <a:gd name="T5" fmla="*/ 27241756 h 496"/>
              <a:gd name="T6" fmla="*/ 66772909 w 609"/>
              <a:gd name="T7" fmla="*/ 26342360 h 496"/>
              <a:gd name="T8" fmla="*/ 65867111 w 609"/>
              <a:gd name="T9" fmla="*/ 26342360 h 496"/>
              <a:gd name="T10" fmla="*/ 64961313 w 609"/>
              <a:gd name="T11" fmla="*/ 25442965 h 496"/>
              <a:gd name="T12" fmla="*/ 64055516 w 609"/>
              <a:gd name="T13" fmla="*/ 25442965 h 496"/>
              <a:gd name="T14" fmla="*/ 63149718 w 609"/>
              <a:gd name="T15" fmla="*/ 24543211 h 496"/>
              <a:gd name="T16" fmla="*/ 61338122 w 609"/>
              <a:gd name="T17" fmla="*/ 24543211 h 496"/>
              <a:gd name="T18" fmla="*/ 60431965 w 609"/>
              <a:gd name="T19" fmla="*/ 24543211 h 496"/>
              <a:gd name="T20" fmla="*/ 59397024 w 609"/>
              <a:gd name="T21" fmla="*/ 22744420 h 496"/>
              <a:gd name="T22" fmla="*/ 58491226 w 609"/>
              <a:gd name="T23" fmla="*/ 20816939 h 496"/>
              <a:gd name="T24" fmla="*/ 57585069 w 609"/>
              <a:gd name="T25" fmla="*/ 19017789 h 496"/>
              <a:gd name="T26" fmla="*/ 56679271 w 609"/>
              <a:gd name="T27" fmla="*/ 17218998 h 496"/>
              <a:gd name="T28" fmla="*/ 21998871 w 609"/>
              <a:gd name="T29" fmla="*/ 17218998 h 496"/>
              <a:gd name="T30" fmla="*/ 21093073 w 609"/>
              <a:gd name="T31" fmla="*/ 19017789 h 496"/>
              <a:gd name="T32" fmla="*/ 20187276 w 609"/>
              <a:gd name="T33" fmla="*/ 20816939 h 496"/>
              <a:gd name="T34" fmla="*/ 19281478 w 609"/>
              <a:gd name="T35" fmla="*/ 22744420 h 496"/>
              <a:gd name="T36" fmla="*/ 18246178 w 609"/>
              <a:gd name="T37" fmla="*/ 24543211 h 496"/>
              <a:gd name="T38" fmla="*/ 17340380 w 609"/>
              <a:gd name="T39" fmla="*/ 24543211 h 496"/>
              <a:gd name="T40" fmla="*/ 15528425 w 609"/>
              <a:gd name="T41" fmla="*/ 24543211 h 496"/>
              <a:gd name="T42" fmla="*/ 14622627 w 609"/>
              <a:gd name="T43" fmla="*/ 25442965 h 496"/>
              <a:gd name="T44" fmla="*/ 13716829 w 609"/>
              <a:gd name="T45" fmla="*/ 25442965 h 496"/>
              <a:gd name="T46" fmla="*/ 12811031 w 609"/>
              <a:gd name="T47" fmla="*/ 26342360 h 496"/>
              <a:gd name="T48" fmla="*/ 11905233 w 609"/>
              <a:gd name="T49" fmla="*/ 26342360 h 496"/>
              <a:gd name="T50" fmla="*/ 10999436 w 609"/>
              <a:gd name="T51" fmla="*/ 27241756 h 496"/>
              <a:gd name="T52" fmla="*/ 18246178 w 609"/>
              <a:gd name="T53" fmla="*/ 46259545 h 496"/>
              <a:gd name="T54" fmla="*/ 18246178 w 609"/>
              <a:gd name="T55" fmla="*/ 53584117 h 496"/>
              <a:gd name="T56" fmla="*/ 12811031 w 609"/>
              <a:gd name="T57" fmla="*/ 18118394 h 496"/>
              <a:gd name="T58" fmla="*/ 65867111 w 609"/>
              <a:gd name="T59" fmla="*/ 18118394 h 496"/>
              <a:gd name="T60" fmla="*/ 60431965 w 609"/>
              <a:gd name="T61" fmla="*/ 53584117 h 496"/>
              <a:gd name="T62" fmla="*/ 29245613 w 609"/>
              <a:gd name="T63" fmla="*/ 46259545 h 496"/>
              <a:gd name="T64" fmla="*/ 31963007 w 609"/>
              <a:gd name="T65" fmla="*/ 47159299 h 496"/>
              <a:gd name="T66" fmla="*/ 49432889 w 609"/>
              <a:gd name="T67" fmla="*/ 38164268 h 496"/>
              <a:gd name="T68" fmla="*/ 56679271 w 609"/>
              <a:gd name="T69" fmla="*/ 39963059 h 496"/>
              <a:gd name="T70" fmla="*/ 42056644 w 609"/>
              <a:gd name="T71" fmla="*/ 61679752 h 496"/>
              <a:gd name="T72" fmla="*/ 36621498 w 609"/>
              <a:gd name="T73" fmla="*/ 61679752 h 496"/>
              <a:gd name="T74" fmla="*/ 27434018 w 609"/>
              <a:gd name="T75" fmla="*/ 52684721 h 496"/>
              <a:gd name="T76" fmla="*/ 25622062 w 609"/>
              <a:gd name="T77" fmla="*/ 49986176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6517" name="Freeform 132"/>
          <p:cNvSpPr>
            <a:spLocks noChangeArrowheads="1"/>
          </p:cNvSpPr>
          <p:nvPr/>
        </p:nvSpPr>
        <p:spPr bwMode="auto">
          <a:xfrm>
            <a:off x="1031080" y="1667932"/>
            <a:ext cx="289909" cy="201084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41" name="Rectangle 1"/>
          <p:cNvSpPr>
            <a:spLocks/>
          </p:cNvSpPr>
          <p:nvPr/>
        </p:nvSpPr>
        <p:spPr bwMode="auto">
          <a:xfrm>
            <a:off x="854465" y="554021"/>
            <a:ext cx="138339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900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Icons List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874713" y="1102475"/>
            <a:ext cx="531827" cy="28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264749" y="4965701"/>
            <a:ext cx="275096" cy="245534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9748417" y="4944534"/>
            <a:ext cx="292024" cy="292100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9244780" y="4944534"/>
            <a:ext cx="289909" cy="292100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6" name="Freeform 40"/>
          <p:cNvSpPr>
            <a:spLocks noChangeArrowheads="1"/>
          </p:cNvSpPr>
          <p:nvPr/>
        </p:nvSpPr>
        <p:spPr bwMode="auto">
          <a:xfrm>
            <a:off x="8739030" y="4959352"/>
            <a:ext cx="287792" cy="264583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7" name="Freeform 41"/>
          <p:cNvSpPr>
            <a:spLocks noChangeArrowheads="1"/>
          </p:cNvSpPr>
          <p:nvPr/>
        </p:nvSpPr>
        <p:spPr bwMode="auto">
          <a:xfrm>
            <a:off x="8229046" y="4944534"/>
            <a:ext cx="292024" cy="292100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8" name="Freeform 42"/>
          <p:cNvSpPr>
            <a:spLocks noChangeArrowheads="1"/>
          </p:cNvSpPr>
          <p:nvPr/>
        </p:nvSpPr>
        <p:spPr bwMode="auto">
          <a:xfrm>
            <a:off x="7725410" y="4944534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09" name="Freeform 43"/>
          <p:cNvSpPr>
            <a:spLocks noChangeArrowheads="1"/>
          </p:cNvSpPr>
          <p:nvPr/>
        </p:nvSpPr>
        <p:spPr bwMode="auto">
          <a:xfrm>
            <a:off x="7151943" y="4936068"/>
            <a:ext cx="287792" cy="292100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6641959" y="4936068"/>
            <a:ext cx="292024" cy="292100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6138324" y="4936068"/>
            <a:ext cx="289909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5632572" y="4936068"/>
            <a:ext cx="289907" cy="292100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5124705" y="4944534"/>
            <a:ext cx="292024" cy="279400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4618953" y="4978401"/>
            <a:ext cx="289909" cy="211667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10258401" y="4440768"/>
            <a:ext cx="289907" cy="289984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9748417" y="4440768"/>
            <a:ext cx="292024" cy="289984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9244780" y="4470401"/>
            <a:ext cx="289909" cy="226484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8739030" y="4470401"/>
            <a:ext cx="287792" cy="226484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8294645" y="4440768"/>
            <a:ext cx="162941" cy="289984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7761385" y="4476752"/>
            <a:ext cx="217959" cy="218016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4125898" y="5456768"/>
            <a:ext cx="268747" cy="268818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2" name="Freeform 56"/>
          <p:cNvSpPr>
            <a:spLocks noChangeArrowheads="1"/>
          </p:cNvSpPr>
          <p:nvPr/>
        </p:nvSpPr>
        <p:spPr bwMode="auto">
          <a:xfrm>
            <a:off x="3660353" y="5463118"/>
            <a:ext cx="184102" cy="254000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3" name="Freeform 57"/>
          <p:cNvSpPr>
            <a:spLocks noChangeArrowheads="1"/>
          </p:cNvSpPr>
          <p:nvPr/>
        </p:nvSpPr>
        <p:spPr bwMode="auto">
          <a:xfrm>
            <a:off x="3101698" y="5463118"/>
            <a:ext cx="289907" cy="25400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4" name="Freeform 58"/>
          <p:cNvSpPr>
            <a:spLocks noChangeArrowheads="1"/>
          </p:cNvSpPr>
          <p:nvPr/>
        </p:nvSpPr>
        <p:spPr bwMode="auto">
          <a:xfrm>
            <a:off x="2595947" y="5446185"/>
            <a:ext cx="289909" cy="289983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5" name="Freeform 59"/>
          <p:cNvSpPr>
            <a:spLocks noChangeArrowheads="1"/>
          </p:cNvSpPr>
          <p:nvPr/>
        </p:nvSpPr>
        <p:spPr bwMode="auto">
          <a:xfrm>
            <a:off x="2088078" y="5446185"/>
            <a:ext cx="292024" cy="289983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26" name="Freeform 60"/>
          <p:cNvSpPr>
            <a:spLocks noChangeArrowheads="1"/>
          </p:cNvSpPr>
          <p:nvPr/>
        </p:nvSpPr>
        <p:spPr bwMode="auto">
          <a:xfrm>
            <a:off x="1582327" y="5446185"/>
            <a:ext cx="289907" cy="289983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5" name="Freeform 61"/>
          <p:cNvSpPr>
            <a:spLocks noChangeArrowheads="1"/>
          </p:cNvSpPr>
          <p:nvPr/>
        </p:nvSpPr>
        <p:spPr bwMode="auto">
          <a:xfrm>
            <a:off x="10258401" y="3934885"/>
            <a:ext cx="289907" cy="289983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6" name="Freeform 62"/>
          <p:cNvSpPr>
            <a:spLocks noChangeArrowheads="1"/>
          </p:cNvSpPr>
          <p:nvPr/>
        </p:nvSpPr>
        <p:spPr bwMode="auto">
          <a:xfrm>
            <a:off x="9763229" y="3947585"/>
            <a:ext cx="264514" cy="262467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7" name="Freeform 63"/>
          <p:cNvSpPr>
            <a:spLocks noChangeArrowheads="1"/>
          </p:cNvSpPr>
          <p:nvPr/>
        </p:nvSpPr>
        <p:spPr bwMode="auto">
          <a:xfrm>
            <a:off x="9244780" y="3962401"/>
            <a:ext cx="289909" cy="234951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8" name="Freeform 64"/>
          <p:cNvSpPr>
            <a:spLocks noChangeArrowheads="1"/>
          </p:cNvSpPr>
          <p:nvPr/>
        </p:nvSpPr>
        <p:spPr bwMode="auto">
          <a:xfrm>
            <a:off x="8745378" y="3941234"/>
            <a:ext cx="279327" cy="279400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59" name="Freeform 65"/>
          <p:cNvSpPr>
            <a:spLocks noChangeArrowheads="1"/>
          </p:cNvSpPr>
          <p:nvPr/>
        </p:nvSpPr>
        <p:spPr bwMode="auto">
          <a:xfrm>
            <a:off x="8229046" y="3941234"/>
            <a:ext cx="292024" cy="273051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0" name="Freeform 66"/>
          <p:cNvSpPr>
            <a:spLocks noChangeArrowheads="1"/>
          </p:cNvSpPr>
          <p:nvPr/>
        </p:nvSpPr>
        <p:spPr bwMode="auto">
          <a:xfrm>
            <a:off x="7761385" y="3968752"/>
            <a:ext cx="217959" cy="218016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1" name="Freeform 67"/>
          <p:cNvSpPr>
            <a:spLocks noChangeArrowheads="1"/>
          </p:cNvSpPr>
          <p:nvPr/>
        </p:nvSpPr>
        <p:spPr bwMode="auto">
          <a:xfrm>
            <a:off x="4115316" y="4940301"/>
            <a:ext cx="287792" cy="289984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2" name="Freeform 68"/>
          <p:cNvSpPr>
            <a:spLocks noChangeArrowheads="1"/>
          </p:cNvSpPr>
          <p:nvPr/>
        </p:nvSpPr>
        <p:spPr bwMode="auto">
          <a:xfrm>
            <a:off x="3605333" y="4940301"/>
            <a:ext cx="292024" cy="289984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3" name="Freeform 69"/>
          <p:cNvSpPr>
            <a:spLocks noChangeArrowheads="1"/>
          </p:cNvSpPr>
          <p:nvPr/>
        </p:nvSpPr>
        <p:spPr bwMode="auto">
          <a:xfrm>
            <a:off x="3114394" y="4953001"/>
            <a:ext cx="262399" cy="262467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4" name="Freeform 70"/>
          <p:cNvSpPr>
            <a:spLocks noChangeArrowheads="1"/>
          </p:cNvSpPr>
          <p:nvPr/>
        </p:nvSpPr>
        <p:spPr bwMode="auto">
          <a:xfrm>
            <a:off x="2608642" y="4953001"/>
            <a:ext cx="262399" cy="262467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5" name="Freeform 71"/>
          <p:cNvSpPr>
            <a:spLocks noChangeArrowheads="1"/>
          </p:cNvSpPr>
          <p:nvPr/>
        </p:nvSpPr>
        <p:spPr bwMode="auto">
          <a:xfrm>
            <a:off x="2088078" y="4940301"/>
            <a:ext cx="292024" cy="289984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6" name="Freeform 72"/>
          <p:cNvSpPr>
            <a:spLocks noChangeArrowheads="1"/>
          </p:cNvSpPr>
          <p:nvPr/>
        </p:nvSpPr>
        <p:spPr bwMode="auto">
          <a:xfrm>
            <a:off x="1582327" y="4967818"/>
            <a:ext cx="289907" cy="237067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7" name="Freeform 73"/>
          <p:cNvSpPr>
            <a:spLocks noChangeArrowheads="1"/>
          </p:cNvSpPr>
          <p:nvPr/>
        </p:nvSpPr>
        <p:spPr bwMode="auto">
          <a:xfrm>
            <a:off x="7154059" y="4430185"/>
            <a:ext cx="289909" cy="292100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8" name="Freeform 74"/>
          <p:cNvSpPr>
            <a:spLocks noChangeArrowheads="1"/>
          </p:cNvSpPr>
          <p:nvPr/>
        </p:nvSpPr>
        <p:spPr bwMode="auto">
          <a:xfrm>
            <a:off x="6644076" y="4430185"/>
            <a:ext cx="292024" cy="292100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69" name="Freeform 75"/>
          <p:cNvSpPr>
            <a:spLocks noChangeArrowheads="1"/>
          </p:cNvSpPr>
          <p:nvPr/>
        </p:nvSpPr>
        <p:spPr bwMode="auto">
          <a:xfrm>
            <a:off x="6140439" y="4457701"/>
            <a:ext cx="289907" cy="203200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0" name="Freeform 76"/>
          <p:cNvSpPr>
            <a:spLocks noChangeArrowheads="1"/>
          </p:cNvSpPr>
          <p:nvPr/>
        </p:nvSpPr>
        <p:spPr bwMode="auto">
          <a:xfrm>
            <a:off x="5634688" y="4491568"/>
            <a:ext cx="287792" cy="203200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1" name="Freeform 77"/>
          <p:cNvSpPr>
            <a:spLocks noChangeArrowheads="1"/>
          </p:cNvSpPr>
          <p:nvPr/>
        </p:nvSpPr>
        <p:spPr bwMode="auto">
          <a:xfrm>
            <a:off x="5124705" y="4457701"/>
            <a:ext cx="292024" cy="237067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2" name="Freeform 78"/>
          <p:cNvSpPr>
            <a:spLocks noChangeArrowheads="1"/>
          </p:cNvSpPr>
          <p:nvPr/>
        </p:nvSpPr>
        <p:spPr bwMode="auto">
          <a:xfrm>
            <a:off x="4633765" y="4445001"/>
            <a:ext cx="262399" cy="264584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3" name="Freeform 79"/>
          <p:cNvSpPr>
            <a:spLocks noChangeArrowheads="1"/>
          </p:cNvSpPr>
          <p:nvPr/>
        </p:nvSpPr>
        <p:spPr bwMode="auto">
          <a:xfrm>
            <a:off x="4128014" y="4445001"/>
            <a:ext cx="262399" cy="264584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4" name="Freeform 80"/>
          <p:cNvSpPr>
            <a:spLocks noChangeArrowheads="1"/>
          </p:cNvSpPr>
          <p:nvPr/>
        </p:nvSpPr>
        <p:spPr bwMode="auto">
          <a:xfrm>
            <a:off x="3605333" y="4430185"/>
            <a:ext cx="292024" cy="292100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5" name="Freeform 81"/>
          <p:cNvSpPr>
            <a:spLocks noChangeArrowheads="1"/>
          </p:cNvSpPr>
          <p:nvPr/>
        </p:nvSpPr>
        <p:spPr bwMode="auto">
          <a:xfrm>
            <a:off x="3101698" y="4523318"/>
            <a:ext cx="289907" cy="107950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6" name="Freeform 82"/>
          <p:cNvSpPr>
            <a:spLocks noChangeArrowheads="1"/>
          </p:cNvSpPr>
          <p:nvPr/>
        </p:nvSpPr>
        <p:spPr bwMode="auto">
          <a:xfrm>
            <a:off x="2684823" y="4430185"/>
            <a:ext cx="107923" cy="292100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7" name="Freeform 83"/>
          <p:cNvSpPr>
            <a:spLocks noChangeArrowheads="1"/>
          </p:cNvSpPr>
          <p:nvPr/>
        </p:nvSpPr>
        <p:spPr bwMode="auto">
          <a:xfrm>
            <a:off x="2121936" y="4430185"/>
            <a:ext cx="224309" cy="292100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8" name="Freeform 84"/>
          <p:cNvSpPr>
            <a:spLocks noChangeArrowheads="1"/>
          </p:cNvSpPr>
          <p:nvPr/>
        </p:nvSpPr>
        <p:spPr bwMode="auto">
          <a:xfrm>
            <a:off x="1582327" y="4464052"/>
            <a:ext cx="289907" cy="224367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79" name="Freeform 85"/>
          <p:cNvSpPr>
            <a:spLocks noChangeArrowheads="1"/>
          </p:cNvSpPr>
          <p:nvPr/>
        </p:nvSpPr>
        <p:spPr bwMode="auto">
          <a:xfrm>
            <a:off x="7198498" y="3926418"/>
            <a:ext cx="201031" cy="289983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0" name="Freeform 86"/>
          <p:cNvSpPr>
            <a:spLocks noChangeArrowheads="1"/>
          </p:cNvSpPr>
          <p:nvPr/>
        </p:nvSpPr>
        <p:spPr bwMode="auto">
          <a:xfrm>
            <a:off x="6671584" y="3951818"/>
            <a:ext cx="237006" cy="234950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1" name="Freeform 87"/>
          <p:cNvSpPr>
            <a:spLocks noChangeArrowheads="1"/>
          </p:cNvSpPr>
          <p:nvPr/>
        </p:nvSpPr>
        <p:spPr bwMode="auto">
          <a:xfrm>
            <a:off x="6140439" y="3926418"/>
            <a:ext cx="289907" cy="289983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2" name="Freeform 88"/>
          <p:cNvSpPr>
            <a:spLocks noChangeArrowheads="1"/>
          </p:cNvSpPr>
          <p:nvPr/>
        </p:nvSpPr>
        <p:spPr bwMode="auto">
          <a:xfrm>
            <a:off x="5634688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3" name="Freeform 89"/>
          <p:cNvSpPr>
            <a:spLocks noChangeArrowheads="1"/>
          </p:cNvSpPr>
          <p:nvPr/>
        </p:nvSpPr>
        <p:spPr bwMode="auto">
          <a:xfrm>
            <a:off x="5124705" y="3926418"/>
            <a:ext cx="292024" cy="289983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4" name="Freeform 90"/>
          <p:cNvSpPr>
            <a:spLocks noChangeArrowheads="1"/>
          </p:cNvSpPr>
          <p:nvPr/>
        </p:nvSpPr>
        <p:spPr bwMode="auto">
          <a:xfrm>
            <a:off x="4621070" y="3926418"/>
            <a:ext cx="287792" cy="289983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5" name="Freeform 91"/>
          <p:cNvSpPr>
            <a:spLocks noChangeArrowheads="1"/>
          </p:cNvSpPr>
          <p:nvPr/>
        </p:nvSpPr>
        <p:spPr bwMode="auto">
          <a:xfrm>
            <a:off x="4115316" y="3926418"/>
            <a:ext cx="287792" cy="283634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6" name="Freeform 92"/>
          <p:cNvSpPr>
            <a:spLocks noChangeArrowheads="1"/>
          </p:cNvSpPr>
          <p:nvPr/>
        </p:nvSpPr>
        <p:spPr bwMode="auto">
          <a:xfrm>
            <a:off x="3605333" y="3926418"/>
            <a:ext cx="292024" cy="283634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7" name="Freeform 93"/>
          <p:cNvSpPr>
            <a:spLocks noChangeArrowheads="1"/>
          </p:cNvSpPr>
          <p:nvPr/>
        </p:nvSpPr>
        <p:spPr bwMode="auto">
          <a:xfrm>
            <a:off x="3101698" y="3926418"/>
            <a:ext cx="289907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8" name="Freeform 94"/>
          <p:cNvSpPr>
            <a:spLocks noChangeArrowheads="1"/>
          </p:cNvSpPr>
          <p:nvPr/>
        </p:nvSpPr>
        <p:spPr bwMode="auto">
          <a:xfrm>
            <a:off x="2595947" y="3926418"/>
            <a:ext cx="289909" cy="289983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89" name="Freeform 95"/>
          <p:cNvSpPr>
            <a:spLocks noChangeArrowheads="1"/>
          </p:cNvSpPr>
          <p:nvPr/>
        </p:nvSpPr>
        <p:spPr bwMode="auto">
          <a:xfrm>
            <a:off x="2100775" y="3939118"/>
            <a:ext cx="264516" cy="262467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0" name="Freeform 96"/>
          <p:cNvSpPr>
            <a:spLocks noChangeArrowheads="1"/>
          </p:cNvSpPr>
          <p:nvPr/>
        </p:nvSpPr>
        <p:spPr bwMode="auto">
          <a:xfrm>
            <a:off x="1595024" y="3939118"/>
            <a:ext cx="262399" cy="262467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1" name="Freeform 97"/>
          <p:cNvSpPr>
            <a:spLocks noChangeArrowheads="1"/>
          </p:cNvSpPr>
          <p:nvPr/>
        </p:nvSpPr>
        <p:spPr bwMode="auto">
          <a:xfrm>
            <a:off x="7181568" y="3420534"/>
            <a:ext cx="234889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2" name="Freeform 98"/>
          <p:cNvSpPr>
            <a:spLocks noChangeArrowheads="1"/>
          </p:cNvSpPr>
          <p:nvPr/>
        </p:nvSpPr>
        <p:spPr bwMode="auto">
          <a:xfrm>
            <a:off x="6680049" y="3420534"/>
            <a:ext cx="234890" cy="287867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3" name="Freeform 99"/>
          <p:cNvSpPr>
            <a:spLocks noChangeArrowheads="1"/>
          </p:cNvSpPr>
          <p:nvPr/>
        </p:nvSpPr>
        <p:spPr bwMode="auto">
          <a:xfrm>
            <a:off x="6140439" y="3420534"/>
            <a:ext cx="289907" cy="247651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4" name="Freeform 100"/>
          <p:cNvSpPr>
            <a:spLocks noChangeArrowheads="1"/>
          </p:cNvSpPr>
          <p:nvPr/>
        </p:nvSpPr>
        <p:spPr bwMode="auto">
          <a:xfrm>
            <a:off x="5634688" y="3420534"/>
            <a:ext cx="287792" cy="247651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5" name="Freeform 101"/>
          <p:cNvSpPr>
            <a:spLocks noChangeArrowheads="1"/>
          </p:cNvSpPr>
          <p:nvPr/>
        </p:nvSpPr>
        <p:spPr bwMode="auto">
          <a:xfrm>
            <a:off x="5124705" y="3460752"/>
            <a:ext cx="292024" cy="207434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6" name="Freeform 102"/>
          <p:cNvSpPr>
            <a:spLocks noChangeArrowheads="1"/>
          </p:cNvSpPr>
          <p:nvPr/>
        </p:nvSpPr>
        <p:spPr bwMode="auto">
          <a:xfrm>
            <a:off x="4621070" y="3473452"/>
            <a:ext cx="287792" cy="17991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7" name="Freeform 103"/>
          <p:cNvSpPr>
            <a:spLocks noChangeArrowheads="1"/>
          </p:cNvSpPr>
          <p:nvPr/>
        </p:nvSpPr>
        <p:spPr bwMode="auto">
          <a:xfrm>
            <a:off x="4115316" y="3500968"/>
            <a:ext cx="287792" cy="127000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8" name="Freeform 104"/>
          <p:cNvSpPr>
            <a:spLocks noChangeArrowheads="1"/>
          </p:cNvSpPr>
          <p:nvPr/>
        </p:nvSpPr>
        <p:spPr bwMode="auto">
          <a:xfrm>
            <a:off x="3605333" y="3464985"/>
            <a:ext cx="292024" cy="201083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299" name="Freeform 105"/>
          <p:cNvSpPr>
            <a:spLocks noChangeArrowheads="1"/>
          </p:cNvSpPr>
          <p:nvPr/>
        </p:nvSpPr>
        <p:spPr bwMode="auto">
          <a:xfrm>
            <a:off x="3101698" y="3422652"/>
            <a:ext cx="289907" cy="275167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0" name="Freeform 106"/>
          <p:cNvSpPr>
            <a:spLocks noChangeArrowheads="1"/>
          </p:cNvSpPr>
          <p:nvPr/>
        </p:nvSpPr>
        <p:spPr bwMode="auto">
          <a:xfrm>
            <a:off x="2595947" y="3433234"/>
            <a:ext cx="289909" cy="262467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1" name="Freeform 107"/>
          <p:cNvSpPr>
            <a:spLocks noChangeArrowheads="1"/>
          </p:cNvSpPr>
          <p:nvPr/>
        </p:nvSpPr>
        <p:spPr bwMode="auto">
          <a:xfrm>
            <a:off x="2121936" y="3439585"/>
            <a:ext cx="224309" cy="245534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2" name="Freeform 108"/>
          <p:cNvSpPr>
            <a:spLocks noChangeArrowheads="1"/>
          </p:cNvSpPr>
          <p:nvPr/>
        </p:nvSpPr>
        <p:spPr bwMode="auto">
          <a:xfrm>
            <a:off x="1618301" y="3454401"/>
            <a:ext cx="217961" cy="218018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3" name="Freeform 109"/>
          <p:cNvSpPr>
            <a:spLocks noChangeArrowheads="1"/>
          </p:cNvSpPr>
          <p:nvPr/>
        </p:nvSpPr>
        <p:spPr bwMode="auto">
          <a:xfrm>
            <a:off x="7154059" y="2935818"/>
            <a:ext cx="289909" cy="245534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4" name="Freeform 110"/>
          <p:cNvSpPr>
            <a:spLocks noChangeArrowheads="1"/>
          </p:cNvSpPr>
          <p:nvPr/>
        </p:nvSpPr>
        <p:spPr bwMode="auto">
          <a:xfrm>
            <a:off x="6644076" y="2935818"/>
            <a:ext cx="292024" cy="245534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5" name="Freeform 111"/>
          <p:cNvSpPr>
            <a:spLocks noChangeArrowheads="1"/>
          </p:cNvSpPr>
          <p:nvPr/>
        </p:nvSpPr>
        <p:spPr bwMode="auto">
          <a:xfrm>
            <a:off x="6140439" y="2935818"/>
            <a:ext cx="289907" cy="245534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6" name="Freeform 112"/>
          <p:cNvSpPr>
            <a:spLocks noChangeArrowheads="1"/>
          </p:cNvSpPr>
          <p:nvPr/>
        </p:nvSpPr>
        <p:spPr bwMode="auto">
          <a:xfrm>
            <a:off x="5634688" y="2935818"/>
            <a:ext cx="287792" cy="245534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7" name="Freeform 113"/>
          <p:cNvSpPr>
            <a:spLocks noChangeArrowheads="1"/>
          </p:cNvSpPr>
          <p:nvPr/>
        </p:nvSpPr>
        <p:spPr bwMode="auto">
          <a:xfrm>
            <a:off x="5124705" y="2935818"/>
            <a:ext cx="292024" cy="245534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8" name="Freeform 114"/>
          <p:cNvSpPr>
            <a:spLocks noChangeArrowheads="1"/>
          </p:cNvSpPr>
          <p:nvPr/>
        </p:nvSpPr>
        <p:spPr bwMode="auto">
          <a:xfrm>
            <a:off x="4646463" y="2910418"/>
            <a:ext cx="234889" cy="292100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09" name="Freeform 115"/>
          <p:cNvSpPr>
            <a:spLocks noChangeArrowheads="1"/>
          </p:cNvSpPr>
          <p:nvPr/>
        </p:nvSpPr>
        <p:spPr bwMode="auto">
          <a:xfrm>
            <a:off x="4115316" y="2925234"/>
            <a:ext cx="287792" cy="264584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0" name="Freeform 116"/>
          <p:cNvSpPr>
            <a:spLocks noChangeArrowheads="1"/>
          </p:cNvSpPr>
          <p:nvPr/>
        </p:nvSpPr>
        <p:spPr bwMode="auto">
          <a:xfrm>
            <a:off x="3605333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1" name="Freeform 117"/>
          <p:cNvSpPr>
            <a:spLocks noChangeArrowheads="1"/>
          </p:cNvSpPr>
          <p:nvPr/>
        </p:nvSpPr>
        <p:spPr bwMode="auto">
          <a:xfrm>
            <a:off x="3101698" y="2918885"/>
            <a:ext cx="289907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2" name="Freeform 118"/>
          <p:cNvSpPr>
            <a:spLocks noChangeArrowheads="1"/>
          </p:cNvSpPr>
          <p:nvPr/>
        </p:nvSpPr>
        <p:spPr bwMode="auto">
          <a:xfrm>
            <a:off x="2595947" y="2918885"/>
            <a:ext cx="289909" cy="258234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3" name="Freeform 119"/>
          <p:cNvSpPr>
            <a:spLocks noChangeArrowheads="1"/>
          </p:cNvSpPr>
          <p:nvPr/>
        </p:nvSpPr>
        <p:spPr bwMode="auto">
          <a:xfrm>
            <a:off x="2088078" y="2918885"/>
            <a:ext cx="292024" cy="258234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4" name="Freeform 120"/>
          <p:cNvSpPr>
            <a:spLocks noChangeArrowheads="1"/>
          </p:cNvSpPr>
          <p:nvPr/>
        </p:nvSpPr>
        <p:spPr bwMode="auto">
          <a:xfrm>
            <a:off x="1582327" y="2944285"/>
            <a:ext cx="289907" cy="230716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5" name="Freeform 121"/>
          <p:cNvSpPr>
            <a:spLocks noChangeArrowheads="1"/>
          </p:cNvSpPr>
          <p:nvPr/>
        </p:nvSpPr>
        <p:spPr bwMode="auto">
          <a:xfrm>
            <a:off x="7154059" y="2432052"/>
            <a:ext cx="289909" cy="234950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6" name="Freeform 122"/>
          <p:cNvSpPr>
            <a:spLocks noChangeArrowheads="1"/>
          </p:cNvSpPr>
          <p:nvPr/>
        </p:nvSpPr>
        <p:spPr bwMode="auto">
          <a:xfrm>
            <a:off x="6644076" y="2404534"/>
            <a:ext cx="281442" cy="289984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7" name="Freeform 123"/>
          <p:cNvSpPr>
            <a:spLocks noChangeArrowheads="1"/>
          </p:cNvSpPr>
          <p:nvPr/>
        </p:nvSpPr>
        <p:spPr bwMode="auto">
          <a:xfrm>
            <a:off x="6191227" y="2487085"/>
            <a:ext cx="190451" cy="173567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8" name="Freeform 124"/>
          <p:cNvSpPr>
            <a:spLocks noChangeArrowheads="1"/>
          </p:cNvSpPr>
          <p:nvPr/>
        </p:nvSpPr>
        <p:spPr bwMode="auto">
          <a:xfrm>
            <a:off x="5634688" y="2442634"/>
            <a:ext cx="287792" cy="218018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19" name="Freeform 125"/>
          <p:cNvSpPr>
            <a:spLocks noChangeArrowheads="1"/>
          </p:cNvSpPr>
          <p:nvPr/>
        </p:nvSpPr>
        <p:spPr bwMode="auto">
          <a:xfrm>
            <a:off x="5128937" y="2408768"/>
            <a:ext cx="281442" cy="281518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0" name="Freeform 126"/>
          <p:cNvSpPr>
            <a:spLocks noChangeArrowheads="1"/>
          </p:cNvSpPr>
          <p:nvPr/>
        </p:nvSpPr>
        <p:spPr bwMode="auto">
          <a:xfrm>
            <a:off x="4657043" y="2419352"/>
            <a:ext cx="217961" cy="262467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1" name="Freeform 127"/>
          <p:cNvSpPr>
            <a:spLocks noChangeArrowheads="1"/>
          </p:cNvSpPr>
          <p:nvPr/>
        </p:nvSpPr>
        <p:spPr bwMode="auto">
          <a:xfrm>
            <a:off x="4132246" y="2404534"/>
            <a:ext cx="253934" cy="289984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2" name="Freeform 128"/>
          <p:cNvSpPr>
            <a:spLocks noChangeArrowheads="1"/>
          </p:cNvSpPr>
          <p:nvPr/>
        </p:nvSpPr>
        <p:spPr bwMode="auto">
          <a:xfrm>
            <a:off x="3725952" y="2436285"/>
            <a:ext cx="55020" cy="226483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3" name="Freeform 129"/>
          <p:cNvSpPr>
            <a:spLocks noChangeArrowheads="1"/>
          </p:cNvSpPr>
          <p:nvPr/>
        </p:nvSpPr>
        <p:spPr bwMode="auto">
          <a:xfrm>
            <a:off x="3101698" y="2429934"/>
            <a:ext cx="289907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4" name="Freeform 130"/>
          <p:cNvSpPr>
            <a:spLocks noChangeArrowheads="1"/>
          </p:cNvSpPr>
          <p:nvPr/>
        </p:nvSpPr>
        <p:spPr bwMode="auto">
          <a:xfrm>
            <a:off x="2595947" y="2429934"/>
            <a:ext cx="289909" cy="245534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5" name="Freeform 131"/>
          <p:cNvSpPr>
            <a:spLocks noChangeArrowheads="1"/>
          </p:cNvSpPr>
          <p:nvPr/>
        </p:nvSpPr>
        <p:spPr bwMode="auto">
          <a:xfrm>
            <a:off x="2088078" y="2429934"/>
            <a:ext cx="292024" cy="245534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6" name="Freeform 132"/>
          <p:cNvSpPr>
            <a:spLocks noChangeArrowheads="1"/>
          </p:cNvSpPr>
          <p:nvPr/>
        </p:nvSpPr>
        <p:spPr bwMode="auto">
          <a:xfrm>
            <a:off x="1582327" y="2429934"/>
            <a:ext cx="289907" cy="245534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7" name="Freeform 133"/>
          <p:cNvSpPr>
            <a:spLocks noChangeArrowheads="1"/>
          </p:cNvSpPr>
          <p:nvPr/>
        </p:nvSpPr>
        <p:spPr bwMode="auto">
          <a:xfrm>
            <a:off x="7154059" y="1974852"/>
            <a:ext cx="289909" cy="135467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8" name="Freeform 134"/>
          <p:cNvSpPr>
            <a:spLocks noChangeArrowheads="1"/>
          </p:cNvSpPr>
          <p:nvPr/>
        </p:nvSpPr>
        <p:spPr bwMode="auto">
          <a:xfrm>
            <a:off x="6644076" y="1974852"/>
            <a:ext cx="292024" cy="135467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29" name="Freeform 135"/>
          <p:cNvSpPr>
            <a:spLocks noChangeArrowheads="1"/>
          </p:cNvSpPr>
          <p:nvPr/>
        </p:nvSpPr>
        <p:spPr bwMode="auto">
          <a:xfrm>
            <a:off x="6140439" y="1974852"/>
            <a:ext cx="289907" cy="135467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0" name="Freeform 136"/>
          <p:cNvSpPr>
            <a:spLocks noChangeArrowheads="1"/>
          </p:cNvSpPr>
          <p:nvPr/>
        </p:nvSpPr>
        <p:spPr bwMode="auto">
          <a:xfrm>
            <a:off x="5634688" y="1974852"/>
            <a:ext cx="287792" cy="135467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1" name="Freeform 137"/>
          <p:cNvSpPr>
            <a:spLocks noChangeArrowheads="1"/>
          </p:cNvSpPr>
          <p:nvPr/>
        </p:nvSpPr>
        <p:spPr bwMode="auto">
          <a:xfrm>
            <a:off x="5124705" y="1907118"/>
            <a:ext cx="292024" cy="279400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2" name="Freeform 138"/>
          <p:cNvSpPr>
            <a:spLocks noChangeArrowheads="1"/>
          </p:cNvSpPr>
          <p:nvPr/>
        </p:nvSpPr>
        <p:spPr bwMode="auto">
          <a:xfrm>
            <a:off x="4621070" y="1907118"/>
            <a:ext cx="285675" cy="279400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3" name="Freeform 139"/>
          <p:cNvSpPr>
            <a:spLocks noChangeArrowheads="1"/>
          </p:cNvSpPr>
          <p:nvPr/>
        </p:nvSpPr>
        <p:spPr bwMode="auto">
          <a:xfrm>
            <a:off x="4115316" y="1913468"/>
            <a:ext cx="287792" cy="262467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4" name="Freeform 140"/>
          <p:cNvSpPr>
            <a:spLocks noChangeArrowheads="1"/>
          </p:cNvSpPr>
          <p:nvPr/>
        </p:nvSpPr>
        <p:spPr bwMode="auto">
          <a:xfrm>
            <a:off x="3605333" y="1913468"/>
            <a:ext cx="292024" cy="262467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5" name="Freeform 141"/>
          <p:cNvSpPr>
            <a:spLocks noChangeArrowheads="1"/>
          </p:cNvSpPr>
          <p:nvPr/>
        </p:nvSpPr>
        <p:spPr bwMode="auto">
          <a:xfrm>
            <a:off x="3101698" y="1913468"/>
            <a:ext cx="289907" cy="262467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6" name="Freeform 142"/>
          <p:cNvSpPr>
            <a:spLocks noChangeArrowheads="1"/>
          </p:cNvSpPr>
          <p:nvPr/>
        </p:nvSpPr>
        <p:spPr bwMode="auto">
          <a:xfrm>
            <a:off x="2595947" y="1902885"/>
            <a:ext cx="289909" cy="285750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7" name="Freeform 143"/>
          <p:cNvSpPr>
            <a:spLocks noChangeArrowheads="1"/>
          </p:cNvSpPr>
          <p:nvPr/>
        </p:nvSpPr>
        <p:spPr bwMode="auto">
          <a:xfrm>
            <a:off x="2088078" y="1917701"/>
            <a:ext cx="292024" cy="268818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8" name="Freeform 144"/>
          <p:cNvSpPr>
            <a:spLocks noChangeArrowheads="1"/>
          </p:cNvSpPr>
          <p:nvPr/>
        </p:nvSpPr>
        <p:spPr bwMode="auto">
          <a:xfrm>
            <a:off x="1582327" y="1917701"/>
            <a:ext cx="289907" cy="268818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39" name="Freeform 145"/>
          <p:cNvSpPr>
            <a:spLocks noChangeArrowheads="1"/>
          </p:cNvSpPr>
          <p:nvPr/>
        </p:nvSpPr>
        <p:spPr bwMode="auto">
          <a:xfrm>
            <a:off x="7154059" y="1401234"/>
            <a:ext cx="285676" cy="258234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0" name="Freeform 146"/>
          <p:cNvSpPr>
            <a:spLocks noChangeArrowheads="1"/>
          </p:cNvSpPr>
          <p:nvPr/>
        </p:nvSpPr>
        <p:spPr bwMode="auto">
          <a:xfrm>
            <a:off x="6688514" y="1468968"/>
            <a:ext cx="203147" cy="190500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1" name="Freeform 147"/>
          <p:cNvSpPr>
            <a:spLocks noChangeArrowheads="1"/>
          </p:cNvSpPr>
          <p:nvPr/>
        </p:nvSpPr>
        <p:spPr bwMode="auto">
          <a:xfrm>
            <a:off x="6225084" y="1536701"/>
            <a:ext cx="118503" cy="122767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2" name="Freeform 148"/>
          <p:cNvSpPr>
            <a:spLocks noChangeArrowheads="1"/>
          </p:cNvSpPr>
          <p:nvPr/>
        </p:nvSpPr>
        <p:spPr bwMode="auto">
          <a:xfrm>
            <a:off x="563045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3" name="Freeform 149"/>
          <p:cNvSpPr>
            <a:spLocks noChangeArrowheads="1"/>
          </p:cNvSpPr>
          <p:nvPr/>
        </p:nvSpPr>
        <p:spPr bwMode="auto">
          <a:xfrm>
            <a:off x="5124705" y="1449918"/>
            <a:ext cx="292024" cy="169334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4" name="Freeform 150"/>
          <p:cNvSpPr>
            <a:spLocks noChangeArrowheads="1"/>
          </p:cNvSpPr>
          <p:nvPr/>
        </p:nvSpPr>
        <p:spPr bwMode="auto">
          <a:xfrm>
            <a:off x="4621070" y="1401234"/>
            <a:ext cx="287792" cy="270934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5" name="Freeform 151"/>
          <p:cNvSpPr>
            <a:spLocks noChangeArrowheads="1"/>
          </p:cNvSpPr>
          <p:nvPr/>
        </p:nvSpPr>
        <p:spPr bwMode="auto">
          <a:xfrm>
            <a:off x="4115316" y="1439334"/>
            <a:ext cx="237006" cy="196851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6" name="Freeform 152"/>
          <p:cNvSpPr>
            <a:spLocks noChangeArrowheads="1"/>
          </p:cNvSpPr>
          <p:nvPr/>
        </p:nvSpPr>
        <p:spPr bwMode="auto">
          <a:xfrm>
            <a:off x="3605333" y="1458385"/>
            <a:ext cx="190451" cy="150283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7" name="Freeform 153"/>
          <p:cNvSpPr>
            <a:spLocks noChangeArrowheads="1"/>
          </p:cNvSpPr>
          <p:nvPr/>
        </p:nvSpPr>
        <p:spPr bwMode="auto">
          <a:xfrm>
            <a:off x="3129207" y="1458385"/>
            <a:ext cx="234890" cy="150283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8" name="Freeform 154"/>
          <p:cNvSpPr>
            <a:spLocks noChangeArrowheads="1"/>
          </p:cNvSpPr>
          <p:nvPr/>
        </p:nvSpPr>
        <p:spPr bwMode="auto">
          <a:xfrm>
            <a:off x="2623456" y="1458385"/>
            <a:ext cx="234889" cy="150283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49" name="Freeform 155"/>
          <p:cNvSpPr>
            <a:spLocks noChangeArrowheads="1"/>
          </p:cNvSpPr>
          <p:nvPr/>
        </p:nvSpPr>
        <p:spPr bwMode="auto">
          <a:xfrm>
            <a:off x="2113472" y="1458385"/>
            <a:ext cx="237006" cy="150283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0" name="Freeform 156"/>
          <p:cNvSpPr>
            <a:spLocks noChangeArrowheads="1"/>
          </p:cNvSpPr>
          <p:nvPr/>
        </p:nvSpPr>
        <p:spPr bwMode="auto">
          <a:xfrm>
            <a:off x="1639461" y="1458385"/>
            <a:ext cx="179871" cy="150283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1" name="Freeform 157"/>
          <p:cNvSpPr>
            <a:spLocks noChangeArrowheads="1"/>
          </p:cNvSpPr>
          <p:nvPr/>
        </p:nvSpPr>
        <p:spPr bwMode="auto">
          <a:xfrm>
            <a:off x="7154059" y="886885"/>
            <a:ext cx="289909" cy="289983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2" name="Freeform 158"/>
          <p:cNvSpPr>
            <a:spLocks noChangeArrowheads="1"/>
          </p:cNvSpPr>
          <p:nvPr/>
        </p:nvSpPr>
        <p:spPr bwMode="auto">
          <a:xfrm>
            <a:off x="6644076" y="899585"/>
            <a:ext cx="292024" cy="262467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3" name="Freeform 159"/>
          <p:cNvSpPr>
            <a:spLocks noChangeArrowheads="1"/>
          </p:cNvSpPr>
          <p:nvPr/>
        </p:nvSpPr>
        <p:spPr bwMode="auto">
          <a:xfrm>
            <a:off x="6140439" y="899585"/>
            <a:ext cx="289907" cy="262467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4" name="Freeform 160"/>
          <p:cNvSpPr>
            <a:spLocks noChangeArrowheads="1"/>
          </p:cNvSpPr>
          <p:nvPr/>
        </p:nvSpPr>
        <p:spPr bwMode="auto">
          <a:xfrm>
            <a:off x="5634688" y="931334"/>
            <a:ext cx="287792" cy="201084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5" name="Freeform 161"/>
          <p:cNvSpPr>
            <a:spLocks noChangeArrowheads="1"/>
          </p:cNvSpPr>
          <p:nvPr/>
        </p:nvSpPr>
        <p:spPr bwMode="auto">
          <a:xfrm>
            <a:off x="5124705" y="903818"/>
            <a:ext cx="292024" cy="254000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6" name="Freeform 162"/>
          <p:cNvSpPr>
            <a:spLocks noChangeArrowheads="1"/>
          </p:cNvSpPr>
          <p:nvPr/>
        </p:nvSpPr>
        <p:spPr bwMode="auto">
          <a:xfrm>
            <a:off x="4621070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7" name="Freeform 163"/>
          <p:cNvSpPr>
            <a:spLocks noChangeArrowheads="1"/>
          </p:cNvSpPr>
          <p:nvPr/>
        </p:nvSpPr>
        <p:spPr bwMode="auto">
          <a:xfrm>
            <a:off x="4115316" y="903818"/>
            <a:ext cx="287792" cy="2540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8" name="Freeform 164"/>
          <p:cNvSpPr>
            <a:spLocks noChangeArrowheads="1"/>
          </p:cNvSpPr>
          <p:nvPr/>
        </p:nvSpPr>
        <p:spPr bwMode="auto">
          <a:xfrm>
            <a:off x="3605333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59" name="Freeform 165"/>
          <p:cNvSpPr>
            <a:spLocks noChangeArrowheads="1"/>
          </p:cNvSpPr>
          <p:nvPr/>
        </p:nvSpPr>
        <p:spPr bwMode="auto">
          <a:xfrm>
            <a:off x="3101698" y="903818"/>
            <a:ext cx="289907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0" name="Freeform 166"/>
          <p:cNvSpPr>
            <a:spLocks noChangeArrowheads="1"/>
          </p:cNvSpPr>
          <p:nvPr/>
        </p:nvSpPr>
        <p:spPr bwMode="auto">
          <a:xfrm>
            <a:off x="2595947" y="903818"/>
            <a:ext cx="289909" cy="2540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1" name="Freeform 167"/>
          <p:cNvSpPr>
            <a:spLocks noChangeArrowheads="1"/>
          </p:cNvSpPr>
          <p:nvPr/>
        </p:nvSpPr>
        <p:spPr bwMode="auto">
          <a:xfrm>
            <a:off x="2088078" y="903818"/>
            <a:ext cx="292024" cy="2540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2" name="Freeform 168"/>
          <p:cNvSpPr>
            <a:spLocks noChangeArrowheads="1"/>
          </p:cNvSpPr>
          <p:nvPr/>
        </p:nvSpPr>
        <p:spPr bwMode="auto">
          <a:xfrm>
            <a:off x="1582327" y="903818"/>
            <a:ext cx="289907" cy="254000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9" name="Freeform 7"/>
          <p:cNvSpPr>
            <a:spLocks noChangeArrowheads="1"/>
          </p:cNvSpPr>
          <p:nvPr/>
        </p:nvSpPr>
        <p:spPr bwMode="auto">
          <a:xfrm>
            <a:off x="10241471" y="1883834"/>
            <a:ext cx="287792" cy="292100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0" name="Freeform 8"/>
          <p:cNvSpPr>
            <a:spLocks noChangeArrowheads="1"/>
          </p:cNvSpPr>
          <p:nvPr/>
        </p:nvSpPr>
        <p:spPr bwMode="auto">
          <a:xfrm>
            <a:off x="9731487" y="1907118"/>
            <a:ext cx="292024" cy="245534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1" name="Freeform 9"/>
          <p:cNvSpPr>
            <a:spLocks noChangeArrowheads="1"/>
          </p:cNvSpPr>
          <p:nvPr/>
        </p:nvSpPr>
        <p:spPr bwMode="auto">
          <a:xfrm>
            <a:off x="9227852" y="1896534"/>
            <a:ext cx="289909" cy="268818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2" name="Freeform 10"/>
          <p:cNvSpPr>
            <a:spLocks noChangeArrowheads="1"/>
          </p:cNvSpPr>
          <p:nvPr/>
        </p:nvSpPr>
        <p:spPr bwMode="auto">
          <a:xfrm>
            <a:off x="8777120" y="1883834"/>
            <a:ext cx="179869" cy="292100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3" name="Freeform 11"/>
          <p:cNvSpPr>
            <a:spLocks noChangeArrowheads="1"/>
          </p:cNvSpPr>
          <p:nvPr/>
        </p:nvSpPr>
        <p:spPr bwMode="auto">
          <a:xfrm>
            <a:off x="8214233" y="1883834"/>
            <a:ext cx="292024" cy="292100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4" name="Freeform 12"/>
          <p:cNvSpPr>
            <a:spLocks noChangeArrowheads="1"/>
          </p:cNvSpPr>
          <p:nvPr/>
        </p:nvSpPr>
        <p:spPr bwMode="auto">
          <a:xfrm>
            <a:off x="7708481" y="1909234"/>
            <a:ext cx="289909" cy="237067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1" name="Freeform 19"/>
          <p:cNvSpPr>
            <a:spLocks noChangeArrowheads="1"/>
          </p:cNvSpPr>
          <p:nvPr/>
        </p:nvSpPr>
        <p:spPr bwMode="auto">
          <a:xfrm>
            <a:off x="10241471" y="1430868"/>
            <a:ext cx="292024" cy="186267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2" name="Freeform 20"/>
          <p:cNvSpPr>
            <a:spLocks noChangeArrowheads="1"/>
          </p:cNvSpPr>
          <p:nvPr/>
        </p:nvSpPr>
        <p:spPr bwMode="auto">
          <a:xfrm>
            <a:off x="9731487" y="1377952"/>
            <a:ext cx="292024" cy="287867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3" name="Freeform 21"/>
          <p:cNvSpPr>
            <a:spLocks noChangeArrowheads="1"/>
          </p:cNvSpPr>
          <p:nvPr/>
        </p:nvSpPr>
        <p:spPr bwMode="auto">
          <a:xfrm>
            <a:off x="9227852" y="1386418"/>
            <a:ext cx="289909" cy="275167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4" name="Freeform 22"/>
          <p:cNvSpPr>
            <a:spLocks noChangeArrowheads="1"/>
          </p:cNvSpPr>
          <p:nvPr/>
        </p:nvSpPr>
        <p:spPr bwMode="auto">
          <a:xfrm>
            <a:off x="8722102" y="1384301"/>
            <a:ext cx="289907" cy="275167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5" name="Freeform 23"/>
          <p:cNvSpPr>
            <a:spLocks noChangeArrowheads="1"/>
          </p:cNvSpPr>
          <p:nvPr/>
        </p:nvSpPr>
        <p:spPr bwMode="auto">
          <a:xfrm>
            <a:off x="8216348" y="1377952"/>
            <a:ext cx="268748" cy="292100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6" name="Freeform 24"/>
          <p:cNvSpPr>
            <a:spLocks noChangeArrowheads="1"/>
          </p:cNvSpPr>
          <p:nvPr/>
        </p:nvSpPr>
        <p:spPr bwMode="auto">
          <a:xfrm>
            <a:off x="7738106" y="1377952"/>
            <a:ext cx="241237" cy="287867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3" name="Freeform 1"/>
          <p:cNvSpPr>
            <a:spLocks noChangeArrowheads="1"/>
          </p:cNvSpPr>
          <p:nvPr/>
        </p:nvSpPr>
        <p:spPr bwMode="auto">
          <a:xfrm>
            <a:off x="10258401" y="3416301"/>
            <a:ext cx="292024" cy="292100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4" name="Freeform 2"/>
          <p:cNvSpPr>
            <a:spLocks noChangeArrowheads="1"/>
          </p:cNvSpPr>
          <p:nvPr/>
        </p:nvSpPr>
        <p:spPr bwMode="auto">
          <a:xfrm>
            <a:off x="9748417" y="3424768"/>
            <a:ext cx="292024" cy="275167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5" name="Freeform 3"/>
          <p:cNvSpPr>
            <a:spLocks noChangeArrowheads="1"/>
          </p:cNvSpPr>
          <p:nvPr/>
        </p:nvSpPr>
        <p:spPr bwMode="auto">
          <a:xfrm>
            <a:off x="9244782" y="3416301"/>
            <a:ext cx="289909" cy="292100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6" name="Freeform 4"/>
          <p:cNvSpPr>
            <a:spLocks noChangeArrowheads="1"/>
          </p:cNvSpPr>
          <p:nvPr/>
        </p:nvSpPr>
        <p:spPr bwMode="auto">
          <a:xfrm>
            <a:off x="8739030" y="3462868"/>
            <a:ext cx="287792" cy="196851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7" name="Freeform 5"/>
          <p:cNvSpPr>
            <a:spLocks noChangeArrowheads="1"/>
          </p:cNvSpPr>
          <p:nvPr/>
        </p:nvSpPr>
        <p:spPr bwMode="auto">
          <a:xfrm>
            <a:off x="8220582" y="3399368"/>
            <a:ext cx="304721" cy="292100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68" name="Freeform 6"/>
          <p:cNvSpPr>
            <a:spLocks noChangeArrowheads="1"/>
          </p:cNvSpPr>
          <p:nvPr/>
        </p:nvSpPr>
        <p:spPr bwMode="auto">
          <a:xfrm>
            <a:off x="7725410" y="3439585"/>
            <a:ext cx="287792" cy="247650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5" name="Freeform 13"/>
          <p:cNvSpPr>
            <a:spLocks noChangeArrowheads="1"/>
          </p:cNvSpPr>
          <p:nvPr/>
        </p:nvSpPr>
        <p:spPr bwMode="auto">
          <a:xfrm>
            <a:off x="10258401" y="2910418"/>
            <a:ext cx="289907" cy="287867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6" name="Freeform 14"/>
          <p:cNvSpPr>
            <a:spLocks noChangeArrowheads="1"/>
          </p:cNvSpPr>
          <p:nvPr/>
        </p:nvSpPr>
        <p:spPr bwMode="auto">
          <a:xfrm>
            <a:off x="9830946" y="2906185"/>
            <a:ext cx="135431" cy="292100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7" name="Freeform 15"/>
          <p:cNvSpPr>
            <a:spLocks noChangeArrowheads="1"/>
          </p:cNvSpPr>
          <p:nvPr/>
        </p:nvSpPr>
        <p:spPr bwMode="auto">
          <a:xfrm>
            <a:off x="9244782" y="2910418"/>
            <a:ext cx="289909" cy="287867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8" name="Freeform 16"/>
          <p:cNvSpPr>
            <a:spLocks noChangeArrowheads="1"/>
          </p:cNvSpPr>
          <p:nvPr/>
        </p:nvSpPr>
        <p:spPr bwMode="auto">
          <a:xfrm>
            <a:off x="8768656" y="2910418"/>
            <a:ext cx="222192" cy="292100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79" name="Freeform 17"/>
          <p:cNvSpPr>
            <a:spLocks noChangeArrowheads="1"/>
          </p:cNvSpPr>
          <p:nvPr/>
        </p:nvSpPr>
        <p:spPr bwMode="auto">
          <a:xfrm>
            <a:off x="8250207" y="2910418"/>
            <a:ext cx="247586" cy="287867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0" name="Freeform 18"/>
          <p:cNvSpPr>
            <a:spLocks noChangeArrowheads="1"/>
          </p:cNvSpPr>
          <p:nvPr/>
        </p:nvSpPr>
        <p:spPr bwMode="auto">
          <a:xfrm>
            <a:off x="7725410" y="2910418"/>
            <a:ext cx="287792" cy="287867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7" name="Freeform 25"/>
          <p:cNvSpPr>
            <a:spLocks noChangeArrowheads="1"/>
          </p:cNvSpPr>
          <p:nvPr/>
        </p:nvSpPr>
        <p:spPr bwMode="auto">
          <a:xfrm>
            <a:off x="10258401" y="2423585"/>
            <a:ext cx="289907" cy="245534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8" name="Freeform 26"/>
          <p:cNvSpPr>
            <a:spLocks noChangeArrowheads="1"/>
          </p:cNvSpPr>
          <p:nvPr/>
        </p:nvSpPr>
        <p:spPr bwMode="auto">
          <a:xfrm>
            <a:off x="9748417" y="2423585"/>
            <a:ext cx="292024" cy="245534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89" name="Freeform 27"/>
          <p:cNvSpPr>
            <a:spLocks noChangeArrowheads="1"/>
          </p:cNvSpPr>
          <p:nvPr/>
        </p:nvSpPr>
        <p:spPr bwMode="auto">
          <a:xfrm>
            <a:off x="9244782" y="2423585"/>
            <a:ext cx="289909" cy="245534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0" name="Freeform 28"/>
          <p:cNvSpPr>
            <a:spLocks noChangeArrowheads="1"/>
          </p:cNvSpPr>
          <p:nvPr/>
        </p:nvSpPr>
        <p:spPr bwMode="auto">
          <a:xfrm>
            <a:off x="8766540" y="2451101"/>
            <a:ext cx="234890" cy="190500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1" name="Freeform 29"/>
          <p:cNvSpPr>
            <a:spLocks noChangeArrowheads="1"/>
          </p:cNvSpPr>
          <p:nvPr/>
        </p:nvSpPr>
        <p:spPr bwMode="auto">
          <a:xfrm>
            <a:off x="8229045" y="2465918"/>
            <a:ext cx="292024" cy="162983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2" name="Freeform 30"/>
          <p:cNvSpPr>
            <a:spLocks noChangeArrowheads="1"/>
          </p:cNvSpPr>
          <p:nvPr/>
        </p:nvSpPr>
        <p:spPr bwMode="auto">
          <a:xfrm>
            <a:off x="7727527" y="2408768"/>
            <a:ext cx="281442" cy="281518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3" name="Freeform 31"/>
          <p:cNvSpPr>
            <a:spLocks noChangeArrowheads="1"/>
          </p:cNvSpPr>
          <p:nvPr/>
        </p:nvSpPr>
        <p:spPr bwMode="auto">
          <a:xfrm>
            <a:off x="10241471" y="941918"/>
            <a:ext cx="287792" cy="146050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4" name="Freeform 32"/>
          <p:cNvSpPr>
            <a:spLocks noChangeArrowheads="1"/>
          </p:cNvSpPr>
          <p:nvPr/>
        </p:nvSpPr>
        <p:spPr bwMode="auto">
          <a:xfrm>
            <a:off x="9731487" y="941918"/>
            <a:ext cx="292024" cy="146050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5" name="Freeform 33"/>
          <p:cNvSpPr>
            <a:spLocks noChangeArrowheads="1"/>
          </p:cNvSpPr>
          <p:nvPr/>
        </p:nvSpPr>
        <p:spPr bwMode="auto">
          <a:xfrm>
            <a:off x="9227852" y="901701"/>
            <a:ext cx="289909" cy="228600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6" name="Freeform 34"/>
          <p:cNvSpPr>
            <a:spLocks noChangeArrowheads="1"/>
          </p:cNvSpPr>
          <p:nvPr/>
        </p:nvSpPr>
        <p:spPr bwMode="auto">
          <a:xfrm>
            <a:off x="8722102" y="872068"/>
            <a:ext cx="289907" cy="287867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7" name="Freeform 35"/>
          <p:cNvSpPr>
            <a:spLocks noChangeArrowheads="1"/>
          </p:cNvSpPr>
          <p:nvPr/>
        </p:nvSpPr>
        <p:spPr bwMode="auto">
          <a:xfrm>
            <a:off x="8214233" y="872068"/>
            <a:ext cx="292024" cy="287867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  <p:sp>
        <p:nvSpPr>
          <p:cNvPr id="398" name="Freeform 36"/>
          <p:cNvSpPr>
            <a:spLocks noChangeArrowheads="1"/>
          </p:cNvSpPr>
          <p:nvPr/>
        </p:nvSpPr>
        <p:spPr bwMode="auto">
          <a:xfrm>
            <a:off x="7708481" y="872068"/>
            <a:ext cx="289909" cy="287867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258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1"/>
          <p:cNvSpPr>
            <a:spLocks noChangeArrowheads="1"/>
          </p:cNvSpPr>
          <p:nvPr/>
        </p:nvSpPr>
        <p:spPr bwMode="auto">
          <a:xfrm>
            <a:off x="7788893" y="2029885"/>
            <a:ext cx="266631" cy="213783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8" name="Freeform 2"/>
          <p:cNvSpPr>
            <a:spLocks noChangeArrowheads="1"/>
          </p:cNvSpPr>
          <p:nvPr/>
        </p:nvSpPr>
        <p:spPr bwMode="auto">
          <a:xfrm>
            <a:off x="3099581" y="2019300"/>
            <a:ext cx="148128" cy="239184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9" name="Freeform 3"/>
          <p:cNvSpPr>
            <a:spLocks noChangeArrowheads="1"/>
          </p:cNvSpPr>
          <p:nvPr/>
        </p:nvSpPr>
        <p:spPr bwMode="auto">
          <a:xfrm>
            <a:off x="3620145" y="2019300"/>
            <a:ext cx="298373" cy="239184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0" name="Freeform 4"/>
          <p:cNvSpPr>
            <a:spLocks noChangeArrowheads="1"/>
          </p:cNvSpPr>
          <p:nvPr/>
        </p:nvSpPr>
        <p:spPr bwMode="auto">
          <a:xfrm>
            <a:off x="1840493" y="2019301"/>
            <a:ext cx="296256" cy="234951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1" name="Freeform 5"/>
          <p:cNvSpPr>
            <a:spLocks noChangeArrowheads="1"/>
          </p:cNvSpPr>
          <p:nvPr/>
        </p:nvSpPr>
        <p:spPr bwMode="auto">
          <a:xfrm>
            <a:off x="4219007" y="1991784"/>
            <a:ext cx="287792" cy="287867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2" name="Freeform 6"/>
          <p:cNvSpPr>
            <a:spLocks noChangeArrowheads="1"/>
          </p:cNvSpPr>
          <p:nvPr/>
        </p:nvSpPr>
        <p:spPr bwMode="auto">
          <a:xfrm>
            <a:off x="4828448" y="2002367"/>
            <a:ext cx="264514" cy="262467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3" name="Freeform 7"/>
          <p:cNvSpPr>
            <a:spLocks noChangeArrowheads="1"/>
          </p:cNvSpPr>
          <p:nvPr/>
        </p:nvSpPr>
        <p:spPr bwMode="auto">
          <a:xfrm>
            <a:off x="6618682" y="2002368"/>
            <a:ext cx="232773" cy="266700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4" name="Freeform 8"/>
          <p:cNvSpPr>
            <a:spLocks noChangeArrowheads="1"/>
          </p:cNvSpPr>
          <p:nvPr/>
        </p:nvSpPr>
        <p:spPr bwMode="auto">
          <a:xfrm>
            <a:off x="653351" y="2002368"/>
            <a:ext cx="298373" cy="266700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5" name="Freeform 9"/>
          <p:cNvSpPr>
            <a:spLocks noChangeArrowheads="1"/>
          </p:cNvSpPr>
          <p:nvPr/>
        </p:nvSpPr>
        <p:spPr bwMode="auto">
          <a:xfrm>
            <a:off x="5420961" y="2008718"/>
            <a:ext cx="256050" cy="256116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11"/>
          <p:cNvSpPr>
            <a:spLocks noChangeArrowheads="1"/>
          </p:cNvSpPr>
          <p:nvPr/>
        </p:nvSpPr>
        <p:spPr bwMode="auto">
          <a:xfrm>
            <a:off x="10186453" y="2042584"/>
            <a:ext cx="249702" cy="251883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12"/>
          <p:cNvSpPr>
            <a:spLocks noChangeArrowheads="1"/>
          </p:cNvSpPr>
          <p:nvPr/>
        </p:nvSpPr>
        <p:spPr bwMode="auto">
          <a:xfrm>
            <a:off x="2426657" y="2626784"/>
            <a:ext cx="277212" cy="277283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13"/>
          <p:cNvSpPr>
            <a:spLocks noChangeArrowheads="1"/>
          </p:cNvSpPr>
          <p:nvPr/>
        </p:nvSpPr>
        <p:spPr bwMode="auto">
          <a:xfrm>
            <a:off x="2466864" y="1953684"/>
            <a:ext cx="139664" cy="296334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15"/>
          <p:cNvSpPr>
            <a:spLocks noChangeArrowheads="1"/>
          </p:cNvSpPr>
          <p:nvPr/>
        </p:nvSpPr>
        <p:spPr bwMode="auto">
          <a:xfrm>
            <a:off x="9551617" y="2626785"/>
            <a:ext cx="251817" cy="24976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17"/>
          <p:cNvSpPr>
            <a:spLocks noChangeArrowheads="1"/>
          </p:cNvSpPr>
          <p:nvPr/>
        </p:nvSpPr>
        <p:spPr bwMode="auto">
          <a:xfrm>
            <a:off x="4822099" y="2597151"/>
            <a:ext cx="277212" cy="277283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18"/>
          <p:cNvSpPr>
            <a:spLocks noChangeArrowheads="1"/>
          </p:cNvSpPr>
          <p:nvPr/>
        </p:nvSpPr>
        <p:spPr bwMode="auto">
          <a:xfrm>
            <a:off x="10781080" y="2662767"/>
            <a:ext cx="171406" cy="1778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19"/>
          <p:cNvSpPr>
            <a:spLocks noChangeArrowheads="1"/>
          </p:cNvSpPr>
          <p:nvPr/>
        </p:nvSpPr>
        <p:spPr bwMode="auto">
          <a:xfrm>
            <a:off x="10188568" y="2736852"/>
            <a:ext cx="169289" cy="27516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20"/>
          <p:cNvSpPr>
            <a:spLocks noChangeArrowheads="1"/>
          </p:cNvSpPr>
          <p:nvPr/>
        </p:nvSpPr>
        <p:spPr bwMode="auto">
          <a:xfrm>
            <a:off x="3031865" y="3175001"/>
            <a:ext cx="298373" cy="302684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21"/>
          <p:cNvSpPr>
            <a:spLocks noChangeArrowheads="1"/>
          </p:cNvSpPr>
          <p:nvPr/>
        </p:nvSpPr>
        <p:spPr bwMode="auto">
          <a:xfrm>
            <a:off x="3025518" y="3835401"/>
            <a:ext cx="298372" cy="167218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22"/>
          <p:cNvSpPr>
            <a:spLocks noChangeArrowheads="1"/>
          </p:cNvSpPr>
          <p:nvPr/>
        </p:nvSpPr>
        <p:spPr bwMode="auto">
          <a:xfrm>
            <a:off x="2443586" y="3778251"/>
            <a:ext cx="277212" cy="277283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23"/>
          <p:cNvSpPr>
            <a:spLocks noChangeArrowheads="1"/>
          </p:cNvSpPr>
          <p:nvPr/>
        </p:nvSpPr>
        <p:spPr bwMode="auto">
          <a:xfrm>
            <a:off x="1267025" y="3793068"/>
            <a:ext cx="256051" cy="25188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24"/>
          <p:cNvSpPr>
            <a:spLocks noChangeArrowheads="1"/>
          </p:cNvSpPr>
          <p:nvPr/>
        </p:nvSpPr>
        <p:spPr bwMode="auto">
          <a:xfrm>
            <a:off x="3620145" y="3206751"/>
            <a:ext cx="298373" cy="23706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25"/>
          <p:cNvSpPr>
            <a:spLocks noChangeArrowheads="1"/>
          </p:cNvSpPr>
          <p:nvPr/>
        </p:nvSpPr>
        <p:spPr bwMode="auto">
          <a:xfrm>
            <a:off x="6644075" y="3185584"/>
            <a:ext cx="207380" cy="285750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26"/>
          <p:cNvSpPr>
            <a:spLocks noChangeArrowheads="1"/>
          </p:cNvSpPr>
          <p:nvPr/>
        </p:nvSpPr>
        <p:spPr bwMode="auto">
          <a:xfrm>
            <a:off x="4832681" y="3200401"/>
            <a:ext cx="256050" cy="260351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27"/>
          <p:cNvSpPr>
            <a:spLocks noChangeArrowheads="1"/>
          </p:cNvSpPr>
          <p:nvPr/>
        </p:nvSpPr>
        <p:spPr bwMode="auto">
          <a:xfrm>
            <a:off x="5399799" y="3200400"/>
            <a:ext cx="302604" cy="237067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28"/>
          <p:cNvSpPr>
            <a:spLocks noChangeArrowheads="1"/>
          </p:cNvSpPr>
          <p:nvPr/>
        </p:nvSpPr>
        <p:spPr bwMode="auto">
          <a:xfrm>
            <a:off x="5998659" y="3189818"/>
            <a:ext cx="298373" cy="249767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29"/>
          <p:cNvSpPr>
            <a:spLocks noChangeArrowheads="1"/>
          </p:cNvSpPr>
          <p:nvPr/>
        </p:nvSpPr>
        <p:spPr bwMode="auto">
          <a:xfrm>
            <a:off x="2447818" y="3185585"/>
            <a:ext cx="266631" cy="275167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30"/>
          <p:cNvSpPr>
            <a:spLocks noChangeArrowheads="1"/>
          </p:cNvSpPr>
          <p:nvPr/>
        </p:nvSpPr>
        <p:spPr bwMode="auto">
          <a:xfrm>
            <a:off x="1840493" y="3778252"/>
            <a:ext cx="296256" cy="281516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18460" name="Group 1"/>
          <p:cNvGrpSpPr>
            <a:grpSpLocks/>
          </p:cNvGrpSpPr>
          <p:nvPr/>
        </p:nvGrpSpPr>
        <p:grpSpPr bwMode="auto">
          <a:xfrm>
            <a:off x="3630726" y="3782485"/>
            <a:ext cx="277211" cy="273050"/>
            <a:chOff x="7197121" y="8332916"/>
            <a:chExt cx="553830" cy="543285"/>
          </a:xfrm>
        </p:grpSpPr>
        <p:sp>
          <p:nvSpPr>
            <p:cNvPr id="197" name="Freeform 31"/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198" name="Freeform 32"/>
            <p:cNvSpPr>
              <a:spLocks noChangeArrowheads="1"/>
            </p:cNvSpPr>
            <p:nvPr/>
          </p:nvSpPr>
          <p:spPr bwMode="auto">
            <a:xfrm>
              <a:off x="7450784" y="8450839"/>
              <a:ext cx="126832" cy="261114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199" name="Freeform 33"/>
          <p:cNvSpPr>
            <a:spLocks noChangeArrowheads="1"/>
          </p:cNvSpPr>
          <p:nvPr/>
        </p:nvSpPr>
        <p:spPr bwMode="auto">
          <a:xfrm>
            <a:off x="10186452" y="5001685"/>
            <a:ext cx="203147" cy="213783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34"/>
          <p:cNvSpPr>
            <a:spLocks noChangeArrowheads="1"/>
          </p:cNvSpPr>
          <p:nvPr/>
        </p:nvSpPr>
        <p:spPr bwMode="auto">
          <a:xfrm>
            <a:off x="9022589" y="3767667"/>
            <a:ext cx="169289" cy="298451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35"/>
          <p:cNvSpPr>
            <a:spLocks noChangeArrowheads="1"/>
          </p:cNvSpPr>
          <p:nvPr/>
        </p:nvSpPr>
        <p:spPr bwMode="auto">
          <a:xfrm>
            <a:off x="10759919" y="2034118"/>
            <a:ext cx="213729" cy="249767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36"/>
          <p:cNvSpPr>
            <a:spLocks noChangeArrowheads="1"/>
          </p:cNvSpPr>
          <p:nvPr/>
        </p:nvSpPr>
        <p:spPr bwMode="auto">
          <a:xfrm>
            <a:off x="9549501" y="4377268"/>
            <a:ext cx="287792" cy="260351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37"/>
          <p:cNvSpPr>
            <a:spLocks noChangeArrowheads="1"/>
          </p:cNvSpPr>
          <p:nvPr/>
        </p:nvSpPr>
        <p:spPr bwMode="auto">
          <a:xfrm>
            <a:off x="10806474" y="5029200"/>
            <a:ext cx="141781" cy="160867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38"/>
          <p:cNvSpPr>
            <a:spLocks noChangeArrowheads="1"/>
          </p:cNvSpPr>
          <p:nvPr/>
        </p:nvSpPr>
        <p:spPr bwMode="auto">
          <a:xfrm>
            <a:off x="5484444" y="3782485"/>
            <a:ext cx="120618" cy="273050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39"/>
          <p:cNvSpPr>
            <a:spLocks noChangeArrowheads="1"/>
          </p:cNvSpPr>
          <p:nvPr/>
        </p:nvSpPr>
        <p:spPr bwMode="auto">
          <a:xfrm>
            <a:off x="4822099" y="3782485"/>
            <a:ext cx="266631" cy="2667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grpSp>
        <p:nvGrpSpPr>
          <p:cNvPr id="2" name="Group 1"/>
          <p:cNvGrpSpPr/>
          <p:nvPr/>
        </p:nvGrpSpPr>
        <p:grpSpPr>
          <a:xfrm>
            <a:off x="4265561" y="3767668"/>
            <a:ext cx="192566" cy="298450"/>
            <a:chOff x="8527946" y="7535335"/>
            <a:chExt cx="385132" cy="596900"/>
          </a:xfrm>
        </p:grpSpPr>
        <p:sp>
          <p:nvSpPr>
            <p:cNvPr id="206" name="Freeform 40"/>
            <p:cNvSpPr>
              <a:spLocks noChangeArrowheads="1"/>
            </p:cNvSpPr>
            <p:nvPr/>
          </p:nvSpPr>
          <p:spPr bwMode="auto">
            <a:xfrm>
              <a:off x="8527946" y="7755467"/>
              <a:ext cx="385132" cy="376768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7" name="Freeform 41"/>
            <p:cNvSpPr>
              <a:spLocks noChangeArrowheads="1"/>
            </p:cNvSpPr>
            <p:nvPr/>
          </p:nvSpPr>
          <p:spPr bwMode="auto">
            <a:xfrm>
              <a:off x="8633751" y="7755468"/>
              <a:ext cx="169289" cy="143933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  <p:sp>
          <p:nvSpPr>
            <p:cNvPr id="208" name="Freeform 42"/>
            <p:cNvSpPr>
              <a:spLocks noChangeArrowheads="1"/>
            </p:cNvSpPr>
            <p:nvPr/>
          </p:nvSpPr>
          <p:spPr bwMode="auto">
            <a:xfrm>
              <a:off x="8633751" y="7535335"/>
              <a:ext cx="169289" cy="177800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45712" tIns="22856" rIns="45712" bIns="22856" anchor="ctr"/>
            <a:lstStyle/>
            <a:p>
              <a:pPr>
                <a:defRPr/>
              </a:pPr>
              <a:endParaRPr lang="en-US" sz="900" dirty="0"/>
            </a:p>
          </p:txBody>
        </p:sp>
      </p:grpSp>
      <p:sp>
        <p:nvSpPr>
          <p:cNvPr id="210" name="Freeform 44"/>
          <p:cNvSpPr>
            <a:spLocks noChangeArrowheads="1"/>
          </p:cNvSpPr>
          <p:nvPr/>
        </p:nvSpPr>
        <p:spPr bwMode="auto">
          <a:xfrm>
            <a:off x="11354548" y="2023534"/>
            <a:ext cx="213727" cy="270934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45"/>
          <p:cNvSpPr>
            <a:spLocks noChangeArrowheads="1"/>
          </p:cNvSpPr>
          <p:nvPr/>
        </p:nvSpPr>
        <p:spPr bwMode="auto">
          <a:xfrm>
            <a:off x="4244400" y="1426634"/>
            <a:ext cx="234888" cy="232834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46"/>
          <p:cNvSpPr>
            <a:spLocks noChangeArrowheads="1"/>
          </p:cNvSpPr>
          <p:nvPr/>
        </p:nvSpPr>
        <p:spPr bwMode="auto">
          <a:xfrm>
            <a:off x="8377173" y="1409700"/>
            <a:ext cx="277212" cy="26458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47"/>
          <p:cNvSpPr>
            <a:spLocks noChangeArrowheads="1"/>
          </p:cNvSpPr>
          <p:nvPr/>
        </p:nvSpPr>
        <p:spPr bwMode="auto">
          <a:xfrm>
            <a:off x="8961221" y="1416051"/>
            <a:ext cx="296256" cy="26035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4" name="Freeform 48"/>
          <p:cNvSpPr>
            <a:spLocks noChangeArrowheads="1"/>
          </p:cNvSpPr>
          <p:nvPr/>
        </p:nvSpPr>
        <p:spPr bwMode="auto">
          <a:xfrm>
            <a:off x="6601753" y="1441451"/>
            <a:ext cx="266631" cy="201083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5" name="Freeform 49"/>
          <p:cNvSpPr>
            <a:spLocks noChangeArrowheads="1"/>
          </p:cNvSpPr>
          <p:nvPr/>
        </p:nvSpPr>
        <p:spPr bwMode="auto">
          <a:xfrm>
            <a:off x="7788893" y="1441451"/>
            <a:ext cx="266631" cy="201083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6" name="Freeform 50"/>
          <p:cNvSpPr>
            <a:spLocks noChangeArrowheads="1"/>
          </p:cNvSpPr>
          <p:nvPr/>
        </p:nvSpPr>
        <p:spPr bwMode="auto">
          <a:xfrm>
            <a:off x="663933" y="1409700"/>
            <a:ext cx="266631" cy="26458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7" name="Freeform 51"/>
          <p:cNvSpPr>
            <a:spLocks noChangeArrowheads="1"/>
          </p:cNvSpPr>
          <p:nvPr/>
        </p:nvSpPr>
        <p:spPr bwMode="auto">
          <a:xfrm>
            <a:off x="3036098" y="1456267"/>
            <a:ext cx="277212" cy="171451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8" name="Freeform 52"/>
          <p:cNvSpPr>
            <a:spLocks noChangeArrowheads="1"/>
          </p:cNvSpPr>
          <p:nvPr/>
        </p:nvSpPr>
        <p:spPr bwMode="auto">
          <a:xfrm>
            <a:off x="5399799" y="1394884"/>
            <a:ext cx="287792" cy="296334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9" name="Freeform 53"/>
          <p:cNvSpPr>
            <a:spLocks noChangeArrowheads="1"/>
          </p:cNvSpPr>
          <p:nvPr/>
        </p:nvSpPr>
        <p:spPr bwMode="auto">
          <a:xfrm>
            <a:off x="7179451" y="1441451"/>
            <a:ext cx="298373" cy="201083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0" name="Freeform 54"/>
          <p:cNvSpPr>
            <a:spLocks noChangeArrowheads="1"/>
          </p:cNvSpPr>
          <p:nvPr/>
        </p:nvSpPr>
        <p:spPr bwMode="auto">
          <a:xfrm>
            <a:off x="2433006" y="1409700"/>
            <a:ext cx="298372" cy="26458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1" name="Freeform 55"/>
          <p:cNvSpPr>
            <a:spLocks noChangeArrowheads="1"/>
          </p:cNvSpPr>
          <p:nvPr/>
        </p:nvSpPr>
        <p:spPr bwMode="auto">
          <a:xfrm>
            <a:off x="1897628" y="1394885"/>
            <a:ext cx="181986" cy="306916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7" name="Freeform 61"/>
          <p:cNvSpPr>
            <a:spLocks noChangeArrowheads="1"/>
          </p:cNvSpPr>
          <p:nvPr/>
        </p:nvSpPr>
        <p:spPr bwMode="auto">
          <a:xfrm>
            <a:off x="10755687" y="3257552"/>
            <a:ext cx="224308" cy="173567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8" name="Freeform 62"/>
          <p:cNvSpPr>
            <a:spLocks noChangeArrowheads="1"/>
          </p:cNvSpPr>
          <p:nvPr/>
        </p:nvSpPr>
        <p:spPr bwMode="auto">
          <a:xfrm>
            <a:off x="8990847" y="2607734"/>
            <a:ext cx="232773" cy="245534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29" name="Freeform 63"/>
          <p:cNvSpPr>
            <a:spLocks noChangeArrowheads="1"/>
          </p:cNvSpPr>
          <p:nvPr/>
        </p:nvSpPr>
        <p:spPr bwMode="auto">
          <a:xfrm>
            <a:off x="3651888" y="2628900"/>
            <a:ext cx="230656" cy="20531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0" name="Freeform 64"/>
          <p:cNvSpPr>
            <a:spLocks noChangeArrowheads="1"/>
          </p:cNvSpPr>
          <p:nvPr/>
        </p:nvSpPr>
        <p:spPr bwMode="auto">
          <a:xfrm>
            <a:off x="8976035" y="2008718"/>
            <a:ext cx="266631" cy="260350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1" name="Freeform 65"/>
          <p:cNvSpPr>
            <a:spLocks noChangeArrowheads="1"/>
          </p:cNvSpPr>
          <p:nvPr/>
        </p:nvSpPr>
        <p:spPr bwMode="auto">
          <a:xfrm>
            <a:off x="1267025" y="3200401"/>
            <a:ext cx="251819" cy="24976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2" name="Freeform 66"/>
          <p:cNvSpPr>
            <a:spLocks noChangeArrowheads="1"/>
          </p:cNvSpPr>
          <p:nvPr/>
        </p:nvSpPr>
        <p:spPr bwMode="auto">
          <a:xfrm>
            <a:off x="7190033" y="2590801"/>
            <a:ext cx="277211" cy="27728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3" name="Freeform 67"/>
          <p:cNvSpPr>
            <a:spLocks noChangeArrowheads="1"/>
          </p:cNvSpPr>
          <p:nvPr/>
        </p:nvSpPr>
        <p:spPr bwMode="auto">
          <a:xfrm>
            <a:off x="668166" y="3132668"/>
            <a:ext cx="272978" cy="317500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4" name="Freeform 68"/>
          <p:cNvSpPr>
            <a:spLocks noChangeArrowheads="1"/>
          </p:cNvSpPr>
          <p:nvPr/>
        </p:nvSpPr>
        <p:spPr bwMode="auto">
          <a:xfrm>
            <a:off x="8387755" y="2597151"/>
            <a:ext cx="256050" cy="277283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5" name="Freeform 69"/>
          <p:cNvSpPr>
            <a:spLocks noChangeArrowheads="1"/>
          </p:cNvSpPr>
          <p:nvPr/>
        </p:nvSpPr>
        <p:spPr bwMode="auto">
          <a:xfrm>
            <a:off x="7778313" y="2601385"/>
            <a:ext cx="287792" cy="256116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6" name="Freeform 70"/>
          <p:cNvSpPr>
            <a:spLocks noChangeArrowheads="1"/>
          </p:cNvSpPr>
          <p:nvPr/>
        </p:nvSpPr>
        <p:spPr bwMode="auto">
          <a:xfrm>
            <a:off x="3025518" y="2597152"/>
            <a:ext cx="298372" cy="26670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7" name="Freeform 71"/>
          <p:cNvSpPr>
            <a:spLocks noChangeArrowheads="1"/>
          </p:cNvSpPr>
          <p:nvPr/>
        </p:nvSpPr>
        <p:spPr bwMode="auto">
          <a:xfrm>
            <a:off x="4250748" y="2633134"/>
            <a:ext cx="266631" cy="19896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8" name="Freeform 72"/>
          <p:cNvSpPr>
            <a:spLocks noChangeArrowheads="1"/>
          </p:cNvSpPr>
          <p:nvPr/>
        </p:nvSpPr>
        <p:spPr bwMode="auto">
          <a:xfrm>
            <a:off x="6024053" y="2611968"/>
            <a:ext cx="234890" cy="241300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39" name="Freeform 73"/>
          <p:cNvSpPr>
            <a:spLocks noChangeArrowheads="1"/>
          </p:cNvSpPr>
          <p:nvPr/>
        </p:nvSpPr>
        <p:spPr bwMode="auto">
          <a:xfrm>
            <a:off x="10146245" y="3257552"/>
            <a:ext cx="256051" cy="173567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0" name="Freeform 74"/>
          <p:cNvSpPr>
            <a:spLocks noChangeArrowheads="1"/>
          </p:cNvSpPr>
          <p:nvPr/>
        </p:nvSpPr>
        <p:spPr bwMode="auto">
          <a:xfrm>
            <a:off x="5410379" y="2607734"/>
            <a:ext cx="277212" cy="245534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1" name="Freeform 75"/>
          <p:cNvSpPr>
            <a:spLocks noChangeArrowheads="1"/>
          </p:cNvSpPr>
          <p:nvPr/>
        </p:nvSpPr>
        <p:spPr bwMode="auto">
          <a:xfrm>
            <a:off x="1245864" y="2019300"/>
            <a:ext cx="298373" cy="239184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2" name="Freeform 76"/>
          <p:cNvSpPr>
            <a:spLocks noChangeArrowheads="1"/>
          </p:cNvSpPr>
          <p:nvPr/>
        </p:nvSpPr>
        <p:spPr bwMode="auto">
          <a:xfrm>
            <a:off x="1309347" y="1399118"/>
            <a:ext cx="169289" cy="292100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3" name="Freeform 77"/>
          <p:cNvSpPr>
            <a:spLocks noChangeArrowheads="1"/>
          </p:cNvSpPr>
          <p:nvPr/>
        </p:nvSpPr>
        <p:spPr bwMode="auto">
          <a:xfrm>
            <a:off x="9530457" y="3219451"/>
            <a:ext cx="298372" cy="251883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4" name="Freeform 78"/>
          <p:cNvSpPr>
            <a:spLocks noChangeArrowheads="1"/>
          </p:cNvSpPr>
          <p:nvPr/>
        </p:nvSpPr>
        <p:spPr bwMode="auto">
          <a:xfrm>
            <a:off x="6618681" y="2611968"/>
            <a:ext cx="237005" cy="241300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5" name="Freeform 79"/>
          <p:cNvSpPr>
            <a:spLocks noChangeArrowheads="1"/>
          </p:cNvSpPr>
          <p:nvPr/>
        </p:nvSpPr>
        <p:spPr bwMode="auto">
          <a:xfrm>
            <a:off x="8372941" y="4366684"/>
            <a:ext cx="285677" cy="287867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6" name="Freeform 80"/>
          <p:cNvSpPr>
            <a:spLocks noChangeArrowheads="1"/>
          </p:cNvSpPr>
          <p:nvPr/>
        </p:nvSpPr>
        <p:spPr bwMode="auto">
          <a:xfrm>
            <a:off x="8961221" y="4419601"/>
            <a:ext cx="296256" cy="182034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7" name="Freeform 81"/>
          <p:cNvSpPr>
            <a:spLocks noChangeArrowheads="1"/>
          </p:cNvSpPr>
          <p:nvPr/>
        </p:nvSpPr>
        <p:spPr bwMode="auto">
          <a:xfrm>
            <a:off x="653351" y="4986867"/>
            <a:ext cx="298373" cy="239184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8" name="Freeform 82"/>
          <p:cNvSpPr>
            <a:spLocks noChangeArrowheads="1"/>
          </p:cNvSpPr>
          <p:nvPr/>
        </p:nvSpPr>
        <p:spPr bwMode="auto">
          <a:xfrm>
            <a:off x="1245864" y="4969934"/>
            <a:ext cx="298373" cy="26670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49" name="Freeform 83"/>
          <p:cNvSpPr>
            <a:spLocks noChangeArrowheads="1"/>
          </p:cNvSpPr>
          <p:nvPr/>
        </p:nvSpPr>
        <p:spPr bwMode="auto">
          <a:xfrm>
            <a:off x="4254980" y="5001685"/>
            <a:ext cx="213729" cy="20743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0" name="Freeform 84"/>
          <p:cNvSpPr>
            <a:spLocks noChangeArrowheads="1"/>
          </p:cNvSpPr>
          <p:nvPr/>
        </p:nvSpPr>
        <p:spPr bwMode="auto">
          <a:xfrm>
            <a:off x="4807287" y="4955118"/>
            <a:ext cx="296256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1" name="Freeform 85"/>
          <p:cNvSpPr>
            <a:spLocks noChangeArrowheads="1"/>
          </p:cNvSpPr>
          <p:nvPr/>
        </p:nvSpPr>
        <p:spPr bwMode="auto">
          <a:xfrm>
            <a:off x="668165" y="2601384"/>
            <a:ext cx="266631" cy="262467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2" name="Freeform 86"/>
          <p:cNvSpPr>
            <a:spLocks noChangeArrowheads="1"/>
          </p:cNvSpPr>
          <p:nvPr/>
        </p:nvSpPr>
        <p:spPr bwMode="auto">
          <a:xfrm>
            <a:off x="8383522" y="2029885"/>
            <a:ext cx="262399" cy="213783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3" name="Freeform 87"/>
          <p:cNvSpPr>
            <a:spLocks noChangeArrowheads="1"/>
          </p:cNvSpPr>
          <p:nvPr/>
        </p:nvSpPr>
        <p:spPr bwMode="auto">
          <a:xfrm>
            <a:off x="1851073" y="4377267"/>
            <a:ext cx="275095" cy="270934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4" name="Freeform 88"/>
          <p:cNvSpPr>
            <a:spLocks noChangeArrowheads="1"/>
          </p:cNvSpPr>
          <p:nvPr/>
        </p:nvSpPr>
        <p:spPr bwMode="auto">
          <a:xfrm>
            <a:off x="5992312" y="5012268"/>
            <a:ext cx="298372" cy="182034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5" name="Freeform 89"/>
          <p:cNvSpPr>
            <a:spLocks noChangeArrowheads="1"/>
          </p:cNvSpPr>
          <p:nvPr/>
        </p:nvSpPr>
        <p:spPr bwMode="auto">
          <a:xfrm>
            <a:off x="7190033" y="3782485"/>
            <a:ext cx="277211" cy="273050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6" name="Freeform 90"/>
          <p:cNvSpPr>
            <a:spLocks noChangeArrowheads="1"/>
          </p:cNvSpPr>
          <p:nvPr/>
        </p:nvSpPr>
        <p:spPr bwMode="auto">
          <a:xfrm>
            <a:off x="1840493" y="5029200"/>
            <a:ext cx="296256" cy="146051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7" name="Freeform 91"/>
          <p:cNvSpPr>
            <a:spLocks noChangeArrowheads="1"/>
          </p:cNvSpPr>
          <p:nvPr/>
        </p:nvSpPr>
        <p:spPr bwMode="auto">
          <a:xfrm>
            <a:off x="2433006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8" name="Freeform 92"/>
          <p:cNvSpPr>
            <a:spLocks noChangeArrowheads="1"/>
          </p:cNvSpPr>
          <p:nvPr/>
        </p:nvSpPr>
        <p:spPr bwMode="auto">
          <a:xfrm>
            <a:off x="3025518" y="5029200"/>
            <a:ext cx="298372" cy="146051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59" name="Freeform 93"/>
          <p:cNvSpPr>
            <a:spLocks noChangeArrowheads="1"/>
          </p:cNvSpPr>
          <p:nvPr/>
        </p:nvSpPr>
        <p:spPr bwMode="auto">
          <a:xfrm>
            <a:off x="3620145" y="5029200"/>
            <a:ext cx="298373" cy="146051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0" name="Freeform 94"/>
          <p:cNvSpPr>
            <a:spLocks noChangeArrowheads="1"/>
          </p:cNvSpPr>
          <p:nvPr/>
        </p:nvSpPr>
        <p:spPr bwMode="auto">
          <a:xfrm>
            <a:off x="5992312" y="1477434"/>
            <a:ext cx="298372" cy="13546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2" name="Freeform 96"/>
          <p:cNvSpPr>
            <a:spLocks noChangeArrowheads="1"/>
          </p:cNvSpPr>
          <p:nvPr/>
        </p:nvSpPr>
        <p:spPr bwMode="auto">
          <a:xfrm>
            <a:off x="6586939" y="4976284"/>
            <a:ext cx="298373" cy="260350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3" name="Freeform 97"/>
          <p:cNvSpPr>
            <a:spLocks noChangeArrowheads="1"/>
          </p:cNvSpPr>
          <p:nvPr/>
        </p:nvSpPr>
        <p:spPr bwMode="auto">
          <a:xfrm>
            <a:off x="7774081" y="3788833"/>
            <a:ext cx="298372" cy="256118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5" name="Freeform 99"/>
          <p:cNvSpPr>
            <a:spLocks noChangeArrowheads="1"/>
          </p:cNvSpPr>
          <p:nvPr/>
        </p:nvSpPr>
        <p:spPr bwMode="auto">
          <a:xfrm>
            <a:off x="3025518" y="4419601"/>
            <a:ext cx="298372" cy="182034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6" name="Freeform 100"/>
          <p:cNvSpPr>
            <a:spLocks noChangeArrowheads="1"/>
          </p:cNvSpPr>
          <p:nvPr/>
        </p:nvSpPr>
        <p:spPr bwMode="auto">
          <a:xfrm>
            <a:off x="5992312" y="3820584"/>
            <a:ext cx="298372" cy="192616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7" name="Freeform 101"/>
          <p:cNvSpPr>
            <a:spLocks noChangeArrowheads="1"/>
          </p:cNvSpPr>
          <p:nvPr/>
        </p:nvSpPr>
        <p:spPr bwMode="auto">
          <a:xfrm>
            <a:off x="8366594" y="3210984"/>
            <a:ext cx="298372" cy="22860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8" name="Freeform 102"/>
          <p:cNvSpPr>
            <a:spLocks noChangeArrowheads="1"/>
          </p:cNvSpPr>
          <p:nvPr/>
        </p:nvSpPr>
        <p:spPr bwMode="auto">
          <a:xfrm>
            <a:off x="1840493" y="3189818"/>
            <a:ext cx="296256" cy="26670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69" name="Freeform 103"/>
          <p:cNvSpPr>
            <a:spLocks noChangeArrowheads="1"/>
          </p:cNvSpPr>
          <p:nvPr/>
        </p:nvSpPr>
        <p:spPr bwMode="auto">
          <a:xfrm>
            <a:off x="7211194" y="3179234"/>
            <a:ext cx="230656" cy="292100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0" name="Freeform 104"/>
          <p:cNvSpPr>
            <a:spLocks noChangeArrowheads="1"/>
          </p:cNvSpPr>
          <p:nvPr/>
        </p:nvSpPr>
        <p:spPr bwMode="auto">
          <a:xfrm>
            <a:off x="653351" y="4409018"/>
            <a:ext cx="298373" cy="198967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1" name="Freeform 105"/>
          <p:cNvSpPr>
            <a:spLocks noChangeArrowheads="1"/>
          </p:cNvSpPr>
          <p:nvPr/>
        </p:nvSpPr>
        <p:spPr bwMode="auto">
          <a:xfrm>
            <a:off x="1245864" y="4398434"/>
            <a:ext cx="302605" cy="22860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2" name="Freeform 106"/>
          <p:cNvSpPr>
            <a:spLocks noChangeArrowheads="1"/>
          </p:cNvSpPr>
          <p:nvPr/>
        </p:nvSpPr>
        <p:spPr bwMode="auto">
          <a:xfrm>
            <a:off x="4849610" y="1394884"/>
            <a:ext cx="213727" cy="30268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3" name="Freeform 107"/>
          <p:cNvSpPr>
            <a:spLocks noChangeArrowheads="1"/>
          </p:cNvSpPr>
          <p:nvPr/>
        </p:nvSpPr>
        <p:spPr bwMode="auto">
          <a:xfrm>
            <a:off x="7179451" y="5039785"/>
            <a:ext cx="298373" cy="131234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4" name="Freeform 108"/>
          <p:cNvSpPr>
            <a:spLocks noChangeArrowheads="1"/>
          </p:cNvSpPr>
          <p:nvPr/>
        </p:nvSpPr>
        <p:spPr bwMode="auto">
          <a:xfrm>
            <a:off x="5399800" y="4955118"/>
            <a:ext cx="298372" cy="296334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5" name="Freeform 109"/>
          <p:cNvSpPr>
            <a:spLocks noChangeArrowheads="1"/>
          </p:cNvSpPr>
          <p:nvPr/>
        </p:nvSpPr>
        <p:spPr bwMode="auto">
          <a:xfrm>
            <a:off x="8366594" y="5001685"/>
            <a:ext cx="298372" cy="20743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6" name="Freeform 110"/>
          <p:cNvSpPr>
            <a:spLocks noChangeArrowheads="1"/>
          </p:cNvSpPr>
          <p:nvPr/>
        </p:nvSpPr>
        <p:spPr bwMode="auto">
          <a:xfrm>
            <a:off x="3630726" y="1430868"/>
            <a:ext cx="277211" cy="224367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7" name="Freeform 111"/>
          <p:cNvSpPr>
            <a:spLocks noChangeArrowheads="1"/>
          </p:cNvSpPr>
          <p:nvPr/>
        </p:nvSpPr>
        <p:spPr bwMode="auto">
          <a:xfrm>
            <a:off x="9001428" y="4976284"/>
            <a:ext cx="213727" cy="260350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78" name="Freeform 112"/>
          <p:cNvSpPr>
            <a:spLocks noChangeArrowheads="1"/>
          </p:cNvSpPr>
          <p:nvPr/>
        </p:nvSpPr>
        <p:spPr bwMode="auto">
          <a:xfrm>
            <a:off x="685094" y="3782485"/>
            <a:ext cx="230656" cy="26670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0" name="Freeform 114"/>
          <p:cNvSpPr>
            <a:spLocks noChangeArrowheads="1"/>
          </p:cNvSpPr>
          <p:nvPr/>
        </p:nvSpPr>
        <p:spPr bwMode="auto">
          <a:xfrm>
            <a:off x="7784661" y="3179234"/>
            <a:ext cx="277212" cy="292100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1" name="Freeform 115"/>
          <p:cNvSpPr>
            <a:spLocks noChangeArrowheads="1"/>
          </p:cNvSpPr>
          <p:nvPr/>
        </p:nvSpPr>
        <p:spPr bwMode="auto">
          <a:xfrm>
            <a:off x="2464746" y="4360334"/>
            <a:ext cx="239122" cy="29845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2" name="Freeform 116"/>
          <p:cNvSpPr>
            <a:spLocks noChangeArrowheads="1"/>
          </p:cNvSpPr>
          <p:nvPr/>
        </p:nvSpPr>
        <p:spPr bwMode="auto">
          <a:xfrm>
            <a:off x="4229587" y="3185585"/>
            <a:ext cx="266631" cy="275167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3" name="Freeform 117"/>
          <p:cNvSpPr>
            <a:spLocks noChangeArrowheads="1"/>
          </p:cNvSpPr>
          <p:nvPr/>
        </p:nvSpPr>
        <p:spPr bwMode="auto">
          <a:xfrm>
            <a:off x="3630726" y="4381500"/>
            <a:ext cx="277211" cy="25611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4" name="Freeform 118"/>
          <p:cNvSpPr>
            <a:spLocks noChangeArrowheads="1"/>
          </p:cNvSpPr>
          <p:nvPr/>
        </p:nvSpPr>
        <p:spPr bwMode="auto">
          <a:xfrm>
            <a:off x="4240168" y="4381500"/>
            <a:ext cx="245470" cy="262467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5" name="Freeform 119"/>
          <p:cNvSpPr>
            <a:spLocks noChangeArrowheads="1"/>
          </p:cNvSpPr>
          <p:nvPr/>
        </p:nvSpPr>
        <p:spPr bwMode="auto">
          <a:xfrm>
            <a:off x="7179451" y="4377268"/>
            <a:ext cx="298373" cy="266700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6" name="Freeform 120"/>
          <p:cNvSpPr>
            <a:spLocks noChangeArrowheads="1"/>
          </p:cNvSpPr>
          <p:nvPr/>
        </p:nvSpPr>
        <p:spPr bwMode="auto">
          <a:xfrm>
            <a:off x="6650423" y="3771900"/>
            <a:ext cx="169289" cy="287867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8" name="Freeform 122"/>
          <p:cNvSpPr>
            <a:spLocks noChangeArrowheads="1"/>
          </p:cNvSpPr>
          <p:nvPr/>
        </p:nvSpPr>
        <p:spPr bwMode="auto">
          <a:xfrm>
            <a:off x="4822099" y="4398434"/>
            <a:ext cx="266631" cy="224367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89" name="Freeform 123"/>
          <p:cNvSpPr>
            <a:spLocks noChangeArrowheads="1"/>
          </p:cNvSpPr>
          <p:nvPr/>
        </p:nvSpPr>
        <p:spPr bwMode="auto">
          <a:xfrm>
            <a:off x="6009240" y="4366684"/>
            <a:ext cx="270863" cy="277283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0" name="Freeform 124"/>
          <p:cNvSpPr>
            <a:spLocks noChangeArrowheads="1"/>
          </p:cNvSpPr>
          <p:nvPr/>
        </p:nvSpPr>
        <p:spPr bwMode="auto">
          <a:xfrm>
            <a:off x="6580592" y="4360334"/>
            <a:ext cx="308953" cy="29845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2" name="Freeform 126"/>
          <p:cNvSpPr>
            <a:spLocks noChangeArrowheads="1"/>
          </p:cNvSpPr>
          <p:nvPr/>
        </p:nvSpPr>
        <p:spPr bwMode="auto">
          <a:xfrm>
            <a:off x="7774081" y="4377267"/>
            <a:ext cx="298372" cy="270934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3" name="Freeform 127"/>
          <p:cNvSpPr>
            <a:spLocks noChangeArrowheads="1"/>
          </p:cNvSpPr>
          <p:nvPr/>
        </p:nvSpPr>
        <p:spPr bwMode="auto">
          <a:xfrm>
            <a:off x="7179451" y="2019300"/>
            <a:ext cx="298373" cy="239184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5" name="Freeform 129"/>
          <p:cNvSpPr>
            <a:spLocks noChangeArrowheads="1"/>
          </p:cNvSpPr>
          <p:nvPr/>
        </p:nvSpPr>
        <p:spPr bwMode="auto">
          <a:xfrm>
            <a:off x="5446353" y="4387851"/>
            <a:ext cx="201031" cy="24553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99" name="Freeform 133"/>
          <p:cNvSpPr>
            <a:spLocks noChangeArrowheads="1"/>
          </p:cNvSpPr>
          <p:nvPr/>
        </p:nvSpPr>
        <p:spPr bwMode="auto">
          <a:xfrm>
            <a:off x="11312226" y="3793068"/>
            <a:ext cx="298372" cy="28575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1" name="Freeform 135"/>
          <p:cNvSpPr>
            <a:spLocks noChangeArrowheads="1"/>
          </p:cNvSpPr>
          <p:nvPr/>
        </p:nvSpPr>
        <p:spPr bwMode="auto">
          <a:xfrm>
            <a:off x="9572779" y="3803651"/>
            <a:ext cx="213727" cy="270934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2" name="Freeform 136"/>
          <p:cNvSpPr>
            <a:spLocks noChangeArrowheads="1"/>
          </p:cNvSpPr>
          <p:nvPr/>
        </p:nvSpPr>
        <p:spPr bwMode="auto">
          <a:xfrm>
            <a:off x="10717596" y="3835400"/>
            <a:ext cx="298373" cy="20531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07" name="Freeform 141"/>
          <p:cNvSpPr>
            <a:spLocks noChangeArrowheads="1"/>
          </p:cNvSpPr>
          <p:nvPr/>
        </p:nvSpPr>
        <p:spPr bwMode="auto">
          <a:xfrm>
            <a:off x="10125084" y="3786718"/>
            <a:ext cx="298373" cy="302683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0" name="Freeform 144"/>
          <p:cNvSpPr>
            <a:spLocks noChangeArrowheads="1"/>
          </p:cNvSpPr>
          <p:nvPr/>
        </p:nvSpPr>
        <p:spPr bwMode="auto">
          <a:xfrm>
            <a:off x="11327038" y="1445684"/>
            <a:ext cx="266631" cy="237067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1" name="Freeform 145"/>
          <p:cNvSpPr>
            <a:spLocks noChangeArrowheads="1"/>
          </p:cNvSpPr>
          <p:nvPr/>
        </p:nvSpPr>
        <p:spPr bwMode="auto">
          <a:xfrm>
            <a:off x="10734526" y="1428752"/>
            <a:ext cx="266631" cy="266700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2" name="Freeform 146"/>
          <p:cNvSpPr>
            <a:spLocks noChangeArrowheads="1"/>
          </p:cNvSpPr>
          <p:nvPr/>
        </p:nvSpPr>
        <p:spPr bwMode="auto">
          <a:xfrm>
            <a:off x="10167406" y="1413934"/>
            <a:ext cx="213729" cy="29633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5" name="Freeform 149"/>
          <p:cNvSpPr>
            <a:spLocks noChangeArrowheads="1"/>
          </p:cNvSpPr>
          <p:nvPr/>
        </p:nvSpPr>
        <p:spPr bwMode="auto">
          <a:xfrm>
            <a:off x="7816403" y="4955118"/>
            <a:ext cx="217959" cy="296334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17" name="Freeform 151"/>
          <p:cNvSpPr>
            <a:spLocks noChangeArrowheads="1"/>
          </p:cNvSpPr>
          <p:nvPr/>
        </p:nvSpPr>
        <p:spPr bwMode="auto">
          <a:xfrm>
            <a:off x="11312226" y="3257552"/>
            <a:ext cx="298372" cy="173567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0" name="Freeform 154"/>
          <p:cNvSpPr>
            <a:spLocks noChangeArrowheads="1"/>
          </p:cNvSpPr>
          <p:nvPr/>
        </p:nvSpPr>
        <p:spPr bwMode="auto">
          <a:xfrm>
            <a:off x="9001428" y="3175000"/>
            <a:ext cx="213727" cy="289984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1" name="Freeform 155"/>
          <p:cNvSpPr>
            <a:spLocks noChangeArrowheads="1"/>
          </p:cNvSpPr>
          <p:nvPr/>
        </p:nvSpPr>
        <p:spPr bwMode="auto">
          <a:xfrm>
            <a:off x="10742990" y="4366685"/>
            <a:ext cx="275095" cy="29845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2" name="Freeform 156"/>
          <p:cNvSpPr>
            <a:spLocks noChangeArrowheads="1"/>
          </p:cNvSpPr>
          <p:nvPr/>
        </p:nvSpPr>
        <p:spPr bwMode="auto">
          <a:xfrm>
            <a:off x="10207614" y="4366685"/>
            <a:ext cx="156593" cy="298450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4" name="Freeform 158"/>
          <p:cNvSpPr>
            <a:spLocks noChangeArrowheads="1"/>
          </p:cNvSpPr>
          <p:nvPr/>
        </p:nvSpPr>
        <p:spPr bwMode="auto">
          <a:xfrm>
            <a:off x="9530457" y="1492252"/>
            <a:ext cx="298372" cy="139700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5" name="Freeform 159"/>
          <p:cNvSpPr>
            <a:spLocks noChangeArrowheads="1"/>
          </p:cNvSpPr>
          <p:nvPr/>
        </p:nvSpPr>
        <p:spPr bwMode="auto">
          <a:xfrm>
            <a:off x="11312226" y="2647952"/>
            <a:ext cx="298372" cy="20531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6" name="Freeform 160"/>
          <p:cNvSpPr>
            <a:spLocks noChangeArrowheads="1"/>
          </p:cNvSpPr>
          <p:nvPr/>
        </p:nvSpPr>
        <p:spPr bwMode="auto">
          <a:xfrm>
            <a:off x="8377173" y="3788834"/>
            <a:ext cx="277212" cy="239184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27" name="Freeform 161"/>
          <p:cNvSpPr>
            <a:spLocks noChangeArrowheads="1"/>
          </p:cNvSpPr>
          <p:nvPr/>
        </p:nvSpPr>
        <p:spPr bwMode="auto">
          <a:xfrm>
            <a:off x="6053678" y="1953685"/>
            <a:ext cx="287792" cy="24976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2" name="Freeform 166"/>
          <p:cNvSpPr>
            <a:spLocks noChangeArrowheads="1"/>
          </p:cNvSpPr>
          <p:nvPr/>
        </p:nvSpPr>
        <p:spPr bwMode="auto">
          <a:xfrm>
            <a:off x="11335503" y="4929718"/>
            <a:ext cx="232773" cy="266700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3" name="Freeform 167"/>
          <p:cNvSpPr>
            <a:spLocks noChangeArrowheads="1"/>
          </p:cNvSpPr>
          <p:nvPr/>
        </p:nvSpPr>
        <p:spPr bwMode="auto">
          <a:xfrm>
            <a:off x="9587591" y="5063068"/>
            <a:ext cx="249702" cy="25188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4" name="Freeform 168"/>
          <p:cNvSpPr>
            <a:spLocks noChangeArrowheads="1"/>
          </p:cNvSpPr>
          <p:nvPr/>
        </p:nvSpPr>
        <p:spPr bwMode="auto">
          <a:xfrm>
            <a:off x="11269904" y="4409018"/>
            <a:ext cx="298372" cy="256116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5" name="Freeform 169"/>
          <p:cNvSpPr>
            <a:spLocks noChangeArrowheads="1"/>
          </p:cNvSpPr>
          <p:nvPr/>
        </p:nvSpPr>
        <p:spPr bwMode="auto">
          <a:xfrm>
            <a:off x="9530457" y="2038352"/>
            <a:ext cx="292024" cy="232834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6" name="Freeform 170"/>
          <p:cNvSpPr>
            <a:spLocks noChangeArrowheads="1"/>
          </p:cNvSpPr>
          <p:nvPr/>
        </p:nvSpPr>
        <p:spPr bwMode="auto">
          <a:xfrm>
            <a:off x="1277606" y="2586568"/>
            <a:ext cx="234888" cy="27728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337" name="Freeform 171"/>
          <p:cNvSpPr>
            <a:spLocks noChangeArrowheads="1"/>
          </p:cNvSpPr>
          <p:nvPr/>
        </p:nvSpPr>
        <p:spPr bwMode="auto">
          <a:xfrm>
            <a:off x="1872235" y="2597151"/>
            <a:ext cx="232773" cy="277283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060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7"/>
          <p:cNvSpPr>
            <a:spLocks noChangeArrowheads="1"/>
          </p:cNvSpPr>
          <p:nvPr/>
        </p:nvSpPr>
        <p:spPr bwMode="auto">
          <a:xfrm>
            <a:off x="10245704" y="3621618"/>
            <a:ext cx="334346" cy="328083"/>
          </a:xfrm>
          <a:custGeom>
            <a:avLst/>
            <a:gdLst>
              <a:gd name="T0" fmla="*/ 275 w 461"/>
              <a:gd name="T1" fmla="*/ 0 h 453"/>
              <a:gd name="T2" fmla="*/ 275 w 461"/>
              <a:gd name="T3" fmla="*/ 0 h 453"/>
              <a:gd name="T4" fmla="*/ 97 w 461"/>
              <a:gd name="T5" fmla="*/ 159 h 453"/>
              <a:gd name="T6" fmla="*/ 0 w 461"/>
              <a:gd name="T7" fmla="*/ 302 h 453"/>
              <a:gd name="T8" fmla="*/ 150 w 461"/>
              <a:gd name="T9" fmla="*/ 452 h 453"/>
              <a:gd name="T10" fmla="*/ 292 w 461"/>
              <a:gd name="T11" fmla="*/ 355 h 453"/>
              <a:gd name="T12" fmla="*/ 460 w 461"/>
              <a:gd name="T13" fmla="*/ 177 h 453"/>
              <a:gd name="T14" fmla="*/ 275 w 461"/>
              <a:gd name="T15" fmla="*/ 0 h 453"/>
              <a:gd name="T16" fmla="*/ 150 w 461"/>
              <a:gd name="T17" fmla="*/ 408 h 453"/>
              <a:gd name="T18" fmla="*/ 150 w 461"/>
              <a:gd name="T19" fmla="*/ 408 h 453"/>
              <a:gd name="T20" fmla="*/ 53 w 461"/>
              <a:gd name="T21" fmla="*/ 302 h 453"/>
              <a:gd name="T22" fmla="*/ 106 w 461"/>
              <a:gd name="T23" fmla="*/ 212 h 453"/>
              <a:gd name="T24" fmla="*/ 239 w 461"/>
              <a:gd name="T25" fmla="*/ 355 h 453"/>
              <a:gd name="T26" fmla="*/ 150 w 461"/>
              <a:gd name="T27" fmla="*/ 408 h 453"/>
              <a:gd name="T28" fmla="*/ 150 w 461"/>
              <a:gd name="T29" fmla="*/ 204 h 453"/>
              <a:gd name="T30" fmla="*/ 150 w 461"/>
              <a:gd name="T31" fmla="*/ 204 h 453"/>
              <a:gd name="T32" fmla="*/ 256 w 461"/>
              <a:gd name="T33" fmla="*/ 302 h 453"/>
              <a:gd name="T34" fmla="*/ 150 w 461"/>
              <a:gd name="T35" fmla="*/ 204 h 453"/>
              <a:gd name="T36" fmla="*/ 301 w 461"/>
              <a:gd name="T37" fmla="*/ 302 h 453"/>
              <a:gd name="T38" fmla="*/ 301 w 461"/>
              <a:gd name="T39" fmla="*/ 302 h 453"/>
              <a:gd name="T40" fmla="*/ 150 w 461"/>
              <a:gd name="T41" fmla="*/ 151 h 453"/>
              <a:gd name="T42" fmla="*/ 275 w 461"/>
              <a:gd name="T43" fmla="*/ 53 h 453"/>
              <a:gd name="T44" fmla="*/ 407 w 461"/>
              <a:gd name="T45" fmla="*/ 177 h 453"/>
              <a:gd name="T46" fmla="*/ 301 w 461"/>
              <a:gd name="T47" fmla="*/ 302 h 453"/>
              <a:gd name="T48" fmla="*/ 53 w 461"/>
              <a:gd name="T49" fmla="*/ 106 h 453"/>
              <a:gd name="T50" fmla="*/ 53 w 461"/>
              <a:gd name="T51" fmla="*/ 106 h 453"/>
              <a:gd name="T52" fmla="*/ 106 w 461"/>
              <a:gd name="T53" fmla="*/ 53 h 453"/>
              <a:gd name="T54" fmla="*/ 53 w 461"/>
              <a:gd name="T55" fmla="*/ 0 h 453"/>
              <a:gd name="T56" fmla="*/ 0 w 461"/>
              <a:gd name="T57" fmla="*/ 53 h 453"/>
              <a:gd name="T58" fmla="*/ 53 w 461"/>
              <a:gd name="T59" fmla="*/ 106 h 453"/>
              <a:gd name="T60" fmla="*/ 53 w 461"/>
              <a:gd name="T61" fmla="*/ 27 h 453"/>
              <a:gd name="T62" fmla="*/ 53 w 461"/>
              <a:gd name="T63" fmla="*/ 27 h 453"/>
              <a:gd name="T64" fmla="*/ 79 w 461"/>
              <a:gd name="T65" fmla="*/ 53 h 453"/>
              <a:gd name="T66" fmla="*/ 53 w 461"/>
              <a:gd name="T67" fmla="*/ 80 h 453"/>
              <a:gd name="T68" fmla="*/ 26 w 461"/>
              <a:gd name="T69" fmla="*/ 53 h 453"/>
              <a:gd name="T70" fmla="*/ 53 w 461"/>
              <a:gd name="T71" fmla="*/ 2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1" h="453">
                <a:moveTo>
                  <a:pt x="275" y="0"/>
                </a:moveTo>
                <a:lnTo>
                  <a:pt x="275" y="0"/>
                </a:lnTo>
                <a:cubicBezTo>
                  <a:pt x="185" y="0"/>
                  <a:pt x="106" y="71"/>
                  <a:pt x="97" y="159"/>
                </a:cubicBezTo>
                <a:cubicBezTo>
                  <a:pt x="44" y="187"/>
                  <a:pt x="0" y="240"/>
                  <a:pt x="0" y="302"/>
                </a:cubicBezTo>
                <a:cubicBezTo>
                  <a:pt x="0" y="390"/>
                  <a:pt x="71" y="452"/>
                  <a:pt x="150" y="452"/>
                </a:cubicBezTo>
                <a:cubicBezTo>
                  <a:pt x="212" y="452"/>
                  <a:pt x="275" y="417"/>
                  <a:pt x="292" y="355"/>
                </a:cubicBezTo>
                <a:cubicBezTo>
                  <a:pt x="390" y="346"/>
                  <a:pt x="460" y="275"/>
                  <a:pt x="460" y="177"/>
                </a:cubicBezTo>
                <a:cubicBezTo>
                  <a:pt x="460" y="80"/>
                  <a:pt x="381" y="0"/>
                  <a:pt x="275" y="0"/>
                </a:cubicBezTo>
                <a:close/>
                <a:moveTo>
                  <a:pt x="150" y="408"/>
                </a:moveTo>
                <a:lnTo>
                  <a:pt x="150" y="408"/>
                </a:lnTo>
                <a:cubicBezTo>
                  <a:pt x="97" y="408"/>
                  <a:pt x="53" y="355"/>
                  <a:pt x="53" y="302"/>
                </a:cubicBezTo>
                <a:cubicBezTo>
                  <a:pt x="53" y="266"/>
                  <a:pt x="71" y="231"/>
                  <a:pt x="106" y="212"/>
                </a:cubicBezTo>
                <a:cubicBezTo>
                  <a:pt x="115" y="284"/>
                  <a:pt x="168" y="337"/>
                  <a:pt x="239" y="355"/>
                </a:cubicBezTo>
                <a:cubicBezTo>
                  <a:pt x="221" y="381"/>
                  <a:pt x="185" y="408"/>
                  <a:pt x="150" y="408"/>
                </a:cubicBezTo>
                <a:close/>
                <a:moveTo>
                  <a:pt x="150" y="204"/>
                </a:moveTo>
                <a:lnTo>
                  <a:pt x="150" y="204"/>
                </a:lnTo>
                <a:cubicBezTo>
                  <a:pt x="212" y="204"/>
                  <a:pt x="248" y="248"/>
                  <a:pt x="256" y="302"/>
                </a:cubicBezTo>
                <a:cubicBezTo>
                  <a:pt x="203" y="293"/>
                  <a:pt x="168" y="248"/>
                  <a:pt x="150" y="204"/>
                </a:cubicBezTo>
                <a:close/>
                <a:moveTo>
                  <a:pt x="301" y="302"/>
                </a:moveTo>
                <a:lnTo>
                  <a:pt x="301" y="302"/>
                </a:lnTo>
                <a:cubicBezTo>
                  <a:pt x="301" y="222"/>
                  <a:pt x="239" y="151"/>
                  <a:pt x="150" y="151"/>
                </a:cubicBezTo>
                <a:cubicBezTo>
                  <a:pt x="168" y="98"/>
                  <a:pt x="221" y="53"/>
                  <a:pt x="275" y="53"/>
                </a:cubicBezTo>
                <a:cubicBezTo>
                  <a:pt x="345" y="53"/>
                  <a:pt x="407" y="106"/>
                  <a:pt x="407" y="177"/>
                </a:cubicBezTo>
                <a:cubicBezTo>
                  <a:pt x="407" y="240"/>
                  <a:pt x="363" y="293"/>
                  <a:pt x="301" y="302"/>
                </a:cubicBezTo>
                <a:close/>
                <a:moveTo>
                  <a:pt x="53" y="106"/>
                </a:moveTo>
                <a:lnTo>
                  <a:pt x="53" y="106"/>
                </a:lnTo>
                <a:cubicBezTo>
                  <a:pt x="79" y="106"/>
                  <a:pt x="106" y="80"/>
                  <a:pt x="106" y="53"/>
                </a:cubicBezTo>
                <a:cubicBezTo>
                  <a:pt x="106" y="27"/>
                  <a:pt x="79" y="0"/>
                  <a:pt x="53" y="0"/>
                </a:cubicBezTo>
                <a:cubicBezTo>
                  <a:pt x="26" y="0"/>
                  <a:pt x="0" y="27"/>
                  <a:pt x="0" y="53"/>
                </a:cubicBezTo>
                <a:cubicBezTo>
                  <a:pt x="0" y="80"/>
                  <a:pt x="26" y="106"/>
                  <a:pt x="53" y="106"/>
                </a:cubicBezTo>
                <a:close/>
                <a:moveTo>
                  <a:pt x="53" y="27"/>
                </a:moveTo>
                <a:lnTo>
                  <a:pt x="53" y="27"/>
                </a:lnTo>
                <a:cubicBezTo>
                  <a:pt x="71" y="27"/>
                  <a:pt x="79" y="36"/>
                  <a:pt x="79" y="53"/>
                </a:cubicBezTo>
                <a:cubicBezTo>
                  <a:pt x="79" y="71"/>
                  <a:pt x="71" y="80"/>
                  <a:pt x="53" y="80"/>
                </a:cubicBezTo>
                <a:cubicBezTo>
                  <a:pt x="35" y="80"/>
                  <a:pt x="26" y="71"/>
                  <a:pt x="26" y="53"/>
                </a:cubicBezTo>
                <a:cubicBezTo>
                  <a:pt x="26" y="36"/>
                  <a:pt x="35" y="27"/>
                  <a:pt x="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5" name="Freeform 45"/>
          <p:cNvSpPr>
            <a:spLocks noChangeArrowheads="1"/>
          </p:cNvSpPr>
          <p:nvPr/>
        </p:nvSpPr>
        <p:spPr bwMode="auto">
          <a:xfrm>
            <a:off x="3795784" y="2173818"/>
            <a:ext cx="340694" cy="336550"/>
          </a:xfrm>
          <a:custGeom>
            <a:avLst/>
            <a:gdLst>
              <a:gd name="T0" fmla="*/ 443 w 470"/>
              <a:gd name="T1" fmla="*/ 143 h 463"/>
              <a:gd name="T2" fmla="*/ 443 w 470"/>
              <a:gd name="T3" fmla="*/ 143 h 463"/>
              <a:gd name="T4" fmla="*/ 239 w 470"/>
              <a:gd name="T5" fmla="*/ 435 h 463"/>
              <a:gd name="T6" fmla="*/ 141 w 470"/>
              <a:gd name="T7" fmla="*/ 391 h 463"/>
              <a:gd name="T8" fmla="*/ 62 w 470"/>
              <a:gd name="T9" fmla="*/ 160 h 463"/>
              <a:gd name="T10" fmla="*/ 18 w 470"/>
              <a:gd name="T11" fmla="*/ 178 h 463"/>
              <a:gd name="T12" fmla="*/ 0 w 470"/>
              <a:gd name="T13" fmla="*/ 151 h 463"/>
              <a:gd name="T14" fmla="*/ 132 w 470"/>
              <a:gd name="T15" fmla="*/ 45 h 463"/>
              <a:gd name="T16" fmla="*/ 203 w 470"/>
              <a:gd name="T17" fmla="*/ 204 h 463"/>
              <a:gd name="T18" fmla="*/ 247 w 470"/>
              <a:gd name="T19" fmla="*/ 293 h 463"/>
              <a:gd name="T20" fmla="*/ 310 w 470"/>
              <a:gd name="T21" fmla="*/ 213 h 463"/>
              <a:gd name="T22" fmla="*/ 256 w 470"/>
              <a:gd name="T23" fmla="*/ 151 h 463"/>
              <a:gd name="T24" fmla="*/ 443 w 470"/>
              <a:gd name="T25" fmla="*/ 14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463">
                <a:moveTo>
                  <a:pt x="443" y="143"/>
                </a:moveTo>
                <a:lnTo>
                  <a:pt x="443" y="143"/>
                </a:lnTo>
                <a:cubicBezTo>
                  <a:pt x="416" y="284"/>
                  <a:pt x="275" y="408"/>
                  <a:pt x="239" y="435"/>
                </a:cubicBezTo>
                <a:cubicBezTo>
                  <a:pt x="194" y="462"/>
                  <a:pt x="159" y="417"/>
                  <a:pt x="141" y="391"/>
                </a:cubicBezTo>
                <a:cubicBezTo>
                  <a:pt x="124" y="355"/>
                  <a:pt x="79" y="178"/>
                  <a:pt x="62" y="160"/>
                </a:cubicBezTo>
                <a:cubicBezTo>
                  <a:pt x="53" y="151"/>
                  <a:pt x="18" y="178"/>
                  <a:pt x="18" y="17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71" y="63"/>
                  <a:pt x="132" y="45"/>
                </a:cubicBezTo>
                <a:cubicBezTo>
                  <a:pt x="194" y="36"/>
                  <a:pt x="194" y="143"/>
                  <a:pt x="203" y="204"/>
                </a:cubicBezTo>
                <a:cubicBezTo>
                  <a:pt x="222" y="266"/>
                  <a:pt x="230" y="293"/>
                  <a:pt x="247" y="293"/>
                </a:cubicBezTo>
                <a:cubicBezTo>
                  <a:pt x="256" y="293"/>
                  <a:pt x="283" y="266"/>
                  <a:pt x="310" y="213"/>
                </a:cubicBezTo>
                <a:cubicBezTo>
                  <a:pt x="328" y="160"/>
                  <a:pt x="301" y="125"/>
                  <a:pt x="256" y="151"/>
                </a:cubicBezTo>
                <a:cubicBezTo>
                  <a:pt x="275" y="27"/>
                  <a:pt x="469" y="0"/>
                  <a:pt x="443" y="1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6" name="Freeform 46"/>
          <p:cNvSpPr>
            <a:spLocks noChangeArrowheads="1"/>
          </p:cNvSpPr>
          <p:nvPr/>
        </p:nvSpPr>
        <p:spPr bwMode="auto">
          <a:xfrm>
            <a:off x="2363173" y="2279652"/>
            <a:ext cx="321650" cy="146050"/>
          </a:xfrm>
          <a:custGeom>
            <a:avLst/>
            <a:gdLst>
              <a:gd name="T0" fmla="*/ 98 w 444"/>
              <a:gd name="T1" fmla="*/ 204 h 205"/>
              <a:gd name="T2" fmla="*/ 98 w 444"/>
              <a:gd name="T3" fmla="*/ 204 h 205"/>
              <a:gd name="T4" fmla="*/ 0 w 444"/>
              <a:gd name="T5" fmla="*/ 97 h 205"/>
              <a:gd name="T6" fmla="*/ 98 w 444"/>
              <a:gd name="T7" fmla="*/ 0 h 205"/>
              <a:gd name="T8" fmla="*/ 195 w 444"/>
              <a:gd name="T9" fmla="*/ 97 h 205"/>
              <a:gd name="T10" fmla="*/ 98 w 444"/>
              <a:gd name="T11" fmla="*/ 204 h 205"/>
              <a:gd name="T12" fmla="*/ 345 w 444"/>
              <a:gd name="T13" fmla="*/ 204 h 205"/>
              <a:gd name="T14" fmla="*/ 345 w 444"/>
              <a:gd name="T15" fmla="*/ 204 h 205"/>
              <a:gd name="T16" fmla="*/ 248 w 444"/>
              <a:gd name="T17" fmla="*/ 97 h 205"/>
              <a:gd name="T18" fmla="*/ 345 w 444"/>
              <a:gd name="T19" fmla="*/ 0 h 205"/>
              <a:gd name="T20" fmla="*/ 443 w 444"/>
              <a:gd name="T21" fmla="*/ 97 h 205"/>
              <a:gd name="T22" fmla="*/ 345 w 444"/>
              <a:gd name="T23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" h="205">
                <a:moveTo>
                  <a:pt x="98" y="204"/>
                </a:moveTo>
                <a:lnTo>
                  <a:pt x="98" y="204"/>
                </a:lnTo>
                <a:cubicBezTo>
                  <a:pt x="45" y="204"/>
                  <a:pt x="0" y="159"/>
                  <a:pt x="0" y="97"/>
                </a:cubicBezTo>
                <a:cubicBezTo>
                  <a:pt x="0" y="44"/>
                  <a:pt x="45" y="0"/>
                  <a:pt x="98" y="0"/>
                </a:cubicBezTo>
                <a:cubicBezTo>
                  <a:pt x="151" y="0"/>
                  <a:pt x="195" y="44"/>
                  <a:pt x="195" y="97"/>
                </a:cubicBezTo>
                <a:cubicBezTo>
                  <a:pt x="195" y="159"/>
                  <a:pt x="151" y="204"/>
                  <a:pt x="98" y="204"/>
                </a:cubicBezTo>
                <a:close/>
                <a:moveTo>
                  <a:pt x="345" y="204"/>
                </a:moveTo>
                <a:lnTo>
                  <a:pt x="345" y="204"/>
                </a:lnTo>
                <a:cubicBezTo>
                  <a:pt x="292" y="204"/>
                  <a:pt x="248" y="159"/>
                  <a:pt x="248" y="97"/>
                </a:cubicBezTo>
                <a:cubicBezTo>
                  <a:pt x="248" y="44"/>
                  <a:pt x="292" y="0"/>
                  <a:pt x="345" y="0"/>
                </a:cubicBezTo>
                <a:cubicBezTo>
                  <a:pt x="399" y="0"/>
                  <a:pt x="443" y="44"/>
                  <a:pt x="443" y="97"/>
                </a:cubicBezTo>
                <a:cubicBezTo>
                  <a:pt x="443" y="159"/>
                  <a:pt x="399" y="204"/>
                  <a:pt x="345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7" name="Freeform 47"/>
          <p:cNvSpPr>
            <a:spLocks noChangeArrowheads="1"/>
          </p:cNvSpPr>
          <p:nvPr/>
        </p:nvSpPr>
        <p:spPr bwMode="auto">
          <a:xfrm>
            <a:off x="2363173" y="2910418"/>
            <a:ext cx="69833" cy="315383"/>
          </a:xfrm>
          <a:custGeom>
            <a:avLst/>
            <a:gdLst>
              <a:gd name="T0" fmla="*/ 98 w 99"/>
              <a:gd name="T1" fmla="*/ 44 h 435"/>
              <a:gd name="T2" fmla="*/ 98 w 99"/>
              <a:gd name="T3" fmla="*/ 44 h 435"/>
              <a:gd name="T4" fmla="*/ 45 w 99"/>
              <a:gd name="T5" fmla="*/ 88 h 435"/>
              <a:gd name="T6" fmla="*/ 0 w 99"/>
              <a:gd name="T7" fmla="*/ 44 h 435"/>
              <a:gd name="T8" fmla="*/ 45 w 99"/>
              <a:gd name="T9" fmla="*/ 0 h 435"/>
              <a:gd name="T10" fmla="*/ 98 w 99"/>
              <a:gd name="T11" fmla="*/ 44 h 435"/>
              <a:gd name="T12" fmla="*/ 0 w 99"/>
              <a:gd name="T13" fmla="*/ 434 h 435"/>
              <a:gd name="T14" fmla="*/ 0 w 99"/>
              <a:gd name="T15" fmla="*/ 434 h 435"/>
              <a:gd name="T16" fmla="*/ 0 w 99"/>
              <a:gd name="T17" fmla="*/ 132 h 435"/>
              <a:gd name="T18" fmla="*/ 98 w 99"/>
              <a:gd name="T19" fmla="*/ 132 h 435"/>
              <a:gd name="T20" fmla="*/ 98 w 99"/>
              <a:gd name="T21" fmla="*/ 434 h 435"/>
              <a:gd name="T22" fmla="*/ 0 w 99"/>
              <a:gd name="T23" fmla="*/ 43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435">
                <a:moveTo>
                  <a:pt x="98" y="44"/>
                </a:moveTo>
                <a:lnTo>
                  <a:pt x="98" y="44"/>
                </a:lnTo>
                <a:cubicBezTo>
                  <a:pt x="98" y="71"/>
                  <a:pt x="80" y="88"/>
                  <a:pt x="45" y="88"/>
                </a:cubicBezTo>
                <a:cubicBezTo>
                  <a:pt x="17" y="88"/>
                  <a:pt x="0" y="71"/>
                  <a:pt x="0" y="44"/>
                </a:cubicBezTo>
                <a:cubicBezTo>
                  <a:pt x="0" y="18"/>
                  <a:pt x="17" y="0"/>
                  <a:pt x="45" y="0"/>
                </a:cubicBezTo>
                <a:cubicBezTo>
                  <a:pt x="80" y="0"/>
                  <a:pt x="98" y="18"/>
                  <a:pt x="98" y="44"/>
                </a:cubicBezTo>
                <a:close/>
                <a:moveTo>
                  <a:pt x="0" y="434"/>
                </a:moveTo>
                <a:lnTo>
                  <a:pt x="0" y="434"/>
                </a:lnTo>
                <a:cubicBezTo>
                  <a:pt x="0" y="132"/>
                  <a:pt x="0" y="132"/>
                  <a:pt x="0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434"/>
                  <a:pt x="98" y="434"/>
                  <a:pt x="98" y="434"/>
                </a:cubicBezTo>
                <a:lnTo>
                  <a:pt x="0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8" name="Freeform 48"/>
          <p:cNvSpPr>
            <a:spLocks noChangeArrowheads="1"/>
          </p:cNvSpPr>
          <p:nvPr/>
        </p:nvSpPr>
        <p:spPr bwMode="auto">
          <a:xfrm>
            <a:off x="2471095" y="3003551"/>
            <a:ext cx="209495" cy="226483"/>
          </a:xfrm>
          <a:custGeom>
            <a:avLst/>
            <a:gdLst>
              <a:gd name="T0" fmla="*/ 0 w 293"/>
              <a:gd name="T1" fmla="*/ 106 h 311"/>
              <a:gd name="T2" fmla="*/ 0 w 293"/>
              <a:gd name="T3" fmla="*/ 106 h 311"/>
              <a:gd name="T4" fmla="*/ 0 w 293"/>
              <a:gd name="T5" fmla="*/ 8 h 311"/>
              <a:gd name="T6" fmla="*/ 79 w 293"/>
              <a:gd name="T7" fmla="*/ 8 h 311"/>
              <a:gd name="T8" fmla="*/ 88 w 293"/>
              <a:gd name="T9" fmla="*/ 44 h 311"/>
              <a:gd name="T10" fmla="*/ 88 w 293"/>
              <a:gd name="T11" fmla="*/ 44 h 311"/>
              <a:gd name="T12" fmla="*/ 186 w 293"/>
              <a:gd name="T13" fmla="*/ 0 h 311"/>
              <a:gd name="T14" fmla="*/ 292 w 293"/>
              <a:gd name="T15" fmla="*/ 132 h 311"/>
              <a:gd name="T16" fmla="*/ 292 w 293"/>
              <a:gd name="T17" fmla="*/ 310 h 311"/>
              <a:gd name="T18" fmla="*/ 194 w 293"/>
              <a:gd name="T19" fmla="*/ 310 h 311"/>
              <a:gd name="T20" fmla="*/ 194 w 293"/>
              <a:gd name="T21" fmla="*/ 141 h 311"/>
              <a:gd name="T22" fmla="*/ 150 w 293"/>
              <a:gd name="T23" fmla="*/ 79 h 311"/>
              <a:gd name="T24" fmla="*/ 97 w 293"/>
              <a:gd name="T25" fmla="*/ 115 h 311"/>
              <a:gd name="T26" fmla="*/ 97 w 293"/>
              <a:gd name="T27" fmla="*/ 132 h 311"/>
              <a:gd name="T28" fmla="*/ 97 w 293"/>
              <a:gd name="T29" fmla="*/ 310 h 311"/>
              <a:gd name="T30" fmla="*/ 0 w 293"/>
              <a:gd name="T31" fmla="*/ 310 h 311"/>
              <a:gd name="T32" fmla="*/ 0 w 293"/>
              <a:gd name="T33" fmla="*/ 10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3" h="311">
                <a:moveTo>
                  <a:pt x="0" y="106"/>
                </a:moveTo>
                <a:lnTo>
                  <a:pt x="0" y="106"/>
                </a:lnTo>
                <a:cubicBezTo>
                  <a:pt x="0" y="62"/>
                  <a:pt x="0" y="35"/>
                  <a:pt x="0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8" y="44"/>
                  <a:pt x="88" y="44"/>
                  <a:pt x="88" y="44"/>
                </a:cubicBezTo>
                <a:lnTo>
                  <a:pt x="88" y="44"/>
                </a:lnTo>
                <a:cubicBezTo>
                  <a:pt x="97" y="26"/>
                  <a:pt x="132" y="0"/>
                  <a:pt x="186" y="0"/>
                </a:cubicBezTo>
                <a:cubicBezTo>
                  <a:pt x="248" y="0"/>
                  <a:pt x="292" y="44"/>
                  <a:pt x="292" y="132"/>
                </a:cubicBezTo>
                <a:cubicBezTo>
                  <a:pt x="292" y="310"/>
                  <a:pt x="292" y="310"/>
                  <a:pt x="292" y="310"/>
                </a:cubicBezTo>
                <a:cubicBezTo>
                  <a:pt x="194" y="310"/>
                  <a:pt x="194" y="310"/>
                  <a:pt x="194" y="310"/>
                </a:cubicBezTo>
                <a:cubicBezTo>
                  <a:pt x="194" y="141"/>
                  <a:pt x="194" y="141"/>
                  <a:pt x="194" y="141"/>
                </a:cubicBezTo>
                <a:cubicBezTo>
                  <a:pt x="194" y="106"/>
                  <a:pt x="186" y="79"/>
                  <a:pt x="150" y="79"/>
                </a:cubicBezTo>
                <a:cubicBezTo>
                  <a:pt x="123" y="79"/>
                  <a:pt x="106" y="97"/>
                  <a:pt x="97" y="115"/>
                </a:cubicBezTo>
                <a:cubicBezTo>
                  <a:pt x="97" y="115"/>
                  <a:pt x="97" y="124"/>
                  <a:pt x="97" y="132"/>
                </a:cubicBezTo>
                <a:cubicBezTo>
                  <a:pt x="97" y="310"/>
                  <a:pt x="97" y="310"/>
                  <a:pt x="97" y="310"/>
                </a:cubicBezTo>
                <a:cubicBezTo>
                  <a:pt x="0" y="310"/>
                  <a:pt x="0" y="310"/>
                  <a:pt x="0" y="310"/>
                </a:cubicBezTo>
                <a:lnTo>
                  <a:pt x="0" y="10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59" name="Freeform 49"/>
          <p:cNvSpPr>
            <a:spLocks noChangeArrowheads="1"/>
          </p:cNvSpPr>
          <p:nvPr/>
        </p:nvSpPr>
        <p:spPr bwMode="auto">
          <a:xfrm>
            <a:off x="3065723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0" name="Freeform 50"/>
          <p:cNvSpPr>
            <a:spLocks noChangeArrowheads="1"/>
          </p:cNvSpPr>
          <p:nvPr/>
        </p:nvSpPr>
        <p:spPr bwMode="auto">
          <a:xfrm>
            <a:off x="1633113" y="3621618"/>
            <a:ext cx="347043" cy="328083"/>
          </a:xfrm>
          <a:custGeom>
            <a:avLst/>
            <a:gdLst>
              <a:gd name="T0" fmla="*/ 142 w 480"/>
              <a:gd name="T1" fmla="*/ 0 h 453"/>
              <a:gd name="T2" fmla="*/ 142 w 480"/>
              <a:gd name="T3" fmla="*/ 0 h 453"/>
              <a:gd name="T4" fmla="*/ 0 w 480"/>
              <a:gd name="T5" fmla="*/ 89 h 453"/>
              <a:gd name="T6" fmla="*/ 98 w 480"/>
              <a:gd name="T7" fmla="*/ 168 h 453"/>
              <a:gd name="T8" fmla="*/ 239 w 480"/>
              <a:gd name="T9" fmla="*/ 80 h 453"/>
              <a:gd name="T10" fmla="*/ 142 w 480"/>
              <a:gd name="T11" fmla="*/ 0 h 453"/>
              <a:gd name="T12" fmla="*/ 327 w 480"/>
              <a:gd name="T13" fmla="*/ 372 h 453"/>
              <a:gd name="T14" fmla="*/ 327 w 480"/>
              <a:gd name="T15" fmla="*/ 372 h 453"/>
              <a:gd name="T16" fmla="*/ 319 w 480"/>
              <a:gd name="T17" fmla="*/ 372 h 453"/>
              <a:gd name="T18" fmla="*/ 239 w 480"/>
              <a:gd name="T19" fmla="*/ 310 h 453"/>
              <a:gd name="T20" fmla="*/ 159 w 480"/>
              <a:gd name="T21" fmla="*/ 372 h 453"/>
              <a:gd name="T22" fmla="*/ 151 w 480"/>
              <a:gd name="T23" fmla="*/ 372 h 453"/>
              <a:gd name="T24" fmla="*/ 151 w 480"/>
              <a:gd name="T25" fmla="*/ 372 h 453"/>
              <a:gd name="T26" fmla="*/ 88 w 480"/>
              <a:gd name="T27" fmla="*/ 337 h 453"/>
              <a:gd name="T28" fmla="*/ 88 w 480"/>
              <a:gd name="T29" fmla="*/ 355 h 453"/>
              <a:gd name="T30" fmla="*/ 239 w 480"/>
              <a:gd name="T31" fmla="*/ 452 h 453"/>
              <a:gd name="T32" fmla="*/ 389 w 480"/>
              <a:gd name="T33" fmla="*/ 355 h 453"/>
              <a:gd name="T34" fmla="*/ 389 w 480"/>
              <a:gd name="T35" fmla="*/ 337 h 453"/>
              <a:gd name="T36" fmla="*/ 327 w 480"/>
              <a:gd name="T37" fmla="*/ 372 h 453"/>
              <a:gd name="T38" fmla="*/ 479 w 480"/>
              <a:gd name="T39" fmla="*/ 89 h 453"/>
              <a:gd name="T40" fmla="*/ 479 w 480"/>
              <a:gd name="T41" fmla="*/ 89 h 453"/>
              <a:gd name="T42" fmla="*/ 336 w 480"/>
              <a:gd name="T43" fmla="*/ 0 h 453"/>
              <a:gd name="T44" fmla="*/ 239 w 480"/>
              <a:gd name="T45" fmla="*/ 80 h 453"/>
              <a:gd name="T46" fmla="*/ 380 w 480"/>
              <a:gd name="T47" fmla="*/ 168 h 453"/>
              <a:gd name="T48" fmla="*/ 479 w 480"/>
              <a:gd name="T49" fmla="*/ 89 h 453"/>
              <a:gd name="T50" fmla="*/ 239 w 480"/>
              <a:gd name="T51" fmla="*/ 257 h 453"/>
              <a:gd name="T52" fmla="*/ 239 w 480"/>
              <a:gd name="T53" fmla="*/ 257 h 453"/>
              <a:gd name="T54" fmla="*/ 327 w 480"/>
              <a:gd name="T55" fmla="*/ 328 h 453"/>
              <a:gd name="T56" fmla="*/ 470 w 480"/>
              <a:gd name="T57" fmla="*/ 240 h 453"/>
              <a:gd name="T58" fmla="*/ 380 w 480"/>
              <a:gd name="T59" fmla="*/ 168 h 453"/>
              <a:gd name="T60" fmla="*/ 239 w 480"/>
              <a:gd name="T61" fmla="*/ 257 h 453"/>
              <a:gd name="T62" fmla="*/ 151 w 480"/>
              <a:gd name="T63" fmla="*/ 328 h 453"/>
              <a:gd name="T64" fmla="*/ 151 w 480"/>
              <a:gd name="T65" fmla="*/ 328 h 453"/>
              <a:gd name="T66" fmla="*/ 239 w 480"/>
              <a:gd name="T67" fmla="*/ 257 h 453"/>
              <a:gd name="T68" fmla="*/ 98 w 480"/>
              <a:gd name="T69" fmla="*/ 168 h 453"/>
              <a:gd name="T70" fmla="*/ 8 w 480"/>
              <a:gd name="T71" fmla="*/ 240 h 453"/>
              <a:gd name="T72" fmla="*/ 151 w 480"/>
              <a:gd name="T73" fmla="*/ 3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453">
                <a:moveTo>
                  <a:pt x="142" y="0"/>
                </a:moveTo>
                <a:lnTo>
                  <a:pt x="142" y="0"/>
                </a:lnTo>
                <a:cubicBezTo>
                  <a:pt x="0" y="89"/>
                  <a:pt x="0" y="89"/>
                  <a:pt x="0" y="89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239" y="80"/>
                  <a:pt x="239" y="80"/>
                  <a:pt x="239" y="80"/>
                </a:cubicBezTo>
                <a:lnTo>
                  <a:pt x="142" y="0"/>
                </a:lnTo>
                <a:close/>
                <a:moveTo>
                  <a:pt x="327" y="372"/>
                </a:moveTo>
                <a:lnTo>
                  <a:pt x="327" y="372"/>
                </a:lnTo>
                <a:cubicBezTo>
                  <a:pt x="319" y="372"/>
                  <a:pt x="319" y="372"/>
                  <a:pt x="319" y="372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59" y="372"/>
                  <a:pt x="159" y="372"/>
                  <a:pt x="151" y="372"/>
                </a:cubicBezTo>
                <a:lnTo>
                  <a:pt x="151" y="372"/>
                </a:lnTo>
                <a:cubicBezTo>
                  <a:pt x="88" y="337"/>
                  <a:pt x="88" y="337"/>
                  <a:pt x="88" y="337"/>
                </a:cubicBezTo>
                <a:cubicBezTo>
                  <a:pt x="88" y="355"/>
                  <a:pt x="88" y="355"/>
                  <a:pt x="88" y="355"/>
                </a:cubicBezTo>
                <a:cubicBezTo>
                  <a:pt x="239" y="452"/>
                  <a:pt x="239" y="452"/>
                  <a:pt x="239" y="452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27" y="372"/>
                  <a:pt x="327" y="372"/>
                  <a:pt x="327" y="372"/>
                </a:cubicBezTo>
                <a:close/>
                <a:moveTo>
                  <a:pt x="479" y="89"/>
                </a:moveTo>
                <a:lnTo>
                  <a:pt x="479" y="89"/>
                </a:lnTo>
                <a:cubicBezTo>
                  <a:pt x="336" y="0"/>
                  <a:pt x="336" y="0"/>
                  <a:pt x="336" y="0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380" y="168"/>
                  <a:pt x="380" y="168"/>
                  <a:pt x="380" y="168"/>
                </a:cubicBezTo>
                <a:lnTo>
                  <a:pt x="479" y="89"/>
                </a:lnTo>
                <a:close/>
                <a:moveTo>
                  <a:pt x="239" y="257"/>
                </a:moveTo>
                <a:lnTo>
                  <a:pt x="239" y="257"/>
                </a:lnTo>
                <a:cubicBezTo>
                  <a:pt x="327" y="328"/>
                  <a:pt x="327" y="328"/>
                  <a:pt x="327" y="328"/>
                </a:cubicBezTo>
                <a:cubicBezTo>
                  <a:pt x="470" y="240"/>
                  <a:pt x="470" y="240"/>
                  <a:pt x="470" y="240"/>
                </a:cubicBezTo>
                <a:cubicBezTo>
                  <a:pt x="380" y="168"/>
                  <a:pt x="380" y="168"/>
                  <a:pt x="380" y="168"/>
                </a:cubicBezTo>
                <a:lnTo>
                  <a:pt x="239" y="257"/>
                </a:lnTo>
                <a:close/>
                <a:moveTo>
                  <a:pt x="151" y="328"/>
                </a:moveTo>
                <a:lnTo>
                  <a:pt x="151" y="328"/>
                </a:lnTo>
                <a:cubicBezTo>
                  <a:pt x="239" y="257"/>
                  <a:pt x="239" y="257"/>
                  <a:pt x="239" y="25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8" y="240"/>
                  <a:pt x="8" y="240"/>
                  <a:pt x="8" y="240"/>
                </a:cubicBezTo>
                <a:lnTo>
                  <a:pt x="151" y="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1" name="Freeform 51"/>
          <p:cNvSpPr>
            <a:spLocks noChangeArrowheads="1"/>
          </p:cNvSpPr>
          <p:nvPr/>
        </p:nvSpPr>
        <p:spPr bwMode="auto">
          <a:xfrm>
            <a:off x="10271097" y="2161118"/>
            <a:ext cx="289907" cy="368300"/>
          </a:xfrm>
          <a:custGeom>
            <a:avLst/>
            <a:gdLst>
              <a:gd name="T0" fmla="*/ 160 w 400"/>
              <a:gd name="T1" fmla="*/ 336 h 506"/>
              <a:gd name="T2" fmla="*/ 160 w 400"/>
              <a:gd name="T3" fmla="*/ 336 h 506"/>
              <a:gd name="T4" fmla="*/ 89 w 400"/>
              <a:gd name="T5" fmla="*/ 505 h 506"/>
              <a:gd name="T6" fmla="*/ 124 w 400"/>
              <a:gd name="T7" fmla="*/ 248 h 506"/>
              <a:gd name="T8" fmla="*/ 186 w 400"/>
              <a:gd name="T9" fmla="*/ 124 h 506"/>
              <a:gd name="T10" fmla="*/ 213 w 400"/>
              <a:gd name="T11" fmla="*/ 319 h 506"/>
              <a:gd name="T12" fmla="*/ 293 w 400"/>
              <a:gd name="T13" fmla="*/ 97 h 506"/>
              <a:gd name="T14" fmla="*/ 62 w 400"/>
              <a:gd name="T15" fmla="*/ 213 h 506"/>
              <a:gd name="T16" fmla="*/ 71 w 400"/>
              <a:gd name="T17" fmla="*/ 301 h 506"/>
              <a:gd name="T18" fmla="*/ 0 w 400"/>
              <a:gd name="T19" fmla="*/ 186 h 506"/>
              <a:gd name="T20" fmla="*/ 168 w 400"/>
              <a:gd name="T21" fmla="*/ 17 h 506"/>
              <a:gd name="T22" fmla="*/ 390 w 400"/>
              <a:gd name="T23" fmla="*/ 151 h 506"/>
              <a:gd name="T24" fmla="*/ 231 w 400"/>
              <a:gd name="T25" fmla="*/ 372 h 506"/>
              <a:gd name="T26" fmla="*/ 160 w 400"/>
              <a:gd name="T27" fmla="*/ 33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2" name="Freeform 52"/>
          <p:cNvSpPr>
            <a:spLocks noChangeArrowheads="1"/>
          </p:cNvSpPr>
          <p:nvPr/>
        </p:nvSpPr>
        <p:spPr bwMode="auto">
          <a:xfrm>
            <a:off x="10956718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3" name="Freeform 53"/>
          <p:cNvSpPr>
            <a:spLocks noChangeArrowheads="1"/>
          </p:cNvSpPr>
          <p:nvPr/>
        </p:nvSpPr>
        <p:spPr bwMode="auto">
          <a:xfrm>
            <a:off x="5224161" y="3621618"/>
            <a:ext cx="334346" cy="328083"/>
          </a:xfrm>
          <a:custGeom>
            <a:avLst/>
            <a:gdLst>
              <a:gd name="T0" fmla="*/ 195 w 462"/>
              <a:gd name="T1" fmla="*/ 0 h 453"/>
              <a:gd name="T2" fmla="*/ 195 w 462"/>
              <a:gd name="T3" fmla="*/ 0 h 453"/>
              <a:gd name="T4" fmla="*/ 0 w 462"/>
              <a:gd name="T5" fmla="*/ 222 h 453"/>
              <a:gd name="T6" fmla="*/ 53 w 462"/>
              <a:gd name="T7" fmla="*/ 372 h 453"/>
              <a:gd name="T8" fmla="*/ 195 w 462"/>
              <a:gd name="T9" fmla="*/ 142 h 453"/>
              <a:gd name="T10" fmla="*/ 195 w 462"/>
              <a:gd name="T11" fmla="*/ 0 h 453"/>
              <a:gd name="T12" fmla="*/ 230 w 462"/>
              <a:gd name="T13" fmla="*/ 284 h 453"/>
              <a:gd name="T14" fmla="*/ 230 w 462"/>
              <a:gd name="T15" fmla="*/ 284 h 453"/>
              <a:gd name="T16" fmla="*/ 124 w 462"/>
              <a:gd name="T17" fmla="*/ 425 h 453"/>
              <a:gd name="T18" fmla="*/ 230 w 462"/>
              <a:gd name="T19" fmla="*/ 452 h 453"/>
              <a:gd name="T20" fmla="*/ 336 w 462"/>
              <a:gd name="T21" fmla="*/ 425 h 453"/>
              <a:gd name="T22" fmla="*/ 230 w 462"/>
              <a:gd name="T23" fmla="*/ 284 h 453"/>
              <a:gd name="T24" fmla="*/ 265 w 462"/>
              <a:gd name="T25" fmla="*/ 142 h 453"/>
              <a:gd name="T26" fmla="*/ 265 w 462"/>
              <a:gd name="T27" fmla="*/ 142 h 453"/>
              <a:gd name="T28" fmla="*/ 408 w 462"/>
              <a:gd name="T29" fmla="*/ 372 h 453"/>
              <a:gd name="T30" fmla="*/ 461 w 462"/>
              <a:gd name="T31" fmla="*/ 222 h 453"/>
              <a:gd name="T32" fmla="*/ 265 w 462"/>
              <a:gd name="T33" fmla="*/ 0 h 453"/>
              <a:gd name="T34" fmla="*/ 265 w 462"/>
              <a:gd name="T35" fmla="*/ 1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2" h="453">
                <a:moveTo>
                  <a:pt x="195" y="0"/>
                </a:moveTo>
                <a:lnTo>
                  <a:pt x="195" y="0"/>
                </a:lnTo>
                <a:cubicBezTo>
                  <a:pt x="79" y="18"/>
                  <a:pt x="0" y="106"/>
                  <a:pt x="0" y="222"/>
                </a:cubicBezTo>
                <a:cubicBezTo>
                  <a:pt x="0" y="284"/>
                  <a:pt x="26" y="328"/>
                  <a:pt x="53" y="372"/>
                </a:cubicBezTo>
                <a:cubicBezTo>
                  <a:pt x="133" y="337"/>
                  <a:pt x="195" y="248"/>
                  <a:pt x="195" y="142"/>
                </a:cubicBezTo>
                <a:lnTo>
                  <a:pt x="195" y="0"/>
                </a:lnTo>
                <a:close/>
                <a:moveTo>
                  <a:pt x="230" y="284"/>
                </a:moveTo>
                <a:lnTo>
                  <a:pt x="230" y="284"/>
                </a:lnTo>
                <a:cubicBezTo>
                  <a:pt x="212" y="337"/>
                  <a:pt x="177" y="390"/>
                  <a:pt x="124" y="425"/>
                </a:cubicBezTo>
                <a:cubicBezTo>
                  <a:pt x="151" y="443"/>
                  <a:pt x="186" y="452"/>
                  <a:pt x="230" y="452"/>
                </a:cubicBezTo>
                <a:cubicBezTo>
                  <a:pt x="265" y="452"/>
                  <a:pt x="310" y="443"/>
                  <a:pt x="336" y="425"/>
                </a:cubicBezTo>
                <a:cubicBezTo>
                  <a:pt x="283" y="390"/>
                  <a:pt x="248" y="337"/>
                  <a:pt x="230" y="284"/>
                </a:cubicBezTo>
                <a:close/>
                <a:moveTo>
                  <a:pt x="265" y="142"/>
                </a:moveTo>
                <a:lnTo>
                  <a:pt x="265" y="142"/>
                </a:lnTo>
                <a:cubicBezTo>
                  <a:pt x="265" y="248"/>
                  <a:pt x="327" y="328"/>
                  <a:pt x="408" y="372"/>
                </a:cubicBezTo>
                <a:cubicBezTo>
                  <a:pt x="434" y="328"/>
                  <a:pt x="461" y="284"/>
                  <a:pt x="461" y="222"/>
                </a:cubicBezTo>
                <a:cubicBezTo>
                  <a:pt x="461" y="106"/>
                  <a:pt x="372" y="18"/>
                  <a:pt x="265" y="0"/>
                </a:cubicBezTo>
                <a:lnTo>
                  <a:pt x="265" y="1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66" name="Freeform 54"/>
          <p:cNvSpPr>
            <a:spLocks noChangeArrowheads="1"/>
          </p:cNvSpPr>
          <p:nvPr/>
        </p:nvSpPr>
        <p:spPr bwMode="auto">
          <a:xfrm>
            <a:off x="8093613" y="2929468"/>
            <a:ext cx="347043" cy="277284"/>
          </a:xfrm>
          <a:custGeom>
            <a:avLst/>
            <a:gdLst>
              <a:gd name="T0" fmla="*/ 381 w 480"/>
              <a:gd name="T1" fmla="*/ 168 h 382"/>
              <a:gd name="T2" fmla="*/ 381 w 480"/>
              <a:gd name="T3" fmla="*/ 168 h 382"/>
              <a:gd name="T4" fmla="*/ 453 w 480"/>
              <a:gd name="T5" fmla="*/ 80 h 382"/>
              <a:gd name="T6" fmla="*/ 302 w 480"/>
              <a:gd name="T7" fmla="*/ 27 h 382"/>
              <a:gd name="T8" fmla="*/ 284 w 480"/>
              <a:gd name="T9" fmla="*/ 18 h 382"/>
              <a:gd name="T10" fmla="*/ 284 w 480"/>
              <a:gd name="T11" fmla="*/ 160 h 382"/>
              <a:gd name="T12" fmla="*/ 222 w 480"/>
              <a:gd name="T13" fmla="*/ 266 h 382"/>
              <a:gd name="T14" fmla="*/ 106 w 480"/>
              <a:gd name="T15" fmla="*/ 230 h 382"/>
              <a:gd name="T16" fmla="*/ 160 w 480"/>
              <a:gd name="T17" fmla="*/ 115 h 382"/>
              <a:gd name="T18" fmla="*/ 240 w 480"/>
              <a:gd name="T19" fmla="*/ 115 h 382"/>
              <a:gd name="T20" fmla="*/ 240 w 480"/>
              <a:gd name="T21" fmla="*/ 0 h 382"/>
              <a:gd name="T22" fmla="*/ 196 w 480"/>
              <a:gd name="T23" fmla="*/ 0 h 382"/>
              <a:gd name="T24" fmla="*/ 0 w 480"/>
              <a:gd name="T25" fmla="*/ 186 h 382"/>
              <a:gd name="T26" fmla="*/ 196 w 480"/>
              <a:gd name="T27" fmla="*/ 381 h 382"/>
              <a:gd name="T28" fmla="*/ 381 w 480"/>
              <a:gd name="T29" fmla="*/ 186 h 382"/>
              <a:gd name="T30" fmla="*/ 381 w 480"/>
              <a:gd name="T31" fmla="*/ 16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0" h="382">
                <a:moveTo>
                  <a:pt x="381" y="168"/>
                </a:moveTo>
                <a:lnTo>
                  <a:pt x="381" y="168"/>
                </a:lnTo>
                <a:cubicBezTo>
                  <a:pt x="443" y="151"/>
                  <a:pt x="479" y="89"/>
                  <a:pt x="453" y="80"/>
                </a:cubicBezTo>
                <a:cubicBezTo>
                  <a:pt x="390" y="80"/>
                  <a:pt x="337" y="53"/>
                  <a:pt x="302" y="27"/>
                </a:cubicBezTo>
                <a:cubicBezTo>
                  <a:pt x="293" y="27"/>
                  <a:pt x="293" y="27"/>
                  <a:pt x="284" y="18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4" y="213"/>
                  <a:pt x="257" y="248"/>
                  <a:pt x="222" y="266"/>
                </a:cubicBezTo>
                <a:cubicBezTo>
                  <a:pt x="178" y="283"/>
                  <a:pt x="124" y="275"/>
                  <a:pt x="106" y="230"/>
                </a:cubicBezTo>
                <a:cubicBezTo>
                  <a:pt x="90" y="195"/>
                  <a:pt x="115" y="142"/>
                  <a:pt x="160" y="115"/>
                </a:cubicBezTo>
                <a:cubicBezTo>
                  <a:pt x="187" y="106"/>
                  <a:pt x="213" y="106"/>
                  <a:pt x="240" y="115"/>
                </a:cubicBezTo>
                <a:cubicBezTo>
                  <a:pt x="240" y="0"/>
                  <a:pt x="240" y="0"/>
                  <a:pt x="240" y="0"/>
                </a:cubicBezTo>
                <a:cubicBezTo>
                  <a:pt x="222" y="0"/>
                  <a:pt x="213" y="0"/>
                  <a:pt x="196" y="0"/>
                </a:cubicBezTo>
                <a:cubicBezTo>
                  <a:pt x="90" y="0"/>
                  <a:pt x="0" y="80"/>
                  <a:pt x="0" y="186"/>
                </a:cubicBezTo>
                <a:cubicBezTo>
                  <a:pt x="0" y="293"/>
                  <a:pt x="90" y="381"/>
                  <a:pt x="196" y="381"/>
                </a:cubicBezTo>
                <a:cubicBezTo>
                  <a:pt x="302" y="381"/>
                  <a:pt x="381" y="293"/>
                  <a:pt x="381" y="186"/>
                </a:cubicBezTo>
                <a:cubicBezTo>
                  <a:pt x="381" y="177"/>
                  <a:pt x="381" y="168"/>
                  <a:pt x="381" y="16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6" name="Freeform 55"/>
          <p:cNvSpPr>
            <a:spLocks noChangeArrowheads="1"/>
          </p:cNvSpPr>
          <p:nvPr/>
        </p:nvSpPr>
        <p:spPr bwMode="auto">
          <a:xfrm>
            <a:off x="8804628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28 w 480"/>
              <a:gd name="T13" fmla="*/ 222 h 471"/>
              <a:gd name="T14" fmla="*/ 328 w 480"/>
              <a:gd name="T15" fmla="*/ 222 h 471"/>
              <a:gd name="T16" fmla="*/ 328 w 480"/>
              <a:gd name="T17" fmla="*/ 231 h 471"/>
              <a:gd name="T18" fmla="*/ 230 w 480"/>
              <a:gd name="T19" fmla="*/ 328 h 471"/>
              <a:gd name="T20" fmla="*/ 133 w 480"/>
              <a:gd name="T21" fmla="*/ 231 h 471"/>
              <a:gd name="T22" fmla="*/ 230 w 480"/>
              <a:gd name="T23" fmla="*/ 134 h 471"/>
              <a:gd name="T24" fmla="*/ 248 w 480"/>
              <a:gd name="T25" fmla="*/ 143 h 471"/>
              <a:gd name="T26" fmla="*/ 248 w 480"/>
              <a:gd name="T27" fmla="*/ 196 h 471"/>
              <a:gd name="T28" fmla="*/ 213 w 480"/>
              <a:gd name="T29" fmla="*/ 196 h 471"/>
              <a:gd name="T30" fmla="*/ 186 w 480"/>
              <a:gd name="T31" fmla="*/ 258 h 471"/>
              <a:gd name="T32" fmla="*/ 248 w 480"/>
              <a:gd name="T33" fmla="*/ 275 h 471"/>
              <a:gd name="T34" fmla="*/ 275 w 480"/>
              <a:gd name="T35" fmla="*/ 222 h 471"/>
              <a:gd name="T36" fmla="*/ 275 w 480"/>
              <a:gd name="T37" fmla="*/ 151 h 471"/>
              <a:gd name="T38" fmla="*/ 283 w 480"/>
              <a:gd name="T39" fmla="*/ 151 h 471"/>
              <a:gd name="T40" fmla="*/ 354 w 480"/>
              <a:gd name="T41" fmla="*/ 178 h 471"/>
              <a:gd name="T42" fmla="*/ 328 w 480"/>
              <a:gd name="T43" fmla="*/ 22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28" y="222"/>
                </a:moveTo>
                <a:lnTo>
                  <a:pt x="328" y="222"/>
                </a:lnTo>
                <a:lnTo>
                  <a:pt x="328" y="231"/>
                </a:lnTo>
                <a:cubicBezTo>
                  <a:pt x="328" y="293"/>
                  <a:pt x="283" y="328"/>
                  <a:pt x="230" y="328"/>
                </a:cubicBezTo>
                <a:cubicBezTo>
                  <a:pt x="177" y="328"/>
                  <a:pt x="133" y="293"/>
                  <a:pt x="133" y="231"/>
                </a:cubicBezTo>
                <a:cubicBezTo>
                  <a:pt x="133" y="178"/>
                  <a:pt x="177" y="134"/>
                  <a:pt x="230" y="134"/>
                </a:cubicBezTo>
                <a:cubicBezTo>
                  <a:pt x="239" y="134"/>
                  <a:pt x="248" y="134"/>
                  <a:pt x="248" y="143"/>
                </a:cubicBezTo>
                <a:cubicBezTo>
                  <a:pt x="248" y="196"/>
                  <a:pt x="248" y="196"/>
                  <a:pt x="248" y="196"/>
                </a:cubicBezTo>
                <a:cubicBezTo>
                  <a:pt x="239" y="187"/>
                  <a:pt x="222" y="196"/>
                  <a:pt x="213" y="196"/>
                </a:cubicBezTo>
                <a:cubicBezTo>
                  <a:pt x="186" y="213"/>
                  <a:pt x="177" y="231"/>
                  <a:pt x="186" y="258"/>
                </a:cubicBezTo>
                <a:cubicBezTo>
                  <a:pt x="195" y="275"/>
                  <a:pt x="222" y="284"/>
                  <a:pt x="248" y="275"/>
                </a:cubicBezTo>
                <a:cubicBezTo>
                  <a:pt x="257" y="267"/>
                  <a:pt x="275" y="249"/>
                  <a:pt x="275" y="222"/>
                </a:cubicBezTo>
                <a:cubicBezTo>
                  <a:pt x="275" y="151"/>
                  <a:pt x="275" y="151"/>
                  <a:pt x="275" y="151"/>
                </a:cubicBezTo>
                <a:lnTo>
                  <a:pt x="283" y="151"/>
                </a:lnTo>
                <a:cubicBezTo>
                  <a:pt x="301" y="160"/>
                  <a:pt x="328" y="178"/>
                  <a:pt x="354" y="178"/>
                </a:cubicBezTo>
                <a:cubicBezTo>
                  <a:pt x="372" y="178"/>
                  <a:pt x="354" y="213"/>
                  <a:pt x="328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7" name="Freeform 56"/>
          <p:cNvSpPr>
            <a:spLocks noChangeArrowheads="1"/>
          </p:cNvSpPr>
          <p:nvPr/>
        </p:nvSpPr>
        <p:spPr bwMode="auto">
          <a:xfrm>
            <a:off x="2388566" y="3621618"/>
            <a:ext cx="296256" cy="328083"/>
          </a:xfrm>
          <a:custGeom>
            <a:avLst/>
            <a:gdLst>
              <a:gd name="T0" fmla="*/ 364 w 409"/>
              <a:gd name="T1" fmla="*/ 80 h 453"/>
              <a:gd name="T2" fmla="*/ 364 w 409"/>
              <a:gd name="T3" fmla="*/ 80 h 453"/>
              <a:gd name="T4" fmla="*/ 329 w 409"/>
              <a:gd name="T5" fmla="*/ 53 h 453"/>
              <a:gd name="T6" fmla="*/ 222 w 409"/>
              <a:gd name="T7" fmla="*/ 45 h 453"/>
              <a:gd name="T8" fmla="*/ 204 w 409"/>
              <a:gd name="T9" fmla="*/ 9 h 453"/>
              <a:gd name="T10" fmla="*/ 142 w 409"/>
              <a:gd name="T11" fmla="*/ 0 h 453"/>
              <a:gd name="T12" fmla="*/ 124 w 409"/>
              <a:gd name="T13" fmla="*/ 45 h 453"/>
              <a:gd name="T14" fmla="*/ 124 w 409"/>
              <a:gd name="T15" fmla="*/ 98 h 453"/>
              <a:gd name="T16" fmla="*/ 80 w 409"/>
              <a:gd name="T17" fmla="*/ 133 h 453"/>
              <a:gd name="T18" fmla="*/ 27 w 409"/>
              <a:gd name="T19" fmla="*/ 133 h 453"/>
              <a:gd name="T20" fmla="*/ 0 w 409"/>
              <a:gd name="T21" fmla="*/ 151 h 453"/>
              <a:gd name="T22" fmla="*/ 45 w 409"/>
              <a:gd name="T23" fmla="*/ 302 h 453"/>
              <a:gd name="T24" fmla="*/ 169 w 409"/>
              <a:gd name="T25" fmla="*/ 319 h 453"/>
              <a:gd name="T26" fmla="*/ 186 w 409"/>
              <a:gd name="T27" fmla="*/ 266 h 453"/>
              <a:gd name="T28" fmla="*/ 231 w 409"/>
              <a:gd name="T29" fmla="*/ 310 h 453"/>
              <a:gd name="T30" fmla="*/ 302 w 409"/>
              <a:gd name="T31" fmla="*/ 337 h 453"/>
              <a:gd name="T32" fmla="*/ 293 w 409"/>
              <a:gd name="T33" fmla="*/ 399 h 453"/>
              <a:gd name="T34" fmla="*/ 248 w 409"/>
              <a:gd name="T35" fmla="*/ 408 h 453"/>
              <a:gd name="T36" fmla="*/ 239 w 409"/>
              <a:gd name="T37" fmla="*/ 372 h 453"/>
              <a:gd name="T38" fmla="*/ 257 w 409"/>
              <a:gd name="T39" fmla="*/ 372 h 453"/>
              <a:gd name="T40" fmla="*/ 257 w 409"/>
              <a:gd name="T41" fmla="*/ 337 h 453"/>
              <a:gd name="T42" fmla="*/ 186 w 409"/>
              <a:gd name="T43" fmla="*/ 372 h 453"/>
              <a:gd name="T44" fmla="*/ 195 w 409"/>
              <a:gd name="T45" fmla="*/ 434 h 453"/>
              <a:gd name="T46" fmla="*/ 293 w 409"/>
              <a:gd name="T47" fmla="*/ 452 h 453"/>
              <a:gd name="T48" fmla="*/ 364 w 409"/>
              <a:gd name="T49" fmla="*/ 80 h 453"/>
              <a:gd name="T50" fmla="*/ 319 w 409"/>
              <a:gd name="T51" fmla="*/ 231 h 453"/>
              <a:gd name="T52" fmla="*/ 319 w 409"/>
              <a:gd name="T53" fmla="*/ 231 h 453"/>
              <a:gd name="T54" fmla="*/ 284 w 409"/>
              <a:gd name="T55" fmla="*/ 222 h 453"/>
              <a:gd name="T56" fmla="*/ 248 w 409"/>
              <a:gd name="T57" fmla="*/ 231 h 453"/>
              <a:gd name="T58" fmla="*/ 284 w 409"/>
              <a:gd name="T59" fmla="*/ 177 h 453"/>
              <a:gd name="T60" fmla="*/ 319 w 409"/>
              <a:gd name="T61" fmla="*/ 23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453">
                <a:moveTo>
                  <a:pt x="364" y="80"/>
                </a:moveTo>
                <a:lnTo>
                  <a:pt x="364" y="80"/>
                </a:lnTo>
                <a:cubicBezTo>
                  <a:pt x="364" y="53"/>
                  <a:pt x="329" y="53"/>
                  <a:pt x="329" y="53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22" y="45"/>
                  <a:pt x="222" y="18"/>
                  <a:pt x="204" y="9"/>
                </a:cubicBezTo>
                <a:cubicBezTo>
                  <a:pt x="177" y="0"/>
                  <a:pt x="160" y="0"/>
                  <a:pt x="142" y="0"/>
                </a:cubicBezTo>
                <a:cubicBezTo>
                  <a:pt x="124" y="0"/>
                  <a:pt x="124" y="27"/>
                  <a:pt x="124" y="45"/>
                </a:cubicBezTo>
                <a:cubicBezTo>
                  <a:pt x="124" y="62"/>
                  <a:pt x="124" y="89"/>
                  <a:pt x="124" y="98"/>
                </a:cubicBezTo>
                <a:cubicBezTo>
                  <a:pt x="124" y="124"/>
                  <a:pt x="116" y="133"/>
                  <a:pt x="80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10" y="133"/>
                  <a:pt x="0" y="133"/>
                  <a:pt x="0" y="151"/>
                </a:cubicBezTo>
                <a:cubicBezTo>
                  <a:pt x="0" y="159"/>
                  <a:pt x="18" y="275"/>
                  <a:pt x="45" y="302"/>
                </a:cubicBezTo>
                <a:cubicBezTo>
                  <a:pt x="63" y="310"/>
                  <a:pt x="151" y="319"/>
                  <a:pt x="169" y="319"/>
                </a:cubicBezTo>
                <a:cubicBezTo>
                  <a:pt x="186" y="319"/>
                  <a:pt x="177" y="266"/>
                  <a:pt x="186" y="266"/>
                </a:cubicBezTo>
                <a:cubicBezTo>
                  <a:pt x="195" y="266"/>
                  <a:pt x="195" y="302"/>
                  <a:pt x="231" y="310"/>
                </a:cubicBezTo>
                <a:cubicBezTo>
                  <a:pt x="257" y="310"/>
                  <a:pt x="302" y="310"/>
                  <a:pt x="302" y="337"/>
                </a:cubicBezTo>
                <a:cubicBezTo>
                  <a:pt x="302" y="363"/>
                  <a:pt x="310" y="399"/>
                  <a:pt x="293" y="399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13" y="399"/>
                  <a:pt x="222" y="372"/>
                  <a:pt x="239" y="372"/>
                </a:cubicBezTo>
                <a:cubicBezTo>
                  <a:pt x="248" y="372"/>
                  <a:pt x="257" y="372"/>
                  <a:pt x="257" y="372"/>
                </a:cubicBezTo>
                <a:cubicBezTo>
                  <a:pt x="257" y="337"/>
                  <a:pt x="257" y="337"/>
                  <a:pt x="257" y="337"/>
                </a:cubicBezTo>
                <a:cubicBezTo>
                  <a:pt x="257" y="337"/>
                  <a:pt x="195" y="328"/>
                  <a:pt x="186" y="372"/>
                </a:cubicBezTo>
                <a:cubicBezTo>
                  <a:pt x="186" y="417"/>
                  <a:pt x="195" y="434"/>
                  <a:pt x="195" y="434"/>
                </a:cubicBezTo>
                <a:cubicBezTo>
                  <a:pt x="204" y="443"/>
                  <a:pt x="213" y="452"/>
                  <a:pt x="293" y="452"/>
                </a:cubicBezTo>
                <a:cubicBezTo>
                  <a:pt x="408" y="452"/>
                  <a:pt x="364" y="115"/>
                  <a:pt x="364" y="80"/>
                </a:cubicBezTo>
                <a:close/>
                <a:moveTo>
                  <a:pt x="319" y="231"/>
                </a:moveTo>
                <a:lnTo>
                  <a:pt x="319" y="231"/>
                </a:lnTo>
                <a:cubicBezTo>
                  <a:pt x="319" y="240"/>
                  <a:pt x="302" y="222"/>
                  <a:pt x="284" y="222"/>
                </a:cubicBezTo>
                <a:cubicBezTo>
                  <a:pt x="266" y="222"/>
                  <a:pt x="248" y="231"/>
                  <a:pt x="248" y="231"/>
                </a:cubicBezTo>
                <a:cubicBezTo>
                  <a:pt x="239" y="222"/>
                  <a:pt x="248" y="177"/>
                  <a:pt x="284" y="177"/>
                </a:cubicBezTo>
                <a:cubicBezTo>
                  <a:pt x="310" y="177"/>
                  <a:pt x="329" y="231"/>
                  <a:pt x="31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8" name="Freeform 57"/>
          <p:cNvSpPr>
            <a:spLocks noChangeArrowheads="1"/>
          </p:cNvSpPr>
          <p:nvPr/>
        </p:nvSpPr>
        <p:spPr bwMode="auto">
          <a:xfrm>
            <a:off x="2388567" y="3627968"/>
            <a:ext cx="57136" cy="57151"/>
          </a:xfrm>
          <a:custGeom>
            <a:avLst/>
            <a:gdLst>
              <a:gd name="T0" fmla="*/ 80 w 81"/>
              <a:gd name="T1" fmla="*/ 71 h 81"/>
              <a:gd name="T2" fmla="*/ 80 w 81"/>
              <a:gd name="T3" fmla="*/ 71 h 81"/>
              <a:gd name="T4" fmla="*/ 80 w 81"/>
              <a:gd name="T5" fmla="*/ 0 h 81"/>
              <a:gd name="T6" fmla="*/ 0 w 81"/>
              <a:gd name="T7" fmla="*/ 80 h 81"/>
              <a:gd name="T8" fmla="*/ 71 w 81"/>
              <a:gd name="T9" fmla="*/ 80 h 81"/>
              <a:gd name="T10" fmla="*/ 80 w 81"/>
              <a:gd name="T11" fmla="*/ 7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0" y="71"/>
                </a:moveTo>
                <a:lnTo>
                  <a:pt x="80" y="71"/>
                </a:lnTo>
                <a:cubicBezTo>
                  <a:pt x="80" y="62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54" y="80"/>
                  <a:pt x="71" y="80"/>
                </a:cubicBezTo>
                <a:cubicBezTo>
                  <a:pt x="80" y="80"/>
                  <a:pt x="80" y="80"/>
                  <a:pt x="80" y="7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79" name="Freeform 58"/>
          <p:cNvSpPr>
            <a:spLocks noChangeArrowheads="1"/>
          </p:cNvSpPr>
          <p:nvPr/>
        </p:nvSpPr>
        <p:spPr bwMode="auto">
          <a:xfrm>
            <a:off x="4500449" y="2180168"/>
            <a:ext cx="347043" cy="342900"/>
          </a:xfrm>
          <a:custGeom>
            <a:avLst/>
            <a:gdLst>
              <a:gd name="T0" fmla="*/ 240 w 480"/>
              <a:gd name="T1" fmla="*/ 0 h 471"/>
              <a:gd name="T2" fmla="*/ 240 w 480"/>
              <a:gd name="T3" fmla="*/ 0 h 471"/>
              <a:gd name="T4" fmla="*/ 0 w 480"/>
              <a:gd name="T5" fmla="*/ 231 h 471"/>
              <a:gd name="T6" fmla="*/ 240 w 480"/>
              <a:gd name="T7" fmla="*/ 470 h 471"/>
              <a:gd name="T8" fmla="*/ 479 w 480"/>
              <a:gd name="T9" fmla="*/ 231 h 471"/>
              <a:gd name="T10" fmla="*/ 240 w 480"/>
              <a:gd name="T11" fmla="*/ 0 h 471"/>
              <a:gd name="T12" fmla="*/ 346 w 480"/>
              <a:gd name="T13" fmla="*/ 187 h 471"/>
              <a:gd name="T14" fmla="*/ 346 w 480"/>
              <a:gd name="T15" fmla="*/ 187 h 471"/>
              <a:gd name="T16" fmla="*/ 249 w 480"/>
              <a:gd name="T17" fmla="*/ 338 h 471"/>
              <a:gd name="T18" fmla="*/ 195 w 480"/>
              <a:gd name="T19" fmla="*/ 319 h 471"/>
              <a:gd name="T20" fmla="*/ 160 w 480"/>
              <a:gd name="T21" fmla="*/ 195 h 471"/>
              <a:gd name="T22" fmla="*/ 134 w 480"/>
              <a:gd name="T23" fmla="*/ 204 h 471"/>
              <a:gd name="T24" fmla="*/ 124 w 480"/>
              <a:gd name="T25" fmla="*/ 195 h 471"/>
              <a:gd name="T26" fmla="*/ 195 w 480"/>
              <a:gd name="T27" fmla="*/ 142 h 471"/>
              <a:gd name="T28" fmla="*/ 231 w 480"/>
              <a:gd name="T29" fmla="*/ 222 h 471"/>
              <a:gd name="T30" fmla="*/ 249 w 480"/>
              <a:gd name="T31" fmla="*/ 266 h 471"/>
              <a:gd name="T32" fmla="*/ 284 w 480"/>
              <a:gd name="T33" fmla="*/ 222 h 471"/>
              <a:gd name="T34" fmla="*/ 258 w 480"/>
              <a:gd name="T35" fmla="*/ 195 h 471"/>
              <a:gd name="T36" fmla="*/ 346 w 480"/>
              <a:gd name="T3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471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40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346" y="187"/>
                </a:moveTo>
                <a:lnTo>
                  <a:pt x="346" y="187"/>
                </a:lnTo>
                <a:cubicBezTo>
                  <a:pt x="337" y="257"/>
                  <a:pt x="266" y="319"/>
                  <a:pt x="249" y="338"/>
                </a:cubicBezTo>
                <a:cubicBezTo>
                  <a:pt x="222" y="346"/>
                  <a:pt x="205" y="328"/>
                  <a:pt x="195" y="319"/>
                </a:cubicBezTo>
                <a:cubicBezTo>
                  <a:pt x="187" y="301"/>
                  <a:pt x="169" y="204"/>
                  <a:pt x="160" y="195"/>
                </a:cubicBezTo>
                <a:cubicBezTo>
                  <a:pt x="151" y="195"/>
                  <a:pt x="134" y="204"/>
                  <a:pt x="134" y="204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4" y="195"/>
                  <a:pt x="160" y="151"/>
                  <a:pt x="195" y="142"/>
                </a:cubicBezTo>
                <a:cubicBezTo>
                  <a:pt x="222" y="134"/>
                  <a:pt x="222" y="187"/>
                  <a:pt x="231" y="222"/>
                </a:cubicBezTo>
                <a:cubicBezTo>
                  <a:pt x="240" y="248"/>
                  <a:pt x="240" y="266"/>
                  <a:pt x="249" y="266"/>
                </a:cubicBezTo>
                <a:cubicBezTo>
                  <a:pt x="258" y="266"/>
                  <a:pt x="266" y="248"/>
                  <a:pt x="284" y="222"/>
                </a:cubicBezTo>
                <a:cubicBezTo>
                  <a:pt x="293" y="204"/>
                  <a:pt x="275" y="178"/>
                  <a:pt x="258" y="195"/>
                </a:cubicBezTo>
                <a:cubicBezTo>
                  <a:pt x="266" y="134"/>
                  <a:pt x="364" y="116"/>
                  <a:pt x="34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0" name="Freeform 59"/>
          <p:cNvSpPr>
            <a:spLocks noChangeArrowheads="1"/>
          </p:cNvSpPr>
          <p:nvPr/>
        </p:nvSpPr>
        <p:spPr bwMode="auto">
          <a:xfrm>
            <a:off x="3065723" y="2180168"/>
            <a:ext cx="347043" cy="342900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284 h 471"/>
              <a:gd name="T14" fmla="*/ 177 w 479"/>
              <a:gd name="T15" fmla="*/ 284 h 471"/>
              <a:gd name="T16" fmla="*/ 124 w 479"/>
              <a:gd name="T17" fmla="*/ 231 h 471"/>
              <a:gd name="T18" fmla="*/ 177 w 479"/>
              <a:gd name="T19" fmla="*/ 187 h 471"/>
              <a:gd name="T20" fmla="*/ 221 w 479"/>
              <a:gd name="T21" fmla="*/ 231 h 471"/>
              <a:gd name="T22" fmla="*/ 177 w 479"/>
              <a:gd name="T23" fmla="*/ 284 h 471"/>
              <a:gd name="T24" fmla="*/ 300 w 479"/>
              <a:gd name="T25" fmla="*/ 284 h 471"/>
              <a:gd name="T26" fmla="*/ 300 w 479"/>
              <a:gd name="T27" fmla="*/ 284 h 471"/>
              <a:gd name="T28" fmla="*/ 256 w 479"/>
              <a:gd name="T29" fmla="*/ 231 h 471"/>
              <a:gd name="T30" fmla="*/ 300 w 479"/>
              <a:gd name="T31" fmla="*/ 187 h 471"/>
              <a:gd name="T32" fmla="*/ 354 w 479"/>
              <a:gd name="T33" fmla="*/ 231 h 471"/>
              <a:gd name="T34" fmla="*/ 300 w 479"/>
              <a:gd name="T35" fmla="*/ 28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9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284"/>
                </a:moveTo>
                <a:lnTo>
                  <a:pt x="177" y="284"/>
                </a:lnTo>
                <a:cubicBezTo>
                  <a:pt x="150" y="284"/>
                  <a:pt x="124" y="266"/>
                  <a:pt x="124" y="231"/>
                </a:cubicBezTo>
                <a:cubicBezTo>
                  <a:pt x="124" y="204"/>
                  <a:pt x="150" y="187"/>
                  <a:pt x="177" y="187"/>
                </a:cubicBezTo>
                <a:cubicBezTo>
                  <a:pt x="203" y="187"/>
                  <a:pt x="221" y="204"/>
                  <a:pt x="221" y="231"/>
                </a:cubicBezTo>
                <a:cubicBezTo>
                  <a:pt x="221" y="266"/>
                  <a:pt x="203" y="284"/>
                  <a:pt x="177" y="284"/>
                </a:cubicBezTo>
                <a:close/>
                <a:moveTo>
                  <a:pt x="300" y="284"/>
                </a:moveTo>
                <a:lnTo>
                  <a:pt x="300" y="284"/>
                </a:lnTo>
                <a:cubicBezTo>
                  <a:pt x="275" y="284"/>
                  <a:pt x="256" y="266"/>
                  <a:pt x="256" y="231"/>
                </a:cubicBezTo>
                <a:cubicBezTo>
                  <a:pt x="256" y="204"/>
                  <a:pt x="275" y="187"/>
                  <a:pt x="300" y="187"/>
                </a:cubicBezTo>
                <a:cubicBezTo>
                  <a:pt x="328" y="187"/>
                  <a:pt x="354" y="204"/>
                  <a:pt x="354" y="231"/>
                </a:cubicBezTo>
                <a:cubicBezTo>
                  <a:pt x="354" y="266"/>
                  <a:pt x="328" y="284"/>
                  <a:pt x="300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1" name="Freeform 60"/>
          <p:cNvSpPr>
            <a:spLocks noChangeArrowheads="1"/>
          </p:cNvSpPr>
          <p:nvPr/>
        </p:nvSpPr>
        <p:spPr bwMode="auto">
          <a:xfrm>
            <a:off x="3097466" y="3640668"/>
            <a:ext cx="283560" cy="285751"/>
          </a:xfrm>
          <a:custGeom>
            <a:avLst/>
            <a:gdLst>
              <a:gd name="T0" fmla="*/ 89 w 391"/>
              <a:gd name="T1" fmla="*/ 160 h 399"/>
              <a:gd name="T2" fmla="*/ 89 w 391"/>
              <a:gd name="T3" fmla="*/ 160 h 399"/>
              <a:gd name="T4" fmla="*/ 133 w 391"/>
              <a:gd name="T5" fmla="*/ 88 h 399"/>
              <a:gd name="T6" fmla="*/ 186 w 391"/>
              <a:gd name="T7" fmla="*/ 88 h 399"/>
              <a:gd name="T8" fmla="*/ 186 w 391"/>
              <a:gd name="T9" fmla="*/ 150 h 399"/>
              <a:gd name="T10" fmla="*/ 186 w 391"/>
              <a:gd name="T11" fmla="*/ 150 h 399"/>
              <a:gd name="T12" fmla="*/ 195 w 391"/>
              <a:gd name="T13" fmla="*/ 160 h 399"/>
              <a:gd name="T14" fmla="*/ 195 w 391"/>
              <a:gd name="T15" fmla="*/ 150 h 399"/>
              <a:gd name="T16" fmla="*/ 354 w 391"/>
              <a:gd name="T17" fmla="*/ 0 h 399"/>
              <a:gd name="T18" fmla="*/ 248 w 391"/>
              <a:gd name="T19" fmla="*/ 0 h 399"/>
              <a:gd name="T20" fmla="*/ 133 w 391"/>
              <a:gd name="T21" fmla="*/ 0 h 399"/>
              <a:gd name="T22" fmla="*/ 0 w 391"/>
              <a:gd name="T23" fmla="*/ 150 h 399"/>
              <a:gd name="T24" fmla="*/ 0 w 391"/>
              <a:gd name="T25" fmla="*/ 354 h 399"/>
              <a:gd name="T26" fmla="*/ 89 w 391"/>
              <a:gd name="T27" fmla="*/ 266 h 399"/>
              <a:gd name="T28" fmla="*/ 89 w 391"/>
              <a:gd name="T29" fmla="*/ 160 h 399"/>
              <a:gd name="T30" fmla="*/ 301 w 391"/>
              <a:gd name="T31" fmla="*/ 132 h 399"/>
              <a:gd name="T32" fmla="*/ 301 w 391"/>
              <a:gd name="T33" fmla="*/ 132 h 399"/>
              <a:gd name="T34" fmla="*/ 301 w 391"/>
              <a:gd name="T35" fmla="*/ 239 h 399"/>
              <a:gd name="T36" fmla="*/ 256 w 391"/>
              <a:gd name="T37" fmla="*/ 310 h 399"/>
              <a:gd name="T38" fmla="*/ 203 w 391"/>
              <a:gd name="T39" fmla="*/ 310 h 399"/>
              <a:gd name="T40" fmla="*/ 203 w 391"/>
              <a:gd name="T41" fmla="*/ 248 h 399"/>
              <a:gd name="T42" fmla="*/ 203 w 391"/>
              <a:gd name="T43" fmla="*/ 248 h 399"/>
              <a:gd name="T44" fmla="*/ 195 w 391"/>
              <a:gd name="T45" fmla="*/ 239 h 399"/>
              <a:gd name="T46" fmla="*/ 195 w 391"/>
              <a:gd name="T47" fmla="*/ 239 h 399"/>
              <a:gd name="T48" fmla="*/ 35 w 391"/>
              <a:gd name="T49" fmla="*/ 398 h 399"/>
              <a:gd name="T50" fmla="*/ 142 w 391"/>
              <a:gd name="T51" fmla="*/ 398 h 399"/>
              <a:gd name="T52" fmla="*/ 256 w 391"/>
              <a:gd name="T53" fmla="*/ 398 h 399"/>
              <a:gd name="T54" fmla="*/ 390 w 391"/>
              <a:gd name="T55" fmla="*/ 248 h 399"/>
              <a:gd name="T56" fmla="*/ 390 w 391"/>
              <a:gd name="T57" fmla="*/ 44 h 399"/>
              <a:gd name="T58" fmla="*/ 301 w 391"/>
              <a:gd name="T59" fmla="*/ 13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1" h="399">
                <a:moveTo>
                  <a:pt x="89" y="160"/>
                </a:moveTo>
                <a:lnTo>
                  <a:pt x="89" y="160"/>
                </a:lnTo>
                <a:cubicBezTo>
                  <a:pt x="89" y="124"/>
                  <a:pt x="97" y="97"/>
                  <a:pt x="133" y="88"/>
                </a:cubicBezTo>
                <a:cubicBezTo>
                  <a:pt x="142" y="88"/>
                  <a:pt x="168" y="88"/>
                  <a:pt x="186" y="88"/>
                </a:cubicBezTo>
                <a:cubicBezTo>
                  <a:pt x="186" y="150"/>
                  <a:pt x="186" y="150"/>
                  <a:pt x="186" y="150"/>
                </a:cubicBezTo>
                <a:lnTo>
                  <a:pt x="186" y="150"/>
                </a:lnTo>
                <a:cubicBezTo>
                  <a:pt x="186" y="160"/>
                  <a:pt x="195" y="160"/>
                  <a:pt x="195" y="160"/>
                </a:cubicBezTo>
                <a:cubicBezTo>
                  <a:pt x="195" y="160"/>
                  <a:pt x="195" y="160"/>
                  <a:pt x="195" y="150"/>
                </a:cubicBezTo>
                <a:cubicBezTo>
                  <a:pt x="354" y="0"/>
                  <a:pt x="354" y="0"/>
                  <a:pt x="35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44" y="0"/>
                  <a:pt x="0" y="53"/>
                  <a:pt x="0" y="150"/>
                </a:cubicBezTo>
                <a:cubicBezTo>
                  <a:pt x="0" y="354"/>
                  <a:pt x="0" y="354"/>
                  <a:pt x="0" y="354"/>
                </a:cubicBezTo>
                <a:cubicBezTo>
                  <a:pt x="89" y="266"/>
                  <a:pt x="89" y="266"/>
                  <a:pt x="89" y="266"/>
                </a:cubicBezTo>
                <a:lnTo>
                  <a:pt x="89" y="160"/>
                </a:lnTo>
                <a:close/>
                <a:moveTo>
                  <a:pt x="301" y="132"/>
                </a:moveTo>
                <a:lnTo>
                  <a:pt x="301" y="132"/>
                </a:lnTo>
                <a:cubicBezTo>
                  <a:pt x="301" y="239"/>
                  <a:pt x="301" y="239"/>
                  <a:pt x="301" y="239"/>
                </a:cubicBezTo>
                <a:cubicBezTo>
                  <a:pt x="301" y="275"/>
                  <a:pt x="293" y="301"/>
                  <a:pt x="256" y="310"/>
                </a:cubicBezTo>
                <a:cubicBezTo>
                  <a:pt x="248" y="310"/>
                  <a:pt x="221" y="310"/>
                  <a:pt x="203" y="310"/>
                </a:cubicBezTo>
                <a:cubicBezTo>
                  <a:pt x="203" y="248"/>
                  <a:pt x="203" y="248"/>
                  <a:pt x="203" y="248"/>
                </a:cubicBezTo>
                <a:lnTo>
                  <a:pt x="203" y="248"/>
                </a:lnTo>
                <a:cubicBezTo>
                  <a:pt x="203" y="239"/>
                  <a:pt x="195" y="239"/>
                  <a:pt x="195" y="239"/>
                </a:cubicBezTo>
                <a:lnTo>
                  <a:pt x="195" y="239"/>
                </a:lnTo>
                <a:cubicBezTo>
                  <a:pt x="35" y="398"/>
                  <a:pt x="35" y="398"/>
                  <a:pt x="35" y="398"/>
                </a:cubicBezTo>
                <a:cubicBezTo>
                  <a:pt x="142" y="398"/>
                  <a:pt x="142" y="398"/>
                  <a:pt x="142" y="398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346" y="398"/>
                  <a:pt x="390" y="345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lnTo>
                  <a:pt x="301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2" name="Freeform 61"/>
          <p:cNvSpPr>
            <a:spLocks noChangeArrowheads="1"/>
          </p:cNvSpPr>
          <p:nvPr/>
        </p:nvSpPr>
        <p:spPr bwMode="auto">
          <a:xfrm>
            <a:off x="10944021" y="2897718"/>
            <a:ext cx="355508" cy="359834"/>
          </a:xfrm>
          <a:custGeom>
            <a:avLst/>
            <a:gdLst>
              <a:gd name="T0" fmla="*/ 433 w 496"/>
              <a:gd name="T1" fmla="*/ 311 h 498"/>
              <a:gd name="T2" fmla="*/ 433 w 496"/>
              <a:gd name="T3" fmla="*/ 311 h 498"/>
              <a:gd name="T4" fmla="*/ 372 w 496"/>
              <a:gd name="T5" fmla="*/ 320 h 498"/>
              <a:gd name="T6" fmla="*/ 106 w 496"/>
              <a:gd name="T7" fmla="*/ 409 h 498"/>
              <a:gd name="T8" fmla="*/ 123 w 496"/>
              <a:gd name="T9" fmla="*/ 417 h 498"/>
              <a:gd name="T10" fmla="*/ 442 w 496"/>
              <a:gd name="T11" fmla="*/ 364 h 498"/>
              <a:gd name="T12" fmla="*/ 433 w 496"/>
              <a:gd name="T13" fmla="*/ 311 h 498"/>
              <a:gd name="T14" fmla="*/ 132 w 496"/>
              <a:gd name="T15" fmla="*/ 293 h 498"/>
              <a:gd name="T16" fmla="*/ 132 w 496"/>
              <a:gd name="T17" fmla="*/ 293 h 498"/>
              <a:gd name="T18" fmla="*/ 186 w 496"/>
              <a:gd name="T19" fmla="*/ 19 h 498"/>
              <a:gd name="T20" fmla="*/ 159 w 496"/>
              <a:gd name="T21" fmla="*/ 28 h 498"/>
              <a:gd name="T22" fmla="*/ 53 w 496"/>
              <a:gd name="T23" fmla="*/ 328 h 498"/>
              <a:gd name="T24" fmla="*/ 106 w 496"/>
              <a:gd name="T25" fmla="*/ 347 h 498"/>
              <a:gd name="T26" fmla="*/ 132 w 496"/>
              <a:gd name="T27" fmla="*/ 293 h 498"/>
              <a:gd name="T28" fmla="*/ 274 w 496"/>
              <a:gd name="T29" fmla="*/ 9 h 498"/>
              <a:gd name="T30" fmla="*/ 274 w 496"/>
              <a:gd name="T31" fmla="*/ 9 h 498"/>
              <a:gd name="T32" fmla="*/ 239 w 496"/>
              <a:gd name="T33" fmla="*/ 45 h 498"/>
              <a:gd name="T34" fmla="*/ 274 w 496"/>
              <a:gd name="T35" fmla="*/ 90 h 498"/>
              <a:gd name="T36" fmla="*/ 478 w 496"/>
              <a:gd name="T37" fmla="*/ 275 h 498"/>
              <a:gd name="T38" fmla="*/ 487 w 496"/>
              <a:gd name="T39" fmla="*/ 258 h 498"/>
              <a:gd name="T40" fmla="*/ 274 w 496"/>
              <a:gd name="T41" fmla="*/ 9 h 498"/>
              <a:gd name="T42" fmla="*/ 176 w 496"/>
              <a:gd name="T43" fmla="*/ 249 h 498"/>
              <a:gd name="T44" fmla="*/ 176 w 496"/>
              <a:gd name="T45" fmla="*/ 249 h 498"/>
              <a:gd name="T46" fmla="*/ 176 w 496"/>
              <a:gd name="T47" fmla="*/ 284 h 498"/>
              <a:gd name="T48" fmla="*/ 195 w 496"/>
              <a:gd name="T49" fmla="*/ 267 h 498"/>
              <a:gd name="T50" fmla="*/ 203 w 496"/>
              <a:gd name="T51" fmla="*/ 293 h 498"/>
              <a:gd name="T52" fmla="*/ 195 w 496"/>
              <a:gd name="T53" fmla="*/ 303 h 498"/>
              <a:gd name="T54" fmla="*/ 221 w 496"/>
              <a:gd name="T55" fmla="*/ 320 h 498"/>
              <a:gd name="T56" fmla="*/ 257 w 496"/>
              <a:gd name="T57" fmla="*/ 311 h 498"/>
              <a:gd name="T58" fmla="*/ 257 w 496"/>
              <a:gd name="T59" fmla="*/ 311 h 498"/>
              <a:gd name="T60" fmla="*/ 292 w 496"/>
              <a:gd name="T61" fmla="*/ 320 h 498"/>
              <a:gd name="T62" fmla="*/ 319 w 496"/>
              <a:gd name="T63" fmla="*/ 303 h 498"/>
              <a:gd name="T64" fmla="*/ 310 w 496"/>
              <a:gd name="T65" fmla="*/ 293 h 498"/>
              <a:gd name="T66" fmla="*/ 319 w 496"/>
              <a:gd name="T67" fmla="*/ 267 h 498"/>
              <a:gd name="T68" fmla="*/ 336 w 496"/>
              <a:gd name="T69" fmla="*/ 284 h 498"/>
              <a:gd name="T70" fmla="*/ 336 w 496"/>
              <a:gd name="T71" fmla="*/ 249 h 498"/>
              <a:gd name="T72" fmla="*/ 319 w 496"/>
              <a:gd name="T73" fmla="*/ 222 h 498"/>
              <a:gd name="T74" fmla="*/ 319 w 496"/>
              <a:gd name="T75" fmla="*/ 222 h 498"/>
              <a:gd name="T76" fmla="*/ 310 w 496"/>
              <a:gd name="T77" fmla="*/ 213 h 498"/>
              <a:gd name="T78" fmla="*/ 310 w 496"/>
              <a:gd name="T79" fmla="*/ 213 h 498"/>
              <a:gd name="T80" fmla="*/ 310 w 496"/>
              <a:gd name="T81" fmla="*/ 205 h 498"/>
              <a:gd name="T82" fmla="*/ 257 w 496"/>
              <a:gd name="T83" fmla="*/ 151 h 498"/>
              <a:gd name="T84" fmla="*/ 203 w 496"/>
              <a:gd name="T85" fmla="*/ 205 h 498"/>
              <a:gd name="T86" fmla="*/ 203 w 496"/>
              <a:gd name="T87" fmla="*/ 213 h 498"/>
              <a:gd name="T88" fmla="*/ 203 w 496"/>
              <a:gd name="T89" fmla="*/ 213 h 498"/>
              <a:gd name="T90" fmla="*/ 195 w 496"/>
              <a:gd name="T91" fmla="*/ 222 h 498"/>
              <a:gd name="T92" fmla="*/ 195 w 496"/>
              <a:gd name="T93" fmla="*/ 222 h 498"/>
              <a:gd name="T94" fmla="*/ 176 w 496"/>
              <a:gd name="T95" fmla="*/ 24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6" h="498">
                <a:moveTo>
                  <a:pt x="433" y="311"/>
                </a:moveTo>
                <a:lnTo>
                  <a:pt x="433" y="311"/>
                </a:lnTo>
                <a:cubicBezTo>
                  <a:pt x="416" y="293"/>
                  <a:pt x="389" y="293"/>
                  <a:pt x="372" y="320"/>
                </a:cubicBezTo>
                <a:cubicBezTo>
                  <a:pt x="363" y="338"/>
                  <a:pt x="266" y="453"/>
                  <a:pt x="106" y="409"/>
                </a:cubicBezTo>
                <a:cubicBezTo>
                  <a:pt x="115" y="409"/>
                  <a:pt x="123" y="417"/>
                  <a:pt x="123" y="417"/>
                </a:cubicBezTo>
                <a:cubicBezTo>
                  <a:pt x="230" y="497"/>
                  <a:pt x="372" y="470"/>
                  <a:pt x="442" y="364"/>
                </a:cubicBezTo>
                <a:cubicBezTo>
                  <a:pt x="460" y="347"/>
                  <a:pt x="451" y="320"/>
                  <a:pt x="433" y="311"/>
                </a:cubicBezTo>
                <a:close/>
                <a:moveTo>
                  <a:pt x="132" y="293"/>
                </a:moveTo>
                <a:lnTo>
                  <a:pt x="132" y="293"/>
                </a:lnTo>
                <a:cubicBezTo>
                  <a:pt x="115" y="275"/>
                  <a:pt x="62" y="134"/>
                  <a:pt x="186" y="19"/>
                </a:cubicBezTo>
                <a:cubicBezTo>
                  <a:pt x="176" y="19"/>
                  <a:pt x="168" y="28"/>
                  <a:pt x="159" y="28"/>
                </a:cubicBezTo>
                <a:cubicBezTo>
                  <a:pt x="44" y="81"/>
                  <a:pt x="0" y="213"/>
                  <a:pt x="53" y="328"/>
                </a:cubicBezTo>
                <a:cubicBezTo>
                  <a:pt x="62" y="356"/>
                  <a:pt x="88" y="356"/>
                  <a:pt x="106" y="347"/>
                </a:cubicBezTo>
                <a:cubicBezTo>
                  <a:pt x="123" y="338"/>
                  <a:pt x="141" y="320"/>
                  <a:pt x="132" y="293"/>
                </a:cubicBezTo>
                <a:close/>
                <a:moveTo>
                  <a:pt x="274" y="9"/>
                </a:moveTo>
                <a:lnTo>
                  <a:pt x="274" y="9"/>
                </a:lnTo>
                <a:cubicBezTo>
                  <a:pt x="257" y="0"/>
                  <a:pt x="239" y="19"/>
                  <a:pt x="239" y="45"/>
                </a:cubicBezTo>
                <a:cubicBezTo>
                  <a:pt x="230" y="72"/>
                  <a:pt x="248" y="90"/>
                  <a:pt x="274" y="90"/>
                </a:cubicBezTo>
                <a:cubicBezTo>
                  <a:pt x="292" y="98"/>
                  <a:pt x="442" y="116"/>
                  <a:pt x="478" y="275"/>
                </a:cubicBezTo>
                <a:cubicBezTo>
                  <a:pt x="487" y="267"/>
                  <a:pt x="487" y="267"/>
                  <a:pt x="487" y="258"/>
                </a:cubicBezTo>
                <a:cubicBezTo>
                  <a:pt x="495" y="134"/>
                  <a:pt x="407" y="19"/>
                  <a:pt x="274" y="9"/>
                </a:cubicBezTo>
                <a:close/>
                <a:moveTo>
                  <a:pt x="176" y="249"/>
                </a:moveTo>
                <a:lnTo>
                  <a:pt x="176" y="249"/>
                </a:lnTo>
                <a:cubicBezTo>
                  <a:pt x="176" y="267"/>
                  <a:pt x="176" y="275"/>
                  <a:pt x="176" y="284"/>
                </a:cubicBezTo>
                <a:cubicBezTo>
                  <a:pt x="186" y="284"/>
                  <a:pt x="186" y="275"/>
                  <a:pt x="195" y="267"/>
                </a:cubicBezTo>
                <a:cubicBezTo>
                  <a:pt x="195" y="275"/>
                  <a:pt x="203" y="284"/>
                  <a:pt x="203" y="293"/>
                </a:cubicBezTo>
                <a:lnTo>
                  <a:pt x="195" y="303"/>
                </a:lnTo>
                <a:cubicBezTo>
                  <a:pt x="195" y="311"/>
                  <a:pt x="212" y="320"/>
                  <a:pt x="221" y="320"/>
                </a:cubicBezTo>
                <a:cubicBezTo>
                  <a:pt x="239" y="320"/>
                  <a:pt x="257" y="320"/>
                  <a:pt x="257" y="311"/>
                </a:cubicBezTo>
                <a:lnTo>
                  <a:pt x="257" y="311"/>
                </a:lnTo>
                <a:cubicBezTo>
                  <a:pt x="266" y="320"/>
                  <a:pt x="274" y="320"/>
                  <a:pt x="292" y="320"/>
                </a:cubicBezTo>
                <a:cubicBezTo>
                  <a:pt x="310" y="320"/>
                  <a:pt x="319" y="311"/>
                  <a:pt x="319" y="303"/>
                </a:cubicBezTo>
                <a:cubicBezTo>
                  <a:pt x="319" y="303"/>
                  <a:pt x="319" y="293"/>
                  <a:pt x="310" y="293"/>
                </a:cubicBezTo>
                <a:cubicBezTo>
                  <a:pt x="319" y="284"/>
                  <a:pt x="319" y="275"/>
                  <a:pt x="319" y="267"/>
                </a:cubicBezTo>
                <a:cubicBezTo>
                  <a:pt x="327" y="275"/>
                  <a:pt x="336" y="284"/>
                  <a:pt x="336" y="284"/>
                </a:cubicBezTo>
                <a:cubicBezTo>
                  <a:pt x="345" y="275"/>
                  <a:pt x="345" y="267"/>
                  <a:pt x="336" y="249"/>
                </a:cubicBezTo>
                <a:cubicBezTo>
                  <a:pt x="327" y="240"/>
                  <a:pt x="319" y="231"/>
                  <a:pt x="319" y="222"/>
                </a:cubicBezTo>
                <a:lnTo>
                  <a:pt x="319" y="222"/>
                </a:lnTo>
                <a:cubicBezTo>
                  <a:pt x="319" y="222"/>
                  <a:pt x="319" y="213"/>
                  <a:pt x="310" y="213"/>
                </a:cubicBezTo>
                <a:lnTo>
                  <a:pt x="310" y="213"/>
                </a:lnTo>
                <a:cubicBezTo>
                  <a:pt x="310" y="205"/>
                  <a:pt x="310" y="205"/>
                  <a:pt x="310" y="205"/>
                </a:cubicBezTo>
                <a:cubicBezTo>
                  <a:pt x="310" y="169"/>
                  <a:pt x="292" y="151"/>
                  <a:pt x="257" y="151"/>
                </a:cubicBezTo>
                <a:cubicBezTo>
                  <a:pt x="221" y="151"/>
                  <a:pt x="203" y="169"/>
                  <a:pt x="203" y="205"/>
                </a:cubicBezTo>
                <a:cubicBezTo>
                  <a:pt x="203" y="205"/>
                  <a:pt x="203" y="205"/>
                  <a:pt x="203" y="213"/>
                </a:cubicBezTo>
                <a:lnTo>
                  <a:pt x="203" y="213"/>
                </a:lnTo>
                <a:lnTo>
                  <a:pt x="195" y="222"/>
                </a:lnTo>
                <a:lnTo>
                  <a:pt x="195" y="222"/>
                </a:lnTo>
                <a:cubicBezTo>
                  <a:pt x="195" y="231"/>
                  <a:pt x="186" y="240"/>
                  <a:pt x="176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3" name="Freeform 62"/>
          <p:cNvSpPr>
            <a:spLocks noChangeArrowheads="1"/>
          </p:cNvSpPr>
          <p:nvPr/>
        </p:nvSpPr>
        <p:spPr bwMode="auto">
          <a:xfrm>
            <a:off x="8791931" y="3602568"/>
            <a:ext cx="372437" cy="353484"/>
          </a:xfrm>
          <a:custGeom>
            <a:avLst/>
            <a:gdLst>
              <a:gd name="T0" fmla="*/ 248 w 515"/>
              <a:gd name="T1" fmla="*/ 434 h 488"/>
              <a:gd name="T2" fmla="*/ 248 w 515"/>
              <a:gd name="T3" fmla="*/ 434 h 488"/>
              <a:gd name="T4" fmla="*/ 266 w 515"/>
              <a:gd name="T5" fmla="*/ 434 h 488"/>
              <a:gd name="T6" fmla="*/ 266 w 515"/>
              <a:gd name="T7" fmla="*/ 487 h 488"/>
              <a:gd name="T8" fmla="*/ 505 w 515"/>
              <a:gd name="T9" fmla="*/ 194 h 488"/>
              <a:gd name="T10" fmla="*/ 231 w 515"/>
              <a:gd name="T11" fmla="*/ 17 h 488"/>
              <a:gd name="T12" fmla="*/ 9 w 515"/>
              <a:gd name="T13" fmla="*/ 257 h 488"/>
              <a:gd name="T14" fmla="*/ 248 w 515"/>
              <a:gd name="T15" fmla="*/ 434 h 488"/>
              <a:gd name="T16" fmla="*/ 399 w 515"/>
              <a:gd name="T17" fmla="*/ 319 h 488"/>
              <a:gd name="T18" fmla="*/ 399 w 515"/>
              <a:gd name="T19" fmla="*/ 319 h 488"/>
              <a:gd name="T20" fmla="*/ 354 w 515"/>
              <a:gd name="T21" fmla="*/ 319 h 488"/>
              <a:gd name="T22" fmla="*/ 354 w 515"/>
              <a:gd name="T23" fmla="*/ 203 h 488"/>
              <a:gd name="T24" fmla="*/ 354 w 515"/>
              <a:gd name="T25" fmla="*/ 185 h 488"/>
              <a:gd name="T26" fmla="*/ 346 w 515"/>
              <a:gd name="T27" fmla="*/ 177 h 488"/>
              <a:gd name="T28" fmla="*/ 337 w 515"/>
              <a:gd name="T29" fmla="*/ 168 h 488"/>
              <a:gd name="T30" fmla="*/ 328 w 515"/>
              <a:gd name="T31" fmla="*/ 168 h 488"/>
              <a:gd name="T32" fmla="*/ 293 w 515"/>
              <a:gd name="T33" fmla="*/ 177 h 488"/>
              <a:gd name="T34" fmla="*/ 284 w 515"/>
              <a:gd name="T35" fmla="*/ 203 h 488"/>
              <a:gd name="T36" fmla="*/ 284 w 515"/>
              <a:gd name="T37" fmla="*/ 319 h 488"/>
              <a:gd name="T38" fmla="*/ 240 w 515"/>
              <a:gd name="T39" fmla="*/ 319 h 488"/>
              <a:gd name="T40" fmla="*/ 240 w 515"/>
              <a:gd name="T41" fmla="*/ 203 h 488"/>
              <a:gd name="T42" fmla="*/ 240 w 515"/>
              <a:gd name="T43" fmla="*/ 185 h 488"/>
              <a:gd name="T44" fmla="*/ 231 w 515"/>
              <a:gd name="T45" fmla="*/ 177 h 488"/>
              <a:gd name="T46" fmla="*/ 222 w 515"/>
              <a:gd name="T47" fmla="*/ 168 h 488"/>
              <a:gd name="T48" fmla="*/ 213 w 515"/>
              <a:gd name="T49" fmla="*/ 168 h 488"/>
              <a:gd name="T50" fmla="*/ 186 w 515"/>
              <a:gd name="T51" fmla="*/ 168 h 488"/>
              <a:gd name="T52" fmla="*/ 178 w 515"/>
              <a:gd name="T53" fmla="*/ 185 h 488"/>
              <a:gd name="T54" fmla="*/ 169 w 515"/>
              <a:gd name="T55" fmla="*/ 194 h 488"/>
              <a:gd name="T56" fmla="*/ 169 w 515"/>
              <a:gd name="T57" fmla="*/ 203 h 488"/>
              <a:gd name="T58" fmla="*/ 169 w 515"/>
              <a:gd name="T59" fmla="*/ 319 h 488"/>
              <a:gd name="T60" fmla="*/ 125 w 515"/>
              <a:gd name="T61" fmla="*/ 319 h 488"/>
              <a:gd name="T62" fmla="*/ 125 w 515"/>
              <a:gd name="T63" fmla="*/ 132 h 488"/>
              <a:gd name="T64" fmla="*/ 169 w 515"/>
              <a:gd name="T65" fmla="*/ 132 h 488"/>
              <a:gd name="T66" fmla="*/ 169 w 515"/>
              <a:gd name="T67" fmla="*/ 150 h 488"/>
              <a:gd name="T68" fmla="*/ 222 w 515"/>
              <a:gd name="T69" fmla="*/ 124 h 488"/>
              <a:gd name="T70" fmla="*/ 257 w 515"/>
              <a:gd name="T71" fmla="*/ 132 h 488"/>
              <a:gd name="T72" fmla="*/ 275 w 515"/>
              <a:gd name="T73" fmla="*/ 150 h 488"/>
              <a:gd name="T74" fmla="*/ 293 w 515"/>
              <a:gd name="T75" fmla="*/ 132 h 488"/>
              <a:gd name="T76" fmla="*/ 328 w 515"/>
              <a:gd name="T77" fmla="*/ 124 h 488"/>
              <a:gd name="T78" fmla="*/ 354 w 515"/>
              <a:gd name="T79" fmla="*/ 132 h 488"/>
              <a:gd name="T80" fmla="*/ 381 w 515"/>
              <a:gd name="T81" fmla="*/ 141 h 488"/>
              <a:gd name="T82" fmla="*/ 390 w 515"/>
              <a:gd name="T83" fmla="*/ 159 h 488"/>
              <a:gd name="T84" fmla="*/ 399 w 515"/>
              <a:gd name="T85" fmla="*/ 185 h 488"/>
              <a:gd name="T86" fmla="*/ 399 w 515"/>
              <a:gd name="T87" fmla="*/ 319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88">
                <a:moveTo>
                  <a:pt x="248" y="434"/>
                </a:moveTo>
                <a:lnTo>
                  <a:pt x="248" y="434"/>
                </a:lnTo>
                <a:cubicBezTo>
                  <a:pt x="266" y="434"/>
                  <a:pt x="266" y="434"/>
                  <a:pt x="266" y="434"/>
                </a:cubicBezTo>
                <a:cubicBezTo>
                  <a:pt x="266" y="487"/>
                  <a:pt x="266" y="487"/>
                  <a:pt x="266" y="487"/>
                </a:cubicBezTo>
                <a:cubicBezTo>
                  <a:pt x="435" y="469"/>
                  <a:pt x="514" y="310"/>
                  <a:pt x="505" y="194"/>
                </a:cubicBezTo>
                <a:cubicBezTo>
                  <a:pt x="488" y="79"/>
                  <a:pt x="372" y="0"/>
                  <a:pt x="231" y="17"/>
                </a:cubicBezTo>
                <a:cubicBezTo>
                  <a:pt x="97" y="35"/>
                  <a:pt x="0" y="141"/>
                  <a:pt x="9" y="257"/>
                </a:cubicBezTo>
                <a:cubicBezTo>
                  <a:pt x="27" y="354"/>
                  <a:pt x="125" y="434"/>
                  <a:pt x="248" y="434"/>
                </a:cubicBezTo>
                <a:close/>
                <a:moveTo>
                  <a:pt x="399" y="319"/>
                </a:moveTo>
                <a:lnTo>
                  <a:pt x="399" y="319"/>
                </a:lnTo>
                <a:cubicBezTo>
                  <a:pt x="354" y="319"/>
                  <a:pt x="354" y="319"/>
                  <a:pt x="354" y="319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4" y="194"/>
                  <a:pt x="354" y="185"/>
                  <a:pt x="354" y="185"/>
                </a:cubicBezTo>
                <a:lnTo>
                  <a:pt x="346" y="177"/>
                </a:lnTo>
                <a:cubicBezTo>
                  <a:pt x="346" y="177"/>
                  <a:pt x="346" y="168"/>
                  <a:pt x="337" y="168"/>
                </a:cubicBezTo>
                <a:lnTo>
                  <a:pt x="328" y="168"/>
                </a:lnTo>
                <a:cubicBezTo>
                  <a:pt x="310" y="168"/>
                  <a:pt x="301" y="168"/>
                  <a:pt x="293" y="177"/>
                </a:cubicBezTo>
                <a:cubicBezTo>
                  <a:pt x="284" y="185"/>
                  <a:pt x="284" y="194"/>
                  <a:pt x="284" y="203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40" y="319"/>
                  <a:pt x="240" y="319"/>
                  <a:pt x="240" y="319"/>
                </a:cubicBezTo>
                <a:cubicBezTo>
                  <a:pt x="240" y="203"/>
                  <a:pt x="240" y="203"/>
                  <a:pt x="240" y="203"/>
                </a:cubicBezTo>
                <a:cubicBezTo>
                  <a:pt x="240" y="194"/>
                  <a:pt x="240" y="185"/>
                  <a:pt x="240" y="185"/>
                </a:cubicBezTo>
                <a:cubicBezTo>
                  <a:pt x="231" y="185"/>
                  <a:pt x="231" y="177"/>
                  <a:pt x="231" y="177"/>
                </a:cubicBezTo>
                <a:cubicBezTo>
                  <a:pt x="231" y="177"/>
                  <a:pt x="231" y="168"/>
                  <a:pt x="222" y="168"/>
                </a:cubicBezTo>
                <a:lnTo>
                  <a:pt x="213" y="168"/>
                </a:lnTo>
                <a:cubicBezTo>
                  <a:pt x="204" y="168"/>
                  <a:pt x="195" y="168"/>
                  <a:pt x="186" y="168"/>
                </a:cubicBezTo>
                <a:cubicBezTo>
                  <a:pt x="186" y="177"/>
                  <a:pt x="178" y="177"/>
                  <a:pt x="178" y="185"/>
                </a:cubicBezTo>
                <a:cubicBezTo>
                  <a:pt x="169" y="185"/>
                  <a:pt x="169" y="194"/>
                  <a:pt x="169" y="194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25" y="319"/>
                  <a:pt x="125" y="319"/>
                  <a:pt x="125" y="319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78" y="132"/>
                  <a:pt x="195" y="124"/>
                  <a:pt x="222" y="124"/>
                </a:cubicBezTo>
                <a:cubicBezTo>
                  <a:pt x="231" y="124"/>
                  <a:pt x="240" y="132"/>
                  <a:pt x="257" y="132"/>
                </a:cubicBezTo>
                <a:cubicBezTo>
                  <a:pt x="257" y="141"/>
                  <a:pt x="266" y="141"/>
                  <a:pt x="275" y="150"/>
                </a:cubicBezTo>
                <a:cubicBezTo>
                  <a:pt x="275" y="141"/>
                  <a:pt x="284" y="141"/>
                  <a:pt x="293" y="132"/>
                </a:cubicBezTo>
                <a:cubicBezTo>
                  <a:pt x="301" y="132"/>
                  <a:pt x="319" y="124"/>
                  <a:pt x="328" y="124"/>
                </a:cubicBezTo>
                <a:cubicBezTo>
                  <a:pt x="337" y="124"/>
                  <a:pt x="346" y="132"/>
                  <a:pt x="354" y="132"/>
                </a:cubicBezTo>
                <a:cubicBezTo>
                  <a:pt x="363" y="132"/>
                  <a:pt x="372" y="132"/>
                  <a:pt x="381" y="141"/>
                </a:cubicBezTo>
                <a:cubicBezTo>
                  <a:pt x="381" y="141"/>
                  <a:pt x="390" y="150"/>
                  <a:pt x="390" y="159"/>
                </a:cubicBezTo>
                <a:cubicBezTo>
                  <a:pt x="399" y="168"/>
                  <a:pt x="399" y="177"/>
                  <a:pt x="399" y="185"/>
                </a:cubicBezTo>
                <a:lnTo>
                  <a:pt x="399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4" name="Freeform 63"/>
          <p:cNvSpPr>
            <a:spLocks noChangeArrowheads="1"/>
          </p:cNvSpPr>
          <p:nvPr/>
        </p:nvSpPr>
        <p:spPr bwMode="auto">
          <a:xfrm>
            <a:off x="3789435" y="3615267"/>
            <a:ext cx="334346" cy="340784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5" name="Freeform 64"/>
          <p:cNvSpPr>
            <a:spLocks noChangeArrowheads="1"/>
          </p:cNvSpPr>
          <p:nvPr/>
        </p:nvSpPr>
        <p:spPr bwMode="auto">
          <a:xfrm>
            <a:off x="7378367" y="3621618"/>
            <a:ext cx="334346" cy="328083"/>
          </a:xfrm>
          <a:custGeom>
            <a:avLst/>
            <a:gdLst>
              <a:gd name="T0" fmla="*/ 124 w 461"/>
              <a:gd name="T1" fmla="*/ 27 h 453"/>
              <a:gd name="T2" fmla="*/ 124 w 461"/>
              <a:gd name="T3" fmla="*/ 27 h 453"/>
              <a:gd name="T4" fmla="*/ 0 w 461"/>
              <a:gd name="T5" fmla="*/ 222 h 453"/>
              <a:gd name="T6" fmla="*/ 9 w 461"/>
              <a:gd name="T7" fmla="*/ 275 h 453"/>
              <a:gd name="T8" fmla="*/ 204 w 461"/>
              <a:gd name="T9" fmla="*/ 98 h 453"/>
              <a:gd name="T10" fmla="*/ 124 w 461"/>
              <a:gd name="T11" fmla="*/ 27 h 453"/>
              <a:gd name="T12" fmla="*/ 328 w 461"/>
              <a:gd name="T13" fmla="*/ 18 h 453"/>
              <a:gd name="T14" fmla="*/ 328 w 461"/>
              <a:gd name="T15" fmla="*/ 18 h 453"/>
              <a:gd name="T16" fmla="*/ 231 w 461"/>
              <a:gd name="T17" fmla="*/ 0 h 453"/>
              <a:gd name="T18" fmla="*/ 160 w 461"/>
              <a:gd name="T19" fmla="*/ 9 h 453"/>
              <a:gd name="T20" fmla="*/ 328 w 461"/>
              <a:gd name="T21" fmla="*/ 159 h 453"/>
              <a:gd name="T22" fmla="*/ 328 w 461"/>
              <a:gd name="T23" fmla="*/ 18 h 453"/>
              <a:gd name="T24" fmla="*/ 363 w 461"/>
              <a:gd name="T25" fmla="*/ 36 h 453"/>
              <a:gd name="T26" fmla="*/ 363 w 461"/>
              <a:gd name="T27" fmla="*/ 36 h 453"/>
              <a:gd name="T28" fmla="*/ 363 w 461"/>
              <a:gd name="T29" fmla="*/ 302 h 453"/>
              <a:gd name="T30" fmla="*/ 443 w 461"/>
              <a:gd name="T31" fmla="*/ 302 h 453"/>
              <a:gd name="T32" fmla="*/ 460 w 461"/>
              <a:gd name="T33" fmla="*/ 222 h 453"/>
              <a:gd name="T34" fmla="*/ 363 w 461"/>
              <a:gd name="T35" fmla="*/ 36 h 453"/>
              <a:gd name="T36" fmla="*/ 18 w 461"/>
              <a:gd name="T37" fmla="*/ 310 h 453"/>
              <a:gd name="T38" fmla="*/ 18 w 461"/>
              <a:gd name="T39" fmla="*/ 310 h 453"/>
              <a:gd name="T40" fmla="*/ 106 w 461"/>
              <a:gd name="T41" fmla="*/ 417 h 453"/>
              <a:gd name="T42" fmla="*/ 106 w 461"/>
              <a:gd name="T43" fmla="*/ 231 h 453"/>
              <a:gd name="T44" fmla="*/ 53 w 461"/>
              <a:gd name="T45" fmla="*/ 284 h 453"/>
              <a:gd name="T46" fmla="*/ 18 w 461"/>
              <a:gd name="T47" fmla="*/ 310 h 453"/>
              <a:gd name="T48" fmla="*/ 133 w 461"/>
              <a:gd name="T49" fmla="*/ 434 h 453"/>
              <a:gd name="T50" fmla="*/ 133 w 461"/>
              <a:gd name="T51" fmla="*/ 434 h 453"/>
              <a:gd name="T52" fmla="*/ 213 w 461"/>
              <a:gd name="T53" fmla="*/ 452 h 453"/>
              <a:gd name="T54" fmla="*/ 248 w 461"/>
              <a:gd name="T55" fmla="*/ 452 h 453"/>
              <a:gd name="T56" fmla="*/ 434 w 461"/>
              <a:gd name="T57" fmla="*/ 337 h 453"/>
              <a:gd name="T58" fmla="*/ 133 w 461"/>
              <a:gd name="T59" fmla="*/ 337 h 453"/>
              <a:gd name="T60" fmla="*/ 133 w 461"/>
              <a:gd name="T61" fmla="*/ 4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1" h="453">
                <a:moveTo>
                  <a:pt x="124" y="27"/>
                </a:moveTo>
                <a:lnTo>
                  <a:pt x="124" y="27"/>
                </a:lnTo>
                <a:cubicBezTo>
                  <a:pt x="53" y="62"/>
                  <a:pt x="0" y="142"/>
                  <a:pt x="0" y="222"/>
                </a:cubicBezTo>
                <a:cubicBezTo>
                  <a:pt x="0" y="240"/>
                  <a:pt x="0" y="257"/>
                  <a:pt x="9" y="275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86" y="71"/>
                  <a:pt x="124" y="27"/>
                  <a:pt x="124" y="27"/>
                </a:cubicBezTo>
                <a:close/>
                <a:moveTo>
                  <a:pt x="328" y="18"/>
                </a:moveTo>
                <a:lnTo>
                  <a:pt x="328" y="18"/>
                </a:lnTo>
                <a:cubicBezTo>
                  <a:pt x="293" y="0"/>
                  <a:pt x="266" y="0"/>
                  <a:pt x="231" y="0"/>
                </a:cubicBezTo>
                <a:cubicBezTo>
                  <a:pt x="204" y="0"/>
                  <a:pt x="186" y="0"/>
                  <a:pt x="160" y="9"/>
                </a:cubicBezTo>
                <a:cubicBezTo>
                  <a:pt x="328" y="159"/>
                  <a:pt x="328" y="159"/>
                  <a:pt x="328" y="159"/>
                </a:cubicBezTo>
                <a:lnTo>
                  <a:pt x="328" y="18"/>
                </a:lnTo>
                <a:close/>
                <a:moveTo>
                  <a:pt x="363" y="36"/>
                </a:moveTo>
                <a:lnTo>
                  <a:pt x="363" y="36"/>
                </a:lnTo>
                <a:cubicBezTo>
                  <a:pt x="363" y="302"/>
                  <a:pt x="363" y="302"/>
                  <a:pt x="363" y="302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452" y="275"/>
                  <a:pt x="460" y="248"/>
                  <a:pt x="460" y="222"/>
                </a:cubicBezTo>
                <a:cubicBezTo>
                  <a:pt x="460" y="151"/>
                  <a:pt x="416" y="80"/>
                  <a:pt x="363" y="36"/>
                </a:cubicBezTo>
                <a:close/>
                <a:moveTo>
                  <a:pt x="18" y="310"/>
                </a:moveTo>
                <a:lnTo>
                  <a:pt x="18" y="310"/>
                </a:lnTo>
                <a:cubicBezTo>
                  <a:pt x="35" y="355"/>
                  <a:pt x="62" y="390"/>
                  <a:pt x="106" y="417"/>
                </a:cubicBezTo>
                <a:cubicBezTo>
                  <a:pt x="106" y="231"/>
                  <a:pt x="106" y="231"/>
                  <a:pt x="106" y="231"/>
                </a:cubicBezTo>
                <a:cubicBezTo>
                  <a:pt x="53" y="284"/>
                  <a:pt x="53" y="284"/>
                  <a:pt x="53" y="284"/>
                </a:cubicBezTo>
                <a:cubicBezTo>
                  <a:pt x="35" y="293"/>
                  <a:pt x="18" y="310"/>
                  <a:pt x="18" y="310"/>
                </a:cubicBezTo>
                <a:close/>
                <a:moveTo>
                  <a:pt x="133" y="434"/>
                </a:moveTo>
                <a:lnTo>
                  <a:pt x="133" y="434"/>
                </a:lnTo>
                <a:cubicBezTo>
                  <a:pt x="160" y="443"/>
                  <a:pt x="186" y="452"/>
                  <a:pt x="213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328" y="443"/>
                  <a:pt x="390" y="399"/>
                  <a:pt x="434" y="337"/>
                </a:cubicBezTo>
                <a:cubicBezTo>
                  <a:pt x="133" y="337"/>
                  <a:pt x="133" y="337"/>
                  <a:pt x="133" y="337"/>
                </a:cubicBezTo>
                <a:lnTo>
                  <a:pt x="133" y="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6" name="Freeform 65"/>
          <p:cNvSpPr>
            <a:spLocks noChangeArrowheads="1"/>
          </p:cNvSpPr>
          <p:nvPr/>
        </p:nvSpPr>
        <p:spPr bwMode="auto">
          <a:xfrm>
            <a:off x="6648308" y="2967568"/>
            <a:ext cx="359740" cy="201084"/>
          </a:xfrm>
          <a:custGeom>
            <a:avLst/>
            <a:gdLst>
              <a:gd name="T0" fmla="*/ 195 w 497"/>
              <a:gd name="T1" fmla="*/ 205 h 276"/>
              <a:gd name="T2" fmla="*/ 195 w 497"/>
              <a:gd name="T3" fmla="*/ 205 h 276"/>
              <a:gd name="T4" fmla="*/ 133 w 497"/>
              <a:gd name="T5" fmla="*/ 230 h 276"/>
              <a:gd name="T6" fmla="*/ 53 w 497"/>
              <a:gd name="T7" fmla="*/ 142 h 276"/>
              <a:gd name="T8" fmla="*/ 133 w 497"/>
              <a:gd name="T9" fmla="*/ 45 h 276"/>
              <a:gd name="T10" fmla="*/ 212 w 497"/>
              <a:gd name="T11" fmla="*/ 115 h 276"/>
              <a:gd name="T12" fmla="*/ 230 w 497"/>
              <a:gd name="T13" fmla="*/ 177 h 276"/>
              <a:gd name="T14" fmla="*/ 381 w 497"/>
              <a:gd name="T15" fmla="*/ 275 h 276"/>
              <a:gd name="T16" fmla="*/ 496 w 497"/>
              <a:gd name="T17" fmla="*/ 195 h 276"/>
              <a:gd name="T18" fmla="*/ 425 w 497"/>
              <a:gd name="T19" fmla="*/ 115 h 276"/>
              <a:gd name="T20" fmla="*/ 381 w 497"/>
              <a:gd name="T21" fmla="*/ 107 h 276"/>
              <a:gd name="T22" fmla="*/ 354 w 497"/>
              <a:gd name="T23" fmla="*/ 71 h 276"/>
              <a:gd name="T24" fmla="*/ 390 w 497"/>
              <a:gd name="T25" fmla="*/ 45 h 276"/>
              <a:gd name="T26" fmla="*/ 434 w 497"/>
              <a:gd name="T27" fmla="*/ 80 h 276"/>
              <a:gd name="T28" fmla="*/ 496 w 497"/>
              <a:gd name="T29" fmla="*/ 71 h 276"/>
              <a:gd name="T30" fmla="*/ 399 w 497"/>
              <a:gd name="T31" fmla="*/ 0 h 276"/>
              <a:gd name="T32" fmla="*/ 293 w 497"/>
              <a:gd name="T33" fmla="*/ 80 h 276"/>
              <a:gd name="T34" fmla="*/ 363 w 497"/>
              <a:gd name="T35" fmla="*/ 151 h 276"/>
              <a:gd name="T36" fmla="*/ 399 w 497"/>
              <a:gd name="T37" fmla="*/ 160 h 276"/>
              <a:gd name="T38" fmla="*/ 434 w 497"/>
              <a:gd name="T39" fmla="*/ 195 h 276"/>
              <a:gd name="T40" fmla="*/ 381 w 497"/>
              <a:gd name="T41" fmla="*/ 230 h 276"/>
              <a:gd name="T42" fmla="*/ 284 w 497"/>
              <a:gd name="T43" fmla="*/ 160 h 276"/>
              <a:gd name="T44" fmla="*/ 256 w 497"/>
              <a:gd name="T45" fmla="*/ 98 h 276"/>
              <a:gd name="T46" fmla="*/ 133 w 497"/>
              <a:gd name="T47" fmla="*/ 0 h 276"/>
              <a:gd name="T48" fmla="*/ 0 w 497"/>
              <a:gd name="T49" fmla="*/ 142 h 276"/>
              <a:gd name="T50" fmla="*/ 133 w 497"/>
              <a:gd name="T51" fmla="*/ 275 h 276"/>
              <a:gd name="T52" fmla="*/ 212 w 497"/>
              <a:gd name="T53" fmla="*/ 249 h 276"/>
              <a:gd name="T54" fmla="*/ 195 w 497"/>
              <a:gd name="T55" fmla="*/ 20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76">
                <a:moveTo>
                  <a:pt x="195" y="205"/>
                </a:moveTo>
                <a:lnTo>
                  <a:pt x="195" y="205"/>
                </a:lnTo>
                <a:cubicBezTo>
                  <a:pt x="186" y="213"/>
                  <a:pt x="168" y="230"/>
                  <a:pt x="133" y="230"/>
                </a:cubicBezTo>
                <a:cubicBezTo>
                  <a:pt x="89" y="230"/>
                  <a:pt x="53" y="195"/>
                  <a:pt x="53" y="142"/>
                </a:cubicBezTo>
                <a:cubicBezTo>
                  <a:pt x="53" y="71"/>
                  <a:pt x="97" y="45"/>
                  <a:pt x="133" y="45"/>
                </a:cubicBezTo>
                <a:cubicBezTo>
                  <a:pt x="186" y="45"/>
                  <a:pt x="195" y="80"/>
                  <a:pt x="212" y="115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48" y="230"/>
                  <a:pt x="284" y="275"/>
                  <a:pt x="381" y="275"/>
                </a:cubicBezTo>
                <a:cubicBezTo>
                  <a:pt x="452" y="275"/>
                  <a:pt x="496" y="258"/>
                  <a:pt x="496" y="195"/>
                </a:cubicBezTo>
                <a:cubicBezTo>
                  <a:pt x="496" y="151"/>
                  <a:pt x="469" y="124"/>
                  <a:pt x="425" y="115"/>
                </a:cubicBezTo>
                <a:cubicBezTo>
                  <a:pt x="381" y="107"/>
                  <a:pt x="381" y="107"/>
                  <a:pt x="381" y="107"/>
                </a:cubicBezTo>
                <a:cubicBezTo>
                  <a:pt x="363" y="98"/>
                  <a:pt x="354" y="89"/>
                  <a:pt x="354" y="71"/>
                </a:cubicBezTo>
                <a:cubicBezTo>
                  <a:pt x="354" y="53"/>
                  <a:pt x="363" y="45"/>
                  <a:pt x="390" y="45"/>
                </a:cubicBezTo>
                <a:cubicBezTo>
                  <a:pt x="416" y="45"/>
                  <a:pt x="434" y="53"/>
                  <a:pt x="434" y="80"/>
                </a:cubicBezTo>
                <a:cubicBezTo>
                  <a:pt x="496" y="71"/>
                  <a:pt x="496" y="71"/>
                  <a:pt x="496" y="71"/>
                </a:cubicBezTo>
                <a:cubicBezTo>
                  <a:pt x="487" y="18"/>
                  <a:pt x="452" y="0"/>
                  <a:pt x="399" y="0"/>
                </a:cubicBezTo>
                <a:cubicBezTo>
                  <a:pt x="346" y="0"/>
                  <a:pt x="293" y="18"/>
                  <a:pt x="293" y="80"/>
                </a:cubicBezTo>
                <a:cubicBezTo>
                  <a:pt x="293" y="115"/>
                  <a:pt x="309" y="142"/>
                  <a:pt x="363" y="151"/>
                </a:cubicBezTo>
                <a:cubicBezTo>
                  <a:pt x="399" y="160"/>
                  <a:pt x="399" y="160"/>
                  <a:pt x="399" y="160"/>
                </a:cubicBezTo>
                <a:cubicBezTo>
                  <a:pt x="425" y="169"/>
                  <a:pt x="434" y="186"/>
                  <a:pt x="434" y="195"/>
                </a:cubicBezTo>
                <a:cubicBezTo>
                  <a:pt x="434" y="222"/>
                  <a:pt x="416" y="230"/>
                  <a:pt x="381" y="230"/>
                </a:cubicBezTo>
                <a:cubicBezTo>
                  <a:pt x="319" y="230"/>
                  <a:pt x="293" y="195"/>
                  <a:pt x="284" y="160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39" y="27"/>
                  <a:pt x="212" y="0"/>
                  <a:pt x="133" y="0"/>
                </a:cubicBezTo>
                <a:cubicBezTo>
                  <a:pt x="62" y="0"/>
                  <a:pt x="0" y="53"/>
                  <a:pt x="0" y="142"/>
                </a:cubicBezTo>
                <a:cubicBezTo>
                  <a:pt x="0" y="230"/>
                  <a:pt x="62" y="275"/>
                  <a:pt x="133" y="275"/>
                </a:cubicBezTo>
                <a:cubicBezTo>
                  <a:pt x="177" y="275"/>
                  <a:pt x="203" y="258"/>
                  <a:pt x="212" y="249"/>
                </a:cubicBezTo>
                <a:lnTo>
                  <a:pt x="195" y="20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7" name="Freeform 66"/>
          <p:cNvSpPr>
            <a:spLocks noChangeArrowheads="1"/>
          </p:cNvSpPr>
          <p:nvPr/>
        </p:nvSpPr>
        <p:spPr bwMode="auto">
          <a:xfrm>
            <a:off x="7372019" y="2897718"/>
            <a:ext cx="347043" cy="340783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302 w 479"/>
              <a:gd name="T13" fmla="*/ 303 h 471"/>
              <a:gd name="T14" fmla="*/ 302 w 479"/>
              <a:gd name="T15" fmla="*/ 303 h 471"/>
              <a:gd name="T16" fmla="*/ 230 w 479"/>
              <a:gd name="T17" fmla="*/ 258 h 471"/>
              <a:gd name="T18" fmla="*/ 222 w 479"/>
              <a:gd name="T19" fmla="*/ 222 h 471"/>
              <a:gd name="T20" fmla="*/ 186 w 479"/>
              <a:gd name="T21" fmla="*/ 187 h 471"/>
              <a:gd name="T22" fmla="*/ 142 w 479"/>
              <a:gd name="T23" fmla="*/ 240 h 471"/>
              <a:gd name="T24" fmla="*/ 177 w 479"/>
              <a:gd name="T25" fmla="*/ 284 h 471"/>
              <a:gd name="T26" fmla="*/ 213 w 479"/>
              <a:gd name="T27" fmla="*/ 267 h 471"/>
              <a:gd name="T28" fmla="*/ 222 w 479"/>
              <a:gd name="T29" fmla="*/ 293 h 471"/>
              <a:gd name="T30" fmla="*/ 177 w 479"/>
              <a:gd name="T31" fmla="*/ 303 h 471"/>
              <a:gd name="T32" fmla="*/ 115 w 479"/>
              <a:gd name="T33" fmla="*/ 240 h 471"/>
              <a:gd name="T34" fmla="*/ 177 w 479"/>
              <a:gd name="T35" fmla="*/ 160 h 471"/>
              <a:gd name="T36" fmla="*/ 249 w 479"/>
              <a:gd name="T37" fmla="*/ 213 h 471"/>
              <a:gd name="T38" fmla="*/ 257 w 479"/>
              <a:gd name="T39" fmla="*/ 249 h 471"/>
              <a:gd name="T40" fmla="*/ 310 w 479"/>
              <a:gd name="T41" fmla="*/ 284 h 471"/>
              <a:gd name="T42" fmla="*/ 337 w 479"/>
              <a:gd name="T43" fmla="*/ 267 h 471"/>
              <a:gd name="T44" fmla="*/ 319 w 479"/>
              <a:gd name="T45" fmla="*/ 249 h 471"/>
              <a:gd name="T46" fmla="*/ 293 w 479"/>
              <a:gd name="T47" fmla="*/ 240 h 471"/>
              <a:gd name="T48" fmla="*/ 266 w 479"/>
              <a:gd name="T49" fmla="*/ 205 h 471"/>
              <a:gd name="T50" fmla="*/ 319 w 479"/>
              <a:gd name="T51" fmla="*/ 160 h 471"/>
              <a:gd name="T52" fmla="*/ 363 w 479"/>
              <a:gd name="T53" fmla="*/ 205 h 471"/>
              <a:gd name="T54" fmla="*/ 337 w 479"/>
              <a:gd name="T55" fmla="*/ 205 h 471"/>
              <a:gd name="T56" fmla="*/ 310 w 479"/>
              <a:gd name="T57" fmla="*/ 187 h 471"/>
              <a:gd name="T58" fmla="*/ 293 w 479"/>
              <a:gd name="T59" fmla="*/ 205 h 471"/>
              <a:gd name="T60" fmla="*/ 310 w 479"/>
              <a:gd name="T61" fmla="*/ 222 h 471"/>
              <a:gd name="T62" fmla="*/ 328 w 479"/>
              <a:gd name="T63" fmla="*/ 222 h 471"/>
              <a:gd name="T64" fmla="*/ 363 w 479"/>
              <a:gd name="T65" fmla="*/ 267 h 471"/>
              <a:gd name="T66" fmla="*/ 302 w 479"/>
              <a:gd name="T67" fmla="*/ 30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302" y="303"/>
                </a:moveTo>
                <a:lnTo>
                  <a:pt x="302" y="303"/>
                </a:lnTo>
                <a:cubicBezTo>
                  <a:pt x="257" y="303"/>
                  <a:pt x="240" y="284"/>
                  <a:pt x="230" y="258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13" y="205"/>
                  <a:pt x="204" y="187"/>
                  <a:pt x="186" y="187"/>
                </a:cubicBezTo>
                <a:cubicBezTo>
                  <a:pt x="169" y="187"/>
                  <a:pt x="142" y="205"/>
                  <a:pt x="142" y="240"/>
                </a:cubicBezTo>
                <a:cubicBezTo>
                  <a:pt x="142" y="267"/>
                  <a:pt x="159" y="284"/>
                  <a:pt x="177" y="284"/>
                </a:cubicBezTo>
                <a:cubicBezTo>
                  <a:pt x="195" y="284"/>
                  <a:pt x="204" y="275"/>
                  <a:pt x="213" y="267"/>
                </a:cubicBezTo>
                <a:cubicBezTo>
                  <a:pt x="222" y="293"/>
                  <a:pt x="222" y="293"/>
                  <a:pt x="222" y="293"/>
                </a:cubicBezTo>
                <a:cubicBezTo>
                  <a:pt x="213" y="293"/>
                  <a:pt x="204" y="303"/>
                  <a:pt x="177" y="303"/>
                </a:cubicBezTo>
                <a:cubicBezTo>
                  <a:pt x="151" y="303"/>
                  <a:pt x="115" y="284"/>
                  <a:pt x="115" y="240"/>
                </a:cubicBezTo>
                <a:cubicBezTo>
                  <a:pt x="115" y="196"/>
                  <a:pt x="151" y="160"/>
                  <a:pt x="177" y="160"/>
                </a:cubicBezTo>
                <a:cubicBezTo>
                  <a:pt x="222" y="160"/>
                  <a:pt x="230" y="178"/>
                  <a:pt x="249" y="213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66" y="267"/>
                  <a:pt x="275" y="284"/>
                  <a:pt x="310" y="284"/>
                </a:cubicBezTo>
                <a:cubicBezTo>
                  <a:pt x="328" y="284"/>
                  <a:pt x="337" y="275"/>
                  <a:pt x="337" y="267"/>
                </a:cubicBezTo>
                <a:cubicBezTo>
                  <a:pt x="337" y="258"/>
                  <a:pt x="328" y="249"/>
                  <a:pt x="319" y="249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75" y="240"/>
                  <a:pt x="266" y="222"/>
                  <a:pt x="266" y="205"/>
                </a:cubicBezTo>
                <a:cubicBezTo>
                  <a:pt x="266" y="178"/>
                  <a:pt x="293" y="160"/>
                  <a:pt x="319" y="160"/>
                </a:cubicBezTo>
                <a:cubicBezTo>
                  <a:pt x="346" y="160"/>
                  <a:pt x="363" y="178"/>
                  <a:pt x="363" y="205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37" y="196"/>
                  <a:pt x="328" y="187"/>
                  <a:pt x="310" y="187"/>
                </a:cubicBezTo>
                <a:cubicBezTo>
                  <a:pt x="302" y="187"/>
                  <a:pt x="293" y="196"/>
                  <a:pt x="293" y="205"/>
                </a:cubicBezTo>
                <a:cubicBezTo>
                  <a:pt x="293" y="213"/>
                  <a:pt x="293" y="213"/>
                  <a:pt x="310" y="222"/>
                </a:cubicBezTo>
                <a:cubicBezTo>
                  <a:pt x="328" y="222"/>
                  <a:pt x="328" y="222"/>
                  <a:pt x="328" y="222"/>
                </a:cubicBezTo>
                <a:cubicBezTo>
                  <a:pt x="355" y="231"/>
                  <a:pt x="363" y="240"/>
                  <a:pt x="363" y="267"/>
                </a:cubicBezTo>
                <a:cubicBezTo>
                  <a:pt x="363" y="293"/>
                  <a:pt x="337" y="303"/>
                  <a:pt x="302" y="3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8" name="Freeform 67"/>
          <p:cNvSpPr>
            <a:spLocks noChangeArrowheads="1"/>
          </p:cNvSpPr>
          <p:nvPr/>
        </p:nvSpPr>
        <p:spPr bwMode="auto">
          <a:xfrm>
            <a:off x="5211465" y="2929468"/>
            <a:ext cx="359740" cy="277284"/>
          </a:xfrm>
          <a:custGeom>
            <a:avLst/>
            <a:gdLst>
              <a:gd name="T0" fmla="*/ 275 w 497"/>
              <a:gd name="T1" fmla="*/ 142 h 382"/>
              <a:gd name="T2" fmla="*/ 275 w 497"/>
              <a:gd name="T3" fmla="*/ 142 h 382"/>
              <a:gd name="T4" fmla="*/ 310 w 497"/>
              <a:gd name="T5" fmla="*/ 160 h 382"/>
              <a:gd name="T6" fmla="*/ 354 w 497"/>
              <a:gd name="T7" fmla="*/ 142 h 382"/>
              <a:gd name="T8" fmla="*/ 354 w 497"/>
              <a:gd name="T9" fmla="*/ 115 h 382"/>
              <a:gd name="T10" fmla="*/ 248 w 497"/>
              <a:gd name="T11" fmla="*/ 0 h 382"/>
              <a:gd name="T12" fmla="*/ 132 w 497"/>
              <a:gd name="T13" fmla="*/ 115 h 382"/>
              <a:gd name="T14" fmla="*/ 132 w 497"/>
              <a:gd name="T15" fmla="*/ 266 h 382"/>
              <a:gd name="T16" fmla="*/ 107 w 497"/>
              <a:gd name="T17" fmla="*/ 293 h 382"/>
              <a:gd name="T18" fmla="*/ 88 w 497"/>
              <a:gd name="T19" fmla="*/ 266 h 382"/>
              <a:gd name="T20" fmla="*/ 88 w 497"/>
              <a:gd name="T21" fmla="*/ 204 h 382"/>
              <a:gd name="T22" fmla="*/ 0 w 497"/>
              <a:gd name="T23" fmla="*/ 204 h 382"/>
              <a:gd name="T24" fmla="*/ 0 w 497"/>
              <a:gd name="T25" fmla="*/ 266 h 382"/>
              <a:gd name="T26" fmla="*/ 107 w 497"/>
              <a:gd name="T27" fmla="*/ 381 h 382"/>
              <a:gd name="T28" fmla="*/ 222 w 497"/>
              <a:gd name="T29" fmla="*/ 266 h 382"/>
              <a:gd name="T30" fmla="*/ 222 w 497"/>
              <a:gd name="T31" fmla="*/ 115 h 382"/>
              <a:gd name="T32" fmla="*/ 248 w 497"/>
              <a:gd name="T33" fmla="*/ 89 h 382"/>
              <a:gd name="T34" fmla="*/ 275 w 497"/>
              <a:gd name="T35" fmla="*/ 115 h 382"/>
              <a:gd name="T36" fmla="*/ 275 w 497"/>
              <a:gd name="T37" fmla="*/ 142 h 382"/>
              <a:gd name="T38" fmla="*/ 407 w 497"/>
              <a:gd name="T39" fmla="*/ 204 h 382"/>
              <a:gd name="T40" fmla="*/ 407 w 497"/>
              <a:gd name="T41" fmla="*/ 204 h 382"/>
              <a:gd name="T42" fmla="*/ 407 w 497"/>
              <a:gd name="T43" fmla="*/ 266 h 382"/>
              <a:gd name="T44" fmla="*/ 381 w 497"/>
              <a:gd name="T45" fmla="*/ 293 h 382"/>
              <a:gd name="T46" fmla="*/ 354 w 497"/>
              <a:gd name="T47" fmla="*/ 266 h 382"/>
              <a:gd name="T48" fmla="*/ 354 w 497"/>
              <a:gd name="T49" fmla="*/ 204 h 382"/>
              <a:gd name="T50" fmla="*/ 310 w 497"/>
              <a:gd name="T51" fmla="*/ 222 h 382"/>
              <a:gd name="T52" fmla="*/ 275 w 497"/>
              <a:gd name="T53" fmla="*/ 204 h 382"/>
              <a:gd name="T54" fmla="*/ 275 w 497"/>
              <a:gd name="T55" fmla="*/ 266 h 382"/>
              <a:gd name="T56" fmla="*/ 381 w 497"/>
              <a:gd name="T57" fmla="*/ 381 h 382"/>
              <a:gd name="T58" fmla="*/ 496 w 497"/>
              <a:gd name="T59" fmla="*/ 266 h 382"/>
              <a:gd name="T60" fmla="*/ 496 w 497"/>
              <a:gd name="T61" fmla="*/ 204 h 382"/>
              <a:gd name="T62" fmla="*/ 407 w 497"/>
              <a:gd name="T63" fmla="*/ 204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" h="382">
                <a:moveTo>
                  <a:pt x="275" y="142"/>
                </a:moveTo>
                <a:lnTo>
                  <a:pt x="275" y="142"/>
                </a:lnTo>
                <a:cubicBezTo>
                  <a:pt x="310" y="160"/>
                  <a:pt x="310" y="160"/>
                  <a:pt x="310" y="160"/>
                </a:cubicBezTo>
                <a:cubicBezTo>
                  <a:pt x="354" y="142"/>
                  <a:pt x="354" y="142"/>
                  <a:pt x="354" y="142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53"/>
                  <a:pt x="310" y="0"/>
                  <a:pt x="248" y="0"/>
                </a:cubicBezTo>
                <a:cubicBezTo>
                  <a:pt x="186" y="0"/>
                  <a:pt x="132" y="53"/>
                  <a:pt x="132" y="115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2" y="283"/>
                  <a:pt x="124" y="293"/>
                  <a:pt x="107" y="293"/>
                </a:cubicBezTo>
                <a:cubicBezTo>
                  <a:pt x="97" y="293"/>
                  <a:pt x="88" y="283"/>
                  <a:pt x="88" y="266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328"/>
                  <a:pt x="53" y="381"/>
                  <a:pt x="107" y="381"/>
                </a:cubicBezTo>
                <a:cubicBezTo>
                  <a:pt x="169" y="381"/>
                  <a:pt x="222" y="328"/>
                  <a:pt x="222" y="266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98"/>
                  <a:pt x="230" y="89"/>
                  <a:pt x="248" y="89"/>
                </a:cubicBezTo>
                <a:cubicBezTo>
                  <a:pt x="266" y="89"/>
                  <a:pt x="275" y="98"/>
                  <a:pt x="275" y="115"/>
                </a:cubicBezTo>
                <a:lnTo>
                  <a:pt x="275" y="142"/>
                </a:lnTo>
                <a:close/>
                <a:moveTo>
                  <a:pt x="407" y="204"/>
                </a:moveTo>
                <a:lnTo>
                  <a:pt x="407" y="204"/>
                </a:lnTo>
                <a:cubicBezTo>
                  <a:pt x="407" y="266"/>
                  <a:pt x="407" y="266"/>
                  <a:pt x="407" y="266"/>
                </a:cubicBezTo>
                <a:cubicBezTo>
                  <a:pt x="407" y="283"/>
                  <a:pt x="399" y="293"/>
                  <a:pt x="381" y="293"/>
                </a:cubicBezTo>
                <a:cubicBezTo>
                  <a:pt x="372" y="293"/>
                  <a:pt x="354" y="283"/>
                  <a:pt x="354" y="266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275" y="204"/>
                  <a:pt x="275" y="204"/>
                  <a:pt x="275" y="204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328"/>
                  <a:pt x="328" y="381"/>
                  <a:pt x="381" y="381"/>
                </a:cubicBezTo>
                <a:cubicBezTo>
                  <a:pt x="443" y="381"/>
                  <a:pt x="496" y="328"/>
                  <a:pt x="496" y="266"/>
                </a:cubicBezTo>
                <a:cubicBezTo>
                  <a:pt x="496" y="204"/>
                  <a:pt x="496" y="204"/>
                  <a:pt x="496" y="204"/>
                </a:cubicBezTo>
                <a:lnTo>
                  <a:pt x="407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89" name="Freeform 68"/>
          <p:cNvSpPr>
            <a:spLocks noChangeArrowheads="1"/>
          </p:cNvSpPr>
          <p:nvPr/>
        </p:nvSpPr>
        <p:spPr bwMode="auto">
          <a:xfrm>
            <a:off x="3789435" y="2904068"/>
            <a:ext cx="334346" cy="328084"/>
          </a:xfrm>
          <a:custGeom>
            <a:avLst/>
            <a:gdLst>
              <a:gd name="T0" fmla="*/ 221 w 461"/>
              <a:gd name="T1" fmla="*/ 160 h 454"/>
              <a:gd name="T2" fmla="*/ 221 w 461"/>
              <a:gd name="T3" fmla="*/ 160 h 454"/>
              <a:gd name="T4" fmla="*/ 150 w 461"/>
              <a:gd name="T5" fmla="*/ 54 h 454"/>
              <a:gd name="T6" fmla="*/ 35 w 461"/>
              <a:gd name="T7" fmla="*/ 187 h 454"/>
              <a:gd name="T8" fmla="*/ 221 w 461"/>
              <a:gd name="T9" fmla="*/ 160 h 454"/>
              <a:gd name="T10" fmla="*/ 239 w 461"/>
              <a:gd name="T11" fmla="*/ 231 h 454"/>
              <a:gd name="T12" fmla="*/ 239 w 461"/>
              <a:gd name="T13" fmla="*/ 231 h 454"/>
              <a:gd name="T14" fmla="*/ 248 w 461"/>
              <a:gd name="T15" fmla="*/ 222 h 454"/>
              <a:gd name="T16" fmla="*/ 239 w 461"/>
              <a:gd name="T17" fmla="*/ 196 h 454"/>
              <a:gd name="T18" fmla="*/ 35 w 461"/>
              <a:gd name="T19" fmla="*/ 222 h 454"/>
              <a:gd name="T20" fmla="*/ 35 w 461"/>
              <a:gd name="T21" fmla="*/ 222 h 454"/>
              <a:gd name="T22" fmla="*/ 88 w 461"/>
              <a:gd name="T23" fmla="*/ 355 h 454"/>
              <a:gd name="T24" fmla="*/ 88 w 461"/>
              <a:gd name="T25" fmla="*/ 355 h 454"/>
              <a:gd name="T26" fmla="*/ 239 w 461"/>
              <a:gd name="T27" fmla="*/ 231 h 454"/>
              <a:gd name="T28" fmla="*/ 106 w 461"/>
              <a:gd name="T29" fmla="*/ 382 h 454"/>
              <a:gd name="T30" fmla="*/ 106 w 461"/>
              <a:gd name="T31" fmla="*/ 382 h 454"/>
              <a:gd name="T32" fmla="*/ 106 w 461"/>
              <a:gd name="T33" fmla="*/ 382 h 454"/>
              <a:gd name="T34" fmla="*/ 106 w 461"/>
              <a:gd name="T35" fmla="*/ 373 h 454"/>
              <a:gd name="T36" fmla="*/ 106 w 461"/>
              <a:gd name="T37" fmla="*/ 382 h 454"/>
              <a:gd name="T38" fmla="*/ 186 w 461"/>
              <a:gd name="T39" fmla="*/ 36 h 454"/>
              <a:gd name="T40" fmla="*/ 186 w 461"/>
              <a:gd name="T41" fmla="*/ 36 h 454"/>
              <a:gd name="T42" fmla="*/ 354 w 461"/>
              <a:gd name="T43" fmla="*/ 81 h 454"/>
              <a:gd name="T44" fmla="*/ 354 w 461"/>
              <a:gd name="T45" fmla="*/ 81 h 454"/>
              <a:gd name="T46" fmla="*/ 231 w 461"/>
              <a:gd name="T47" fmla="*/ 28 h 454"/>
              <a:gd name="T48" fmla="*/ 186 w 461"/>
              <a:gd name="T49" fmla="*/ 36 h 454"/>
              <a:gd name="T50" fmla="*/ 256 w 461"/>
              <a:gd name="T51" fmla="*/ 151 h 454"/>
              <a:gd name="T52" fmla="*/ 354 w 461"/>
              <a:gd name="T53" fmla="*/ 81 h 454"/>
              <a:gd name="T54" fmla="*/ 231 w 461"/>
              <a:gd name="T55" fmla="*/ 453 h 454"/>
              <a:gd name="T56" fmla="*/ 231 w 461"/>
              <a:gd name="T57" fmla="*/ 453 h 454"/>
              <a:gd name="T58" fmla="*/ 0 w 461"/>
              <a:gd name="T59" fmla="*/ 222 h 454"/>
              <a:gd name="T60" fmla="*/ 231 w 461"/>
              <a:gd name="T61" fmla="*/ 0 h 454"/>
              <a:gd name="T62" fmla="*/ 460 w 461"/>
              <a:gd name="T63" fmla="*/ 222 h 454"/>
              <a:gd name="T64" fmla="*/ 231 w 461"/>
              <a:gd name="T65" fmla="*/ 453 h 454"/>
              <a:gd name="T66" fmla="*/ 265 w 461"/>
              <a:gd name="T67" fmla="*/ 258 h 454"/>
              <a:gd name="T68" fmla="*/ 265 w 461"/>
              <a:gd name="T69" fmla="*/ 258 h 454"/>
              <a:gd name="T70" fmla="*/ 106 w 461"/>
              <a:gd name="T71" fmla="*/ 382 h 454"/>
              <a:gd name="T72" fmla="*/ 231 w 461"/>
              <a:gd name="T73" fmla="*/ 417 h 454"/>
              <a:gd name="T74" fmla="*/ 310 w 461"/>
              <a:gd name="T75" fmla="*/ 408 h 454"/>
              <a:gd name="T76" fmla="*/ 265 w 461"/>
              <a:gd name="T77" fmla="*/ 258 h 454"/>
              <a:gd name="T78" fmla="*/ 275 w 461"/>
              <a:gd name="T79" fmla="*/ 178 h 454"/>
              <a:gd name="T80" fmla="*/ 275 w 461"/>
              <a:gd name="T81" fmla="*/ 178 h 454"/>
              <a:gd name="T82" fmla="*/ 284 w 461"/>
              <a:gd name="T83" fmla="*/ 204 h 454"/>
              <a:gd name="T84" fmla="*/ 292 w 461"/>
              <a:gd name="T85" fmla="*/ 213 h 454"/>
              <a:gd name="T86" fmla="*/ 425 w 461"/>
              <a:gd name="T87" fmla="*/ 222 h 454"/>
              <a:gd name="T88" fmla="*/ 381 w 461"/>
              <a:gd name="T89" fmla="*/ 98 h 454"/>
              <a:gd name="T90" fmla="*/ 275 w 461"/>
              <a:gd name="T91" fmla="*/ 178 h 454"/>
              <a:gd name="T92" fmla="*/ 301 w 461"/>
              <a:gd name="T93" fmla="*/ 249 h 454"/>
              <a:gd name="T94" fmla="*/ 301 w 461"/>
              <a:gd name="T95" fmla="*/ 249 h 454"/>
              <a:gd name="T96" fmla="*/ 337 w 461"/>
              <a:gd name="T97" fmla="*/ 391 h 454"/>
              <a:gd name="T98" fmla="*/ 425 w 461"/>
              <a:gd name="T99" fmla="*/ 258 h 454"/>
              <a:gd name="T100" fmla="*/ 301 w 461"/>
              <a:gd name="T101" fmla="*/ 24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1" h="454">
                <a:moveTo>
                  <a:pt x="221" y="160"/>
                </a:moveTo>
                <a:lnTo>
                  <a:pt x="221" y="160"/>
                </a:lnTo>
                <a:cubicBezTo>
                  <a:pt x="186" y="98"/>
                  <a:pt x="150" y="54"/>
                  <a:pt x="150" y="54"/>
                </a:cubicBezTo>
                <a:cubicBezTo>
                  <a:pt x="88" y="72"/>
                  <a:pt x="53" y="125"/>
                  <a:pt x="35" y="187"/>
                </a:cubicBezTo>
                <a:cubicBezTo>
                  <a:pt x="44" y="187"/>
                  <a:pt x="124" y="187"/>
                  <a:pt x="221" y="160"/>
                </a:cubicBezTo>
                <a:close/>
                <a:moveTo>
                  <a:pt x="239" y="231"/>
                </a:moveTo>
                <a:lnTo>
                  <a:pt x="239" y="231"/>
                </a:lnTo>
                <a:cubicBezTo>
                  <a:pt x="248" y="222"/>
                  <a:pt x="248" y="222"/>
                  <a:pt x="248" y="222"/>
                </a:cubicBezTo>
                <a:cubicBezTo>
                  <a:pt x="248" y="213"/>
                  <a:pt x="239" y="204"/>
                  <a:pt x="239" y="196"/>
                </a:cubicBezTo>
                <a:cubicBezTo>
                  <a:pt x="133" y="222"/>
                  <a:pt x="35" y="222"/>
                  <a:pt x="35" y="222"/>
                </a:cubicBezTo>
                <a:lnTo>
                  <a:pt x="35" y="222"/>
                </a:lnTo>
                <a:cubicBezTo>
                  <a:pt x="35" y="275"/>
                  <a:pt x="53" y="319"/>
                  <a:pt x="88" y="355"/>
                </a:cubicBezTo>
                <a:lnTo>
                  <a:pt x="88" y="355"/>
                </a:lnTo>
                <a:cubicBezTo>
                  <a:pt x="88" y="355"/>
                  <a:pt x="141" y="258"/>
                  <a:pt x="239" y="231"/>
                </a:cubicBezTo>
                <a:close/>
                <a:moveTo>
                  <a:pt x="106" y="382"/>
                </a:moveTo>
                <a:lnTo>
                  <a:pt x="106" y="382"/>
                </a:lnTo>
                <a:lnTo>
                  <a:pt x="106" y="382"/>
                </a:lnTo>
                <a:cubicBezTo>
                  <a:pt x="106" y="382"/>
                  <a:pt x="106" y="382"/>
                  <a:pt x="106" y="373"/>
                </a:cubicBezTo>
                <a:cubicBezTo>
                  <a:pt x="106" y="382"/>
                  <a:pt x="106" y="382"/>
                  <a:pt x="106" y="382"/>
                </a:cubicBezTo>
                <a:close/>
                <a:moveTo>
                  <a:pt x="186" y="36"/>
                </a:moveTo>
                <a:lnTo>
                  <a:pt x="186" y="36"/>
                </a:lnTo>
                <a:close/>
                <a:moveTo>
                  <a:pt x="354" y="81"/>
                </a:moveTo>
                <a:lnTo>
                  <a:pt x="354" y="81"/>
                </a:lnTo>
                <a:cubicBezTo>
                  <a:pt x="328" y="45"/>
                  <a:pt x="284" y="28"/>
                  <a:pt x="231" y="28"/>
                </a:cubicBezTo>
                <a:cubicBezTo>
                  <a:pt x="212" y="28"/>
                  <a:pt x="194" y="36"/>
                  <a:pt x="186" y="36"/>
                </a:cubicBezTo>
                <a:cubicBezTo>
                  <a:pt x="186" y="36"/>
                  <a:pt x="221" y="89"/>
                  <a:pt x="256" y="151"/>
                </a:cubicBezTo>
                <a:cubicBezTo>
                  <a:pt x="328" y="125"/>
                  <a:pt x="354" y="81"/>
                  <a:pt x="354" y="81"/>
                </a:cubicBezTo>
                <a:close/>
                <a:moveTo>
                  <a:pt x="231" y="453"/>
                </a:moveTo>
                <a:lnTo>
                  <a:pt x="231" y="453"/>
                </a:lnTo>
                <a:cubicBezTo>
                  <a:pt x="106" y="453"/>
                  <a:pt x="0" y="355"/>
                  <a:pt x="0" y="222"/>
                </a:cubicBezTo>
                <a:cubicBezTo>
                  <a:pt x="0" y="98"/>
                  <a:pt x="106" y="0"/>
                  <a:pt x="231" y="0"/>
                </a:cubicBezTo>
                <a:cubicBezTo>
                  <a:pt x="354" y="0"/>
                  <a:pt x="460" y="98"/>
                  <a:pt x="460" y="222"/>
                </a:cubicBezTo>
                <a:cubicBezTo>
                  <a:pt x="460" y="355"/>
                  <a:pt x="354" y="453"/>
                  <a:pt x="231" y="453"/>
                </a:cubicBezTo>
                <a:close/>
                <a:moveTo>
                  <a:pt x="265" y="258"/>
                </a:moveTo>
                <a:lnTo>
                  <a:pt x="265" y="258"/>
                </a:lnTo>
                <a:cubicBezTo>
                  <a:pt x="150" y="302"/>
                  <a:pt x="115" y="382"/>
                  <a:pt x="106" y="382"/>
                </a:cubicBezTo>
                <a:cubicBezTo>
                  <a:pt x="141" y="408"/>
                  <a:pt x="186" y="417"/>
                  <a:pt x="231" y="417"/>
                </a:cubicBezTo>
                <a:cubicBezTo>
                  <a:pt x="256" y="417"/>
                  <a:pt x="284" y="417"/>
                  <a:pt x="310" y="408"/>
                </a:cubicBezTo>
                <a:cubicBezTo>
                  <a:pt x="301" y="391"/>
                  <a:pt x="292" y="329"/>
                  <a:pt x="265" y="258"/>
                </a:cubicBezTo>
                <a:close/>
                <a:moveTo>
                  <a:pt x="275" y="178"/>
                </a:moveTo>
                <a:lnTo>
                  <a:pt x="275" y="178"/>
                </a:lnTo>
                <a:cubicBezTo>
                  <a:pt x="275" y="187"/>
                  <a:pt x="284" y="196"/>
                  <a:pt x="284" y="204"/>
                </a:cubicBezTo>
                <a:cubicBezTo>
                  <a:pt x="284" y="213"/>
                  <a:pt x="284" y="213"/>
                  <a:pt x="292" y="213"/>
                </a:cubicBezTo>
                <a:cubicBezTo>
                  <a:pt x="354" y="213"/>
                  <a:pt x="425" y="222"/>
                  <a:pt x="425" y="222"/>
                </a:cubicBezTo>
                <a:cubicBezTo>
                  <a:pt x="425" y="178"/>
                  <a:pt x="407" y="134"/>
                  <a:pt x="381" y="98"/>
                </a:cubicBezTo>
                <a:cubicBezTo>
                  <a:pt x="381" y="107"/>
                  <a:pt x="346" y="151"/>
                  <a:pt x="275" y="178"/>
                </a:cubicBezTo>
                <a:close/>
                <a:moveTo>
                  <a:pt x="301" y="249"/>
                </a:moveTo>
                <a:lnTo>
                  <a:pt x="301" y="249"/>
                </a:lnTo>
                <a:cubicBezTo>
                  <a:pt x="328" y="319"/>
                  <a:pt x="337" y="373"/>
                  <a:pt x="337" y="391"/>
                </a:cubicBezTo>
                <a:cubicBezTo>
                  <a:pt x="381" y="355"/>
                  <a:pt x="416" y="311"/>
                  <a:pt x="425" y="258"/>
                </a:cubicBezTo>
                <a:cubicBezTo>
                  <a:pt x="416" y="258"/>
                  <a:pt x="363" y="240"/>
                  <a:pt x="301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0" name="Freeform 69"/>
          <p:cNvSpPr>
            <a:spLocks noChangeArrowheads="1"/>
          </p:cNvSpPr>
          <p:nvPr/>
        </p:nvSpPr>
        <p:spPr bwMode="auto">
          <a:xfrm>
            <a:off x="9515643" y="3666067"/>
            <a:ext cx="372437" cy="245534"/>
          </a:xfrm>
          <a:custGeom>
            <a:avLst/>
            <a:gdLst>
              <a:gd name="T0" fmla="*/ 203 w 514"/>
              <a:gd name="T1" fmla="*/ 142 h 338"/>
              <a:gd name="T2" fmla="*/ 203 w 514"/>
              <a:gd name="T3" fmla="*/ 142 h 338"/>
              <a:gd name="T4" fmla="*/ 247 w 514"/>
              <a:gd name="T5" fmla="*/ 89 h 338"/>
              <a:gd name="T6" fmla="*/ 159 w 514"/>
              <a:gd name="T7" fmla="*/ 0 h 338"/>
              <a:gd name="T8" fmla="*/ 0 w 514"/>
              <a:gd name="T9" fmla="*/ 0 h 338"/>
              <a:gd name="T10" fmla="*/ 0 w 514"/>
              <a:gd name="T11" fmla="*/ 319 h 338"/>
              <a:gd name="T12" fmla="*/ 159 w 514"/>
              <a:gd name="T13" fmla="*/ 319 h 338"/>
              <a:gd name="T14" fmla="*/ 256 w 514"/>
              <a:gd name="T15" fmla="*/ 222 h 338"/>
              <a:gd name="T16" fmla="*/ 203 w 514"/>
              <a:gd name="T17" fmla="*/ 142 h 338"/>
              <a:gd name="T18" fmla="*/ 71 w 514"/>
              <a:gd name="T19" fmla="*/ 53 h 338"/>
              <a:gd name="T20" fmla="*/ 71 w 514"/>
              <a:gd name="T21" fmla="*/ 53 h 338"/>
              <a:gd name="T22" fmla="*/ 159 w 514"/>
              <a:gd name="T23" fmla="*/ 53 h 338"/>
              <a:gd name="T24" fmla="*/ 186 w 514"/>
              <a:gd name="T25" fmla="*/ 89 h 338"/>
              <a:gd name="T26" fmla="*/ 150 w 514"/>
              <a:gd name="T27" fmla="*/ 125 h 338"/>
              <a:gd name="T28" fmla="*/ 71 w 514"/>
              <a:gd name="T29" fmla="*/ 125 h 338"/>
              <a:gd name="T30" fmla="*/ 71 w 514"/>
              <a:gd name="T31" fmla="*/ 53 h 338"/>
              <a:gd name="T32" fmla="*/ 159 w 514"/>
              <a:gd name="T33" fmla="*/ 266 h 338"/>
              <a:gd name="T34" fmla="*/ 159 w 514"/>
              <a:gd name="T35" fmla="*/ 266 h 338"/>
              <a:gd name="T36" fmla="*/ 71 w 514"/>
              <a:gd name="T37" fmla="*/ 266 h 338"/>
              <a:gd name="T38" fmla="*/ 71 w 514"/>
              <a:gd name="T39" fmla="*/ 178 h 338"/>
              <a:gd name="T40" fmla="*/ 159 w 514"/>
              <a:gd name="T41" fmla="*/ 178 h 338"/>
              <a:gd name="T42" fmla="*/ 194 w 514"/>
              <a:gd name="T43" fmla="*/ 222 h 338"/>
              <a:gd name="T44" fmla="*/ 159 w 514"/>
              <a:gd name="T45" fmla="*/ 266 h 338"/>
              <a:gd name="T46" fmla="*/ 390 w 514"/>
              <a:gd name="T47" fmla="*/ 80 h 338"/>
              <a:gd name="T48" fmla="*/ 390 w 514"/>
              <a:gd name="T49" fmla="*/ 80 h 338"/>
              <a:gd name="T50" fmla="*/ 265 w 514"/>
              <a:gd name="T51" fmla="*/ 204 h 338"/>
              <a:gd name="T52" fmla="*/ 390 w 514"/>
              <a:gd name="T53" fmla="*/ 328 h 338"/>
              <a:gd name="T54" fmla="*/ 496 w 514"/>
              <a:gd name="T55" fmla="*/ 240 h 338"/>
              <a:gd name="T56" fmla="*/ 443 w 514"/>
              <a:gd name="T57" fmla="*/ 240 h 338"/>
              <a:gd name="T58" fmla="*/ 390 w 514"/>
              <a:gd name="T59" fmla="*/ 275 h 338"/>
              <a:gd name="T60" fmla="*/ 337 w 514"/>
              <a:gd name="T61" fmla="*/ 222 h 338"/>
              <a:gd name="T62" fmla="*/ 496 w 514"/>
              <a:gd name="T63" fmla="*/ 222 h 338"/>
              <a:gd name="T64" fmla="*/ 390 w 514"/>
              <a:gd name="T65" fmla="*/ 80 h 338"/>
              <a:gd name="T66" fmla="*/ 434 w 514"/>
              <a:gd name="T67" fmla="*/ 178 h 338"/>
              <a:gd name="T68" fmla="*/ 434 w 514"/>
              <a:gd name="T69" fmla="*/ 178 h 338"/>
              <a:gd name="T70" fmla="*/ 337 w 514"/>
              <a:gd name="T71" fmla="*/ 178 h 338"/>
              <a:gd name="T72" fmla="*/ 390 w 514"/>
              <a:gd name="T73" fmla="*/ 125 h 338"/>
              <a:gd name="T74" fmla="*/ 434 w 514"/>
              <a:gd name="T75" fmla="*/ 178 h 338"/>
              <a:gd name="T76" fmla="*/ 452 w 514"/>
              <a:gd name="T77" fmla="*/ 18 h 338"/>
              <a:gd name="T78" fmla="*/ 452 w 514"/>
              <a:gd name="T79" fmla="*/ 18 h 338"/>
              <a:gd name="T80" fmla="*/ 319 w 514"/>
              <a:gd name="T81" fmla="*/ 18 h 338"/>
              <a:gd name="T82" fmla="*/ 319 w 514"/>
              <a:gd name="T83" fmla="*/ 62 h 338"/>
              <a:gd name="T84" fmla="*/ 452 w 514"/>
              <a:gd name="T85" fmla="*/ 62 h 338"/>
              <a:gd name="T86" fmla="*/ 452 w 514"/>
              <a:gd name="T87" fmla="*/ 1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1" name="Freeform 70"/>
          <p:cNvSpPr>
            <a:spLocks noChangeArrowheads="1"/>
          </p:cNvSpPr>
          <p:nvPr/>
        </p:nvSpPr>
        <p:spPr bwMode="auto">
          <a:xfrm>
            <a:off x="985582" y="2904068"/>
            <a:ext cx="203147" cy="328084"/>
          </a:xfrm>
          <a:custGeom>
            <a:avLst/>
            <a:gdLst>
              <a:gd name="T0" fmla="*/ 283 w 284"/>
              <a:gd name="T1" fmla="*/ 426 h 454"/>
              <a:gd name="T2" fmla="*/ 283 w 284"/>
              <a:gd name="T3" fmla="*/ 426 h 454"/>
              <a:gd name="T4" fmla="*/ 230 w 284"/>
              <a:gd name="T5" fmla="*/ 453 h 454"/>
              <a:gd name="T6" fmla="*/ 177 w 284"/>
              <a:gd name="T7" fmla="*/ 453 h 454"/>
              <a:gd name="T8" fmla="*/ 124 w 284"/>
              <a:gd name="T9" fmla="*/ 444 h 454"/>
              <a:gd name="T10" fmla="*/ 80 w 284"/>
              <a:gd name="T11" fmla="*/ 426 h 454"/>
              <a:gd name="T12" fmla="*/ 61 w 284"/>
              <a:gd name="T13" fmla="*/ 391 h 454"/>
              <a:gd name="T14" fmla="*/ 53 w 284"/>
              <a:gd name="T15" fmla="*/ 347 h 454"/>
              <a:gd name="T16" fmla="*/ 53 w 284"/>
              <a:gd name="T17" fmla="*/ 187 h 454"/>
              <a:gd name="T18" fmla="*/ 0 w 284"/>
              <a:gd name="T19" fmla="*/ 187 h 454"/>
              <a:gd name="T20" fmla="*/ 0 w 284"/>
              <a:gd name="T21" fmla="*/ 116 h 454"/>
              <a:gd name="T22" fmla="*/ 44 w 284"/>
              <a:gd name="T23" fmla="*/ 98 h 454"/>
              <a:gd name="T24" fmla="*/ 80 w 284"/>
              <a:gd name="T25" fmla="*/ 54 h 454"/>
              <a:gd name="T26" fmla="*/ 97 w 284"/>
              <a:gd name="T27" fmla="*/ 0 h 454"/>
              <a:gd name="T28" fmla="*/ 160 w 284"/>
              <a:gd name="T29" fmla="*/ 0 h 454"/>
              <a:gd name="T30" fmla="*/ 160 w 284"/>
              <a:gd name="T31" fmla="*/ 116 h 454"/>
              <a:gd name="T32" fmla="*/ 266 w 284"/>
              <a:gd name="T33" fmla="*/ 116 h 454"/>
              <a:gd name="T34" fmla="*/ 266 w 284"/>
              <a:gd name="T35" fmla="*/ 187 h 454"/>
              <a:gd name="T36" fmla="*/ 160 w 284"/>
              <a:gd name="T37" fmla="*/ 187 h 454"/>
              <a:gd name="T38" fmla="*/ 160 w 284"/>
              <a:gd name="T39" fmla="*/ 302 h 454"/>
              <a:gd name="T40" fmla="*/ 160 w 284"/>
              <a:gd name="T41" fmla="*/ 355 h 454"/>
              <a:gd name="T42" fmla="*/ 177 w 284"/>
              <a:gd name="T43" fmla="*/ 373 h 454"/>
              <a:gd name="T44" fmla="*/ 213 w 284"/>
              <a:gd name="T45" fmla="*/ 382 h 454"/>
              <a:gd name="T46" fmla="*/ 283 w 284"/>
              <a:gd name="T47" fmla="*/ 355 h 454"/>
              <a:gd name="T48" fmla="*/ 283 w 284"/>
              <a:gd name="T49" fmla="*/ 42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454">
                <a:moveTo>
                  <a:pt x="283" y="426"/>
                </a:moveTo>
                <a:lnTo>
                  <a:pt x="283" y="426"/>
                </a:lnTo>
                <a:cubicBezTo>
                  <a:pt x="257" y="435"/>
                  <a:pt x="239" y="444"/>
                  <a:pt x="230" y="453"/>
                </a:cubicBezTo>
                <a:cubicBezTo>
                  <a:pt x="213" y="453"/>
                  <a:pt x="195" y="453"/>
                  <a:pt x="177" y="453"/>
                </a:cubicBezTo>
                <a:cubicBezTo>
                  <a:pt x="160" y="453"/>
                  <a:pt x="142" y="453"/>
                  <a:pt x="124" y="444"/>
                </a:cubicBezTo>
                <a:cubicBezTo>
                  <a:pt x="106" y="444"/>
                  <a:pt x="88" y="435"/>
                  <a:pt x="80" y="426"/>
                </a:cubicBezTo>
                <a:cubicBezTo>
                  <a:pt x="71" y="417"/>
                  <a:pt x="61" y="400"/>
                  <a:pt x="61" y="391"/>
                </a:cubicBezTo>
                <a:cubicBezTo>
                  <a:pt x="53" y="382"/>
                  <a:pt x="53" y="364"/>
                  <a:pt x="53" y="34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7" y="116"/>
                  <a:pt x="35" y="107"/>
                  <a:pt x="44" y="98"/>
                </a:cubicBezTo>
                <a:cubicBezTo>
                  <a:pt x="61" y="81"/>
                  <a:pt x="71" y="72"/>
                  <a:pt x="80" y="54"/>
                </a:cubicBezTo>
                <a:cubicBezTo>
                  <a:pt x="88" y="36"/>
                  <a:pt x="88" y="19"/>
                  <a:pt x="9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266" y="116"/>
                  <a:pt x="266" y="116"/>
                  <a:pt x="266" y="116"/>
                </a:cubicBezTo>
                <a:cubicBezTo>
                  <a:pt x="266" y="187"/>
                  <a:pt x="266" y="187"/>
                  <a:pt x="266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302"/>
                  <a:pt x="160" y="302"/>
                  <a:pt x="160" y="302"/>
                </a:cubicBezTo>
                <a:cubicBezTo>
                  <a:pt x="160" y="329"/>
                  <a:pt x="160" y="347"/>
                  <a:pt x="160" y="355"/>
                </a:cubicBezTo>
                <a:cubicBezTo>
                  <a:pt x="168" y="364"/>
                  <a:pt x="168" y="364"/>
                  <a:pt x="177" y="373"/>
                </a:cubicBezTo>
                <a:cubicBezTo>
                  <a:pt x="186" y="373"/>
                  <a:pt x="195" y="382"/>
                  <a:pt x="213" y="382"/>
                </a:cubicBezTo>
                <a:cubicBezTo>
                  <a:pt x="230" y="382"/>
                  <a:pt x="257" y="373"/>
                  <a:pt x="283" y="355"/>
                </a:cubicBezTo>
                <a:lnTo>
                  <a:pt x="283" y="4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2" name="Freeform 71"/>
          <p:cNvSpPr>
            <a:spLocks noChangeArrowheads="1"/>
          </p:cNvSpPr>
          <p:nvPr/>
        </p:nvSpPr>
        <p:spPr bwMode="auto">
          <a:xfrm>
            <a:off x="1633113" y="2897718"/>
            <a:ext cx="347043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01 w 480"/>
              <a:gd name="T13" fmla="*/ 338 h 471"/>
              <a:gd name="T14" fmla="*/ 301 w 480"/>
              <a:gd name="T15" fmla="*/ 338 h 471"/>
              <a:gd name="T16" fmla="*/ 274 w 480"/>
              <a:gd name="T17" fmla="*/ 347 h 471"/>
              <a:gd name="T18" fmla="*/ 248 w 480"/>
              <a:gd name="T19" fmla="*/ 347 h 471"/>
              <a:gd name="T20" fmla="*/ 221 w 480"/>
              <a:gd name="T21" fmla="*/ 347 h 471"/>
              <a:gd name="T22" fmla="*/ 204 w 480"/>
              <a:gd name="T23" fmla="*/ 338 h 471"/>
              <a:gd name="T24" fmla="*/ 186 w 480"/>
              <a:gd name="T25" fmla="*/ 320 h 471"/>
              <a:gd name="T26" fmla="*/ 186 w 480"/>
              <a:gd name="T27" fmla="*/ 293 h 471"/>
              <a:gd name="T28" fmla="*/ 186 w 480"/>
              <a:gd name="T29" fmla="*/ 213 h 471"/>
              <a:gd name="T30" fmla="*/ 159 w 480"/>
              <a:gd name="T31" fmla="*/ 213 h 471"/>
              <a:gd name="T32" fmla="*/ 159 w 480"/>
              <a:gd name="T33" fmla="*/ 178 h 471"/>
              <a:gd name="T34" fmla="*/ 186 w 480"/>
              <a:gd name="T35" fmla="*/ 169 h 471"/>
              <a:gd name="T36" fmla="*/ 204 w 480"/>
              <a:gd name="T37" fmla="*/ 151 h 471"/>
              <a:gd name="T38" fmla="*/ 213 w 480"/>
              <a:gd name="T39" fmla="*/ 116 h 471"/>
              <a:gd name="T40" fmla="*/ 239 w 480"/>
              <a:gd name="T41" fmla="*/ 116 h 471"/>
              <a:gd name="T42" fmla="*/ 239 w 480"/>
              <a:gd name="T43" fmla="*/ 178 h 471"/>
              <a:gd name="T44" fmla="*/ 292 w 480"/>
              <a:gd name="T45" fmla="*/ 178 h 471"/>
              <a:gd name="T46" fmla="*/ 292 w 480"/>
              <a:gd name="T47" fmla="*/ 213 h 471"/>
              <a:gd name="T48" fmla="*/ 239 w 480"/>
              <a:gd name="T49" fmla="*/ 213 h 471"/>
              <a:gd name="T50" fmla="*/ 239 w 480"/>
              <a:gd name="T51" fmla="*/ 275 h 471"/>
              <a:gd name="T52" fmla="*/ 239 w 480"/>
              <a:gd name="T53" fmla="*/ 303 h 471"/>
              <a:gd name="T54" fmla="*/ 248 w 480"/>
              <a:gd name="T55" fmla="*/ 311 h 471"/>
              <a:gd name="T56" fmla="*/ 266 w 480"/>
              <a:gd name="T57" fmla="*/ 311 h 471"/>
              <a:gd name="T58" fmla="*/ 301 w 480"/>
              <a:gd name="T59" fmla="*/ 303 h 471"/>
              <a:gd name="T60" fmla="*/ 301 w 480"/>
              <a:gd name="T61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01" y="338"/>
                </a:moveTo>
                <a:lnTo>
                  <a:pt x="301" y="338"/>
                </a:lnTo>
                <a:cubicBezTo>
                  <a:pt x="292" y="347"/>
                  <a:pt x="283" y="347"/>
                  <a:pt x="274" y="347"/>
                </a:cubicBezTo>
                <a:cubicBezTo>
                  <a:pt x="266" y="347"/>
                  <a:pt x="257" y="347"/>
                  <a:pt x="248" y="347"/>
                </a:cubicBezTo>
                <a:cubicBezTo>
                  <a:pt x="239" y="347"/>
                  <a:pt x="230" y="347"/>
                  <a:pt x="221" y="347"/>
                </a:cubicBezTo>
                <a:cubicBezTo>
                  <a:pt x="213" y="347"/>
                  <a:pt x="204" y="338"/>
                  <a:pt x="204" y="338"/>
                </a:cubicBezTo>
                <a:cubicBezTo>
                  <a:pt x="195" y="328"/>
                  <a:pt x="195" y="328"/>
                  <a:pt x="186" y="320"/>
                </a:cubicBezTo>
                <a:cubicBezTo>
                  <a:pt x="186" y="311"/>
                  <a:pt x="186" y="303"/>
                  <a:pt x="186" y="29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8" y="178"/>
                  <a:pt x="177" y="178"/>
                  <a:pt x="186" y="169"/>
                </a:cubicBezTo>
                <a:cubicBezTo>
                  <a:pt x="195" y="160"/>
                  <a:pt x="195" y="160"/>
                  <a:pt x="204" y="151"/>
                </a:cubicBezTo>
                <a:cubicBezTo>
                  <a:pt x="204" y="143"/>
                  <a:pt x="204" y="134"/>
                  <a:pt x="213" y="116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213"/>
                  <a:pt x="292" y="213"/>
                  <a:pt x="292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84"/>
                  <a:pt x="239" y="293"/>
                  <a:pt x="239" y="303"/>
                </a:cubicBezTo>
                <a:cubicBezTo>
                  <a:pt x="248" y="303"/>
                  <a:pt x="248" y="303"/>
                  <a:pt x="248" y="311"/>
                </a:cubicBezTo>
                <a:cubicBezTo>
                  <a:pt x="257" y="311"/>
                  <a:pt x="266" y="311"/>
                  <a:pt x="266" y="311"/>
                </a:cubicBezTo>
                <a:cubicBezTo>
                  <a:pt x="283" y="311"/>
                  <a:pt x="292" y="311"/>
                  <a:pt x="301" y="303"/>
                </a:cubicBezTo>
                <a:lnTo>
                  <a:pt x="301" y="3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3" name="Freeform 72"/>
          <p:cNvSpPr>
            <a:spLocks noChangeArrowheads="1"/>
          </p:cNvSpPr>
          <p:nvPr/>
        </p:nvSpPr>
        <p:spPr bwMode="auto">
          <a:xfrm>
            <a:off x="922099" y="2214034"/>
            <a:ext cx="334346" cy="275167"/>
          </a:xfrm>
          <a:custGeom>
            <a:avLst/>
            <a:gdLst>
              <a:gd name="T0" fmla="*/ 310 w 462"/>
              <a:gd name="T1" fmla="*/ 222 h 383"/>
              <a:gd name="T2" fmla="*/ 310 w 462"/>
              <a:gd name="T3" fmla="*/ 222 h 383"/>
              <a:gd name="T4" fmla="*/ 275 w 462"/>
              <a:gd name="T5" fmla="*/ 266 h 383"/>
              <a:gd name="T6" fmla="*/ 310 w 462"/>
              <a:gd name="T7" fmla="*/ 310 h 383"/>
              <a:gd name="T8" fmla="*/ 337 w 462"/>
              <a:gd name="T9" fmla="*/ 266 h 383"/>
              <a:gd name="T10" fmla="*/ 310 w 462"/>
              <a:gd name="T11" fmla="*/ 222 h 383"/>
              <a:gd name="T12" fmla="*/ 416 w 462"/>
              <a:gd name="T13" fmla="*/ 107 h 383"/>
              <a:gd name="T14" fmla="*/ 416 w 462"/>
              <a:gd name="T15" fmla="*/ 107 h 383"/>
              <a:gd name="T16" fmla="*/ 408 w 462"/>
              <a:gd name="T17" fmla="*/ 0 h 383"/>
              <a:gd name="T18" fmla="*/ 293 w 462"/>
              <a:gd name="T19" fmla="*/ 45 h 383"/>
              <a:gd name="T20" fmla="*/ 231 w 462"/>
              <a:gd name="T21" fmla="*/ 45 h 383"/>
              <a:gd name="T22" fmla="*/ 169 w 462"/>
              <a:gd name="T23" fmla="*/ 45 h 383"/>
              <a:gd name="T24" fmla="*/ 53 w 462"/>
              <a:gd name="T25" fmla="*/ 0 h 383"/>
              <a:gd name="T26" fmla="*/ 36 w 462"/>
              <a:gd name="T27" fmla="*/ 107 h 383"/>
              <a:gd name="T28" fmla="*/ 0 w 462"/>
              <a:gd name="T29" fmla="*/ 204 h 383"/>
              <a:gd name="T30" fmla="*/ 186 w 462"/>
              <a:gd name="T31" fmla="*/ 382 h 383"/>
              <a:gd name="T32" fmla="*/ 231 w 462"/>
              <a:gd name="T33" fmla="*/ 382 h 383"/>
              <a:gd name="T34" fmla="*/ 275 w 462"/>
              <a:gd name="T35" fmla="*/ 382 h 383"/>
              <a:gd name="T36" fmla="*/ 461 w 462"/>
              <a:gd name="T37" fmla="*/ 204 h 383"/>
              <a:gd name="T38" fmla="*/ 416 w 462"/>
              <a:gd name="T39" fmla="*/ 107 h 383"/>
              <a:gd name="T40" fmla="*/ 231 w 462"/>
              <a:gd name="T41" fmla="*/ 364 h 383"/>
              <a:gd name="T42" fmla="*/ 231 w 462"/>
              <a:gd name="T43" fmla="*/ 364 h 383"/>
              <a:gd name="T44" fmla="*/ 231 w 462"/>
              <a:gd name="T45" fmla="*/ 364 h 383"/>
              <a:gd name="T46" fmla="*/ 62 w 462"/>
              <a:gd name="T47" fmla="*/ 257 h 383"/>
              <a:gd name="T48" fmla="*/ 89 w 462"/>
              <a:gd name="T49" fmla="*/ 204 h 383"/>
              <a:gd name="T50" fmla="*/ 231 w 462"/>
              <a:gd name="T51" fmla="*/ 187 h 383"/>
              <a:gd name="T52" fmla="*/ 231 w 462"/>
              <a:gd name="T53" fmla="*/ 187 h 383"/>
              <a:gd name="T54" fmla="*/ 231 w 462"/>
              <a:gd name="T55" fmla="*/ 187 h 383"/>
              <a:gd name="T56" fmla="*/ 372 w 462"/>
              <a:gd name="T57" fmla="*/ 204 h 383"/>
              <a:gd name="T58" fmla="*/ 399 w 462"/>
              <a:gd name="T59" fmla="*/ 257 h 383"/>
              <a:gd name="T60" fmla="*/ 231 w 462"/>
              <a:gd name="T61" fmla="*/ 364 h 383"/>
              <a:gd name="T62" fmla="*/ 150 w 462"/>
              <a:gd name="T63" fmla="*/ 222 h 383"/>
              <a:gd name="T64" fmla="*/ 150 w 462"/>
              <a:gd name="T65" fmla="*/ 222 h 383"/>
              <a:gd name="T66" fmla="*/ 115 w 462"/>
              <a:gd name="T67" fmla="*/ 266 h 383"/>
              <a:gd name="T68" fmla="*/ 150 w 462"/>
              <a:gd name="T69" fmla="*/ 310 h 383"/>
              <a:gd name="T70" fmla="*/ 186 w 462"/>
              <a:gd name="T71" fmla="*/ 266 h 383"/>
              <a:gd name="T72" fmla="*/ 150 w 462"/>
              <a:gd name="T73" fmla="*/ 22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383">
                <a:moveTo>
                  <a:pt x="310" y="222"/>
                </a:moveTo>
                <a:lnTo>
                  <a:pt x="310" y="222"/>
                </a:lnTo>
                <a:cubicBezTo>
                  <a:pt x="293" y="222"/>
                  <a:pt x="275" y="240"/>
                  <a:pt x="275" y="266"/>
                </a:cubicBezTo>
                <a:cubicBezTo>
                  <a:pt x="275" y="294"/>
                  <a:pt x="293" y="310"/>
                  <a:pt x="310" y="310"/>
                </a:cubicBezTo>
                <a:cubicBezTo>
                  <a:pt x="328" y="310"/>
                  <a:pt x="337" y="294"/>
                  <a:pt x="337" y="266"/>
                </a:cubicBezTo>
                <a:cubicBezTo>
                  <a:pt x="337" y="240"/>
                  <a:pt x="328" y="222"/>
                  <a:pt x="310" y="222"/>
                </a:cubicBezTo>
                <a:close/>
                <a:moveTo>
                  <a:pt x="416" y="107"/>
                </a:moveTo>
                <a:lnTo>
                  <a:pt x="416" y="107"/>
                </a:lnTo>
                <a:cubicBezTo>
                  <a:pt x="425" y="98"/>
                  <a:pt x="425" y="45"/>
                  <a:pt x="408" y="0"/>
                </a:cubicBezTo>
                <a:cubicBezTo>
                  <a:pt x="408" y="0"/>
                  <a:pt x="363" y="0"/>
                  <a:pt x="293" y="45"/>
                </a:cubicBezTo>
                <a:cubicBezTo>
                  <a:pt x="275" y="45"/>
                  <a:pt x="257" y="45"/>
                  <a:pt x="231" y="45"/>
                </a:cubicBezTo>
                <a:cubicBezTo>
                  <a:pt x="204" y="45"/>
                  <a:pt x="177" y="45"/>
                  <a:pt x="169" y="45"/>
                </a:cubicBezTo>
                <a:cubicBezTo>
                  <a:pt x="97" y="0"/>
                  <a:pt x="53" y="0"/>
                  <a:pt x="53" y="0"/>
                </a:cubicBezTo>
                <a:cubicBezTo>
                  <a:pt x="36" y="45"/>
                  <a:pt x="36" y="98"/>
                  <a:pt x="36" y="107"/>
                </a:cubicBezTo>
                <a:cubicBezTo>
                  <a:pt x="18" y="134"/>
                  <a:pt x="0" y="160"/>
                  <a:pt x="0" y="204"/>
                </a:cubicBezTo>
                <a:cubicBezTo>
                  <a:pt x="0" y="382"/>
                  <a:pt x="150" y="382"/>
                  <a:pt x="186" y="382"/>
                </a:cubicBezTo>
                <a:cubicBezTo>
                  <a:pt x="195" y="382"/>
                  <a:pt x="213" y="382"/>
                  <a:pt x="231" y="382"/>
                </a:cubicBezTo>
                <a:cubicBezTo>
                  <a:pt x="249" y="382"/>
                  <a:pt x="266" y="382"/>
                  <a:pt x="275" y="382"/>
                </a:cubicBezTo>
                <a:cubicBezTo>
                  <a:pt x="310" y="382"/>
                  <a:pt x="461" y="382"/>
                  <a:pt x="461" y="204"/>
                </a:cubicBezTo>
                <a:cubicBezTo>
                  <a:pt x="461" y="160"/>
                  <a:pt x="443" y="134"/>
                  <a:pt x="416" y="107"/>
                </a:cubicBezTo>
                <a:close/>
                <a:moveTo>
                  <a:pt x="231" y="364"/>
                </a:moveTo>
                <a:lnTo>
                  <a:pt x="231" y="364"/>
                </a:lnTo>
                <a:lnTo>
                  <a:pt x="231" y="364"/>
                </a:lnTo>
                <a:cubicBezTo>
                  <a:pt x="133" y="364"/>
                  <a:pt x="62" y="355"/>
                  <a:pt x="62" y="257"/>
                </a:cubicBezTo>
                <a:cubicBezTo>
                  <a:pt x="62" y="240"/>
                  <a:pt x="71" y="213"/>
                  <a:pt x="89" y="204"/>
                </a:cubicBezTo>
                <a:cubicBezTo>
                  <a:pt x="115" y="169"/>
                  <a:pt x="169" y="187"/>
                  <a:pt x="231" y="187"/>
                </a:cubicBezTo>
                <a:lnTo>
                  <a:pt x="231" y="187"/>
                </a:lnTo>
                <a:lnTo>
                  <a:pt x="231" y="187"/>
                </a:lnTo>
                <a:cubicBezTo>
                  <a:pt x="293" y="187"/>
                  <a:pt x="337" y="169"/>
                  <a:pt x="372" y="204"/>
                </a:cubicBezTo>
                <a:cubicBezTo>
                  <a:pt x="390" y="213"/>
                  <a:pt x="399" y="240"/>
                  <a:pt x="399" y="257"/>
                </a:cubicBezTo>
                <a:cubicBezTo>
                  <a:pt x="399" y="355"/>
                  <a:pt x="328" y="364"/>
                  <a:pt x="231" y="364"/>
                </a:cubicBezTo>
                <a:close/>
                <a:moveTo>
                  <a:pt x="150" y="222"/>
                </a:moveTo>
                <a:lnTo>
                  <a:pt x="150" y="222"/>
                </a:lnTo>
                <a:cubicBezTo>
                  <a:pt x="133" y="222"/>
                  <a:pt x="115" y="240"/>
                  <a:pt x="115" y="266"/>
                </a:cubicBezTo>
                <a:cubicBezTo>
                  <a:pt x="115" y="294"/>
                  <a:pt x="133" y="310"/>
                  <a:pt x="150" y="310"/>
                </a:cubicBezTo>
                <a:cubicBezTo>
                  <a:pt x="169" y="310"/>
                  <a:pt x="186" y="294"/>
                  <a:pt x="186" y="266"/>
                </a:cubicBezTo>
                <a:cubicBezTo>
                  <a:pt x="186" y="240"/>
                  <a:pt x="169" y="222"/>
                  <a:pt x="150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4" name="Freeform 73"/>
          <p:cNvSpPr>
            <a:spLocks noChangeArrowheads="1"/>
          </p:cNvSpPr>
          <p:nvPr/>
        </p:nvSpPr>
        <p:spPr bwMode="auto">
          <a:xfrm>
            <a:off x="1633113" y="2180168"/>
            <a:ext cx="347043" cy="342900"/>
          </a:xfrm>
          <a:custGeom>
            <a:avLst/>
            <a:gdLst>
              <a:gd name="T0" fmla="*/ 239 w 480"/>
              <a:gd name="T1" fmla="*/ 231 h 471"/>
              <a:gd name="T2" fmla="*/ 239 w 480"/>
              <a:gd name="T3" fmla="*/ 231 h 471"/>
              <a:gd name="T4" fmla="*/ 239 w 480"/>
              <a:gd name="T5" fmla="*/ 231 h 471"/>
              <a:gd name="T6" fmla="*/ 239 w 480"/>
              <a:gd name="T7" fmla="*/ 231 h 471"/>
              <a:gd name="T8" fmla="*/ 168 w 480"/>
              <a:gd name="T9" fmla="*/ 240 h 471"/>
              <a:gd name="T10" fmla="*/ 151 w 480"/>
              <a:gd name="T11" fmla="*/ 266 h 471"/>
              <a:gd name="T12" fmla="*/ 239 w 480"/>
              <a:gd name="T13" fmla="*/ 319 h 471"/>
              <a:gd name="T14" fmla="*/ 239 w 480"/>
              <a:gd name="T15" fmla="*/ 319 h 471"/>
              <a:gd name="T16" fmla="*/ 319 w 480"/>
              <a:gd name="T17" fmla="*/ 266 h 471"/>
              <a:gd name="T18" fmla="*/ 310 w 480"/>
              <a:gd name="T19" fmla="*/ 240 h 471"/>
              <a:gd name="T20" fmla="*/ 239 w 480"/>
              <a:gd name="T21" fmla="*/ 231 h 471"/>
              <a:gd name="T22" fmla="*/ 195 w 480"/>
              <a:gd name="T23" fmla="*/ 293 h 471"/>
              <a:gd name="T24" fmla="*/ 195 w 480"/>
              <a:gd name="T25" fmla="*/ 293 h 471"/>
              <a:gd name="T26" fmla="*/ 186 w 480"/>
              <a:gd name="T27" fmla="*/ 275 h 471"/>
              <a:gd name="T28" fmla="*/ 195 w 480"/>
              <a:gd name="T29" fmla="*/ 248 h 471"/>
              <a:gd name="T30" fmla="*/ 213 w 480"/>
              <a:gd name="T31" fmla="*/ 275 h 471"/>
              <a:gd name="T32" fmla="*/ 195 w 480"/>
              <a:gd name="T33" fmla="*/ 293 h 471"/>
              <a:gd name="T34" fmla="*/ 274 w 480"/>
              <a:gd name="T35" fmla="*/ 293 h 471"/>
              <a:gd name="T36" fmla="*/ 274 w 480"/>
              <a:gd name="T37" fmla="*/ 293 h 471"/>
              <a:gd name="T38" fmla="*/ 266 w 480"/>
              <a:gd name="T39" fmla="*/ 275 h 471"/>
              <a:gd name="T40" fmla="*/ 274 w 480"/>
              <a:gd name="T41" fmla="*/ 248 h 471"/>
              <a:gd name="T42" fmla="*/ 292 w 480"/>
              <a:gd name="T43" fmla="*/ 275 h 471"/>
              <a:gd name="T44" fmla="*/ 274 w 480"/>
              <a:gd name="T45" fmla="*/ 293 h 471"/>
              <a:gd name="T46" fmla="*/ 239 w 480"/>
              <a:gd name="T47" fmla="*/ 0 h 471"/>
              <a:gd name="T48" fmla="*/ 239 w 480"/>
              <a:gd name="T49" fmla="*/ 0 h 471"/>
              <a:gd name="T50" fmla="*/ 0 w 480"/>
              <a:gd name="T51" fmla="*/ 231 h 471"/>
              <a:gd name="T52" fmla="*/ 239 w 480"/>
              <a:gd name="T53" fmla="*/ 470 h 471"/>
              <a:gd name="T54" fmla="*/ 479 w 480"/>
              <a:gd name="T55" fmla="*/ 231 h 471"/>
              <a:gd name="T56" fmla="*/ 239 w 480"/>
              <a:gd name="T57" fmla="*/ 0 h 471"/>
              <a:gd name="T58" fmla="*/ 257 w 480"/>
              <a:gd name="T59" fmla="*/ 328 h 471"/>
              <a:gd name="T60" fmla="*/ 257 w 480"/>
              <a:gd name="T61" fmla="*/ 328 h 471"/>
              <a:gd name="T62" fmla="*/ 239 w 480"/>
              <a:gd name="T63" fmla="*/ 328 h 471"/>
              <a:gd name="T64" fmla="*/ 213 w 480"/>
              <a:gd name="T65" fmla="*/ 328 h 471"/>
              <a:gd name="T66" fmla="*/ 123 w 480"/>
              <a:gd name="T67" fmla="*/ 240 h 471"/>
              <a:gd name="T68" fmla="*/ 142 w 480"/>
              <a:gd name="T69" fmla="*/ 195 h 471"/>
              <a:gd name="T70" fmla="*/ 151 w 480"/>
              <a:gd name="T71" fmla="*/ 134 h 471"/>
              <a:gd name="T72" fmla="*/ 204 w 480"/>
              <a:gd name="T73" fmla="*/ 160 h 471"/>
              <a:gd name="T74" fmla="*/ 239 w 480"/>
              <a:gd name="T75" fmla="*/ 160 h 471"/>
              <a:gd name="T76" fmla="*/ 266 w 480"/>
              <a:gd name="T77" fmla="*/ 160 h 471"/>
              <a:gd name="T78" fmla="*/ 327 w 480"/>
              <a:gd name="T79" fmla="*/ 134 h 471"/>
              <a:gd name="T80" fmla="*/ 336 w 480"/>
              <a:gd name="T81" fmla="*/ 195 h 471"/>
              <a:gd name="T82" fmla="*/ 354 w 480"/>
              <a:gd name="T83" fmla="*/ 240 h 471"/>
              <a:gd name="T84" fmla="*/ 257 w 480"/>
              <a:gd name="T85" fmla="*/ 32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0" h="471">
                <a:moveTo>
                  <a:pt x="239" y="231"/>
                </a:moveTo>
                <a:lnTo>
                  <a:pt x="239" y="231"/>
                </a:lnTo>
                <a:lnTo>
                  <a:pt x="239" y="231"/>
                </a:lnTo>
                <a:lnTo>
                  <a:pt x="239" y="231"/>
                </a:lnTo>
                <a:cubicBezTo>
                  <a:pt x="213" y="231"/>
                  <a:pt x="186" y="222"/>
                  <a:pt x="168" y="240"/>
                </a:cubicBezTo>
                <a:cubicBezTo>
                  <a:pt x="159" y="248"/>
                  <a:pt x="151" y="257"/>
                  <a:pt x="151" y="266"/>
                </a:cubicBezTo>
                <a:cubicBezTo>
                  <a:pt x="151" y="319"/>
                  <a:pt x="195" y="319"/>
                  <a:pt x="239" y="319"/>
                </a:cubicBezTo>
                <a:lnTo>
                  <a:pt x="239" y="319"/>
                </a:lnTo>
                <a:cubicBezTo>
                  <a:pt x="283" y="319"/>
                  <a:pt x="319" y="319"/>
                  <a:pt x="319" y="266"/>
                </a:cubicBezTo>
                <a:cubicBezTo>
                  <a:pt x="319" y="257"/>
                  <a:pt x="319" y="248"/>
                  <a:pt x="310" y="240"/>
                </a:cubicBezTo>
                <a:cubicBezTo>
                  <a:pt x="292" y="222"/>
                  <a:pt x="266" y="231"/>
                  <a:pt x="239" y="231"/>
                </a:cubicBezTo>
                <a:close/>
                <a:moveTo>
                  <a:pt x="195" y="293"/>
                </a:moveTo>
                <a:lnTo>
                  <a:pt x="195" y="293"/>
                </a:lnTo>
                <a:cubicBezTo>
                  <a:pt x="186" y="293"/>
                  <a:pt x="186" y="284"/>
                  <a:pt x="186" y="275"/>
                </a:cubicBezTo>
                <a:cubicBezTo>
                  <a:pt x="186" y="257"/>
                  <a:pt x="186" y="248"/>
                  <a:pt x="195" y="248"/>
                </a:cubicBezTo>
                <a:cubicBezTo>
                  <a:pt x="204" y="248"/>
                  <a:pt x="213" y="257"/>
                  <a:pt x="213" y="275"/>
                </a:cubicBezTo>
                <a:cubicBezTo>
                  <a:pt x="213" y="284"/>
                  <a:pt x="204" y="293"/>
                  <a:pt x="195" y="293"/>
                </a:cubicBezTo>
                <a:close/>
                <a:moveTo>
                  <a:pt x="274" y="293"/>
                </a:moveTo>
                <a:lnTo>
                  <a:pt x="274" y="293"/>
                </a:lnTo>
                <a:cubicBezTo>
                  <a:pt x="266" y="293"/>
                  <a:pt x="266" y="284"/>
                  <a:pt x="266" y="275"/>
                </a:cubicBezTo>
                <a:cubicBezTo>
                  <a:pt x="266" y="257"/>
                  <a:pt x="266" y="248"/>
                  <a:pt x="274" y="248"/>
                </a:cubicBezTo>
                <a:cubicBezTo>
                  <a:pt x="283" y="248"/>
                  <a:pt x="292" y="257"/>
                  <a:pt x="292" y="275"/>
                </a:cubicBezTo>
                <a:cubicBezTo>
                  <a:pt x="292" y="284"/>
                  <a:pt x="283" y="293"/>
                  <a:pt x="274" y="293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57" y="328"/>
                </a:moveTo>
                <a:lnTo>
                  <a:pt x="257" y="328"/>
                </a:lnTo>
                <a:cubicBezTo>
                  <a:pt x="257" y="328"/>
                  <a:pt x="248" y="328"/>
                  <a:pt x="239" y="328"/>
                </a:cubicBezTo>
                <a:cubicBezTo>
                  <a:pt x="230" y="328"/>
                  <a:pt x="221" y="328"/>
                  <a:pt x="213" y="328"/>
                </a:cubicBezTo>
                <a:cubicBezTo>
                  <a:pt x="195" y="328"/>
                  <a:pt x="123" y="328"/>
                  <a:pt x="123" y="240"/>
                </a:cubicBezTo>
                <a:cubicBezTo>
                  <a:pt x="123" y="222"/>
                  <a:pt x="133" y="204"/>
                  <a:pt x="142" y="195"/>
                </a:cubicBezTo>
                <a:cubicBezTo>
                  <a:pt x="142" y="187"/>
                  <a:pt x="142" y="160"/>
                  <a:pt x="151" y="134"/>
                </a:cubicBezTo>
                <a:cubicBezTo>
                  <a:pt x="151" y="134"/>
                  <a:pt x="168" y="142"/>
                  <a:pt x="204" y="160"/>
                </a:cubicBezTo>
                <a:cubicBezTo>
                  <a:pt x="213" y="160"/>
                  <a:pt x="230" y="160"/>
                  <a:pt x="239" y="160"/>
                </a:cubicBezTo>
                <a:cubicBezTo>
                  <a:pt x="248" y="160"/>
                  <a:pt x="266" y="160"/>
                  <a:pt x="266" y="160"/>
                </a:cubicBezTo>
                <a:cubicBezTo>
                  <a:pt x="301" y="142"/>
                  <a:pt x="327" y="134"/>
                  <a:pt x="327" y="134"/>
                </a:cubicBezTo>
                <a:cubicBezTo>
                  <a:pt x="336" y="160"/>
                  <a:pt x="336" y="187"/>
                  <a:pt x="336" y="195"/>
                </a:cubicBezTo>
                <a:cubicBezTo>
                  <a:pt x="345" y="204"/>
                  <a:pt x="354" y="222"/>
                  <a:pt x="354" y="240"/>
                </a:cubicBezTo>
                <a:cubicBezTo>
                  <a:pt x="354" y="328"/>
                  <a:pt x="274" y="328"/>
                  <a:pt x="257" y="3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5" name="Freeform 74"/>
          <p:cNvSpPr>
            <a:spLocks noChangeArrowheads="1"/>
          </p:cNvSpPr>
          <p:nvPr/>
        </p:nvSpPr>
        <p:spPr bwMode="auto">
          <a:xfrm>
            <a:off x="8817325" y="2192868"/>
            <a:ext cx="321650" cy="317500"/>
          </a:xfrm>
          <a:custGeom>
            <a:avLst/>
            <a:gdLst>
              <a:gd name="T0" fmla="*/ 27 w 445"/>
              <a:gd name="T1" fmla="*/ 107 h 436"/>
              <a:gd name="T2" fmla="*/ 27 w 445"/>
              <a:gd name="T3" fmla="*/ 107 h 436"/>
              <a:gd name="T4" fmla="*/ 62 w 445"/>
              <a:gd name="T5" fmla="*/ 186 h 436"/>
              <a:gd name="T6" fmla="*/ 116 w 445"/>
              <a:gd name="T7" fmla="*/ 204 h 436"/>
              <a:gd name="T8" fmla="*/ 125 w 445"/>
              <a:gd name="T9" fmla="*/ 204 h 436"/>
              <a:gd name="T10" fmla="*/ 134 w 445"/>
              <a:gd name="T11" fmla="*/ 248 h 436"/>
              <a:gd name="T12" fmla="*/ 134 w 445"/>
              <a:gd name="T13" fmla="*/ 248 h 436"/>
              <a:gd name="T14" fmla="*/ 0 w 445"/>
              <a:gd name="T15" fmla="*/ 345 h 436"/>
              <a:gd name="T16" fmla="*/ 116 w 445"/>
              <a:gd name="T17" fmla="*/ 435 h 436"/>
              <a:gd name="T18" fmla="*/ 116 w 445"/>
              <a:gd name="T19" fmla="*/ 435 h 436"/>
              <a:gd name="T20" fmla="*/ 125 w 445"/>
              <a:gd name="T21" fmla="*/ 435 h 436"/>
              <a:gd name="T22" fmla="*/ 196 w 445"/>
              <a:gd name="T23" fmla="*/ 417 h 436"/>
              <a:gd name="T24" fmla="*/ 249 w 445"/>
              <a:gd name="T25" fmla="*/ 320 h 436"/>
              <a:gd name="T26" fmla="*/ 205 w 445"/>
              <a:gd name="T27" fmla="*/ 230 h 436"/>
              <a:gd name="T28" fmla="*/ 178 w 445"/>
              <a:gd name="T29" fmla="*/ 204 h 436"/>
              <a:gd name="T30" fmla="*/ 196 w 445"/>
              <a:gd name="T31" fmla="*/ 177 h 436"/>
              <a:gd name="T32" fmla="*/ 231 w 445"/>
              <a:gd name="T33" fmla="*/ 98 h 436"/>
              <a:gd name="T34" fmla="*/ 196 w 445"/>
              <a:gd name="T35" fmla="*/ 18 h 436"/>
              <a:gd name="T36" fmla="*/ 213 w 445"/>
              <a:gd name="T37" fmla="*/ 18 h 436"/>
              <a:gd name="T38" fmla="*/ 249 w 445"/>
              <a:gd name="T39" fmla="*/ 0 h 436"/>
              <a:gd name="T40" fmla="*/ 249 w 445"/>
              <a:gd name="T41" fmla="*/ 0 h 436"/>
              <a:gd name="T42" fmla="*/ 143 w 445"/>
              <a:gd name="T43" fmla="*/ 0 h 436"/>
              <a:gd name="T44" fmla="*/ 27 w 445"/>
              <a:gd name="T45" fmla="*/ 107 h 436"/>
              <a:gd name="T46" fmla="*/ 205 w 445"/>
              <a:gd name="T47" fmla="*/ 328 h 436"/>
              <a:gd name="T48" fmla="*/ 205 w 445"/>
              <a:gd name="T49" fmla="*/ 328 h 436"/>
              <a:gd name="T50" fmla="*/ 134 w 445"/>
              <a:gd name="T51" fmla="*/ 390 h 436"/>
              <a:gd name="T52" fmla="*/ 54 w 445"/>
              <a:gd name="T53" fmla="*/ 345 h 436"/>
              <a:gd name="T54" fmla="*/ 71 w 445"/>
              <a:gd name="T55" fmla="*/ 292 h 436"/>
              <a:gd name="T56" fmla="*/ 125 w 445"/>
              <a:gd name="T57" fmla="*/ 275 h 436"/>
              <a:gd name="T58" fmla="*/ 134 w 445"/>
              <a:gd name="T59" fmla="*/ 275 h 436"/>
              <a:gd name="T60" fmla="*/ 205 w 445"/>
              <a:gd name="T61" fmla="*/ 328 h 436"/>
              <a:gd name="T62" fmla="*/ 178 w 445"/>
              <a:gd name="T63" fmla="*/ 80 h 436"/>
              <a:gd name="T64" fmla="*/ 178 w 445"/>
              <a:gd name="T65" fmla="*/ 80 h 436"/>
              <a:gd name="T66" fmla="*/ 143 w 445"/>
              <a:gd name="T67" fmla="*/ 169 h 436"/>
              <a:gd name="T68" fmla="*/ 134 w 445"/>
              <a:gd name="T69" fmla="*/ 169 h 436"/>
              <a:gd name="T70" fmla="*/ 81 w 445"/>
              <a:gd name="T71" fmla="*/ 116 h 436"/>
              <a:gd name="T72" fmla="*/ 81 w 445"/>
              <a:gd name="T73" fmla="*/ 62 h 436"/>
              <a:gd name="T74" fmla="*/ 107 w 445"/>
              <a:gd name="T75" fmla="*/ 26 h 436"/>
              <a:gd name="T76" fmla="*/ 116 w 445"/>
              <a:gd name="T77" fmla="*/ 26 h 436"/>
              <a:gd name="T78" fmla="*/ 178 w 445"/>
              <a:gd name="T79" fmla="*/ 80 h 436"/>
              <a:gd name="T80" fmla="*/ 373 w 445"/>
              <a:gd name="T81" fmla="*/ 169 h 436"/>
              <a:gd name="T82" fmla="*/ 373 w 445"/>
              <a:gd name="T83" fmla="*/ 169 h 436"/>
              <a:gd name="T84" fmla="*/ 373 w 445"/>
              <a:gd name="T85" fmla="*/ 98 h 436"/>
              <a:gd name="T86" fmla="*/ 319 w 445"/>
              <a:gd name="T87" fmla="*/ 98 h 436"/>
              <a:gd name="T88" fmla="*/ 319 w 445"/>
              <a:gd name="T89" fmla="*/ 169 h 436"/>
              <a:gd name="T90" fmla="*/ 249 w 445"/>
              <a:gd name="T91" fmla="*/ 169 h 436"/>
              <a:gd name="T92" fmla="*/ 249 w 445"/>
              <a:gd name="T93" fmla="*/ 213 h 436"/>
              <a:gd name="T94" fmla="*/ 319 w 445"/>
              <a:gd name="T95" fmla="*/ 213 h 436"/>
              <a:gd name="T96" fmla="*/ 319 w 445"/>
              <a:gd name="T97" fmla="*/ 292 h 436"/>
              <a:gd name="T98" fmla="*/ 373 w 445"/>
              <a:gd name="T99" fmla="*/ 292 h 436"/>
              <a:gd name="T100" fmla="*/ 373 w 445"/>
              <a:gd name="T101" fmla="*/ 213 h 436"/>
              <a:gd name="T102" fmla="*/ 444 w 445"/>
              <a:gd name="T103" fmla="*/ 213 h 436"/>
              <a:gd name="T104" fmla="*/ 444 w 445"/>
              <a:gd name="T105" fmla="*/ 169 h 436"/>
              <a:gd name="T106" fmla="*/ 373 w 445"/>
              <a:gd name="T107" fmla="*/ 16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lnTo>
                  <a:pt x="134" y="248"/>
                </a:ln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lnTo>
                  <a:pt x="116" y="435"/>
                </a:ln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lnTo>
                  <a:pt x="249" y="0"/>
                </a:ln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6" name="Freeform 75"/>
          <p:cNvSpPr>
            <a:spLocks noChangeArrowheads="1"/>
          </p:cNvSpPr>
          <p:nvPr/>
        </p:nvSpPr>
        <p:spPr bwMode="auto">
          <a:xfrm>
            <a:off x="6737184" y="2186518"/>
            <a:ext cx="177754" cy="330200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7" name="Freeform 76"/>
          <p:cNvSpPr>
            <a:spLocks noChangeArrowheads="1"/>
          </p:cNvSpPr>
          <p:nvPr/>
        </p:nvSpPr>
        <p:spPr bwMode="auto">
          <a:xfrm>
            <a:off x="5933061" y="2897718"/>
            <a:ext cx="349159" cy="340783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239 w 480"/>
              <a:gd name="T13" fmla="*/ 178 h 471"/>
              <a:gd name="T14" fmla="*/ 239 w 480"/>
              <a:gd name="T15" fmla="*/ 178 h 471"/>
              <a:gd name="T16" fmla="*/ 231 w 480"/>
              <a:gd name="T17" fmla="*/ 196 h 471"/>
              <a:gd name="T18" fmla="*/ 231 w 480"/>
              <a:gd name="T19" fmla="*/ 275 h 471"/>
              <a:gd name="T20" fmla="*/ 169 w 480"/>
              <a:gd name="T21" fmla="*/ 328 h 471"/>
              <a:gd name="T22" fmla="*/ 116 w 480"/>
              <a:gd name="T23" fmla="*/ 275 h 471"/>
              <a:gd name="T24" fmla="*/ 116 w 480"/>
              <a:gd name="T25" fmla="*/ 240 h 471"/>
              <a:gd name="T26" fmla="*/ 160 w 480"/>
              <a:gd name="T27" fmla="*/ 240 h 471"/>
              <a:gd name="T28" fmla="*/ 160 w 480"/>
              <a:gd name="T29" fmla="*/ 275 h 471"/>
              <a:gd name="T30" fmla="*/ 169 w 480"/>
              <a:gd name="T31" fmla="*/ 284 h 471"/>
              <a:gd name="T32" fmla="*/ 186 w 480"/>
              <a:gd name="T33" fmla="*/ 275 h 471"/>
              <a:gd name="T34" fmla="*/ 186 w 480"/>
              <a:gd name="T35" fmla="*/ 196 h 471"/>
              <a:gd name="T36" fmla="*/ 239 w 480"/>
              <a:gd name="T37" fmla="*/ 134 h 471"/>
              <a:gd name="T38" fmla="*/ 292 w 480"/>
              <a:gd name="T39" fmla="*/ 196 h 471"/>
              <a:gd name="T40" fmla="*/ 292 w 480"/>
              <a:gd name="T41" fmla="*/ 205 h 471"/>
              <a:gd name="T42" fmla="*/ 266 w 480"/>
              <a:gd name="T43" fmla="*/ 213 h 471"/>
              <a:gd name="T44" fmla="*/ 257 w 480"/>
              <a:gd name="T45" fmla="*/ 205 h 471"/>
              <a:gd name="T46" fmla="*/ 257 w 480"/>
              <a:gd name="T47" fmla="*/ 196 h 471"/>
              <a:gd name="T48" fmla="*/ 239 w 480"/>
              <a:gd name="T49" fmla="*/ 178 h 471"/>
              <a:gd name="T50" fmla="*/ 364 w 480"/>
              <a:gd name="T51" fmla="*/ 275 h 471"/>
              <a:gd name="T52" fmla="*/ 364 w 480"/>
              <a:gd name="T53" fmla="*/ 275 h 471"/>
              <a:gd name="T54" fmla="*/ 311 w 480"/>
              <a:gd name="T55" fmla="*/ 328 h 471"/>
              <a:gd name="T56" fmla="*/ 257 w 480"/>
              <a:gd name="T57" fmla="*/ 275 h 471"/>
              <a:gd name="T58" fmla="*/ 257 w 480"/>
              <a:gd name="T59" fmla="*/ 240 h 471"/>
              <a:gd name="T60" fmla="*/ 266 w 480"/>
              <a:gd name="T61" fmla="*/ 249 h 471"/>
              <a:gd name="T62" fmla="*/ 292 w 480"/>
              <a:gd name="T63" fmla="*/ 240 h 471"/>
              <a:gd name="T64" fmla="*/ 292 w 480"/>
              <a:gd name="T65" fmla="*/ 275 h 471"/>
              <a:gd name="T66" fmla="*/ 311 w 480"/>
              <a:gd name="T67" fmla="*/ 284 h 471"/>
              <a:gd name="T68" fmla="*/ 319 w 480"/>
              <a:gd name="T69" fmla="*/ 275 h 471"/>
              <a:gd name="T70" fmla="*/ 319 w 480"/>
              <a:gd name="T71" fmla="*/ 240 h 471"/>
              <a:gd name="T72" fmla="*/ 364 w 480"/>
              <a:gd name="T73" fmla="*/ 240 h 471"/>
              <a:gd name="T74" fmla="*/ 364 w 480"/>
              <a:gd name="T75" fmla="*/ 27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178"/>
                </a:moveTo>
                <a:lnTo>
                  <a:pt x="239" y="178"/>
                </a:lnTo>
                <a:cubicBezTo>
                  <a:pt x="231" y="178"/>
                  <a:pt x="231" y="187"/>
                  <a:pt x="231" y="196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31" y="303"/>
                  <a:pt x="204" y="328"/>
                  <a:pt x="169" y="328"/>
                </a:cubicBezTo>
                <a:cubicBezTo>
                  <a:pt x="142" y="328"/>
                  <a:pt x="116" y="303"/>
                  <a:pt x="116" y="27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60" y="240"/>
                  <a:pt x="160" y="240"/>
                  <a:pt x="160" y="240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60" y="284"/>
                  <a:pt x="169" y="284"/>
                </a:cubicBezTo>
                <a:cubicBezTo>
                  <a:pt x="178" y="284"/>
                  <a:pt x="186" y="275"/>
                  <a:pt x="186" y="275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60"/>
                  <a:pt x="213" y="134"/>
                  <a:pt x="239" y="134"/>
                </a:cubicBezTo>
                <a:cubicBezTo>
                  <a:pt x="275" y="134"/>
                  <a:pt x="292" y="160"/>
                  <a:pt x="292" y="196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66" y="213"/>
                  <a:pt x="266" y="213"/>
                  <a:pt x="266" y="21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57" y="187"/>
                  <a:pt x="248" y="178"/>
                  <a:pt x="239" y="178"/>
                </a:cubicBezTo>
                <a:close/>
                <a:moveTo>
                  <a:pt x="364" y="275"/>
                </a:moveTo>
                <a:lnTo>
                  <a:pt x="364" y="275"/>
                </a:lnTo>
                <a:cubicBezTo>
                  <a:pt x="364" y="303"/>
                  <a:pt x="337" y="328"/>
                  <a:pt x="311" y="328"/>
                </a:cubicBezTo>
                <a:cubicBezTo>
                  <a:pt x="275" y="328"/>
                  <a:pt x="257" y="303"/>
                  <a:pt x="257" y="275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92" y="240"/>
                  <a:pt x="292" y="240"/>
                  <a:pt x="292" y="240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92" y="275"/>
                  <a:pt x="301" y="284"/>
                  <a:pt x="311" y="284"/>
                </a:cubicBezTo>
                <a:cubicBezTo>
                  <a:pt x="319" y="284"/>
                  <a:pt x="319" y="275"/>
                  <a:pt x="319" y="275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64" y="240"/>
                  <a:pt x="364" y="240"/>
                  <a:pt x="364" y="240"/>
                </a:cubicBezTo>
                <a:lnTo>
                  <a:pt x="364" y="2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8" name="Freeform 77"/>
          <p:cNvSpPr>
            <a:spLocks noChangeArrowheads="1"/>
          </p:cNvSpPr>
          <p:nvPr/>
        </p:nvSpPr>
        <p:spPr bwMode="auto">
          <a:xfrm>
            <a:off x="4500449" y="2897718"/>
            <a:ext cx="347043" cy="340783"/>
          </a:xfrm>
          <a:custGeom>
            <a:avLst/>
            <a:gdLst>
              <a:gd name="T0" fmla="*/ 249 w 480"/>
              <a:gd name="T1" fmla="*/ 231 h 471"/>
              <a:gd name="T2" fmla="*/ 249 w 480"/>
              <a:gd name="T3" fmla="*/ 231 h 471"/>
              <a:gd name="T4" fmla="*/ 249 w 480"/>
              <a:gd name="T5" fmla="*/ 231 h 471"/>
              <a:gd name="T6" fmla="*/ 240 w 480"/>
              <a:gd name="T7" fmla="*/ 222 h 471"/>
              <a:gd name="T8" fmla="*/ 142 w 480"/>
              <a:gd name="T9" fmla="*/ 231 h 471"/>
              <a:gd name="T10" fmla="*/ 142 w 480"/>
              <a:gd name="T11" fmla="*/ 231 h 471"/>
              <a:gd name="T12" fmla="*/ 169 w 480"/>
              <a:gd name="T13" fmla="*/ 303 h 471"/>
              <a:gd name="T14" fmla="*/ 249 w 480"/>
              <a:gd name="T15" fmla="*/ 231 h 471"/>
              <a:gd name="T16" fmla="*/ 302 w 480"/>
              <a:gd name="T17" fmla="*/ 160 h 471"/>
              <a:gd name="T18" fmla="*/ 302 w 480"/>
              <a:gd name="T19" fmla="*/ 160 h 471"/>
              <a:gd name="T20" fmla="*/ 240 w 480"/>
              <a:gd name="T21" fmla="*/ 134 h 471"/>
              <a:gd name="T22" fmla="*/ 222 w 480"/>
              <a:gd name="T23" fmla="*/ 143 h 471"/>
              <a:gd name="T24" fmla="*/ 258 w 480"/>
              <a:gd name="T25" fmla="*/ 196 h 471"/>
              <a:gd name="T26" fmla="*/ 302 w 480"/>
              <a:gd name="T27" fmla="*/ 160 h 471"/>
              <a:gd name="T28" fmla="*/ 178 w 480"/>
              <a:gd name="T29" fmla="*/ 311 h 471"/>
              <a:gd name="T30" fmla="*/ 178 w 480"/>
              <a:gd name="T31" fmla="*/ 311 h 471"/>
              <a:gd name="T32" fmla="*/ 240 w 480"/>
              <a:gd name="T33" fmla="*/ 328 h 471"/>
              <a:gd name="T34" fmla="*/ 275 w 480"/>
              <a:gd name="T35" fmla="*/ 328 h 471"/>
              <a:gd name="T36" fmla="*/ 258 w 480"/>
              <a:gd name="T37" fmla="*/ 249 h 471"/>
              <a:gd name="T38" fmla="*/ 178 w 480"/>
              <a:gd name="T39" fmla="*/ 311 h 471"/>
              <a:gd name="T40" fmla="*/ 231 w 480"/>
              <a:gd name="T41" fmla="*/ 205 h 471"/>
              <a:gd name="T42" fmla="*/ 231 w 480"/>
              <a:gd name="T43" fmla="*/ 205 h 471"/>
              <a:gd name="T44" fmla="*/ 195 w 480"/>
              <a:gd name="T45" fmla="*/ 151 h 471"/>
              <a:gd name="T46" fmla="*/ 142 w 480"/>
              <a:gd name="T47" fmla="*/ 213 h 471"/>
              <a:gd name="T48" fmla="*/ 142 w 480"/>
              <a:gd name="T49" fmla="*/ 213 h 471"/>
              <a:gd name="T50" fmla="*/ 231 w 480"/>
              <a:gd name="T51" fmla="*/ 205 h 471"/>
              <a:gd name="T52" fmla="*/ 275 w 480"/>
              <a:gd name="T53" fmla="*/ 249 h 471"/>
              <a:gd name="T54" fmla="*/ 275 w 480"/>
              <a:gd name="T55" fmla="*/ 249 h 471"/>
              <a:gd name="T56" fmla="*/ 293 w 480"/>
              <a:gd name="T57" fmla="*/ 311 h 471"/>
              <a:gd name="T58" fmla="*/ 337 w 480"/>
              <a:gd name="T59" fmla="*/ 249 h 471"/>
              <a:gd name="T60" fmla="*/ 293 w 480"/>
              <a:gd name="T61" fmla="*/ 249 h 471"/>
              <a:gd name="T62" fmla="*/ 275 w 480"/>
              <a:gd name="T63" fmla="*/ 249 h 471"/>
              <a:gd name="T64" fmla="*/ 240 w 480"/>
              <a:gd name="T65" fmla="*/ 0 h 471"/>
              <a:gd name="T66" fmla="*/ 240 w 480"/>
              <a:gd name="T67" fmla="*/ 0 h 471"/>
              <a:gd name="T68" fmla="*/ 0 w 480"/>
              <a:gd name="T69" fmla="*/ 231 h 471"/>
              <a:gd name="T70" fmla="*/ 240 w 480"/>
              <a:gd name="T71" fmla="*/ 470 h 471"/>
              <a:gd name="T72" fmla="*/ 479 w 480"/>
              <a:gd name="T73" fmla="*/ 231 h 471"/>
              <a:gd name="T74" fmla="*/ 240 w 480"/>
              <a:gd name="T75" fmla="*/ 0 h 471"/>
              <a:gd name="T76" fmla="*/ 240 w 480"/>
              <a:gd name="T77" fmla="*/ 356 h 471"/>
              <a:gd name="T78" fmla="*/ 240 w 480"/>
              <a:gd name="T79" fmla="*/ 356 h 471"/>
              <a:gd name="T80" fmla="*/ 124 w 480"/>
              <a:gd name="T81" fmla="*/ 231 h 471"/>
              <a:gd name="T82" fmla="*/ 240 w 480"/>
              <a:gd name="T83" fmla="*/ 116 h 471"/>
              <a:gd name="T84" fmla="*/ 355 w 480"/>
              <a:gd name="T85" fmla="*/ 231 h 471"/>
              <a:gd name="T86" fmla="*/ 240 w 480"/>
              <a:gd name="T87" fmla="*/ 356 h 471"/>
              <a:gd name="T88" fmla="*/ 266 w 480"/>
              <a:gd name="T89" fmla="*/ 213 h 471"/>
              <a:gd name="T90" fmla="*/ 266 w 480"/>
              <a:gd name="T91" fmla="*/ 213 h 471"/>
              <a:gd name="T92" fmla="*/ 266 w 480"/>
              <a:gd name="T93" fmla="*/ 222 h 471"/>
              <a:gd name="T94" fmla="*/ 266 w 480"/>
              <a:gd name="T95" fmla="*/ 231 h 471"/>
              <a:gd name="T96" fmla="*/ 293 w 480"/>
              <a:gd name="T97" fmla="*/ 231 h 471"/>
              <a:gd name="T98" fmla="*/ 337 w 480"/>
              <a:gd name="T99" fmla="*/ 231 h 471"/>
              <a:gd name="T100" fmla="*/ 319 w 480"/>
              <a:gd name="T101" fmla="*/ 178 h 471"/>
              <a:gd name="T102" fmla="*/ 266 w 480"/>
              <a:gd name="T10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471">
                <a:moveTo>
                  <a:pt x="249" y="231"/>
                </a:moveTo>
                <a:lnTo>
                  <a:pt x="249" y="231"/>
                </a:lnTo>
                <a:lnTo>
                  <a:pt x="249" y="231"/>
                </a:lnTo>
                <a:lnTo>
                  <a:pt x="240" y="222"/>
                </a:lnTo>
                <a:cubicBezTo>
                  <a:pt x="195" y="231"/>
                  <a:pt x="151" y="231"/>
                  <a:pt x="142" y="231"/>
                </a:cubicBezTo>
                <a:lnTo>
                  <a:pt x="142" y="231"/>
                </a:lnTo>
                <a:cubicBezTo>
                  <a:pt x="142" y="258"/>
                  <a:pt x="151" y="284"/>
                  <a:pt x="169" y="303"/>
                </a:cubicBezTo>
                <a:cubicBezTo>
                  <a:pt x="169" y="293"/>
                  <a:pt x="195" y="249"/>
                  <a:pt x="249" y="231"/>
                </a:cubicBezTo>
                <a:close/>
                <a:moveTo>
                  <a:pt x="302" y="160"/>
                </a:moveTo>
                <a:lnTo>
                  <a:pt x="302" y="160"/>
                </a:lnTo>
                <a:cubicBezTo>
                  <a:pt x="284" y="143"/>
                  <a:pt x="266" y="134"/>
                  <a:pt x="240" y="134"/>
                </a:cubicBezTo>
                <a:cubicBezTo>
                  <a:pt x="231" y="134"/>
                  <a:pt x="222" y="143"/>
                  <a:pt x="222" y="143"/>
                </a:cubicBezTo>
                <a:cubicBezTo>
                  <a:pt x="222" y="143"/>
                  <a:pt x="240" y="169"/>
                  <a:pt x="258" y="196"/>
                </a:cubicBezTo>
                <a:cubicBezTo>
                  <a:pt x="284" y="187"/>
                  <a:pt x="302" y="169"/>
                  <a:pt x="302" y="160"/>
                </a:cubicBezTo>
                <a:close/>
                <a:moveTo>
                  <a:pt x="178" y="311"/>
                </a:moveTo>
                <a:lnTo>
                  <a:pt x="178" y="311"/>
                </a:lnTo>
                <a:cubicBezTo>
                  <a:pt x="195" y="328"/>
                  <a:pt x="222" y="328"/>
                  <a:pt x="240" y="328"/>
                </a:cubicBezTo>
                <a:cubicBezTo>
                  <a:pt x="249" y="328"/>
                  <a:pt x="266" y="328"/>
                  <a:pt x="275" y="328"/>
                </a:cubicBezTo>
                <a:cubicBezTo>
                  <a:pt x="275" y="311"/>
                  <a:pt x="266" y="284"/>
                  <a:pt x="258" y="249"/>
                </a:cubicBezTo>
                <a:cubicBezTo>
                  <a:pt x="205" y="267"/>
                  <a:pt x="187" y="303"/>
                  <a:pt x="178" y="311"/>
                </a:cubicBezTo>
                <a:close/>
                <a:moveTo>
                  <a:pt x="231" y="205"/>
                </a:moveTo>
                <a:lnTo>
                  <a:pt x="231" y="205"/>
                </a:lnTo>
                <a:cubicBezTo>
                  <a:pt x="213" y="178"/>
                  <a:pt x="205" y="151"/>
                  <a:pt x="195" y="151"/>
                </a:cubicBezTo>
                <a:cubicBezTo>
                  <a:pt x="169" y="160"/>
                  <a:pt x="151" y="187"/>
                  <a:pt x="142" y="213"/>
                </a:cubicBezTo>
                <a:lnTo>
                  <a:pt x="142" y="213"/>
                </a:lnTo>
                <a:cubicBezTo>
                  <a:pt x="151" y="213"/>
                  <a:pt x="187" y="213"/>
                  <a:pt x="231" y="205"/>
                </a:cubicBezTo>
                <a:close/>
                <a:moveTo>
                  <a:pt x="275" y="249"/>
                </a:moveTo>
                <a:lnTo>
                  <a:pt x="275" y="249"/>
                </a:lnTo>
                <a:cubicBezTo>
                  <a:pt x="284" y="275"/>
                  <a:pt x="293" y="303"/>
                  <a:pt x="293" y="311"/>
                </a:cubicBezTo>
                <a:cubicBezTo>
                  <a:pt x="319" y="303"/>
                  <a:pt x="328" y="275"/>
                  <a:pt x="337" y="249"/>
                </a:cubicBezTo>
                <a:cubicBezTo>
                  <a:pt x="328" y="249"/>
                  <a:pt x="319" y="249"/>
                  <a:pt x="293" y="249"/>
                </a:cubicBezTo>
                <a:cubicBezTo>
                  <a:pt x="293" y="249"/>
                  <a:pt x="284" y="249"/>
                  <a:pt x="275" y="249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40" y="356"/>
                </a:moveTo>
                <a:lnTo>
                  <a:pt x="240" y="356"/>
                </a:lnTo>
                <a:cubicBezTo>
                  <a:pt x="178" y="356"/>
                  <a:pt x="124" y="303"/>
                  <a:pt x="124" y="231"/>
                </a:cubicBezTo>
                <a:cubicBezTo>
                  <a:pt x="124" y="169"/>
                  <a:pt x="178" y="116"/>
                  <a:pt x="240" y="116"/>
                </a:cubicBezTo>
                <a:cubicBezTo>
                  <a:pt x="302" y="116"/>
                  <a:pt x="355" y="169"/>
                  <a:pt x="355" y="231"/>
                </a:cubicBezTo>
                <a:cubicBezTo>
                  <a:pt x="355" y="303"/>
                  <a:pt x="302" y="356"/>
                  <a:pt x="240" y="356"/>
                </a:cubicBezTo>
                <a:close/>
                <a:moveTo>
                  <a:pt x="266" y="213"/>
                </a:moveTo>
                <a:lnTo>
                  <a:pt x="266" y="213"/>
                </a:lnTo>
                <a:lnTo>
                  <a:pt x="266" y="222"/>
                </a:lnTo>
                <a:lnTo>
                  <a:pt x="266" y="231"/>
                </a:lnTo>
                <a:cubicBezTo>
                  <a:pt x="275" y="231"/>
                  <a:pt x="284" y="231"/>
                  <a:pt x="293" y="231"/>
                </a:cubicBezTo>
                <a:cubicBezTo>
                  <a:pt x="311" y="231"/>
                  <a:pt x="328" y="231"/>
                  <a:pt x="337" y="231"/>
                </a:cubicBezTo>
                <a:cubicBezTo>
                  <a:pt x="337" y="213"/>
                  <a:pt x="328" y="187"/>
                  <a:pt x="319" y="178"/>
                </a:cubicBezTo>
                <a:cubicBezTo>
                  <a:pt x="311" y="178"/>
                  <a:pt x="293" y="196"/>
                  <a:pt x="266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199" name="Freeform 78"/>
          <p:cNvSpPr>
            <a:spLocks noChangeArrowheads="1"/>
          </p:cNvSpPr>
          <p:nvPr/>
        </p:nvSpPr>
        <p:spPr bwMode="auto">
          <a:xfrm>
            <a:off x="9521992" y="2180168"/>
            <a:ext cx="347043" cy="342900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0" name="Freeform 79"/>
          <p:cNvSpPr>
            <a:spLocks noChangeArrowheads="1"/>
          </p:cNvSpPr>
          <p:nvPr/>
        </p:nvSpPr>
        <p:spPr bwMode="auto">
          <a:xfrm>
            <a:off x="7372019" y="2180168"/>
            <a:ext cx="347043" cy="342900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1" name="Freeform 80"/>
          <p:cNvSpPr>
            <a:spLocks noChangeArrowheads="1"/>
          </p:cNvSpPr>
          <p:nvPr/>
        </p:nvSpPr>
        <p:spPr bwMode="auto">
          <a:xfrm>
            <a:off x="9534689" y="2910418"/>
            <a:ext cx="321650" cy="315383"/>
          </a:xfrm>
          <a:custGeom>
            <a:avLst/>
            <a:gdLst>
              <a:gd name="T0" fmla="*/ 221 w 444"/>
              <a:gd name="T1" fmla="*/ 0 h 435"/>
              <a:gd name="T2" fmla="*/ 221 w 444"/>
              <a:gd name="T3" fmla="*/ 0 h 435"/>
              <a:gd name="T4" fmla="*/ 0 w 444"/>
              <a:gd name="T5" fmla="*/ 212 h 435"/>
              <a:gd name="T6" fmla="*/ 62 w 444"/>
              <a:gd name="T7" fmla="*/ 363 h 435"/>
              <a:gd name="T8" fmla="*/ 195 w 444"/>
              <a:gd name="T9" fmla="*/ 309 h 435"/>
              <a:gd name="T10" fmla="*/ 346 w 444"/>
              <a:gd name="T11" fmla="*/ 398 h 435"/>
              <a:gd name="T12" fmla="*/ 443 w 444"/>
              <a:gd name="T13" fmla="*/ 212 h 435"/>
              <a:gd name="T14" fmla="*/ 221 w 444"/>
              <a:gd name="T15" fmla="*/ 0 h 435"/>
              <a:gd name="T16" fmla="*/ 328 w 444"/>
              <a:gd name="T17" fmla="*/ 292 h 435"/>
              <a:gd name="T18" fmla="*/ 328 w 444"/>
              <a:gd name="T19" fmla="*/ 292 h 435"/>
              <a:gd name="T20" fmla="*/ 311 w 444"/>
              <a:gd name="T21" fmla="*/ 301 h 435"/>
              <a:gd name="T22" fmla="*/ 124 w 444"/>
              <a:gd name="T23" fmla="*/ 274 h 435"/>
              <a:gd name="T24" fmla="*/ 107 w 444"/>
              <a:gd name="T25" fmla="*/ 265 h 435"/>
              <a:gd name="T26" fmla="*/ 115 w 444"/>
              <a:gd name="T27" fmla="*/ 248 h 435"/>
              <a:gd name="T28" fmla="*/ 328 w 444"/>
              <a:gd name="T29" fmla="*/ 274 h 435"/>
              <a:gd name="T30" fmla="*/ 328 w 444"/>
              <a:gd name="T31" fmla="*/ 292 h 435"/>
              <a:gd name="T32" fmla="*/ 355 w 444"/>
              <a:gd name="T33" fmla="*/ 230 h 435"/>
              <a:gd name="T34" fmla="*/ 355 w 444"/>
              <a:gd name="T35" fmla="*/ 230 h 435"/>
              <a:gd name="T36" fmla="*/ 337 w 444"/>
              <a:gd name="T37" fmla="*/ 239 h 435"/>
              <a:gd name="T38" fmla="*/ 115 w 444"/>
              <a:gd name="T39" fmla="*/ 212 h 435"/>
              <a:gd name="T40" fmla="*/ 98 w 444"/>
              <a:gd name="T41" fmla="*/ 203 h 435"/>
              <a:gd name="T42" fmla="*/ 107 w 444"/>
              <a:gd name="T43" fmla="*/ 177 h 435"/>
              <a:gd name="T44" fmla="*/ 346 w 444"/>
              <a:gd name="T45" fmla="*/ 212 h 435"/>
              <a:gd name="T46" fmla="*/ 355 w 444"/>
              <a:gd name="T47" fmla="*/ 230 h 435"/>
              <a:gd name="T48" fmla="*/ 355 w 444"/>
              <a:gd name="T49" fmla="*/ 168 h 435"/>
              <a:gd name="T50" fmla="*/ 355 w 444"/>
              <a:gd name="T51" fmla="*/ 168 h 435"/>
              <a:gd name="T52" fmla="*/ 107 w 444"/>
              <a:gd name="T53" fmla="*/ 141 h 435"/>
              <a:gd name="T54" fmla="*/ 80 w 444"/>
              <a:gd name="T55" fmla="*/ 132 h 435"/>
              <a:gd name="T56" fmla="*/ 98 w 444"/>
              <a:gd name="T57" fmla="*/ 106 h 435"/>
              <a:gd name="T58" fmla="*/ 381 w 444"/>
              <a:gd name="T59" fmla="*/ 132 h 435"/>
              <a:gd name="T60" fmla="*/ 381 w 444"/>
              <a:gd name="T61" fmla="*/ 159 h 435"/>
              <a:gd name="T62" fmla="*/ 355 w 444"/>
              <a:gd name="T63" fmla="*/ 168 h 435"/>
              <a:gd name="T64" fmla="*/ 195 w 444"/>
              <a:gd name="T65" fmla="*/ 372 h 435"/>
              <a:gd name="T66" fmla="*/ 195 w 444"/>
              <a:gd name="T67" fmla="*/ 372 h 435"/>
              <a:gd name="T68" fmla="*/ 115 w 444"/>
              <a:gd name="T69" fmla="*/ 407 h 435"/>
              <a:gd name="T70" fmla="*/ 221 w 444"/>
              <a:gd name="T71" fmla="*/ 434 h 435"/>
              <a:gd name="T72" fmla="*/ 274 w 444"/>
              <a:gd name="T73" fmla="*/ 425 h 435"/>
              <a:gd name="T74" fmla="*/ 195 w 444"/>
              <a:gd name="T75" fmla="*/ 37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4" h="435">
                <a:moveTo>
                  <a:pt x="221" y="0"/>
                </a:moveTo>
                <a:lnTo>
                  <a:pt x="221" y="0"/>
                </a:lnTo>
                <a:cubicBezTo>
                  <a:pt x="98" y="0"/>
                  <a:pt x="0" y="97"/>
                  <a:pt x="0" y="212"/>
                </a:cubicBezTo>
                <a:cubicBezTo>
                  <a:pt x="0" y="274"/>
                  <a:pt x="27" y="319"/>
                  <a:pt x="62" y="363"/>
                </a:cubicBezTo>
                <a:cubicBezTo>
                  <a:pt x="89" y="328"/>
                  <a:pt x="142" y="309"/>
                  <a:pt x="195" y="309"/>
                </a:cubicBezTo>
                <a:cubicBezTo>
                  <a:pt x="258" y="309"/>
                  <a:pt x="319" y="345"/>
                  <a:pt x="346" y="398"/>
                </a:cubicBezTo>
                <a:cubicBezTo>
                  <a:pt x="408" y="354"/>
                  <a:pt x="443" y="292"/>
                  <a:pt x="443" y="212"/>
                </a:cubicBezTo>
                <a:cubicBezTo>
                  <a:pt x="443" y="97"/>
                  <a:pt x="346" y="0"/>
                  <a:pt x="221" y="0"/>
                </a:cubicBezTo>
                <a:close/>
                <a:moveTo>
                  <a:pt x="328" y="292"/>
                </a:moveTo>
                <a:lnTo>
                  <a:pt x="328" y="292"/>
                </a:lnTo>
                <a:cubicBezTo>
                  <a:pt x="328" y="301"/>
                  <a:pt x="319" y="301"/>
                  <a:pt x="311" y="301"/>
                </a:cubicBezTo>
                <a:cubicBezTo>
                  <a:pt x="258" y="265"/>
                  <a:pt x="195" y="256"/>
                  <a:pt x="124" y="274"/>
                </a:cubicBezTo>
                <a:cubicBezTo>
                  <a:pt x="115" y="284"/>
                  <a:pt x="107" y="274"/>
                  <a:pt x="107" y="265"/>
                </a:cubicBezTo>
                <a:cubicBezTo>
                  <a:pt x="107" y="256"/>
                  <a:pt x="107" y="256"/>
                  <a:pt x="115" y="248"/>
                </a:cubicBezTo>
                <a:cubicBezTo>
                  <a:pt x="195" y="230"/>
                  <a:pt x="266" y="239"/>
                  <a:pt x="328" y="274"/>
                </a:cubicBezTo>
                <a:cubicBezTo>
                  <a:pt x="328" y="284"/>
                  <a:pt x="337" y="284"/>
                  <a:pt x="328" y="292"/>
                </a:cubicBezTo>
                <a:close/>
                <a:moveTo>
                  <a:pt x="355" y="230"/>
                </a:moveTo>
                <a:lnTo>
                  <a:pt x="355" y="230"/>
                </a:lnTo>
                <a:cubicBezTo>
                  <a:pt x="355" y="239"/>
                  <a:pt x="337" y="239"/>
                  <a:pt x="337" y="239"/>
                </a:cubicBezTo>
                <a:cubicBezTo>
                  <a:pt x="274" y="203"/>
                  <a:pt x="186" y="194"/>
                  <a:pt x="115" y="212"/>
                </a:cubicBezTo>
                <a:cubicBezTo>
                  <a:pt x="107" y="212"/>
                  <a:pt x="98" y="212"/>
                  <a:pt x="98" y="203"/>
                </a:cubicBezTo>
                <a:cubicBezTo>
                  <a:pt x="98" y="194"/>
                  <a:pt x="98" y="186"/>
                  <a:pt x="107" y="177"/>
                </a:cubicBezTo>
                <a:cubicBezTo>
                  <a:pt x="186" y="159"/>
                  <a:pt x="283" y="168"/>
                  <a:pt x="346" y="212"/>
                </a:cubicBezTo>
                <a:cubicBezTo>
                  <a:pt x="355" y="212"/>
                  <a:pt x="364" y="221"/>
                  <a:pt x="355" y="230"/>
                </a:cubicBezTo>
                <a:close/>
                <a:moveTo>
                  <a:pt x="355" y="168"/>
                </a:moveTo>
                <a:lnTo>
                  <a:pt x="355" y="168"/>
                </a:lnTo>
                <a:cubicBezTo>
                  <a:pt x="293" y="124"/>
                  <a:pt x="177" y="124"/>
                  <a:pt x="107" y="141"/>
                </a:cubicBezTo>
                <a:cubicBezTo>
                  <a:pt x="98" y="150"/>
                  <a:pt x="89" y="141"/>
                  <a:pt x="80" y="132"/>
                </a:cubicBezTo>
                <a:cubicBezTo>
                  <a:pt x="80" y="115"/>
                  <a:pt x="89" y="106"/>
                  <a:pt x="98" y="106"/>
                </a:cubicBezTo>
                <a:cubicBezTo>
                  <a:pt x="168" y="79"/>
                  <a:pt x="302" y="88"/>
                  <a:pt x="381" y="132"/>
                </a:cubicBezTo>
                <a:cubicBezTo>
                  <a:pt x="390" y="141"/>
                  <a:pt x="390" y="150"/>
                  <a:pt x="381" y="159"/>
                </a:cubicBezTo>
                <a:cubicBezTo>
                  <a:pt x="381" y="168"/>
                  <a:pt x="364" y="177"/>
                  <a:pt x="355" y="168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60" y="372"/>
                  <a:pt x="133" y="381"/>
                  <a:pt x="115" y="407"/>
                </a:cubicBezTo>
                <a:cubicBezTo>
                  <a:pt x="151" y="425"/>
                  <a:pt x="186" y="434"/>
                  <a:pt x="221" y="434"/>
                </a:cubicBezTo>
                <a:cubicBezTo>
                  <a:pt x="239" y="434"/>
                  <a:pt x="258" y="434"/>
                  <a:pt x="274" y="425"/>
                </a:cubicBezTo>
                <a:cubicBezTo>
                  <a:pt x="258" y="390"/>
                  <a:pt x="230" y="372"/>
                  <a:pt x="195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2" name="Freeform 81"/>
          <p:cNvSpPr>
            <a:spLocks noChangeArrowheads="1"/>
          </p:cNvSpPr>
          <p:nvPr/>
        </p:nvSpPr>
        <p:spPr bwMode="auto">
          <a:xfrm>
            <a:off x="10239354" y="2897718"/>
            <a:ext cx="347043" cy="340783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62 w 479"/>
              <a:gd name="T7" fmla="*/ 391 h 471"/>
              <a:gd name="T8" fmla="*/ 204 w 479"/>
              <a:gd name="T9" fmla="*/ 338 h 471"/>
              <a:gd name="T10" fmla="*/ 372 w 479"/>
              <a:gd name="T11" fmla="*/ 435 h 471"/>
              <a:gd name="T12" fmla="*/ 478 w 479"/>
              <a:gd name="T13" fmla="*/ 231 h 471"/>
              <a:gd name="T14" fmla="*/ 239 w 479"/>
              <a:gd name="T15" fmla="*/ 0 h 471"/>
              <a:gd name="T16" fmla="*/ 354 w 479"/>
              <a:gd name="T17" fmla="*/ 320 h 471"/>
              <a:gd name="T18" fmla="*/ 354 w 479"/>
              <a:gd name="T19" fmla="*/ 320 h 471"/>
              <a:gd name="T20" fmla="*/ 337 w 479"/>
              <a:gd name="T21" fmla="*/ 328 h 471"/>
              <a:gd name="T22" fmla="*/ 133 w 479"/>
              <a:gd name="T23" fmla="*/ 303 h 471"/>
              <a:gd name="T24" fmla="*/ 115 w 479"/>
              <a:gd name="T25" fmla="*/ 293 h 471"/>
              <a:gd name="T26" fmla="*/ 124 w 479"/>
              <a:gd name="T27" fmla="*/ 275 h 471"/>
              <a:gd name="T28" fmla="*/ 354 w 479"/>
              <a:gd name="T29" fmla="*/ 303 h 471"/>
              <a:gd name="T30" fmla="*/ 354 w 479"/>
              <a:gd name="T31" fmla="*/ 320 h 471"/>
              <a:gd name="T32" fmla="*/ 381 w 479"/>
              <a:gd name="T33" fmla="*/ 249 h 471"/>
              <a:gd name="T34" fmla="*/ 381 w 479"/>
              <a:gd name="T35" fmla="*/ 249 h 471"/>
              <a:gd name="T36" fmla="*/ 363 w 479"/>
              <a:gd name="T37" fmla="*/ 258 h 471"/>
              <a:gd name="T38" fmla="*/ 124 w 479"/>
              <a:gd name="T39" fmla="*/ 231 h 471"/>
              <a:gd name="T40" fmla="*/ 106 w 479"/>
              <a:gd name="T41" fmla="*/ 222 h 471"/>
              <a:gd name="T42" fmla="*/ 115 w 479"/>
              <a:gd name="T43" fmla="*/ 196 h 471"/>
              <a:gd name="T44" fmla="*/ 381 w 479"/>
              <a:gd name="T45" fmla="*/ 231 h 471"/>
              <a:gd name="T46" fmla="*/ 381 w 479"/>
              <a:gd name="T47" fmla="*/ 249 h 471"/>
              <a:gd name="T48" fmla="*/ 390 w 479"/>
              <a:gd name="T49" fmla="*/ 178 h 471"/>
              <a:gd name="T50" fmla="*/ 390 w 479"/>
              <a:gd name="T51" fmla="*/ 178 h 471"/>
              <a:gd name="T52" fmla="*/ 115 w 479"/>
              <a:gd name="T53" fmla="*/ 151 h 471"/>
              <a:gd name="T54" fmla="*/ 88 w 479"/>
              <a:gd name="T55" fmla="*/ 143 h 471"/>
              <a:gd name="T56" fmla="*/ 106 w 479"/>
              <a:gd name="T57" fmla="*/ 116 h 471"/>
              <a:gd name="T58" fmla="*/ 407 w 479"/>
              <a:gd name="T59" fmla="*/ 143 h 471"/>
              <a:gd name="T60" fmla="*/ 416 w 479"/>
              <a:gd name="T61" fmla="*/ 178 h 471"/>
              <a:gd name="T62" fmla="*/ 390 w 479"/>
              <a:gd name="T63" fmla="*/ 178 h 471"/>
              <a:gd name="T64" fmla="*/ 204 w 479"/>
              <a:gd name="T65" fmla="*/ 409 h 471"/>
              <a:gd name="T66" fmla="*/ 204 w 479"/>
              <a:gd name="T67" fmla="*/ 409 h 471"/>
              <a:gd name="T68" fmla="*/ 124 w 479"/>
              <a:gd name="T69" fmla="*/ 444 h 471"/>
              <a:gd name="T70" fmla="*/ 239 w 479"/>
              <a:gd name="T71" fmla="*/ 470 h 471"/>
              <a:gd name="T72" fmla="*/ 301 w 479"/>
              <a:gd name="T73" fmla="*/ 462 h 471"/>
              <a:gd name="T74" fmla="*/ 204 w 479"/>
              <a:gd name="T75" fmla="*/ 40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293"/>
                  <a:pt x="27" y="347"/>
                  <a:pt x="62" y="391"/>
                </a:cubicBezTo>
                <a:cubicBezTo>
                  <a:pt x="97" y="356"/>
                  <a:pt x="150" y="338"/>
                  <a:pt x="204" y="338"/>
                </a:cubicBezTo>
                <a:cubicBezTo>
                  <a:pt x="284" y="338"/>
                  <a:pt x="346" y="373"/>
                  <a:pt x="372" y="435"/>
                </a:cubicBezTo>
                <a:cubicBezTo>
                  <a:pt x="434" y="391"/>
                  <a:pt x="478" y="320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354" y="320"/>
                </a:moveTo>
                <a:lnTo>
                  <a:pt x="354" y="320"/>
                </a:lnTo>
                <a:cubicBezTo>
                  <a:pt x="354" y="328"/>
                  <a:pt x="346" y="328"/>
                  <a:pt x="337" y="328"/>
                </a:cubicBezTo>
                <a:cubicBezTo>
                  <a:pt x="284" y="293"/>
                  <a:pt x="212" y="284"/>
                  <a:pt x="133" y="303"/>
                </a:cubicBezTo>
                <a:cubicBezTo>
                  <a:pt x="124" y="303"/>
                  <a:pt x="115" y="303"/>
                  <a:pt x="115" y="293"/>
                </a:cubicBezTo>
                <a:cubicBezTo>
                  <a:pt x="115" y="284"/>
                  <a:pt x="115" y="275"/>
                  <a:pt x="124" y="275"/>
                </a:cubicBezTo>
                <a:cubicBezTo>
                  <a:pt x="212" y="249"/>
                  <a:pt x="293" y="258"/>
                  <a:pt x="354" y="303"/>
                </a:cubicBezTo>
                <a:cubicBezTo>
                  <a:pt x="354" y="303"/>
                  <a:pt x="363" y="311"/>
                  <a:pt x="354" y="320"/>
                </a:cubicBezTo>
                <a:close/>
                <a:moveTo>
                  <a:pt x="381" y="249"/>
                </a:moveTo>
                <a:lnTo>
                  <a:pt x="381" y="249"/>
                </a:lnTo>
                <a:cubicBezTo>
                  <a:pt x="381" y="258"/>
                  <a:pt x="372" y="267"/>
                  <a:pt x="363" y="258"/>
                </a:cubicBezTo>
                <a:cubicBezTo>
                  <a:pt x="301" y="222"/>
                  <a:pt x="204" y="205"/>
                  <a:pt x="124" y="231"/>
                </a:cubicBezTo>
                <a:cubicBezTo>
                  <a:pt x="115" y="231"/>
                  <a:pt x="106" y="231"/>
                  <a:pt x="106" y="222"/>
                </a:cubicBezTo>
                <a:cubicBezTo>
                  <a:pt x="97" y="205"/>
                  <a:pt x="106" y="196"/>
                  <a:pt x="115" y="196"/>
                </a:cubicBezTo>
                <a:cubicBezTo>
                  <a:pt x="204" y="169"/>
                  <a:pt x="310" y="187"/>
                  <a:pt x="381" y="231"/>
                </a:cubicBezTo>
                <a:cubicBezTo>
                  <a:pt x="390" y="231"/>
                  <a:pt x="390" y="240"/>
                  <a:pt x="381" y="249"/>
                </a:cubicBezTo>
                <a:close/>
                <a:moveTo>
                  <a:pt x="390" y="178"/>
                </a:moveTo>
                <a:lnTo>
                  <a:pt x="390" y="178"/>
                </a:lnTo>
                <a:cubicBezTo>
                  <a:pt x="310" y="134"/>
                  <a:pt x="186" y="134"/>
                  <a:pt x="115" y="151"/>
                </a:cubicBezTo>
                <a:cubicBezTo>
                  <a:pt x="106" y="160"/>
                  <a:pt x="88" y="151"/>
                  <a:pt x="88" y="143"/>
                </a:cubicBezTo>
                <a:cubicBezTo>
                  <a:pt x="80" y="125"/>
                  <a:pt x="88" y="116"/>
                  <a:pt x="106" y="116"/>
                </a:cubicBezTo>
                <a:cubicBezTo>
                  <a:pt x="186" y="90"/>
                  <a:pt x="319" y="90"/>
                  <a:pt x="407" y="143"/>
                </a:cubicBezTo>
                <a:cubicBezTo>
                  <a:pt x="416" y="151"/>
                  <a:pt x="425" y="160"/>
                  <a:pt x="416" y="178"/>
                </a:cubicBezTo>
                <a:cubicBezTo>
                  <a:pt x="407" y="187"/>
                  <a:pt x="399" y="187"/>
                  <a:pt x="390" y="178"/>
                </a:cubicBezTo>
                <a:close/>
                <a:moveTo>
                  <a:pt x="204" y="409"/>
                </a:moveTo>
                <a:lnTo>
                  <a:pt x="204" y="409"/>
                </a:lnTo>
                <a:cubicBezTo>
                  <a:pt x="177" y="409"/>
                  <a:pt x="141" y="417"/>
                  <a:pt x="124" y="444"/>
                </a:cubicBezTo>
                <a:cubicBezTo>
                  <a:pt x="159" y="462"/>
                  <a:pt x="194" y="470"/>
                  <a:pt x="239" y="470"/>
                </a:cubicBezTo>
                <a:cubicBezTo>
                  <a:pt x="257" y="470"/>
                  <a:pt x="284" y="470"/>
                  <a:pt x="301" y="462"/>
                </a:cubicBezTo>
                <a:cubicBezTo>
                  <a:pt x="284" y="426"/>
                  <a:pt x="248" y="409"/>
                  <a:pt x="20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3" name="Freeform 82"/>
          <p:cNvSpPr>
            <a:spLocks noChangeArrowheads="1"/>
          </p:cNvSpPr>
          <p:nvPr/>
        </p:nvSpPr>
        <p:spPr bwMode="auto">
          <a:xfrm>
            <a:off x="6673701" y="3627967"/>
            <a:ext cx="308953" cy="315384"/>
          </a:xfrm>
          <a:custGeom>
            <a:avLst/>
            <a:gdLst>
              <a:gd name="T0" fmla="*/ 380 w 426"/>
              <a:gd name="T1" fmla="*/ 89 h 435"/>
              <a:gd name="T2" fmla="*/ 380 w 426"/>
              <a:gd name="T3" fmla="*/ 89 h 435"/>
              <a:gd name="T4" fmla="*/ 389 w 426"/>
              <a:gd name="T5" fmla="*/ 133 h 435"/>
              <a:gd name="T6" fmla="*/ 336 w 426"/>
              <a:gd name="T7" fmla="*/ 239 h 435"/>
              <a:gd name="T8" fmla="*/ 185 w 426"/>
              <a:gd name="T9" fmla="*/ 284 h 435"/>
              <a:gd name="T10" fmla="*/ 167 w 426"/>
              <a:gd name="T11" fmla="*/ 284 h 435"/>
              <a:gd name="T12" fmla="*/ 141 w 426"/>
              <a:gd name="T13" fmla="*/ 301 h 435"/>
              <a:gd name="T14" fmla="*/ 123 w 426"/>
              <a:gd name="T15" fmla="*/ 381 h 435"/>
              <a:gd name="T16" fmla="*/ 106 w 426"/>
              <a:gd name="T17" fmla="*/ 399 h 435"/>
              <a:gd name="T18" fmla="*/ 70 w 426"/>
              <a:gd name="T19" fmla="*/ 399 h 435"/>
              <a:gd name="T20" fmla="*/ 61 w 426"/>
              <a:gd name="T21" fmla="*/ 408 h 435"/>
              <a:gd name="T22" fmla="*/ 79 w 426"/>
              <a:gd name="T23" fmla="*/ 434 h 435"/>
              <a:gd name="T24" fmla="*/ 132 w 426"/>
              <a:gd name="T25" fmla="*/ 434 h 435"/>
              <a:gd name="T26" fmla="*/ 159 w 426"/>
              <a:gd name="T27" fmla="*/ 408 h 435"/>
              <a:gd name="T28" fmla="*/ 176 w 426"/>
              <a:gd name="T29" fmla="*/ 328 h 435"/>
              <a:gd name="T30" fmla="*/ 203 w 426"/>
              <a:gd name="T31" fmla="*/ 310 h 435"/>
              <a:gd name="T32" fmla="*/ 220 w 426"/>
              <a:gd name="T33" fmla="*/ 310 h 435"/>
              <a:gd name="T34" fmla="*/ 372 w 426"/>
              <a:gd name="T35" fmla="*/ 275 h 435"/>
              <a:gd name="T36" fmla="*/ 425 w 426"/>
              <a:gd name="T37" fmla="*/ 168 h 435"/>
              <a:gd name="T38" fmla="*/ 416 w 426"/>
              <a:gd name="T39" fmla="*/ 124 h 435"/>
              <a:gd name="T40" fmla="*/ 389 w 426"/>
              <a:gd name="T41" fmla="*/ 89 h 435"/>
              <a:gd name="T42" fmla="*/ 380 w 426"/>
              <a:gd name="T43" fmla="*/ 89 h 435"/>
              <a:gd name="T44" fmla="*/ 97 w 426"/>
              <a:gd name="T45" fmla="*/ 346 h 435"/>
              <a:gd name="T46" fmla="*/ 97 w 426"/>
              <a:gd name="T47" fmla="*/ 346 h 435"/>
              <a:gd name="T48" fmla="*/ 114 w 426"/>
              <a:gd name="T49" fmla="*/ 266 h 435"/>
              <a:gd name="T50" fmla="*/ 141 w 426"/>
              <a:gd name="T51" fmla="*/ 248 h 435"/>
              <a:gd name="T52" fmla="*/ 150 w 426"/>
              <a:gd name="T53" fmla="*/ 248 h 435"/>
              <a:gd name="T54" fmla="*/ 301 w 426"/>
              <a:gd name="T55" fmla="*/ 203 h 435"/>
              <a:gd name="T56" fmla="*/ 363 w 426"/>
              <a:gd name="T57" fmla="*/ 106 h 435"/>
              <a:gd name="T58" fmla="*/ 345 w 426"/>
              <a:gd name="T59" fmla="*/ 53 h 435"/>
              <a:gd name="T60" fmla="*/ 318 w 426"/>
              <a:gd name="T61" fmla="*/ 27 h 435"/>
              <a:gd name="T62" fmla="*/ 273 w 426"/>
              <a:gd name="T63" fmla="*/ 9 h 435"/>
              <a:gd name="T64" fmla="*/ 212 w 426"/>
              <a:gd name="T65" fmla="*/ 0 h 435"/>
              <a:gd name="T66" fmla="*/ 97 w 426"/>
              <a:gd name="T67" fmla="*/ 0 h 435"/>
              <a:gd name="T68" fmla="*/ 70 w 426"/>
              <a:gd name="T69" fmla="*/ 27 h 435"/>
              <a:gd name="T70" fmla="*/ 0 w 426"/>
              <a:gd name="T71" fmla="*/ 346 h 435"/>
              <a:gd name="T72" fmla="*/ 17 w 426"/>
              <a:gd name="T73" fmla="*/ 363 h 435"/>
              <a:gd name="T74" fmla="*/ 70 w 426"/>
              <a:gd name="T75" fmla="*/ 363 h 435"/>
              <a:gd name="T76" fmla="*/ 97 w 426"/>
              <a:gd name="T77" fmla="*/ 346 h 435"/>
              <a:gd name="T78" fmla="*/ 141 w 426"/>
              <a:gd name="T79" fmla="*/ 159 h 435"/>
              <a:gd name="T80" fmla="*/ 141 w 426"/>
              <a:gd name="T81" fmla="*/ 159 h 435"/>
              <a:gd name="T82" fmla="*/ 150 w 426"/>
              <a:gd name="T83" fmla="*/ 89 h 435"/>
              <a:gd name="T84" fmla="*/ 176 w 426"/>
              <a:gd name="T85" fmla="*/ 71 h 435"/>
              <a:gd name="T86" fmla="*/ 194 w 426"/>
              <a:gd name="T87" fmla="*/ 71 h 435"/>
              <a:gd name="T88" fmla="*/ 238 w 426"/>
              <a:gd name="T89" fmla="*/ 80 h 435"/>
              <a:gd name="T90" fmla="*/ 257 w 426"/>
              <a:gd name="T91" fmla="*/ 115 h 435"/>
              <a:gd name="T92" fmla="*/ 229 w 426"/>
              <a:gd name="T93" fmla="*/ 159 h 435"/>
              <a:gd name="T94" fmla="*/ 167 w 426"/>
              <a:gd name="T95" fmla="*/ 178 h 435"/>
              <a:gd name="T96" fmla="*/ 150 w 426"/>
              <a:gd name="T97" fmla="*/ 178 h 435"/>
              <a:gd name="T98" fmla="*/ 141 w 426"/>
              <a:gd name="T99" fmla="*/ 15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6" h="435">
                <a:moveTo>
                  <a:pt x="380" y="89"/>
                </a:moveTo>
                <a:lnTo>
                  <a:pt x="380" y="89"/>
                </a:lnTo>
                <a:cubicBezTo>
                  <a:pt x="389" y="97"/>
                  <a:pt x="389" y="115"/>
                  <a:pt x="389" y="133"/>
                </a:cubicBezTo>
                <a:cubicBezTo>
                  <a:pt x="389" y="178"/>
                  <a:pt x="372" y="213"/>
                  <a:pt x="336" y="239"/>
                </a:cubicBezTo>
                <a:cubicBezTo>
                  <a:pt x="301" y="266"/>
                  <a:pt x="248" y="284"/>
                  <a:pt x="185" y="284"/>
                </a:cubicBezTo>
                <a:cubicBezTo>
                  <a:pt x="167" y="284"/>
                  <a:pt x="167" y="284"/>
                  <a:pt x="167" y="284"/>
                </a:cubicBezTo>
                <a:cubicBezTo>
                  <a:pt x="159" y="284"/>
                  <a:pt x="150" y="293"/>
                  <a:pt x="141" y="301"/>
                </a:cubicBezTo>
                <a:cubicBezTo>
                  <a:pt x="123" y="381"/>
                  <a:pt x="123" y="381"/>
                  <a:pt x="123" y="381"/>
                </a:cubicBezTo>
                <a:cubicBezTo>
                  <a:pt x="123" y="390"/>
                  <a:pt x="114" y="399"/>
                  <a:pt x="106" y="399"/>
                </a:cubicBezTo>
                <a:cubicBezTo>
                  <a:pt x="70" y="399"/>
                  <a:pt x="70" y="399"/>
                  <a:pt x="70" y="399"/>
                </a:cubicBezTo>
                <a:cubicBezTo>
                  <a:pt x="61" y="408"/>
                  <a:pt x="61" y="408"/>
                  <a:pt x="61" y="408"/>
                </a:cubicBezTo>
                <a:cubicBezTo>
                  <a:pt x="61" y="416"/>
                  <a:pt x="70" y="434"/>
                  <a:pt x="79" y="434"/>
                </a:cubicBezTo>
                <a:cubicBezTo>
                  <a:pt x="132" y="434"/>
                  <a:pt x="132" y="434"/>
                  <a:pt x="132" y="434"/>
                </a:cubicBezTo>
                <a:cubicBezTo>
                  <a:pt x="150" y="434"/>
                  <a:pt x="159" y="416"/>
                  <a:pt x="159" y="408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5" y="319"/>
                  <a:pt x="194" y="310"/>
                  <a:pt x="203" y="310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83" y="310"/>
                  <a:pt x="336" y="301"/>
                  <a:pt x="372" y="275"/>
                </a:cubicBezTo>
                <a:cubicBezTo>
                  <a:pt x="407" y="248"/>
                  <a:pt x="425" y="213"/>
                  <a:pt x="425" y="168"/>
                </a:cubicBezTo>
                <a:cubicBezTo>
                  <a:pt x="425" y="150"/>
                  <a:pt x="425" y="133"/>
                  <a:pt x="416" y="124"/>
                </a:cubicBezTo>
                <a:cubicBezTo>
                  <a:pt x="407" y="106"/>
                  <a:pt x="398" y="97"/>
                  <a:pt x="389" y="89"/>
                </a:cubicBezTo>
                <a:cubicBezTo>
                  <a:pt x="380" y="89"/>
                  <a:pt x="380" y="89"/>
                  <a:pt x="380" y="89"/>
                </a:cubicBezTo>
                <a:close/>
                <a:moveTo>
                  <a:pt x="97" y="346"/>
                </a:moveTo>
                <a:lnTo>
                  <a:pt x="97" y="346"/>
                </a:lnTo>
                <a:cubicBezTo>
                  <a:pt x="114" y="266"/>
                  <a:pt x="114" y="266"/>
                  <a:pt x="114" y="266"/>
                </a:cubicBezTo>
                <a:cubicBezTo>
                  <a:pt x="114" y="257"/>
                  <a:pt x="123" y="248"/>
                  <a:pt x="141" y="248"/>
                </a:cubicBezTo>
                <a:cubicBezTo>
                  <a:pt x="150" y="248"/>
                  <a:pt x="150" y="248"/>
                  <a:pt x="150" y="248"/>
                </a:cubicBezTo>
                <a:cubicBezTo>
                  <a:pt x="220" y="248"/>
                  <a:pt x="265" y="231"/>
                  <a:pt x="301" y="203"/>
                </a:cubicBezTo>
                <a:cubicBezTo>
                  <a:pt x="345" y="178"/>
                  <a:pt x="363" y="142"/>
                  <a:pt x="363" y="106"/>
                </a:cubicBezTo>
                <a:cubicBezTo>
                  <a:pt x="363" y="80"/>
                  <a:pt x="354" y="71"/>
                  <a:pt x="345" y="53"/>
                </a:cubicBezTo>
                <a:cubicBezTo>
                  <a:pt x="345" y="44"/>
                  <a:pt x="336" y="36"/>
                  <a:pt x="318" y="27"/>
                </a:cubicBezTo>
                <a:cubicBezTo>
                  <a:pt x="310" y="18"/>
                  <a:pt x="292" y="9"/>
                  <a:pt x="273" y="9"/>
                </a:cubicBezTo>
                <a:cubicBezTo>
                  <a:pt x="257" y="9"/>
                  <a:pt x="238" y="0"/>
                  <a:pt x="212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79" y="9"/>
                  <a:pt x="70" y="27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4"/>
                  <a:pt x="0" y="363"/>
                  <a:pt x="17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9" y="363"/>
                  <a:pt x="88" y="354"/>
                  <a:pt x="97" y="346"/>
                </a:cubicBezTo>
                <a:close/>
                <a:moveTo>
                  <a:pt x="141" y="159"/>
                </a:moveTo>
                <a:lnTo>
                  <a:pt x="141" y="159"/>
                </a:lnTo>
                <a:cubicBezTo>
                  <a:pt x="150" y="89"/>
                  <a:pt x="150" y="89"/>
                  <a:pt x="150" y="89"/>
                </a:cubicBezTo>
                <a:cubicBezTo>
                  <a:pt x="159" y="80"/>
                  <a:pt x="167" y="71"/>
                  <a:pt x="176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220" y="71"/>
                  <a:pt x="229" y="71"/>
                  <a:pt x="238" y="80"/>
                </a:cubicBezTo>
                <a:cubicBezTo>
                  <a:pt x="257" y="89"/>
                  <a:pt x="257" y="97"/>
                  <a:pt x="257" y="115"/>
                </a:cubicBezTo>
                <a:cubicBezTo>
                  <a:pt x="257" y="133"/>
                  <a:pt x="248" y="150"/>
                  <a:pt x="229" y="159"/>
                </a:cubicBezTo>
                <a:cubicBezTo>
                  <a:pt x="220" y="168"/>
                  <a:pt x="194" y="178"/>
                  <a:pt x="167" y="178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1" y="178"/>
                  <a:pt x="132" y="168"/>
                  <a:pt x="141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4" name="Freeform 83"/>
          <p:cNvSpPr>
            <a:spLocks noChangeArrowheads="1"/>
          </p:cNvSpPr>
          <p:nvPr/>
        </p:nvSpPr>
        <p:spPr bwMode="auto">
          <a:xfrm>
            <a:off x="8080917" y="3704167"/>
            <a:ext cx="359740" cy="162984"/>
          </a:xfrm>
          <a:custGeom>
            <a:avLst/>
            <a:gdLst>
              <a:gd name="T0" fmla="*/ 17 w 497"/>
              <a:gd name="T1" fmla="*/ 195 h 223"/>
              <a:gd name="T2" fmla="*/ 17 w 497"/>
              <a:gd name="T3" fmla="*/ 195 h 223"/>
              <a:gd name="T4" fmla="*/ 26 w 497"/>
              <a:gd name="T5" fmla="*/ 160 h 223"/>
              <a:gd name="T6" fmla="*/ 17 w 497"/>
              <a:gd name="T7" fmla="*/ 125 h 223"/>
              <a:gd name="T8" fmla="*/ 9 w 497"/>
              <a:gd name="T9" fmla="*/ 125 h 223"/>
              <a:gd name="T10" fmla="*/ 9 w 497"/>
              <a:gd name="T11" fmla="*/ 125 h 223"/>
              <a:gd name="T12" fmla="*/ 0 w 497"/>
              <a:gd name="T13" fmla="*/ 160 h 223"/>
              <a:gd name="T14" fmla="*/ 9 w 497"/>
              <a:gd name="T15" fmla="*/ 195 h 223"/>
              <a:gd name="T16" fmla="*/ 9 w 497"/>
              <a:gd name="T17" fmla="*/ 195 h 223"/>
              <a:gd name="T18" fmla="*/ 17 w 497"/>
              <a:gd name="T19" fmla="*/ 195 h 223"/>
              <a:gd name="T20" fmla="*/ 70 w 497"/>
              <a:gd name="T21" fmla="*/ 213 h 223"/>
              <a:gd name="T22" fmla="*/ 70 w 497"/>
              <a:gd name="T23" fmla="*/ 213 h 223"/>
              <a:gd name="T24" fmla="*/ 70 w 497"/>
              <a:gd name="T25" fmla="*/ 160 h 223"/>
              <a:gd name="T26" fmla="*/ 70 w 497"/>
              <a:gd name="T27" fmla="*/ 80 h 223"/>
              <a:gd name="T28" fmla="*/ 62 w 497"/>
              <a:gd name="T29" fmla="*/ 72 h 223"/>
              <a:gd name="T30" fmla="*/ 53 w 497"/>
              <a:gd name="T31" fmla="*/ 80 h 223"/>
              <a:gd name="T32" fmla="*/ 53 w 497"/>
              <a:gd name="T33" fmla="*/ 160 h 223"/>
              <a:gd name="T34" fmla="*/ 53 w 497"/>
              <a:gd name="T35" fmla="*/ 213 h 223"/>
              <a:gd name="T36" fmla="*/ 62 w 497"/>
              <a:gd name="T37" fmla="*/ 222 h 223"/>
              <a:gd name="T38" fmla="*/ 70 w 497"/>
              <a:gd name="T39" fmla="*/ 213 h 223"/>
              <a:gd name="T40" fmla="*/ 115 w 497"/>
              <a:gd name="T41" fmla="*/ 213 h 223"/>
              <a:gd name="T42" fmla="*/ 115 w 497"/>
              <a:gd name="T43" fmla="*/ 213 h 223"/>
              <a:gd name="T44" fmla="*/ 123 w 497"/>
              <a:gd name="T45" fmla="*/ 160 h 223"/>
              <a:gd name="T46" fmla="*/ 115 w 497"/>
              <a:gd name="T47" fmla="*/ 53 h 223"/>
              <a:gd name="T48" fmla="*/ 115 w 497"/>
              <a:gd name="T49" fmla="*/ 44 h 223"/>
              <a:gd name="T50" fmla="*/ 107 w 497"/>
              <a:gd name="T51" fmla="*/ 53 h 223"/>
              <a:gd name="T52" fmla="*/ 97 w 497"/>
              <a:gd name="T53" fmla="*/ 160 h 223"/>
              <a:gd name="T54" fmla="*/ 107 w 497"/>
              <a:gd name="T55" fmla="*/ 213 h 223"/>
              <a:gd name="T56" fmla="*/ 115 w 497"/>
              <a:gd name="T57" fmla="*/ 222 h 223"/>
              <a:gd name="T58" fmla="*/ 115 w 497"/>
              <a:gd name="T59" fmla="*/ 213 h 223"/>
              <a:gd name="T60" fmla="*/ 168 w 497"/>
              <a:gd name="T61" fmla="*/ 213 h 223"/>
              <a:gd name="T62" fmla="*/ 168 w 497"/>
              <a:gd name="T63" fmla="*/ 213 h 223"/>
              <a:gd name="T64" fmla="*/ 177 w 497"/>
              <a:gd name="T65" fmla="*/ 160 h 223"/>
              <a:gd name="T66" fmla="*/ 168 w 497"/>
              <a:gd name="T67" fmla="*/ 53 h 223"/>
              <a:gd name="T68" fmla="*/ 160 w 497"/>
              <a:gd name="T69" fmla="*/ 44 h 223"/>
              <a:gd name="T70" fmla="*/ 151 w 497"/>
              <a:gd name="T71" fmla="*/ 53 h 223"/>
              <a:gd name="T72" fmla="*/ 151 w 497"/>
              <a:gd name="T73" fmla="*/ 160 h 223"/>
              <a:gd name="T74" fmla="*/ 151 w 497"/>
              <a:gd name="T75" fmla="*/ 213 h 223"/>
              <a:gd name="T76" fmla="*/ 160 w 497"/>
              <a:gd name="T77" fmla="*/ 222 h 223"/>
              <a:gd name="T78" fmla="*/ 168 w 497"/>
              <a:gd name="T79" fmla="*/ 213 h 223"/>
              <a:gd name="T80" fmla="*/ 221 w 497"/>
              <a:gd name="T81" fmla="*/ 213 h 223"/>
              <a:gd name="T82" fmla="*/ 221 w 497"/>
              <a:gd name="T83" fmla="*/ 213 h 223"/>
              <a:gd name="T84" fmla="*/ 221 w 497"/>
              <a:gd name="T85" fmla="*/ 160 h 223"/>
              <a:gd name="T86" fmla="*/ 221 w 497"/>
              <a:gd name="T87" fmla="*/ 36 h 223"/>
              <a:gd name="T88" fmla="*/ 213 w 497"/>
              <a:gd name="T89" fmla="*/ 27 h 223"/>
              <a:gd name="T90" fmla="*/ 204 w 497"/>
              <a:gd name="T91" fmla="*/ 36 h 223"/>
              <a:gd name="T92" fmla="*/ 195 w 497"/>
              <a:gd name="T93" fmla="*/ 160 h 223"/>
              <a:gd name="T94" fmla="*/ 204 w 497"/>
              <a:gd name="T95" fmla="*/ 213 h 223"/>
              <a:gd name="T96" fmla="*/ 213 w 497"/>
              <a:gd name="T97" fmla="*/ 222 h 223"/>
              <a:gd name="T98" fmla="*/ 221 w 497"/>
              <a:gd name="T99" fmla="*/ 213 h 223"/>
              <a:gd name="T100" fmla="*/ 257 w 497"/>
              <a:gd name="T101" fmla="*/ 222 h 223"/>
              <a:gd name="T102" fmla="*/ 257 w 497"/>
              <a:gd name="T103" fmla="*/ 222 h 223"/>
              <a:gd name="T104" fmla="*/ 434 w 497"/>
              <a:gd name="T105" fmla="*/ 222 h 223"/>
              <a:gd name="T106" fmla="*/ 496 w 497"/>
              <a:gd name="T107" fmla="*/ 160 h 223"/>
              <a:gd name="T108" fmla="*/ 434 w 497"/>
              <a:gd name="T109" fmla="*/ 97 h 223"/>
              <a:gd name="T110" fmla="*/ 407 w 497"/>
              <a:gd name="T111" fmla="*/ 97 h 223"/>
              <a:gd name="T112" fmla="*/ 292 w 497"/>
              <a:gd name="T113" fmla="*/ 0 h 223"/>
              <a:gd name="T114" fmla="*/ 257 w 497"/>
              <a:gd name="T115" fmla="*/ 9 h 223"/>
              <a:gd name="T116" fmla="*/ 248 w 497"/>
              <a:gd name="T117" fmla="*/ 18 h 223"/>
              <a:gd name="T118" fmla="*/ 248 w 497"/>
              <a:gd name="T119" fmla="*/ 213 h 223"/>
              <a:gd name="T120" fmla="*/ 257 w 497"/>
              <a:gd name="T1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223">
                <a:moveTo>
                  <a:pt x="17" y="195"/>
                </a:moveTo>
                <a:lnTo>
                  <a:pt x="17" y="195"/>
                </a:lnTo>
                <a:cubicBezTo>
                  <a:pt x="26" y="160"/>
                  <a:pt x="26" y="160"/>
                  <a:pt x="26" y="160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5"/>
                  <a:pt x="17" y="125"/>
                  <a:pt x="9" y="125"/>
                </a:cubicBezTo>
                <a:lnTo>
                  <a:pt x="9" y="125"/>
                </a:lnTo>
                <a:cubicBezTo>
                  <a:pt x="0" y="160"/>
                  <a:pt x="0" y="160"/>
                  <a:pt x="0" y="160"/>
                </a:cubicBezTo>
                <a:cubicBezTo>
                  <a:pt x="9" y="195"/>
                  <a:pt x="9" y="195"/>
                  <a:pt x="9" y="195"/>
                </a:cubicBezTo>
                <a:lnTo>
                  <a:pt x="9" y="195"/>
                </a:lnTo>
                <a:cubicBezTo>
                  <a:pt x="17" y="195"/>
                  <a:pt x="17" y="195"/>
                  <a:pt x="17" y="195"/>
                </a:cubicBezTo>
                <a:close/>
                <a:moveTo>
                  <a:pt x="70" y="213"/>
                </a:moveTo>
                <a:lnTo>
                  <a:pt x="70" y="213"/>
                </a:lnTo>
                <a:cubicBezTo>
                  <a:pt x="70" y="160"/>
                  <a:pt x="70" y="160"/>
                  <a:pt x="70" y="160"/>
                </a:cubicBezTo>
                <a:cubicBezTo>
                  <a:pt x="70" y="80"/>
                  <a:pt x="70" y="80"/>
                  <a:pt x="70" y="80"/>
                </a:cubicBezTo>
                <a:lnTo>
                  <a:pt x="62" y="72"/>
                </a:lnTo>
                <a:lnTo>
                  <a:pt x="53" y="80"/>
                </a:lnTo>
                <a:cubicBezTo>
                  <a:pt x="53" y="160"/>
                  <a:pt x="53" y="160"/>
                  <a:pt x="53" y="160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22"/>
                  <a:pt x="62" y="222"/>
                  <a:pt x="62" y="222"/>
                </a:cubicBezTo>
                <a:cubicBezTo>
                  <a:pt x="62" y="222"/>
                  <a:pt x="70" y="222"/>
                  <a:pt x="70" y="213"/>
                </a:cubicBezTo>
                <a:close/>
                <a:moveTo>
                  <a:pt x="115" y="213"/>
                </a:moveTo>
                <a:lnTo>
                  <a:pt x="115" y="213"/>
                </a:lnTo>
                <a:cubicBezTo>
                  <a:pt x="123" y="160"/>
                  <a:pt x="123" y="160"/>
                  <a:pt x="123" y="160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07" y="44"/>
                  <a:pt x="107" y="44"/>
                  <a:pt x="107" y="53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107" y="213"/>
                  <a:pt x="107" y="222"/>
                  <a:pt x="115" y="222"/>
                </a:cubicBezTo>
                <a:lnTo>
                  <a:pt x="115" y="213"/>
                </a:lnTo>
                <a:close/>
                <a:moveTo>
                  <a:pt x="168" y="213"/>
                </a:moveTo>
                <a:lnTo>
                  <a:pt x="168" y="213"/>
                </a:lnTo>
                <a:cubicBezTo>
                  <a:pt x="177" y="160"/>
                  <a:pt x="177" y="160"/>
                  <a:pt x="177" y="16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8" y="44"/>
                  <a:pt x="168" y="44"/>
                  <a:pt x="160" y="44"/>
                </a:cubicBezTo>
                <a:cubicBezTo>
                  <a:pt x="160" y="44"/>
                  <a:pt x="151" y="44"/>
                  <a:pt x="151" y="53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213"/>
                  <a:pt x="151" y="213"/>
                  <a:pt x="151" y="213"/>
                </a:cubicBezTo>
                <a:lnTo>
                  <a:pt x="160" y="222"/>
                </a:lnTo>
                <a:cubicBezTo>
                  <a:pt x="168" y="222"/>
                  <a:pt x="168" y="213"/>
                  <a:pt x="168" y="213"/>
                </a:cubicBezTo>
                <a:close/>
                <a:moveTo>
                  <a:pt x="221" y="213"/>
                </a:moveTo>
                <a:lnTo>
                  <a:pt x="221" y="213"/>
                </a:lnTo>
                <a:cubicBezTo>
                  <a:pt x="221" y="160"/>
                  <a:pt x="221" y="160"/>
                  <a:pt x="221" y="160"/>
                </a:cubicBezTo>
                <a:cubicBezTo>
                  <a:pt x="221" y="36"/>
                  <a:pt x="221" y="36"/>
                  <a:pt x="221" y="36"/>
                </a:cubicBezTo>
                <a:cubicBezTo>
                  <a:pt x="221" y="27"/>
                  <a:pt x="213" y="27"/>
                  <a:pt x="213" y="27"/>
                </a:cubicBezTo>
                <a:cubicBezTo>
                  <a:pt x="204" y="27"/>
                  <a:pt x="204" y="27"/>
                  <a:pt x="204" y="36"/>
                </a:cubicBezTo>
                <a:cubicBezTo>
                  <a:pt x="195" y="160"/>
                  <a:pt x="195" y="160"/>
                  <a:pt x="195" y="160"/>
                </a:cubicBezTo>
                <a:lnTo>
                  <a:pt x="204" y="213"/>
                </a:lnTo>
                <a:cubicBezTo>
                  <a:pt x="204" y="213"/>
                  <a:pt x="204" y="222"/>
                  <a:pt x="213" y="222"/>
                </a:cubicBezTo>
                <a:lnTo>
                  <a:pt x="221" y="213"/>
                </a:lnTo>
                <a:close/>
                <a:moveTo>
                  <a:pt x="257" y="222"/>
                </a:moveTo>
                <a:lnTo>
                  <a:pt x="257" y="222"/>
                </a:lnTo>
                <a:lnTo>
                  <a:pt x="434" y="222"/>
                </a:lnTo>
                <a:cubicBezTo>
                  <a:pt x="470" y="222"/>
                  <a:pt x="496" y="195"/>
                  <a:pt x="496" y="160"/>
                </a:cubicBezTo>
                <a:cubicBezTo>
                  <a:pt x="496" y="125"/>
                  <a:pt x="470" y="97"/>
                  <a:pt x="434" y="97"/>
                </a:cubicBezTo>
                <a:cubicBezTo>
                  <a:pt x="425" y="97"/>
                  <a:pt x="416" y="97"/>
                  <a:pt x="407" y="97"/>
                </a:cubicBezTo>
                <a:cubicBezTo>
                  <a:pt x="398" y="44"/>
                  <a:pt x="354" y="0"/>
                  <a:pt x="292" y="0"/>
                </a:cubicBezTo>
                <a:cubicBezTo>
                  <a:pt x="283" y="0"/>
                  <a:pt x="266" y="0"/>
                  <a:pt x="257" y="9"/>
                </a:cubicBezTo>
                <a:cubicBezTo>
                  <a:pt x="248" y="9"/>
                  <a:pt x="248" y="9"/>
                  <a:pt x="248" y="18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213"/>
                  <a:pt x="248" y="222"/>
                  <a:pt x="257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5" name="Freeform 84"/>
          <p:cNvSpPr>
            <a:spLocks noChangeArrowheads="1"/>
          </p:cNvSpPr>
          <p:nvPr/>
        </p:nvSpPr>
        <p:spPr bwMode="auto">
          <a:xfrm>
            <a:off x="10956718" y="3615267"/>
            <a:ext cx="347043" cy="340784"/>
          </a:xfrm>
          <a:custGeom>
            <a:avLst/>
            <a:gdLst>
              <a:gd name="T0" fmla="*/ 266 w 479"/>
              <a:gd name="T1" fmla="*/ 257 h 471"/>
              <a:gd name="T2" fmla="*/ 266 w 479"/>
              <a:gd name="T3" fmla="*/ 257 h 471"/>
              <a:gd name="T4" fmla="*/ 240 w 479"/>
              <a:gd name="T5" fmla="*/ 257 h 471"/>
              <a:gd name="T6" fmla="*/ 213 w 479"/>
              <a:gd name="T7" fmla="*/ 257 h 471"/>
              <a:gd name="T8" fmla="*/ 213 w 479"/>
              <a:gd name="T9" fmla="*/ 311 h 471"/>
              <a:gd name="T10" fmla="*/ 240 w 479"/>
              <a:gd name="T11" fmla="*/ 311 h 471"/>
              <a:gd name="T12" fmla="*/ 266 w 479"/>
              <a:gd name="T13" fmla="*/ 311 h 471"/>
              <a:gd name="T14" fmla="*/ 275 w 479"/>
              <a:gd name="T15" fmla="*/ 284 h 471"/>
              <a:gd name="T16" fmla="*/ 266 w 479"/>
              <a:gd name="T17" fmla="*/ 257 h 471"/>
              <a:gd name="T18" fmla="*/ 257 w 479"/>
              <a:gd name="T19" fmla="*/ 213 h 471"/>
              <a:gd name="T20" fmla="*/ 257 w 479"/>
              <a:gd name="T21" fmla="*/ 213 h 471"/>
              <a:gd name="T22" fmla="*/ 266 w 479"/>
              <a:gd name="T23" fmla="*/ 186 h 471"/>
              <a:gd name="T24" fmla="*/ 257 w 479"/>
              <a:gd name="T25" fmla="*/ 168 h 471"/>
              <a:gd name="T26" fmla="*/ 222 w 479"/>
              <a:gd name="T27" fmla="*/ 160 h 471"/>
              <a:gd name="T28" fmla="*/ 213 w 479"/>
              <a:gd name="T29" fmla="*/ 160 h 471"/>
              <a:gd name="T30" fmla="*/ 213 w 479"/>
              <a:gd name="T31" fmla="*/ 213 h 471"/>
              <a:gd name="T32" fmla="*/ 231 w 479"/>
              <a:gd name="T33" fmla="*/ 213 h 471"/>
              <a:gd name="T34" fmla="*/ 257 w 479"/>
              <a:gd name="T35" fmla="*/ 213 h 471"/>
              <a:gd name="T36" fmla="*/ 390 w 479"/>
              <a:gd name="T37" fmla="*/ 0 h 471"/>
              <a:gd name="T38" fmla="*/ 390 w 479"/>
              <a:gd name="T39" fmla="*/ 0 h 471"/>
              <a:gd name="T40" fmla="*/ 89 w 479"/>
              <a:gd name="T41" fmla="*/ 0 h 471"/>
              <a:gd name="T42" fmla="*/ 0 w 479"/>
              <a:gd name="T43" fmla="*/ 80 h 471"/>
              <a:gd name="T44" fmla="*/ 0 w 479"/>
              <a:gd name="T45" fmla="*/ 390 h 471"/>
              <a:gd name="T46" fmla="*/ 89 w 479"/>
              <a:gd name="T47" fmla="*/ 470 h 471"/>
              <a:gd name="T48" fmla="*/ 390 w 479"/>
              <a:gd name="T49" fmla="*/ 470 h 471"/>
              <a:gd name="T50" fmla="*/ 478 w 479"/>
              <a:gd name="T51" fmla="*/ 390 h 471"/>
              <a:gd name="T52" fmla="*/ 478 w 479"/>
              <a:gd name="T53" fmla="*/ 80 h 471"/>
              <a:gd name="T54" fmla="*/ 390 w 479"/>
              <a:gd name="T55" fmla="*/ 0 h 471"/>
              <a:gd name="T56" fmla="*/ 249 w 479"/>
              <a:gd name="T57" fmla="*/ 355 h 471"/>
              <a:gd name="T58" fmla="*/ 249 w 479"/>
              <a:gd name="T59" fmla="*/ 355 h 471"/>
              <a:gd name="T60" fmla="*/ 159 w 479"/>
              <a:gd name="T61" fmla="*/ 355 h 471"/>
              <a:gd name="T62" fmla="*/ 159 w 479"/>
              <a:gd name="T63" fmla="*/ 124 h 471"/>
              <a:gd name="T64" fmla="*/ 266 w 479"/>
              <a:gd name="T65" fmla="*/ 124 h 471"/>
              <a:gd name="T66" fmla="*/ 319 w 479"/>
              <a:gd name="T67" fmla="*/ 177 h 471"/>
              <a:gd name="T68" fmla="*/ 284 w 479"/>
              <a:gd name="T69" fmla="*/ 221 h 471"/>
              <a:gd name="T70" fmla="*/ 284 w 479"/>
              <a:gd name="T71" fmla="*/ 231 h 471"/>
              <a:gd name="T72" fmla="*/ 337 w 479"/>
              <a:gd name="T73" fmla="*/ 284 h 471"/>
              <a:gd name="T74" fmla="*/ 249 w 479"/>
              <a:gd name="T75" fmla="*/ 35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66" y="257"/>
                </a:moveTo>
                <a:lnTo>
                  <a:pt x="266" y="257"/>
                </a:lnTo>
                <a:cubicBezTo>
                  <a:pt x="257" y="257"/>
                  <a:pt x="249" y="257"/>
                  <a:pt x="240" y="257"/>
                </a:cubicBezTo>
                <a:cubicBezTo>
                  <a:pt x="213" y="257"/>
                  <a:pt x="213" y="257"/>
                  <a:pt x="213" y="257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40" y="311"/>
                  <a:pt x="240" y="311"/>
                  <a:pt x="240" y="311"/>
                </a:cubicBezTo>
                <a:cubicBezTo>
                  <a:pt x="249" y="311"/>
                  <a:pt x="257" y="311"/>
                  <a:pt x="266" y="311"/>
                </a:cubicBezTo>
                <a:cubicBezTo>
                  <a:pt x="275" y="302"/>
                  <a:pt x="275" y="293"/>
                  <a:pt x="275" y="284"/>
                </a:cubicBezTo>
                <a:cubicBezTo>
                  <a:pt x="275" y="275"/>
                  <a:pt x="275" y="266"/>
                  <a:pt x="266" y="257"/>
                </a:cubicBezTo>
                <a:close/>
                <a:moveTo>
                  <a:pt x="257" y="213"/>
                </a:moveTo>
                <a:lnTo>
                  <a:pt x="257" y="213"/>
                </a:lnTo>
                <a:cubicBezTo>
                  <a:pt x="257" y="204"/>
                  <a:pt x="266" y="196"/>
                  <a:pt x="266" y="186"/>
                </a:cubicBezTo>
                <a:cubicBezTo>
                  <a:pt x="266" y="177"/>
                  <a:pt x="257" y="168"/>
                  <a:pt x="257" y="168"/>
                </a:cubicBezTo>
                <a:cubicBezTo>
                  <a:pt x="249" y="160"/>
                  <a:pt x="231" y="160"/>
                  <a:pt x="222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240" y="213"/>
                  <a:pt x="249" y="213"/>
                  <a:pt x="257" y="213"/>
                </a:cubicBezTo>
                <a:close/>
                <a:moveTo>
                  <a:pt x="390" y="0"/>
                </a:moveTo>
                <a:lnTo>
                  <a:pt x="390" y="0"/>
                </a:lnTo>
                <a:cubicBezTo>
                  <a:pt x="89" y="0"/>
                  <a:pt x="89" y="0"/>
                  <a:pt x="89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34"/>
                  <a:pt x="36" y="470"/>
                  <a:pt x="89" y="470"/>
                </a:cubicBezTo>
                <a:cubicBezTo>
                  <a:pt x="390" y="470"/>
                  <a:pt x="390" y="470"/>
                  <a:pt x="390" y="470"/>
                </a:cubicBezTo>
                <a:cubicBezTo>
                  <a:pt x="443" y="470"/>
                  <a:pt x="478" y="434"/>
                  <a:pt x="478" y="390"/>
                </a:cubicBezTo>
                <a:cubicBezTo>
                  <a:pt x="478" y="80"/>
                  <a:pt x="478" y="80"/>
                  <a:pt x="478" y="80"/>
                </a:cubicBezTo>
                <a:cubicBezTo>
                  <a:pt x="478" y="36"/>
                  <a:pt x="443" y="0"/>
                  <a:pt x="390" y="0"/>
                </a:cubicBezTo>
                <a:close/>
                <a:moveTo>
                  <a:pt x="249" y="355"/>
                </a:moveTo>
                <a:lnTo>
                  <a:pt x="249" y="355"/>
                </a:lnTo>
                <a:cubicBezTo>
                  <a:pt x="159" y="355"/>
                  <a:pt x="159" y="355"/>
                  <a:pt x="159" y="355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93" y="124"/>
                  <a:pt x="319" y="142"/>
                  <a:pt x="319" y="177"/>
                </a:cubicBezTo>
                <a:cubicBezTo>
                  <a:pt x="319" y="204"/>
                  <a:pt x="310" y="221"/>
                  <a:pt x="284" y="22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319" y="231"/>
                  <a:pt x="337" y="249"/>
                  <a:pt x="337" y="284"/>
                </a:cubicBezTo>
                <a:cubicBezTo>
                  <a:pt x="337" y="319"/>
                  <a:pt x="310" y="355"/>
                  <a:pt x="249" y="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6" name="Freeform 85"/>
          <p:cNvSpPr>
            <a:spLocks noChangeArrowheads="1"/>
          </p:cNvSpPr>
          <p:nvPr/>
        </p:nvSpPr>
        <p:spPr bwMode="auto">
          <a:xfrm>
            <a:off x="5224161" y="2214034"/>
            <a:ext cx="334346" cy="268818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7" name="Freeform 86"/>
          <p:cNvSpPr>
            <a:spLocks noChangeArrowheads="1"/>
          </p:cNvSpPr>
          <p:nvPr/>
        </p:nvSpPr>
        <p:spPr bwMode="auto">
          <a:xfrm>
            <a:off x="5933061" y="2180168"/>
            <a:ext cx="349159" cy="342900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8" name="Freeform 87"/>
          <p:cNvSpPr>
            <a:spLocks noChangeArrowheads="1"/>
          </p:cNvSpPr>
          <p:nvPr/>
        </p:nvSpPr>
        <p:spPr bwMode="auto">
          <a:xfrm>
            <a:off x="934796" y="3627967"/>
            <a:ext cx="308953" cy="315384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09" name="Freeform 106"/>
          <p:cNvSpPr>
            <a:spLocks noChangeArrowheads="1"/>
          </p:cNvSpPr>
          <p:nvPr/>
        </p:nvSpPr>
        <p:spPr bwMode="auto">
          <a:xfrm>
            <a:off x="8106311" y="2199218"/>
            <a:ext cx="308953" cy="311150"/>
          </a:xfrm>
          <a:custGeom>
            <a:avLst/>
            <a:gdLst>
              <a:gd name="T0" fmla="*/ 372 w 426"/>
              <a:gd name="T1" fmla="*/ 0 h 427"/>
              <a:gd name="T2" fmla="*/ 372 w 426"/>
              <a:gd name="T3" fmla="*/ 0 h 427"/>
              <a:gd name="T4" fmla="*/ 53 w 426"/>
              <a:gd name="T5" fmla="*/ 0 h 427"/>
              <a:gd name="T6" fmla="*/ 0 w 426"/>
              <a:gd name="T7" fmla="*/ 53 h 427"/>
              <a:gd name="T8" fmla="*/ 0 w 426"/>
              <a:gd name="T9" fmla="*/ 372 h 427"/>
              <a:gd name="T10" fmla="*/ 53 w 426"/>
              <a:gd name="T11" fmla="*/ 426 h 427"/>
              <a:gd name="T12" fmla="*/ 213 w 426"/>
              <a:gd name="T13" fmla="*/ 426 h 427"/>
              <a:gd name="T14" fmla="*/ 213 w 426"/>
              <a:gd name="T15" fmla="*/ 274 h 427"/>
              <a:gd name="T16" fmla="*/ 160 w 426"/>
              <a:gd name="T17" fmla="*/ 274 h 427"/>
              <a:gd name="T18" fmla="*/ 160 w 426"/>
              <a:gd name="T19" fmla="*/ 204 h 427"/>
              <a:gd name="T20" fmla="*/ 213 w 426"/>
              <a:gd name="T21" fmla="*/ 204 h 427"/>
              <a:gd name="T22" fmla="*/ 213 w 426"/>
              <a:gd name="T23" fmla="*/ 168 h 427"/>
              <a:gd name="T24" fmla="*/ 301 w 426"/>
              <a:gd name="T25" fmla="*/ 80 h 427"/>
              <a:gd name="T26" fmla="*/ 346 w 426"/>
              <a:gd name="T27" fmla="*/ 80 h 427"/>
              <a:gd name="T28" fmla="*/ 346 w 426"/>
              <a:gd name="T29" fmla="*/ 160 h 427"/>
              <a:gd name="T30" fmla="*/ 310 w 426"/>
              <a:gd name="T31" fmla="*/ 160 h 427"/>
              <a:gd name="T32" fmla="*/ 292 w 426"/>
              <a:gd name="T33" fmla="*/ 168 h 427"/>
              <a:gd name="T34" fmla="*/ 292 w 426"/>
              <a:gd name="T35" fmla="*/ 204 h 427"/>
              <a:gd name="T36" fmla="*/ 346 w 426"/>
              <a:gd name="T37" fmla="*/ 204 h 427"/>
              <a:gd name="T38" fmla="*/ 346 w 426"/>
              <a:gd name="T39" fmla="*/ 274 h 427"/>
              <a:gd name="T40" fmla="*/ 292 w 426"/>
              <a:gd name="T41" fmla="*/ 274 h 427"/>
              <a:gd name="T42" fmla="*/ 292 w 426"/>
              <a:gd name="T43" fmla="*/ 426 h 427"/>
              <a:gd name="T44" fmla="*/ 372 w 426"/>
              <a:gd name="T45" fmla="*/ 426 h 427"/>
              <a:gd name="T46" fmla="*/ 425 w 426"/>
              <a:gd name="T47" fmla="*/ 372 h 427"/>
              <a:gd name="T48" fmla="*/ 425 w 426"/>
              <a:gd name="T49" fmla="*/ 53 h 427"/>
              <a:gd name="T50" fmla="*/ 372 w 426"/>
              <a:gd name="T5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6" h="427">
                <a:moveTo>
                  <a:pt x="372" y="0"/>
                </a:moveTo>
                <a:lnTo>
                  <a:pt x="37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3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9"/>
                  <a:pt x="27" y="426"/>
                  <a:pt x="5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274"/>
                  <a:pt x="213" y="274"/>
                  <a:pt x="213" y="274"/>
                </a:cubicBezTo>
                <a:cubicBezTo>
                  <a:pt x="160" y="274"/>
                  <a:pt x="160" y="274"/>
                  <a:pt x="160" y="27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68"/>
                  <a:pt x="213" y="168"/>
                  <a:pt x="213" y="168"/>
                </a:cubicBezTo>
                <a:cubicBezTo>
                  <a:pt x="213" y="124"/>
                  <a:pt x="257" y="80"/>
                  <a:pt x="301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160"/>
                  <a:pt x="346" y="160"/>
                  <a:pt x="346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292" y="160"/>
                  <a:pt x="292" y="160"/>
                  <a:pt x="292" y="168"/>
                </a:cubicBezTo>
                <a:cubicBezTo>
                  <a:pt x="292" y="204"/>
                  <a:pt x="292" y="204"/>
                  <a:pt x="292" y="204"/>
                </a:cubicBezTo>
                <a:cubicBezTo>
                  <a:pt x="346" y="204"/>
                  <a:pt x="346" y="204"/>
                  <a:pt x="346" y="204"/>
                </a:cubicBezTo>
                <a:cubicBezTo>
                  <a:pt x="346" y="274"/>
                  <a:pt x="346" y="274"/>
                  <a:pt x="346" y="274"/>
                </a:cubicBezTo>
                <a:cubicBezTo>
                  <a:pt x="292" y="274"/>
                  <a:pt x="292" y="274"/>
                  <a:pt x="292" y="274"/>
                </a:cubicBezTo>
                <a:cubicBezTo>
                  <a:pt x="292" y="426"/>
                  <a:pt x="292" y="426"/>
                  <a:pt x="29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99" y="426"/>
                  <a:pt x="425" y="399"/>
                  <a:pt x="425" y="372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5" y="27"/>
                  <a:pt x="399" y="0"/>
                  <a:pt x="37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0" name="Freeform 119"/>
          <p:cNvSpPr>
            <a:spLocks noChangeArrowheads="1"/>
          </p:cNvSpPr>
          <p:nvPr/>
        </p:nvSpPr>
        <p:spPr bwMode="auto">
          <a:xfrm>
            <a:off x="4500449" y="3615267"/>
            <a:ext cx="347043" cy="340784"/>
          </a:xfrm>
          <a:custGeom>
            <a:avLst/>
            <a:gdLst>
              <a:gd name="T0" fmla="*/ 293 w 480"/>
              <a:gd name="T1" fmla="*/ 231 h 471"/>
              <a:gd name="T2" fmla="*/ 249 w 480"/>
              <a:gd name="T3" fmla="*/ 213 h 471"/>
              <a:gd name="T4" fmla="*/ 222 w 480"/>
              <a:gd name="T5" fmla="*/ 204 h 471"/>
              <a:gd name="T6" fmla="*/ 213 w 480"/>
              <a:gd name="T7" fmla="*/ 196 h 471"/>
              <a:gd name="T8" fmla="*/ 240 w 480"/>
              <a:gd name="T9" fmla="*/ 177 h 471"/>
              <a:gd name="T10" fmla="*/ 266 w 480"/>
              <a:gd name="T11" fmla="*/ 196 h 471"/>
              <a:gd name="T12" fmla="*/ 284 w 480"/>
              <a:gd name="T13" fmla="*/ 204 h 471"/>
              <a:gd name="T14" fmla="*/ 302 w 480"/>
              <a:gd name="T15" fmla="*/ 186 h 471"/>
              <a:gd name="T16" fmla="*/ 293 w 480"/>
              <a:gd name="T17" fmla="*/ 160 h 471"/>
              <a:gd name="T18" fmla="*/ 240 w 480"/>
              <a:gd name="T19" fmla="*/ 151 h 471"/>
              <a:gd name="T20" fmla="*/ 178 w 480"/>
              <a:gd name="T21" fmla="*/ 168 h 471"/>
              <a:gd name="T22" fmla="*/ 178 w 480"/>
              <a:gd name="T23" fmla="*/ 221 h 471"/>
              <a:gd name="T24" fmla="*/ 231 w 480"/>
              <a:gd name="T25" fmla="*/ 249 h 471"/>
              <a:gd name="T26" fmla="*/ 266 w 480"/>
              <a:gd name="T27" fmla="*/ 257 h 471"/>
              <a:gd name="T28" fmla="*/ 266 w 480"/>
              <a:gd name="T29" fmla="*/ 284 h 471"/>
              <a:gd name="T30" fmla="*/ 222 w 480"/>
              <a:gd name="T31" fmla="*/ 293 h 471"/>
              <a:gd name="T32" fmla="*/ 205 w 480"/>
              <a:gd name="T33" fmla="*/ 266 h 471"/>
              <a:gd name="T34" fmla="*/ 187 w 480"/>
              <a:gd name="T35" fmla="*/ 257 h 471"/>
              <a:gd name="T36" fmla="*/ 169 w 480"/>
              <a:gd name="T37" fmla="*/ 275 h 471"/>
              <a:gd name="T38" fmla="*/ 195 w 480"/>
              <a:gd name="T39" fmla="*/ 311 h 471"/>
              <a:gd name="T40" fmla="*/ 275 w 480"/>
              <a:gd name="T41" fmla="*/ 319 h 471"/>
              <a:gd name="T42" fmla="*/ 311 w 480"/>
              <a:gd name="T43" fmla="*/ 266 h 471"/>
              <a:gd name="T44" fmla="*/ 293 w 480"/>
              <a:gd name="T45" fmla="*/ 231 h 471"/>
              <a:gd name="T46" fmla="*/ 240 w 480"/>
              <a:gd name="T47" fmla="*/ 0 h 471"/>
              <a:gd name="T48" fmla="*/ 240 w 480"/>
              <a:gd name="T49" fmla="*/ 470 h 471"/>
              <a:gd name="T50" fmla="*/ 240 w 480"/>
              <a:gd name="T51" fmla="*/ 0 h 471"/>
              <a:gd name="T52" fmla="*/ 293 w 480"/>
              <a:gd name="T53" fmla="*/ 364 h 471"/>
              <a:gd name="T54" fmla="*/ 240 w 480"/>
              <a:gd name="T55" fmla="*/ 364 h 471"/>
              <a:gd name="T56" fmla="*/ 124 w 480"/>
              <a:gd name="T57" fmla="*/ 213 h 471"/>
              <a:gd name="T58" fmla="*/ 187 w 480"/>
              <a:gd name="T59" fmla="*/ 98 h 471"/>
              <a:gd name="T60" fmla="*/ 240 w 480"/>
              <a:gd name="T61" fmla="*/ 107 h 471"/>
              <a:gd name="T62" fmla="*/ 364 w 480"/>
              <a:gd name="T63" fmla="*/ 266 h 471"/>
              <a:gd name="T64" fmla="*/ 293 w 480"/>
              <a:gd name="T65" fmla="*/ 36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93" y="231"/>
                </a:moveTo>
                <a:lnTo>
                  <a:pt x="293" y="231"/>
                </a:lnTo>
                <a:cubicBezTo>
                  <a:pt x="284" y="231"/>
                  <a:pt x="284" y="221"/>
                  <a:pt x="275" y="221"/>
                </a:cubicBezTo>
                <a:cubicBezTo>
                  <a:pt x="266" y="221"/>
                  <a:pt x="258" y="213"/>
                  <a:pt x="249" y="213"/>
                </a:cubicBezTo>
                <a:cubicBezTo>
                  <a:pt x="240" y="213"/>
                  <a:pt x="231" y="213"/>
                  <a:pt x="231" y="213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186"/>
                  <a:pt x="213" y="186"/>
                  <a:pt x="213" y="177"/>
                </a:cubicBezTo>
                <a:cubicBezTo>
                  <a:pt x="222" y="177"/>
                  <a:pt x="231" y="177"/>
                  <a:pt x="240" y="177"/>
                </a:cubicBezTo>
                <a:cubicBezTo>
                  <a:pt x="249" y="177"/>
                  <a:pt x="258" y="177"/>
                  <a:pt x="258" y="177"/>
                </a:cubicBezTo>
                <a:cubicBezTo>
                  <a:pt x="266" y="186"/>
                  <a:pt x="266" y="186"/>
                  <a:pt x="266" y="196"/>
                </a:cubicBezTo>
                <a:cubicBezTo>
                  <a:pt x="275" y="196"/>
                  <a:pt x="275" y="204"/>
                  <a:pt x="275" y="204"/>
                </a:cubicBezTo>
                <a:lnTo>
                  <a:pt x="284" y="204"/>
                </a:lnTo>
                <a:cubicBezTo>
                  <a:pt x="293" y="204"/>
                  <a:pt x="293" y="204"/>
                  <a:pt x="302" y="204"/>
                </a:cubicBezTo>
                <a:cubicBezTo>
                  <a:pt x="302" y="196"/>
                  <a:pt x="302" y="196"/>
                  <a:pt x="302" y="186"/>
                </a:cubicBezTo>
                <a:lnTo>
                  <a:pt x="302" y="177"/>
                </a:lnTo>
                <a:cubicBezTo>
                  <a:pt x="302" y="168"/>
                  <a:pt x="293" y="168"/>
                  <a:pt x="293" y="160"/>
                </a:cubicBezTo>
                <a:cubicBezTo>
                  <a:pt x="284" y="160"/>
                  <a:pt x="275" y="151"/>
                  <a:pt x="266" y="151"/>
                </a:cubicBezTo>
                <a:cubicBezTo>
                  <a:pt x="258" y="151"/>
                  <a:pt x="249" y="151"/>
                  <a:pt x="240" y="151"/>
                </a:cubicBezTo>
                <a:cubicBezTo>
                  <a:pt x="222" y="151"/>
                  <a:pt x="213" y="151"/>
                  <a:pt x="205" y="151"/>
                </a:cubicBezTo>
                <a:cubicBezTo>
                  <a:pt x="195" y="160"/>
                  <a:pt x="187" y="160"/>
                  <a:pt x="178" y="168"/>
                </a:cubicBezTo>
                <a:cubicBezTo>
                  <a:pt x="178" y="177"/>
                  <a:pt x="169" y="186"/>
                  <a:pt x="169" y="196"/>
                </a:cubicBezTo>
                <a:cubicBezTo>
                  <a:pt x="169" y="204"/>
                  <a:pt x="178" y="213"/>
                  <a:pt x="178" y="221"/>
                </a:cubicBezTo>
                <a:cubicBezTo>
                  <a:pt x="187" y="231"/>
                  <a:pt x="195" y="231"/>
                  <a:pt x="205" y="240"/>
                </a:cubicBezTo>
                <a:cubicBezTo>
                  <a:pt x="213" y="240"/>
                  <a:pt x="222" y="240"/>
                  <a:pt x="231" y="249"/>
                </a:cubicBezTo>
                <a:cubicBezTo>
                  <a:pt x="240" y="249"/>
                  <a:pt x="249" y="249"/>
                  <a:pt x="258" y="249"/>
                </a:cubicBezTo>
                <a:cubicBezTo>
                  <a:pt x="258" y="257"/>
                  <a:pt x="266" y="257"/>
                  <a:pt x="266" y="257"/>
                </a:cubicBezTo>
                <a:cubicBezTo>
                  <a:pt x="275" y="266"/>
                  <a:pt x="275" y="266"/>
                  <a:pt x="275" y="275"/>
                </a:cubicBezTo>
                <a:lnTo>
                  <a:pt x="266" y="284"/>
                </a:lnTo>
                <a:cubicBezTo>
                  <a:pt x="258" y="293"/>
                  <a:pt x="249" y="293"/>
                  <a:pt x="240" y="293"/>
                </a:cubicBezTo>
                <a:cubicBezTo>
                  <a:pt x="231" y="293"/>
                  <a:pt x="222" y="293"/>
                  <a:pt x="222" y="293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75"/>
                  <a:pt x="205" y="275"/>
                  <a:pt x="205" y="266"/>
                </a:cubicBezTo>
                <a:cubicBezTo>
                  <a:pt x="205" y="266"/>
                  <a:pt x="205" y="257"/>
                  <a:pt x="195" y="257"/>
                </a:cubicBezTo>
                <a:lnTo>
                  <a:pt x="187" y="257"/>
                </a:lnTo>
                <a:cubicBezTo>
                  <a:pt x="178" y="257"/>
                  <a:pt x="178" y="257"/>
                  <a:pt x="178" y="257"/>
                </a:cubicBezTo>
                <a:cubicBezTo>
                  <a:pt x="169" y="266"/>
                  <a:pt x="169" y="266"/>
                  <a:pt x="169" y="275"/>
                </a:cubicBezTo>
                <a:cubicBezTo>
                  <a:pt x="169" y="275"/>
                  <a:pt x="169" y="284"/>
                  <a:pt x="178" y="293"/>
                </a:cubicBezTo>
                <a:cubicBezTo>
                  <a:pt x="178" y="302"/>
                  <a:pt x="187" y="311"/>
                  <a:pt x="195" y="311"/>
                </a:cubicBezTo>
                <a:cubicBezTo>
                  <a:pt x="205" y="319"/>
                  <a:pt x="222" y="319"/>
                  <a:pt x="240" y="319"/>
                </a:cubicBezTo>
                <a:cubicBezTo>
                  <a:pt x="258" y="319"/>
                  <a:pt x="266" y="319"/>
                  <a:pt x="275" y="319"/>
                </a:cubicBezTo>
                <a:cubicBezTo>
                  <a:pt x="293" y="311"/>
                  <a:pt x="302" y="302"/>
                  <a:pt x="302" y="293"/>
                </a:cubicBezTo>
                <a:cubicBezTo>
                  <a:pt x="311" y="284"/>
                  <a:pt x="311" y="275"/>
                  <a:pt x="311" y="266"/>
                </a:cubicBezTo>
                <a:cubicBezTo>
                  <a:pt x="311" y="257"/>
                  <a:pt x="311" y="249"/>
                  <a:pt x="311" y="249"/>
                </a:cubicBezTo>
                <a:cubicBezTo>
                  <a:pt x="302" y="240"/>
                  <a:pt x="302" y="231"/>
                  <a:pt x="293" y="231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93" y="364"/>
                </a:moveTo>
                <a:lnTo>
                  <a:pt x="293" y="364"/>
                </a:lnTo>
                <a:cubicBezTo>
                  <a:pt x="284" y="364"/>
                  <a:pt x="275" y="364"/>
                  <a:pt x="266" y="364"/>
                </a:cubicBezTo>
                <a:cubicBezTo>
                  <a:pt x="258" y="364"/>
                  <a:pt x="249" y="364"/>
                  <a:pt x="240" y="364"/>
                </a:cubicBezTo>
                <a:cubicBezTo>
                  <a:pt x="178" y="364"/>
                  <a:pt x="115" y="302"/>
                  <a:pt x="115" y="240"/>
                </a:cubicBezTo>
                <a:cubicBezTo>
                  <a:pt x="115" y="231"/>
                  <a:pt x="115" y="221"/>
                  <a:pt x="124" y="213"/>
                </a:cubicBezTo>
                <a:cubicBezTo>
                  <a:pt x="115" y="204"/>
                  <a:pt x="115" y="186"/>
                  <a:pt x="115" y="177"/>
                </a:cubicBezTo>
                <a:cubicBezTo>
                  <a:pt x="115" y="133"/>
                  <a:pt x="142" y="98"/>
                  <a:pt x="187" y="98"/>
                </a:cubicBezTo>
                <a:cubicBezTo>
                  <a:pt x="195" y="98"/>
                  <a:pt x="213" y="107"/>
                  <a:pt x="222" y="115"/>
                </a:cubicBezTo>
                <a:cubicBezTo>
                  <a:pt x="231" y="107"/>
                  <a:pt x="231" y="107"/>
                  <a:pt x="240" y="107"/>
                </a:cubicBezTo>
                <a:cubicBezTo>
                  <a:pt x="311" y="107"/>
                  <a:pt x="364" y="168"/>
                  <a:pt x="364" y="240"/>
                </a:cubicBezTo>
                <a:cubicBezTo>
                  <a:pt x="364" y="249"/>
                  <a:pt x="364" y="257"/>
                  <a:pt x="364" y="266"/>
                </a:cubicBezTo>
                <a:cubicBezTo>
                  <a:pt x="364" y="275"/>
                  <a:pt x="364" y="284"/>
                  <a:pt x="364" y="293"/>
                </a:cubicBezTo>
                <a:cubicBezTo>
                  <a:pt x="364" y="337"/>
                  <a:pt x="337" y="364"/>
                  <a:pt x="293" y="3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1" name="Freeform 120"/>
          <p:cNvSpPr>
            <a:spLocks noChangeArrowheads="1"/>
          </p:cNvSpPr>
          <p:nvPr/>
        </p:nvSpPr>
        <p:spPr bwMode="auto">
          <a:xfrm>
            <a:off x="5930944" y="3627967"/>
            <a:ext cx="359740" cy="315384"/>
          </a:xfrm>
          <a:custGeom>
            <a:avLst/>
            <a:gdLst>
              <a:gd name="T0" fmla="*/ 363 w 497"/>
              <a:gd name="T1" fmla="*/ 222 h 435"/>
              <a:gd name="T2" fmla="*/ 363 w 497"/>
              <a:gd name="T3" fmla="*/ 222 h 435"/>
              <a:gd name="T4" fmla="*/ 354 w 497"/>
              <a:gd name="T5" fmla="*/ 203 h 435"/>
              <a:gd name="T6" fmla="*/ 354 w 497"/>
              <a:gd name="T7" fmla="*/ 159 h 435"/>
              <a:gd name="T8" fmla="*/ 247 w 497"/>
              <a:gd name="T9" fmla="*/ 159 h 435"/>
              <a:gd name="T10" fmla="*/ 239 w 497"/>
              <a:gd name="T11" fmla="*/ 150 h 435"/>
              <a:gd name="T12" fmla="*/ 230 w 497"/>
              <a:gd name="T13" fmla="*/ 89 h 435"/>
              <a:gd name="T14" fmla="*/ 71 w 497"/>
              <a:gd name="T15" fmla="*/ 159 h 435"/>
              <a:gd name="T16" fmla="*/ 0 w 497"/>
              <a:gd name="T17" fmla="*/ 293 h 435"/>
              <a:gd name="T18" fmla="*/ 203 w 497"/>
              <a:gd name="T19" fmla="*/ 434 h 435"/>
              <a:gd name="T20" fmla="*/ 425 w 497"/>
              <a:gd name="T21" fmla="*/ 284 h 435"/>
              <a:gd name="T22" fmla="*/ 363 w 497"/>
              <a:gd name="T23" fmla="*/ 222 h 435"/>
              <a:gd name="T24" fmla="*/ 203 w 497"/>
              <a:gd name="T25" fmla="*/ 390 h 435"/>
              <a:gd name="T26" fmla="*/ 203 w 497"/>
              <a:gd name="T27" fmla="*/ 390 h 435"/>
              <a:gd name="T28" fmla="*/ 53 w 497"/>
              <a:gd name="T29" fmla="*/ 310 h 435"/>
              <a:gd name="T30" fmla="*/ 186 w 497"/>
              <a:gd name="T31" fmla="*/ 203 h 435"/>
              <a:gd name="T32" fmla="*/ 336 w 497"/>
              <a:gd name="T33" fmla="*/ 284 h 435"/>
              <a:gd name="T34" fmla="*/ 203 w 497"/>
              <a:gd name="T35" fmla="*/ 390 h 435"/>
              <a:gd name="T36" fmla="*/ 496 w 497"/>
              <a:gd name="T37" fmla="*/ 150 h 435"/>
              <a:gd name="T38" fmla="*/ 496 w 497"/>
              <a:gd name="T39" fmla="*/ 150 h 435"/>
              <a:gd name="T40" fmla="*/ 345 w 497"/>
              <a:gd name="T41" fmla="*/ 0 h 435"/>
              <a:gd name="T42" fmla="*/ 327 w 497"/>
              <a:gd name="T43" fmla="*/ 18 h 435"/>
              <a:gd name="T44" fmla="*/ 345 w 497"/>
              <a:gd name="T45" fmla="*/ 36 h 435"/>
              <a:gd name="T46" fmla="*/ 460 w 497"/>
              <a:gd name="T47" fmla="*/ 150 h 435"/>
              <a:gd name="T48" fmla="*/ 478 w 497"/>
              <a:gd name="T49" fmla="*/ 168 h 435"/>
              <a:gd name="T50" fmla="*/ 496 w 497"/>
              <a:gd name="T51" fmla="*/ 150 h 435"/>
              <a:gd name="T52" fmla="*/ 425 w 497"/>
              <a:gd name="T53" fmla="*/ 150 h 435"/>
              <a:gd name="T54" fmla="*/ 425 w 497"/>
              <a:gd name="T55" fmla="*/ 150 h 435"/>
              <a:gd name="T56" fmla="*/ 345 w 497"/>
              <a:gd name="T57" fmla="*/ 71 h 435"/>
              <a:gd name="T58" fmla="*/ 327 w 497"/>
              <a:gd name="T59" fmla="*/ 89 h 435"/>
              <a:gd name="T60" fmla="*/ 345 w 497"/>
              <a:gd name="T61" fmla="*/ 106 h 435"/>
              <a:gd name="T62" fmla="*/ 390 w 497"/>
              <a:gd name="T63" fmla="*/ 159 h 435"/>
              <a:gd name="T64" fmla="*/ 416 w 497"/>
              <a:gd name="T65" fmla="*/ 168 h 435"/>
              <a:gd name="T66" fmla="*/ 425 w 497"/>
              <a:gd name="T67" fmla="*/ 150 h 435"/>
              <a:gd name="T68" fmla="*/ 159 w 497"/>
              <a:gd name="T69" fmla="*/ 257 h 435"/>
              <a:gd name="T70" fmla="*/ 159 w 497"/>
              <a:gd name="T71" fmla="*/ 257 h 435"/>
              <a:gd name="T72" fmla="*/ 115 w 497"/>
              <a:gd name="T73" fmla="*/ 310 h 435"/>
              <a:gd name="T74" fmla="*/ 186 w 497"/>
              <a:gd name="T75" fmla="*/ 354 h 435"/>
              <a:gd name="T76" fmla="*/ 230 w 497"/>
              <a:gd name="T77" fmla="*/ 293 h 435"/>
              <a:gd name="T78" fmla="*/ 159 w 497"/>
              <a:gd name="T79" fmla="*/ 25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35">
                <a:moveTo>
                  <a:pt x="363" y="222"/>
                </a:moveTo>
                <a:lnTo>
                  <a:pt x="363" y="222"/>
                </a:lnTo>
                <a:cubicBezTo>
                  <a:pt x="354" y="213"/>
                  <a:pt x="354" y="213"/>
                  <a:pt x="354" y="203"/>
                </a:cubicBezTo>
                <a:cubicBezTo>
                  <a:pt x="363" y="186"/>
                  <a:pt x="363" y="168"/>
                  <a:pt x="354" y="159"/>
                </a:cubicBezTo>
                <a:cubicBezTo>
                  <a:pt x="336" y="133"/>
                  <a:pt x="300" y="133"/>
                  <a:pt x="247" y="159"/>
                </a:cubicBezTo>
                <a:cubicBezTo>
                  <a:pt x="247" y="159"/>
                  <a:pt x="230" y="159"/>
                  <a:pt x="239" y="150"/>
                </a:cubicBezTo>
                <a:cubicBezTo>
                  <a:pt x="247" y="124"/>
                  <a:pt x="239" y="106"/>
                  <a:pt x="230" y="89"/>
                </a:cubicBezTo>
                <a:cubicBezTo>
                  <a:pt x="203" y="62"/>
                  <a:pt x="132" y="97"/>
                  <a:pt x="71" y="159"/>
                </a:cubicBezTo>
                <a:cubicBezTo>
                  <a:pt x="26" y="203"/>
                  <a:pt x="0" y="248"/>
                  <a:pt x="0" y="293"/>
                </a:cubicBezTo>
                <a:cubicBezTo>
                  <a:pt x="0" y="372"/>
                  <a:pt x="106" y="434"/>
                  <a:pt x="203" y="434"/>
                </a:cubicBezTo>
                <a:cubicBezTo>
                  <a:pt x="336" y="434"/>
                  <a:pt x="425" y="346"/>
                  <a:pt x="425" y="284"/>
                </a:cubicBezTo>
                <a:cubicBezTo>
                  <a:pt x="425" y="248"/>
                  <a:pt x="390" y="231"/>
                  <a:pt x="363" y="222"/>
                </a:cubicBezTo>
                <a:close/>
                <a:moveTo>
                  <a:pt x="203" y="390"/>
                </a:moveTo>
                <a:lnTo>
                  <a:pt x="203" y="390"/>
                </a:lnTo>
                <a:cubicBezTo>
                  <a:pt x="124" y="399"/>
                  <a:pt x="53" y="363"/>
                  <a:pt x="53" y="310"/>
                </a:cubicBezTo>
                <a:cubicBezTo>
                  <a:pt x="44" y="257"/>
                  <a:pt x="106" y="213"/>
                  <a:pt x="186" y="203"/>
                </a:cubicBezTo>
                <a:cubicBezTo>
                  <a:pt x="265" y="195"/>
                  <a:pt x="336" y="231"/>
                  <a:pt x="336" y="284"/>
                </a:cubicBezTo>
                <a:cubicBezTo>
                  <a:pt x="345" y="337"/>
                  <a:pt x="283" y="381"/>
                  <a:pt x="203" y="390"/>
                </a:cubicBezTo>
                <a:close/>
                <a:moveTo>
                  <a:pt x="496" y="150"/>
                </a:moveTo>
                <a:lnTo>
                  <a:pt x="496" y="150"/>
                </a:lnTo>
                <a:cubicBezTo>
                  <a:pt x="496" y="71"/>
                  <a:pt x="425" y="0"/>
                  <a:pt x="345" y="0"/>
                </a:cubicBezTo>
                <a:cubicBezTo>
                  <a:pt x="336" y="0"/>
                  <a:pt x="327" y="9"/>
                  <a:pt x="327" y="18"/>
                </a:cubicBezTo>
                <a:cubicBezTo>
                  <a:pt x="327" y="27"/>
                  <a:pt x="336" y="36"/>
                  <a:pt x="345" y="36"/>
                </a:cubicBezTo>
                <a:cubicBezTo>
                  <a:pt x="407" y="36"/>
                  <a:pt x="460" y="89"/>
                  <a:pt x="460" y="150"/>
                </a:cubicBezTo>
                <a:cubicBezTo>
                  <a:pt x="460" y="159"/>
                  <a:pt x="469" y="168"/>
                  <a:pt x="478" y="168"/>
                </a:cubicBezTo>
                <a:cubicBezTo>
                  <a:pt x="487" y="168"/>
                  <a:pt x="496" y="159"/>
                  <a:pt x="496" y="150"/>
                </a:cubicBezTo>
                <a:close/>
                <a:moveTo>
                  <a:pt x="425" y="150"/>
                </a:moveTo>
                <a:lnTo>
                  <a:pt x="425" y="150"/>
                </a:lnTo>
                <a:cubicBezTo>
                  <a:pt x="416" y="106"/>
                  <a:pt x="390" y="80"/>
                  <a:pt x="345" y="71"/>
                </a:cubicBezTo>
                <a:cubicBezTo>
                  <a:pt x="336" y="71"/>
                  <a:pt x="327" y="80"/>
                  <a:pt x="327" y="89"/>
                </a:cubicBezTo>
                <a:cubicBezTo>
                  <a:pt x="327" y="97"/>
                  <a:pt x="327" y="106"/>
                  <a:pt x="345" y="106"/>
                </a:cubicBezTo>
                <a:cubicBezTo>
                  <a:pt x="363" y="115"/>
                  <a:pt x="390" y="133"/>
                  <a:pt x="390" y="159"/>
                </a:cubicBezTo>
                <a:cubicBezTo>
                  <a:pt x="390" y="168"/>
                  <a:pt x="398" y="168"/>
                  <a:pt x="416" y="168"/>
                </a:cubicBezTo>
                <a:cubicBezTo>
                  <a:pt x="425" y="168"/>
                  <a:pt x="425" y="159"/>
                  <a:pt x="425" y="150"/>
                </a:cubicBezTo>
                <a:close/>
                <a:moveTo>
                  <a:pt x="159" y="257"/>
                </a:moveTo>
                <a:lnTo>
                  <a:pt x="159" y="257"/>
                </a:lnTo>
                <a:cubicBezTo>
                  <a:pt x="132" y="257"/>
                  <a:pt x="106" y="284"/>
                  <a:pt x="115" y="310"/>
                </a:cubicBezTo>
                <a:cubicBezTo>
                  <a:pt x="124" y="337"/>
                  <a:pt x="150" y="354"/>
                  <a:pt x="186" y="354"/>
                </a:cubicBezTo>
                <a:cubicBezTo>
                  <a:pt x="212" y="346"/>
                  <a:pt x="239" y="319"/>
                  <a:pt x="230" y="293"/>
                </a:cubicBezTo>
                <a:cubicBezTo>
                  <a:pt x="221" y="266"/>
                  <a:pt x="194" y="248"/>
                  <a:pt x="159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2" name="Freeform 121"/>
          <p:cNvSpPr>
            <a:spLocks noChangeArrowheads="1"/>
          </p:cNvSpPr>
          <p:nvPr/>
        </p:nvSpPr>
        <p:spPr bwMode="auto">
          <a:xfrm>
            <a:off x="915750" y="4379384"/>
            <a:ext cx="239122" cy="302683"/>
          </a:xfrm>
          <a:custGeom>
            <a:avLst/>
            <a:gdLst>
              <a:gd name="T0" fmla="*/ 213 w 329"/>
              <a:gd name="T1" fmla="*/ 213 h 418"/>
              <a:gd name="T2" fmla="*/ 213 w 329"/>
              <a:gd name="T3" fmla="*/ 213 h 418"/>
              <a:gd name="T4" fmla="*/ 98 w 329"/>
              <a:gd name="T5" fmla="*/ 88 h 418"/>
              <a:gd name="T6" fmla="*/ 124 w 329"/>
              <a:gd name="T7" fmla="*/ 0 h 418"/>
              <a:gd name="T8" fmla="*/ 36 w 329"/>
              <a:gd name="T9" fmla="*/ 26 h 418"/>
              <a:gd name="T10" fmla="*/ 9 w 329"/>
              <a:gd name="T11" fmla="*/ 61 h 418"/>
              <a:gd name="T12" fmla="*/ 80 w 329"/>
              <a:gd name="T13" fmla="*/ 389 h 418"/>
              <a:gd name="T14" fmla="*/ 124 w 329"/>
              <a:gd name="T15" fmla="*/ 407 h 418"/>
              <a:gd name="T16" fmla="*/ 169 w 329"/>
              <a:gd name="T17" fmla="*/ 398 h 418"/>
              <a:gd name="T18" fmla="*/ 98 w 329"/>
              <a:gd name="T19" fmla="*/ 372 h 418"/>
              <a:gd name="T20" fmla="*/ 133 w 329"/>
              <a:gd name="T21" fmla="*/ 292 h 418"/>
              <a:gd name="T22" fmla="*/ 240 w 329"/>
              <a:gd name="T23" fmla="*/ 327 h 418"/>
              <a:gd name="T24" fmla="*/ 213 w 329"/>
              <a:gd name="T25" fmla="*/ 21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9" h="418">
                <a:moveTo>
                  <a:pt x="213" y="213"/>
                </a:moveTo>
                <a:lnTo>
                  <a:pt x="213" y="213"/>
                </a:lnTo>
                <a:cubicBezTo>
                  <a:pt x="151" y="186"/>
                  <a:pt x="98" y="151"/>
                  <a:pt x="98" y="88"/>
                </a:cubicBezTo>
                <a:cubicBezTo>
                  <a:pt x="98" y="61"/>
                  <a:pt x="98" y="26"/>
                  <a:pt x="124" y="0"/>
                </a:cubicBezTo>
                <a:cubicBezTo>
                  <a:pt x="36" y="26"/>
                  <a:pt x="36" y="26"/>
                  <a:pt x="36" y="26"/>
                </a:cubicBezTo>
                <a:cubicBezTo>
                  <a:pt x="18" y="26"/>
                  <a:pt x="0" y="44"/>
                  <a:pt x="9" y="61"/>
                </a:cubicBezTo>
                <a:cubicBezTo>
                  <a:pt x="80" y="389"/>
                  <a:pt x="80" y="389"/>
                  <a:pt x="80" y="389"/>
                </a:cubicBezTo>
                <a:cubicBezTo>
                  <a:pt x="89" y="407"/>
                  <a:pt x="106" y="417"/>
                  <a:pt x="124" y="407"/>
                </a:cubicBezTo>
                <a:cubicBezTo>
                  <a:pt x="169" y="398"/>
                  <a:pt x="169" y="398"/>
                  <a:pt x="169" y="398"/>
                </a:cubicBezTo>
                <a:cubicBezTo>
                  <a:pt x="151" y="398"/>
                  <a:pt x="124" y="389"/>
                  <a:pt x="98" y="372"/>
                </a:cubicBezTo>
                <a:cubicBezTo>
                  <a:pt x="133" y="292"/>
                  <a:pt x="133" y="292"/>
                  <a:pt x="133" y="292"/>
                </a:cubicBezTo>
                <a:cubicBezTo>
                  <a:pt x="133" y="292"/>
                  <a:pt x="178" y="327"/>
                  <a:pt x="240" y="327"/>
                </a:cubicBezTo>
                <a:cubicBezTo>
                  <a:pt x="302" y="327"/>
                  <a:pt x="328" y="257"/>
                  <a:pt x="213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  <p:sp>
        <p:nvSpPr>
          <p:cNvPr id="213" name="Freeform 122"/>
          <p:cNvSpPr>
            <a:spLocks noChangeArrowheads="1"/>
          </p:cNvSpPr>
          <p:nvPr/>
        </p:nvSpPr>
        <p:spPr bwMode="auto">
          <a:xfrm>
            <a:off x="1030021" y="4341284"/>
            <a:ext cx="232773" cy="296334"/>
          </a:xfrm>
          <a:custGeom>
            <a:avLst/>
            <a:gdLst>
              <a:gd name="T0" fmla="*/ 311 w 320"/>
              <a:gd name="T1" fmla="*/ 345 h 408"/>
              <a:gd name="T2" fmla="*/ 311 w 320"/>
              <a:gd name="T3" fmla="*/ 345 h 408"/>
              <a:gd name="T4" fmla="*/ 240 w 320"/>
              <a:gd name="T5" fmla="*/ 26 h 408"/>
              <a:gd name="T6" fmla="*/ 196 w 320"/>
              <a:gd name="T7" fmla="*/ 0 h 408"/>
              <a:gd name="T8" fmla="*/ 125 w 320"/>
              <a:gd name="T9" fmla="*/ 17 h 408"/>
              <a:gd name="T10" fmla="*/ 213 w 320"/>
              <a:gd name="T11" fmla="*/ 44 h 408"/>
              <a:gd name="T12" fmla="*/ 187 w 320"/>
              <a:gd name="T13" fmla="*/ 123 h 408"/>
              <a:gd name="T14" fmla="*/ 99 w 320"/>
              <a:gd name="T15" fmla="*/ 97 h 408"/>
              <a:gd name="T16" fmla="*/ 125 w 320"/>
              <a:gd name="T17" fmla="*/ 195 h 408"/>
              <a:gd name="T18" fmla="*/ 240 w 320"/>
              <a:gd name="T19" fmla="*/ 336 h 408"/>
              <a:gd name="T20" fmla="*/ 222 w 320"/>
              <a:gd name="T21" fmla="*/ 407 h 408"/>
              <a:gd name="T22" fmla="*/ 284 w 320"/>
              <a:gd name="T23" fmla="*/ 389 h 408"/>
              <a:gd name="T24" fmla="*/ 311 w 320"/>
              <a:gd name="T25" fmla="*/ 34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0" h="408">
                <a:moveTo>
                  <a:pt x="311" y="345"/>
                </a:moveTo>
                <a:lnTo>
                  <a:pt x="311" y="345"/>
                </a:lnTo>
                <a:cubicBezTo>
                  <a:pt x="240" y="26"/>
                  <a:pt x="240" y="26"/>
                  <a:pt x="240" y="26"/>
                </a:cubicBezTo>
                <a:cubicBezTo>
                  <a:pt x="231" y="8"/>
                  <a:pt x="213" y="0"/>
                  <a:pt x="196" y="0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43" y="17"/>
                  <a:pt x="178" y="26"/>
                  <a:pt x="213" y="44"/>
                </a:cubicBezTo>
                <a:cubicBezTo>
                  <a:pt x="187" y="123"/>
                  <a:pt x="187" y="123"/>
                  <a:pt x="187" y="123"/>
                </a:cubicBezTo>
                <a:cubicBezTo>
                  <a:pt x="187" y="123"/>
                  <a:pt x="160" y="97"/>
                  <a:pt x="99" y="97"/>
                </a:cubicBezTo>
                <a:cubicBezTo>
                  <a:pt x="36" y="88"/>
                  <a:pt x="0" y="159"/>
                  <a:pt x="125" y="195"/>
                </a:cubicBezTo>
                <a:cubicBezTo>
                  <a:pt x="213" y="230"/>
                  <a:pt x="240" y="283"/>
                  <a:pt x="240" y="336"/>
                </a:cubicBezTo>
                <a:cubicBezTo>
                  <a:pt x="240" y="363"/>
                  <a:pt x="231" y="389"/>
                  <a:pt x="222" y="407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302" y="380"/>
                  <a:pt x="319" y="363"/>
                  <a:pt x="311" y="34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347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017036"/>
            <a:ext cx="12192000" cy="3363988"/>
            <a:chOff x="0" y="1017036"/>
            <a:chExt cx="12192000" cy="33639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" b="35717"/>
            <a:stretch/>
          </p:blipFill>
          <p:spPr>
            <a:xfrm>
              <a:off x="0" y="1017038"/>
              <a:ext cx="12192000" cy="3363986"/>
            </a:xfrm>
            <a:prstGeom prst="rect">
              <a:avLst/>
            </a:prstGeom>
          </p:spPr>
        </p:pic>
        <p:sp>
          <p:nvSpPr>
            <p:cNvPr id="140" name="Freeform 139"/>
            <p:cNvSpPr/>
            <p:nvPr/>
          </p:nvSpPr>
          <p:spPr>
            <a:xfrm>
              <a:off x="0" y="1017036"/>
              <a:ext cx="12192000" cy="3363986"/>
            </a:xfrm>
            <a:custGeom>
              <a:avLst/>
              <a:gdLst>
                <a:gd name="connsiteX0" fmla="*/ 0 w 12192000"/>
                <a:gd name="connsiteY0" fmla="*/ 0 h 3552670"/>
                <a:gd name="connsiteX1" fmla="*/ 12192000 w 12192000"/>
                <a:gd name="connsiteY1" fmla="*/ 0 h 3552670"/>
                <a:gd name="connsiteX2" fmla="*/ 12192000 w 12192000"/>
                <a:gd name="connsiteY2" fmla="*/ 3552670 h 3552670"/>
                <a:gd name="connsiteX3" fmla="*/ 0 w 12192000"/>
                <a:gd name="connsiteY3" fmla="*/ 3552670 h 355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552670">
                  <a:moveTo>
                    <a:pt x="0" y="0"/>
                  </a:moveTo>
                  <a:lnTo>
                    <a:pt x="12192000" y="0"/>
                  </a:lnTo>
                  <a:lnTo>
                    <a:pt x="12192000" y="3552670"/>
                  </a:lnTo>
                  <a:lnTo>
                    <a:pt x="0" y="3552670"/>
                  </a:lnTo>
                  <a:close/>
                </a:path>
              </a:pathLst>
            </a:custGeom>
            <a:solidFill>
              <a:schemeClr val="tx2">
                <a:lumMod val="75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3439818" y="1662546"/>
            <a:ext cx="531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Hello!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3604180" y="2024837"/>
            <a:ext cx="4983640" cy="772313"/>
            <a:chOff x="3608015" y="1511654"/>
            <a:chExt cx="4983640" cy="772313"/>
          </a:xfrm>
        </p:grpSpPr>
        <p:sp>
          <p:nvSpPr>
            <p:cNvPr id="143" name="Rounded Rectangle 142"/>
            <p:cNvSpPr/>
            <p:nvPr/>
          </p:nvSpPr>
          <p:spPr>
            <a:xfrm>
              <a:off x="3608015" y="1511654"/>
              <a:ext cx="4983640" cy="7723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80000"/>
              </a:schemeClr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901498" y="1576081"/>
              <a:ext cx="4389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This Template is Completely Customizable.</a:t>
              </a: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3439818" y="2904303"/>
            <a:ext cx="531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You can add, edit and remove any text/slide as you please. The info and slides provided are only guidelines. 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439818" y="4607118"/>
            <a:ext cx="53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Happy Pitching!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398656" y="5895220"/>
            <a:ext cx="5312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This Template Has Been Prepared By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0" y="6175492"/>
            <a:ext cx="964095" cy="309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56" y="6185873"/>
            <a:ext cx="1766118" cy="2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2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5" grpId="0"/>
      <p:bldP spid="146" grpId="0"/>
      <p:bldP spid="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>
            <a:spLocks/>
          </p:cNvSpPr>
          <p:nvPr/>
        </p:nvSpPr>
        <p:spPr bwMode="auto">
          <a:xfrm>
            <a:off x="854465" y="554021"/>
            <a:ext cx="304570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900" kern="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The World in Videos</a:t>
            </a:r>
          </a:p>
        </p:txBody>
      </p:sp>
      <p:sp>
        <p:nvSpPr>
          <p:cNvPr id="48" name="Rectangle 2"/>
          <p:cNvSpPr>
            <a:spLocks/>
          </p:cNvSpPr>
          <p:nvPr/>
        </p:nvSpPr>
        <p:spPr bwMode="auto">
          <a:xfrm>
            <a:off x="887091" y="395636"/>
            <a:ext cx="19059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000" kern="0" spc="20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Montserrat-Regular" charset="0"/>
              </a:rPr>
              <a:t>ONLINE VIDEO PLATFORM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713" y="1102475"/>
            <a:ext cx="531827" cy="28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4213541" y="1350406"/>
            <a:ext cx="3745145" cy="3745145"/>
            <a:chOff x="1139263" y="2152222"/>
            <a:chExt cx="2547207" cy="2547207"/>
          </a:xfrm>
        </p:grpSpPr>
        <p:sp>
          <p:nvSpPr>
            <p:cNvPr id="152" name="Oval 151"/>
            <p:cNvSpPr/>
            <p:nvPr/>
          </p:nvSpPr>
          <p:spPr>
            <a:xfrm>
              <a:off x="1230921" y="2237174"/>
              <a:ext cx="2376771" cy="237677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139263" y="2152222"/>
              <a:ext cx="2547207" cy="2547207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897716" y="2866998"/>
              <a:ext cx="1129727" cy="753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50%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60105" y="2541279"/>
              <a:ext cx="1286992" cy="481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Online videos now account for </a:t>
              </a:r>
            </a:p>
          </p:txBody>
        </p:sp>
        <p:sp>
          <p:nvSpPr>
            <p:cNvPr id="372" name="TextBox 371"/>
            <p:cNvSpPr txBox="1"/>
            <p:nvPr/>
          </p:nvSpPr>
          <p:spPr>
            <a:xfrm>
              <a:off x="1786496" y="3493081"/>
              <a:ext cx="1286992" cy="481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Of all mobile traffic.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682819" y="3917243"/>
            <a:ext cx="2718042" cy="2348080"/>
            <a:chOff x="672858" y="1435869"/>
            <a:chExt cx="5240286" cy="4527012"/>
          </a:xfrm>
        </p:grpSpPr>
        <p:grpSp>
          <p:nvGrpSpPr>
            <p:cNvPr id="157" name="Group 156"/>
            <p:cNvGrpSpPr/>
            <p:nvPr/>
          </p:nvGrpSpPr>
          <p:grpSpPr>
            <a:xfrm>
              <a:off x="1925736" y="1435869"/>
              <a:ext cx="3987408" cy="3684113"/>
              <a:chOff x="4815165" y="1507622"/>
              <a:chExt cx="3442571" cy="3180717"/>
            </a:xfrm>
          </p:grpSpPr>
          <p:sp>
            <p:nvSpPr>
              <p:cNvPr id="248" name="Freeform 309"/>
              <p:cNvSpPr>
                <a:spLocks/>
              </p:cNvSpPr>
              <p:nvPr/>
            </p:nvSpPr>
            <p:spPr bwMode="auto">
              <a:xfrm>
                <a:off x="7041623" y="3388995"/>
                <a:ext cx="1216113" cy="832321"/>
              </a:xfrm>
              <a:custGeom>
                <a:avLst/>
                <a:gdLst>
                  <a:gd name="T0" fmla="*/ 222 w 361"/>
                  <a:gd name="T1" fmla="*/ 0 h 247"/>
                  <a:gd name="T2" fmla="*/ 133 w 361"/>
                  <a:gd name="T3" fmla="*/ 59 h 247"/>
                  <a:gd name="T4" fmla="*/ 96 w 361"/>
                  <a:gd name="T5" fmla="*/ 51 h 247"/>
                  <a:gd name="T6" fmla="*/ 0 w 361"/>
                  <a:gd name="T7" fmla="*/ 149 h 247"/>
                  <a:gd name="T8" fmla="*/ 88 w 361"/>
                  <a:gd name="T9" fmla="*/ 247 h 247"/>
                  <a:gd name="T10" fmla="*/ 294 w 361"/>
                  <a:gd name="T11" fmla="*/ 247 h 247"/>
                  <a:gd name="T12" fmla="*/ 361 w 361"/>
                  <a:gd name="T13" fmla="*/ 176 h 247"/>
                  <a:gd name="T14" fmla="*/ 317 w 361"/>
                  <a:gd name="T15" fmla="*/ 111 h 247"/>
                  <a:gd name="T16" fmla="*/ 318 w 361"/>
                  <a:gd name="T17" fmla="*/ 96 h 247"/>
                  <a:gd name="T18" fmla="*/ 222 w 361"/>
                  <a:gd name="T1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1" h="247">
                    <a:moveTo>
                      <a:pt x="222" y="0"/>
                    </a:moveTo>
                    <a:cubicBezTo>
                      <a:pt x="182" y="0"/>
                      <a:pt x="148" y="24"/>
                      <a:pt x="133" y="59"/>
                    </a:cubicBezTo>
                    <a:cubicBezTo>
                      <a:pt x="122" y="54"/>
                      <a:pt x="109" y="51"/>
                      <a:pt x="96" y="51"/>
                    </a:cubicBezTo>
                    <a:cubicBezTo>
                      <a:pt x="43" y="51"/>
                      <a:pt x="0" y="96"/>
                      <a:pt x="0" y="149"/>
                    </a:cubicBezTo>
                    <a:cubicBezTo>
                      <a:pt x="0" y="200"/>
                      <a:pt x="38" y="245"/>
                      <a:pt x="88" y="247"/>
                    </a:cubicBezTo>
                    <a:cubicBezTo>
                      <a:pt x="294" y="247"/>
                      <a:pt x="294" y="247"/>
                      <a:pt x="294" y="247"/>
                    </a:cubicBezTo>
                    <a:cubicBezTo>
                      <a:pt x="331" y="247"/>
                      <a:pt x="361" y="214"/>
                      <a:pt x="361" y="176"/>
                    </a:cubicBezTo>
                    <a:cubicBezTo>
                      <a:pt x="361" y="147"/>
                      <a:pt x="342" y="121"/>
                      <a:pt x="317" y="111"/>
                    </a:cubicBezTo>
                    <a:cubicBezTo>
                      <a:pt x="317" y="106"/>
                      <a:pt x="318" y="101"/>
                      <a:pt x="318" y="96"/>
                    </a:cubicBezTo>
                    <a:cubicBezTo>
                      <a:pt x="318" y="43"/>
                      <a:pt x="275" y="0"/>
                      <a:pt x="222" y="0"/>
                    </a:cubicBezTo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249" name="Group 248"/>
              <p:cNvGrpSpPr/>
              <p:nvPr/>
            </p:nvGrpSpPr>
            <p:grpSpPr>
              <a:xfrm>
                <a:off x="4815165" y="2112769"/>
                <a:ext cx="2577881" cy="2575570"/>
                <a:chOff x="4815165" y="2112771"/>
                <a:chExt cx="2577881" cy="2575570"/>
              </a:xfrm>
            </p:grpSpPr>
            <p:sp>
              <p:nvSpPr>
                <p:cNvPr id="314" name="Freeform 311"/>
                <p:cNvSpPr>
                  <a:spLocks/>
                </p:cNvSpPr>
                <p:nvPr/>
              </p:nvSpPr>
              <p:spPr bwMode="auto">
                <a:xfrm>
                  <a:off x="6105262" y="2112771"/>
                  <a:ext cx="1287784" cy="2575570"/>
                </a:xfrm>
                <a:custGeom>
                  <a:avLst/>
                  <a:gdLst>
                    <a:gd name="T0" fmla="*/ 0 w 382"/>
                    <a:gd name="T1" fmla="*/ 765 h 765"/>
                    <a:gd name="T2" fmla="*/ 382 w 382"/>
                    <a:gd name="T3" fmla="*/ 383 h 765"/>
                    <a:gd name="T4" fmla="*/ 0 w 382"/>
                    <a:gd name="T5" fmla="*/ 0 h 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2" h="765">
                      <a:moveTo>
                        <a:pt x="0" y="765"/>
                      </a:moveTo>
                      <a:cubicBezTo>
                        <a:pt x="211" y="765"/>
                        <a:pt x="382" y="594"/>
                        <a:pt x="382" y="383"/>
                      </a:cubicBezTo>
                      <a:cubicBezTo>
                        <a:pt x="382" y="172"/>
                        <a:pt x="211" y="0"/>
                        <a:pt x="0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5" name="Freeform 312"/>
                <p:cNvSpPr>
                  <a:spLocks/>
                </p:cNvSpPr>
                <p:nvPr/>
              </p:nvSpPr>
              <p:spPr bwMode="auto">
                <a:xfrm>
                  <a:off x="4815165" y="2112771"/>
                  <a:ext cx="1290097" cy="2575570"/>
                </a:xfrm>
                <a:custGeom>
                  <a:avLst/>
                  <a:gdLst>
                    <a:gd name="T0" fmla="*/ 383 w 383"/>
                    <a:gd name="T1" fmla="*/ 0 h 765"/>
                    <a:gd name="T2" fmla="*/ 0 w 383"/>
                    <a:gd name="T3" fmla="*/ 383 h 765"/>
                    <a:gd name="T4" fmla="*/ 383 w 383"/>
                    <a:gd name="T5" fmla="*/ 765 h 7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3" h="765">
                      <a:moveTo>
                        <a:pt x="383" y="0"/>
                      </a:moveTo>
                      <a:cubicBezTo>
                        <a:pt x="172" y="0"/>
                        <a:pt x="0" y="172"/>
                        <a:pt x="0" y="383"/>
                      </a:cubicBezTo>
                      <a:cubicBezTo>
                        <a:pt x="0" y="594"/>
                        <a:pt x="172" y="765"/>
                        <a:pt x="383" y="765"/>
                      </a:cubicBezTo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316" name="Group 315"/>
                <p:cNvGrpSpPr/>
                <p:nvPr/>
              </p:nvGrpSpPr>
              <p:grpSpPr>
                <a:xfrm>
                  <a:off x="4824413" y="2249179"/>
                  <a:ext cx="2550137" cy="2129354"/>
                  <a:chOff x="4824413" y="2249179"/>
                  <a:chExt cx="2550137" cy="2129354"/>
                </a:xfrm>
              </p:grpSpPr>
              <p:sp>
                <p:nvSpPr>
                  <p:cNvPr id="317" name="Freeform 313"/>
                  <p:cNvSpPr>
                    <a:spLocks/>
                  </p:cNvSpPr>
                  <p:nvPr/>
                </p:nvSpPr>
                <p:spPr bwMode="auto">
                  <a:xfrm>
                    <a:off x="7115608" y="3751980"/>
                    <a:ext cx="228889" cy="328305"/>
                  </a:xfrm>
                  <a:custGeom>
                    <a:avLst/>
                    <a:gdLst>
                      <a:gd name="T0" fmla="*/ 66 w 68"/>
                      <a:gd name="T1" fmla="*/ 0 h 97"/>
                      <a:gd name="T2" fmla="*/ 54 w 68"/>
                      <a:gd name="T3" fmla="*/ 4 h 97"/>
                      <a:gd name="T4" fmla="*/ 45 w 68"/>
                      <a:gd name="T5" fmla="*/ 10 h 97"/>
                      <a:gd name="T6" fmla="*/ 37 w 68"/>
                      <a:gd name="T7" fmla="*/ 20 h 97"/>
                      <a:gd name="T8" fmla="*/ 28 w 68"/>
                      <a:gd name="T9" fmla="*/ 23 h 97"/>
                      <a:gd name="T10" fmla="*/ 22 w 68"/>
                      <a:gd name="T11" fmla="*/ 29 h 97"/>
                      <a:gd name="T12" fmla="*/ 19 w 68"/>
                      <a:gd name="T13" fmla="*/ 29 h 97"/>
                      <a:gd name="T14" fmla="*/ 16 w 68"/>
                      <a:gd name="T15" fmla="*/ 32 h 97"/>
                      <a:gd name="T16" fmla="*/ 13 w 68"/>
                      <a:gd name="T17" fmla="*/ 35 h 97"/>
                      <a:gd name="T18" fmla="*/ 3 w 68"/>
                      <a:gd name="T19" fmla="*/ 49 h 97"/>
                      <a:gd name="T20" fmla="*/ 0 w 68"/>
                      <a:gd name="T21" fmla="*/ 64 h 97"/>
                      <a:gd name="T22" fmla="*/ 4 w 68"/>
                      <a:gd name="T23" fmla="*/ 76 h 97"/>
                      <a:gd name="T24" fmla="*/ 4 w 68"/>
                      <a:gd name="T25" fmla="*/ 79 h 97"/>
                      <a:gd name="T26" fmla="*/ 5 w 68"/>
                      <a:gd name="T27" fmla="*/ 86 h 97"/>
                      <a:gd name="T28" fmla="*/ 9 w 68"/>
                      <a:gd name="T29" fmla="*/ 96 h 97"/>
                      <a:gd name="T30" fmla="*/ 23 w 68"/>
                      <a:gd name="T31" fmla="*/ 93 h 97"/>
                      <a:gd name="T32" fmla="*/ 28 w 68"/>
                      <a:gd name="T33" fmla="*/ 91 h 97"/>
                      <a:gd name="T34" fmla="*/ 68 w 68"/>
                      <a:gd name="T35" fmla="*/ 0 h 97"/>
                      <a:gd name="T36" fmla="*/ 66 w 68"/>
                      <a:gd name="T37" fmla="*/ 0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8" h="97">
                        <a:moveTo>
                          <a:pt x="66" y="0"/>
                        </a:moveTo>
                        <a:cubicBezTo>
                          <a:pt x="60" y="0"/>
                          <a:pt x="54" y="2"/>
                          <a:pt x="54" y="4"/>
                        </a:cubicBezTo>
                        <a:cubicBezTo>
                          <a:pt x="54" y="6"/>
                          <a:pt x="47" y="9"/>
                          <a:pt x="45" y="10"/>
                        </a:cubicBezTo>
                        <a:cubicBezTo>
                          <a:pt x="42" y="11"/>
                          <a:pt x="38" y="18"/>
                          <a:pt x="37" y="20"/>
                        </a:cubicBezTo>
                        <a:cubicBezTo>
                          <a:pt x="36" y="23"/>
                          <a:pt x="30" y="22"/>
                          <a:pt x="28" y="23"/>
                        </a:cubicBezTo>
                        <a:cubicBezTo>
                          <a:pt x="26" y="24"/>
                          <a:pt x="22" y="27"/>
                          <a:pt x="22" y="29"/>
                        </a:cubicBezTo>
                        <a:cubicBezTo>
                          <a:pt x="22" y="31"/>
                          <a:pt x="20" y="31"/>
                          <a:pt x="19" y="29"/>
                        </a:cubicBezTo>
                        <a:cubicBezTo>
                          <a:pt x="19" y="29"/>
                          <a:pt x="19" y="29"/>
                          <a:pt x="16" y="32"/>
                        </a:cubicBezTo>
                        <a:cubicBezTo>
                          <a:pt x="13" y="35"/>
                          <a:pt x="13" y="35"/>
                          <a:pt x="13" y="35"/>
                        </a:cubicBezTo>
                        <a:cubicBezTo>
                          <a:pt x="11" y="41"/>
                          <a:pt x="5" y="49"/>
                          <a:pt x="3" y="49"/>
                        </a:cubicBezTo>
                        <a:cubicBezTo>
                          <a:pt x="1" y="50"/>
                          <a:pt x="0" y="60"/>
                          <a:pt x="0" y="64"/>
                        </a:cubicBezTo>
                        <a:cubicBezTo>
                          <a:pt x="0" y="68"/>
                          <a:pt x="2" y="74"/>
                          <a:pt x="4" y="76"/>
                        </a:cubicBezTo>
                        <a:cubicBezTo>
                          <a:pt x="4" y="76"/>
                          <a:pt x="4" y="76"/>
                          <a:pt x="4" y="79"/>
                        </a:cubicBezTo>
                        <a:cubicBezTo>
                          <a:pt x="5" y="86"/>
                          <a:pt x="5" y="86"/>
                          <a:pt x="5" y="86"/>
                        </a:cubicBezTo>
                        <a:cubicBezTo>
                          <a:pt x="4" y="91"/>
                          <a:pt x="8" y="95"/>
                          <a:pt x="9" y="96"/>
                        </a:cubicBezTo>
                        <a:cubicBezTo>
                          <a:pt x="10" y="97"/>
                          <a:pt x="19" y="94"/>
                          <a:pt x="23" y="93"/>
                        </a:cubicBezTo>
                        <a:cubicBezTo>
                          <a:pt x="25" y="93"/>
                          <a:pt x="26" y="92"/>
                          <a:pt x="28" y="91"/>
                        </a:cubicBezTo>
                        <a:cubicBezTo>
                          <a:pt x="45" y="63"/>
                          <a:pt x="58" y="32"/>
                          <a:pt x="68" y="0"/>
                        </a:cubicBezTo>
                        <a:cubicBezTo>
                          <a:pt x="67" y="0"/>
                          <a:pt x="66" y="0"/>
                          <a:pt x="6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18" name="Freeform 314"/>
                  <p:cNvSpPr>
                    <a:spLocks/>
                  </p:cNvSpPr>
                  <p:nvPr/>
                </p:nvSpPr>
                <p:spPr bwMode="auto">
                  <a:xfrm>
                    <a:off x="4824413" y="2475755"/>
                    <a:ext cx="825384" cy="1902778"/>
                  </a:xfrm>
                  <a:custGeom>
                    <a:avLst/>
                    <a:gdLst>
                      <a:gd name="T0" fmla="*/ 132 w 245"/>
                      <a:gd name="T1" fmla="*/ 417 h 565"/>
                      <a:gd name="T2" fmla="*/ 133 w 245"/>
                      <a:gd name="T3" fmla="*/ 451 h 565"/>
                      <a:gd name="T4" fmla="*/ 132 w 245"/>
                      <a:gd name="T5" fmla="*/ 500 h 565"/>
                      <a:gd name="T6" fmla="*/ 131 w 245"/>
                      <a:gd name="T7" fmla="*/ 535 h 565"/>
                      <a:gd name="T8" fmla="*/ 141 w 245"/>
                      <a:gd name="T9" fmla="*/ 561 h 565"/>
                      <a:gd name="T10" fmla="*/ 158 w 245"/>
                      <a:gd name="T11" fmla="*/ 559 h 565"/>
                      <a:gd name="T12" fmla="*/ 160 w 245"/>
                      <a:gd name="T13" fmla="*/ 534 h 565"/>
                      <a:gd name="T14" fmla="*/ 167 w 245"/>
                      <a:gd name="T15" fmla="*/ 499 h 565"/>
                      <a:gd name="T16" fmla="*/ 187 w 245"/>
                      <a:gd name="T17" fmla="*/ 472 h 565"/>
                      <a:gd name="T18" fmla="*/ 202 w 245"/>
                      <a:gd name="T19" fmla="*/ 452 h 565"/>
                      <a:gd name="T20" fmla="*/ 223 w 245"/>
                      <a:gd name="T21" fmla="*/ 428 h 565"/>
                      <a:gd name="T22" fmla="*/ 234 w 245"/>
                      <a:gd name="T23" fmla="*/ 391 h 565"/>
                      <a:gd name="T24" fmla="*/ 245 w 245"/>
                      <a:gd name="T25" fmla="*/ 367 h 565"/>
                      <a:gd name="T26" fmla="*/ 238 w 245"/>
                      <a:gd name="T27" fmla="*/ 350 h 565"/>
                      <a:gd name="T28" fmla="*/ 208 w 245"/>
                      <a:gd name="T29" fmla="*/ 338 h 565"/>
                      <a:gd name="T30" fmla="*/ 173 w 245"/>
                      <a:gd name="T31" fmla="*/ 307 h 565"/>
                      <a:gd name="T32" fmla="*/ 142 w 245"/>
                      <a:gd name="T33" fmla="*/ 287 h 565"/>
                      <a:gd name="T34" fmla="*/ 123 w 245"/>
                      <a:gd name="T35" fmla="*/ 286 h 565"/>
                      <a:gd name="T36" fmla="*/ 97 w 245"/>
                      <a:gd name="T37" fmla="*/ 297 h 565"/>
                      <a:gd name="T38" fmla="*/ 81 w 245"/>
                      <a:gd name="T39" fmla="*/ 258 h 565"/>
                      <a:gd name="T40" fmla="*/ 49 w 245"/>
                      <a:gd name="T41" fmla="*/ 245 h 565"/>
                      <a:gd name="T42" fmla="*/ 82 w 245"/>
                      <a:gd name="T43" fmla="*/ 222 h 565"/>
                      <a:gd name="T44" fmla="*/ 107 w 245"/>
                      <a:gd name="T45" fmla="*/ 228 h 565"/>
                      <a:gd name="T46" fmla="*/ 122 w 245"/>
                      <a:gd name="T47" fmla="*/ 193 h 565"/>
                      <a:gd name="T48" fmla="*/ 139 w 245"/>
                      <a:gd name="T49" fmla="*/ 170 h 565"/>
                      <a:gd name="T50" fmla="*/ 159 w 245"/>
                      <a:gd name="T51" fmla="*/ 156 h 565"/>
                      <a:gd name="T52" fmla="*/ 167 w 245"/>
                      <a:gd name="T53" fmla="*/ 136 h 565"/>
                      <a:gd name="T54" fmla="*/ 180 w 245"/>
                      <a:gd name="T55" fmla="*/ 138 h 565"/>
                      <a:gd name="T56" fmla="*/ 193 w 245"/>
                      <a:gd name="T57" fmla="*/ 146 h 565"/>
                      <a:gd name="T58" fmla="*/ 190 w 245"/>
                      <a:gd name="T59" fmla="*/ 116 h 565"/>
                      <a:gd name="T60" fmla="*/ 177 w 245"/>
                      <a:gd name="T61" fmla="*/ 94 h 565"/>
                      <a:gd name="T62" fmla="*/ 159 w 245"/>
                      <a:gd name="T63" fmla="*/ 84 h 565"/>
                      <a:gd name="T64" fmla="*/ 139 w 245"/>
                      <a:gd name="T65" fmla="*/ 66 h 565"/>
                      <a:gd name="T66" fmla="*/ 124 w 245"/>
                      <a:gd name="T67" fmla="*/ 98 h 565"/>
                      <a:gd name="T68" fmla="*/ 116 w 245"/>
                      <a:gd name="T69" fmla="*/ 107 h 565"/>
                      <a:gd name="T70" fmla="*/ 95 w 245"/>
                      <a:gd name="T71" fmla="*/ 93 h 565"/>
                      <a:gd name="T72" fmla="*/ 95 w 245"/>
                      <a:gd name="T73" fmla="*/ 70 h 565"/>
                      <a:gd name="T74" fmla="*/ 124 w 245"/>
                      <a:gd name="T75" fmla="*/ 45 h 565"/>
                      <a:gd name="T76" fmla="*/ 133 w 245"/>
                      <a:gd name="T77" fmla="*/ 26 h 565"/>
                      <a:gd name="T78" fmla="*/ 152 w 245"/>
                      <a:gd name="T79" fmla="*/ 38 h 565"/>
                      <a:gd name="T80" fmla="*/ 163 w 245"/>
                      <a:gd name="T81" fmla="*/ 67 h 565"/>
                      <a:gd name="T82" fmla="*/ 176 w 245"/>
                      <a:gd name="T83" fmla="*/ 51 h 565"/>
                      <a:gd name="T84" fmla="*/ 180 w 245"/>
                      <a:gd name="T85" fmla="*/ 37 h 565"/>
                      <a:gd name="T86" fmla="*/ 168 w 245"/>
                      <a:gd name="T87" fmla="*/ 18 h 565"/>
                      <a:gd name="T88" fmla="*/ 141 w 245"/>
                      <a:gd name="T89" fmla="*/ 8 h 565"/>
                      <a:gd name="T90" fmla="*/ 113 w 245"/>
                      <a:gd name="T91" fmla="*/ 15 h 565"/>
                      <a:gd name="T92" fmla="*/ 112 w 245"/>
                      <a:gd name="T93" fmla="*/ 31 h 565"/>
                      <a:gd name="T94" fmla="*/ 93 w 245"/>
                      <a:gd name="T95" fmla="*/ 22 h 565"/>
                      <a:gd name="T96" fmla="*/ 86 w 245"/>
                      <a:gd name="T97" fmla="*/ 30 h 565"/>
                      <a:gd name="T98" fmla="*/ 12 w 245"/>
                      <a:gd name="T99" fmla="*/ 243 h 565"/>
                      <a:gd name="T100" fmla="*/ 22 w 245"/>
                      <a:gd name="T101" fmla="*/ 243 h 565"/>
                      <a:gd name="T102" fmla="*/ 65 w 245"/>
                      <a:gd name="T103" fmla="*/ 283 h 565"/>
                      <a:gd name="T104" fmla="*/ 84 w 245"/>
                      <a:gd name="T105" fmla="*/ 297 h 565"/>
                      <a:gd name="T106" fmla="*/ 106 w 245"/>
                      <a:gd name="T107" fmla="*/ 312 h 565"/>
                      <a:gd name="T108" fmla="*/ 99 w 245"/>
                      <a:gd name="T109" fmla="*/ 351 h 565"/>
                      <a:gd name="T110" fmla="*/ 108 w 245"/>
                      <a:gd name="T111" fmla="*/ 380 h 5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45" h="565">
                        <a:moveTo>
                          <a:pt x="114" y="389"/>
                        </a:moveTo>
                        <a:cubicBezTo>
                          <a:pt x="114" y="390"/>
                          <a:pt x="120" y="397"/>
                          <a:pt x="123" y="399"/>
                        </a:cubicBezTo>
                        <a:cubicBezTo>
                          <a:pt x="126" y="401"/>
                          <a:pt x="131" y="413"/>
                          <a:pt x="132" y="417"/>
                        </a:cubicBezTo>
                        <a:cubicBezTo>
                          <a:pt x="134" y="421"/>
                          <a:pt x="133" y="427"/>
                          <a:pt x="133" y="428"/>
                        </a:cubicBezTo>
                        <a:cubicBezTo>
                          <a:pt x="132" y="430"/>
                          <a:pt x="134" y="433"/>
                          <a:pt x="134" y="434"/>
                        </a:cubicBezTo>
                        <a:cubicBezTo>
                          <a:pt x="134" y="435"/>
                          <a:pt x="132" y="447"/>
                          <a:pt x="133" y="451"/>
                        </a:cubicBezTo>
                        <a:cubicBezTo>
                          <a:pt x="134" y="456"/>
                          <a:pt x="127" y="470"/>
                          <a:pt x="128" y="477"/>
                        </a:cubicBezTo>
                        <a:cubicBezTo>
                          <a:pt x="128" y="484"/>
                          <a:pt x="131" y="493"/>
                          <a:pt x="132" y="492"/>
                        </a:cubicBezTo>
                        <a:cubicBezTo>
                          <a:pt x="133" y="492"/>
                          <a:pt x="134" y="499"/>
                          <a:pt x="132" y="500"/>
                        </a:cubicBezTo>
                        <a:cubicBezTo>
                          <a:pt x="130" y="500"/>
                          <a:pt x="127" y="506"/>
                          <a:pt x="128" y="506"/>
                        </a:cubicBezTo>
                        <a:cubicBezTo>
                          <a:pt x="130" y="507"/>
                          <a:pt x="128" y="512"/>
                          <a:pt x="129" y="514"/>
                        </a:cubicBezTo>
                        <a:cubicBezTo>
                          <a:pt x="129" y="516"/>
                          <a:pt x="131" y="531"/>
                          <a:pt x="131" y="535"/>
                        </a:cubicBezTo>
                        <a:cubicBezTo>
                          <a:pt x="132" y="538"/>
                          <a:pt x="137" y="547"/>
                          <a:pt x="138" y="550"/>
                        </a:cubicBezTo>
                        <a:cubicBezTo>
                          <a:pt x="139" y="553"/>
                          <a:pt x="140" y="559"/>
                          <a:pt x="140" y="560"/>
                        </a:cubicBezTo>
                        <a:cubicBezTo>
                          <a:pt x="141" y="561"/>
                          <a:pt x="141" y="561"/>
                          <a:pt x="141" y="561"/>
                        </a:cubicBezTo>
                        <a:cubicBezTo>
                          <a:pt x="142" y="561"/>
                          <a:pt x="146" y="563"/>
                          <a:pt x="147" y="564"/>
                        </a:cubicBezTo>
                        <a:cubicBezTo>
                          <a:pt x="148" y="565"/>
                          <a:pt x="156" y="564"/>
                          <a:pt x="159" y="564"/>
                        </a:cubicBezTo>
                        <a:cubicBezTo>
                          <a:pt x="162" y="563"/>
                          <a:pt x="159" y="561"/>
                          <a:pt x="158" y="559"/>
                        </a:cubicBezTo>
                        <a:cubicBezTo>
                          <a:pt x="157" y="558"/>
                          <a:pt x="156" y="552"/>
                          <a:pt x="154" y="551"/>
                        </a:cubicBezTo>
                        <a:cubicBezTo>
                          <a:pt x="153" y="550"/>
                          <a:pt x="152" y="542"/>
                          <a:pt x="154" y="540"/>
                        </a:cubicBezTo>
                        <a:cubicBezTo>
                          <a:pt x="155" y="538"/>
                          <a:pt x="160" y="536"/>
                          <a:pt x="160" y="534"/>
                        </a:cubicBezTo>
                        <a:cubicBezTo>
                          <a:pt x="161" y="532"/>
                          <a:pt x="161" y="525"/>
                          <a:pt x="160" y="524"/>
                        </a:cubicBezTo>
                        <a:cubicBezTo>
                          <a:pt x="158" y="523"/>
                          <a:pt x="160" y="515"/>
                          <a:pt x="159" y="510"/>
                        </a:cubicBezTo>
                        <a:cubicBezTo>
                          <a:pt x="158" y="506"/>
                          <a:pt x="167" y="502"/>
                          <a:pt x="167" y="499"/>
                        </a:cubicBezTo>
                        <a:cubicBezTo>
                          <a:pt x="168" y="495"/>
                          <a:pt x="177" y="492"/>
                          <a:pt x="179" y="490"/>
                        </a:cubicBezTo>
                        <a:cubicBezTo>
                          <a:pt x="181" y="488"/>
                          <a:pt x="183" y="478"/>
                          <a:pt x="182" y="476"/>
                        </a:cubicBezTo>
                        <a:cubicBezTo>
                          <a:pt x="181" y="474"/>
                          <a:pt x="185" y="472"/>
                          <a:pt x="187" y="472"/>
                        </a:cubicBezTo>
                        <a:cubicBezTo>
                          <a:pt x="189" y="472"/>
                          <a:pt x="191" y="471"/>
                          <a:pt x="192" y="471"/>
                        </a:cubicBezTo>
                        <a:cubicBezTo>
                          <a:pt x="193" y="471"/>
                          <a:pt x="195" y="467"/>
                          <a:pt x="196" y="466"/>
                        </a:cubicBezTo>
                        <a:cubicBezTo>
                          <a:pt x="198" y="465"/>
                          <a:pt x="200" y="454"/>
                          <a:pt x="202" y="452"/>
                        </a:cubicBezTo>
                        <a:cubicBezTo>
                          <a:pt x="205" y="451"/>
                          <a:pt x="207" y="445"/>
                          <a:pt x="207" y="443"/>
                        </a:cubicBezTo>
                        <a:cubicBezTo>
                          <a:pt x="207" y="441"/>
                          <a:pt x="210" y="435"/>
                          <a:pt x="211" y="434"/>
                        </a:cubicBezTo>
                        <a:cubicBezTo>
                          <a:pt x="212" y="432"/>
                          <a:pt x="221" y="428"/>
                          <a:pt x="223" y="428"/>
                        </a:cubicBezTo>
                        <a:cubicBezTo>
                          <a:pt x="224" y="427"/>
                          <a:pt x="226" y="413"/>
                          <a:pt x="227" y="408"/>
                        </a:cubicBezTo>
                        <a:cubicBezTo>
                          <a:pt x="228" y="403"/>
                          <a:pt x="230" y="397"/>
                          <a:pt x="230" y="395"/>
                        </a:cubicBezTo>
                        <a:cubicBezTo>
                          <a:pt x="231" y="393"/>
                          <a:pt x="233" y="392"/>
                          <a:pt x="234" y="391"/>
                        </a:cubicBezTo>
                        <a:cubicBezTo>
                          <a:pt x="234" y="391"/>
                          <a:pt x="236" y="385"/>
                          <a:pt x="238" y="383"/>
                        </a:cubicBezTo>
                        <a:cubicBezTo>
                          <a:pt x="239" y="382"/>
                          <a:pt x="244" y="376"/>
                          <a:pt x="244" y="374"/>
                        </a:cubicBezTo>
                        <a:cubicBezTo>
                          <a:pt x="244" y="373"/>
                          <a:pt x="245" y="370"/>
                          <a:pt x="245" y="367"/>
                        </a:cubicBezTo>
                        <a:cubicBezTo>
                          <a:pt x="245" y="367"/>
                          <a:pt x="245" y="367"/>
                          <a:pt x="245" y="363"/>
                        </a:cubicBezTo>
                        <a:cubicBezTo>
                          <a:pt x="245" y="358"/>
                          <a:pt x="245" y="358"/>
                          <a:pt x="245" y="358"/>
                        </a:cubicBezTo>
                        <a:cubicBezTo>
                          <a:pt x="244" y="354"/>
                          <a:pt x="239" y="349"/>
                          <a:pt x="238" y="350"/>
                        </a:cubicBezTo>
                        <a:cubicBezTo>
                          <a:pt x="237" y="351"/>
                          <a:pt x="232" y="346"/>
                          <a:pt x="229" y="345"/>
                        </a:cubicBezTo>
                        <a:cubicBezTo>
                          <a:pt x="226" y="344"/>
                          <a:pt x="220" y="343"/>
                          <a:pt x="218" y="343"/>
                        </a:cubicBezTo>
                        <a:cubicBezTo>
                          <a:pt x="216" y="343"/>
                          <a:pt x="210" y="338"/>
                          <a:pt x="208" y="338"/>
                        </a:cubicBezTo>
                        <a:cubicBezTo>
                          <a:pt x="205" y="337"/>
                          <a:pt x="198" y="335"/>
                          <a:pt x="197" y="335"/>
                        </a:cubicBezTo>
                        <a:cubicBezTo>
                          <a:pt x="196" y="334"/>
                          <a:pt x="194" y="324"/>
                          <a:pt x="189" y="320"/>
                        </a:cubicBezTo>
                        <a:cubicBezTo>
                          <a:pt x="183" y="317"/>
                          <a:pt x="174" y="310"/>
                          <a:pt x="173" y="307"/>
                        </a:cubicBezTo>
                        <a:cubicBezTo>
                          <a:pt x="171" y="304"/>
                          <a:pt x="161" y="298"/>
                          <a:pt x="158" y="296"/>
                        </a:cubicBezTo>
                        <a:cubicBezTo>
                          <a:pt x="155" y="294"/>
                          <a:pt x="150" y="294"/>
                          <a:pt x="149" y="295"/>
                        </a:cubicBezTo>
                        <a:cubicBezTo>
                          <a:pt x="148" y="295"/>
                          <a:pt x="144" y="289"/>
                          <a:pt x="142" y="287"/>
                        </a:cubicBezTo>
                        <a:cubicBezTo>
                          <a:pt x="140" y="286"/>
                          <a:pt x="134" y="284"/>
                          <a:pt x="134" y="286"/>
                        </a:cubicBezTo>
                        <a:cubicBezTo>
                          <a:pt x="133" y="287"/>
                          <a:pt x="129" y="287"/>
                          <a:pt x="128" y="285"/>
                        </a:cubicBezTo>
                        <a:cubicBezTo>
                          <a:pt x="127" y="284"/>
                          <a:pt x="124" y="286"/>
                          <a:pt x="123" y="286"/>
                        </a:cubicBezTo>
                        <a:cubicBezTo>
                          <a:pt x="121" y="287"/>
                          <a:pt x="116" y="295"/>
                          <a:pt x="113" y="297"/>
                        </a:cubicBezTo>
                        <a:cubicBezTo>
                          <a:pt x="111" y="299"/>
                          <a:pt x="108" y="295"/>
                          <a:pt x="107" y="294"/>
                        </a:cubicBezTo>
                        <a:cubicBezTo>
                          <a:pt x="105" y="294"/>
                          <a:pt x="99" y="295"/>
                          <a:pt x="97" y="297"/>
                        </a:cubicBezTo>
                        <a:cubicBezTo>
                          <a:pt x="96" y="298"/>
                          <a:pt x="92" y="288"/>
                          <a:pt x="93" y="284"/>
                        </a:cubicBezTo>
                        <a:cubicBezTo>
                          <a:pt x="94" y="279"/>
                          <a:pt x="89" y="271"/>
                          <a:pt x="85" y="270"/>
                        </a:cubicBezTo>
                        <a:cubicBezTo>
                          <a:pt x="82" y="270"/>
                          <a:pt x="80" y="261"/>
                          <a:pt x="81" y="258"/>
                        </a:cubicBezTo>
                        <a:cubicBezTo>
                          <a:pt x="82" y="254"/>
                          <a:pt x="74" y="252"/>
                          <a:pt x="73" y="252"/>
                        </a:cubicBezTo>
                        <a:cubicBezTo>
                          <a:pt x="71" y="252"/>
                          <a:pt x="66" y="256"/>
                          <a:pt x="65" y="259"/>
                        </a:cubicBezTo>
                        <a:cubicBezTo>
                          <a:pt x="64" y="261"/>
                          <a:pt x="47" y="256"/>
                          <a:pt x="49" y="245"/>
                        </a:cubicBezTo>
                        <a:cubicBezTo>
                          <a:pt x="51" y="235"/>
                          <a:pt x="59" y="225"/>
                          <a:pt x="61" y="223"/>
                        </a:cubicBezTo>
                        <a:cubicBezTo>
                          <a:pt x="63" y="222"/>
                          <a:pt x="74" y="222"/>
                          <a:pt x="77" y="223"/>
                        </a:cubicBezTo>
                        <a:cubicBezTo>
                          <a:pt x="79" y="224"/>
                          <a:pt x="81" y="223"/>
                          <a:pt x="82" y="222"/>
                        </a:cubicBezTo>
                        <a:cubicBezTo>
                          <a:pt x="82" y="222"/>
                          <a:pt x="91" y="222"/>
                          <a:pt x="94" y="224"/>
                        </a:cubicBezTo>
                        <a:cubicBezTo>
                          <a:pt x="96" y="225"/>
                          <a:pt x="100" y="235"/>
                          <a:pt x="103" y="236"/>
                        </a:cubicBezTo>
                        <a:cubicBezTo>
                          <a:pt x="106" y="237"/>
                          <a:pt x="107" y="230"/>
                          <a:pt x="107" y="228"/>
                        </a:cubicBezTo>
                        <a:cubicBezTo>
                          <a:pt x="108" y="226"/>
                          <a:pt x="106" y="221"/>
                          <a:pt x="105" y="219"/>
                        </a:cubicBezTo>
                        <a:cubicBezTo>
                          <a:pt x="104" y="218"/>
                          <a:pt x="109" y="206"/>
                          <a:pt x="114" y="204"/>
                        </a:cubicBezTo>
                        <a:cubicBezTo>
                          <a:pt x="118" y="201"/>
                          <a:pt x="122" y="194"/>
                          <a:pt x="122" y="193"/>
                        </a:cubicBezTo>
                        <a:cubicBezTo>
                          <a:pt x="121" y="192"/>
                          <a:pt x="125" y="191"/>
                          <a:pt x="126" y="191"/>
                        </a:cubicBezTo>
                        <a:cubicBezTo>
                          <a:pt x="127" y="190"/>
                          <a:pt x="126" y="180"/>
                          <a:pt x="128" y="178"/>
                        </a:cubicBezTo>
                        <a:cubicBezTo>
                          <a:pt x="129" y="176"/>
                          <a:pt x="137" y="171"/>
                          <a:pt x="139" y="170"/>
                        </a:cubicBezTo>
                        <a:cubicBezTo>
                          <a:pt x="142" y="169"/>
                          <a:pt x="144" y="163"/>
                          <a:pt x="143" y="162"/>
                        </a:cubicBezTo>
                        <a:cubicBezTo>
                          <a:pt x="142" y="160"/>
                          <a:pt x="149" y="154"/>
                          <a:pt x="153" y="153"/>
                        </a:cubicBezTo>
                        <a:cubicBezTo>
                          <a:pt x="157" y="152"/>
                          <a:pt x="160" y="155"/>
                          <a:pt x="159" y="156"/>
                        </a:cubicBezTo>
                        <a:cubicBezTo>
                          <a:pt x="160" y="155"/>
                          <a:pt x="165" y="153"/>
                          <a:pt x="167" y="151"/>
                        </a:cubicBezTo>
                        <a:cubicBezTo>
                          <a:pt x="170" y="149"/>
                          <a:pt x="167" y="145"/>
                          <a:pt x="166" y="143"/>
                        </a:cubicBezTo>
                        <a:cubicBezTo>
                          <a:pt x="164" y="142"/>
                          <a:pt x="165" y="137"/>
                          <a:pt x="167" y="136"/>
                        </a:cubicBezTo>
                        <a:cubicBezTo>
                          <a:pt x="169" y="136"/>
                          <a:pt x="171" y="131"/>
                          <a:pt x="170" y="130"/>
                        </a:cubicBezTo>
                        <a:cubicBezTo>
                          <a:pt x="170" y="129"/>
                          <a:pt x="179" y="131"/>
                          <a:pt x="182" y="128"/>
                        </a:cubicBezTo>
                        <a:cubicBezTo>
                          <a:pt x="185" y="126"/>
                          <a:pt x="183" y="134"/>
                          <a:pt x="180" y="138"/>
                        </a:cubicBezTo>
                        <a:cubicBezTo>
                          <a:pt x="178" y="141"/>
                          <a:pt x="182" y="144"/>
                          <a:pt x="184" y="144"/>
                        </a:cubicBezTo>
                        <a:cubicBezTo>
                          <a:pt x="185" y="143"/>
                          <a:pt x="187" y="145"/>
                          <a:pt x="187" y="146"/>
                        </a:cubicBezTo>
                        <a:cubicBezTo>
                          <a:pt x="188" y="147"/>
                          <a:pt x="191" y="145"/>
                          <a:pt x="193" y="146"/>
                        </a:cubicBezTo>
                        <a:cubicBezTo>
                          <a:pt x="196" y="147"/>
                          <a:pt x="197" y="143"/>
                          <a:pt x="197" y="141"/>
                        </a:cubicBezTo>
                        <a:cubicBezTo>
                          <a:pt x="197" y="140"/>
                          <a:pt x="192" y="136"/>
                          <a:pt x="191" y="133"/>
                        </a:cubicBezTo>
                        <a:cubicBezTo>
                          <a:pt x="190" y="131"/>
                          <a:pt x="190" y="118"/>
                          <a:pt x="190" y="116"/>
                        </a:cubicBezTo>
                        <a:cubicBezTo>
                          <a:pt x="189" y="113"/>
                          <a:pt x="186" y="109"/>
                          <a:pt x="185" y="109"/>
                        </a:cubicBezTo>
                        <a:cubicBezTo>
                          <a:pt x="184" y="110"/>
                          <a:pt x="181" y="103"/>
                          <a:pt x="179" y="101"/>
                        </a:cubicBezTo>
                        <a:cubicBezTo>
                          <a:pt x="177" y="99"/>
                          <a:pt x="177" y="96"/>
                          <a:pt x="177" y="94"/>
                        </a:cubicBezTo>
                        <a:cubicBezTo>
                          <a:pt x="177" y="93"/>
                          <a:pt x="171" y="86"/>
                          <a:pt x="169" y="83"/>
                        </a:cubicBezTo>
                        <a:cubicBezTo>
                          <a:pt x="168" y="80"/>
                          <a:pt x="166" y="81"/>
                          <a:pt x="166" y="82"/>
                        </a:cubicBezTo>
                        <a:cubicBezTo>
                          <a:pt x="165" y="84"/>
                          <a:pt x="161" y="84"/>
                          <a:pt x="159" y="84"/>
                        </a:cubicBezTo>
                        <a:cubicBezTo>
                          <a:pt x="157" y="84"/>
                          <a:pt x="156" y="77"/>
                          <a:pt x="156" y="74"/>
                        </a:cubicBezTo>
                        <a:cubicBezTo>
                          <a:pt x="156" y="71"/>
                          <a:pt x="148" y="71"/>
                          <a:pt x="146" y="69"/>
                        </a:cubicBezTo>
                        <a:cubicBezTo>
                          <a:pt x="145" y="67"/>
                          <a:pt x="140" y="68"/>
                          <a:pt x="139" y="66"/>
                        </a:cubicBezTo>
                        <a:cubicBezTo>
                          <a:pt x="138" y="65"/>
                          <a:pt x="133" y="63"/>
                          <a:pt x="132" y="64"/>
                        </a:cubicBezTo>
                        <a:cubicBezTo>
                          <a:pt x="131" y="64"/>
                          <a:pt x="132" y="83"/>
                          <a:pt x="131" y="88"/>
                        </a:cubicBezTo>
                        <a:cubicBezTo>
                          <a:pt x="130" y="94"/>
                          <a:pt x="126" y="98"/>
                          <a:pt x="124" y="98"/>
                        </a:cubicBezTo>
                        <a:cubicBezTo>
                          <a:pt x="122" y="98"/>
                          <a:pt x="123" y="102"/>
                          <a:pt x="124" y="101"/>
                        </a:cubicBezTo>
                        <a:cubicBezTo>
                          <a:pt x="126" y="101"/>
                          <a:pt x="121" y="107"/>
                          <a:pt x="121" y="111"/>
                        </a:cubicBezTo>
                        <a:cubicBezTo>
                          <a:pt x="120" y="115"/>
                          <a:pt x="116" y="111"/>
                          <a:pt x="116" y="107"/>
                        </a:cubicBezTo>
                        <a:cubicBezTo>
                          <a:pt x="115" y="104"/>
                          <a:pt x="111" y="99"/>
                          <a:pt x="110" y="100"/>
                        </a:cubicBezTo>
                        <a:cubicBezTo>
                          <a:pt x="110" y="101"/>
                          <a:pt x="107" y="99"/>
                          <a:pt x="106" y="99"/>
                        </a:cubicBezTo>
                        <a:cubicBezTo>
                          <a:pt x="105" y="100"/>
                          <a:pt x="97" y="95"/>
                          <a:pt x="95" y="93"/>
                        </a:cubicBezTo>
                        <a:cubicBezTo>
                          <a:pt x="92" y="92"/>
                          <a:pt x="90" y="83"/>
                          <a:pt x="88" y="82"/>
                        </a:cubicBezTo>
                        <a:cubicBezTo>
                          <a:pt x="87" y="81"/>
                          <a:pt x="88" y="80"/>
                          <a:pt x="88" y="79"/>
                        </a:cubicBezTo>
                        <a:cubicBezTo>
                          <a:pt x="88" y="77"/>
                          <a:pt x="94" y="72"/>
                          <a:pt x="95" y="70"/>
                        </a:cubicBezTo>
                        <a:cubicBezTo>
                          <a:pt x="97" y="68"/>
                          <a:pt x="103" y="60"/>
                          <a:pt x="106" y="58"/>
                        </a:cubicBezTo>
                        <a:cubicBezTo>
                          <a:pt x="108" y="56"/>
                          <a:pt x="110" y="51"/>
                          <a:pt x="110" y="51"/>
                        </a:cubicBezTo>
                        <a:cubicBezTo>
                          <a:pt x="110" y="50"/>
                          <a:pt x="121" y="46"/>
                          <a:pt x="124" y="45"/>
                        </a:cubicBezTo>
                        <a:cubicBezTo>
                          <a:pt x="127" y="44"/>
                          <a:pt x="129" y="36"/>
                          <a:pt x="130" y="33"/>
                        </a:cubicBezTo>
                        <a:cubicBezTo>
                          <a:pt x="130" y="31"/>
                          <a:pt x="128" y="26"/>
                          <a:pt x="126" y="26"/>
                        </a:cubicBezTo>
                        <a:cubicBezTo>
                          <a:pt x="125" y="25"/>
                          <a:pt x="131" y="25"/>
                          <a:pt x="133" y="26"/>
                        </a:cubicBezTo>
                        <a:cubicBezTo>
                          <a:pt x="134" y="27"/>
                          <a:pt x="140" y="24"/>
                          <a:pt x="142" y="25"/>
                        </a:cubicBezTo>
                        <a:cubicBezTo>
                          <a:pt x="145" y="27"/>
                          <a:pt x="149" y="29"/>
                          <a:pt x="153" y="31"/>
                        </a:cubicBezTo>
                        <a:cubicBezTo>
                          <a:pt x="153" y="31"/>
                          <a:pt x="153" y="31"/>
                          <a:pt x="152" y="38"/>
                        </a:cubicBezTo>
                        <a:cubicBezTo>
                          <a:pt x="151" y="48"/>
                          <a:pt x="151" y="48"/>
                          <a:pt x="151" y="48"/>
                        </a:cubicBezTo>
                        <a:cubicBezTo>
                          <a:pt x="142" y="52"/>
                          <a:pt x="139" y="58"/>
                          <a:pt x="142" y="58"/>
                        </a:cubicBezTo>
                        <a:cubicBezTo>
                          <a:pt x="145" y="58"/>
                          <a:pt x="159" y="64"/>
                          <a:pt x="163" y="67"/>
                        </a:cubicBezTo>
                        <a:cubicBezTo>
                          <a:pt x="167" y="70"/>
                          <a:pt x="169" y="63"/>
                          <a:pt x="170" y="60"/>
                        </a:cubicBezTo>
                        <a:cubicBezTo>
                          <a:pt x="171" y="58"/>
                          <a:pt x="171" y="51"/>
                          <a:pt x="170" y="50"/>
                        </a:cubicBezTo>
                        <a:cubicBezTo>
                          <a:pt x="169" y="49"/>
                          <a:pt x="174" y="49"/>
                          <a:pt x="176" y="51"/>
                        </a:cubicBezTo>
                        <a:cubicBezTo>
                          <a:pt x="177" y="52"/>
                          <a:pt x="179" y="49"/>
                          <a:pt x="180" y="49"/>
                        </a:cubicBezTo>
                        <a:cubicBezTo>
                          <a:pt x="182" y="48"/>
                          <a:pt x="182" y="42"/>
                          <a:pt x="183" y="41"/>
                        </a:cubicBezTo>
                        <a:cubicBezTo>
                          <a:pt x="183" y="40"/>
                          <a:pt x="180" y="39"/>
                          <a:pt x="180" y="37"/>
                        </a:cubicBezTo>
                        <a:cubicBezTo>
                          <a:pt x="180" y="36"/>
                          <a:pt x="174" y="33"/>
                          <a:pt x="172" y="32"/>
                        </a:cubicBezTo>
                        <a:cubicBezTo>
                          <a:pt x="170" y="31"/>
                          <a:pt x="169" y="27"/>
                          <a:pt x="170" y="26"/>
                        </a:cubicBezTo>
                        <a:cubicBezTo>
                          <a:pt x="171" y="25"/>
                          <a:pt x="169" y="20"/>
                          <a:pt x="168" y="18"/>
                        </a:cubicBezTo>
                        <a:cubicBezTo>
                          <a:pt x="167" y="16"/>
                          <a:pt x="161" y="15"/>
                          <a:pt x="159" y="15"/>
                        </a:cubicBezTo>
                        <a:cubicBezTo>
                          <a:pt x="156" y="15"/>
                          <a:pt x="154" y="9"/>
                          <a:pt x="153" y="9"/>
                        </a:cubicBezTo>
                        <a:cubicBezTo>
                          <a:pt x="152" y="8"/>
                          <a:pt x="143" y="7"/>
                          <a:pt x="141" y="8"/>
                        </a:cubicBezTo>
                        <a:cubicBezTo>
                          <a:pt x="139" y="8"/>
                          <a:pt x="135" y="2"/>
                          <a:pt x="132" y="4"/>
                        </a:cubicBezTo>
                        <a:cubicBezTo>
                          <a:pt x="128" y="6"/>
                          <a:pt x="124" y="1"/>
                          <a:pt x="123" y="0"/>
                        </a:cubicBezTo>
                        <a:cubicBezTo>
                          <a:pt x="121" y="0"/>
                          <a:pt x="113" y="8"/>
                          <a:pt x="113" y="15"/>
                        </a:cubicBezTo>
                        <a:cubicBezTo>
                          <a:pt x="113" y="21"/>
                          <a:pt x="116" y="27"/>
                          <a:pt x="118" y="27"/>
                        </a:cubicBezTo>
                        <a:cubicBezTo>
                          <a:pt x="119" y="27"/>
                          <a:pt x="117" y="33"/>
                          <a:pt x="116" y="35"/>
                        </a:cubicBezTo>
                        <a:cubicBezTo>
                          <a:pt x="114" y="36"/>
                          <a:pt x="111" y="33"/>
                          <a:pt x="112" y="31"/>
                        </a:cubicBezTo>
                        <a:cubicBezTo>
                          <a:pt x="113" y="30"/>
                          <a:pt x="109" y="24"/>
                          <a:pt x="107" y="21"/>
                        </a:cubicBezTo>
                        <a:cubicBezTo>
                          <a:pt x="106" y="19"/>
                          <a:pt x="101" y="17"/>
                          <a:pt x="98" y="16"/>
                        </a:cubicBezTo>
                        <a:cubicBezTo>
                          <a:pt x="97" y="18"/>
                          <a:pt x="95" y="20"/>
                          <a:pt x="93" y="22"/>
                        </a:cubicBezTo>
                        <a:cubicBezTo>
                          <a:pt x="94" y="24"/>
                          <a:pt x="95" y="27"/>
                          <a:pt x="94" y="29"/>
                        </a:cubicBezTo>
                        <a:cubicBezTo>
                          <a:pt x="93" y="33"/>
                          <a:pt x="90" y="34"/>
                          <a:pt x="90" y="32"/>
                        </a:cubicBezTo>
                        <a:cubicBezTo>
                          <a:pt x="89" y="31"/>
                          <a:pt x="88" y="31"/>
                          <a:pt x="86" y="30"/>
                        </a:cubicBezTo>
                        <a:cubicBezTo>
                          <a:pt x="40" y="86"/>
                          <a:pt x="9" y="155"/>
                          <a:pt x="0" y="230"/>
                        </a:cubicBezTo>
                        <a:cubicBezTo>
                          <a:pt x="2" y="232"/>
                          <a:pt x="4" y="235"/>
                          <a:pt x="4" y="237"/>
                        </a:cubicBezTo>
                        <a:cubicBezTo>
                          <a:pt x="5" y="240"/>
                          <a:pt x="11" y="242"/>
                          <a:pt x="12" y="243"/>
                        </a:cubicBezTo>
                        <a:cubicBezTo>
                          <a:pt x="13" y="244"/>
                          <a:pt x="14" y="236"/>
                          <a:pt x="13" y="235"/>
                        </a:cubicBezTo>
                        <a:cubicBezTo>
                          <a:pt x="12" y="233"/>
                          <a:pt x="14" y="232"/>
                          <a:pt x="14" y="233"/>
                        </a:cubicBezTo>
                        <a:cubicBezTo>
                          <a:pt x="14" y="234"/>
                          <a:pt x="20" y="241"/>
                          <a:pt x="22" y="243"/>
                        </a:cubicBezTo>
                        <a:cubicBezTo>
                          <a:pt x="24" y="245"/>
                          <a:pt x="25" y="260"/>
                          <a:pt x="27" y="263"/>
                        </a:cubicBezTo>
                        <a:cubicBezTo>
                          <a:pt x="29" y="266"/>
                          <a:pt x="46" y="273"/>
                          <a:pt x="51" y="274"/>
                        </a:cubicBezTo>
                        <a:cubicBezTo>
                          <a:pt x="57" y="275"/>
                          <a:pt x="63" y="281"/>
                          <a:pt x="65" y="283"/>
                        </a:cubicBezTo>
                        <a:cubicBezTo>
                          <a:pt x="66" y="284"/>
                          <a:pt x="73" y="285"/>
                          <a:pt x="74" y="286"/>
                        </a:cubicBezTo>
                        <a:cubicBezTo>
                          <a:pt x="76" y="287"/>
                          <a:pt x="80" y="292"/>
                          <a:pt x="81" y="293"/>
                        </a:cubicBezTo>
                        <a:cubicBezTo>
                          <a:pt x="83" y="294"/>
                          <a:pt x="84" y="296"/>
                          <a:pt x="84" y="297"/>
                        </a:cubicBezTo>
                        <a:cubicBezTo>
                          <a:pt x="84" y="298"/>
                          <a:pt x="93" y="302"/>
                          <a:pt x="96" y="304"/>
                        </a:cubicBezTo>
                        <a:cubicBezTo>
                          <a:pt x="98" y="307"/>
                          <a:pt x="102" y="306"/>
                          <a:pt x="102" y="305"/>
                        </a:cubicBezTo>
                        <a:cubicBezTo>
                          <a:pt x="103" y="304"/>
                          <a:pt x="105" y="310"/>
                          <a:pt x="106" y="312"/>
                        </a:cubicBezTo>
                        <a:cubicBezTo>
                          <a:pt x="107" y="314"/>
                          <a:pt x="107" y="319"/>
                          <a:pt x="107" y="320"/>
                        </a:cubicBezTo>
                        <a:cubicBezTo>
                          <a:pt x="106" y="321"/>
                          <a:pt x="104" y="331"/>
                          <a:pt x="103" y="333"/>
                        </a:cubicBezTo>
                        <a:cubicBezTo>
                          <a:pt x="101" y="334"/>
                          <a:pt x="98" y="348"/>
                          <a:pt x="99" y="351"/>
                        </a:cubicBezTo>
                        <a:cubicBezTo>
                          <a:pt x="99" y="354"/>
                          <a:pt x="104" y="359"/>
                          <a:pt x="106" y="360"/>
                        </a:cubicBezTo>
                        <a:cubicBezTo>
                          <a:pt x="108" y="361"/>
                          <a:pt x="107" y="364"/>
                          <a:pt x="105" y="364"/>
                        </a:cubicBezTo>
                        <a:cubicBezTo>
                          <a:pt x="104" y="365"/>
                          <a:pt x="104" y="378"/>
                          <a:pt x="108" y="380"/>
                        </a:cubicBezTo>
                        <a:cubicBezTo>
                          <a:pt x="112" y="382"/>
                          <a:pt x="115" y="388"/>
                          <a:pt x="114" y="38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19" name="Freeform 316"/>
                  <p:cNvSpPr>
                    <a:spLocks/>
                  </p:cNvSpPr>
                  <p:nvPr/>
                </p:nvSpPr>
                <p:spPr bwMode="auto">
                  <a:xfrm>
                    <a:off x="5222077" y="2279234"/>
                    <a:ext cx="270503" cy="182649"/>
                  </a:xfrm>
                  <a:custGeom>
                    <a:avLst/>
                    <a:gdLst>
                      <a:gd name="T0" fmla="*/ 15 w 80"/>
                      <a:gd name="T1" fmla="*/ 52 h 54"/>
                      <a:gd name="T2" fmla="*/ 28 w 80"/>
                      <a:gd name="T3" fmla="*/ 49 h 54"/>
                      <a:gd name="T4" fmla="*/ 27 w 80"/>
                      <a:gd name="T5" fmla="*/ 44 h 54"/>
                      <a:gd name="T6" fmla="*/ 29 w 80"/>
                      <a:gd name="T7" fmla="*/ 44 h 54"/>
                      <a:gd name="T8" fmla="*/ 36 w 80"/>
                      <a:gd name="T9" fmla="*/ 32 h 54"/>
                      <a:gd name="T10" fmla="*/ 51 w 80"/>
                      <a:gd name="T11" fmla="*/ 25 h 54"/>
                      <a:gd name="T12" fmla="*/ 61 w 80"/>
                      <a:gd name="T13" fmla="*/ 18 h 54"/>
                      <a:gd name="T14" fmla="*/ 65 w 80"/>
                      <a:gd name="T15" fmla="*/ 11 h 54"/>
                      <a:gd name="T16" fmla="*/ 75 w 80"/>
                      <a:gd name="T17" fmla="*/ 4 h 54"/>
                      <a:gd name="T18" fmla="*/ 79 w 80"/>
                      <a:gd name="T19" fmla="*/ 0 h 54"/>
                      <a:gd name="T20" fmla="*/ 47 w 80"/>
                      <a:gd name="T21" fmla="*/ 16 h 54"/>
                      <a:gd name="T22" fmla="*/ 0 w 80"/>
                      <a:gd name="T23" fmla="*/ 54 h 54"/>
                      <a:gd name="T24" fmla="*/ 15 w 80"/>
                      <a:gd name="T25" fmla="*/ 52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0" h="54">
                        <a:moveTo>
                          <a:pt x="15" y="52"/>
                        </a:moveTo>
                        <a:cubicBezTo>
                          <a:pt x="20" y="52"/>
                          <a:pt x="27" y="50"/>
                          <a:pt x="28" y="49"/>
                        </a:cubicBezTo>
                        <a:cubicBezTo>
                          <a:pt x="28" y="48"/>
                          <a:pt x="28" y="45"/>
                          <a:pt x="27" y="44"/>
                        </a:cubicBezTo>
                        <a:cubicBezTo>
                          <a:pt x="28" y="44"/>
                          <a:pt x="29" y="44"/>
                          <a:pt x="29" y="44"/>
                        </a:cubicBezTo>
                        <a:cubicBezTo>
                          <a:pt x="31" y="44"/>
                          <a:pt x="34" y="34"/>
                          <a:pt x="36" y="32"/>
                        </a:cubicBezTo>
                        <a:cubicBezTo>
                          <a:pt x="38" y="30"/>
                          <a:pt x="48" y="27"/>
                          <a:pt x="51" y="25"/>
                        </a:cubicBezTo>
                        <a:cubicBezTo>
                          <a:pt x="53" y="24"/>
                          <a:pt x="59" y="18"/>
                          <a:pt x="61" y="18"/>
                        </a:cubicBezTo>
                        <a:cubicBezTo>
                          <a:pt x="63" y="17"/>
                          <a:pt x="66" y="12"/>
                          <a:pt x="65" y="11"/>
                        </a:cubicBezTo>
                        <a:cubicBezTo>
                          <a:pt x="65" y="10"/>
                          <a:pt x="73" y="6"/>
                          <a:pt x="75" y="4"/>
                        </a:cubicBezTo>
                        <a:cubicBezTo>
                          <a:pt x="78" y="3"/>
                          <a:pt x="80" y="0"/>
                          <a:pt x="79" y="0"/>
                        </a:cubicBezTo>
                        <a:cubicBezTo>
                          <a:pt x="78" y="0"/>
                          <a:pt x="62" y="8"/>
                          <a:pt x="47" y="16"/>
                        </a:cubicBezTo>
                        <a:cubicBezTo>
                          <a:pt x="31" y="28"/>
                          <a:pt x="15" y="40"/>
                          <a:pt x="0" y="54"/>
                        </a:cubicBezTo>
                        <a:cubicBezTo>
                          <a:pt x="5" y="54"/>
                          <a:pt x="12" y="53"/>
                          <a:pt x="15" y="5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0" name="Freeform 317"/>
                  <p:cNvSpPr>
                    <a:spLocks/>
                  </p:cNvSpPr>
                  <p:nvPr/>
                </p:nvSpPr>
                <p:spPr bwMode="auto">
                  <a:xfrm>
                    <a:off x="5760774" y="2397146"/>
                    <a:ext cx="1560600" cy="1671578"/>
                  </a:xfrm>
                  <a:custGeom>
                    <a:avLst/>
                    <a:gdLst>
                      <a:gd name="T0" fmla="*/ 159 w 463"/>
                      <a:gd name="T1" fmla="*/ 456 h 496"/>
                      <a:gd name="T2" fmla="*/ 191 w 463"/>
                      <a:gd name="T3" fmla="*/ 359 h 496"/>
                      <a:gd name="T4" fmla="*/ 193 w 463"/>
                      <a:gd name="T5" fmla="*/ 315 h 496"/>
                      <a:gd name="T6" fmla="*/ 164 w 463"/>
                      <a:gd name="T7" fmla="*/ 261 h 496"/>
                      <a:gd name="T8" fmla="*/ 211 w 463"/>
                      <a:gd name="T9" fmla="*/ 303 h 496"/>
                      <a:gd name="T10" fmla="*/ 234 w 463"/>
                      <a:gd name="T11" fmla="*/ 265 h 496"/>
                      <a:gd name="T12" fmla="*/ 212 w 463"/>
                      <a:gd name="T13" fmla="*/ 241 h 496"/>
                      <a:gd name="T14" fmla="*/ 250 w 463"/>
                      <a:gd name="T15" fmla="*/ 265 h 496"/>
                      <a:gd name="T16" fmla="*/ 272 w 463"/>
                      <a:gd name="T17" fmla="*/ 278 h 496"/>
                      <a:gd name="T18" fmla="*/ 291 w 463"/>
                      <a:gd name="T19" fmla="*/ 323 h 496"/>
                      <a:gd name="T20" fmla="*/ 311 w 463"/>
                      <a:gd name="T21" fmla="*/ 296 h 496"/>
                      <a:gd name="T22" fmla="*/ 342 w 463"/>
                      <a:gd name="T23" fmla="*/ 283 h 496"/>
                      <a:gd name="T24" fmla="*/ 361 w 463"/>
                      <a:gd name="T25" fmla="*/ 312 h 496"/>
                      <a:gd name="T26" fmla="*/ 379 w 463"/>
                      <a:gd name="T27" fmla="*/ 337 h 496"/>
                      <a:gd name="T28" fmla="*/ 381 w 463"/>
                      <a:gd name="T29" fmla="*/ 322 h 496"/>
                      <a:gd name="T30" fmla="*/ 403 w 463"/>
                      <a:gd name="T31" fmla="*/ 277 h 496"/>
                      <a:gd name="T32" fmla="*/ 427 w 463"/>
                      <a:gd name="T33" fmla="*/ 229 h 496"/>
                      <a:gd name="T34" fmla="*/ 430 w 463"/>
                      <a:gd name="T35" fmla="*/ 203 h 496"/>
                      <a:gd name="T36" fmla="*/ 454 w 463"/>
                      <a:gd name="T37" fmla="*/ 184 h 496"/>
                      <a:gd name="T38" fmla="*/ 364 w 463"/>
                      <a:gd name="T39" fmla="*/ 24 h 496"/>
                      <a:gd name="T40" fmla="*/ 340 w 463"/>
                      <a:gd name="T41" fmla="*/ 5 h 496"/>
                      <a:gd name="T42" fmla="*/ 309 w 463"/>
                      <a:gd name="T43" fmla="*/ 11 h 496"/>
                      <a:gd name="T44" fmla="*/ 274 w 463"/>
                      <a:gd name="T45" fmla="*/ 28 h 496"/>
                      <a:gd name="T46" fmla="*/ 261 w 463"/>
                      <a:gd name="T47" fmla="*/ 35 h 496"/>
                      <a:gd name="T48" fmla="*/ 218 w 463"/>
                      <a:gd name="T49" fmla="*/ 45 h 496"/>
                      <a:gd name="T50" fmla="*/ 183 w 463"/>
                      <a:gd name="T51" fmla="*/ 56 h 496"/>
                      <a:gd name="T52" fmla="*/ 145 w 463"/>
                      <a:gd name="T53" fmla="*/ 47 h 496"/>
                      <a:gd name="T54" fmla="*/ 109 w 463"/>
                      <a:gd name="T55" fmla="*/ 45 h 496"/>
                      <a:gd name="T56" fmla="*/ 79 w 463"/>
                      <a:gd name="T57" fmla="*/ 79 h 496"/>
                      <a:gd name="T58" fmla="*/ 76 w 463"/>
                      <a:gd name="T59" fmla="*/ 124 h 496"/>
                      <a:gd name="T60" fmla="*/ 55 w 463"/>
                      <a:gd name="T61" fmla="*/ 144 h 496"/>
                      <a:gd name="T62" fmla="*/ 46 w 463"/>
                      <a:gd name="T63" fmla="*/ 111 h 496"/>
                      <a:gd name="T64" fmla="*/ 41 w 463"/>
                      <a:gd name="T65" fmla="*/ 128 h 496"/>
                      <a:gd name="T66" fmla="*/ 46 w 463"/>
                      <a:gd name="T67" fmla="*/ 150 h 496"/>
                      <a:gd name="T68" fmla="*/ 40 w 463"/>
                      <a:gd name="T69" fmla="*/ 166 h 496"/>
                      <a:gd name="T70" fmla="*/ 24 w 463"/>
                      <a:gd name="T71" fmla="*/ 193 h 496"/>
                      <a:gd name="T72" fmla="*/ 53 w 463"/>
                      <a:gd name="T73" fmla="*/ 201 h 496"/>
                      <a:gd name="T74" fmla="*/ 87 w 463"/>
                      <a:gd name="T75" fmla="*/ 194 h 496"/>
                      <a:gd name="T76" fmla="*/ 97 w 463"/>
                      <a:gd name="T77" fmla="*/ 210 h 496"/>
                      <a:gd name="T78" fmla="*/ 101 w 463"/>
                      <a:gd name="T79" fmla="*/ 183 h 496"/>
                      <a:gd name="T80" fmla="*/ 115 w 463"/>
                      <a:gd name="T81" fmla="*/ 200 h 496"/>
                      <a:gd name="T82" fmla="*/ 129 w 463"/>
                      <a:gd name="T83" fmla="*/ 220 h 496"/>
                      <a:gd name="T84" fmla="*/ 130 w 463"/>
                      <a:gd name="T85" fmla="*/ 205 h 496"/>
                      <a:gd name="T86" fmla="*/ 154 w 463"/>
                      <a:gd name="T87" fmla="*/ 219 h 496"/>
                      <a:gd name="T88" fmla="*/ 132 w 463"/>
                      <a:gd name="T89" fmla="*/ 231 h 496"/>
                      <a:gd name="T90" fmla="*/ 88 w 463"/>
                      <a:gd name="T91" fmla="*/ 212 h 496"/>
                      <a:gd name="T92" fmla="*/ 28 w 463"/>
                      <a:gd name="T93" fmla="*/ 222 h 496"/>
                      <a:gd name="T94" fmla="*/ 3 w 463"/>
                      <a:gd name="T95" fmla="*/ 271 h 496"/>
                      <a:gd name="T96" fmla="*/ 42 w 463"/>
                      <a:gd name="T97" fmla="*/ 343 h 496"/>
                      <a:gd name="T98" fmla="*/ 69 w 463"/>
                      <a:gd name="T99" fmla="*/ 343 h 496"/>
                      <a:gd name="T100" fmla="*/ 90 w 463"/>
                      <a:gd name="T101" fmla="*/ 403 h 496"/>
                      <a:gd name="T102" fmla="*/ 107 w 463"/>
                      <a:gd name="T103" fmla="*/ 489 h 4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463" h="496">
                        <a:moveTo>
                          <a:pt x="132" y="493"/>
                        </a:moveTo>
                        <a:cubicBezTo>
                          <a:pt x="136" y="491"/>
                          <a:pt x="145" y="478"/>
                          <a:pt x="147" y="476"/>
                        </a:cubicBezTo>
                        <a:cubicBezTo>
                          <a:pt x="150" y="473"/>
                          <a:pt x="152" y="464"/>
                          <a:pt x="153" y="462"/>
                        </a:cubicBezTo>
                        <a:cubicBezTo>
                          <a:pt x="153" y="460"/>
                          <a:pt x="157" y="456"/>
                          <a:pt x="159" y="456"/>
                        </a:cubicBezTo>
                        <a:cubicBezTo>
                          <a:pt x="161" y="455"/>
                          <a:pt x="166" y="435"/>
                          <a:pt x="170" y="430"/>
                        </a:cubicBezTo>
                        <a:cubicBezTo>
                          <a:pt x="174" y="426"/>
                          <a:pt x="179" y="404"/>
                          <a:pt x="179" y="396"/>
                        </a:cubicBezTo>
                        <a:cubicBezTo>
                          <a:pt x="178" y="388"/>
                          <a:pt x="182" y="373"/>
                          <a:pt x="183" y="370"/>
                        </a:cubicBezTo>
                        <a:cubicBezTo>
                          <a:pt x="184" y="366"/>
                          <a:pt x="189" y="360"/>
                          <a:pt x="191" y="359"/>
                        </a:cubicBezTo>
                        <a:cubicBezTo>
                          <a:pt x="193" y="357"/>
                          <a:pt x="203" y="342"/>
                          <a:pt x="206" y="336"/>
                        </a:cubicBezTo>
                        <a:cubicBezTo>
                          <a:pt x="210" y="331"/>
                          <a:pt x="213" y="318"/>
                          <a:pt x="212" y="315"/>
                        </a:cubicBezTo>
                        <a:cubicBezTo>
                          <a:pt x="212" y="313"/>
                          <a:pt x="204" y="311"/>
                          <a:pt x="203" y="312"/>
                        </a:cubicBezTo>
                        <a:cubicBezTo>
                          <a:pt x="202" y="313"/>
                          <a:pt x="195" y="315"/>
                          <a:pt x="193" y="315"/>
                        </a:cubicBezTo>
                        <a:cubicBezTo>
                          <a:pt x="190" y="315"/>
                          <a:pt x="185" y="303"/>
                          <a:pt x="182" y="300"/>
                        </a:cubicBezTo>
                        <a:cubicBezTo>
                          <a:pt x="179" y="298"/>
                          <a:pt x="176" y="284"/>
                          <a:pt x="174" y="282"/>
                        </a:cubicBezTo>
                        <a:cubicBezTo>
                          <a:pt x="173" y="279"/>
                          <a:pt x="168" y="273"/>
                          <a:pt x="166" y="271"/>
                        </a:cubicBezTo>
                        <a:cubicBezTo>
                          <a:pt x="164" y="270"/>
                          <a:pt x="164" y="263"/>
                          <a:pt x="164" y="261"/>
                        </a:cubicBezTo>
                        <a:cubicBezTo>
                          <a:pt x="163" y="259"/>
                          <a:pt x="167" y="262"/>
                          <a:pt x="167" y="265"/>
                        </a:cubicBezTo>
                        <a:cubicBezTo>
                          <a:pt x="168" y="268"/>
                          <a:pt x="176" y="279"/>
                          <a:pt x="179" y="283"/>
                        </a:cubicBezTo>
                        <a:cubicBezTo>
                          <a:pt x="181" y="287"/>
                          <a:pt x="188" y="299"/>
                          <a:pt x="189" y="303"/>
                        </a:cubicBezTo>
                        <a:cubicBezTo>
                          <a:pt x="191" y="307"/>
                          <a:pt x="206" y="305"/>
                          <a:pt x="211" y="303"/>
                        </a:cubicBezTo>
                        <a:cubicBezTo>
                          <a:pt x="215" y="301"/>
                          <a:pt x="221" y="297"/>
                          <a:pt x="222" y="295"/>
                        </a:cubicBezTo>
                        <a:cubicBezTo>
                          <a:pt x="222" y="294"/>
                          <a:pt x="229" y="291"/>
                          <a:pt x="231" y="289"/>
                        </a:cubicBezTo>
                        <a:cubicBezTo>
                          <a:pt x="234" y="287"/>
                          <a:pt x="235" y="278"/>
                          <a:pt x="237" y="277"/>
                        </a:cubicBezTo>
                        <a:cubicBezTo>
                          <a:pt x="238" y="276"/>
                          <a:pt x="236" y="267"/>
                          <a:pt x="234" y="265"/>
                        </a:cubicBezTo>
                        <a:cubicBezTo>
                          <a:pt x="233" y="262"/>
                          <a:pt x="225" y="260"/>
                          <a:pt x="223" y="261"/>
                        </a:cubicBezTo>
                        <a:cubicBezTo>
                          <a:pt x="222" y="262"/>
                          <a:pt x="219" y="255"/>
                          <a:pt x="217" y="253"/>
                        </a:cubicBezTo>
                        <a:cubicBezTo>
                          <a:pt x="216" y="251"/>
                          <a:pt x="210" y="248"/>
                          <a:pt x="210" y="246"/>
                        </a:cubicBezTo>
                        <a:cubicBezTo>
                          <a:pt x="209" y="244"/>
                          <a:pt x="211" y="242"/>
                          <a:pt x="212" y="241"/>
                        </a:cubicBezTo>
                        <a:cubicBezTo>
                          <a:pt x="213" y="240"/>
                          <a:pt x="224" y="248"/>
                          <a:pt x="227" y="252"/>
                        </a:cubicBezTo>
                        <a:cubicBezTo>
                          <a:pt x="230" y="255"/>
                          <a:pt x="234" y="262"/>
                          <a:pt x="234" y="264"/>
                        </a:cubicBezTo>
                        <a:cubicBezTo>
                          <a:pt x="235" y="265"/>
                          <a:pt x="243" y="265"/>
                          <a:pt x="245" y="264"/>
                        </a:cubicBezTo>
                        <a:cubicBezTo>
                          <a:pt x="247" y="263"/>
                          <a:pt x="249" y="263"/>
                          <a:pt x="250" y="265"/>
                        </a:cubicBezTo>
                        <a:cubicBezTo>
                          <a:pt x="250" y="265"/>
                          <a:pt x="250" y="265"/>
                          <a:pt x="253" y="264"/>
                        </a:cubicBezTo>
                        <a:cubicBezTo>
                          <a:pt x="262" y="263"/>
                          <a:pt x="262" y="263"/>
                          <a:pt x="262" y="263"/>
                        </a:cubicBezTo>
                        <a:cubicBezTo>
                          <a:pt x="266" y="268"/>
                          <a:pt x="268" y="272"/>
                          <a:pt x="268" y="273"/>
                        </a:cubicBezTo>
                        <a:cubicBezTo>
                          <a:pt x="267" y="274"/>
                          <a:pt x="270" y="277"/>
                          <a:pt x="272" y="278"/>
                        </a:cubicBezTo>
                        <a:cubicBezTo>
                          <a:pt x="274" y="278"/>
                          <a:pt x="275" y="284"/>
                          <a:pt x="276" y="286"/>
                        </a:cubicBezTo>
                        <a:cubicBezTo>
                          <a:pt x="276" y="287"/>
                          <a:pt x="282" y="297"/>
                          <a:pt x="283" y="300"/>
                        </a:cubicBezTo>
                        <a:cubicBezTo>
                          <a:pt x="284" y="304"/>
                          <a:pt x="288" y="312"/>
                          <a:pt x="289" y="314"/>
                        </a:cubicBezTo>
                        <a:cubicBezTo>
                          <a:pt x="290" y="316"/>
                          <a:pt x="291" y="322"/>
                          <a:pt x="291" y="323"/>
                        </a:cubicBezTo>
                        <a:cubicBezTo>
                          <a:pt x="291" y="325"/>
                          <a:pt x="295" y="328"/>
                          <a:pt x="297" y="328"/>
                        </a:cubicBezTo>
                        <a:cubicBezTo>
                          <a:pt x="299" y="328"/>
                          <a:pt x="303" y="314"/>
                          <a:pt x="304" y="309"/>
                        </a:cubicBezTo>
                        <a:cubicBezTo>
                          <a:pt x="305" y="304"/>
                          <a:pt x="309" y="300"/>
                          <a:pt x="310" y="300"/>
                        </a:cubicBezTo>
                        <a:cubicBezTo>
                          <a:pt x="311" y="300"/>
                          <a:pt x="311" y="297"/>
                          <a:pt x="311" y="296"/>
                        </a:cubicBezTo>
                        <a:cubicBezTo>
                          <a:pt x="311" y="295"/>
                          <a:pt x="317" y="295"/>
                          <a:pt x="317" y="294"/>
                        </a:cubicBezTo>
                        <a:cubicBezTo>
                          <a:pt x="318" y="293"/>
                          <a:pt x="319" y="284"/>
                          <a:pt x="321" y="283"/>
                        </a:cubicBezTo>
                        <a:cubicBezTo>
                          <a:pt x="323" y="281"/>
                          <a:pt x="330" y="277"/>
                          <a:pt x="332" y="276"/>
                        </a:cubicBezTo>
                        <a:cubicBezTo>
                          <a:pt x="335" y="275"/>
                          <a:pt x="341" y="280"/>
                          <a:pt x="342" y="283"/>
                        </a:cubicBezTo>
                        <a:cubicBezTo>
                          <a:pt x="344" y="285"/>
                          <a:pt x="345" y="292"/>
                          <a:pt x="344" y="293"/>
                        </a:cubicBezTo>
                        <a:cubicBezTo>
                          <a:pt x="344" y="294"/>
                          <a:pt x="348" y="299"/>
                          <a:pt x="351" y="299"/>
                        </a:cubicBezTo>
                        <a:cubicBezTo>
                          <a:pt x="354" y="299"/>
                          <a:pt x="355" y="303"/>
                          <a:pt x="355" y="305"/>
                        </a:cubicBezTo>
                        <a:cubicBezTo>
                          <a:pt x="355" y="306"/>
                          <a:pt x="360" y="310"/>
                          <a:pt x="361" y="312"/>
                        </a:cubicBezTo>
                        <a:cubicBezTo>
                          <a:pt x="361" y="314"/>
                          <a:pt x="361" y="320"/>
                          <a:pt x="361" y="321"/>
                        </a:cubicBezTo>
                        <a:cubicBezTo>
                          <a:pt x="360" y="322"/>
                          <a:pt x="360" y="329"/>
                          <a:pt x="361" y="331"/>
                        </a:cubicBezTo>
                        <a:cubicBezTo>
                          <a:pt x="362" y="333"/>
                          <a:pt x="372" y="343"/>
                          <a:pt x="375" y="346"/>
                        </a:cubicBezTo>
                        <a:cubicBezTo>
                          <a:pt x="379" y="349"/>
                          <a:pt x="381" y="340"/>
                          <a:pt x="379" y="337"/>
                        </a:cubicBezTo>
                        <a:cubicBezTo>
                          <a:pt x="377" y="334"/>
                          <a:pt x="371" y="327"/>
                          <a:pt x="369" y="325"/>
                        </a:cubicBezTo>
                        <a:cubicBezTo>
                          <a:pt x="367" y="323"/>
                          <a:pt x="367" y="315"/>
                          <a:pt x="368" y="313"/>
                        </a:cubicBezTo>
                        <a:cubicBezTo>
                          <a:pt x="368" y="311"/>
                          <a:pt x="374" y="314"/>
                          <a:pt x="376" y="316"/>
                        </a:cubicBezTo>
                        <a:cubicBezTo>
                          <a:pt x="378" y="317"/>
                          <a:pt x="381" y="321"/>
                          <a:pt x="381" y="322"/>
                        </a:cubicBezTo>
                        <a:cubicBezTo>
                          <a:pt x="381" y="324"/>
                          <a:pt x="394" y="316"/>
                          <a:pt x="395" y="308"/>
                        </a:cubicBezTo>
                        <a:cubicBezTo>
                          <a:pt x="395" y="300"/>
                          <a:pt x="400" y="290"/>
                          <a:pt x="400" y="288"/>
                        </a:cubicBezTo>
                        <a:cubicBezTo>
                          <a:pt x="401" y="286"/>
                          <a:pt x="399" y="283"/>
                          <a:pt x="398" y="283"/>
                        </a:cubicBezTo>
                        <a:cubicBezTo>
                          <a:pt x="396" y="283"/>
                          <a:pt x="400" y="277"/>
                          <a:pt x="403" y="277"/>
                        </a:cubicBezTo>
                        <a:cubicBezTo>
                          <a:pt x="407" y="277"/>
                          <a:pt x="416" y="267"/>
                          <a:pt x="418" y="263"/>
                        </a:cubicBezTo>
                        <a:cubicBezTo>
                          <a:pt x="421" y="259"/>
                          <a:pt x="425" y="256"/>
                          <a:pt x="425" y="255"/>
                        </a:cubicBezTo>
                        <a:cubicBezTo>
                          <a:pt x="426" y="255"/>
                          <a:pt x="429" y="245"/>
                          <a:pt x="429" y="241"/>
                        </a:cubicBezTo>
                        <a:cubicBezTo>
                          <a:pt x="430" y="237"/>
                          <a:pt x="427" y="231"/>
                          <a:pt x="427" y="229"/>
                        </a:cubicBezTo>
                        <a:cubicBezTo>
                          <a:pt x="427" y="227"/>
                          <a:pt x="423" y="223"/>
                          <a:pt x="422" y="221"/>
                        </a:cubicBezTo>
                        <a:cubicBezTo>
                          <a:pt x="422" y="220"/>
                          <a:pt x="421" y="214"/>
                          <a:pt x="421" y="213"/>
                        </a:cubicBezTo>
                        <a:cubicBezTo>
                          <a:pt x="422" y="212"/>
                          <a:pt x="425" y="211"/>
                          <a:pt x="426" y="210"/>
                        </a:cubicBezTo>
                        <a:cubicBezTo>
                          <a:pt x="426" y="209"/>
                          <a:pt x="430" y="205"/>
                          <a:pt x="430" y="203"/>
                        </a:cubicBezTo>
                        <a:cubicBezTo>
                          <a:pt x="429" y="201"/>
                          <a:pt x="432" y="205"/>
                          <a:pt x="434" y="207"/>
                        </a:cubicBezTo>
                        <a:cubicBezTo>
                          <a:pt x="436" y="209"/>
                          <a:pt x="437" y="218"/>
                          <a:pt x="440" y="219"/>
                        </a:cubicBezTo>
                        <a:cubicBezTo>
                          <a:pt x="442" y="220"/>
                          <a:pt x="451" y="209"/>
                          <a:pt x="450" y="202"/>
                        </a:cubicBezTo>
                        <a:cubicBezTo>
                          <a:pt x="449" y="194"/>
                          <a:pt x="452" y="185"/>
                          <a:pt x="454" y="184"/>
                        </a:cubicBezTo>
                        <a:cubicBezTo>
                          <a:pt x="456" y="183"/>
                          <a:pt x="460" y="177"/>
                          <a:pt x="463" y="173"/>
                        </a:cubicBezTo>
                        <a:cubicBezTo>
                          <a:pt x="443" y="116"/>
                          <a:pt x="411" y="66"/>
                          <a:pt x="369" y="25"/>
                        </a:cubicBezTo>
                        <a:cubicBezTo>
                          <a:pt x="368" y="25"/>
                          <a:pt x="368" y="25"/>
                          <a:pt x="367" y="25"/>
                        </a:cubicBezTo>
                        <a:cubicBezTo>
                          <a:pt x="364" y="24"/>
                          <a:pt x="364" y="24"/>
                          <a:pt x="364" y="24"/>
                        </a:cubicBezTo>
                        <a:cubicBezTo>
                          <a:pt x="359" y="23"/>
                          <a:pt x="355" y="17"/>
                          <a:pt x="356" y="16"/>
                        </a:cubicBezTo>
                        <a:cubicBezTo>
                          <a:pt x="357" y="15"/>
                          <a:pt x="357" y="14"/>
                          <a:pt x="356" y="13"/>
                        </a:cubicBezTo>
                        <a:cubicBezTo>
                          <a:pt x="353" y="10"/>
                          <a:pt x="350" y="8"/>
                          <a:pt x="347" y="5"/>
                        </a:cubicBezTo>
                        <a:cubicBezTo>
                          <a:pt x="344" y="5"/>
                          <a:pt x="342" y="5"/>
                          <a:pt x="340" y="5"/>
                        </a:cubicBezTo>
                        <a:cubicBezTo>
                          <a:pt x="337" y="5"/>
                          <a:pt x="330" y="2"/>
                          <a:pt x="328" y="1"/>
                        </a:cubicBezTo>
                        <a:cubicBezTo>
                          <a:pt x="327" y="0"/>
                          <a:pt x="323" y="2"/>
                          <a:pt x="323" y="5"/>
                        </a:cubicBezTo>
                        <a:cubicBezTo>
                          <a:pt x="322" y="7"/>
                          <a:pt x="315" y="8"/>
                          <a:pt x="314" y="10"/>
                        </a:cubicBezTo>
                        <a:cubicBezTo>
                          <a:pt x="313" y="12"/>
                          <a:pt x="310" y="12"/>
                          <a:pt x="309" y="11"/>
                        </a:cubicBezTo>
                        <a:cubicBezTo>
                          <a:pt x="308" y="10"/>
                          <a:pt x="301" y="13"/>
                          <a:pt x="298" y="14"/>
                        </a:cubicBezTo>
                        <a:cubicBezTo>
                          <a:pt x="294" y="14"/>
                          <a:pt x="288" y="17"/>
                          <a:pt x="286" y="18"/>
                        </a:cubicBezTo>
                        <a:cubicBezTo>
                          <a:pt x="285" y="18"/>
                          <a:pt x="281" y="22"/>
                          <a:pt x="280" y="23"/>
                        </a:cubicBezTo>
                        <a:cubicBezTo>
                          <a:pt x="280" y="25"/>
                          <a:pt x="275" y="27"/>
                          <a:pt x="274" y="28"/>
                        </a:cubicBezTo>
                        <a:cubicBezTo>
                          <a:pt x="273" y="29"/>
                          <a:pt x="273" y="35"/>
                          <a:pt x="275" y="36"/>
                        </a:cubicBezTo>
                        <a:cubicBezTo>
                          <a:pt x="276" y="37"/>
                          <a:pt x="271" y="35"/>
                          <a:pt x="269" y="34"/>
                        </a:cubicBezTo>
                        <a:cubicBezTo>
                          <a:pt x="267" y="33"/>
                          <a:pt x="264" y="37"/>
                          <a:pt x="263" y="38"/>
                        </a:cubicBezTo>
                        <a:cubicBezTo>
                          <a:pt x="263" y="39"/>
                          <a:pt x="260" y="37"/>
                          <a:pt x="261" y="35"/>
                        </a:cubicBezTo>
                        <a:cubicBezTo>
                          <a:pt x="261" y="33"/>
                          <a:pt x="255" y="32"/>
                          <a:pt x="254" y="33"/>
                        </a:cubicBezTo>
                        <a:cubicBezTo>
                          <a:pt x="253" y="35"/>
                          <a:pt x="249" y="33"/>
                          <a:pt x="248" y="32"/>
                        </a:cubicBezTo>
                        <a:cubicBezTo>
                          <a:pt x="246" y="31"/>
                          <a:pt x="239" y="39"/>
                          <a:pt x="236" y="41"/>
                        </a:cubicBezTo>
                        <a:cubicBezTo>
                          <a:pt x="233" y="44"/>
                          <a:pt x="221" y="46"/>
                          <a:pt x="218" y="45"/>
                        </a:cubicBezTo>
                        <a:cubicBezTo>
                          <a:pt x="216" y="44"/>
                          <a:pt x="214" y="51"/>
                          <a:pt x="216" y="51"/>
                        </a:cubicBezTo>
                        <a:cubicBezTo>
                          <a:pt x="218" y="52"/>
                          <a:pt x="210" y="51"/>
                          <a:pt x="206" y="51"/>
                        </a:cubicBezTo>
                        <a:cubicBezTo>
                          <a:pt x="202" y="52"/>
                          <a:pt x="191" y="56"/>
                          <a:pt x="188" y="58"/>
                        </a:cubicBezTo>
                        <a:cubicBezTo>
                          <a:pt x="185" y="60"/>
                          <a:pt x="183" y="58"/>
                          <a:pt x="183" y="56"/>
                        </a:cubicBezTo>
                        <a:cubicBezTo>
                          <a:pt x="183" y="55"/>
                          <a:pt x="179" y="53"/>
                          <a:pt x="178" y="53"/>
                        </a:cubicBezTo>
                        <a:cubicBezTo>
                          <a:pt x="176" y="52"/>
                          <a:pt x="174" y="61"/>
                          <a:pt x="171" y="63"/>
                        </a:cubicBezTo>
                        <a:cubicBezTo>
                          <a:pt x="169" y="65"/>
                          <a:pt x="166" y="56"/>
                          <a:pt x="161" y="55"/>
                        </a:cubicBezTo>
                        <a:cubicBezTo>
                          <a:pt x="156" y="53"/>
                          <a:pt x="147" y="48"/>
                          <a:pt x="145" y="47"/>
                        </a:cubicBezTo>
                        <a:cubicBezTo>
                          <a:pt x="142" y="47"/>
                          <a:pt x="138" y="42"/>
                          <a:pt x="136" y="40"/>
                        </a:cubicBezTo>
                        <a:cubicBezTo>
                          <a:pt x="135" y="39"/>
                          <a:pt x="128" y="38"/>
                          <a:pt x="126" y="38"/>
                        </a:cubicBezTo>
                        <a:cubicBezTo>
                          <a:pt x="124" y="38"/>
                          <a:pt x="116" y="42"/>
                          <a:pt x="115" y="43"/>
                        </a:cubicBezTo>
                        <a:cubicBezTo>
                          <a:pt x="113" y="45"/>
                          <a:pt x="110" y="45"/>
                          <a:pt x="109" y="45"/>
                        </a:cubicBezTo>
                        <a:cubicBezTo>
                          <a:pt x="108" y="46"/>
                          <a:pt x="100" y="54"/>
                          <a:pt x="97" y="56"/>
                        </a:cubicBezTo>
                        <a:cubicBezTo>
                          <a:pt x="94" y="59"/>
                          <a:pt x="88" y="69"/>
                          <a:pt x="86" y="72"/>
                        </a:cubicBezTo>
                        <a:cubicBezTo>
                          <a:pt x="85" y="74"/>
                          <a:pt x="82" y="75"/>
                          <a:pt x="81" y="75"/>
                        </a:cubicBezTo>
                        <a:cubicBezTo>
                          <a:pt x="80" y="75"/>
                          <a:pt x="79" y="78"/>
                          <a:pt x="79" y="79"/>
                        </a:cubicBezTo>
                        <a:cubicBezTo>
                          <a:pt x="79" y="80"/>
                          <a:pt x="70" y="85"/>
                          <a:pt x="69" y="89"/>
                        </a:cubicBezTo>
                        <a:cubicBezTo>
                          <a:pt x="68" y="93"/>
                          <a:pt x="70" y="103"/>
                          <a:pt x="70" y="106"/>
                        </a:cubicBezTo>
                        <a:cubicBezTo>
                          <a:pt x="70" y="109"/>
                          <a:pt x="73" y="116"/>
                          <a:pt x="76" y="116"/>
                        </a:cubicBezTo>
                        <a:cubicBezTo>
                          <a:pt x="78" y="116"/>
                          <a:pt x="77" y="122"/>
                          <a:pt x="76" y="124"/>
                        </a:cubicBezTo>
                        <a:cubicBezTo>
                          <a:pt x="76" y="125"/>
                          <a:pt x="78" y="127"/>
                          <a:pt x="78" y="128"/>
                        </a:cubicBezTo>
                        <a:cubicBezTo>
                          <a:pt x="78" y="130"/>
                          <a:pt x="71" y="132"/>
                          <a:pt x="69" y="132"/>
                        </a:cubicBezTo>
                        <a:cubicBezTo>
                          <a:pt x="67" y="133"/>
                          <a:pt x="64" y="138"/>
                          <a:pt x="64" y="139"/>
                        </a:cubicBezTo>
                        <a:cubicBezTo>
                          <a:pt x="63" y="141"/>
                          <a:pt x="57" y="142"/>
                          <a:pt x="55" y="144"/>
                        </a:cubicBezTo>
                        <a:cubicBezTo>
                          <a:pt x="56" y="142"/>
                          <a:pt x="56" y="140"/>
                          <a:pt x="57" y="139"/>
                        </a:cubicBezTo>
                        <a:cubicBezTo>
                          <a:pt x="58" y="137"/>
                          <a:pt x="56" y="133"/>
                          <a:pt x="55" y="132"/>
                        </a:cubicBezTo>
                        <a:cubicBezTo>
                          <a:pt x="54" y="131"/>
                          <a:pt x="54" y="120"/>
                          <a:pt x="52" y="118"/>
                        </a:cubicBezTo>
                        <a:cubicBezTo>
                          <a:pt x="51" y="116"/>
                          <a:pt x="47" y="112"/>
                          <a:pt x="46" y="111"/>
                        </a:cubicBezTo>
                        <a:cubicBezTo>
                          <a:pt x="45" y="110"/>
                          <a:pt x="47" y="107"/>
                          <a:pt x="47" y="106"/>
                        </a:cubicBezTo>
                        <a:cubicBezTo>
                          <a:pt x="48" y="105"/>
                          <a:pt x="42" y="104"/>
                          <a:pt x="41" y="105"/>
                        </a:cubicBezTo>
                        <a:cubicBezTo>
                          <a:pt x="39" y="106"/>
                          <a:pt x="38" y="117"/>
                          <a:pt x="37" y="120"/>
                        </a:cubicBezTo>
                        <a:cubicBezTo>
                          <a:pt x="37" y="123"/>
                          <a:pt x="40" y="127"/>
                          <a:pt x="41" y="128"/>
                        </a:cubicBezTo>
                        <a:cubicBezTo>
                          <a:pt x="42" y="128"/>
                          <a:pt x="42" y="133"/>
                          <a:pt x="40" y="133"/>
                        </a:cubicBezTo>
                        <a:cubicBezTo>
                          <a:pt x="38" y="134"/>
                          <a:pt x="36" y="141"/>
                          <a:pt x="37" y="143"/>
                        </a:cubicBezTo>
                        <a:cubicBezTo>
                          <a:pt x="38" y="145"/>
                          <a:pt x="36" y="149"/>
                          <a:pt x="34" y="149"/>
                        </a:cubicBezTo>
                        <a:cubicBezTo>
                          <a:pt x="33" y="150"/>
                          <a:pt x="42" y="150"/>
                          <a:pt x="46" y="150"/>
                        </a:cubicBezTo>
                        <a:cubicBezTo>
                          <a:pt x="50" y="150"/>
                          <a:pt x="54" y="151"/>
                          <a:pt x="53" y="152"/>
                        </a:cubicBezTo>
                        <a:cubicBezTo>
                          <a:pt x="53" y="152"/>
                          <a:pt x="45" y="153"/>
                          <a:pt x="44" y="155"/>
                        </a:cubicBezTo>
                        <a:cubicBezTo>
                          <a:pt x="43" y="157"/>
                          <a:pt x="38" y="160"/>
                          <a:pt x="37" y="161"/>
                        </a:cubicBezTo>
                        <a:cubicBezTo>
                          <a:pt x="36" y="163"/>
                          <a:pt x="38" y="166"/>
                          <a:pt x="40" y="166"/>
                        </a:cubicBezTo>
                        <a:cubicBezTo>
                          <a:pt x="43" y="165"/>
                          <a:pt x="45" y="173"/>
                          <a:pt x="47" y="174"/>
                        </a:cubicBezTo>
                        <a:cubicBezTo>
                          <a:pt x="48" y="176"/>
                          <a:pt x="48" y="180"/>
                          <a:pt x="47" y="181"/>
                        </a:cubicBezTo>
                        <a:cubicBezTo>
                          <a:pt x="46" y="182"/>
                          <a:pt x="36" y="180"/>
                          <a:pt x="32" y="181"/>
                        </a:cubicBezTo>
                        <a:cubicBezTo>
                          <a:pt x="29" y="182"/>
                          <a:pt x="24" y="190"/>
                          <a:pt x="24" y="193"/>
                        </a:cubicBezTo>
                        <a:cubicBezTo>
                          <a:pt x="23" y="196"/>
                          <a:pt x="24" y="204"/>
                          <a:pt x="25" y="207"/>
                        </a:cubicBezTo>
                        <a:cubicBezTo>
                          <a:pt x="25" y="209"/>
                          <a:pt x="33" y="211"/>
                          <a:pt x="35" y="212"/>
                        </a:cubicBezTo>
                        <a:cubicBezTo>
                          <a:pt x="36" y="213"/>
                          <a:pt x="44" y="212"/>
                          <a:pt x="46" y="213"/>
                        </a:cubicBezTo>
                        <a:cubicBezTo>
                          <a:pt x="47" y="213"/>
                          <a:pt x="52" y="205"/>
                          <a:pt x="53" y="201"/>
                        </a:cubicBezTo>
                        <a:cubicBezTo>
                          <a:pt x="54" y="197"/>
                          <a:pt x="62" y="190"/>
                          <a:pt x="64" y="187"/>
                        </a:cubicBezTo>
                        <a:cubicBezTo>
                          <a:pt x="66" y="185"/>
                          <a:pt x="74" y="185"/>
                          <a:pt x="76" y="184"/>
                        </a:cubicBezTo>
                        <a:cubicBezTo>
                          <a:pt x="79" y="182"/>
                          <a:pt x="77" y="190"/>
                          <a:pt x="78" y="195"/>
                        </a:cubicBezTo>
                        <a:cubicBezTo>
                          <a:pt x="79" y="199"/>
                          <a:pt x="88" y="198"/>
                          <a:pt x="87" y="194"/>
                        </a:cubicBezTo>
                        <a:cubicBezTo>
                          <a:pt x="85" y="190"/>
                          <a:pt x="87" y="188"/>
                          <a:pt x="88" y="190"/>
                        </a:cubicBezTo>
                        <a:cubicBezTo>
                          <a:pt x="88" y="191"/>
                          <a:pt x="96" y="195"/>
                          <a:pt x="98" y="197"/>
                        </a:cubicBezTo>
                        <a:cubicBezTo>
                          <a:pt x="99" y="199"/>
                          <a:pt x="99" y="204"/>
                          <a:pt x="97" y="204"/>
                        </a:cubicBezTo>
                        <a:cubicBezTo>
                          <a:pt x="95" y="204"/>
                          <a:pt x="95" y="210"/>
                          <a:pt x="97" y="210"/>
                        </a:cubicBezTo>
                        <a:cubicBezTo>
                          <a:pt x="99" y="211"/>
                          <a:pt x="101" y="204"/>
                          <a:pt x="103" y="203"/>
                        </a:cubicBezTo>
                        <a:cubicBezTo>
                          <a:pt x="105" y="202"/>
                          <a:pt x="107" y="198"/>
                          <a:pt x="106" y="197"/>
                        </a:cubicBezTo>
                        <a:cubicBezTo>
                          <a:pt x="105" y="197"/>
                          <a:pt x="108" y="193"/>
                          <a:pt x="109" y="195"/>
                        </a:cubicBezTo>
                        <a:cubicBezTo>
                          <a:pt x="110" y="196"/>
                          <a:pt x="105" y="186"/>
                          <a:pt x="101" y="183"/>
                        </a:cubicBezTo>
                        <a:cubicBezTo>
                          <a:pt x="98" y="180"/>
                          <a:pt x="100" y="181"/>
                          <a:pt x="107" y="186"/>
                        </a:cubicBezTo>
                        <a:cubicBezTo>
                          <a:pt x="107" y="186"/>
                          <a:pt x="107" y="186"/>
                          <a:pt x="111" y="193"/>
                        </a:cubicBezTo>
                        <a:cubicBezTo>
                          <a:pt x="112" y="194"/>
                          <a:pt x="113" y="197"/>
                          <a:pt x="114" y="198"/>
                        </a:cubicBezTo>
                        <a:cubicBezTo>
                          <a:pt x="115" y="200"/>
                          <a:pt x="115" y="200"/>
                          <a:pt x="115" y="200"/>
                        </a:cubicBezTo>
                        <a:cubicBezTo>
                          <a:pt x="116" y="202"/>
                          <a:pt x="116" y="208"/>
                          <a:pt x="116" y="210"/>
                        </a:cubicBezTo>
                        <a:cubicBezTo>
                          <a:pt x="116" y="211"/>
                          <a:pt x="120" y="214"/>
                          <a:pt x="122" y="214"/>
                        </a:cubicBezTo>
                        <a:cubicBezTo>
                          <a:pt x="124" y="214"/>
                          <a:pt x="126" y="215"/>
                          <a:pt x="125" y="215"/>
                        </a:cubicBezTo>
                        <a:cubicBezTo>
                          <a:pt x="125" y="215"/>
                          <a:pt x="127" y="220"/>
                          <a:pt x="129" y="220"/>
                        </a:cubicBezTo>
                        <a:cubicBezTo>
                          <a:pt x="131" y="220"/>
                          <a:pt x="132" y="214"/>
                          <a:pt x="130" y="214"/>
                        </a:cubicBezTo>
                        <a:cubicBezTo>
                          <a:pt x="127" y="214"/>
                          <a:pt x="128" y="206"/>
                          <a:pt x="128" y="203"/>
                        </a:cubicBezTo>
                        <a:cubicBezTo>
                          <a:pt x="127" y="200"/>
                          <a:pt x="129" y="197"/>
                          <a:pt x="130" y="197"/>
                        </a:cubicBezTo>
                        <a:cubicBezTo>
                          <a:pt x="130" y="197"/>
                          <a:pt x="130" y="204"/>
                          <a:pt x="130" y="205"/>
                        </a:cubicBezTo>
                        <a:cubicBezTo>
                          <a:pt x="130" y="207"/>
                          <a:pt x="131" y="210"/>
                          <a:pt x="132" y="212"/>
                        </a:cubicBezTo>
                        <a:cubicBezTo>
                          <a:pt x="132" y="212"/>
                          <a:pt x="132" y="212"/>
                          <a:pt x="134" y="214"/>
                        </a:cubicBezTo>
                        <a:cubicBezTo>
                          <a:pt x="139" y="218"/>
                          <a:pt x="139" y="218"/>
                          <a:pt x="139" y="218"/>
                        </a:cubicBezTo>
                        <a:cubicBezTo>
                          <a:pt x="146" y="216"/>
                          <a:pt x="155" y="217"/>
                          <a:pt x="154" y="219"/>
                        </a:cubicBezTo>
                        <a:cubicBezTo>
                          <a:pt x="154" y="220"/>
                          <a:pt x="160" y="220"/>
                          <a:pt x="160" y="218"/>
                        </a:cubicBezTo>
                        <a:cubicBezTo>
                          <a:pt x="160" y="216"/>
                          <a:pt x="161" y="218"/>
                          <a:pt x="161" y="220"/>
                        </a:cubicBezTo>
                        <a:cubicBezTo>
                          <a:pt x="161" y="221"/>
                          <a:pt x="156" y="228"/>
                          <a:pt x="155" y="230"/>
                        </a:cubicBezTo>
                        <a:cubicBezTo>
                          <a:pt x="154" y="233"/>
                          <a:pt x="138" y="231"/>
                          <a:pt x="132" y="231"/>
                        </a:cubicBezTo>
                        <a:cubicBezTo>
                          <a:pt x="125" y="230"/>
                          <a:pt x="115" y="233"/>
                          <a:pt x="114" y="235"/>
                        </a:cubicBezTo>
                        <a:cubicBezTo>
                          <a:pt x="113" y="237"/>
                          <a:pt x="102" y="230"/>
                          <a:pt x="97" y="228"/>
                        </a:cubicBezTo>
                        <a:cubicBezTo>
                          <a:pt x="92" y="226"/>
                          <a:pt x="89" y="218"/>
                          <a:pt x="88" y="217"/>
                        </a:cubicBezTo>
                        <a:cubicBezTo>
                          <a:pt x="87" y="216"/>
                          <a:pt x="88" y="214"/>
                          <a:pt x="88" y="212"/>
                        </a:cubicBezTo>
                        <a:cubicBezTo>
                          <a:pt x="87" y="211"/>
                          <a:pt x="76" y="211"/>
                          <a:pt x="73" y="212"/>
                        </a:cubicBezTo>
                        <a:cubicBezTo>
                          <a:pt x="70" y="213"/>
                          <a:pt x="53" y="215"/>
                          <a:pt x="49" y="217"/>
                        </a:cubicBezTo>
                        <a:cubicBezTo>
                          <a:pt x="45" y="218"/>
                          <a:pt x="39" y="216"/>
                          <a:pt x="37" y="216"/>
                        </a:cubicBezTo>
                        <a:cubicBezTo>
                          <a:pt x="35" y="216"/>
                          <a:pt x="31" y="221"/>
                          <a:pt x="28" y="222"/>
                        </a:cubicBezTo>
                        <a:cubicBezTo>
                          <a:pt x="26" y="223"/>
                          <a:pt x="23" y="231"/>
                          <a:pt x="22" y="240"/>
                        </a:cubicBezTo>
                        <a:cubicBezTo>
                          <a:pt x="22" y="240"/>
                          <a:pt x="22" y="240"/>
                          <a:pt x="19" y="246"/>
                        </a:cubicBezTo>
                        <a:cubicBezTo>
                          <a:pt x="17" y="249"/>
                          <a:pt x="17" y="249"/>
                          <a:pt x="17" y="249"/>
                        </a:cubicBezTo>
                        <a:cubicBezTo>
                          <a:pt x="11" y="254"/>
                          <a:pt x="5" y="268"/>
                          <a:pt x="3" y="271"/>
                        </a:cubicBezTo>
                        <a:cubicBezTo>
                          <a:pt x="2" y="273"/>
                          <a:pt x="0" y="294"/>
                          <a:pt x="0" y="301"/>
                        </a:cubicBezTo>
                        <a:cubicBezTo>
                          <a:pt x="0" y="307"/>
                          <a:pt x="6" y="322"/>
                          <a:pt x="8" y="326"/>
                        </a:cubicBezTo>
                        <a:cubicBezTo>
                          <a:pt x="10" y="330"/>
                          <a:pt x="20" y="339"/>
                          <a:pt x="23" y="341"/>
                        </a:cubicBezTo>
                        <a:cubicBezTo>
                          <a:pt x="27" y="343"/>
                          <a:pt x="38" y="343"/>
                          <a:pt x="42" y="343"/>
                        </a:cubicBezTo>
                        <a:cubicBezTo>
                          <a:pt x="45" y="343"/>
                          <a:pt x="49" y="340"/>
                          <a:pt x="51" y="336"/>
                        </a:cubicBezTo>
                        <a:cubicBezTo>
                          <a:pt x="51" y="336"/>
                          <a:pt x="51" y="336"/>
                          <a:pt x="56" y="336"/>
                        </a:cubicBezTo>
                        <a:cubicBezTo>
                          <a:pt x="59" y="336"/>
                          <a:pt x="59" y="336"/>
                          <a:pt x="59" y="336"/>
                        </a:cubicBezTo>
                        <a:cubicBezTo>
                          <a:pt x="59" y="339"/>
                          <a:pt x="67" y="342"/>
                          <a:pt x="69" y="343"/>
                        </a:cubicBezTo>
                        <a:cubicBezTo>
                          <a:pt x="71" y="344"/>
                          <a:pt x="76" y="343"/>
                          <a:pt x="78" y="343"/>
                        </a:cubicBezTo>
                        <a:cubicBezTo>
                          <a:pt x="79" y="342"/>
                          <a:pt x="81" y="356"/>
                          <a:pt x="80" y="360"/>
                        </a:cubicBezTo>
                        <a:cubicBezTo>
                          <a:pt x="79" y="364"/>
                          <a:pt x="82" y="379"/>
                          <a:pt x="84" y="383"/>
                        </a:cubicBezTo>
                        <a:cubicBezTo>
                          <a:pt x="85" y="387"/>
                          <a:pt x="90" y="399"/>
                          <a:pt x="90" y="403"/>
                        </a:cubicBezTo>
                        <a:cubicBezTo>
                          <a:pt x="91" y="407"/>
                          <a:pt x="87" y="421"/>
                          <a:pt x="87" y="426"/>
                        </a:cubicBezTo>
                        <a:cubicBezTo>
                          <a:pt x="86" y="431"/>
                          <a:pt x="93" y="445"/>
                          <a:pt x="95" y="449"/>
                        </a:cubicBezTo>
                        <a:cubicBezTo>
                          <a:pt x="96" y="454"/>
                          <a:pt x="98" y="464"/>
                          <a:pt x="98" y="467"/>
                        </a:cubicBezTo>
                        <a:cubicBezTo>
                          <a:pt x="98" y="469"/>
                          <a:pt x="105" y="483"/>
                          <a:pt x="107" y="489"/>
                        </a:cubicBezTo>
                        <a:cubicBezTo>
                          <a:pt x="108" y="495"/>
                          <a:pt x="127" y="496"/>
                          <a:pt x="132" y="49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1" name="Freeform 318"/>
                  <p:cNvSpPr>
                    <a:spLocks/>
                  </p:cNvSpPr>
                  <p:nvPr/>
                </p:nvSpPr>
                <p:spPr bwMode="auto">
                  <a:xfrm>
                    <a:off x="7240455" y="3412116"/>
                    <a:ext cx="67048" cy="67048"/>
                  </a:xfrm>
                  <a:custGeom>
                    <a:avLst/>
                    <a:gdLst>
                      <a:gd name="T0" fmla="*/ 8 w 20"/>
                      <a:gd name="T1" fmla="*/ 19 h 20"/>
                      <a:gd name="T2" fmla="*/ 16 w 20"/>
                      <a:gd name="T3" fmla="*/ 16 h 20"/>
                      <a:gd name="T4" fmla="*/ 18 w 20"/>
                      <a:gd name="T5" fmla="*/ 7 h 20"/>
                      <a:gd name="T6" fmla="*/ 12 w 20"/>
                      <a:gd name="T7" fmla="*/ 0 h 20"/>
                      <a:gd name="T8" fmla="*/ 7 w 20"/>
                      <a:gd name="T9" fmla="*/ 5 h 20"/>
                      <a:gd name="T10" fmla="*/ 1 w 20"/>
                      <a:gd name="T11" fmla="*/ 10 h 20"/>
                      <a:gd name="T12" fmla="*/ 1 w 20"/>
                      <a:gd name="T13" fmla="*/ 13 h 20"/>
                      <a:gd name="T14" fmla="*/ 8 w 20"/>
                      <a:gd name="T15" fmla="*/ 19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" h="20">
                        <a:moveTo>
                          <a:pt x="8" y="19"/>
                        </a:moveTo>
                        <a:cubicBezTo>
                          <a:pt x="8" y="20"/>
                          <a:pt x="13" y="16"/>
                          <a:pt x="16" y="16"/>
                        </a:cubicBezTo>
                        <a:cubicBezTo>
                          <a:pt x="18" y="15"/>
                          <a:pt x="20" y="8"/>
                          <a:pt x="18" y="7"/>
                        </a:cubicBezTo>
                        <a:cubicBezTo>
                          <a:pt x="16" y="7"/>
                          <a:pt x="13" y="1"/>
                          <a:pt x="12" y="0"/>
                        </a:cubicBezTo>
                        <a:cubicBezTo>
                          <a:pt x="10" y="0"/>
                          <a:pt x="7" y="3"/>
                          <a:pt x="7" y="5"/>
                        </a:cubicBezTo>
                        <a:cubicBezTo>
                          <a:pt x="7" y="7"/>
                          <a:pt x="2" y="8"/>
                          <a:pt x="1" y="10"/>
                        </a:cubicBezTo>
                        <a:cubicBezTo>
                          <a:pt x="0" y="12"/>
                          <a:pt x="0" y="13"/>
                          <a:pt x="1" y="13"/>
                        </a:cubicBezTo>
                        <a:cubicBezTo>
                          <a:pt x="2" y="13"/>
                          <a:pt x="7" y="18"/>
                          <a:pt x="8" y="1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2" name="Freeform 319"/>
                  <p:cNvSpPr>
                    <a:spLocks/>
                  </p:cNvSpPr>
                  <p:nvPr/>
                </p:nvSpPr>
                <p:spPr bwMode="auto">
                  <a:xfrm>
                    <a:off x="7201152" y="3580892"/>
                    <a:ext cx="53175" cy="73985"/>
                  </a:xfrm>
                  <a:custGeom>
                    <a:avLst/>
                    <a:gdLst>
                      <a:gd name="T0" fmla="*/ 14 w 16"/>
                      <a:gd name="T1" fmla="*/ 9 h 22"/>
                      <a:gd name="T2" fmla="*/ 11 w 16"/>
                      <a:gd name="T3" fmla="*/ 1 h 22"/>
                      <a:gd name="T4" fmla="*/ 2 w 16"/>
                      <a:gd name="T5" fmla="*/ 16 h 22"/>
                      <a:gd name="T6" fmla="*/ 6 w 16"/>
                      <a:gd name="T7" fmla="*/ 20 h 22"/>
                      <a:gd name="T8" fmla="*/ 13 w 16"/>
                      <a:gd name="T9" fmla="*/ 22 h 22"/>
                      <a:gd name="T10" fmla="*/ 13 w 16"/>
                      <a:gd name="T11" fmla="*/ 18 h 22"/>
                      <a:gd name="T12" fmla="*/ 14 w 16"/>
                      <a:gd name="T13" fmla="*/ 9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" h="22">
                        <a:moveTo>
                          <a:pt x="14" y="9"/>
                        </a:moveTo>
                        <a:cubicBezTo>
                          <a:pt x="16" y="8"/>
                          <a:pt x="14" y="1"/>
                          <a:pt x="11" y="1"/>
                        </a:cubicBezTo>
                        <a:cubicBezTo>
                          <a:pt x="8" y="0"/>
                          <a:pt x="0" y="10"/>
                          <a:pt x="2" y="16"/>
                        </a:cubicBezTo>
                        <a:cubicBezTo>
                          <a:pt x="3" y="22"/>
                          <a:pt x="5" y="22"/>
                          <a:pt x="6" y="20"/>
                        </a:cubicBezTo>
                        <a:cubicBezTo>
                          <a:pt x="7" y="19"/>
                          <a:pt x="11" y="21"/>
                          <a:pt x="13" y="22"/>
                        </a:cubicBezTo>
                        <a:cubicBezTo>
                          <a:pt x="14" y="22"/>
                          <a:pt x="14" y="21"/>
                          <a:pt x="13" y="18"/>
                        </a:cubicBezTo>
                        <a:cubicBezTo>
                          <a:pt x="11" y="16"/>
                          <a:pt x="13" y="9"/>
                          <a:pt x="14" y="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3" name="Freeform 320"/>
                  <p:cNvSpPr>
                    <a:spLocks/>
                  </p:cNvSpPr>
                  <p:nvPr/>
                </p:nvSpPr>
                <p:spPr bwMode="auto">
                  <a:xfrm>
                    <a:off x="7099423" y="3516156"/>
                    <a:ext cx="101729" cy="145656"/>
                  </a:xfrm>
                  <a:custGeom>
                    <a:avLst/>
                    <a:gdLst>
                      <a:gd name="T0" fmla="*/ 29 w 30"/>
                      <a:gd name="T1" fmla="*/ 21 h 43"/>
                      <a:gd name="T2" fmla="*/ 30 w 30"/>
                      <a:gd name="T3" fmla="*/ 8 h 43"/>
                      <a:gd name="T4" fmla="*/ 23 w 30"/>
                      <a:gd name="T5" fmla="*/ 1 h 43"/>
                      <a:gd name="T6" fmla="*/ 7 w 30"/>
                      <a:gd name="T7" fmla="*/ 20 h 43"/>
                      <a:gd name="T8" fmla="*/ 1 w 30"/>
                      <a:gd name="T9" fmla="*/ 36 h 43"/>
                      <a:gd name="T10" fmla="*/ 16 w 30"/>
                      <a:gd name="T11" fmla="*/ 41 h 43"/>
                      <a:gd name="T12" fmla="*/ 22 w 30"/>
                      <a:gd name="T13" fmla="*/ 40 h 43"/>
                      <a:gd name="T14" fmla="*/ 22 w 30"/>
                      <a:gd name="T15" fmla="*/ 39 h 43"/>
                      <a:gd name="T16" fmla="*/ 27 w 30"/>
                      <a:gd name="T17" fmla="*/ 31 h 43"/>
                      <a:gd name="T18" fmla="*/ 29 w 30"/>
                      <a:gd name="T19" fmla="*/ 21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0" h="43">
                        <a:moveTo>
                          <a:pt x="29" y="21"/>
                        </a:moveTo>
                        <a:cubicBezTo>
                          <a:pt x="29" y="18"/>
                          <a:pt x="29" y="10"/>
                          <a:pt x="30" y="8"/>
                        </a:cubicBezTo>
                        <a:cubicBezTo>
                          <a:pt x="30" y="7"/>
                          <a:pt x="25" y="2"/>
                          <a:pt x="23" y="1"/>
                        </a:cubicBezTo>
                        <a:cubicBezTo>
                          <a:pt x="21" y="0"/>
                          <a:pt x="13" y="17"/>
                          <a:pt x="7" y="20"/>
                        </a:cubicBezTo>
                        <a:cubicBezTo>
                          <a:pt x="2" y="23"/>
                          <a:pt x="0" y="33"/>
                          <a:pt x="1" y="36"/>
                        </a:cubicBezTo>
                        <a:cubicBezTo>
                          <a:pt x="3" y="38"/>
                          <a:pt x="14" y="39"/>
                          <a:pt x="16" y="41"/>
                        </a:cubicBezTo>
                        <a:cubicBezTo>
                          <a:pt x="18" y="43"/>
                          <a:pt x="20" y="41"/>
                          <a:pt x="22" y="40"/>
                        </a:cubicBezTo>
                        <a:cubicBezTo>
                          <a:pt x="23" y="40"/>
                          <a:pt x="23" y="39"/>
                          <a:pt x="22" y="39"/>
                        </a:cubicBezTo>
                        <a:cubicBezTo>
                          <a:pt x="22" y="39"/>
                          <a:pt x="26" y="34"/>
                          <a:pt x="27" y="31"/>
                        </a:cubicBezTo>
                        <a:cubicBezTo>
                          <a:pt x="27" y="28"/>
                          <a:pt x="28" y="23"/>
                          <a:pt x="29" y="2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4" name="Freeform 321"/>
                  <p:cNvSpPr>
                    <a:spLocks/>
                  </p:cNvSpPr>
                  <p:nvPr/>
                </p:nvSpPr>
                <p:spPr bwMode="auto">
                  <a:xfrm>
                    <a:off x="7055496" y="3675684"/>
                    <a:ext cx="108664" cy="39303"/>
                  </a:xfrm>
                  <a:custGeom>
                    <a:avLst/>
                    <a:gdLst>
                      <a:gd name="T0" fmla="*/ 10 w 32"/>
                      <a:gd name="T1" fmla="*/ 2 h 12"/>
                      <a:gd name="T2" fmla="*/ 0 w 32"/>
                      <a:gd name="T3" fmla="*/ 4 h 12"/>
                      <a:gd name="T4" fmla="*/ 23 w 32"/>
                      <a:gd name="T5" fmla="*/ 10 h 12"/>
                      <a:gd name="T6" fmla="*/ 31 w 32"/>
                      <a:gd name="T7" fmla="*/ 11 h 12"/>
                      <a:gd name="T8" fmla="*/ 10 w 32"/>
                      <a:gd name="T9" fmla="*/ 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12">
                        <a:moveTo>
                          <a:pt x="10" y="2"/>
                        </a:moveTo>
                        <a:cubicBezTo>
                          <a:pt x="6" y="0"/>
                          <a:pt x="1" y="3"/>
                          <a:pt x="0" y="4"/>
                        </a:cubicBezTo>
                        <a:cubicBezTo>
                          <a:pt x="0" y="6"/>
                          <a:pt x="17" y="9"/>
                          <a:pt x="23" y="10"/>
                        </a:cubicBezTo>
                        <a:cubicBezTo>
                          <a:pt x="28" y="12"/>
                          <a:pt x="32" y="12"/>
                          <a:pt x="31" y="11"/>
                        </a:cubicBezTo>
                        <a:cubicBezTo>
                          <a:pt x="29" y="10"/>
                          <a:pt x="14" y="3"/>
                          <a:pt x="10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5" name="Freeform 322"/>
                  <p:cNvSpPr>
                    <a:spLocks/>
                  </p:cNvSpPr>
                  <p:nvPr/>
                </p:nvSpPr>
                <p:spPr bwMode="auto">
                  <a:xfrm>
                    <a:off x="7189591" y="3271084"/>
                    <a:ext cx="20807" cy="39303"/>
                  </a:xfrm>
                  <a:custGeom>
                    <a:avLst/>
                    <a:gdLst>
                      <a:gd name="T0" fmla="*/ 5 w 6"/>
                      <a:gd name="T1" fmla="*/ 10 h 12"/>
                      <a:gd name="T2" fmla="*/ 1 w 6"/>
                      <a:gd name="T3" fmla="*/ 2 h 12"/>
                      <a:gd name="T4" fmla="*/ 1 w 6"/>
                      <a:gd name="T5" fmla="*/ 11 h 12"/>
                      <a:gd name="T6" fmla="*/ 5 w 6"/>
                      <a:gd name="T7" fmla="*/ 1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" h="12">
                        <a:moveTo>
                          <a:pt x="5" y="10"/>
                        </a:moveTo>
                        <a:cubicBezTo>
                          <a:pt x="6" y="9"/>
                          <a:pt x="3" y="0"/>
                          <a:pt x="1" y="2"/>
                        </a:cubicBezTo>
                        <a:cubicBezTo>
                          <a:pt x="0" y="4"/>
                          <a:pt x="1" y="9"/>
                          <a:pt x="1" y="11"/>
                        </a:cubicBezTo>
                        <a:cubicBezTo>
                          <a:pt x="2" y="12"/>
                          <a:pt x="3" y="12"/>
                          <a:pt x="5" y="1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6" name="Freeform 323"/>
                  <p:cNvSpPr>
                    <a:spLocks/>
                  </p:cNvSpPr>
                  <p:nvPr/>
                </p:nvSpPr>
                <p:spPr bwMode="auto">
                  <a:xfrm>
                    <a:off x="7210400" y="3347379"/>
                    <a:ext cx="34679" cy="48551"/>
                  </a:xfrm>
                  <a:custGeom>
                    <a:avLst/>
                    <a:gdLst>
                      <a:gd name="T0" fmla="*/ 9 w 10"/>
                      <a:gd name="T1" fmla="*/ 7 h 14"/>
                      <a:gd name="T2" fmla="*/ 4 w 10"/>
                      <a:gd name="T3" fmla="*/ 1 h 14"/>
                      <a:gd name="T4" fmla="*/ 3 w 10"/>
                      <a:gd name="T5" fmla="*/ 13 h 14"/>
                      <a:gd name="T6" fmla="*/ 9 w 10"/>
                      <a:gd name="T7" fmla="*/ 7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14">
                        <a:moveTo>
                          <a:pt x="9" y="7"/>
                        </a:moveTo>
                        <a:cubicBezTo>
                          <a:pt x="10" y="4"/>
                          <a:pt x="8" y="2"/>
                          <a:pt x="4" y="1"/>
                        </a:cubicBezTo>
                        <a:cubicBezTo>
                          <a:pt x="0" y="0"/>
                          <a:pt x="1" y="11"/>
                          <a:pt x="3" y="13"/>
                        </a:cubicBezTo>
                        <a:cubicBezTo>
                          <a:pt x="4" y="14"/>
                          <a:pt x="8" y="9"/>
                          <a:pt x="9" y="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7" name="Freeform 324"/>
                  <p:cNvSpPr>
                    <a:spLocks/>
                  </p:cNvSpPr>
                  <p:nvPr/>
                </p:nvSpPr>
                <p:spPr bwMode="auto">
                  <a:xfrm>
                    <a:off x="7305192" y="3578579"/>
                    <a:ext cx="50864" cy="36992"/>
                  </a:xfrm>
                  <a:custGeom>
                    <a:avLst/>
                    <a:gdLst>
                      <a:gd name="T0" fmla="*/ 0 w 15"/>
                      <a:gd name="T1" fmla="*/ 8 h 11"/>
                      <a:gd name="T2" fmla="*/ 15 w 15"/>
                      <a:gd name="T3" fmla="*/ 3 h 11"/>
                      <a:gd name="T4" fmla="*/ 0 w 15"/>
                      <a:gd name="T5" fmla="*/ 8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11">
                        <a:moveTo>
                          <a:pt x="0" y="8"/>
                        </a:moveTo>
                        <a:cubicBezTo>
                          <a:pt x="5" y="11"/>
                          <a:pt x="15" y="9"/>
                          <a:pt x="15" y="3"/>
                        </a:cubicBezTo>
                        <a:cubicBezTo>
                          <a:pt x="11" y="0"/>
                          <a:pt x="0" y="1"/>
                          <a:pt x="0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8" name="Freeform 325"/>
                  <p:cNvSpPr>
                    <a:spLocks/>
                  </p:cNvSpPr>
                  <p:nvPr/>
                </p:nvSpPr>
                <p:spPr bwMode="auto">
                  <a:xfrm>
                    <a:off x="7282072" y="3102307"/>
                    <a:ext cx="83233" cy="87857"/>
                  </a:xfrm>
                  <a:custGeom>
                    <a:avLst/>
                    <a:gdLst>
                      <a:gd name="T0" fmla="*/ 5 w 25"/>
                      <a:gd name="T1" fmla="*/ 12 h 26"/>
                      <a:gd name="T2" fmla="*/ 3 w 25"/>
                      <a:gd name="T3" fmla="*/ 18 h 26"/>
                      <a:gd name="T4" fmla="*/ 2 w 25"/>
                      <a:gd name="T5" fmla="*/ 18 h 26"/>
                      <a:gd name="T6" fmla="*/ 2 w 25"/>
                      <a:gd name="T7" fmla="*/ 25 h 26"/>
                      <a:gd name="T8" fmla="*/ 9 w 25"/>
                      <a:gd name="T9" fmla="*/ 19 h 26"/>
                      <a:gd name="T10" fmla="*/ 16 w 25"/>
                      <a:gd name="T11" fmla="*/ 17 h 26"/>
                      <a:gd name="T12" fmla="*/ 23 w 25"/>
                      <a:gd name="T13" fmla="*/ 15 h 26"/>
                      <a:gd name="T14" fmla="*/ 25 w 25"/>
                      <a:gd name="T15" fmla="*/ 12 h 26"/>
                      <a:gd name="T16" fmla="*/ 22 w 25"/>
                      <a:gd name="T17" fmla="*/ 0 h 26"/>
                      <a:gd name="T18" fmla="*/ 18 w 25"/>
                      <a:gd name="T19" fmla="*/ 3 h 26"/>
                      <a:gd name="T20" fmla="*/ 5 w 25"/>
                      <a:gd name="T21" fmla="*/ 12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" h="26">
                        <a:moveTo>
                          <a:pt x="5" y="12"/>
                        </a:moveTo>
                        <a:cubicBezTo>
                          <a:pt x="3" y="13"/>
                          <a:pt x="2" y="17"/>
                          <a:pt x="3" y="18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1" y="18"/>
                          <a:pt x="0" y="24"/>
                          <a:pt x="2" y="25"/>
                        </a:cubicBezTo>
                        <a:cubicBezTo>
                          <a:pt x="3" y="26"/>
                          <a:pt x="7" y="20"/>
                          <a:pt x="9" y="19"/>
                        </a:cubicBezTo>
                        <a:cubicBezTo>
                          <a:pt x="11" y="18"/>
                          <a:pt x="15" y="17"/>
                          <a:pt x="16" y="17"/>
                        </a:cubicBezTo>
                        <a:cubicBezTo>
                          <a:pt x="16" y="18"/>
                          <a:pt x="20" y="17"/>
                          <a:pt x="23" y="15"/>
                        </a:cubicBezTo>
                        <a:cubicBezTo>
                          <a:pt x="24" y="15"/>
                          <a:pt x="25" y="14"/>
                          <a:pt x="25" y="12"/>
                        </a:cubicBezTo>
                        <a:cubicBezTo>
                          <a:pt x="25" y="8"/>
                          <a:pt x="23" y="4"/>
                          <a:pt x="22" y="0"/>
                        </a:cubicBezTo>
                        <a:cubicBezTo>
                          <a:pt x="21" y="1"/>
                          <a:pt x="19" y="2"/>
                          <a:pt x="18" y="3"/>
                        </a:cubicBezTo>
                        <a:cubicBezTo>
                          <a:pt x="16" y="5"/>
                          <a:pt x="7" y="10"/>
                          <a:pt x="5" y="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29" name="Freeform 326"/>
                  <p:cNvSpPr>
                    <a:spLocks/>
                  </p:cNvSpPr>
                  <p:nvPr/>
                </p:nvSpPr>
                <p:spPr bwMode="auto">
                  <a:xfrm>
                    <a:off x="6953767" y="3536963"/>
                    <a:ext cx="4624" cy="4624"/>
                  </a:xfrm>
                  <a:custGeom>
                    <a:avLst/>
                    <a:gdLst>
                      <a:gd name="T0" fmla="*/ 1 w 1"/>
                      <a:gd name="T1" fmla="*/ 1 h 1"/>
                      <a:gd name="T2" fmla="*/ 1 w 1"/>
                      <a:gd name="T3" fmla="*/ 1 h 1"/>
                      <a:gd name="T4" fmla="*/ 1 w 1"/>
                      <a:gd name="T5" fmla="*/ 1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0"/>
                          <a:pt x="0" y="0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0" name="Freeform 327"/>
                  <p:cNvSpPr>
                    <a:spLocks/>
                  </p:cNvSpPr>
                  <p:nvPr/>
                </p:nvSpPr>
                <p:spPr bwMode="auto">
                  <a:xfrm>
                    <a:off x="6958391" y="3530028"/>
                    <a:ext cx="97105" cy="131784"/>
                  </a:xfrm>
                  <a:custGeom>
                    <a:avLst/>
                    <a:gdLst>
                      <a:gd name="T0" fmla="*/ 27 w 29"/>
                      <a:gd name="T1" fmla="*/ 28 h 39"/>
                      <a:gd name="T2" fmla="*/ 16 w 29"/>
                      <a:gd name="T3" fmla="*/ 15 h 39"/>
                      <a:gd name="T4" fmla="*/ 14 w 29"/>
                      <a:gd name="T5" fmla="*/ 12 h 39"/>
                      <a:gd name="T6" fmla="*/ 12 w 29"/>
                      <a:gd name="T7" fmla="*/ 8 h 39"/>
                      <a:gd name="T8" fmla="*/ 4 w 29"/>
                      <a:gd name="T9" fmla="*/ 1 h 39"/>
                      <a:gd name="T10" fmla="*/ 0 w 29"/>
                      <a:gd name="T11" fmla="*/ 3 h 39"/>
                      <a:gd name="T12" fmla="*/ 6 w 29"/>
                      <a:gd name="T13" fmla="*/ 7 h 39"/>
                      <a:gd name="T14" fmla="*/ 23 w 29"/>
                      <a:gd name="T15" fmla="*/ 37 h 39"/>
                      <a:gd name="T16" fmla="*/ 27 w 29"/>
                      <a:gd name="T17" fmla="*/ 28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" h="39">
                        <a:moveTo>
                          <a:pt x="27" y="28"/>
                        </a:moveTo>
                        <a:cubicBezTo>
                          <a:pt x="26" y="25"/>
                          <a:pt x="21" y="18"/>
                          <a:pt x="16" y="15"/>
                        </a:cubicBezTo>
                        <a:cubicBezTo>
                          <a:pt x="16" y="15"/>
                          <a:pt x="16" y="15"/>
                          <a:pt x="14" y="12"/>
                        </a:cubicBezTo>
                        <a:cubicBezTo>
                          <a:pt x="12" y="8"/>
                          <a:pt x="12" y="8"/>
                          <a:pt x="12" y="8"/>
                        </a:cubicBezTo>
                        <a:cubicBezTo>
                          <a:pt x="10" y="4"/>
                          <a:pt x="5" y="2"/>
                          <a:pt x="4" y="1"/>
                        </a:cubicBezTo>
                        <a:cubicBezTo>
                          <a:pt x="4" y="0"/>
                          <a:pt x="2" y="4"/>
                          <a:pt x="0" y="3"/>
                        </a:cubicBezTo>
                        <a:cubicBezTo>
                          <a:pt x="1" y="3"/>
                          <a:pt x="3" y="5"/>
                          <a:pt x="6" y="7"/>
                        </a:cubicBezTo>
                        <a:cubicBezTo>
                          <a:pt x="11" y="10"/>
                          <a:pt x="21" y="35"/>
                          <a:pt x="23" y="37"/>
                        </a:cubicBezTo>
                        <a:cubicBezTo>
                          <a:pt x="25" y="39"/>
                          <a:pt x="29" y="32"/>
                          <a:pt x="27" y="2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1" name="Freeform 328"/>
                  <p:cNvSpPr>
                    <a:spLocks/>
                  </p:cNvSpPr>
                  <p:nvPr/>
                </p:nvSpPr>
                <p:spPr bwMode="auto">
                  <a:xfrm>
                    <a:off x="6778055" y="3476851"/>
                    <a:ext cx="34679" cy="43927"/>
                  </a:xfrm>
                  <a:custGeom>
                    <a:avLst/>
                    <a:gdLst>
                      <a:gd name="T0" fmla="*/ 1 w 10"/>
                      <a:gd name="T1" fmla="*/ 4 h 13"/>
                      <a:gd name="T2" fmla="*/ 9 w 10"/>
                      <a:gd name="T3" fmla="*/ 11 h 13"/>
                      <a:gd name="T4" fmla="*/ 7 w 10"/>
                      <a:gd name="T5" fmla="*/ 2 h 13"/>
                      <a:gd name="T6" fmla="*/ 1 w 10"/>
                      <a:gd name="T7" fmla="*/ 4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13">
                        <a:moveTo>
                          <a:pt x="1" y="4"/>
                        </a:moveTo>
                        <a:cubicBezTo>
                          <a:pt x="0" y="7"/>
                          <a:pt x="9" y="13"/>
                          <a:pt x="9" y="11"/>
                        </a:cubicBezTo>
                        <a:cubicBezTo>
                          <a:pt x="10" y="10"/>
                          <a:pt x="8" y="3"/>
                          <a:pt x="7" y="2"/>
                        </a:cubicBezTo>
                        <a:cubicBezTo>
                          <a:pt x="5" y="0"/>
                          <a:pt x="3" y="1"/>
                          <a:pt x="1" y="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2" name="Freeform 329"/>
                  <p:cNvSpPr>
                    <a:spLocks/>
                  </p:cNvSpPr>
                  <p:nvPr/>
                </p:nvSpPr>
                <p:spPr bwMode="auto">
                  <a:xfrm>
                    <a:off x="6385014" y="3758915"/>
                    <a:ext cx="80920" cy="196521"/>
                  </a:xfrm>
                  <a:custGeom>
                    <a:avLst/>
                    <a:gdLst>
                      <a:gd name="T0" fmla="*/ 3 w 24"/>
                      <a:gd name="T1" fmla="*/ 53 h 58"/>
                      <a:gd name="T2" fmla="*/ 11 w 24"/>
                      <a:gd name="T3" fmla="*/ 58 h 58"/>
                      <a:gd name="T4" fmla="*/ 18 w 24"/>
                      <a:gd name="T5" fmla="*/ 46 h 58"/>
                      <a:gd name="T6" fmla="*/ 20 w 24"/>
                      <a:gd name="T7" fmla="*/ 36 h 58"/>
                      <a:gd name="T8" fmla="*/ 21 w 24"/>
                      <a:gd name="T9" fmla="*/ 32 h 58"/>
                      <a:gd name="T10" fmla="*/ 23 w 24"/>
                      <a:gd name="T11" fmla="*/ 25 h 58"/>
                      <a:gd name="T12" fmla="*/ 20 w 24"/>
                      <a:gd name="T13" fmla="*/ 3 h 58"/>
                      <a:gd name="T14" fmla="*/ 16 w 24"/>
                      <a:gd name="T15" fmla="*/ 7 h 58"/>
                      <a:gd name="T16" fmla="*/ 5 w 24"/>
                      <a:gd name="T17" fmla="*/ 18 h 58"/>
                      <a:gd name="T18" fmla="*/ 2 w 24"/>
                      <a:gd name="T19" fmla="*/ 30 h 58"/>
                      <a:gd name="T20" fmla="*/ 1 w 24"/>
                      <a:gd name="T21" fmla="*/ 38 h 58"/>
                      <a:gd name="T22" fmla="*/ 3 w 24"/>
                      <a:gd name="T23" fmla="*/ 53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4" h="58">
                        <a:moveTo>
                          <a:pt x="3" y="53"/>
                        </a:moveTo>
                        <a:cubicBezTo>
                          <a:pt x="3" y="56"/>
                          <a:pt x="9" y="58"/>
                          <a:pt x="11" y="58"/>
                        </a:cubicBezTo>
                        <a:cubicBezTo>
                          <a:pt x="13" y="57"/>
                          <a:pt x="18" y="48"/>
                          <a:pt x="18" y="46"/>
                        </a:cubicBezTo>
                        <a:cubicBezTo>
                          <a:pt x="19" y="43"/>
                          <a:pt x="20" y="38"/>
                          <a:pt x="20" y="36"/>
                        </a:cubicBezTo>
                        <a:cubicBezTo>
                          <a:pt x="20" y="35"/>
                          <a:pt x="20" y="32"/>
                          <a:pt x="21" y="32"/>
                        </a:cubicBezTo>
                        <a:cubicBezTo>
                          <a:pt x="22" y="31"/>
                          <a:pt x="23" y="28"/>
                          <a:pt x="23" y="25"/>
                        </a:cubicBezTo>
                        <a:cubicBezTo>
                          <a:pt x="24" y="22"/>
                          <a:pt x="20" y="6"/>
                          <a:pt x="20" y="3"/>
                        </a:cubicBezTo>
                        <a:cubicBezTo>
                          <a:pt x="20" y="0"/>
                          <a:pt x="17" y="5"/>
                          <a:pt x="16" y="7"/>
                        </a:cubicBezTo>
                        <a:cubicBezTo>
                          <a:pt x="15" y="10"/>
                          <a:pt x="7" y="16"/>
                          <a:pt x="5" y="18"/>
                        </a:cubicBezTo>
                        <a:cubicBezTo>
                          <a:pt x="4" y="21"/>
                          <a:pt x="2" y="29"/>
                          <a:pt x="2" y="30"/>
                        </a:cubicBezTo>
                        <a:cubicBezTo>
                          <a:pt x="3" y="31"/>
                          <a:pt x="2" y="37"/>
                          <a:pt x="1" y="38"/>
                        </a:cubicBezTo>
                        <a:cubicBezTo>
                          <a:pt x="0" y="40"/>
                          <a:pt x="3" y="50"/>
                          <a:pt x="3" y="5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3" name="Freeform 330"/>
                  <p:cNvSpPr>
                    <a:spLocks/>
                  </p:cNvSpPr>
                  <p:nvPr/>
                </p:nvSpPr>
                <p:spPr bwMode="auto">
                  <a:xfrm>
                    <a:off x="5444031" y="4286052"/>
                    <a:ext cx="20807" cy="18496"/>
                  </a:xfrm>
                  <a:custGeom>
                    <a:avLst/>
                    <a:gdLst>
                      <a:gd name="T0" fmla="*/ 0 w 6"/>
                      <a:gd name="T1" fmla="*/ 6 h 6"/>
                      <a:gd name="T2" fmla="*/ 5 w 6"/>
                      <a:gd name="T3" fmla="*/ 6 h 6"/>
                      <a:gd name="T4" fmla="*/ 0 w 6"/>
                      <a:gd name="T5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" h="6">
                        <a:moveTo>
                          <a:pt x="0" y="6"/>
                        </a:moveTo>
                        <a:cubicBezTo>
                          <a:pt x="2" y="6"/>
                          <a:pt x="3" y="6"/>
                          <a:pt x="5" y="6"/>
                        </a:cubicBezTo>
                        <a:cubicBezTo>
                          <a:pt x="6" y="0"/>
                          <a:pt x="0" y="1"/>
                          <a:pt x="0" y="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4" name="Freeform 331"/>
                  <p:cNvSpPr>
                    <a:spLocks/>
                  </p:cNvSpPr>
                  <p:nvPr/>
                </p:nvSpPr>
                <p:spPr bwMode="auto">
                  <a:xfrm>
                    <a:off x="5376981" y="2249179"/>
                    <a:ext cx="545633" cy="499392"/>
                  </a:xfrm>
                  <a:custGeom>
                    <a:avLst/>
                    <a:gdLst>
                      <a:gd name="T0" fmla="*/ 160 w 162"/>
                      <a:gd name="T1" fmla="*/ 18 h 148"/>
                      <a:gd name="T2" fmla="*/ 151 w 162"/>
                      <a:gd name="T3" fmla="*/ 16 h 148"/>
                      <a:gd name="T4" fmla="*/ 139 w 162"/>
                      <a:gd name="T5" fmla="*/ 15 h 148"/>
                      <a:gd name="T6" fmla="*/ 142 w 162"/>
                      <a:gd name="T7" fmla="*/ 8 h 148"/>
                      <a:gd name="T8" fmla="*/ 139 w 162"/>
                      <a:gd name="T9" fmla="*/ 3 h 148"/>
                      <a:gd name="T10" fmla="*/ 124 w 162"/>
                      <a:gd name="T11" fmla="*/ 2 h 148"/>
                      <a:gd name="T12" fmla="*/ 116 w 162"/>
                      <a:gd name="T13" fmla="*/ 0 h 148"/>
                      <a:gd name="T14" fmla="*/ 99 w 162"/>
                      <a:gd name="T15" fmla="*/ 3 h 148"/>
                      <a:gd name="T16" fmla="*/ 78 w 162"/>
                      <a:gd name="T17" fmla="*/ 4 h 148"/>
                      <a:gd name="T18" fmla="*/ 74 w 162"/>
                      <a:gd name="T19" fmla="*/ 12 h 148"/>
                      <a:gd name="T20" fmla="*/ 58 w 162"/>
                      <a:gd name="T21" fmla="*/ 14 h 148"/>
                      <a:gd name="T22" fmla="*/ 27 w 162"/>
                      <a:gd name="T23" fmla="*/ 22 h 148"/>
                      <a:gd name="T24" fmla="*/ 19 w 162"/>
                      <a:gd name="T25" fmla="*/ 33 h 148"/>
                      <a:gd name="T26" fmla="*/ 13 w 162"/>
                      <a:gd name="T27" fmla="*/ 38 h 148"/>
                      <a:gd name="T28" fmla="*/ 2 w 162"/>
                      <a:gd name="T29" fmla="*/ 41 h 148"/>
                      <a:gd name="T30" fmla="*/ 4 w 162"/>
                      <a:gd name="T31" fmla="*/ 45 h 148"/>
                      <a:gd name="T32" fmla="*/ 9 w 162"/>
                      <a:gd name="T33" fmla="*/ 45 h 148"/>
                      <a:gd name="T34" fmla="*/ 18 w 162"/>
                      <a:gd name="T35" fmla="*/ 47 h 148"/>
                      <a:gd name="T36" fmla="*/ 10 w 162"/>
                      <a:gd name="T37" fmla="*/ 50 h 148"/>
                      <a:gd name="T38" fmla="*/ 10 w 162"/>
                      <a:gd name="T39" fmla="*/ 57 h 148"/>
                      <a:gd name="T40" fmla="*/ 20 w 162"/>
                      <a:gd name="T41" fmla="*/ 58 h 148"/>
                      <a:gd name="T42" fmla="*/ 31 w 162"/>
                      <a:gd name="T43" fmla="*/ 59 h 148"/>
                      <a:gd name="T44" fmla="*/ 38 w 162"/>
                      <a:gd name="T45" fmla="*/ 70 h 148"/>
                      <a:gd name="T46" fmla="*/ 39 w 162"/>
                      <a:gd name="T47" fmla="*/ 80 h 148"/>
                      <a:gd name="T48" fmla="*/ 46 w 162"/>
                      <a:gd name="T49" fmla="*/ 84 h 148"/>
                      <a:gd name="T50" fmla="*/ 44 w 162"/>
                      <a:gd name="T51" fmla="*/ 86 h 148"/>
                      <a:gd name="T52" fmla="*/ 47 w 162"/>
                      <a:gd name="T53" fmla="*/ 94 h 148"/>
                      <a:gd name="T54" fmla="*/ 46 w 162"/>
                      <a:gd name="T55" fmla="*/ 101 h 148"/>
                      <a:gd name="T56" fmla="*/ 43 w 162"/>
                      <a:gd name="T57" fmla="*/ 108 h 148"/>
                      <a:gd name="T58" fmla="*/ 49 w 162"/>
                      <a:gd name="T59" fmla="*/ 130 h 148"/>
                      <a:gd name="T60" fmla="*/ 56 w 162"/>
                      <a:gd name="T61" fmla="*/ 143 h 148"/>
                      <a:gd name="T62" fmla="*/ 64 w 162"/>
                      <a:gd name="T63" fmla="*/ 146 h 148"/>
                      <a:gd name="T64" fmla="*/ 69 w 162"/>
                      <a:gd name="T65" fmla="*/ 144 h 148"/>
                      <a:gd name="T66" fmla="*/ 74 w 162"/>
                      <a:gd name="T67" fmla="*/ 136 h 148"/>
                      <a:gd name="T68" fmla="*/ 80 w 162"/>
                      <a:gd name="T69" fmla="*/ 117 h 148"/>
                      <a:gd name="T70" fmla="*/ 89 w 162"/>
                      <a:gd name="T71" fmla="*/ 116 h 148"/>
                      <a:gd name="T72" fmla="*/ 96 w 162"/>
                      <a:gd name="T73" fmla="*/ 111 h 148"/>
                      <a:gd name="T74" fmla="*/ 110 w 162"/>
                      <a:gd name="T75" fmla="*/ 104 h 148"/>
                      <a:gd name="T76" fmla="*/ 119 w 162"/>
                      <a:gd name="T77" fmla="*/ 92 h 148"/>
                      <a:gd name="T78" fmla="*/ 115 w 162"/>
                      <a:gd name="T79" fmla="*/ 89 h 148"/>
                      <a:gd name="T80" fmla="*/ 115 w 162"/>
                      <a:gd name="T81" fmla="*/ 84 h 148"/>
                      <a:gd name="T82" fmla="*/ 126 w 162"/>
                      <a:gd name="T83" fmla="*/ 87 h 148"/>
                      <a:gd name="T84" fmla="*/ 132 w 162"/>
                      <a:gd name="T85" fmla="*/ 83 h 148"/>
                      <a:gd name="T86" fmla="*/ 132 w 162"/>
                      <a:gd name="T87" fmla="*/ 82 h 148"/>
                      <a:gd name="T88" fmla="*/ 133 w 162"/>
                      <a:gd name="T89" fmla="*/ 76 h 148"/>
                      <a:gd name="T90" fmla="*/ 139 w 162"/>
                      <a:gd name="T91" fmla="*/ 63 h 148"/>
                      <a:gd name="T92" fmla="*/ 144 w 162"/>
                      <a:gd name="T93" fmla="*/ 50 h 148"/>
                      <a:gd name="T94" fmla="*/ 143 w 162"/>
                      <a:gd name="T95" fmla="*/ 43 h 148"/>
                      <a:gd name="T96" fmla="*/ 144 w 162"/>
                      <a:gd name="T97" fmla="*/ 40 h 148"/>
                      <a:gd name="T98" fmla="*/ 145 w 162"/>
                      <a:gd name="T99" fmla="*/ 32 h 148"/>
                      <a:gd name="T100" fmla="*/ 151 w 162"/>
                      <a:gd name="T101" fmla="*/ 28 h 148"/>
                      <a:gd name="T102" fmla="*/ 159 w 162"/>
                      <a:gd name="T103" fmla="*/ 24 h 148"/>
                      <a:gd name="T104" fmla="*/ 160 w 162"/>
                      <a:gd name="T105" fmla="*/ 18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62" h="148">
                        <a:moveTo>
                          <a:pt x="160" y="18"/>
                        </a:moveTo>
                        <a:cubicBezTo>
                          <a:pt x="158" y="18"/>
                          <a:pt x="152" y="17"/>
                          <a:pt x="151" y="16"/>
                        </a:cubicBezTo>
                        <a:cubicBezTo>
                          <a:pt x="150" y="15"/>
                          <a:pt x="142" y="14"/>
                          <a:pt x="139" y="15"/>
                        </a:cubicBezTo>
                        <a:cubicBezTo>
                          <a:pt x="137" y="16"/>
                          <a:pt x="138" y="9"/>
                          <a:pt x="142" y="8"/>
                        </a:cubicBezTo>
                        <a:cubicBezTo>
                          <a:pt x="145" y="8"/>
                          <a:pt x="142" y="3"/>
                          <a:pt x="139" y="3"/>
                        </a:cubicBezTo>
                        <a:cubicBezTo>
                          <a:pt x="135" y="3"/>
                          <a:pt x="126" y="1"/>
                          <a:pt x="124" y="2"/>
                        </a:cubicBezTo>
                        <a:cubicBezTo>
                          <a:pt x="122" y="2"/>
                          <a:pt x="118" y="0"/>
                          <a:pt x="116" y="0"/>
                        </a:cubicBezTo>
                        <a:cubicBezTo>
                          <a:pt x="115" y="0"/>
                          <a:pt x="104" y="3"/>
                          <a:pt x="99" y="3"/>
                        </a:cubicBezTo>
                        <a:cubicBezTo>
                          <a:pt x="94" y="3"/>
                          <a:pt x="81" y="3"/>
                          <a:pt x="78" y="4"/>
                        </a:cubicBezTo>
                        <a:cubicBezTo>
                          <a:pt x="76" y="5"/>
                          <a:pt x="74" y="10"/>
                          <a:pt x="74" y="12"/>
                        </a:cubicBezTo>
                        <a:cubicBezTo>
                          <a:pt x="74" y="14"/>
                          <a:pt x="62" y="14"/>
                          <a:pt x="58" y="14"/>
                        </a:cubicBezTo>
                        <a:cubicBezTo>
                          <a:pt x="54" y="14"/>
                          <a:pt x="33" y="19"/>
                          <a:pt x="27" y="22"/>
                        </a:cubicBezTo>
                        <a:cubicBezTo>
                          <a:pt x="22" y="25"/>
                          <a:pt x="18" y="32"/>
                          <a:pt x="19" y="33"/>
                        </a:cubicBezTo>
                        <a:cubicBezTo>
                          <a:pt x="21" y="33"/>
                          <a:pt x="16" y="37"/>
                          <a:pt x="13" y="38"/>
                        </a:cubicBezTo>
                        <a:cubicBezTo>
                          <a:pt x="10" y="39"/>
                          <a:pt x="3" y="40"/>
                          <a:pt x="2" y="41"/>
                        </a:cubicBezTo>
                        <a:cubicBezTo>
                          <a:pt x="0" y="43"/>
                          <a:pt x="3" y="44"/>
                          <a:pt x="4" y="45"/>
                        </a:cubicBezTo>
                        <a:cubicBezTo>
                          <a:pt x="5" y="46"/>
                          <a:pt x="7" y="44"/>
                          <a:pt x="9" y="45"/>
                        </a:cubicBezTo>
                        <a:cubicBezTo>
                          <a:pt x="10" y="46"/>
                          <a:pt x="17" y="47"/>
                          <a:pt x="18" y="47"/>
                        </a:cubicBezTo>
                        <a:cubicBezTo>
                          <a:pt x="20" y="48"/>
                          <a:pt x="13" y="49"/>
                          <a:pt x="10" y="50"/>
                        </a:cubicBezTo>
                        <a:cubicBezTo>
                          <a:pt x="7" y="50"/>
                          <a:pt x="7" y="56"/>
                          <a:pt x="10" y="57"/>
                        </a:cubicBezTo>
                        <a:cubicBezTo>
                          <a:pt x="13" y="58"/>
                          <a:pt x="19" y="59"/>
                          <a:pt x="20" y="58"/>
                        </a:cubicBezTo>
                        <a:cubicBezTo>
                          <a:pt x="21" y="57"/>
                          <a:pt x="28" y="59"/>
                          <a:pt x="31" y="59"/>
                        </a:cubicBezTo>
                        <a:cubicBezTo>
                          <a:pt x="35" y="60"/>
                          <a:pt x="37" y="68"/>
                          <a:pt x="38" y="70"/>
                        </a:cubicBezTo>
                        <a:cubicBezTo>
                          <a:pt x="39" y="72"/>
                          <a:pt x="39" y="78"/>
                          <a:pt x="39" y="80"/>
                        </a:cubicBezTo>
                        <a:cubicBezTo>
                          <a:pt x="39" y="81"/>
                          <a:pt x="45" y="85"/>
                          <a:pt x="46" y="84"/>
                        </a:cubicBezTo>
                        <a:cubicBezTo>
                          <a:pt x="47" y="82"/>
                          <a:pt x="47" y="87"/>
                          <a:pt x="44" y="86"/>
                        </a:cubicBezTo>
                        <a:cubicBezTo>
                          <a:pt x="42" y="86"/>
                          <a:pt x="44" y="93"/>
                          <a:pt x="47" y="94"/>
                        </a:cubicBezTo>
                        <a:cubicBezTo>
                          <a:pt x="50" y="95"/>
                          <a:pt x="48" y="99"/>
                          <a:pt x="46" y="101"/>
                        </a:cubicBezTo>
                        <a:cubicBezTo>
                          <a:pt x="44" y="102"/>
                          <a:pt x="45" y="106"/>
                          <a:pt x="43" y="108"/>
                        </a:cubicBezTo>
                        <a:cubicBezTo>
                          <a:pt x="41" y="109"/>
                          <a:pt x="49" y="123"/>
                          <a:pt x="49" y="130"/>
                        </a:cubicBezTo>
                        <a:cubicBezTo>
                          <a:pt x="49" y="137"/>
                          <a:pt x="54" y="143"/>
                          <a:pt x="56" y="143"/>
                        </a:cubicBezTo>
                        <a:cubicBezTo>
                          <a:pt x="57" y="143"/>
                          <a:pt x="63" y="145"/>
                          <a:pt x="64" y="146"/>
                        </a:cubicBezTo>
                        <a:cubicBezTo>
                          <a:pt x="65" y="148"/>
                          <a:pt x="68" y="145"/>
                          <a:pt x="69" y="144"/>
                        </a:cubicBezTo>
                        <a:cubicBezTo>
                          <a:pt x="70" y="143"/>
                          <a:pt x="72" y="139"/>
                          <a:pt x="74" y="136"/>
                        </a:cubicBezTo>
                        <a:cubicBezTo>
                          <a:pt x="76" y="133"/>
                          <a:pt x="80" y="119"/>
                          <a:pt x="80" y="117"/>
                        </a:cubicBezTo>
                        <a:cubicBezTo>
                          <a:pt x="81" y="116"/>
                          <a:pt x="88" y="117"/>
                          <a:pt x="89" y="116"/>
                        </a:cubicBezTo>
                        <a:cubicBezTo>
                          <a:pt x="91" y="115"/>
                          <a:pt x="95" y="112"/>
                          <a:pt x="96" y="111"/>
                        </a:cubicBezTo>
                        <a:cubicBezTo>
                          <a:pt x="98" y="110"/>
                          <a:pt x="107" y="106"/>
                          <a:pt x="110" y="104"/>
                        </a:cubicBezTo>
                        <a:cubicBezTo>
                          <a:pt x="113" y="102"/>
                          <a:pt x="117" y="94"/>
                          <a:pt x="119" y="92"/>
                        </a:cubicBezTo>
                        <a:cubicBezTo>
                          <a:pt x="121" y="90"/>
                          <a:pt x="118" y="91"/>
                          <a:pt x="115" y="89"/>
                        </a:cubicBezTo>
                        <a:cubicBezTo>
                          <a:pt x="113" y="87"/>
                          <a:pt x="114" y="85"/>
                          <a:pt x="115" y="84"/>
                        </a:cubicBezTo>
                        <a:cubicBezTo>
                          <a:pt x="116" y="84"/>
                          <a:pt x="123" y="86"/>
                          <a:pt x="126" y="87"/>
                        </a:cubicBezTo>
                        <a:cubicBezTo>
                          <a:pt x="129" y="88"/>
                          <a:pt x="134" y="84"/>
                          <a:pt x="132" y="83"/>
                        </a:cubicBezTo>
                        <a:cubicBezTo>
                          <a:pt x="130" y="81"/>
                          <a:pt x="131" y="81"/>
                          <a:pt x="132" y="82"/>
                        </a:cubicBezTo>
                        <a:cubicBezTo>
                          <a:pt x="133" y="83"/>
                          <a:pt x="134" y="77"/>
                          <a:pt x="133" y="76"/>
                        </a:cubicBezTo>
                        <a:cubicBezTo>
                          <a:pt x="132" y="75"/>
                          <a:pt x="141" y="69"/>
                          <a:pt x="139" y="63"/>
                        </a:cubicBezTo>
                        <a:cubicBezTo>
                          <a:pt x="137" y="56"/>
                          <a:pt x="141" y="50"/>
                          <a:pt x="144" y="50"/>
                        </a:cubicBezTo>
                        <a:cubicBezTo>
                          <a:pt x="146" y="50"/>
                          <a:pt x="146" y="43"/>
                          <a:pt x="143" y="43"/>
                        </a:cubicBezTo>
                        <a:cubicBezTo>
                          <a:pt x="140" y="42"/>
                          <a:pt x="142" y="41"/>
                          <a:pt x="144" y="40"/>
                        </a:cubicBezTo>
                        <a:cubicBezTo>
                          <a:pt x="145" y="39"/>
                          <a:pt x="146" y="33"/>
                          <a:pt x="145" y="32"/>
                        </a:cubicBezTo>
                        <a:cubicBezTo>
                          <a:pt x="145" y="31"/>
                          <a:pt x="150" y="30"/>
                          <a:pt x="151" y="28"/>
                        </a:cubicBezTo>
                        <a:cubicBezTo>
                          <a:pt x="151" y="27"/>
                          <a:pt x="157" y="24"/>
                          <a:pt x="159" y="24"/>
                        </a:cubicBezTo>
                        <a:cubicBezTo>
                          <a:pt x="161" y="23"/>
                          <a:pt x="162" y="18"/>
                          <a:pt x="160" y="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5" name="Freeform 332"/>
                  <p:cNvSpPr>
                    <a:spLocks/>
                  </p:cNvSpPr>
                  <p:nvPr/>
                </p:nvSpPr>
                <p:spPr bwMode="auto">
                  <a:xfrm>
                    <a:off x="6017406" y="2323162"/>
                    <a:ext cx="145656" cy="124849"/>
                  </a:xfrm>
                  <a:custGeom>
                    <a:avLst/>
                    <a:gdLst>
                      <a:gd name="T0" fmla="*/ 20 w 43"/>
                      <a:gd name="T1" fmla="*/ 1 h 37"/>
                      <a:gd name="T2" fmla="*/ 12 w 43"/>
                      <a:gd name="T3" fmla="*/ 5 h 37"/>
                      <a:gd name="T4" fmla="*/ 4 w 43"/>
                      <a:gd name="T5" fmla="*/ 4 h 37"/>
                      <a:gd name="T6" fmla="*/ 1 w 43"/>
                      <a:gd name="T7" fmla="*/ 14 h 37"/>
                      <a:gd name="T8" fmla="*/ 4 w 43"/>
                      <a:gd name="T9" fmla="*/ 20 h 37"/>
                      <a:gd name="T10" fmla="*/ 13 w 43"/>
                      <a:gd name="T11" fmla="*/ 19 h 37"/>
                      <a:gd name="T12" fmla="*/ 13 w 43"/>
                      <a:gd name="T13" fmla="*/ 26 h 37"/>
                      <a:gd name="T14" fmla="*/ 15 w 43"/>
                      <a:gd name="T15" fmla="*/ 32 h 37"/>
                      <a:gd name="T16" fmla="*/ 22 w 43"/>
                      <a:gd name="T17" fmla="*/ 37 h 37"/>
                      <a:gd name="T18" fmla="*/ 28 w 43"/>
                      <a:gd name="T19" fmla="*/ 26 h 37"/>
                      <a:gd name="T20" fmla="*/ 39 w 43"/>
                      <a:gd name="T21" fmla="*/ 26 h 37"/>
                      <a:gd name="T22" fmla="*/ 40 w 43"/>
                      <a:gd name="T23" fmla="*/ 14 h 37"/>
                      <a:gd name="T24" fmla="*/ 31 w 43"/>
                      <a:gd name="T25" fmla="*/ 12 h 37"/>
                      <a:gd name="T26" fmla="*/ 26 w 43"/>
                      <a:gd name="T27" fmla="*/ 9 h 37"/>
                      <a:gd name="T28" fmla="*/ 20 w 43"/>
                      <a:gd name="T29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3" h="37">
                        <a:moveTo>
                          <a:pt x="20" y="1"/>
                        </a:moveTo>
                        <a:cubicBezTo>
                          <a:pt x="17" y="0"/>
                          <a:pt x="12" y="3"/>
                          <a:pt x="12" y="5"/>
                        </a:cubicBezTo>
                        <a:cubicBezTo>
                          <a:pt x="13" y="7"/>
                          <a:pt x="8" y="3"/>
                          <a:pt x="4" y="4"/>
                        </a:cubicBezTo>
                        <a:cubicBezTo>
                          <a:pt x="1" y="6"/>
                          <a:pt x="0" y="13"/>
                          <a:pt x="1" y="14"/>
                        </a:cubicBezTo>
                        <a:cubicBezTo>
                          <a:pt x="3" y="14"/>
                          <a:pt x="4" y="19"/>
                          <a:pt x="4" y="20"/>
                        </a:cubicBezTo>
                        <a:cubicBezTo>
                          <a:pt x="4" y="21"/>
                          <a:pt x="11" y="21"/>
                          <a:pt x="13" y="19"/>
                        </a:cubicBezTo>
                        <a:cubicBezTo>
                          <a:pt x="15" y="18"/>
                          <a:pt x="15" y="24"/>
                          <a:pt x="13" y="26"/>
                        </a:cubicBezTo>
                        <a:cubicBezTo>
                          <a:pt x="11" y="28"/>
                          <a:pt x="14" y="32"/>
                          <a:pt x="15" y="32"/>
                        </a:cubicBezTo>
                        <a:cubicBezTo>
                          <a:pt x="17" y="32"/>
                          <a:pt x="20" y="37"/>
                          <a:pt x="22" y="37"/>
                        </a:cubicBezTo>
                        <a:cubicBezTo>
                          <a:pt x="24" y="37"/>
                          <a:pt x="28" y="29"/>
                          <a:pt x="28" y="26"/>
                        </a:cubicBezTo>
                        <a:cubicBezTo>
                          <a:pt x="29" y="23"/>
                          <a:pt x="36" y="25"/>
                          <a:pt x="39" y="26"/>
                        </a:cubicBezTo>
                        <a:cubicBezTo>
                          <a:pt x="42" y="27"/>
                          <a:pt x="43" y="16"/>
                          <a:pt x="40" y="14"/>
                        </a:cubicBezTo>
                        <a:cubicBezTo>
                          <a:pt x="36" y="12"/>
                          <a:pt x="32" y="13"/>
                          <a:pt x="31" y="12"/>
                        </a:cubicBezTo>
                        <a:cubicBezTo>
                          <a:pt x="30" y="10"/>
                          <a:pt x="27" y="9"/>
                          <a:pt x="26" y="9"/>
                        </a:cubicBezTo>
                        <a:cubicBezTo>
                          <a:pt x="24" y="9"/>
                          <a:pt x="23" y="2"/>
                          <a:pt x="20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6" name="Freeform 333"/>
                  <p:cNvSpPr>
                    <a:spLocks/>
                  </p:cNvSpPr>
                  <p:nvPr/>
                </p:nvSpPr>
                <p:spPr bwMode="auto">
                  <a:xfrm>
                    <a:off x="6107574" y="2313913"/>
                    <a:ext cx="115601" cy="34679"/>
                  </a:xfrm>
                  <a:custGeom>
                    <a:avLst/>
                    <a:gdLst>
                      <a:gd name="T0" fmla="*/ 20 w 34"/>
                      <a:gd name="T1" fmla="*/ 10 h 10"/>
                      <a:gd name="T2" fmla="*/ 32 w 34"/>
                      <a:gd name="T3" fmla="*/ 5 h 10"/>
                      <a:gd name="T4" fmla="*/ 11 w 34"/>
                      <a:gd name="T5" fmla="*/ 0 h 10"/>
                      <a:gd name="T6" fmla="*/ 0 w 34"/>
                      <a:gd name="T7" fmla="*/ 2 h 10"/>
                      <a:gd name="T8" fmla="*/ 20 w 34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10">
                        <a:moveTo>
                          <a:pt x="20" y="10"/>
                        </a:moveTo>
                        <a:cubicBezTo>
                          <a:pt x="25" y="10"/>
                          <a:pt x="31" y="6"/>
                          <a:pt x="32" y="5"/>
                        </a:cubicBezTo>
                        <a:cubicBezTo>
                          <a:pt x="34" y="3"/>
                          <a:pt x="18" y="0"/>
                          <a:pt x="11" y="0"/>
                        </a:cubicBezTo>
                        <a:cubicBezTo>
                          <a:pt x="5" y="0"/>
                          <a:pt x="0" y="0"/>
                          <a:pt x="0" y="2"/>
                        </a:cubicBezTo>
                        <a:cubicBezTo>
                          <a:pt x="0" y="3"/>
                          <a:pt x="14" y="9"/>
                          <a:pt x="20" y="1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7" name="Freeform 334"/>
                  <p:cNvSpPr>
                    <a:spLocks/>
                  </p:cNvSpPr>
                  <p:nvPr/>
                </p:nvSpPr>
                <p:spPr bwMode="auto">
                  <a:xfrm>
                    <a:off x="5834757" y="2820243"/>
                    <a:ext cx="41616" cy="46240"/>
                  </a:xfrm>
                  <a:custGeom>
                    <a:avLst/>
                    <a:gdLst>
                      <a:gd name="T0" fmla="*/ 2 w 12"/>
                      <a:gd name="T1" fmla="*/ 5 h 14"/>
                      <a:gd name="T2" fmla="*/ 0 w 12"/>
                      <a:gd name="T3" fmla="*/ 12 h 14"/>
                      <a:gd name="T4" fmla="*/ 8 w 12"/>
                      <a:gd name="T5" fmla="*/ 14 h 14"/>
                      <a:gd name="T6" fmla="*/ 11 w 12"/>
                      <a:gd name="T7" fmla="*/ 10 h 14"/>
                      <a:gd name="T8" fmla="*/ 7 w 12"/>
                      <a:gd name="T9" fmla="*/ 0 h 14"/>
                      <a:gd name="T10" fmla="*/ 2 w 12"/>
                      <a:gd name="T11" fmla="*/ 5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14">
                        <a:moveTo>
                          <a:pt x="2" y="5"/>
                        </a:moveTo>
                        <a:cubicBezTo>
                          <a:pt x="1" y="5"/>
                          <a:pt x="0" y="10"/>
                          <a:pt x="0" y="12"/>
                        </a:cubicBezTo>
                        <a:cubicBezTo>
                          <a:pt x="1" y="14"/>
                          <a:pt x="6" y="14"/>
                          <a:pt x="8" y="14"/>
                        </a:cubicBezTo>
                        <a:cubicBezTo>
                          <a:pt x="10" y="13"/>
                          <a:pt x="12" y="12"/>
                          <a:pt x="11" y="10"/>
                        </a:cubicBezTo>
                        <a:cubicBezTo>
                          <a:pt x="11" y="8"/>
                          <a:pt x="8" y="0"/>
                          <a:pt x="7" y="0"/>
                        </a:cubicBezTo>
                        <a:cubicBezTo>
                          <a:pt x="6" y="0"/>
                          <a:pt x="4" y="6"/>
                          <a:pt x="2" y="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8" name="Freeform 335"/>
                  <p:cNvSpPr>
                    <a:spLocks/>
                  </p:cNvSpPr>
                  <p:nvPr/>
                </p:nvSpPr>
                <p:spPr bwMode="auto">
                  <a:xfrm>
                    <a:off x="5804702" y="2607539"/>
                    <a:ext cx="94792" cy="69361"/>
                  </a:xfrm>
                  <a:custGeom>
                    <a:avLst/>
                    <a:gdLst>
                      <a:gd name="T0" fmla="*/ 27 w 28"/>
                      <a:gd name="T1" fmla="*/ 6 h 21"/>
                      <a:gd name="T2" fmla="*/ 16 w 28"/>
                      <a:gd name="T3" fmla="*/ 5 h 21"/>
                      <a:gd name="T4" fmla="*/ 6 w 28"/>
                      <a:gd name="T5" fmla="*/ 1 h 21"/>
                      <a:gd name="T6" fmla="*/ 2 w 28"/>
                      <a:gd name="T7" fmla="*/ 7 h 21"/>
                      <a:gd name="T8" fmla="*/ 4 w 28"/>
                      <a:gd name="T9" fmla="*/ 8 h 21"/>
                      <a:gd name="T10" fmla="*/ 3 w 28"/>
                      <a:gd name="T11" fmla="*/ 13 h 21"/>
                      <a:gd name="T12" fmla="*/ 9 w 28"/>
                      <a:gd name="T13" fmla="*/ 18 h 21"/>
                      <a:gd name="T14" fmla="*/ 15 w 28"/>
                      <a:gd name="T15" fmla="*/ 21 h 21"/>
                      <a:gd name="T16" fmla="*/ 25 w 28"/>
                      <a:gd name="T17" fmla="*/ 18 h 21"/>
                      <a:gd name="T18" fmla="*/ 27 w 28"/>
                      <a:gd name="T19" fmla="*/ 6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8" h="21">
                        <a:moveTo>
                          <a:pt x="27" y="6"/>
                        </a:moveTo>
                        <a:cubicBezTo>
                          <a:pt x="26" y="4"/>
                          <a:pt x="18" y="5"/>
                          <a:pt x="16" y="5"/>
                        </a:cubicBezTo>
                        <a:cubicBezTo>
                          <a:pt x="14" y="4"/>
                          <a:pt x="7" y="2"/>
                          <a:pt x="6" y="1"/>
                        </a:cubicBezTo>
                        <a:cubicBezTo>
                          <a:pt x="5" y="0"/>
                          <a:pt x="4" y="6"/>
                          <a:pt x="2" y="7"/>
                        </a:cubicBezTo>
                        <a:cubicBezTo>
                          <a:pt x="0" y="8"/>
                          <a:pt x="3" y="9"/>
                          <a:pt x="4" y="8"/>
                        </a:cubicBezTo>
                        <a:cubicBezTo>
                          <a:pt x="4" y="8"/>
                          <a:pt x="4" y="12"/>
                          <a:pt x="3" y="13"/>
                        </a:cubicBezTo>
                        <a:cubicBezTo>
                          <a:pt x="2" y="15"/>
                          <a:pt x="8" y="16"/>
                          <a:pt x="9" y="18"/>
                        </a:cubicBezTo>
                        <a:cubicBezTo>
                          <a:pt x="10" y="20"/>
                          <a:pt x="13" y="21"/>
                          <a:pt x="15" y="21"/>
                        </a:cubicBezTo>
                        <a:cubicBezTo>
                          <a:pt x="18" y="20"/>
                          <a:pt x="23" y="18"/>
                          <a:pt x="25" y="18"/>
                        </a:cubicBezTo>
                        <a:cubicBezTo>
                          <a:pt x="26" y="17"/>
                          <a:pt x="28" y="8"/>
                          <a:pt x="27" y="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39" name="Freeform 336"/>
                  <p:cNvSpPr>
                    <a:spLocks/>
                  </p:cNvSpPr>
                  <p:nvPr/>
                </p:nvSpPr>
                <p:spPr bwMode="auto">
                  <a:xfrm>
                    <a:off x="6412758" y="2415642"/>
                    <a:ext cx="143343" cy="138719"/>
                  </a:xfrm>
                  <a:custGeom>
                    <a:avLst/>
                    <a:gdLst>
                      <a:gd name="T0" fmla="*/ 25 w 43"/>
                      <a:gd name="T1" fmla="*/ 15 h 41"/>
                      <a:gd name="T2" fmla="*/ 41 w 43"/>
                      <a:gd name="T3" fmla="*/ 5 h 41"/>
                      <a:gd name="T4" fmla="*/ 39 w 43"/>
                      <a:gd name="T5" fmla="*/ 0 h 41"/>
                      <a:gd name="T6" fmla="*/ 36 w 43"/>
                      <a:gd name="T7" fmla="*/ 2 h 41"/>
                      <a:gd name="T8" fmla="*/ 18 w 43"/>
                      <a:gd name="T9" fmla="*/ 7 h 41"/>
                      <a:gd name="T10" fmla="*/ 7 w 43"/>
                      <a:gd name="T11" fmla="*/ 14 h 41"/>
                      <a:gd name="T12" fmla="*/ 1 w 43"/>
                      <a:gd name="T13" fmla="*/ 31 h 41"/>
                      <a:gd name="T14" fmla="*/ 8 w 43"/>
                      <a:gd name="T15" fmla="*/ 40 h 41"/>
                      <a:gd name="T16" fmla="*/ 15 w 43"/>
                      <a:gd name="T17" fmla="*/ 40 h 41"/>
                      <a:gd name="T18" fmla="*/ 13 w 43"/>
                      <a:gd name="T19" fmla="*/ 27 h 41"/>
                      <a:gd name="T20" fmla="*/ 25 w 43"/>
                      <a:gd name="T21" fmla="*/ 15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3" h="41">
                        <a:moveTo>
                          <a:pt x="25" y="15"/>
                        </a:moveTo>
                        <a:cubicBezTo>
                          <a:pt x="28" y="12"/>
                          <a:pt x="40" y="8"/>
                          <a:pt x="41" y="5"/>
                        </a:cubicBezTo>
                        <a:cubicBezTo>
                          <a:pt x="43" y="2"/>
                          <a:pt x="40" y="0"/>
                          <a:pt x="39" y="0"/>
                        </a:cubicBezTo>
                        <a:cubicBezTo>
                          <a:pt x="38" y="0"/>
                          <a:pt x="36" y="1"/>
                          <a:pt x="36" y="2"/>
                        </a:cubicBezTo>
                        <a:cubicBezTo>
                          <a:pt x="36" y="2"/>
                          <a:pt x="22" y="5"/>
                          <a:pt x="18" y="7"/>
                        </a:cubicBezTo>
                        <a:cubicBezTo>
                          <a:pt x="14" y="9"/>
                          <a:pt x="9" y="12"/>
                          <a:pt x="7" y="14"/>
                        </a:cubicBezTo>
                        <a:cubicBezTo>
                          <a:pt x="5" y="16"/>
                          <a:pt x="2" y="30"/>
                          <a:pt x="1" y="31"/>
                        </a:cubicBezTo>
                        <a:cubicBezTo>
                          <a:pt x="0" y="33"/>
                          <a:pt x="6" y="38"/>
                          <a:pt x="8" y="40"/>
                        </a:cubicBezTo>
                        <a:cubicBezTo>
                          <a:pt x="11" y="41"/>
                          <a:pt x="14" y="41"/>
                          <a:pt x="15" y="40"/>
                        </a:cubicBezTo>
                        <a:cubicBezTo>
                          <a:pt x="16" y="40"/>
                          <a:pt x="14" y="30"/>
                          <a:pt x="13" y="27"/>
                        </a:cubicBezTo>
                        <a:cubicBezTo>
                          <a:pt x="11" y="24"/>
                          <a:pt x="22" y="18"/>
                          <a:pt x="25" y="1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0" name="Freeform 337"/>
                  <p:cNvSpPr>
                    <a:spLocks/>
                  </p:cNvSpPr>
                  <p:nvPr/>
                </p:nvSpPr>
                <p:spPr bwMode="auto">
                  <a:xfrm>
                    <a:off x="6445126" y="2311602"/>
                    <a:ext cx="41616" cy="48551"/>
                  </a:xfrm>
                  <a:custGeom>
                    <a:avLst/>
                    <a:gdLst>
                      <a:gd name="T0" fmla="*/ 0 w 12"/>
                      <a:gd name="T1" fmla="*/ 10 h 15"/>
                      <a:gd name="T2" fmla="*/ 12 w 12"/>
                      <a:gd name="T3" fmla="*/ 9 h 15"/>
                      <a:gd name="T4" fmla="*/ 0 w 12"/>
                      <a:gd name="T5" fmla="*/ 1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15">
                        <a:moveTo>
                          <a:pt x="0" y="10"/>
                        </a:moveTo>
                        <a:cubicBezTo>
                          <a:pt x="5" y="15"/>
                          <a:pt x="7" y="8"/>
                          <a:pt x="12" y="9"/>
                        </a:cubicBezTo>
                        <a:cubicBezTo>
                          <a:pt x="12" y="0"/>
                          <a:pt x="0" y="3"/>
                          <a:pt x="0" y="1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1" name="Freeform 338"/>
                  <p:cNvSpPr>
                    <a:spLocks/>
                  </p:cNvSpPr>
                  <p:nvPr/>
                </p:nvSpPr>
                <p:spPr bwMode="auto">
                  <a:xfrm>
                    <a:off x="6741063" y="2337034"/>
                    <a:ext cx="69361" cy="23120"/>
                  </a:xfrm>
                  <a:custGeom>
                    <a:avLst/>
                    <a:gdLst>
                      <a:gd name="T0" fmla="*/ 0 w 20"/>
                      <a:gd name="T1" fmla="*/ 4 h 7"/>
                      <a:gd name="T2" fmla="*/ 16 w 20"/>
                      <a:gd name="T3" fmla="*/ 7 h 7"/>
                      <a:gd name="T4" fmla="*/ 10 w 20"/>
                      <a:gd name="T5" fmla="*/ 0 h 7"/>
                      <a:gd name="T6" fmla="*/ 0 w 20"/>
                      <a:gd name="T7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7">
                        <a:moveTo>
                          <a:pt x="0" y="4"/>
                        </a:moveTo>
                        <a:cubicBezTo>
                          <a:pt x="0" y="6"/>
                          <a:pt x="13" y="7"/>
                          <a:pt x="16" y="7"/>
                        </a:cubicBezTo>
                        <a:cubicBezTo>
                          <a:pt x="20" y="6"/>
                          <a:pt x="16" y="0"/>
                          <a:pt x="10" y="0"/>
                        </a:cubicBezTo>
                        <a:cubicBezTo>
                          <a:pt x="5" y="1"/>
                          <a:pt x="0" y="2"/>
                          <a:pt x="0" y="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2" name="Freeform 339"/>
                  <p:cNvSpPr>
                    <a:spLocks/>
                  </p:cNvSpPr>
                  <p:nvPr/>
                </p:nvSpPr>
                <p:spPr bwMode="auto">
                  <a:xfrm>
                    <a:off x="5194333" y="2651466"/>
                    <a:ext cx="64737" cy="43927"/>
                  </a:xfrm>
                  <a:custGeom>
                    <a:avLst/>
                    <a:gdLst>
                      <a:gd name="T0" fmla="*/ 2 w 19"/>
                      <a:gd name="T1" fmla="*/ 5 h 13"/>
                      <a:gd name="T2" fmla="*/ 4 w 19"/>
                      <a:gd name="T3" fmla="*/ 12 h 13"/>
                      <a:gd name="T4" fmla="*/ 14 w 19"/>
                      <a:gd name="T5" fmla="*/ 5 h 13"/>
                      <a:gd name="T6" fmla="*/ 18 w 19"/>
                      <a:gd name="T7" fmla="*/ 7 h 13"/>
                      <a:gd name="T8" fmla="*/ 8 w 19"/>
                      <a:gd name="T9" fmla="*/ 1 h 13"/>
                      <a:gd name="T10" fmla="*/ 2 w 19"/>
                      <a:gd name="T11" fmla="*/ 5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" h="13">
                        <a:moveTo>
                          <a:pt x="2" y="5"/>
                        </a:moveTo>
                        <a:cubicBezTo>
                          <a:pt x="0" y="6"/>
                          <a:pt x="1" y="12"/>
                          <a:pt x="4" y="12"/>
                        </a:cubicBezTo>
                        <a:cubicBezTo>
                          <a:pt x="6" y="13"/>
                          <a:pt x="10" y="3"/>
                          <a:pt x="14" y="5"/>
                        </a:cubicBezTo>
                        <a:cubicBezTo>
                          <a:pt x="17" y="7"/>
                          <a:pt x="19" y="8"/>
                          <a:pt x="18" y="7"/>
                        </a:cubicBezTo>
                        <a:cubicBezTo>
                          <a:pt x="18" y="6"/>
                          <a:pt x="9" y="2"/>
                          <a:pt x="8" y="1"/>
                        </a:cubicBezTo>
                        <a:cubicBezTo>
                          <a:pt x="7" y="0"/>
                          <a:pt x="3" y="4"/>
                          <a:pt x="2" y="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3" name="Freeform 340"/>
                  <p:cNvSpPr>
                    <a:spLocks/>
                  </p:cNvSpPr>
                  <p:nvPr/>
                </p:nvSpPr>
                <p:spPr bwMode="auto">
                  <a:xfrm>
                    <a:off x="5309934" y="3361252"/>
                    <a:ext cx="23120" cy="18496"/>
                  </a:xfrm>
                  <a:custGeom>
                    <a:avLst/>
                    <a:gdLst>
                      <a:gd name="T0" fmla="*/ 0 w 7"/>
                      <a:gd name="T1" fmla="*/ 4 h 5"/>
                      <a:gd name="T2" fmla="*/ 6 w 7"/>
                      <a:gd name="T3" fmla="*/ 3 h 5"/>
                      <a:gd name="T4" fmla="*/ 5 w 7"/>
                      <a:gd name="T5" fmla="*/ 0 h 5"/>
                      <a:gd name="T6" fmla="*/ 0 w 7"/>
                      <a:gd name="T7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" h="5">
                        <a:moveTo>
                          <a:pt x="0" y="4"/>
                        </a:moveTo>
                        <a:cubicBezTo>
                          <a:pt x="0" y="5"/>
                          <a:pt x="5" y="5"/>
                          <a:pt x="6" y="3"/>
                        </a:cubicBezTo>
                        <a:cubicBezTo>
                          <a:pt x="7" y="1"/>
                          <a:pt x="7" y="0"/>
                          <a:pt x="5" y="0"/>
                        </a:cubicBezTo>
                        <a:cubicBezTo>
                          <a:pt x="4" y="0"/>
                          <a:pt x="0" y="3"/>
                          <a:pt x="0" y="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4" name="Freeform 341"/>
                  <p:cNvSpPr>
                    <a:spLocks/>
                  </p:cNvSpPr>
                  <p:nvPr/>
                </p:nvSpPr>
                <p:spPr bwMode="auto">
                  <a:xfrm>
                    <a:off x="5131909" y="3305763"/>
                    <a:ext cx="161839" cy="73985"/>
                  </a:xfrm>
                  <a:custGeom>
                    <a:avLst/>
                    <a:gdLst>
                      <a:gd name="T0" fmla="*/ 28 w 48"/>
                      <a:gd name="T1" fmla="*/ 12 h 22"/>
                      <a:gd name="T2" fmla="*/ 30 w 48"/>
                      <a:gd name="T3" fmla="*/ 17 h 22"/>
                      <a:gd name="T4" fmla="*/ 39 w 48"/>
                      <a:gd name="T5" fmla="*/ 21 h 22"/>
                      <a:gd name="T6" fmla="*/ 46 w 48"/>
                      <a:gd name="T7" fmla="*/ 19 h 22"/>
                      <a:gd name="T8" fmla="*/ 41 w 48"/>
                      <a:gd name="T9" fmla="*/ 11 h 22"/>
                      <a:gd name="T10" fmla="*/ 32 w 48"/>
                      <a:gd name="T11" fmla="*/ 6 h 22"/>
                      <a:gd name="T12" fmla="*/ 25 w 48"/>
                      <a:gd name="T13" fmla="*/ 2 h 22"/>
                      <a:gd name="T14" fmla="*/ 9 w 48"/>
                      <a:gd name="T15" fmla="*/ 0 h 22"/>
                      <a:gd name="T16" fmla="*/ 1 w 48"/>
                      <a:gd name="T17" fmla="*/ 5 h 22"/>
                      <a:gd name="T18" fmla="*/ 8 w 48"/>
                      <a:gd name="T19" fmla="*/ 6 h 22"/>
                      <a:gd name="T20" fmla="*/ 20 w 48"/>
                      <a:gd name="T21" fmla="*/ 9 h 22"/>
                      <a:gd name="T22" fmla="*/ 28 w 48"/>
                      <a:gd name="T23" fmla="*/ 12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8" h="22">
                        <a:moveTo>
                          <a:pt x="28" y="12"/>
                        </a:moveTo>
                        <a:cubicBezTo>
                          <a:pt x="31" y="11"/>
                          <a:pt x="30" y="15"/>
                          <a:pt x="30" y="17"/>
                        </a:cubicBezTo>
                        <a:cubicBezTo>
                          <a:pt x="31" y="18"/>
                          <a:pt x="37" y="20"/>
                          <a:pt x="39" y="21"/>
                        </a:cubicBezTo>
                        <a:cubicBezTo>
                          <a:pt x="40" y="22"/>
                          <a:pt x="43" y="19"/>
                          <a:pt x="46" y="19"/>
                        </a:cubicBezTo>
                        <a:cubicBezTo>
                          <a:pt x="48" y="19"/>
                          <a:pt x="45" y="10"/>
                          <a:pt x="41" y="11"/>
                        </a:cubicBezTo>
                        <a:cubicBezTo>
                          <a:pt x="36" y="11"/>
                          <a:pt x="33" y="7"/>
                          <a:pt x="32" y="6"/>
                        </a:cubicBezTo>
                        <a:cubicBezTo>
                          <a:pt x="31" y="6"/>
                          <a:pt x="26" y="3"/>
                          <a:pt x="25" y="2"/>
                        </a:cubicBezTo>
                        <a:cubicBezTo>
                          <a:pt x="23" y="1"/>
                          <a:pt x="12" y="0"/>
                          <a:pt x="9" y="0"/>
                        </a:cubicBezTo>
                        <a:cubicBezTo>
                          <a:pt x="5" y="0"/>
                          <a:pt x="1" y="3"/>
                          <a:pt x="1" y="5"/>
                        </a:cubicBezTo>
                        <a:cubicBezTo>
                          <a:pt x="0" y="6"/>
                          <a:pt x="6" y="7"/>
                          <a:pt x="8" y="6"/>
                        </a:cubicBezTo>
                        <a:cubicBezTo>
                          <a:pt x="10" y="5"/>
                          <a:pt x="19" y="7"/>
                          <a:pt x="20" y="9"/>
                        </a:cubicBezTo>
                        <a:cubicBezTo>
                          <a:pt x="22" y="11"/>
                          <a:pt x="26" y="12"/>
                          <a:pt x="28" y="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5" name="Freeform 342"/>
                  <p:cNvSpPr>
                    <a:spLocks/>
                  </p:cNvSpPr>
                  <p:nvPr/>
                </p:nvSpPr>
                <p:spPr bwMode="auto">
                  <a:xfrm>
                    <a:off x="5189711" y="3365876"/>
                    <a:ext cx="25431" cy="13872"/>
                  </a:xfrm>
                  <a:custGeom>
                    <a:avLst/>
                    <a:gdLst>
                      <a:gd name="T0" fmla="*/ 0 w 8"/>
                      <a:gd name="T1" fmla="*/ 3 h 4"/>
                      <a:gd name="T2" fmla="*/ 7 w 8"/>
                      <a:gd name="T3" fmla="*/ 3 h 4"/>
                      <a:gd name="T4" fmla="*/ 7 w 8"/>
                      <a:gd name="T5" fmla="*/ 1 h 4"/>
                      <a:gd name="T6" fmla="*/ 0 w 8"/>
                      <a:gd name="T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4">
                        <a:moveTo>
                          <a:pt x="0" y="3"/>
                        </a:moveTo>
                        <a:cubicBezTo>
                          <a:pt x="0" y="4"/>
                          <a:pt x="5" y="3"/>
                          <a:pt x="7" y="3"/>
                        </a:cubicBezTo>
                        <a:cubicBezTo>
                          <a:pt x="8" y="3"/>
                          <a:pt x="8" y="2"/>
                          <a:pt x="7" y="1"/>
                        </a:cubicBezTo>
                        <a:cubicBezTo>
                          <a:pt x="5" y="0"/>
                          <a:pt x="0" y="2"/>
                          <a:pt x="0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6" name="Freeform 343"/>
                  <p:cNvSpPr>
                    <a:spLocks/>
                  </p:cNvSpPr>
                  <p:nvPr/>
                </p:nvSpPr>
                <p:spPr bwMode="auto">
                  <a:xfrm>
                    <a:off x="5192022" y="3273395"/>
                    <a:ext cx="13872" cy="20807"/>
                  </a:xfrm>
                  <a:custGeom>
                    <a:avLst/>
                    <a:gdLst>
                      <a:gd name="T0" fmla="*/ 3 w 4"/>
                      <a:gd name="T1" fmla="*/ 1 h 6"/>
                      <a:gd name="T2" fmla="*/ 0 w 4"/>
                      <a:gd name="T3" fmla="*/ 4 h 6"/>
                      <a:gd name="T4" fmla="*/ 2 w 4"/>
                      <a:gd name="T5" fmla="*/ 6 h 6"/>
                      <a:gd name="T6" fmla="*/ 3 w 4"/>
                      <a:gd name="T7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6">
                        <a:moveTo>
                          <a:pt x="3" y="1"/>
                        </a:moveTo>
                        <a:cubicBezTo>
                          <a:pt x="1" y="0"/>
                          <a:pt x="0" y="3"/>
                          <a:pt x="0" y="4"/>
                        </a:cubicBezTo>
                        <a:cubicBezTo>
                          <a:pt x="0" y="5"/>
                          <a:pt x="1" y="6"/>
                          <a:pt x="2" y="6"/>
                        </a:cubicBezTo>
                        <a:cubicBezTo>
                          <a:pt x="3" y="6"/>
                          <a:pt x="4" y="2"/>
                          <a:pt x="3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7" name="Freeform 344"/>
                  <p:cNvSpPr>
                    <a:spLocks/>
                  </p:cNvSpPr>
                  <p:nvPr/>
                </p:nvSpPr>
                <p:spPr bwMode="auto">
                  <a:xfrm>
                    <a:off x="5226701" y="3273395"/>
                    <a:ext cx="16183" cy="20807"/>
                  </a:xfrm>
                  <a:custGeom>
                    <a:avLst/>
                    <a:gdLst>
                      <a:gd name="T0" fmla="*/ 4 w 5"/>
                      <a:gd name="T1" fmla="*/ 2 h 6"/>
                      <a:gd name="T2" fmla="*/ 1 w 5"/>
                      <a:gd name="T3" fmla="*/ 0 h 6"/>
                      <a:gd name="T4" fmla="*/ 0 w 5"/>
                      <a:gd name="T5" fmla="*/ 4 h 6"/>
                      <a:gd name="T6" fmla="*/ 4 w 5"/>
                      <a:gd name="T7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6">
                        <a:moveTo>
                          <a:pt x="4" y="2"/>
                        </a:moveTo>
                        <a:cubicBezTo>
                          <a:pt x="4" y="1"/>
                          <a:pt x="2" y="0"/>
                          <a:pt x="1" y="0"/>
                        </a:cubicBezTo>
                        <a:cubicBezTo>
                          <a:pt x="0" y="0"/>
                          <a:pt x="0" y="2"/>
                          <a:pt x="0" y="4"/>
                        </a:cubicBezTo>
                        <a:cubicBezTo>
                          <a:pt x="0" y="6"/>
                          <a:pt x="5" y="3"/>
                          <a:pt x="4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8" name="Freeform 345"/>
                  <p:cNvSpPr>
                    <a:spLocks/>
                  </p:cNvSpPr>
                  <p:nvPr/>
                </p:nvSpPr>
                <p:spPr bwMode="auto">
                  <a:xfrm>
                    <a:off x="5245197" y="3294204"/>
                    <a:ext cx="30055" cy="34679"/>
                  </a:xfrm>
                  <a:custGeom>
                    <a:avLst/>
                    <a:gdLst>
                      <a:gd name="T0" fmla="*/ 7 w 9"/>
                      <a:gd name="T1" fmla="*/ 9 h 10"/>
                      <a:gd name="T2" fmla="*/ 8 w 9"/>
                      <a:gd name="T3" fmla="*/ 5 h 10"/>
                      <a:gd name="T4" fmla="*/ 3 w 9"/>
                      <a:gd name="T5" fmla="*/ 1 h 10"/>
                      <a:gd name="T6" fmla="*/ 0 w 9"/>
                      <a:gd name="T7" fmla="*/ 5 h 10"/>
                      <a:gd name="T8" fmla="*/ 2 w 9"/>
                      <a:gd name="T9" fmla="*/ 6 h 10"/>
                      <a:gd name="T10" fmla="*/ 7 w 9"/>
                      <a:gd name="T11" fmla="*/ 9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10">
                        <a:moveTo>
                          <a:pt x="7" y="9"/>
                        </a:moveTo>
                        <a:cubicBezTo>
                          <a:pt x="9" y="8"/>
                          <a:pt x="9" y="5"/>
                          <a:pt x="8" y="5"/>
                        </a:cubicBezTo>
                        <a:cubicBezTo>
                          <a:pt x="7" y="5"/>
                          <a:pt x="4" y="1"/>
                          <a:pt x="3" y="1"/>
                        </a:cubicBezTo>
                        <a:cubicBezTo>
                          <a:pt x="1" y="0"/>
                          <a:pt x="0" y="3"/>
                          <a:pt x="0" y="5"/>
                        </a:cubicBezTo>
                        <a:cubicBezTo>
                          <a:pt x="0" y="6"/>
                          <a:pt x="1" y="7"/>
                          <a:pt x="2" y="6"/>
                        </a:cubicBezTo>
                        <a:cubicBezTo>
                          <a:pt x="3" y="6"/>
                          <a:pt x="5" y="10"/>
                          <a:pt x="7" y="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9" name="Freeform 346"/>
                  <p:cNvSpPr>
                    <a:spLocks/>
                  </p:cNvSpPr>
                  <p:nvPr/>
                </p:nvSpPr>
                <p:spPr bwMode="auto">
                  <a:xfrm>
                    <a:off x="7321375" y="3610948"/>
                    <a:ext cx="53175" cy="43927"/>
                  </a:xfrm>
                  <a:custGeom>
                    <a:avLst/>
                    <a:gdLst>
                      <a:gd name="T0" fmla="*/ 12 w 16"/>
                      <a:gd name="T1" fmla="*/ 2 h 13"/>
                      <a:gd name="T2" fmla="*/ 5 w 16"/>
                      <a:gd name="T3" fmla="*/ 2 h 13"/>
                      <a:gd name="T4" fmla="*/ 2 w 16"/>
                      <a:gd name="T5" fmla="*/ 5 h 13"/>
                      <a:gd name="T6" fmla="*/ 3 w 16"/>
                      <a:gd name="T7" fmla="*/ 8 h 13"/>
                      <a:gd name="T8" fmla="*/ 14 w 16"/>
                      <a:gd name="T9" fmla="*/ 13 h 13"/>
                      <a:gd name="T10" fmla="*/ 16 w 16"/>
                      <a:gd name="T11" fmla="*/ 0 h 13"/>
                      <a:gd name="T12" fmla="*/ 12 w 16"/>
                      <a:gd name="T13" fmla="*/ 2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" h="13">
                        <a:moveTo>
                          <a:pt x="12" y="2"/>
                        </a:moveTo>
                        <a:cubicBezTo>
                          <a:pt x="11" y="3"/>
                          <a:pt x="5" y="3"/>
                          <a:pt x="5" y="2"/>
                        </a:cubicBezTo>
                        <a:cubicBezTo>
                          <a:pt x="4" y="1"/>
                          <a:pt x="3" y="5"/>
                          <a:pt x="2" y="5"/>
                        </a:cubicBezTo>
                        <a:cubicBezTo>
                          <a:pt x="0" y="6"/>
                          <a:pt x="1" y="9"/>
                          <a:pt x="3" y="8"/>
                        </a:cubicBezTo>
                        <a:cubicBezTo>
                          <a:pt x="4" y="7"/>
                          <a:pt x="9" y="10"/>
                          <a:pt x="14" y="13"/>
                        </a:cubicBezTo>
                        <a:cubicBezTo>
                          <a:pt x="15" y="9"/>
                          <a:pt x="15" y="4"/>
                          <a:pt x="16" y="0"/>
                        </a:cubicBezTo>
                        <a:cubicBezTo>
                          <a:pt x="14" y="1"/>
                          <a:pt x="13" y="2"/>
                          <a:pt x="1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50" name="Freeform 347"/>
                  <p:cNvSpPr>
                    <a:spLocks/>
                  </p:cNvSpPr>
                  <p:nvPr/>
                </p:nvSpPr>
                <p:spPr bwMode="auto">
                  <a:xfrm>
                    <a:off x="5309934" y="2429514"/>
                    <a:ext cx="6935" cy="9248"/>
                  </a:xfrm>
                  <a:custGeom>
                    <a:avLst/>
                    <a:gdLst>
                      <a:gd name="T0" fmla="*/ 2 w 2"/>
                      <a:gd name="T1" fmla="*/ 1 h 3"/>
                      <a:gd name="T2" fmla="*/ 0 w 2"/>
                      <a:gd name="T3" fmla="*/ 2 h 3"/>
                      <a:gd name="T4" fmla="*/ 2 w 2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" h="3">
                        <a:moveTo>
                          <a:pt x="2" y="1"/>
                        </a:move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1" y="3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51" name="Freeform 348"/>
                  <p:cNvSpPr>
                    <a:spLocks/>
                  </p:cNvSpPr>
                  <p:nvPr/>
                </p:nvSpPr>
                <p:spPr bwMode="auto">
                  <a:xfrm>
                    <a:off x="5450966" y="2852611"/>
                    <a:ext cx="11559" cy="11559"/>
                  </a:xfrm>
                  <a:custGeom>
                    <a:avLst/>
                    <a:gdLst>
                      <a:gd name="T0" fmla="*/ 2 w 3"/>
                      <a:gd name="T1" fmla="*/ 1 h 3"/>
                      <a:gd name="T2" fmla="*/ 1 w 3"/>
                      <a:gd name="T3" fmla="*/ 2 h 3"/>
                      <a:gd name="T4" fmla="*/ 2 w 3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2" y="1"/>
                        </a:moveTo>
                        <a:cubicBezTo>
                          <a:pt x="2" y="0"/>
                          <a:pt x="0" y="2"/>
                          <a:pt x="1" y="2"/>
                        </a:cubicBezTo>
                        <a:cubicBezTo>
                          <a:pt x="1" y="3"/>
                          <a:pt x="3" y="2"/>
                          <a:pt x="2" y="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50" name="Freeform 349"/>
              <p:cNvSpPr>
                <a:spLocks/>
              </p:cNvSpPr>
              <p:nvPr/>
            </p:nvSpPr>
            <p:spPr bwMode="auto">
              <a:xfrm>
                <a:off x="6581534" y="1507622"/>
                <a:ext cx="1216112" cy="832321"/>
              </a:xfrm>
              <a:custGeom>
                <a:avLst/>
                <a:gdLst>
                  <a:gd name="T0" fmla="*/ 361 w 361"/>
                  <a:gd name="T1" fmla="*/ 176 h 247"/>
                  <a:gd name="T2" fmla="*/ 317 w 361"/>
                  <a:gd name="T3" fmla="*/ 111 h 247"/>
                  <a:gd name="T4" fmla="*/ 318 w 361"/>
                  <a:gd name="T5" fmla="*/ 96 h 247"/>
                  <a:gd name="T6" fmla="*/ 222 w 361"/>
                  <a:gd name="T7" fmla="*/ 0 h 247"/>
                  <a:gd name="T8" fmla="*/ 133 w 361"/>
                  <a:gd name="T9" fmla="*/ 59 h 247"/>
                  <a:gd name="T10" fmla="*/ 96 w 361"/>
                  <a:gd name="T11" fmla="*/ 51 h 247"/>
                  <a:gd name="T12" fmla="*/ 0 w 361"/>
                  <a:gd name="T13" fmla="*/ 149 h 247"/>
                  <a:gd name="T14" fmla="*/ 88 w 361"/>
                  <a:gd name="T15" fmla="*/ 247 h 247"/>
                  <a:gd name="T16" fmla="*/ 294 w 361"/>
                  <a:gd name="T17" fmla="*/ 247 h 247"/>
                  <a:gd name="T18" fmla="*/ 361 w 361"/>
                  <a:gd name="T19" fmla="*/ 17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1" h="247">
                    <a:moveTo>
                      <a:pt x="361" y="176"/>
                    </a:moveTo>
                    <a:cubicBezTo>
                      <a:pt x="361" y="147"/>
                      <a:pt x="342" y="121"/>
                      <a:pt x="317" y="111"/>
                    </a:cubicBezTo>
                    <a:cubicBezTo>
                      <a:pt x="317" y="106"/>
                      <a:pt x="318" y="101"/>
                      <a:pt x="318" y="96"/>
                    </a:cubicBezTo>
                    <a:cubicBezTo>
                      <a:pt x="318" y="43"/>
                      <a:pt x="275" y="0"/>
                      <a:pt x="222" y="0"/>
                    </a:cubicBezTo>
                    <a:cubicBezTo>
                      <a:pt x="182" y="0"/>
                      <a:pt x="148" y="24"/>
                      <a:pt x="133" y="59"/>
                    </a:cubicBezTo>
                    <a:cubicBezTo>
                      <a:pt x="122" y="54"/>
                      <a:pt x="109" y="51"/>
                      <a:pt x="96" y="51"/>
                    </a:cubicBezTo>
                    <a:cubicBezTo>
                      <a:pt x="43" y="51"/>
                      <a:pt x="0" y="96"/>
                      <a:pt x="0" y="149"/>
                    </a:cubicBezTo>
                    <a:cubicBezTo>
                      <a:pt x="0" y="200"/>
                      <a:pt x="38" y="245"/>
                      <a:pt x="88" y="247"/>
                    </a:cubicBezTo>
                    <a:cubicBezTo>
                      <a:pt x="294" y="247"/>
                      <a:pt x="294" y="247"/>
                      <a:pt x="294" y="247"/>
                    </a:cubicBezTo>
                    <a:cubicBezTo>
                      <a:pt x="331" y="247"/>
                      <a:pt x="361" y="214"/>
                      <a:pt x="361" y="1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315"/>
              <p:cNvSpPr>
                <a:spLocks/>
              </p:cNvSpPr>
              <p:nvPr/>
            </p:nvSpPr>
            <p:spPr bwMode="auto">
              <a:xfrm>
                <a:off x="5360798" y="3000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252" name="Group 251"/>
              <p:cNvGrpSpPr/>
              <p:nvPr/>
            </p:nvGrpSpPr>
            <p:grpSpPr>
              <a:xfrm>
                <a:off x="5208205" y="2910411"/>
                <a:ext cx="2531643" cy="1579096"/>
                <a:chOff x="5208205" y="2910411"/>
                <a:chExt cx="2531643" cy="1579096"/>
              </a:xfrm>
            </p:grpSpPr>
            <p:sp>
              <p:nvSpPr>
                <p:cNvPr id="253" name="Freeform 362"/>
                <p:cNvSpPr>
                  <a:spLocks/>
                </p:cNvSpPr>
                <p:nvPr/>
              </p:nvSpPr>
              <p:spPr bwMode="auto">
                <a:xfrm>
                  <a:off x="5208205" y="3587827"/>
                  <a:ext cx="1731690" cy="901680"/>
                </a:xfrm>
                <a:custGeom>
                  <a:avLst/>
                  <a:gdLst>
                    <a:gd name="T0" fmla="*/ 466 w 514"/>
                    <a:gd name="T1" fmla="*/ 0 h 268"/>
                    <a:gd name="T2" fmla="*/ 463 w 514"/>
                    <a:gd name="T3" fmla="*/ 2 h 268"/>
                    <a:gd name="T4" fmla="*/ 320 w 514"/>
                    <a:gd name="T5" fmla="*/ 120 h 268"/>
                    <a:gd name="T6" fmla="*/ 204 w 514"/>
                    <a:gd name="T7" fmla="*/ 189 h 268"/>
                    <a:gd name="T8" fmla="*/ 91 w 514"/>
                    <a:gd name="T9" fmla="*/ 219 h 268"/>
                    <a:gd name="T10" fmla="*/ 7 w 514"/>
                    <a:gd name="T11" fmla="*/ 183 h 268"/>
                    <a:gd name="T12" fmla="*/ 0 w 514"/>
                    <a:gd name="T13" fmla="*/ 175 h 268"/>
                    <a:gd name="T14" fmla="*/ 4 w 514"/>
                    <a:gd name="T15" fmla="*/ 185 h 268"/>
                    <a:gd name="T16" fmla="*/ 54 w 514"/>
                    <a:gd name="T17" fmla="*/ 246 h 268"/>
                    <a:gd name="T18" fmla="*/ 139 w 514"/>
                    <a:gd name="T19" fmla="*/ 268 h 268"/>
                    <a:gd name="T20" fmla="*/ 514 w 514"/>
                    <a:gd name="T21" fmla="*/ 54 h 268"/>
                    <a:gd name="T22" fmla="*/ 511 w 514"/>
                    <a:gd name="T23" fmla="*/ 51 h 268"/>
                    <a:gd name="T24" fmla="*/ 139 w 514"/>
                    <a:gd name="T25" fmla="*/ 264 h 268"/>
                    <a:gd name="T26" fmla="*/ 56 w 514"/>
                    <a:gd name="T27" fmla="*/ 243 h 268"/>
                    <a:gd name="T28" fmla="*/ 8 w 514"/>
                    <a:gd name="T29" fmla="*/ 184 h 268"/>
                    <a:gd name="T30" fmla="*/ 6 w 514"/>
                    <a:gd name="T31" fmla="*/ 185 h 268"/>
                    <a:gd name="T32" fmla="*/ 4 w 514"/>
                    <a:gd name="T33" fmla="*/ 186 h 268"/>
                    <a:gd name="T34" fmla="*/ 91 w 514"/>
                    <a:gd name="T35" fmla="*/ 223 h 268"/>
                    <a:gd name="T36" fmla="*/ 214 w 514"/>
                    <a:gd name="T37" fmla="*/ 189 h 268"/>
                    <a:gd name="T38" fmla="*/ 469 w 514"/>
                    <a:gd name="T39" fmla="*/ 3 h 268"/>
                    <a:gd name="T40" fmla="*/ 466 w 514"/>
                    <a:gd name="T41" fmla="*/ 0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14" h="268">
                      <a:moveTo>
                        <a:pt x="466" y="0"/>
                      </a:moveTo>
                      <a:cubicBezTo>
                        <a:pt x="466" y="0"/>
                        <a:pt x="465" y="1"/>
                        <a:pt x="463" y="2"/>
                      </a:cubicBezTo>
                      <a:cubicBezTo>
                        <a:pt x="451" y="14"/>
                        <a:pt x="392" y="69"/>
                        <a:pt x="320" y="120"/>
                      </a:cubicBezTo>
                      <a:cubicBezTo>
                        <a:pt x="284" y="146"/>
                        <a:pt x="244" y="170"/>
                        <a:pt x="204" y="189"/>
                      </a:cubicBezTo>
                      <a:cubicBezTo>
                        <a:pt x="165" y="207"/>
                        <a:pt x="126" y="219"/>
                        <a:pt x="91" y="219"/>
                      </a:cubicBezTo>
                      <a:cubicBezTo>
                        <a:pt x="58" y="219"/>
                        <a:pt x="30" y="209"/>
                        <a:pt x="7" y="183"/>
                      </a:cubicBezTo>
                      <a:cubicBezTo>
                        <a:pt x="0" y="175"/>
                        <a:pt x="0" y="175"/>
                        <a:pt x="0" y="175"/>
                      </a:cubicBezTo>
                      <a:cubicBezTo>
                        <a:pt x="4" y="185"/>
                        <a:pt x="4" y="185"/>
                        <a:pt x="4" y="185"/>
                      </a:cubicBezTo>
                      <a:cubicBezTo>
                        <a:pt x="14" y="212"/>
                        <a:pt x="31" y="232"/>
                        <a:pt x="54" y="246"/>
                      </a:cubicBezTo>
                      <a:cubicBezTo>
                        <a:pt x="77" y="261"/>
                        <a:pt x="106" y="268"/>
                        <a:pt x="139" y="268"/>
                      </a:cubicBezTo>
                      <a:cubicBezTo>
                        <a:pt x="236" y="268"/>
                        <a:pt x="372" y="205"/>
                        <a:pt x="514" y="54"/>
                      </a:cubicBezTo>
                      <a:cubicBezTo>
                        <a:pt x="511" y="51"/>
                        <a:pt x="511" y="51"/>
                        <a:pt x="511" y="51"/>
                      </a:cubicBezTo>
                      <a:cubicBezTo>
                        <a:pt x="369" y="201"/>
                        <a:pt x="234" y="264"/>
                        <a:pt x="139" y="264"/>
                      </a:cubicBezTo>
                      <a:cubicBezTo>
                        <a:pt x="106" y="264"/>
                        <a:pt x="78" y="257"/>
                        <a:pt x="56" y="243"/>
                      </a:cubicBezTo>
                      <a:cubicBezTo>
                        <a:pt x="34" y="229"/>
                        <a:pt x="17" y="209"/>
                        <a:pt x="8" y="184"/>
                      </a:cubicBezTo>
                      <a:cubicBezTo>
                        <a:pt x="6" y="185"/>
                        <a:pt x="6" y="185"/>
                        <a:pt x="6" y="185"/>
                      </a:cubicBezTo>
                      <a:cubicBezTo>
                        <a:pt x="4" y="186"/>
                        <a:pt x="4" y="186"/>
                        <a:pt x="4" y="186"/>
                      </a:cubicBezTo>
                      <a:cubicBezTo>
                        <a:pt x="27" y="212"/>
                        <a:pt x="57" y="223"/>
                        <a:pt x="91" y="223"/>
                      </a:cubicBezTo>
                      <a:cubicBezTo>
                        <a:pt x="129" y="223"/>
                        <a:pt x="171" y="209"/>
                        <a:pt x="214" y="189"/>
                      </a:cubicBezTo>
                      <a:cubicBezTo>
                        <a:pt x="341" y="127"/>
                        <a:pt x="468" y="3"/>
                        <a:pt x="469" y="3"/>
                      </a:cubicBezTo>
                      <a:lnTo>
                        <a:pt x="46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4" name="Freeform 363"/>
                <p:cNvSpPr>
                  <a:spLocks/>
                </p:cNvSpPr>
                <p:nvPr/>
              </p:nvSpPr>
              <p:spPr bwMode="auto">
                <a:xfrm>
                  <a:off x="6563038" y="3654875"/>
                  <a:ext cx="309809" cy="279751"/>
                </a:xfrm>
                <a:custGeom>
                  <a:avLst/>
                  <a:gdLst>
                    <a:gd name="T0" fmla="*/ 85 w 92"/>
                    <a:gd name="T1" fmla="*/ 10 h 83"/>
                    <a:gd name="T2" fmla="*/ 45 w 92"/>
                    <a:gd name="T3" fmla="*/ 17 h 83"/>
                    <a:gd name="T4" fmla="*/ 0 w 92"/>
                    <a:gd name="T5" fmla="*/ 83 h 83"/>
                    <a:gd name="T6" fmla="*/ 71 w 92"/>
                    <a:gd name="T7" fmla="*/ 47 h 83"/>
                    <a:gd name="T8" fmla="*/ 85 w 92"/>
                    <a:gd name="T9" fmla="*/ 1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83">
                      <a:moveTo>
                        <a:pt x="85" y="10"/>
                      </a:moveTo>
                      <a:cubicBezTo>
                        <a:pt x="77" y="1"/>
                        <a:pt x="66" y="0"/>
                        <a:pt x="45" y="17"/>
                      </a:cubicBezTo>
                      <a:cubicBezTo>
                        <a:pt x="35" y="26"/>
                        <a:pt x="19" y="46"/>
                        <a:pt x="0" y="83"/>
                      </a:cubicBezTo>
                      <a:cubicBezTo>
                        <a:pt x="39" y="70"/>
                        <a:pt x="61" y="56"/>
                        <a:pt x="71" y="47"/>
                      </a:cubicBezTo>
                      <a:cubicBezTo>
                        <a:pt x="92" y="29"/>
                        <a:pt x="92" y="18"/>
                        <a:pt x="85" y="1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5" name="Freeform 364"/>
                <p:cNvSpPr>
                  <a:spLocks/>
                </p:cNvSpPr>
                <p:nvPr/>
              </p:nvSpPr>
              <p:spPr bwMode="auto">
                <a:xfrm>
                  <a:off x="6616214" y="3264147"/>
                  <a:ext cx="670480" cy="679728"/>
                </a:xfrm>
                <a:custGeom>
                  <a:avLst/>
                  <a:gdLst>
                    <a:gd name="T0" fmla="*/ 101 w 199"/>
                    <a:gd name="T1" fmla="*/ 97 h 202"/>
                    <a:gd name="T2" fmla="*/ 125 w 199"/>
                    <a:gd name="T3" fmla="*/ 202 h 202"/>
                    <a:gd name="T4" fmla="*/ 148 w 199"/>
                    <a:gd name="T5" fmla="*/ 187 h 202"/>
                    <a:gd name="T6" fmla="*/ 164 w 199"/>
                    <a:gd name="T7" fmla="*/ 43 h 202"/>
                    <a:gd name="T8" fmla="*/ 19 w 199"/>
                    <a:gd name="T9" fmla="*/ 39 h 202"/>
                    <a:gd name="T10" fmla="*/ 0 w 199"/>
                    <a:gd name="T11" fmla="*/ 60 h 202"/>
                    <a:gd name="T12" fmla="*/ 101 w 199"/>
                    <a:gd name="T13" fmla="*/ 97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9" h="202">
                      <a:moveTo>
                        <a:pt x="101" y="97"/>
                      </a:moveTo>
                      <a:cubicBezTo>
                        <a:pt x="131" y="131"/>
                        <a:pt x="140" y="174"/>
                        <a:pt x="125" y="202"/>
                      </a:cubicBezTo>
                      <a:cubicBezTo>
                        <a:pt x="133" y="198"/>
                        <a:pt x="141" y="193"/>
                        <a:pt x="148" y="187"/>
                      </a:cubicBezTo>
                      <a:cubicBezTo>
                        <a:pt x="192" y="148"/>
                        <a:pt x="199" y="84"/>
                        <a:pt x="164" y="43"/>
                      </a:cubicBezTo>
                      <a:cubicBezTo>
                        <a:pt x="128" y="2"/>
                        <a:pt x="63" y="0"/>
                        <a:pt x="19" y="39"/>
                      </a:cubicBezTo>
                      <a:cubicBezTo>
                        <a:pt x="12" y="45"/>
                        <a:pt x="5" y="52"/>
                        <a:pt x="0" y="60"/>
                      </a:cubicBezTo>
                      <a:cubicBezTo>
                        <a:pt x="30" y="49"/>
                        <a:pt x="72" y="63"/>
                        <a:pt x="101" y="9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6" name="Freeform 365"/>
                <p:cNvSpPr>
                  <a:spLocks/>
                </p:cNvSpPr>
                <p:nvPr/>
              </p:nvSpPr>
              <p:spPr bwMode="auto">
                <a:xfrm>
                  <a:off x="6863599" y="2993643"/>
                  <a:ext cx="776833" cy="702848"/>
                </a:xfrm>
                <a:custGeom>
                  <a:avLst/>
                  <a:gdLst>
                    <a:gd name="T0" fmla="*/ 49 w 231"/>
                    <a:gd name="T1" fmla="*/ 208 h 208"/>
                    <a:gd name="T2" fmla="*/ 144 w 231"/>
                    <a:gd name="T3" fmla="*/ 155 h 208"/>
                    <a:gd name="T4" fmla="*/ 231 w 231"/>
                    <a:gd name="T5" fmla="*/ 0 h 208"/>
                    <a:gd name="T6" fmla="*/ 66 w 231"/>
                    <a:gd name="T7" fmla="*/ 65 h 208"/>
                    <a:gd name="T8" fmla="*/ 0 w 231"/>
                    <a:gd name="T9" fmla="*/ 153 h 208"/>
                    <a:gd name="T10" fmla="*/ 49 w 231"/>
                    <a:gd name="T11" fmla="*/ 208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" h="208">
                      <a:moveTo>
                        <a:pt x="49" y="208"/>
                      </a:moveTo>
                      <a:cubicBezTo>
                        <a:pt x="83" y="198"/>
                        <a:pt x="115" y="180"/>
                        <a:pt x="144" y="155"/>
                      </a:cubicBezTo>
                      <a:cubicBezTo>
                        <a:pt x="192" y="113"/>
                        <a:pt x="221" y="58"/>
                        <a:pt x="231" y="0"/>
                      </a:cubicBezTo>
                      <a:cubicBezTo>
                        <a:pt x="172" y="2"/>
                        <a:pt x="114" y="24"/>
                        <a:pt x="66" y="65"/>
                      </a:cubicBezTo>
                      <a:cubicBezTo>
                        <a:pt x="37" y="90"/>
                        <a:pt x="15" y="120"/>
                        <a:pt x="0" y="153"/>
                      </a:cubicBezTo>
                      <a:lnTo>
                        <a:pt x="49" y="20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7" name="Freeform 366"/>
                <p:cNvSpPr>
                  <a:spLocks/>
                </p:cNvSpPr>
                <p:nvPr/>
              </p:nvSpPr>
              <p:spPr bwMode="auto">
                <a:xfrm>
                  <a:off x="6863599" y="3442171"/>
                  <a:ext cx="235824" cy="254320"/>
                </a:xfrm>
                <a:custGeom>
                  <a:avLst/>
                  <a:gdLst>
                    <a:gd name="T0" fmla="*/ 10 w 70"/>
                    <a:gd name="T1" fmla="*/ 0 h 75"/>
                    <a:gd name="T2" fmla="*/ 0 w 70"/>
                    <a:gd name="T3" fmla="*/ 20 h 75"/>
                    <a:gd name="T4" fmla="*/ 49 w 70"/>
                    <a:gd name="T5" fmla="*/ 75 h 75"/>
                    <a:gd name="T6" fmla="*/ 70 w 70"/>
                    <a:gd name="T7" fmla="*/ 68 h 75"/>
                    <a:gd name="T8" fmla="*/ 10 w 70"/>
                    <a:gd name="T9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75">
                      <a:moveTo>
                        <a:pt x="10" y="0"/>
                      </a:moveTo>
                      <a:cubicBezTo>
                        <a:pt x="7" y="6"/>
                        <a:pt x="3" y="13"/>
                        <a:pt x="0" y="20"/>
                      </a:cubicBezTo>
                      <a:cubicBezTo>
                        <a:pt x="49" y="75"/>
                        <a:pt x="49" y="75"/>
                        <a:pt x="49" y="75"/>
                      </a:cubicBezTo>
                      <a:cubicBezTo>
                        <a:pt x="56" y="73"/>
                        <a:pt x="63" y="71"/>
                        <a:pt x="70" y="68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8" name="Freeform 367"/>
                <p:cNvSpPr>
                  <a:spLocks/>
                </p:cNvSpPr>
                <p:nvPr/>
              </p:nvSpPr>
              <p:spPr bwMode="auto">
                <a:xfrm>
                  <a:off x="6754935" y="3523091"/>
                  <a:ext cx="258944" cy="272816"/>
                </a:xfrm>
                <a:custGeom>
                  <a:avLst/>
                  <a:gdLst>
                    <a:gd name="T0" fmla="*/ 89 w 112"/>
                    <a:gd name="T1" fmla="*/ 118 h 118"/>
                    <a:gd name="T2" fmla="*/ 0 w 112"/>
                    <a:gd name="T3" fmla="*/ 16 h 118"/>
                    <a:gd name="T4" fmla="*/ 53 w 112"/>
                    <a:gd name="T5" fmla="*/ 0 h 118"/>
                    <a:gd name="T6" fmla="*/ 112 w 112"/>
                    <a:gd name="T7" fmla="*/ 69 h 118"/>
                    <a:gd name="T8" fmla="*/ 89 w 112"/>
                    <a:gd name="T9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8">
                      <a:moveTo>
                        <a:pt x="89" y="118"/>
                      </a:moveTo>
                      <a:lnTo>
                        <a:pt x="0" y="16"/>
                      </a:lnTo>
                      <a:lnTo>
                        <a:pt x="53" y="0"/>
                      </a:lnTo>
                      <a:lnTo>
                        <a:pt x="112" y="69"/>
                      </a:lnTo>
                      <a:lnTo>
                        <a:pt x="89" y="118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59" name="Freeform 368"/>
                <p:cNvSpPr>
                  <a:spLocks/>
                </p:cNvSpPr>
                <p:nvPr/>
              </p:nvSpPr>
              <p:spPr bwMode="auto">
                <a:xfrm>
                  <a:off x="6826607" y="3409803"/>
                  <a:ext cx="339864" cy="295937"/>
                </a:xfrm>
                <a:custGeom>
                  <a:avLst/>
                  <a:gdLst>
                    <a:gd name="T0" fmla="*/ 45 w 101"/>
                    <a:gd name="T1" fmla="*/ 38 h 88"/>
                    <a:gd name="T2" fmla="*/ 0 w 101"/>
                    <a:gd name="T3" fmla="*/ 88 h 88"/>
                    <a:gd name="T4" fmla="*/ 56 w 101"/>
                    <a:gd name="T5" fmla="*/ 50 h 88"/>
                    <a:gd name="T6" fmla="*/ 101 w 101"/>
                    <a:gd name="T7" fmla="*/ 0 h 88"/>
                    <a:gd name="T8" fmla="*/ 45 w 101"/>
                    <a:gd name="T9" fmla="*/ 3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88">
                      <a:moveTo>
                        <a:pt x="45" y="38"/>
                      </a:moveTo>
                      <a:cubicBezTo>
                        <a:pt x="25" y="55"/>
                        <a:pt x="9" y="73"/>
                        <a:pt x="0" y="88"/>
                      </a:cubicBezTo>
                      <a:cubicBezTo>
                        <a:pt x="16" y="81"/>
                        <a:pt x="36" y="68"/>
                        <a:pt x="56" y="50"/>
                      </a:cubicBezTo>
                      <a:cubicBezTo>
                        <a:pt x="76" y="33"/>
                        <a:pt x="92" y="15"/>
                        <a:pt x="101" y="0"/>
                      </a:cubicBezTo>
                      <a:cubicBezTo>
                        <a:pt x="85" y="7"/>
                        <a:pt x="65" y="20"/>
                        <a:pt x="45" y="3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60" name="Freeform 369"/>
                <p:cNvSpPr>
                  <a:spLocks/>
                </p:cNvSpPr>
                <p:nvPr/>
              </p:nvSpPr>
              <p:spPr bwMode="auto">
                <a:xfrm>
                  <a:off x="7210400" y="3155483"/>
                  <a:ext cx="228889" cy="228889"/>
                </a:xfrm>
                <a:custGeom>
                  <a:avLst/>
                  <a:gdLst>
                    <a:gd name="T0" fmla="*/ 11 w 68"/>
                    <a:gd name="T1" fmla="*/ 54 h 68"/>
                    <a:gd name="T2" fmla="*/ 14 w 68"/>
                    <a:gd name="T3" fmla="*/ 11 h 68"/>
                    <a:gd name="T4" fmla="*/ 57 w 68"/>
                    <a:gd name="T5" fmla="*/ 14 h 68"/>
                    <a:gd name="T6" fmla="*/ 54 w 68"/>
                    <a:gd name="T7" fmla="*/ 57 h 68"/>
                    <a:gd name="T8" fmla="*/ 11 w 68"/>
                    <a:gd name="T9" fmla="*/ 5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68">
                      <a:moveTo>
                        <a:pt x="11" y="54"/>
                      </a:moveTo>
                      <a:cubicBezTo>
                        <a:pt x="0" y="41"/>
                        <a:pt x="1" y="22"/>
                        <a:pt x="14" y="11"/>
                      </a:cubicBezTo>
                      <a:cubicBezTo>
                        <a:pt x="27" y="0"/>
                        <a:pt x="46" y="1"/>
                        <a:pt x="57" y="14"/>
                      </a:cubicBezTo>
                      <a:cubicBezTo>
                        <a:pt x="68" y="27"/>
                        <a:pt x="67" y="46"/>
                        <a:pt x="54" y="57"/>
                      </a:cubicBezTo>
                      <a:cubicBezTo>
                        <a:pt x="42" y="68"/>
                        <a:pt x="22" y="67"/>
                        <a:pt x="11" y="5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1" name="Freeform 370"/>
                <p:cNvSpPr>
                  <a:spLocks/>
                </p:cNvSpPr>
                <p:nvPr/>
              </p:nvSpPr>
              <p:spPr bwMode="auto">
                <a:xfrm>
                  <a:off x="7240455" y="3187851"/>
                  <a:ext cx="171088" cy="166463"/>
                </a:xfrm>
                <a:custGeom>
                  <a:avLst/>
                  <a:gdLst>
                    <a:gd name="T0" fmla="*/ 40 w 51"/>
                    <a:gd name="T1" fmla="*/ 42 h 50"/>
                    <a:gd name="T2" fmla="*/ 8 w 51"/>
                    <a:gd name="T3" fmla="*/ 40 h 50"/>
                    <a:gd name="T4" fmla="*/ 10 w 51"/>
                    <a:gd name="T5" fmla="*/ 8 h 50"/>
                    <a:gd name="T6" fmla="*/ 42 w 51"/>
                    <a:gd name="T7" fmla="*/ 10 h 50"/>
                    <a:gd name="T8" fmla="*/ 40 w 51"/>
                    <a:gd name="T9" fmla="*/ 4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0">
                      <a:moveTo>
                        <a:pt x="40" y="42"/>
                      </a:moveTo>
                      <a:cubicBezTo>
                        <a:pt x="31" y="50"/>
                        <a:pt x="16" y="49"/>
                        <a:pt x="8" y="40"/>
                      </a:cubicBezTo>
                      <a:cubicBezTo>
                        <a:pt x="0" y="31"/>
                        <a:pt x="1" y="16"/>
                        <a:pt x="10" y="8"/>
                      </a:cubicBezTo>
                      <a:cubicBezTo>
                        <a:pt x="20" y="0"/>
                        <a:pt x="34" y="1"/>
                        <a:pt x="42" y="10"/>
                      </a:cubicBezTo>
                      <a:cubicBezTo>
                        <a:pt x="51" y="20"/>
                        <a:pt x="50" y="34"/>
                        <a:pt x="40" y="42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2" name="Freeform 371"/>
                <p:cNvSpPr>
                  <a:spLocks/>
                </p:cNvSpPr>
                <p:nvPr/>
              </p:nvSpPr>
              <p:spPr bwMode="auto">
                <a:xfrm>
                  <a:off x="7374550" y="2993643"/>
                  <a:ext cx="265879" cy="256633"/>
                </a:xfrm>
                <a:custGeom>
                  <a:avLst/>
                  <a:gdLst>
                    <a:gd name="T0" fmla="*/ 79 w 79"/>
                    <a:gd name="T1" fmla="*/ 0 h 76"/>
                    <a:gd name="T2" fmla="*/ 0 w 79"/>
                    <a:gd name="T3" fmla="*/ 15 h 76"/>
                    <a:gd name="T4" fmla="*/ 54 w 79"/>
                    <a:gd name="T5" fmla="*/ 76 h 76"/>
                    <a:gd name="T6" fmla="*/ 79 w 79"/>
                    <a:gd name="T7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9" h="76">
                      <a:moveTo>
                        <a:pt x="79" y="0"/>
                      </a:moveTo>
                      <a:cubicBezTo>
                        <a:pt x="52" y="1"/>
                        <a:pt x="26" y="6"/>
                        <a:pt x="0" y="15"/>
                      </a:cubicBezTo>
                      <a:cubicBezTo>
                        <a:pt x="54" y="76"/>
                        <a:pt x="54" y="76"/>
                        <a:pt x="54" y="76"/>
                      </a:cubicBezTo>
                      <a:cubicBezTo>
                        <a:pt x="66" y="52"/>
                        <a:pt x="75" y="26"/>
                        <a:pt x="79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13" name="Freeform 372"/>
                <p:cNvSpPr>
                  <a:spLocks/>
                </p:cNvSpPr>
                <p:nvPr/>
              </p:nvSpPr>
              <p:spPr bwMode="auto">
                <a:xfrm>
                  <a:off x="7621936" y="2910411"/>
                  <a:ext cx="117912" cy="104040"/>
                </a:xfrm>
                <a:custGeom>
                  <a:avLst/>
                  <a:gdLst>
                    <a:gd name="T0" fmla="*/ 51 w 51"/>
                    <a:gd name="T1" fmla="*/ 0 h 45"/>
                    <a:gd name="T2" fmla="*/ 7 w 51"/>
                    <a:gd name="T3" fmla="*/ 45 h 45"/>
                    <a:gd name="T4" fmla="*/ 0 w 51"/>
                    <a:gd name="T5" fmla="*/ 36 h 45"/>
                    <a:gd name="T6" fmla="*/ 51 w 51"/>
                    <a:gd name="T7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45">
                      <a:moveTo>
                        <a:pt x="51" y="0"/>
                      </a:moveTo>
                      <a:lnTo>
                        <a:pt x="7" y="45"/>
                      </a:lnTo>
                      <a:lnTo>
                        <a:pt x="0" y="36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>
              <a:grpSpLocks noChangeAspect="1"/>
            </p:cNvGrpSpPr>
            <p:nvPr/>
          </p:nvGrpSpPr>
          <p:grpSpPr bwMode="auto">
            <a:xfrm>
              <a:off x="672858" y="1658088"/>
              <a:ext cx="2786311" cy="4304793"/>
              <a:chOff x="709" y="949"/>
              <a:chExt cx="1868" cy="2886"/>
            </a:xfrm>
          </p:grpSpPr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1131" y="2780"/>
                <a:ext cx="1024" cy="436"/>
              </a:xfrm>
              <a:custGeom>
                <a:avLst/>
                <a:gdLst>
                  <a:gd name="T0" fmla="*/ 0 w 1024"/>
                  <a:gd name="T1" fmla="*/ 217 h 436"/>
                  <a:gd name="T2" fmla="*/ 511 w 1024"/>
                  <a:gd name="T3" fmla="*/ 436 h 436"/>
                  <a:gd name="T4" fmla="*/ 1024 w 1024"/>
                  <a:gd name="T5" fmla="*/ 217 h 436"/>
                  <a:gd name="T6" fmla="*/ 511 w 1024"/>
                  <a:gd name="T7" fmla="*/ 0 h 436"/>
                  <a:gd name="T8" fmla="*/ 0 w 1024"/>
                  <a:gd name="T9" fmla="*/ 217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436">
                    <a:moveTo>
                      <a:pt x="0" y="217"/>
                    </a:moveTo>
                    <a:lnTo>
                      <a:pt x="511" y="436"/>
                    </a:lnTo>
                    <a:lnTo>
                      <a:pt x="1024" y="217"/>
                    </a:lnTo>
                    <a:lnTo>
                      <a:pt x="51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1642" y="2780"/>
                <a:ext cx="513" cy="436"/>
              </a:xfrm>
              <a:custGeom>
                <a:avLst/>
                <a:gdLst>
                  <a:gd name="T0" fmla="*/ 0 w 513"/>
                  <a:gd name="T1" fmla="*/ 0 h 436"/>
                  <a:gd name="T2" fmla="*/ 0 w 513"/>
                  <a:gd name="T3" fmla="*/ 436 h 436"/>
                  <a:gd name="T4" fmla="*/ 513 w 513"/>
                  <a:gd name="T5" fmla="*/ 217 h 436"/>
                  <a:gd name="T6" fmla="*/ 0 w 513"/>
                  <a:gd name="T7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3" h="436">
                    <a:moveTo>
                      <a:pt x="0" y="0"/>
                    </a:moveTo>
                    <a:lnTo>
                      <a:pt x="0" y="436"/>
                    </a:lnTo>
                    <a:lnTo>
                      <a:pt x="513" y="2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1642" y="2427"/>
                <a:ext cx="770" cy="570"/>
              </a:xfrm>
              <a:custGeom>
                <a:avLst/>
                <a:gdLst>
                  <a:gd name="T0" fmla="*/ 258 w 770"/>
                  <a:gd name="T1" fmla="*/ 0 h 570"/>
                  <a:gd name="T2" fmla="*/ 770 w 770"/>
                  <a:gd name="T3" fmla="*/ 218 h 570"/>
                  <a:gd name="T4" fmla="*/ 513 w 770"/>
                  <a:gd name="T5" fmla="*/ 570 h 570"/>
                  <a:gd name="T6" fmla="*/ 0 w 770"/>
                  <a:gd name="T7" fmla="*/ 353 h 570"/>
                  <a:gd name="T8" fmla="*/ 258 w 770"/>
                  <a:gd name="T9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0" h="570">
                    <a:moveTo>
                      <a:pt x="258" y="0"/>
                    </a:moveTo>
                    <a:lnTo>
                      <a:pt x="770" y="218"/>
                    </a:lnTo>
                    <a:lnTo>
                      <a:pt x="513" y="570"/>
                    </a:lnTo>
                    <a:lnTo>
                      <a:pt x="0" y="353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873" y="2427"/>
                <a:ext cx="769" cy="570"/>
              </a:xfrm>
              <a:custGeom>
                <a:avLst/>
                <a:gdLst>
                  <a:gd name="T0" fmla="*/ 513 w 769"/>
                  <a:gd name="T1" fmla="*/ 0 h 570"/>
                  <a:gd name="T2" fmla="*/ 0 w 769"/>
                  <a:gd name="T3" fmla="*/ 218 h 570"/>
                  <a:gd name="T4" fmla="*/ 258 w 769"/>
                  <a:gd name="T5" fmla="*/ 570 h 570"/>
                  <a:gd name="T6" fmla="*/ 769 w 769"/>
                  <a:gd name="T7" fmla="*/ 353 h 570"/>
                  <a:gd name="T8" fmla="*/ 513 w 769"/>
                  <a:gd name="T9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9" h="570">
                    <a:moveTo>
                      <a:pt x="513" y="0"/>
                    </a:moveTo>
                    <a:lnTo>
                      <a:pt x="0" y="218"/>
                    </a:lnTo>
                    <a:lnTo>
                      <a:pt x="258" y="570"/>
                    </a:lnTo>
                    <a:lnTo>
                      <a:pt x="769" y="35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Oval 162"/>
              <p:cNvSpPr>
                <a:spLocks noChangeArrowheads="1"/>
              </p:cNvSpPr>
              <p:nvPr/>
            </p:nvSpPr>
            <p:spPr bwMode="auto">
              <a:xfrm>
                <a:off x="1280" y="2697"/>
                <a:ext cx="347" cy="3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Oval 163"/>
              <p:cNvSpPr>
                <a:spLocks noChangeArrowheads="1"/>
              </p:cNvSpPr>
              <p:nvPr/>
            </p:nvSpPr>
            <p:spPr bwMode="auto">
              <a:xfrm>
                <a:off x="1117" y="2107"/>
                <a:ext cx="471" cy="47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Oval 164"/>
              <p:cNvSpPr>
                <a:spLocks noChangeArrowheads="1"/>
              </p:cNvSpPr>
              <p:nvPr/>
            </p:nvSpPr>
            <p:spPr bwMode="auto">
              <a:xfrm>
                <a:off x="1371" y="1643"/>
                <a:ext cx="347" cy="3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Oval 165"/>
              <p:cNvSpPr>
                <a:spLocks noChangeArrowheads="1"/>
              </p:cNvSpPr>
              <p:nvPr/>
            </p:nvSpPr>
            <p:spPr bwMode="auto">
              <a:xfrm>
                <a:off x="987" y="1861"/>
                <a:ext cx="196" cy="1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Freeform 166"/>
              <p:cNvSpPr>
                <a:spLocks/>
              </p:cNvSpPr>
              <p:nvPr/>
            </p:nvSpPr>
            <p:spPr bwMode="auto">
              <a:xfrm>
                <a:off x="1131" y="2997"/>
                <a:ext cx="511" cy="838"/>
              </a:xfrm>
              <a:custGeom>
                <a:avLst/>
                <a:gdLst>
                  <a:gd name="T0" fmla="*/ 0 w 511"/>
                  <a:gd name="T1" fmla="*/ 0 h 838"/>
                  <a:gd name="T2" fmla="*/ 511 w 511"/>
                  <a:gd name="T3" fmla="*/ 219 h 838"/>
                  <a:gd name="T4" fmla="*/ 511 w 511"/>
                  <a:gd name="T5" fmla="*/ 838 h 838"/>
                  <a:gd name="T6" fmla="*/ 0 w 511"/>
                  <a:gd name="T7" fmla="*/ 620 h 838"/>
                  <a:gd name="T8" fmla="*/ 0 w 511"/>
                  <a:gd name="T9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1" h="838">
                    <a:moveTo>
                      <a:pt x="0" y="0"/>
                    </a:moveTo>
                    <a:lnTo>
                      <a:pt x="511" y="219"/>
                    </a:lnTo>
                    <a:lnTo>
                      <a:pt x="511" y="838"/>
                    </a:lnTo>
                    <a:lnTo>
                      <a:pt x="0" y="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709" y="2961"/>
                <a:ext cx="933" cy="255"/>
              </a:xfrm>
              <a:custGeom>
                <a:avLst/>
                <a:gdLst>
                  <a:gd name="T0" fmla="*/ 0 w 933"/>
                  <a:gd name="T1" fmla="*/ 0 h 255"/>
                  <a:gd name="T2" fmla="*/ 511 w 933"/>
                  <a:gd name="T3" fmla="*/ 219 h 255"/>
                  <a:gd name="T4" fmla="*/ 933 w 933"/>
                  <a:gd name="T5" fmla="*/ 255 h 255"/>
                  <a:gd name="T6" fmla="*/ 422 w 933"/>
                  <a:gd name="T7" fmla="*/ 36 h 255"/>
                  <a:gd name="T8" fmla="*/ 0 w 933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255">
                    <a:moveTo>
                      <a:pt x="0" y="0"/>
                    </a:moveTo>
                    <a:lnTo>
                      <a:pt x="511" y="219"/>
                    </a:lnTo>
                    <a:lnTo>
                      <a:pt x="933" y="255"/>
                    </a:lnTo>
                    <a:lnTo>
                      <a:pt x="422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Oval 168"/>
              <p:cNvSpPr>
                <a:spLocks noChangeArrowheads="1"/>
              </p:cNvSpPr>
              <p:nvPr/>
            </p:nvSpPr>
            <p:spPr bwMode="auto">
              <a:xfrm>
                <a:off x="1642" y="3000"/>
                <a:ext cx="247" cy="24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69"/>
              <p:cNvSpPr>
                <a:spLocks noEditPoints="1"/>
              </p:cNvSpPr>
              <p:nvPr/>
            </p:nvSpPr>
            <p:spPr bwMode="auto">
              <a:xfrm>
                <a:off x="1691" y="3030"/>
                <a:ext cx="148" cy="97"/>
              </a:xfrm>
              <a:custGeom>
                <a:avLst/>
                <a:gdLst>
                  <a:gd name="T0" fmla="*/ 99 w 135"/>
                  <a:gd name="T1" fmla="*/ 8 h 89"/>
                  <a:gd name="T2" fmla="*/ 123 w 135"/>
                  <a:gd name="T3" fmla="*/ 3 h 89"/>
                  <a:gd name="T4" fmla="*/ 134 w 135"/>
                  <a:gd name="T5" fmla="*/ 15 h 89"/>
                  <a:gd name="T6" fmla="*/ 129 w 135"/>
                  <a:gd name="T7" fmla="*/ 32 h 89"/>
                  <a:gd name="T8" fmla="*/ 99 w 135"/>
                  <a:gd name="T9" fmla="*/ 49 h 89"/>
                  <a:gd name="T10" fmla="*/ 99 w 135"/>
                  <a:gd name="T11" fmla="*/ 41 h 89"/>
                  <a:gd name="T12" fmla="*/ 122 w 135"/>
                  <a:gd name="T13" fmla="*/ 27 h 89"/>
                  <a:gd name="T14" fmla="*/ 126 w 135"/>
                  <a:gd name="T15" fmla="*/ 17 h 89"/>
                  <a:gd name="T16" fmla="*/ 120 w 135"/>
                  <a:gd name="T17" fmla="*/ 11 h 89"/>
                  <a:gd name="T18" fmla="*/ 99 w 135"/>
                  <a:gd name="T19" fmla="*/ 17 h 89"/>
                  <a:gd name="T20" fmla="*/ 99 w 135"/>
                  <a:gd name="T21" fmla="*/ 8 h 89"/>
                  <a:gd name="T22" fmla="*/ 98 w 135"/>
                  <a:gd name="T23" fmla="*/ 83 h 89"/>
                  <a:gd name="T24" fmla="*/ 95 w 135"/>
                  <a:gd name="T25" fmla="*/ 88 h 89"/>
                  <a:gd name="T26" fmla="*/ 89 w 135"/>
                  <a:gd name="T27" fmla="*/ 86 h 89"/>
                  <a:gd name="T28" fmla="*/ 72 w 135"/>
                  <a:gd name="T29" fmla="*/ 54 h 89"/>
                  <a:gd name="T30" fmla="*/ 70 w 135"/>
                  <a:gd name="T31" fmla="*/ 53 h 89"/>
                  <a:gd name="T32" fmla="*/ 67 w 135"/>
                  <a:gd name="T33" fmla="*/ 53 h 89"/>
                  <a:gd name="T34" fmla="*/ 63 w 135"/>
                  <a:gd name="T35" fmla="*/ 53 h 89"/>
                  <a:gd name="T36" fmla="*/ 62 w 135"/>
                  <a:gd name="T37" fmla="*/ 53 h 89"/>
                  <a:gd name="T38" fmla="*/ 44 w 135"/>
                  <a:gd name="T39" fmla="*/ 86 h 89"/>
                  <a:gd name="T40" fmla="*/ 39 w 135"/>
                  <a:gd name="T41" fmla="*/ 88 h 89"/>
                  <a:gd name="T42" fmla="*/ 36 w 135"/>
                  <a:gd name="T43" fmla="*/ 83 h 89"/>
                  <a:gd name="T44" fmla="*/ 53 w 135"/>
                  <a:gd name="T45" fmla="*/ 52 h 89"/>
                  <a:gd name="T46" fmla="*/ 35 w 135"/>
                  <a:gd name="T47" fmla="*/ 49 h 89"/>
                  <a:gd name="T48" fmla="*/ 35 w 135"/>
                  <a:gd name="T49" fmla="*/ 40 h 89"/>
                  <a:gd name="T50" fmla="*/ 59 w 135"/>
                  <a:gd name="T51" fmla="*/ 44 h 89"/>
                  <a:gd name="T52" fmla="*/ 61 w 135"/>
                  <a:gd name="T53" fmla="*/ 42 h 89"/>
                  <a:gd name="T54" fmla="*/ 36 w 135"/>
                  <a:gd name="T55" fmla="*/ 19 h 89"/>
                  <a:gd name="T56" fmla="*/ 35 w 135"/>
                  <a:gd name="T57" fmla="*/ 18 h 89"/>
                  <a:gd name="T58" fmla="*/ 35 w 135"/>
                  <a:gd name="T59" fmla="*/ 8 h 89"/>
                  <a:gd name="T60" fmla="*/ 41 w 135"/>
                  <a:gd name="T61" fmla="*/ 12 h 89"/>
                  <a:gd name="T62" fmla="*/ 66 w 135"/>
                  <a:gd name="T63" fmla="*/ 35 h 89"/>
                  <a:gd name="T64" fmla="*/ 89 w 135"/>
                  <a:gd name="T65" fmla="*/ 14 h 89"/>
                  <a:gd name="T66" fmla="*/ 99 w 135"/>
                  <a:gd name="T67" fmla="*/ 8 h 89"/>
                  <a:gd name="T68" fmla="*/ 99 w 135"/>
                  <a:gd name="T69" fmla="*/ 17 h 89"/>
                  <a:gd name="T70" fmla="*/ 94 w 135"/>
                  <a:gd name="T71" fmla="*/ 21 h 89"/>
                  <a:gd name="T72" fmla="*/ 72 w 135"/>
                  <a:gd name="T73" fmla="*/ 42 h 89"/>
                  <a:gd name="T74" fmla="*/ 74 w 135"/>
                  <a:gd name="T75" fmla="*/ 44 h 89"/>
                  <a:gd name="T76" fmla="*/ 99 w 135"/>
                  <a:gd name="T77" fmla="*/ 41 h 89"/>
                  <a:gd name="T78" fmla="*/ 99 w 135"/>
                  <a:gd name="T79" fmla="*/ 49 h 89"/>
                  <a:gd name="T80" fmla="*/ 81 w 135"/>
                  <a:gd name="T81" fmla="*/ 52 h 89"/>
                  <a:gd name="T82" fmla="*/ 98 w 135"/>
                  <a:gd name="T83" fmla="*/ 83 h 89"/>
                  <a:gd name="T84" fmla="*/ 35 w 135"/>
                  <a:gd name="T85" fmla="*/ 49 h 89"/>
                  <a:gd name="T86" fmla="*/ 6 w 135"/>
                  <a:gd name="T87" fmla="*/ 31 h 89"/>
                  <a:gd name="T88" fmla="*/ 1 w 135"/>
                  <a:gd name="T89" fmla="*/ 14 h 89"/>
                  <a:gd name="T90" fmla="*/ 12 w 135"/>
                  <a:gd name="T91" fmla="*/ 2 h 89"/>
                  <a:gd name="T92" fmla="*/ 35 w 135"/>
                  <a:gd name="T93" fmla="*/ 8 h 89"/>
                  <a:gd name="T94" fmla="*/ 35 w 135"/>
                  <a:gd name="T95" fmla="*/ 18 h 89"/>
                  <a:gd name="T96" fmla="*/ 14 w 135"/>
                  <a:gd name="T97" fmla="*/ 10 h 89"/>
                  <a:gd name="T98" fmla="*/ 9 w 135"/>
                  <a:gd name="T99" fmla="*/ 15 h 89"/>
                  <a:gd name="T100" fmla="*/ 13 w 135"/>
                  <a:gd name="T101" fmla="*/ 26 h 89"/>
                  <a:gd name="T102" fmla="*/ 35 w 135"/>
                  <a:gd name="T103" fmla="*/ 40 h 89"/>
                  <a:gd name="T104" fmla="*/ 35 w 135"/>
                  <a:gd name="T105" fmla="*/ 4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5" h="89">
                    <a:moveTo>
                      <a:pt x="99" y="8"/>
                    </a:moveTo>
                    <a:cubicBezTo>
                      <a:pt x="109" y="2"/>
                      <a:pt x="117" y="2"/>
                      <a:pt x="123" y="3"/>
                    </a:cubicBezTo>
                    <a:cubicBezTo>
                      <a:pt x="129" y="5"/>
                      <a:pt x="133" y="10"/>
                      <a:pt x="134" y="15"/>
                    </a:cubicBezTo>
                    <a:cubicBezTo>
                      <a:pt x="135" y="20"/>
                      <a:pt x="134" y="27"/>
                      <a:pt x="129" y="32"/>
                    </a:cubicBezTo>
                    <a:cubicBezTo>
                      <a:pt x="124" y="39"/>
                      <a:pt x="114" y="45"/>
                      <a:pt x="99" y="49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111" y="37"/>
                      <a:pt x="118" y="32"/>
                      <a:pt x="122" y="27"/>
                    </a:cubicBezTo>
                    <a:cubicBezTo>
                      <a:pt x="125" y="23"/>
                      <a:pt x="126" y="20"/>
                      <a:pt x="126" y="17"/>
                    </a:cubicBezTo>
                    <a:cubicBezTo>
                      <a:pt x="125" y="14"/>
                      <a:pt x="123" y="12"/>
                      <a:pt x="120" y="11"/>
                    </a:cubicBezTo>
                    <a:cubicBezTo>
                      <a:pt x="116" y="10"/>
                      <a:pt x="108" y="11"/>
                      <a:pt x="99" y="17"/>
                    </a:cubicBezTo>
                    <a:lnTo>
                      <a:pt x="99" y="8"/>
                    </a:lnTo>
                    <a:close/>
                    <a:moveTo>
                      <a:pt x="98" y="83"/>
                    </a:moveTo>
                    <a:cubicBezTo>
                      <a:pt x="98" y="85"/>
                      <a:pt x="97" y="88"/>
                      <a:pt x="95" y="88"/>
                    </a:cubicBezTo>
                    <a:cubicBezTo>
                      <a:pt x="92" y="89"/>
                      <a:pt x="90" y="88"/>
                      <a:pt x="89" y="86"/>
                    </a:cubicBezTo>
                    <a:cubicBezTo>
                      <a:pt x="87" y="76"/>
                      <a:pt x="80" y="65"/>
                      <a:pt x="72" y="54"/>
                    </a:cubicBezTo>
                    <a:cubicBezTo>
                      <a:pt x="71" y="54"/>
                      <a:pt x="71" y="53"/>
                      <a:pt x="70" y="53"/>
                    </a:cubicBezTo>
                    <a:cubicBezTo>
                      <a:pt x="69" y="53"/>
                      <a:pt x="68" y="53"/>
                      <a:pt x="67" y="53"/>
                    </a:cubicBezTo>
                    <a:cubicBezTo>
                      <a:pt x="66" y="53"/>
                      <a:pt x="64" y="53"/>
                      <a:pt x="63" y="53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54" y="64"/>
                      <a:pt x="47" y="75"/>
                      <a:pt x="44" y="86"/>
                    </a:cubicBezTo>
                    <a:cubicBezTo>
                      <a:pt x="43" y="88"/>
                      <a:pt x="41" y="89"/>
                      <a:pt x="39" y="88"/>
                    </a:cubicBezTo>
                    <a:cubicBezTo>
                      <a:pt x="36" y="88"/>
                      <a:pt x="35" y="85"/>
                      <a:pt x="36" y="83"/>
                    </a:cubicBezTo>
                    <a:cubicBezTo>
                      <a:pt x="39" y="73"/>
                      <a:pt x="45" y="62"/>
                      <a:pt x="53" y="52"/>
                    </a:cubicBezTo>
                    <a:cubicBezTo>
                      <a:pt x="46" y="51"/>
                      <a:pt x="40" y="50"/>
                      <a:pt x="35" y="49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41" y="42"/>
                      <a:pt x="49" y="43"/>
                      <a:pt x="59" y="44"/>
                    </a:cubicBezTo>
                    <a:cubicBezTo>
                      <a:pt x="59" y="43"/>
                      <a:pt x="60" y="42"/>
                      <a:pt x="61" y="42"/>
                    </a:cubicBezTo>
                    <a:cubicBezTo>
                      <a:pt x="53" y="33"/>
                      <a:pt x="44" y="25"/>
                      <a:pt x="36" y="19"/>
                    </a:cubicBezTo>
                    <a:cubicBezTo>
                      <a:pt x="36" y="18"/>
                      <a:pt x="35" y="18"/>
                      <a:pt x="35" y="1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7" y="9"/>
                      <a:pt x="39" y="10"/>
                      <a:pt x="41" y="12"/>
                    </a:cubicBezTo>
                    <a:cubicBezTo>
                      <a:pt x="50" y="19"/>
                      <a:pt x="58" y="27"/>
                      <a:pt x="66" y="35"/>
                    </a:cubicBezTo>
                    <a:cubicBezTo>
                      <a:pt x="74" y="27"/>
                      <a:pt x="82" y="20"/>
                      <a:pt x="89" y="14"/>
                    </a:cubicBezTo>
                    <a:cubicBezTo>
                      <a:pt x="92" y="11"/>
                      <a:pt x="96" y="9"/>
                      <a:pt x="99" y="8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7" y="18"/>
                      <a:pt x="96" y="20"/>
                      <a:pt x="94" y="21"/>
                    </a:cubicBezTo>
                    <a:cubicBezTo>
                      <a:pt x="87" y="26"/>
                      <a:pt x="79" y="33"/>
                      <a:pt x="72" y="42"/>
                    </a:cubicBezTo>
                    <a:cubicBezTo>
                      <a:pt x="73" y="42"/>
                      <a:pt x="73" y="43"/>
                      <a:pt x="74" y="44"/>
                    </a:cubicBezTo>
                    <a:cubicBezTo>
                      <a:pt x="84" y="44"/>
                      <a:pt x="92" y="42"/>
                      <a:pt x="99" y="41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94" y="51"/>
                      <a:pt x="87" y="52"/>
                      <a:pt x="81" y="52"/>
                    </a:cubicBezTo>
                    <a:cubicBezTo>
                      <a:pt x="89" y="63"/>
                      <a:pt x="95" y="73"/>
                      <a:pt x="98" y="83"/>
                    </a:cubicBezTo>
                    <a:close/>
                    <a:moveTo>
                      <a:pt x="35" y="49"/>
                    </a:moveTo>
                    <a:cubicBezTo>
                      <a:pt x="21" y="45"/>
                      <a:pt x="11" y="38"/>
                      <a:pt x="6" y="31"/>
                    </a:cubicBezTo>
                    <a:cubicBezTo>
                      <a:pt x="2" y="25"/>
                      <a:pt x="0" y="19"/>
                      <a:pt x="1" y="14"/>
                    </a:cubicBezTo>
                    <a:cubicBezTo>
                      <a:pt x="2" y="8"/>
                      <a:pt x="6" y="4"/>
                      <a:pt x="12" y="2"/>
                    </a:cubicBezTo>
                    <a:cubicBezTo>
                      <a:pt x="18" y="0"/>
                      <a:pt x="26" y="2"/>
                      <a:pt x="35" y="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26" y="11"/>
                      <a:pt x="19" y="9"/>
                      <a:pt x="14" y="10"/>
                    </a:cubicBezTo>
                    <a:cubicBezTo>
                      <a:pt x="12" y="11"/>
                      <a:pt x="10" y="13"/>
                      <a:pt x="9" y="15"/>
                    </a:cubicBezTo>
                    <a:cubicBezTo>
                      <a:pt x="9" y="18"/>
                      <a:pt x="10" y="22"/>
                      <a:pt x="13" y="26"/>
                    </a:cubicBezTo>
                    <a:cubicBezTo>
                      <a:pt x="17" y="31"/>
                      <a:pt x="24" y="36"/>
                      <a:pt x="35" y="40"/>
                    </a:cubicBezTo>
                    <a:lnTo>
                      <a:pt x="35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70"/>
              <p:cNvSpPr>
                <a:spLocks noChangeArrowheads="1"/>
              </p:cNvSpPr>
              <p:nvPr/>
            </p:nvSpPr>
            <p:spPr bwMode="auto">
              <a:xfrm>
                <a:off x="1699" y="3085"/>
                <a:ext cx="130" cy="1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Rectangle 171"/>
              <p:cNvSpPr>
                <a:spLocks noChangeArrowheads="1"/>
              </p:cNvSpPr>
              <p:nvPr/>
            </p:nvSpPr>
            <p:spPr bwMode="auto">
              <a:xfrm>
                <a:off x="1756" y="3085"/>
                <a:ext cx="16" cy="1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Rectangle 211"/>
              <p:cNvSpPr>
                <a:spLocks noChangeArrowheads="1"/>
              </p:cNvSpPr>
              <p:nvPr/>
            </p:nvSpPr>
            <p:spPr bwMode="auto">
              <a:xfrm>
                <a:off x="1699" y="3141"/>
                <a:ext cx="130" cy="1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1642" y="2997"/>
                <a:ext cx="513" cy="838"/>
              </a:xfrm>
              <a:custGeom>
                <a:avLst/>
                <a:gdLst>
                  <a:gd name="T0" fmla="*/ 513 w 513"/>
                  <a:gd name="T1" fmla="*/ 0 h 838"/>
                  <a:gd name="T2" fmla="*/ 0 w 513"/>
                  <a:gd name="T3" fmla="*/ 219 h 838"/>
                  <a:gd name="T4" fmla="*/ 0 w 513"/>
                  <a:gd name="T5" fmla="*/ 838 h 838"/>
                  <a:gd name="T6" fmla="*/ 513 w 513"/>
                  <a:gd name="T7" fmla="*/ 620 h 838"/>
                  <a:gd name="T8" fmla="*/ 513 w 513"/>
                  <a:gd name="T9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3" h="838">
                    <a:moveTo>
                      <a:pt x="513" y="0"/>
                    </a:moveTo>
                    <a:lnTo>
                      <a:pt x="0" y="219"/>
                    </a:lnTo>
                    <a:lnTo>
                      <a:pt x="0" y="838"/>
                    </a:lnTo>
                    <a:lnTo>
                      <a:pt x="513" y="620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1642" y="2961"/>
                <a:ext cx="935" cy="255"/>
              </a:xfrm>
              <a:custGeom>
                <a:avLst/>
                <a:gdLst>
                  <a:gd name="T0" fmla="*/ 935 w 935"/>
                  <a:gd name="T1" fmla="*/ 0 h 255"/>
                  <a:gd name="T2" fmla="*/ 423 w 935"/>
                  <a:gd name="T3" fmla="*/ 219 h 255"/>
                  <a:gd name="T4" fmla="*/ 0 w 935"/>
                  <a:gd name="T5" fmla="*/ 255 h 255"/>
                  <a:gd name="T6" fmla="*/ 513 w 935"/>
                  <a:gd name="T7" fmla="*/ 36 h 255"/>
                  <a:gd name="T8" fmla="*/ 935 w 935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5" h="255">
                    <a:moveTo>
                      <a:pt x="935" y="0"/>
                    </a:moveTo>
                    <a:lnTo>
                      <a:pt x="423" y="219"/>
                    </a:lnTo>
                    <a:lnTo>
                      <a:pt x="0" y="255"/>
                    </a:lnTo>
                    <a:lnTo>
                      <a:pt x="513" y="36"/>
                    </a:lnTo>
                    <a:lnTo>
                      <a:pt x="93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Oval 214"/>
              <p:cNvSpPr>
                <a:spLocks noChangeArrowheads="1"/>
              </p:cNvSpPr>
              <p:nvPr/>
            </p:nvSpPr>
            <p:spPr bwMode="auto">
              <a:xfrm>
                <a:off x="1076" y="1417"/>
                <a:ext cx="198" cy="1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Oval 215"/>
              <p:cNvSpPr>
                <a:spLocks noChangeArrowheads="1"/>
              </p:cNvSpPr>
              <p:nvPr/>
            </p:nvSpPr>
            <p:spPr bwMode="auto">
              <a:xfrm>
                <a:off x="1381" y="949"/>
                <a:ext cx="528" cy="52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Oval 216"/>
              <p:cNvSpPr>
                <a:spLocks noChangeArrowheads="1"/>
              </p:cNvSpPr>
              <p:nvPr/>
            </p:nvSpPr>
            <p:spPr bwMode="auto">
              <a:xfrm>
                <a:off x="1719" y="2403"/>
                <a:ext cx="404" cy="4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217"/>
              <p:cNvSpPr>
                <a:spLocks noEditPoints="1"/>
              </p:cNvSpPr>
              <p:nvPr/>
            </p:nvSpPr>
            <p:spPr bwMode="auto">
              <a:xfrm>
                <a:off x="1805" y="2594"/>
                <a:ext cx="232" cy="24"/>
              </a:xfrm>
              <a:custGeom>
                <a:avLst/>
                <a:gdLst>
                  <a:gd name="T0" fmla="*/ 186 w 213"/>
                  <a:gd name="T1" fmla="*/ 22 h 22"/>
                  <a:gd name="T2" fmla="*/ 193 w 213"/>
                  <a:gd name="T3" fmla="*/ 22 h 22"/>
                  <a:gd name="T4" fmla="*/ 193 w 213"/>
                  <a:gd name="T5" fmla="*/ 0 h 22"/>
                  <a:gd name="T6" fmla="*/ 186 w 213"/>
                  <a:gd name="T7" fmla="*/ 0 h 22"/>
                  <a:gd name="T8" fmla="*/ 186 w 213"/>
                  <a:gd name="T9" fmla="*/ 2 h 22"/>
                  <a:gd name="T10" fmla="*/ 186 w 213"/>
                  <a:gd name="T11" fmla="*/ 2 h 22"/>
                  <a:gd name="T12" fmla="*/ 196 w 213"/>
                  <a:gd name="T13" fmla="*/ 11 h 22"/>
                  <a:gd name="T14" fmla="*/ 186 w 213"/>
                  <a:gd name="T15" fmla="*/ 20 h 22"/>
                  <a:gd name="T16" fmla="*/ 186 w 213"/>
                  <a:gd name="T17" fmla="*/ 20 h 22"/>
                  <a:gd name="T18" fmla="*/ 186 w 213"/>
                  <a:gd name="T19" fmla="*/ 22 h 22"/>
                  <a:gd name="T20" fmla="*/ 27 w 213"/>
                  <a:gd name="T21" fmla="*/ 22 h 22"/>
                  <a:gd name="T22" fmla="*/ 186 w 213"/>
                  <a:gd name="T23" fmla="*/ 22 h 22"/>
                  <a:gd name="T24" fmla="*/ 186 w 213"/>
                  <a:gd name="T25" fmla="*/ 20 h 22"/>
                  <a:gd name="T26" fmla="*/ 177 w 213"/>
                  <a:gd name="T27" fmla="*/ 11 h 22"/>
                  <a:gd name="T28" fmla="*/ 186 w 213"/>
                  <a:gd name="T29" fmla="*/ 2 h 22"/>
                  <a:gd name="T30" fmla="*/ 186 w 213"/>
                  <a:gd name="T31" fmla="*/ 0 h 22"/>
                  <a:gd name="T32" fmla="*/ 27 w 213"/>
                  <a:gd name="T33" fmla="*/ 0 h 22"/>
                  <a:gd name="T34" fmla="*/ 27 w 213"/>
                  <a:gd name="T35" fmla="*/ 2 h 22"/>
                  <a:gd name="T36" fmla="*/ 36 w 213"/>
                  <a:gd name="T37" fmla="*/ 11 h 22"/>
                  <a:gd name="T38" fmla="*/ 27 w 213"/>
                  <a:gd name="T39" fmla="*/ 20 h 22"/>
                  <a:gd name="T40" fmla="*/ 27 w 213"/>
                  <a:gd name="T41" fmla="*/ 22 h 22"/>
                  <a:gd name="T42" fmla="*/ 20 w 213"/>
                  <a:gd name="T43" fmla="*/ 22 h 22"/>
                  <a:gd name="T44" fmla="*/ 27 w 213"/>
                  <a:gd name="T45" fmla="*/ 22 h 22"/>
                  <a:gd name="T46" fmla="*/ 27 w 213"/>
                  <a:gd name="T47" fmla="*/ 20 h 22"/>
                  <a:gd name="T48" fmla="*/ 17 w 213"/>
                  <a:gd name="T49" fmla="*/ 11 h 22"/>
                  <a:gd name="T50" fmla="*/ 27 w 213"/>
                  <a:gd name="T51" fmla="*/ 2 h 22"/>
                  <a:gd name="T52" fmla="*/ 27 w 213"/>
                  <a:gd name="T53" fmla="*/ 0 h 22"/>
                  <a:gd name="T54" fmla="*/ 20 w 213"/>
                  <a:gd name="T55" fmla="*/ 0 h 22"/>
                  <a:gd name="T56" fmla="*/ 20 w 213"/>
                  <a:gd name="T5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3" h="22">
                    <a:moveTo>
                      <a:pt x="186" y="22"/>
                    </a:moveTo>
                    <a:cubicBezTo>
                      <a:pt x="193" y="22"/>
                      <a:pt x="193" y="22"/>
                      <a:pt x="193" y="22"/>
                    </a:cubicBezTo>
                    <a:cubicBezTo>
                      <a:pt x="213" y="22"/>
                      <a:pt x="213" y="0"/>
                      <a:pt x="193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2"/>
                      <a:pt x="186" y="2"/>
                      <a:pt x="186" y="2"/>
                    </a:cubicBezTo>
                    <a:cubicBezTo>
                      <a:pt x="186" y="2"/>
                      <a:pt x="186" y="2"/>
                      <a:pt x="186" y="2"/>
                    </a:cubicBezTo>
                    <a:cubicBezTo>
                      <a:pt x="192" y="2"/>
                      <a:pt x="196" y="6"/>
                      <a:pt x="196" y="11"/>
                    </a:cubicBezTo>
                    <a:cubicBezTo>
                      <a:pt x="196" y="16"/>
                      <a:pt x="192" y="20"/>
                      <a:pt x="186" y="20"/>
                    </a:cubicBezTo>
                    <a:cubicBezTo>
                      <a:pt x="186" y="20"/>
                      <a:pt x="186" y="20"/>
                      <a:pt x="186" y="20"/>
                    </a:cubicBezTo>
                    <a:lnTo>
                      <a:pt x="186" y="22"/>
                    </a:lnTo>
                    <a:close/>
                    <a:moveTo>
                      <a:pt x="27" y="22"/>
                    </a:move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181" y="20"/>
                      <a:pt x="177" y="16"/>
                      <a:pt x="177" y="11"/>
                    </a:cubicBezTo>
                    <a:cubicBezTo>
                      <a:pt x="177" y="6"/>
                      <a:pt x="181" y="2"/>
                      <a:pt x="186" y="2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33" y="0"/>
                      <a:pt x="80" y="0"/>
                      <a:pt x="27" y="0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32" y="2"/>
                      <a:pt x="36" y="6"/>
                      <a:pt x="36" y="11"/>
                    </a:cubicBezTo>
                    <a:cubicBezTo>
                      <a:pt x="36" y="16"/>
                      <a:pt x="32" y="20"/>
                      <a:pt x="27" y="20"/>
                    </a:cubicBezTo>
                    <a:lnTo>
                      <a:pt x="27" y="22"/>
                    </a:lnTo>
                    <a:close/>
                    <a:moveTo>
                      <a:pt x="20" y="22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2" y="20"/>
                      <a:pt x="17" y="16"/>
                      <a:pt x="17" y="11"/>
                    </a:cubicBezTo>
                    <a:cubicBezTo>
                      <a:pt x="17" y="6"/>
                      <a:pt x="22" y="2"/>
                      <a:pt x="27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1" y="22"/>
                      <a:pt x="20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Oval 218"/>
              <p:cNvSpPr>
                <a:spLocks noChangeArrowheads="1"/>
              </p:cNvSpPr>
              <p:nvPr/>
            </p:nvSpPr>
            <p:spPr bwMode="auto">
              <a:xfrm>
                <a:off x="1925" y="2512"/>
                <a:ext cx="19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1936" y="2525"/>
                <a:ext cx="78" cy="86"/>
              </a:xfrm>
              <a:custGeom>
                <a:avLst/>
                <a:gdLst>
                  <a:gd name="T0" fmla="*/ 70 w 72"/>
                  <a:gd name="T1" fmla="*/ 72 h 79"/>
                  <a:gd name="T2" fmla="*/ 7 w 72"/>
                  <a:gd name="T3" fmla="*/ 1 h 79"/>
                  <a:gd name="T4" fmla="*/ 2 w 72"/>
                  <a:gd name="T5" fmla="*/ 1 h 79"/>
                  <a:gd name="T6" fmla="*/ 2 w 72"/>
                  <a:gd name="T7" fmla="*/ 1 h 79"/>
                  <a:gd name="T8" fmla="*/ 1 w 72"/>
                  <a:gd name="T9" fmla="*/ 7 h 79"/>
                  <a:gd name="T10" fmla="*/ 64 w 72"/>
                  <a:gd name="T11" fmla="*/ 77 h 79"/>
                  <a:gd name="T12" fmla="*/ 70 w 72"/>
                  <a:gd name="T13" fmla="*/ 77 h 79"/>
                  <a:gd name="T14" fmla="*/ 70 w 72"/>
                  <a:gd name="T15" fmla="*/ 77 h 79"/>
                  <a:gd name="T16" fmla="*/ 70 w 72"/>
                  <a:gd name="T17" fmla="*/ 7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9">
                    <a:moveTo>
                      <a:pt x="70" y="72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6" y="79"/>
                      <a:pt x="68" y="79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1" y="76"/>
                      <a:pt x="72" y="73"/>
                      <a:pt x="70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Oval 220"/>
              <p:cNvSpPr>
                <a:spLocks noChangeArrowheads="1"/>
              </p:cNvSpPr>
              <p:nvPr/>
            </p:nvSpPr>
            <p:spPr bwMode="auto">
              <a:xfrm>
                <a:off x="1897" y="2512"/>
                <a:ext cx="21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29" y="2518"/>
                <a:ext cx="84" cy="93"/>
              </a:xfrm>
              <a:custGeom>
                <a:avLst/>
                <a:gdLst>
                  <a:gd name="T0" fmla="*/ 1 w 77"/>
                  <a:gd name="T1" fmla="*/ 79 h 86"/>
                  <a:gd name="T2" fmla="*/ 70 w 77"/>
                  <a:gd name="T3" fmla="*/ 2 h 86"/>
                  <a:gd name="T4" fmla="*/ 75 w 77"/>
                  <a:gd name="T5" fmla="*/ 2 h 86"/>
                  <a:gd name="T6" fmla="*/ 75 w 77"/>
                  <a:gd name="T7" fmla="*/ 2 h 86"/>
                  <a:gd name="T8" fmla="*/ 76 w 77"/>
                  <a:gd name="T9" fmla="*/ 7 h 86"/>
                  <a:gd name="T10" fmla="*/ 7 w 77"/>
                  <a:gd name="T11" fmla="*/ 84 h 86"/>
                  <a:gd name="T12" fmla="*/ 1 w 77"/>
                  <a:gd name="T13" fmla="*/ 84 h 86"/>
                  <a:gd name="T14" fmla="*/ 1 w 77"/>
                  <a:gd name="T15" fmla="*/ 84 h 86"/>
                  <a:gd name="T16" fmla="*/ 1 w 77"/>
                  <a:gd name="T17" fmla="*/ 7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86">
                    <a:moveTo>
                      <a:pt x="1" y="79"/>
                    </a:moveTo>
                    <a:cubicBezTo>
                      <a:pt x="70" y="2"/>
                      <a:pt x="70" y="2"/>
                      <a:pt x="70" y="2"/>
                    </a:cubicBezTo>
                    <a:cubicBezTo>
                      <a:pt x="71" y="0"/>
                      <a:pt x="74" y="0"/>
                      <a:pt x="75" y="2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7" y="3"/>
                      <a:pt x="77" y="6"/>
                      <a:pt x="76" y="7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6" y="86"/>
                      <a:pt x="3" y="86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3"/>
                      <a:pt x="0" y="80"/>
                      <a:pt x="1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222"/>
              <p:cNvSpPr>
                <a:spLocks noEditPoints="1"/>
              </p:cNvSpPr>
              <p:nvPr/>
            </p:nvSpPr>
            <p:spPr bwMode="auto">
              <a:xfrm>
                <a:off x="1828" y="2625"/>
                <a:ext cx="186" cy="74"/>
              </a:xfrm>
              <a:custGeom>
                <a:avLst/>
                <a:gdLst>
                  <a:gd name="T0" fmla="*/ 171 w 171"/>
                  <a:gd name="T1" fmla="*/ 0 h 67"/>
                  <a:gd name="T2" fmla="*/ 140 w 171"/>
                  <a:gd name="T3" fmla="*/ 67 h 67"/>
                  <a:gd name="T4" fmla="*/ 139 w 171"/>
                  <a:gd name="T5" fmla="*/ 52 h 67"/>
                  <a:gd name="T6" fmla="*/ 146 w 171"/>
                  <a:gd name="T7" fmla="*/ 29 h 67"/>
                  <a:gd name="T8" fmla="*/ 141 w 171"/>
                  <a:gd name="T9" fmla="*/ 6 h 67"/>
                  <a:gd name="T10" fmla="*/ 139 w 171"/>
                  <a:gd name="T11" fmla="*/ 6 h 67"/>
                  <a:gd name="T12" fmla="*/ 112 w 171"/>
                  <a:gd name="T13" fmla="*/ 0 h 67"/>
                  <a:gd name="T14" fmla="*/ 139 w 171"/>
                  <a:gd name="T15" fmla="*/ 6 h 67"/>
                  <a:gd name="T16" fmla="*/ 132 w 171"/>
                  <a:gd name="T17" fmla="*/ 29 h 67"/>
                  <a:gd name="T18" fmla="*/ 136 w 171"/>
                  <a:gd name="T19" fmla="*/ 53 h 67"/>
                  <a:gd name="T20" fmla="*/ 139 w 171"/>
                  <a:gd name="T21" fmla="*/ 52 h 67"/>
                  <a:gd name="T22" fmla="*/ 112 w 171"/>
                  <a:gd name="T23" fmla="*/ 67 h 67"/>
                  <a:gd name="T24" fmla="*/ 118 w 171"/>
                  <a:gd name="T25" fmla="*/ 46 h 67"/>
                  <a:gd name="T26" fmla="*/ 120 w 171"/>
                  <a:gd name="T27" fmla="*/ 13 h 67"/>
                  <a:gd name="T28" fmla="*/ 114 w 171"/>
                  <a:gd name="T29" fmla="*/ 6 h 67"/>
                  <a:gd name="T30" fmla="*/ 112 w 171"/>
                  <a:gd name="T31" fmla="*/ 0 h 67"/>
                  <a:gd name="T32" fmla="*/ 112 w 171"/>
                  <a:gd name="T33" fmla="*/ 0 h 67"/>
                  <a:gd name="T34" fmla="*/ 106 w 171"/>
                  <a:gd name="T35" fmla="*/ 13 h 67"/>
                  <a:gd name="T36" fmla="*/ 104 w 171"/>
                  <a:gd name="T37" fmla="*/ 46 h 67"/>
                  <a:gd name="T38" fmla="*/ 111 w 171"/>
                  <a:gd name="T39" fmla="*/ 53 h 67"/>
                  <a:gd name="T40" fmla="*/ 112 w 171"/>
                  <a:gd name="T41" fmla="*/ 67 h 67"/>
                  <a:gd name="T42" fmla="*/ 86 w 171"/>
                  <a:gd name="T43" fmla="*/ 53 h 67"/>
                  <a:gd name="T44" fmla="*/ 93 w 171"/>
                  <a:gd name="T45" fmla="*/ 29 h 67"/>
                  <a:gd name="T46" fmla="*/ 86 w 171"/>
                  <a:gd name="T47" fmla="*/ 6 h 67"/>
                  <a:gd name="T48" fmla="*/ 86 w 171"/>
                  <a:gd name="T49" fmla="*/ 6 h 67"/>
                  <a:gd name="T50" fmla="*/ 59 w 171"/>
                  <a:gd name="T51" fmla="*/ 0 h 67"/>
                  <a:gd name="T52" fmla="*/ 86 w 171"/>
                  <a:gd name="T53" fmla="*/ 6 h 67"/>
                  <a:gd name="T54" fmla="*/ 79 w 171"/>
                  <a:gd name="T55" fmla="*/ 29 h 67"/>
                  <a:gd name="T56" fmla="*/ 86 w 171"/>
                  <a:gd name="T57" fmla="*/ 53 h 67"/>
                  <a:gd name="T58" fmla="*/ 86 w 171"/>
                  <a:gd name="T59" fmla="*/ 53 h 67"/>
                  <a:gd name="T60" fmla="*/ 59 w 171"/>
                  <a:gd name="T61" fmla="*/ 67 h 67"/>
                  <a:gd name="T62" fmla="*/ 60 w 171"/>
                  <a:gd name="T63" fmla="*/ 53 h 67"/>
                  <a:gd name="T64" fmla="*/ 67 w 171"/>
                  <a:gd name="T65" fmla="*/ 46 h 67"/>
                  <a:gd name="T66" fmla="*/ 65 w 171"/>
                  <a:gd name="T67" fmla="*/ 13 h 67"/>
                  <a:gd name="T68" fmla="*/ 59 w 171"/>
                  <a:gd name="T69" fmla="*/ 0 h 67"/>
                  <a:gd name="T70" fmla="*/ 59 w 171"/>
                  <a:gd name="T71" fmla="*/ 0 h 67"/>
                  <a:gd name="T72" fmla="*/ 58 w 171"/>
                  <a:gd name="T73" fmla="*/ 6 h 67"/>
                  <a:gd name="T74" fmla="*/ 51 w 171"/>
                  <a:gd name="T75" fmla="*/ 13 h 67"/>
                  <a:gd name="T76" fmla="*/ 53 w 171"/>
                  <a:gd name="T77" fmla="*/ 46 h 67"/>
                  <a:gd name="T78" fmla="*/ 59 w 171"/>
                  <a:gd name="T79" fmla="*/ 67 h 67"/>
                  <a:gd name="T80" fmla="*/ 32 w 171"/>
                  <a:gd name="T81" fmla="*/ 52 h 67"/>
                  <a:gd name="T82" fmla="*/ 35 w 171"/>
                  <a:gd name="T83" fmla="*/ 53 h 67"/>
                  <a:gd name="T84" fmla="*/ 40 w 171"/>
                  <a:gd name="T85" fmla="*/ 29 h 67"/>
                  <a:gd name="T86" fmla="*/ 32 w 171"/>
                  <a:gd name="T87" fmla="*/ 6 h 67"/>
                  <a:gd name="T88" fmla="*/ 32 w 171"/>
                  <a:gd name="T89" fmla="*/ 67 h 67"/>
                  <a:gd name="T90" fmla="*/ 0 w 171"/>
                  <a:gd name="T91" fmla="*/ 0 h 67"/>
                  <a:gd name="T92" fmla="*/ 32 w 171"/>
                  <a:gd name="T93" fmla="*/ 6 h 67"/>
                  <a:gd name="T94" fmla="*/ 30 w 171"/>
                  <a:gd name="T95" fmla="*/ 6 h 67"/>
                  <a:gd name="T96" fmla="*/ 26 w 171"/>
                  <a:gd name="T97" fmla="*/ 29 h 67"/>
                  <a:gd name="T98" fmla="*/ 32 w 171"/>
                  <a:gd name="T99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67">
                    <a:moveTo>
                      <a:pt x="139" y="0"/>
                    </a:moveTo>
                    <a:cubicBezTo>
                      <a:pt x="171" y="0"/>
                      <a:pt x="171" y="0"/>
                      <a:pt x="171" y="0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1" y="59"/>
                      <a:pt x="156" y="67"/>
                      <a:pt x="140" y="67"/>
                    </a:cubicBezTo>
                    <a:cubicBezTo>
                      <a:pt x="139" y="67"/>
                      <a:pt x="139" y="67"/>
                      <a:pt x="139" y="67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41" y="51"/>
                      <a:pt x="143" y="49"/>
                      <a:pt x="143" y="46"/>
                    </a:cubicBezTo>
                    <a:cubicBezTo>
                      <a:pt x="144" y="41"/>
                      <a:pt x="145" y="35"/>
                      <a:pt x="146" y="29"/>
                    </a:cubicBezTo>
                    <a:cubicBezTo>
                      <a:pt x="146" y="24"/>
                      <a:pt x="147" y="18"/>
                      <a:pt x="148" y="13"/>
                    </a:cubicBezTo>
                    <a:cubicBezTo>
                      <a:pt x="148" y="9"/>
                      <a:pt x="146" y="6"/>
                      <a:pt x="141" y="6"/>
                    </a:cubicBezTo>
                    <a:cubicBezTo>
                      <a:pt x="141" y="6"/>
                      <a:pt x="141" y="6"/>
                      <a:pt x="141" y="6"/>
                    </a:cubicBezTo>
                    <a:cubicBezTo>
                      <a:pt x="141" y="6"/>
                      <a:pt x="140" y="6"/>
                      <a:pt x="139" y="6"/>
                    </a:cubicBezTo>
                    <a:lnTo>
                      <a:pt x="139" y="0"/>
                    </a:lnTo>
                    <a:close/>
                    <a:moveTo>
                      <a:pt x="112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6"/>
                      <a:pt x="139" y="6"/>
                      <a:pt x="139" y="6"/>
                    </a:cubicBezTo>
                    <a:cubicBezTo>
                      <a:pt x="136" y="7"/>
                      <a:pt x="134" y="10"/>
                      <a:pt x="133" y="13"/>
                    </a:cubicBezTo>
                    <a:cubicBezTo>
                      <a:pt x="133" y="18"/>
                      <a:pt x="132" y="24"/>
                      <a:pt x="132" y="29"/>
                    </a:cubicBezTo>
                    <a:cubicBezTo>
                      <a:pt x="131" y="35"/>
                      <a:pt x="130" y="41"/>
                      <a:pt x="130" y="46"/>
                    </a:cubicBezTo>
                    <a:cubicBezTo>
                      <a:pt x="129" y="50"/>
                      <a:pt x="132" y="53"/>
                      <a:pt x="136" y="53"/>
                    </a:cubicBezTo>
                    <a:cubicBezTo>
                      <a:pt x="136" y="53"/>
                      <a:pt x="136" y="53"/>
                      <a:pt x="136" y="53"/>
                    </a:cubicBezTo>
                    <a:cubicBezTo>
                      <a:pt x="137" y="53"/>
                      <a:pt x="138" y="53"/>
                      <a:pt x="139" y="52"/>
                    </a:cubicBezTo>
                    <a:cubicBezTo>
                      <a:pt x="139" y="67"/>
                      <a:pt x="139" y="67"/>
                      <a:pt x="139" y="67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5" y="52"/>
                      <a:pt x="118" y="49"/>
                      <a:pt x="118" y="46"/>
                    </a:cubicBezTo>
                    <a:cubicBezTo>
                      <a:pt x="118" y="41"/>
                      <a:pt x="119" y="35"/>
                      <a:pt x="119" y="29"/>
                    </a:cubicBezTo>
                    <a:cubicBezTo>
                      <a:pt x="119" y="24"/>
                      <a:pt x="120" y="18"/>
                      <a:pt x="120" y="13"/>
                    </a:cubicBezTo>
                    <a:cubicBezTo>
                      <a:pt x="121" y="9"/>
                      <a:pt x="118" y="6"/>
                      <a:pt x="114" y="6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3" y="6"/>
                      <a:pt x="113" y="6"/>
                      <a:pt x="112" y="6"/>
                    </a:cubicBezTo>
                    <a:lnTo>
                      <a:pt x="112" y="0"/>
                    </a:lnTo>
                    <a:close/>
                    <a:moveTo>
                      <a:pt x="86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09" y="7"/>
                      <a:pt x="106" y="9"/>
                      <a:pt x="106" y="13"/>
                    </a:cubicBezTo>
                    <a:cubicBezTo>
                      <a:pt x="106" y="18"/>
                      <a:pt x="105" y="24"/>
                      <a:pt x="105" y="29"/>
                    </a:cubicBezTo>
                    <a:cubicBezTo>
                      <a:pt x="105" y="35"/>
                      <a:pt x="105" y="41"/>
                      <a:pt x="104" y="46"/>
                    </a:cubicBezTo>
                    <a:cubicBezTo>
                      <a:pt x="104" y="50"/>
                      <a:pt x="107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2" y="53"/>
                      <a:pt x="112" y="53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9" y="53"/>
                      <a:pt x="92" y="50"/>
                      <a:pt x="92" y="46"/>
                    </a:cubicBezTo>
                    <a:cubicBezTo>
                      <a:pt x="92" y="41"/>
                      <a:pt x="92" y="35"/>
                      <a:pt x="93" y="29"/>
                    </a:cubicBezTo>
                    <a:cubicBezTo>
                      <a:pt x="93" y="24"/>
                      <a:pt x="93" y="18"/>
                      <a:pt x="93" y="13"/>
                    </a:cubicBezTo>
                    <a:cubicBezTo>
                      <a:pt x="93" y="9"/>
                      <a:pt x="90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lnTo>
                      <a:pt x="86" y="0"/>
                    </a:lnTo>
                    <a:close/>
                    <a:moveTo>
                      <a:pt x="59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2" y="6"/>
                      <a:pt x="78" y="9"/>
                      <a:pt x="78" y="13"/>
                    </a:cubicBezTo>
                    <a:cubicBezTo>
                      <a:pt x="78" y="18"/>
                      <a:pt x="79" y="24"/>
                      <a:pt x="79" y="29"/>
                    </a:cubicBezTo>
                    <a:cubicBezTo>
                      <a:pt x="79" y="35"/>
                      <a:pt x="79" y="41"/>
                      <a:pt x="79" y="46"/>
                    </a:cubicBezTo>
                    <a:cubicBezTo>
                      <a:pt x="79" y="50"/>
                      <a:pt x="82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67"/>
                      <a:pt x="86" y="67"/>
                      <a:pt x="86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9" y="53"/>
                      <a:pt x="60" y="53"/>
                      <a:pt x="60" y="53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4" y="53"/>
                      <a:pt x="67" y="50"/>
                      <a:pt x="67" y="46"/>
                    </a:cubicBezTo>
                    <a:cubicBezTo>
                      <a:pt x="67" y="41"/>
                      <a:pt x="66" y="35"/>
                      <a:pt x="66" y="29"/>
                    </a:cubicBezTo>
                    <a:cubicBezTo>
                      <a:pt x="66" y="24"/>
                      <a:pt x="66" y="18"/>
                      <a:pt x="65" y="13"/>
                    </a:cubicBezTo>
                    <a:cubicBezTo>
                      <a:pt x="65" y="9"/>
                      <a:pt x="62" y="7"/>
                      <a:pt x="59" y="6"/>
                    </a:cubicBezTo>
                    <a:lnTo>
                      <a:pt x="59" y="0"/>
                    </a:lnTo>
                    <a:close/>
                    <a:moveTo>
                      <a:pt x="32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4" y="6"/>
                      <a:pt x="51" y="9"/>
                      <a:pt x="51" y="13"/>
                    </a:cubicBezTo>
                    <a:cubicBezTo>
                      <a:pt x="51" y="18"/>
                      <a:pt x="52" y="24"/>
                      <a:pt x="52" y="29"/>
                    </a:cubicBezTo>
                    <a:cubicBezTo>
                      <a:pt x="53" y="35"/>
                      <a:pt x="53" y="41"/>
                      <a:pt x="53" y="46"/>
                    </a:cubicBezTo>
                    <a:cubicBezTo>
                      <a:pt x="54" y="49"/>
                      <a:pt x="56" y="52"/>
                      <a:pt x="59" y="53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3" y="53"/>
                      <a:pt x="34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9" y="53"/>
                      <a:pt x="42" y="50"/>
                      <a:pt x="41" y="46"/>
                    </a:cubicBezTo>
                    <a:cubicBezTo>
                      <a:pt x="41" y="41"/>
                      <a:pt x="40" y="35"/>
                      <a:pt x="40" y="29"/>
                    </a:cubicBezTo>
                    <a:cubicBezTo>
                      <a:pt x="39" y="24"/>
                      <a:pt x="38" y="18"/>
                      <a:pt x="38" y="13"/>
                    </a:cubicBezTo>
                    <a:cubicBezTo>
                      <a:pt x="37" y="10"/>
                      <a:pt x="35" y="7"/>
                      <a:pt x="32" y="6"/>
                    </a:cubicBezTo>
                    <a:lnTo>
                      <a:pt x="32" y="0"/>
                    </a:lnTo>
                    <a:close/>
                    <a:moveTo>
                      <a:pt x="32" y="67"/>
                    </a:moveTo>
                    <a:cubicBezTo>
                      <a:pt x="15" y="67"/>
                      <a:pt x="10" y="59"/>
                      <a:pt x="9" y="4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6"/>
                      <a:pt x="31" y="6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6" y="6"/>
                      <a:pt x="23" y="9"/>
                      <a:pt x="23" y="13"/>
                    </a:cubicBezTo>
                    <a:cubicBezTo>
                      <a:pt x="24" y="18"/>
                      <a:pt x="25" y="24"/>
                      <a:pt x="26" y="29"/>
                    </a:cubicBezTo>
                    <a:cubicBezTo>
                      <a:pt x="26" y="35"/>
                      <a:pt x="27" y="41"/>
                      <a:pt x="28" y="46"/>
                    </a:cubicBezTo>
                    <a:cubicBezTo>
                      <a:pt x="28" y="49"/>
                      <a:pt x="30" y="51"/>
                      <a:pt x="32" y="52"/>
                    </a:cubicBezTo>
                    <a:cubicBezTo>
                      <a:pt x="32" y="67"/>
                      <a:pt x="32" y="67"/>
                      <a:pt x="32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223"/>
              <p:cNvSpPr>
                <a:spLocks noEditPoints="1"/>
              </p:cNvSpPr>
              <p:nvPr/>
            </p:nvSpPr>
            <p:spPr bwMode="auto">
              <a:xfrm>
                <a:off x="1391" y="2747"/>
                <a:ext cx="141" cy="258"/>
              </a:xfrm>
              <a:custGeom>
                <a:avLst/>
                <a:gdLst>
                  <a:gd name="T0" fmla="*/ 108 w 129"/>
                  <a:gd name="T1" fmla="*/ 28 h 237"/>
                  <a:gd name="T2" fmla="*/ 90 w 129"/>
                  <a:gd name="T3" fmla="*/ 64 h 237"/>
                  <a:gd name="T4" fmla="*/ 85 w 129"/>
                  <a:gd name="T5" fmla="*/ 16 h 237"/>
                  <a:gd name="T6" fmla="*/ 117 w 129"/>
                  <a:gd name="T7" fmla="*/ 117 h 237"/>
                  <a:gd name="T8" fmla="*/ 115 w 129"/>
                  <a:gd name="T9" fmla="*/ 192 h 237"/>
                  <a:gd name="T10" fmla="*/ 85 w 129"/>
                  <a:gd name="T11" fmla="*/ 179 h 237"/>
                  <a:gd name="T12" fmla="*/ 97 w 129"/>
                  <a:gd name="T13" fmla="*/ 157 h 237"/>
                  <a:gd name="T14" fmla="*/ 85 w 129"/>
                  <a:gd name="T15" fmla="*/ 136 h 237"/>
                  <a:gd name="T16" fmla="*/ 55 w 129"/>
                  <a:gd name="T17" fmla="*/ 181 h 237"/>
                  <a:gd name="T18" fmla="*/ 46 w 129"/>
                  <a:gd name="T19" fmla="*/ 123 h 237"/>
                  <a:gd name="T20" fmla="*/ 55 w 129"/>
                  <a:gd name="T21" fmla="*/ 88 h 237"/>
                  <a:gd name="T22" fmla="*/ 46 w 129"/>
                  <a:gd name="T23" fmla="*/ 47 h 237"/>
                  <a:gd name="T24" fmla="*/ 55 w 129"/>
                  <a:gd name="T25" fmla="*/ 14 h 237"/>
                  <a:gd name="T26" fmla="*/ 74 w 129"/>
                  <a:gd name="T27" fmla="*/ 0 h 237"/>
                  <a:gd name="T28" fmla="*/ 85 w 129"/>
                  <a:gd name="T29" fmla="*/ 16 h 237"/>
                  <a:gd name="T30" fmla="*/ 74 w 129"/>
                  <a:gd name="T31" fmla="*/ 43 h 237"/>
                  <a:gd name="T32" fmla="*/ 85 w 129"/>
                  <a:gd name="T33" fmla="*/ 98 h 237"/>
                  <a:gd name="T34" fmla="*/ 74 w 129"/>
                  <a:gd name="T35" fmla="*/ 132 h 237"/>
                  <a:gd name="T36" fmla="*/ 85 w 129"/>
                  <a:gd name="T37" fmla="*/ 179 h 237"/>
                  <a:gd name="T38" fmla="*/ 74 w 129"/>
                  <a:gd name="T39" fmla="*/ 212 h 237"/>
                  <a:gd name="T40" fmla="*/ 55 w 129"/>
                  <a:gd name="T41" fmla="*/ 237 h 237"/>
                  <a:gd name="T42" fmla="*/ 46 w 129"/>
                  <a:gd name="T43" fmla="*/ 212 h 237"/>
                  <a:gd name="T44" fmla="*/ 55 w 129"/>
                  <a:gd name="T45" fmla="*/ 181 h 237"/>
                  <a:gd name="T46" fmla="*/ 17 w 129"/>
                  <a:gd name="T47" fmla="*/ 103 h 237"/>
                  <a:gd name="T48" fmla="*/ 19 w 129"/>
                  <a:gd name="T49" fmla="*/ 31 h 237"/>
                  <a:gd name="T50" fmla="*/ 46 w 129"/>
                  <a:gd name="T51" fmla="*/ 47 h 237"/>
                  <a:gd name="T52" fmla="*/ 38 w 129"/>
                  <a:gd name="T53" fmla="*/ 65 h 237"/>
                  <a:gd name="T54" fmla="*/ 46 w 129"/>
                  <a:gd name="T55" fmla="*/ 83 h 237"/>
                  <a:gd name="T56" fmla="*/ 46 w 129"/>
                  <a:gd name="T57" fmla="*/ 212 h 237"/>
                  <a:gd name="T58" fmla="*/ 0 w 129"/>
                  <a:gd name="T59" fmla="*/ 156 h 237"/>
                  <a:gd name="T60" fmla="*/ 42 w 129"/>
                  <a:gd name="T61" fmla="*/ 170 h 237"/>
                  <a:gd name="T62" fmla="*/ 46 w 129"/>
                  <a:gd name="T63" fmla="*/ 21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9" h="237">
                    <a:moveTo>
                      <a:pt x="85" y="16"/>
                    </a:moveTo>
                    <a:cubicBezTo>
                      <a:pt x="94" y="18"/>
                      <a:pt x="102" y="22"/>
                      <a:pt x="108" y="28"/>
                    </a:cubicBezTo>
                    <a:cubicBezTo>
                      <a:pt x="116" y="36"/>
                      <a:pt x="121" y="46"/>
                      <a:pt x="124" y="60"/>
                    </a:cubicBezTo>
                    <a:cubicBezTo>
                      <a:pt x="90" y="64"/>
                      <a:pt x="90" y="64"/>
                      <a:pt x="90" y="64"/>
                    </a:cubicBezTo>
                    <a:cubicBezTo>
                      <a:pt x="89" y="59"/>
                      <a:pt x="88" y="55"/>
                      <a:pt x="85" y="52"/>
                    </a:cubicBezTo>
                    <a:cubicBezTo>
                      <a:pt x="85" y="16"/>
                      <a:pt x="85" y="16"/>
                      <a:pt x="85" y="16"/>
                    </a:cubicBezTo>
                    <a:close/>
                    <a:moveTo>
                      <a:pt x="85" y="98"/>
                    </a:moveTo>
                    <a:cubicBezTo>
                      <a:pt x="101" y="103"/>
                      <a:pt x="111" y="109"/>
                      <a:pt x="117" y="117"/>
                    </a:cubicBezTo>
                    <a:cubicBezTo>
                      <a:pt x="125" y="126"/>
                      <a:pt x="129" y="138"/>
                      <a:pt x="129" y="152"/>
                    </a:cubicBezTo>
                    <a:cubicBezTo>
                      <a:pt x="129" y="168"/>
                      <a:pt x="124" y="181"/>
                      <a:pt x="115" y="192"/>
                    </a:cubicBezTo>
                    <a:cubicBezTo>
                      <a:pt x="107" y="201"/>
                      <a:pt x="97" y="207"/>
                      <a:pt x="85" y="210"/>
                    </a:cubicBezTo>
                    <a:cubicBezTo>
                      <a:pt x="85" y="179"/>
                      <a:pt x="85" y="179"/>
                      <a:pt x="85" y="179"/>
                    </a:cubicBezTo>
                    <a:cubicBezTo>
                      <a:pt x="87" y="177"/>
                      <a:pt x="89" y="176"/>
                      <a:pt x="90" y="174"/>
                    </a:cubicBezTo>
                    <a:cubicBezTo>
                      <a:pt x="94" y="169"/>
                      <a:pt x="97" y="163"/>
                      <a:pt x="97" y="157"/>
                    </a:cubicBezTo>
                    <a:cubicBezTo>
                      <a:pt x="97" y="151"/>
                      <a:pt x="95" y="146"/>
                      <a:pt x="91" y="141"/>
                    </a:cubicBezTo>
                    <a:cubicBezTo>
                      <a:pt x="90" y="140"/>
                      <a:pt x="88" y="138"/>
                      <a:pt x="85" y="136"/>
                    </a:cubicBezTo>
                    <a:lnTo>
                      <a:pt x="85" y="98"/>
                    </a:lnTo>
                    <a:close/>
                    <a:moveTo>
                      <a:pt x="55" y="181"/>
                    </a:moveTo>
                    <a:cubicBezTo>
                      <a:pt x="55" y="126"/>
                      <a:pt x="55" y="126"/>
                      <a:pt x="55" y="126"/>
                    </a:cubicBezTo>
                    <a:cubicBezTo>
                      <a:pt x="52" y="125"/>
                      <a:pt x="49" y="124"/>
                      <a:pt x="46" y="123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9" y="85"/>
                      <a:pt x="52" y="87"/>
                      <a:pt x="55" y="88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2" y="43"/>
                      <a:pt x="49" y="45"/>
                      <a:pt x="46" y="47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9" y="14"/>
                      <a:pt x="52" y="14"/>
                      <a:pt x="55" y="14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8" y="14"/>
                      <a:pt x="82" y="15"/>
                      <a:pt x="85" y="16"/>
                    </a:cubicBezTo>
                    <a:cubicBezTo>
                      <a:pt x="85" y="52"/>
                      <a:pt x="85" y="52"/>
                      <a:pt x="85" y="52"/>
                    </a:cubicBezTo>
                    <a:cubicBezTo>
                      <a:pt x="83" y="48"/>
                      <a:pt x="79" y="45"/>
                      <a:pt x="74" y="43"/>
                    </a:cubicBezTo>
                    <a:cubicBezTo>
                      <a:pt x="74" y="94"/>
                      <a:pt x="74" y="94"/>
                      <a:pt x="74" y="94"/>
                    </a:cubicBezTo>
                    <a:cubicBezTo>
                      <a:pt x="78" y="96"/>
                      <a:pt x="82" y="97"/>
                      <a:pt x="85" y="98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82" y="134"/>
                      <a:pt x="79" y="133"/>
                      <a:pt x="74" y="132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8" y="182"/>
                      <a:pt x="82" y="181"/>
                      <a:pt x="85" y="179"/>
                    </a:cubicBezTo>
                    <a:cubicBezTo>
                      <a:pt x="85" y="210"/>
                      <a:pt x="85" y="210"/>
                      <a:pt x="85" y="210"/>
                    </a:cubicBezTo>
                    <a:cubicBezTo>
                      <a:pt x="82" y="211"/>
                      <a:pt x="78" y="212"/>
                      <a:pt x="74" y="212"/>
                    </a:cubicBezTo>
                    <a:cubicBezTo>
                      <a:pt x="74" y="237"/>
                      <a:pt x="74" y="237"/>
                      <a:pt x="74" y="237"/>
                    </a:cubicBezTo>
                    <a:cubicBezTo>
                      <a:pt x="55" y="237"/>
                      <a:pt x="55" y="237"/>
                      <a:pt x="55" y="237"/>
                    </a:cubicBezTo>
                    <a:cubicBezTo>
                      <a:pt x="55" y="213"/>
                      <a:pt x="55" y="213"/>
                      <a:pt x="55" y="213"/>
                    </a:cubicBezTo>
                    <a:cubicBezTo>
                      <a:pt x="52" y="213"/>
                      <a:pt x="49" y="212"/>
                      <a:pt x="46" y="212"/>
                    </a:cubicBezTo>
                    <a:cubicBezTo>
                      <a:pt x="46" y="175"/>
                      <a:pt x="46" y="175"/>
                      <a:pt x="46" y="175"/>
                    </a:cubicBezTo>
                    <a:cubicBezTo>
                      <a:pt x="49" y="178"/>
                      <a:pt x="52" y="180"/>
                      <a:pt x="55" y="181"/>
                    </a:cubicBezTo>
                    <a:close/>
                    <a:moveTo>
                      <a:pt x="46" y="123"/>
                    </a:moveTo>
                    <a:cubicBezTo>
                      <a:pt x="33" y="118"/>
                      <a:pt x="24" y="112"/>
                      <a:pt x="17" y="103"/>
                    </a:cubicBezTo>
                    <a:cubicBezTo>
                      <a:pt x="9" y="93"/>
                      <a:pt x="5" y="81"/>
                      <a:pt x="5" y="67"/>
                    </a:cubicBezTo>
                    <a:cubicBezTo>
                      <a:pt x="5" y="53"/>
                      <a:pt x="9" y="40"/>
                      <a:pt x="19" y="31"/>
                    </a:cubicBezTo>
                    <a:cubicBezTo>
                      <a:pt x="26" y="23"/>
                      <a:pt x="35" y="17"/>
                      <a:pt x="46" y="1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5" y="48"/>
                      <a:pt x="44" y="50"/>
                      <a:pt x="43" y="51"/>
                    </a:cubicBezTo>
                    <a:cubicBezTo>
                      <a:pt x="39" y="56"/>
                      <a:pt x="38" y="60"/>
                      <a:pt x="38" y="65"/>
                    </a:cubicBezTo>
                    <a:cubicBezTo>
                      <a:pt x="38" y="70"/>
                      <a:pt x="39" y="74"/>
                      <a:pt x="42" y="78"/>
                    </a:cubicBezTo>
                    <a:cubicBezTo>
                      <a:pt x="43" y="80"/>
                      <a:pt x="45" y="82"/>
                      <a:pt x="46" y="83"/>
                    </a:cubicBezTo>
                    <a:cubicBezTo>
                      <a:pt x="46" y="123"/>
                      <a:pt x="46" y="123"/>
                      <a:pt x="46" y="123"/>
                    </a:cubicBezTo>
                    <a:close/>
                    <a:moveTo>
                      <a:pt x="46" y="212"/>
                    </a:moveTo>
                    <a:cubicBezTo>
                      <a:pt x="35" y="209"/>
                      <a:pt x="25" y="204"/>
                      <a:pt x="18" y="196"/>
                    </a:cubicBezTo>
                    <a:cubicBezTo>
                      <a:pt x="8" y="186"/>
                      <a:pt x="2" y="173"/>
                      <a:pt x="0" y="156"/>
                    </a:cubicBezTo>
                    <a:cubicBezTo>
                      <a:pt x="34" y="152"/>
                      <a:pt x="34" y="152"/>
                      <a:pt x="34" y="152"/>
                    </a:cubicBezTo>
                    <a:cubicBezTo>
                      <a:pt x="36" y="159"/>
                      <a:pt x="38" y="165"/>
                      <a:pt x="42" y="170"/>
                    </a:cubicBezTo>
                    <a:cubicBezTo>
                      <a:pt x="43" y="172"/>
                      <a:pt x="45" y="174"/>
                      <a:pt x="46" y="175"/>
                    </a:cubicBezTo>
                    <a:lnTo>
                      <a:pt x="46" y="2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224"/>
              <p:cNvSpPr>
                <a:spLocks/>
              </p:cNvSpPr>
              <p:nvPr/>
            </p:nvSpPr>
            <p:spPr bwMode="auto">
              <a:xfrm>
                <a:off x="1219" y="2208"/>
                <a:ext cx="266" cy="199"/>
              </a:xfrm>
              <a:custGeom>
                <a:avLst/>
                <a:gdLst>
                  <a:gd name="T0" fmla="*/ 122 w 244"/>
                  <a:gd name="T1" fmla="*/ 0 h 183"/>
                  <a:gd name="T2" fmla="*/ 0 w 244"/>
                  <a:gd name="T3" fmla="*/ 123 h 183"/>
                  <a:gd name="T4" fmla="*/ 14 w 244"/>
                  <a:gd name="T5" fmla="*/ 181 h 183"/>
                  <a:gd name="T6" fmla="*/ 14 w 244"/>
                  <a:gd name="T7" fmla="*/ 149 h 183"/>
                  <a:gd name="T8" fmla="*/ 20 w 244"/>
                  <a:gd name="T9" fmla="*/ 132 h 183"/>
                  <a:gd name="T10" fmla="*/ 20 w 244"/>
                  <a:gd name="T11" fmla="*/ 123 h 183"/>
                  <a:gd name="T12" fmla="*/ 122 w 244"/>
                  <a:gd name="T13" fmla="*/ 20 h 183"/>
                  <a:gd name="T14" fmla="*/ 224 w 244"/>
                  <a:gd name="T15" fmla="*/ 123 h 183"/>
                  <a:gd name="T16" fmla="*/ 224 w 244"/>
                  <a:gd name="T17" fmla="*/ 133 h 183"/>
                  <a:gd name="T18" fmla="*/ 229 w 244"/>
                  <a:gd name="T19" fmla="*/ 149 h 183"/>
                  <a:gd name="T20" fmla="*/ 229 w 244"/>
                  <a:gd name="T21" fmla="*/ 183 h 183"/>
                  <a:gd name="T22" fmla="*/ 244 w 244"/>
                  <a:gd name="T23" fmla="*/ 123 h 183"/>
                  <a:gd name="T24" fmla="*/ 122 w 244"/>
                  <a:gd name="T2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" h="183">
                    <a:moveTo>
                      <a:pt x="122" y="0"/>
                    </a:moveTo>
                    <a:cubicBezTo>
                      <a:pt x="55" y="0"/>
                      <a:pt x="0" y="55"/>
                      <a:pt x="0" y="123"/>
                    </a:cubicBezTo>
                    <a:cubicBezTo>
                      <a:pt x="0" y="143"/>
                      <a:pt x="5" y="163"/>
                      <a:pt x="14" y="181"/>
                    </a:cubicBezTo>
                    <a:cubicBezTo>
                      <a:pt x="14" y="149"/>
                      <a:pt x="14" y="149"/>
                      <a:pt x="14" y="149"/>
                    </a:cubicBezTo>
                    <a:cubicBezTo>
                      <a:pt x="14" y="143"/>
                      <a:pt x="17" y="137"/>
                      <a:pt x="20" y="132"/>
                    </a:cubicBezTo>
                    <a:cubicBezTo>
                      <a:pt x="20" y="129"/>
                      <a:pt x="20" y="126"/>
                      <a:pt x="20" y="123"/>
                    </a:cubicBezTo>
                    <a:cubicBezTo>
                      <a:pt x="20" y="66"/>
                      <a:pt x="66" y="20"/>
                      <a:pt x="122" y="20"/>
                    </a:cubicBezTo>
                    <a:cubicBezTo>
                      <a:pt x="178" y="20"/>
                      <a:pt x="224" y="66"/>
                      <a:pt x="224" y="123"/>
                    </a:cubicBezTo>
                    <a:cubicBezTo>
                      <a:pt x="224" y="126"/>
                      <a:pt x="224" y="130"/>
                      <a:pt x="224" y="133"/>
                    </a:cubicBezTo>
                    <a:cubicBezTo>
                      <a:pt x="227" y="138"/>
                      <a:pt x="229" y="143"/>
                      <a:pt x="229" y="149"/>
                    </a:cubicBezTo>
                    <a:cubicBezTo>
                      <a:pt x="229" y="183"/>
                      <a:pt x="229" y="183"/>
                      <a:pt x="229" y="183"/>
                    </a:cubicBezTo>
                    <a:cubicBezTo>
                      <a:pt x="239" y="164"/>
                      <a:pt x="244" y="144"/>
                      <a:pt x="244" y="123"/>
                    </a:cubicBezTo>
                    <a:cubicBezTo>
                      <a:pt x="244" y="55"/>
                      <a:pt x="190" y="0"/>
                      <a:pt x="1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225"/>
              <p:cNvSpPr>
                <a:spLocks/>
              </p:cNvSpPr>
              <p:nvPr/>
            </p:nvSpPr>
            <p:spPr bwMode="auto">
              <a:xfrm>
                <a:off x="1242" y="2342"/>
                <a:ext cx="59" cy="106"/>
              </a:xfrm>
              <a:custGeom>
                <a:avLst/>
                <a:gdLst>
                  <a:gd name="T0" fmla="*/ 1 w 54"/>
                  <a:gd name="T1" fmla="*/ 20 h 97"/>
                  <a:gd name="T2" fmla="*/ 0 w 54"/>
                  <a:gd name="T3" fmla="*/ 26 h 97"/>
                  <a:gd name="T4" fmla="*/ 0 w 54"/>
                  <a:gd name="T5" fmla="*/ 57 h 97"/>
                  <a:gd name="T6" fmla="*/ 0 w 54"/>
                  <a:gd name="T7" fmla="*/ 72 h 97"/>
                  <a:gd name="T8" fmla="*/ 38 w 54"/>
                  <a:gd name="T9" fmla="*/ 97 h 97"/>
                  <a:gd name="T10" fmla="*/ 54 w 54"/>
                  <a:gd name="T11" fmla="*/ 97 h 97"/>
                  <a:gd name="T12" fmla="*/ 54 w 54"/>
                  <a:gd name="T13" fmla="*/ 0 h 97"/>
                  <a:gd name="T14" fmla="*/ 38 w 54"/>
                  <a:gd name="T15" fmla="*/ 0 h 97"/>
                  <a:gd name="T16" fmla="*/ 1 w 54"/>
                  <a:gd name="T17" fmla="*/ 2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7">
                    <a:moveTo>
                      <a:pt x="1" y="20"/>
                    </a:moveTo>
                    <a:cubicBezTo>
                      <a:pt x="1" y="22"/>
                      <a:pt x="0" y="24"/>
                      <a:pt x="0" y="2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86"/>
                      <a:pt x="17" y="97"/>
                      <a:pt x="38" y="97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0" y="0"/>
                      <a:pt x="5" y="9"/>
                      <a:pt x="1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226"/>
              <p:cNvSpPr>
                <a:spLocks/>
              </p:cNvSpPr>
              <p:nvPr/>
            </p:nvSpPr>
            <p:spPr bwMode="auto">
              <a:xfrm>
                <a:off x="1402" y="2342"/>
                <a:ext cx="59" cy="106"/>
              </a:xfrm>
              <a:custGeom>
                <a:avLst/>
                <a:gdLst>
                  <a:gd name="T0" fmla="*/ 54 w 54"/>
                  <a:gd name="T1" fmla="*/ 72 h 97"/>
                  <a:gd name="T2" fmla="*/ 54 w 54"/>
                  <a:gd name="T3" fmla="*/ 56 h 97"/>
                  <a:gd name="T4" fmla="*/ 54 w 54"/>
                  <a:gd name="T5" fmla="*/ 26 h 97"/>
                  <a:gd name="T6" fmla="*/ 54 w 54"/>
                  <a:gd name="T7" fmla="*/ 22 h 97"/>
                  <a:gd name="T8" fmla="*/ 16 w 54"/>
                  <a:gd name="T9" fmla="*/ 0 h 97"/>
                  <a:gd name="T10" fmla="*/ 0 w 54"/>
                  <a:gd name="T11" fmla="*/ 0 h 97"/>
                  <a:gd name="T12" fmla="*/ 0 w 54"/>
                  <a:gd name="T13" fmla="*/ 97 h 97"/>
                  <a:gd name="T14" fmla="*/ 16 w 54"/>
                  <a:gd name="T15" fmla="*/ 97 h 97"/>
                  <a:gd name="T16" fmla="*/ 54 w 54"/>
                  <a:gd name="T17" fmla="*/ 7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7">
                    <a:moveTo>
                      <a:pt x="54" y="72"/>
                    </a:moveTo>
                    <a:cubicBezTo>
                      <a:pt x="54" y="56"/>
                      <a:pt x="54" y="56"/>
                      <a:pt x="54" y="5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5"/>
                      <a:pt x="54" y="23"/>
                      <a:pt x="54" y="22"/>
                    </a:cubicBezTo>
                    <a:cubicBezTo>
                      <a:pt x="51" y="10"/>
                      <a:pt x="35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37" y="97"/>
                      <a:pt x="54" y="86"/>
                      <a:pt x="54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Oval 227"/>
              <p:cNvSpPr>
                <a:spLocks noChangeArrowheads="1"/>
              </p:cNvSpPr>
              <p:nvPr/>
            </p:nvSpPr>
            <p:spPr bwMode="auto">
              <a:xfrm>
                <a:off x="1671" y="2034"/>
                <a:ext cx="246" cy="24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228"/>
              <p:cNvSpPr>
                <a:spLocks noEditPoints="1"/>
              </p:cNvSpPr>
              <p:nvPr/>
            </p:nvSpPr>
            <p:spPr bwMode="auto">
              <a:xfrm>
                <a:off x="1722" y="2086"/>
                <a:ext cx="144" cy="144"/>
              </a:xfrm>
              <a:custGeom>
                <a:avLst/>
                <a:gdLst>
                  <a:gd name="T0" fmla="*/ 66 w 132"/>
                  <a:gd name="T1" fmla="*/ 122 h 132"/>
                  <a:gd name="T2" fmla="*/ 70 w 132"/>
                  <a:gd name="T3" fmla="*/ 120 h 132"/>
                  <a:gd name="T4" fmla="*/ 76 w 132"/>
                  <a:gd name="T5" fmla="*/ 126 h 132"/>
                  <a:gd name="T6" fmla="*/ 86 w 132"/>
                  <a:gd name="T7" fmla="*/ 129 h 132"/>
                  <a:gd name="T8" fmla="*/ 93 w 132"/>
                  <a:gd name="T9" fmla="*/ 120 h 132"/>
                  <a:gd name="T10" fmla="*/ 97 w 132"/>
                  <a:gd name="T11" fmla="*/ 110 h 132"/>
                  <a:gd name="T12" fmla="*/ 105 w 132"/>
                  <a:gd name="T13" fmla="*/ 113 h 132"/>
                  <a:gd name="T14" fmla="*/ 115 w 132"/>
                  <a:gd name="T15" fmla="*/ 110 h 132"/>
                  <a:gd name="T16" fmla="*/ 116 w 132"/>
                  <a:gd name="T17" fmla="*/ 100 h 132"/>
                  <a:gd name="T18" fmla="*/ 115 w 132"/>
                  <a:gd name="T19" fmla="*/ 89 h 132"/>
                  <a:gd name="T20" fmla="*/ 123 w 132"/>
                  <a:gd name="T21" fmla="*/ 87 h 132"/>
                  <a:gd name="T22" fmla="*/ 131 w 132"/>
                  <a:gd name="T23" fmla="*/ 80 h 132"/>
                  <a:gd name="T24" fmla="*/ 126 w 132"/>
                  <a:gd name="T25" fmla="*/ 70 h 132"/>
                  <a:gd name="T26" fmla="*/ 120 w 132"/>
                  <a:gd name="T27" fmla="*/ 61 h 132"/>
                  <a:gd name="T28" fmla="*/ 126 w 132"/>
                  <a:gd name="T29" fmla="*/ 56 h 132"/>
                  <a:gd name="T30" fmla="*/ 129 w 132"/>
                  <a:gd name="T31" fmla="*/ 46 h 132"/>
                  <a:gd name="T32" fmla="*/ 120 w 132"/>
                  <a:gd name="T33" fmla="*/ 39 h 132"/>
                  <a:gd name="T34" fmla="*/ 111 w 132"/>
                  <a:gd name="T35" fmla="*/ 35 h 132"/>
                  <a:gd name="T36" fmla="*/ 113 w 132"/>
                  <a:gd name="T37" fmla="*/ 27 h 132"/>
                  <a:gd name="T38" fmla="*/ 111 w 132"/>
                  <a:gd name="T39" fmla="*/ 17 h 132"/>
                  <a:gd name="T40" fmla="*/ 100 w 132"/>
                  <a:gd name="T41" fmla="*/ 16 h 132"/>
                  <a:gd name="T42" fmla="*/ 89 w 132"/>
                  <a:gd name="T43" fmla="*/ 17 h 132"/>
                  <a:gd name="T44" fmla="*/ 87 w 132"/>
                  <a:gd name="T45" fmla="*/ 9 h 132"/>
                  <a:gd name="T46" fmla="*/ 80 w 132"/>
                  <a:gd name="T47" fmla="*/ 1 h 132"/>
                  <a:gd name="T48" fmla="*/ 70 w 132"/>
                  <a:gd name="T49" fmla="*/ 5 h 132"/>
                  <a:gd name="T50" fmla="*/ 66 w 132"/>
                  <a:gd name="T51" fmla="*/ 10 h 132"/>
                  <a:gd name="T52" fmla="*/ 66 w 132"/>
                  <a:gd name="T53" fmla="*/ 28 h 132"/>
                  <a:gd name="T54" fmla="*/ 102 w 132"/>
                  <a:gd name="T55" fmla="*/ 54 h 132"/>
                  <a:gd name="T56" fmla="*/ 78 w 132"/>
                  <a:gd name="T57" fmla="*/ 102 h 132"/>
                  <a:gd name="T58" fmla="*/ 66 w 132"/>
                  <a:gd name="T59" fmla="*/ 104 h 132"/>
                  <a:gd name="T60" fmla="*/ 66 w 132"/>
                  <a:gd name="T61" fmla="*/ 122 h 132"/>
                  <a:gd name="T62" fmla="*/ 16 w 132"/>
                  <a:gd name="T63" fmla="*/ 32 h 132"/>
                  <a:gd name="T64" fmla="*/ 17 w 132"/>
                  <a:gd name="T65" fmla="*/ 43 h 132"/>
                  <a:gd name="T66" fmla="*/ 9 w 132"/>
                  <a:gd name="T67" fmla="*/ 45 h 132"/>
                  <a:gd name="T68" fmla="*/ 1 w 132"/>
                  <a:gd name="T69" fmla="*/ 52 h 132"/>
                  <a:gd name="T70" fmla="*/ 5 w 132"/>
                  <a:gd name="T71" fmla="*/ 62 h 132"/>
                  <a:gd name="T72" fmla="*/ 12 w 132"/>
                  <a:gd name="T73" fmla="*/ 70 h 132"/>
                  <a:gd name="T74" fmla="*/ 6 w 132"/>
                  <a:gd name="T75" fmla="*/ 76 h 132"/>
                  <a:gd name="T76" fmla="*/ 3 w 132"/>
                  <a:gd name="T77" fmla="*/ 86 h 132"/>
                  <a:gd name="T78" fmla="*/ 11 w 132"/>
                  <a:gd name="T79" fmla="*/ 93 h 132"/>
                  <a:gd name="T80" fmla="*/ 19 w 132"/>
                  <a:gd name="T81" fmla="*/ 94 h 132"/>
                  <a:gd name="T82" fmla="*/ 19 w 132"/>
                  <a:gd name="T83" fmla="*/ 104 h 132"/>
                  <a:gd name="T84" fmla="*/ 21 w 132"/>
                  <a:gd name="T85" fmla="*/ 115 h 132"/>
                  <a:gd name="T86" fmla="*/ 32 w 132"/>
                  <a:gd name="T87" fmla="*/ 116 h 132"/>
                  <a:gd name="T88" fmla="*/ 43 w 132"/>
                  <a:gd name="T89" fmla="*/ 115 h 132"/>
                  <a:gd name="T90" fmla="*/ 45 w 132"/>
                  <a:gd name="T91" fmla="*/ 123 h 132"/>
                  <a:gd name="T92" fmla="*/ 52 w 132"/>
                  <a:gd name="T93" fmla="*/ 131 h 132"/>
                  <a:gd name="T94" fmla="*/ 62 w 132"/>
                  <a:gd name="T95" fmla="*/ 126 h 132"/>
                  <a:gd name="T96" fmla="*/ 66 w 132"/>
                  <a:gd name="T97" fmla="*/ 122 h 132"/>
                  <a:gd name="T98" fmla="*/ 66 w 132"/>
                  <a:gd name="T99" fmla="*/ 104 h 132"/>
                  <a:gd name="T100" fmla="*/ 30 w 132"/>
                  <a:gd name="T101" fmla="*/ 78 h 132"/>
                  <a:gd name="T102" fmla="*/ 54 w 132"/>
                  <a:gd name="T103" fmla="*/ 30 h 132"/>
                  <a:gd name="T104" fmla="*/ 54 w 132"/>
                  <a:gd name="T105" fmla="*/ 30 h 132"/>
                  <a:gd name="T106" fmla="*/ 66 w 132"/>
                  <a:gd name="T107" fmla="*/ 28 h 132"/>
                  <a:gd name="T108" fmla="*/ 66 w 132"/>
                  <a:gd name="T109" fmla="*/ 10 h 132"/>
                  <a:gd name="T110" fmla="*/ 61 w 132"/>
                  <a:gd name="T111" fmla="*/ 12 h 132"/>
                  <a:gd name="T112" fmla="*/ 56 w 132"/>
                  <a:gd name="T113" fmla="*/ 6 h 132"/>
                  <a:gd name="T114" fmla="*/ 46 w 132"/>
                  <a:gd name="T115" fmla="*/ 3 h 132"/>
                  <a:gd name="T116" fmla="*/ 39 w 132"/>
                  <a:gd name="T117" fmla="*/ 11 h 132"/>
                  <a:gd name="T118" fmla="*/ 35 w 132"/>
                  <a:gd name="T119" fmla="*/ 21 h 132"/>
                  <a:gd name="T120" fmla="*/ 27 w 132"/>
                  <a:gd name="T121" fmla="*/ 19 h 132"/>
                  <a:gd name="T122" fmla="*/ 17 w 132"/>
                  <a:gd name="T123" fmla="*/ 21 h 132"/>
                  <a:gd name="T124" fmla="*/ 16 w 132"/>
                  <a:gd name="T125" fmla="*/ 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2" h="132">
                    <a:moveTo>
                      <a:pt x="66" y="122"/>
                    </a:moveTo>
                    <a:cubicBezTo>
                      <a:pt x="68" y="121"/>
                      <a:pt x="69" y="120"/>
                      <a:pt x="70" y="120"/>
                    </a:cubicBezTo>
                    <a:cubicBezTo>
                      <a:pt x="72" y="120"/>
                      <a:pt x="75" y="122"/>
                      <a:pt x="76" y="126"/>
                    </a:cubicBezTo>
                    <a:cubicBezTo>
                      <a:pt x="77" y="129"/>
                      <a:pt x="82" y="131"/>
                      <a:pt x="86" y="129"/>
                    </a:cubicBezTo>
                    <a:cubicBezTo>
                      <a:pt x="91" y="128"/>
                      <a:pt x="94" y="124"/>
                      <a:pt x="93" y="120"/>
                    </a:cubicBezTo>
                    <a:cubicBezTo>
                      <a:pt x="92" y="117"/>
                      <a:pt x="95" y="112"/>
                      <a:pt x="97" y="110"/>
                    </a:cubicBezTo>
                    <a:cubicBezTo>
                      <a:pt x="99" y="109"/>
                      <a:pt x="102" y="110"/>
                      <a:pt x="105" y="113"/>
                    </a:cubicBezTo>
                    <a:cubicBezTo>
                      <a:pt x="107" y="115"/>
                      <a:pt x="112" y="114"/>
                      <a:pt x="115" y="110"/>
                    </a:cubicBezTo>
                    <a:cubicBezTo>
                      <a:pt x="118" y="107"/>
                      <a:pt x="119" y="102"/>
                      <a:pt x="116" y="100"/>
                    </a:cubicBezTo>
                    <a:cubicBezTo>
                      <a:pt x="114" y="97"/>
                      <a:pt x="114" y="91"/>
                      <a:pt x="115" y="89"/>
                    </a:cubicBezTo>
                    <a:cubicBezTo>
                      <a:pt x="116" y="87"/>
                      <a:pt x="119" y="86"/>
                      <a:pt x="123" y="87"/>
                    </a:cubicBezTo>
                    <a:cubicBezTo>
                      <a:pt x="126" y="88"/>
                      <a:pt x="130" y="85"/>
                      <a:pt x="131" y="80"/>
                    </a:cubicBezTo>
                    <a:cubicBezTo>
                      <a:pt x="132" y="75"/>
                      <a:pt x="130" y="71"/>
                      <a:pt x="126" y="70"/>
                    </a:cubicBezTo>
                    <a:cubicBezTo>
                      <a:pt x="123" y="69"/>
                      <a:pt x="120" y="63"/>
                      <a:pt x="120" y="61"/>
                    </a:cubicBezTo>
                    <a:cubicBezTo>
                      <a:pt x="120" y="59"/>
                      <a:pt x="122" y="57"/>
                      <a:pt x="126" y="56"/>
                    </a:cubicBezTo>
                    <a:cubicBezTo>
                      <a:pt x="129" y="55"/>
                      <a:pt x="131" y="50"/>
                      <a:pt x="129" y="46"/>
                    </a:cubicBezTo>
                    <a:cubicBezTo>
                      <a:pt x="128" y="41"/>
                      <a:pt x="124" y="38"/>
                      <a:pt x="120" y="39"/>
                    </a:cubicBezTo>
                    <a:cubicBezTo>
                      <a:pt x="117" y="40"/>
                      <a:pt x="112" y="36"/>
                      <a:pt x="111" y="35"/>
                    </a:cubicBezTo>
                    <a:cubicBezTo>
                      <a:pt x="109" y="33"/>
                      <a:pt x="110" y="30"/>
                      <a:pt x="113" y="27"/>
                    </a:cubicBezTo>
                    <a:cubicBezTo>
                      <a:pt x="115" y="25"/>
                      <a:pt x="114" y="20"/>
                      <a:pt x="111" y="17"/>
                    </a:cubicBezTo>
                    <a:cubicBezTo>
                      <a:pt x="107" y="13"/>
                      <a:pt x="102" y="13"/>
                      <a:pt x="100" y="16"/>
                    </a:cubicBezTo>
                    <a:cubicBezTo>
                      <a:pt x="97" y="18"/>
                      <a:pt x="91" y="18"/>
                      <a:pt x="89" y="17"/>
                    </a:cubicBezTo>
                    <a:cubicBezTo>
                      <a:pt x="87" y="16"/>
                      <a:pt x="86" y="12"/>
                      <a:pt x="87" y="9"/>
                    </a:cubicBezTo>
                    <a:cubicBezTo>
                      <a:pt x="88" y="6"/>
                      <a:pt x="85" y="2"/>
                      <a:pt x="80" y="1"/>
                    </a:cubicBezTo>
                    <a:cubicBezTo>
                      <a:pt x="75" y="0"/>
                      <a:pt x="71" y="2"/>
                      <a:pt x="70" y="5"/>
                    </a:cubicBezTo>
                    <a:cubicBezTo>
                      <a:pt x="70" y="7"/>
                      <a:pt x="68" y="9"/>
                      <a:pt x="66" y="10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82" y="28"/>
                      <a:pt x="97" y="38"/>
                      <a:pt x="102" y="54"/>
                    </a:cubicBezTo>
                    <a:cubicBezTo>
                      <a:pt x="109" y="74"/>
                      <a:pt x="98" y="96"/>
                      <a:pt x="78" y="102"/>
                    </a:cubicBezTo>
                    <a:cubicBezTo>
                      <a:pt x="74" y="103"/>
                      <a:pt x="70" y="104"/>
                      <a:pt x="66" y="104"/>
                    </a:cubicBezTo>
                    <a:lnTo>
                      <a:pt x="66" y="122"/>
                    </a:lnTo>
                    <a:close/>
                    <a:moveTo>
                      <a:pt x="16" y="32"/>
                    </a:moveTo>
                    <a:cubicBezTo>
                      <a:pt x="18" y="34"/>
                      <a:pt x="18" y="41"/>
                      <a:pt x="17" y="43"/>
                    </a:cubicBezTo>
                    <a:cubicBezTo>
                      <a:pt x="16" y="45"/>
                      <a:pt x="13" y="45"/>
                      <a:pt x="9" y="45"/>
                    </a:cubicBezTo>
                    <a:cubicBezTo>
                      <a:pt x="6" y="44"/>
                      <a:pt x="2" y="47"/>
                      <a:pt x="1" y="52"/>
                    </a:cubicBezTo>
                    <a:cubicBezTo>
                      <a:pt x="0" y="57"/>
                      <a:pt x="2" y="61"/>
                      <a:pt x="5" y="62"/>
                    </a:cubicBezTo>
                    <a:cubicBezTo>
                      <a:pt x="9" y="62"/>
                      <a:pt x="12" y="68"/>
                      <a:pt x="12" y="70"/>
                    </a:cubicBezTo>
                    <a:cubicBezTo>
                      <a:pt x="12" y="72"/>
                      <a:pt x="9" y="75"/>
                      <a:pt x="6" y="76"/>
                    </a:cubicBezTo>
                    <a:cubicBezTo>
                      <a:pt x="3" y="77"/>
                      <a:pt x="1" y="82"/>
                      <a:pt x="3" y="86"/>
                    </a:cubicBezTo>
                    <a:cubicBezTo>
                      <a:pt x="4" y="91"/>
                      <a:pt x="8" y="94"/>
                      <a:pt x="11" y="93"/>
                    </a:cubicBezTo>
                    <a:cubicBezTo>
                      <a:pt x="15" y="91"/>
                      <a:pt x="18" y="92"/>
                      <a:pt x="19" y="94"/>
                    </a:cubicBezTo>
                    <a:cubicBezTo>
                      <a:pt x="20" y="96"/>
                      <a:pt x="22" y="102"/>
                      <a:pt x="19" y="104"/>
                    </a:cubicBezTo>
                    <a:cubicBezTo>
                      <a:pt x="17" y="107"/>
                      <a:pt x="18" y="112"/>
                      <a:pt x="21" y="115"/>
                    </a:cubicBezTo>
                    <a:cubicBezTo>
                      <a:pt x="25" y="118"/>
                      <a:pt x="30" y="119"/>
                      <a:pt x="32" y="116"/>
                    </a:cubicBezTo>
                    <a:cubicBezTo>
                      <a:pt x="34" y="114"/>
                      <a:pt x="41" y="114"/>
                      <a:pt x="43" y="115"/>
                    </a:cubicBezTo>
                    <a:cubicBezTo>
                      <a:pt x="45" y="116"/>
                      <a:pt x="45" y="119"/>
                      <a:pt x="45" y="123"/>
                    </a:cubicBezTo>
                    <a:cubicBezTo>
                      <a:pt x="44" y="126"/>
                      <a:pt x="47" y="130"/>
                      <a:pt x="52" y="131"/>
                    </a:cubicBezTo>
                    <a:cubicBezTo>
                      <a:pt x="57" y="132"/>
                      <a:pt x="61" y="130"/>
                      <a:pt x="62" y="126"/>
                    </a:cubicBezTo>
                    <a:cubicBezTo>
                      <a:pt x="62" y="125"/>
                      <a:pt x="64" y="123"/>
                      <a:pt x="66" y="122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50" y="104"/>
                      <a:pt x="35" y="94"/>
                      <a:pt x="30" y="78"/>
                    </a:cubicBezTo>
                    <a:cubicBezTo>
                      <a:pt x="23" y="57"/>
                      <a:pt x="34" y="36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8" y="28"/>
                      <a:pt x="62" y="28"/>
                      <a:pt x="66" y="28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11"/>
                      <a:pt x="62" y="12"/>
                      <a:pt x="61" y="12"/>
                    </a:cubicBezTo>
                    <a:cubicBezTo>
                      <a:pt x="59" y="12"/>
                      <a:pt x="57" y="9"/>
                      <a:pt x="56" y="6"/>
                    </a:cubicBezTo>
                    <a:cubicBezTo>
                      <a:pt x="55" y="3"/>
                      <a:pt x="50" y="1"/>
                      <a:pt x="46" y="3"/>
                    </a:cubicBezTo>
                    <a:cubicBezTo>
                      <a:pt x="41" y="4"/>
                      <a:pt x="38" y="8"/>
                      <a:pt x="39" y="11"/>
                    </a:cubicBezTo>
                    <a:cubicBezTo>
                      <a:pt x="40" y="15"/>
                      <a:pt x="37" y="20"/>
                      <a:pt x="35" y="21"/>
                    </a:cubicBezTo>
                    <a:cubicBezTo>
                      <a:pt x="33" y="22"/>
                      <a:pt x="30" y="21"/>
                      <a:pt x="27" y="19"/>
                    </a:cubicBezTo>
                    <a:cubicBezTo>
                      <a:pt x="25" y="17"/>
                      <a:pt x="20" y="18"/>
                      <a:pt x="17" y="21"/>
                    </a:cubicBezTo>
                    <a:cubicBezTo>
                      <a:pt x="14" y="25"/>
                      <a:pt x="13" y="30"/>
                      <a:pt x="16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1437" y="1709"/>
                <a:ext cx="215" cy="21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230"/>
              <p:cNvSpPr>
                <a:spLocks noEditPoints="1"/>
              </p:cNvSpPr>
              <p:nvPr/>
            </p:nvSpPr>
            <p:spPr bwMode="auto">
              <a:xfrm>
                <a:off x="1433" y="1706"/>
                <a:ext cx="222" cy="221"/>
              </a:xfrm>
              <a:custGeom>
                <a:avLst/>
                <a:gdLst>
                  <a:gd name="T0" fmla="*/ 153 w 204"/>
                  <a:gd name="T1" fmla="*/ 190 h 203"/>
                  <a:gd name="T2" fmla="*/ 190 w 204"/>
                  <a:gd name="T3" fmla="*/ 152 h 203"/>
                  <a:gd name="T4" fmla="*/ 202 w 204"/>
                  <a:gd name="T5" fmla="*/ 122 h 203"/>
                  <a:gd name="T6" fmla="*/ 202 w 204"/>
                  <a:gd name="T7" fmla="*/ 81 h 203"/>
                  <a:gd name="T8" fmla="*/ 190 w 204"/>
                  <a:gd name="T9" fmla="*/ 51 h 203"/>
                  <a:gd name="T10" fmla="*/ 153 w 204"/>
                  <a:gd name="T11" fmla="*/ 14 h 203"/>
                  <a:gd name="T12" fmla="*/ 139 w 204"/>
                  <a:gd name="T13" fmla="*/ 7 h 203"/>
                  <a:gd name="T14" fmla="*/ 109 w 204"/>
                  <a:gd name="T15" fmla="*/ 0 h 203"/>
                  <a:gd name="T16" fmla="*/ 114 w 204"/>
                  <a:gd name="T17" fmla="*/ 10 h 203"/>
                  <a:gd name="T18" fmla="*/ 126 w 204"/>
                  <a:gd name="T19" fmla="*/ 10 h 203"/>
                  <a:gd name="T20" fmla="*/ 137 w 204"/>
                  <a:gd name="T21" fmla="*/ 13 h 203"/>
                  <a:gd name="T22" fmla="*/ 134 w 204"/>
                  <a:gd name="T23" fmla="*/ 16 h 203"/>
                  <a:gd name="T24" fmla="*/ 118 w 204"/>
                  <a:gd name="T25" fmla="*/ 22 h 203"/>
                  <a:gd name="T26" fmla="*/ 120 w 204"/>
                  <a:gd name="T27" fmla="*/ 32 h 203"/>
                  <a:gd name="T28" fmla="*/ 130 w 204"/>
                  <a:gd name="T29" fmla="*/ 39 h 203"/>
                  <a:gd name="T30" fmla="*/ 144 w 204"/>
                  <a:gd name="T31" fmla="*/ 20 h 203"/>
                  <a:gd name="T32" fmla="*/ 155 w 204"/>
                  <a:gd name="T33" fmla="*/ 24 h 203"/>
                  <a:gd name="T34" fmla="*/ 164 w 204"/>
                  <a:gd name="T35" fmla="*/ 28 h 203"/>
                  <a:gd name="T36" fmla="*/ 168 w 204"/>
                  <a:gd name="T37" fmla="*/ 42 h 203"/>
                  <a:gd name="T38" fmla="*/ 165 w 204"/>
                  <a:gd name="T39" fmla="*/ 49 h 203"/>
                  <a:gd name="T40" fmla="*/ 160 w 204"/>
                  <a:gd name="T41" fmla="*/ 44 h 203"/>
                  <a:gd name="T42" fmla="*/ 147 w 204"/>
                  <a:gd name="T43" fmla="*/ 45 h 203"/>
                  <a:gd name="T44" fmla="*/ 156 w 204"/>
                  <a:gd name="T45" fmla="*/ 50 h 203"/>
                  <a:gd name="T46" fmla="*/ 134 w 204"/>
                  <a:gd name="T47" fmla="*/ 59 h 203"/>
                  <a:gd name="T48" fmla="*/ 124 w 204"/>
                  <a:gd name="T49" fmla="*/ 66 h 203"/>
                  <a:gd name="T50" fmla="*/ 111 w 204"/>
                  <a:gd name="T51" fmla="*/ 78 h 203"/>
                  <a:gd name="T52" fmla="*/ 118 w 204"/>
                  <a:gd name="T53" fmla="*/ 121 h 203"/>
                  <a:gd name="T54" fmla="*/ 129 w 204"/>
                  <a:gd name="T55" fmla="*/ 123 h 203"/>
                  <a:gd name="T56" fmla="*/ 141 w 204"/>
                  <a:gd name="T57" fmla="*/ 127 h 203"/>
                  <a:gd name="T58" fmla="*/ 159 w 204"/>
                  <a:gd name="T59" fmla="*/ 137 h 203"/>
                  <a:gd name="T60" fmla="*/ 169 w 204"/>
                  <a:gd name="T61" fmla="*/ 147 h 203"/>
                  <a:gd name="T62" fmla="*/ 184 w 204"/>
                  <a:gd name="T63" fmla="*/ 152 h 203"/>
                  <a:gd name="T64" fmla="*/ 116 w 204"/>
                  <a:gd name="T65" fmla="*/ 178 h 203"/>
                  <a:gd name="T66" fmla="*/ 2 w 204"/>
                  <a:gd name="T67" fmla="*/ 86 h 203"/>
                  <a:gd name="T68" fmla="*/ 4 w 204"/>
                  <a:gd name="T69" fmla="*/ 127 h 203"/>
                  <a:gd name="T70" fmla="*/ 22 w 204"/>
                  <a:gd name="T71" fmla="*/ 164 h 203"/>
                  <a:gd name="T72" fmla="*/ 65 w 204"/>
                  <a:gd name="T73" fmla="*/ 196 h 203"/>
                  <a:gd name="T74" fmla="*/ 104 w 204"/>
                  <a:gd name="T75" fmla="*/ 162 h 203"/>
                  <a:gd name="T76" fmla="*/ 101 w 204"/>
                  <a:gd name="T77" fmla="*/ 145 h 203"/>
                  <a:gd name="T78" fmla="*/ 106 w 204"/>
                  <a:gd name="T79" fmla="*/ 129 h 203"/>
                  <a:gd name="T80" fmla="*/ 93 w 204"/>
                  <a:gd name="T81" fmla="*/ 125 h 203"/>
                  <a:gd name="T82" fmla="*/ 80 w 204"/>
                  <a:gd name="T83" fmla="*/ 116 h 203"/>
                  <a:gd name="T84" fmla="*/ 59 w 204"/>
                  <a:gd name="T85" fmla="*/ 108 h 203"/>
                  <a:gd name="T86" fmla="*/ 50 w 204"/>
                  <a:gd name="T87" fmla="*/ 91 h 203"/>
                  <a:gd name="T88" fmla="*/ 45 w 204"/>
                  <a:gd name="T89" fmla="*/ 89 h 203"/>
                  <a:gd name="T90" fmla="*/ 44 w 204"/>
                  <a:gd name="T91" fmla="*/ 92 h 203"/>
                  <a:gd name="T92" fmla="*/ 38 w 204"/>
                  <a:gd name="T93" fmla="*/ 76 h 203"/>
                  <a:gd name="T94" fmla="*/ 37 w 204"/>
                  <a:gd name="T95" fmla="*/ 58 h 203"/>
                  <a:gd name="T96" fmla="*/ 45 w 204"/>
                  <a:gd name="T97" fmla="*/ 40 h 203"/>
                  <a:gd name="T98" fmla="*/ 44 w 204"/>
                  <a:gd name="T99" fmla="*/ 29 h 203"/>
                  <a:gd name="T100" fmla="*/ 92 w 204"/>
                  <a:gd name="T101" fmla="*/ 8 h 203"/>
                  <a:gd name="T102" fmla="*/ 109 w 204"/>
                  <a:gd name="T103" fmla="*/ 0 h 203"/>
                  <a:gd name="T104" fmla="*/ 63 w 204"/>
                  <a:gd name="T105" fmla="*/ 8 h 203"/>
                  <a:gd name="T106" fmla="*/ 30 w 204"/>
                  <a:gd name="T107" fmla="*/ 30 h 203"/>
                  <a:gd name="T108" fmla="*/ 8 w 204"/>
                  <a:gd name="T109" fmla="*/ 64 h 203"/>
                  <a:gd name="T110" fmla="*/ 108 w 204"/>
                  <a:gd name="T111" fmla="*/ 127 h 203"/>
                  <a:gd name="T112" fmla="*/ 94 w 204"/>
                  <a:gd name="T113" fmla="*/ 113 h 203"/>
                  <a:gd name="T114" fmla="*/ 91 w 204"/>
                  <a:gd name="T115" fmla="*/ 103 h 203"/>
                  <a:gd name="T116" fmla="*/ 73 w 204"/>
                  <a:gd name="T117" fmla="*/ 106 h 203"/>
                  <a:gd name="T118" fmla="*/ 82 w 204"/>
                  <a:gd name="T119" fmla="*/ 85 h 203"/>
                  <a:gd name="T120" fmla="*/ 101 w 204"/>
                  <a:gd name="T121" fmla="*/ 84 h 203"/>
                  <a:gd name="T122" fmla="*/ 106 w 204"/>
                  <a:gd name="T123" fmla="*/ 8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4" h="203">
                    <a:moveTo>
                      <a:pt x="109" y="203"/>
                    </a:moveTo>
                    <a:cubicBezTo>
                      <a:pt x="114" y="203"/>
                      <a:pt x="120" y="202"/>
                      <a:pt x="125" y="201"/>
                    </a:cubicBezTo>
                    <a:cubicBezTo>
                      <a:pt x="128" y="200"/>
                      <a:pt x="131" y="199"/>
                      <a:pt x="135" y="198"/>
                    </a:cubicBezTo>
                    <a:cubicBezTo>
                      <a:pt x="136" y="197"/>
                      <a:pt x="138" y="197"/>
                      <a:pt x="139" y="196"/>
                    </a:cubicBezTo>
                    <a:cubicBezTo>
                      <a:pt x="142" y="195"/>
                      <a:pt x="145" y="194"/>
                      <a:pt x="148" y="192"/>
                    </a:cubicBezTo>
                    <a:cubicBezTo>
                      <a:pt x="150" y="191"/>
                      <a:pt x="151" y="191"/>
                      <a:pt x="153" y="190"/>
                    </a:cubicBezTo>
                    <a:cubicBezTo>
                      <a:pt x="159" y="186"/>
                      <a:pt x="165" y="182"/>
                      <a:pt x="170" y="177"/>
                    </a:cubicBezTo>
                    <a:cubicBezTo>
                      <a:pt x="172" y="176"/>
                      <a:pt x="173" y="175"/>
                      <a:pt x="174" y="174"/>
                    </a:cubicBezTo>
                    <a:cubicBezTo>
                      <a:pt x="175" y="172"/>
                      <a:pt x="176" y="171"/>
                      <a:pt x="177" y="170"/>
                    </a:cubicBezTo>
                    <a:cubicBezTo>
                      <a:pt x="179" y="168"/>
                      <a:pt x="180" y="166"/>
                      <a:pt x="182" y="164"/>
                    </a:cubicBezTo>
                    <a:cubicBezTo>
                      <a:pt x="184" y="161"/>
                      <a:pt x="187" y="158"/>
                      <a:pt x="189" y="155"/>
                    </a:cubicBezTo>
                    <a:cubicBezTo>
                      <a:pt x="189" y="154"/>
                      <a:pt x="190" y="153"/>
                      <a:pt x="190" y="152"/>
                    </a:cubicBezTo>
                    <a:cubicBezTo>
                      <a:pt x="191" y="151"/>
                      <a:pt x="192" y="149"/>
                      <a:pt x="193" y="148"/>
                    </a:cubicBezTo>
                    <a:cubicBezTo>
                      <a:pt x="193" y="147"/>
                      <a:pt x="193" y="146"/>
                      <a:pt x="194" y="146"/>
                    </a:cubicBezTo>
                    <a:cubicBezTo>
                      <a:pt x="194" y="144"/>
                      <a:pt x="195" y="143"/>
                      <a:pt x="196" y="141"/>
                    </a:cubicBezTo>
                    <a:cubicBezTo>
                      <a:pt x="196" y="140"/>
                      <a:pt x="197" y="138"/>
                      <a:pt x="198" y="137"/>
                    </a:cubicBezTo>
                    <a:cubicBezTo>
                      <a:pt x="199" y="134"/>
                      <a:pt x="200" y="130"/>
                      <a:pt x="200" y="127"/>
                    </a:cubicBezTo>
                    <a:cubicBezTo>
                      <a:pt x="201" y="125"/>
                      <a:pt x="201" y="124"/>
                      <a:pt x="202" y="122"/>
                    </a:cubicBezTo>
                    <a:cubicBezTo>
                      <a:pt x="202" y="121"/>
                      <a:pt x="202" y="119"/>
                      <a:pt x="203" y="117"/>
                    </a:cubicBezTo>
                    <a:cubicBezTo>
                      <a:pt x="203" y="115"/>
                      <a:pt x="203" y="114"/>
                      <a:pt x="203" y="112"/>
                    </a:cubicBezTo>
                    <a:cubicBezTo>
                      <a:pt x="203" y="109"/>
                      <a:pt x="204" y="105"/>
                      <a:pt x="204" y="102"/>
                    </a:cubicBezTo>
                    <a:cubicBezTo>
                      <a:pt x="204" y="98"/>
                      <a:pt x="203" y="95"/>
                      <a:pt x="203" y="91"/>
                    </a:cubicBezTo>
                    <a:cubicBezTo>
                      <a:pt x="203" y="90"/>
                      <a:pt x="203" y="88"/>
                      <a:pt x="203" y="86"/>
                    </a:cubicBezTo>
                    <a:cubicBezTo>
                      <a:pt x="202" y="85"/>
                      <a:pt x="202" y="83"/>
                      <a:pt x="202" y="81"/>
                    </a:cubicBezTo>
                    <a:cubicBezTo>
                      <a:pt x="201" y="80"/>
                      <a:pt x="201" y="78"/>
                      <a:pt x="200" y="76"/>
                    </a:cubicBezTo>
                    <a:cubicBezTo>
                      <a:pt x="200" y="73"/>
                      <a:pt x="199" y="70"/>
                      <a:pt x="198" y="67"/>
                    </a:cubicBezTo>
                    <a:cubicBezTo>
                      <a:pt x="197" y="66"/>
                      <a:pt x="197" y="65"/>
                      <a:pt x="197" y="64"/>
                    </a:cubicBezTo>
                    <a:cubicBezTo>
                      <a:pt x="196" y="62"/>
                      <a:pt x="195" y="60"/>
                      <a:pt x="194" y="58"/>
                    </a:cubicBezTo>
                    <a:cubicBezTo>
                      <a:pt x="193" y="57"/>
                      <a:pt x="193" y="56"/>
                      <a:pt x="193" y="55"/>
                    </a:cubicBezTo>
                    <a:cubicBezTo>
                      <a:pt x="192" y="54"/>
                      <a:pt x="191" y="53"/>
                      <a:pt x="190" y="51"/>
                    </a:cubicBezTo>
                    <a:cubicBezTo>
                      <a:pt x="188" y="47"/>
                      <a:pt x="185" y="43"/>
                      <a:pt x="182" y="39"/>
                    </a:cubicBezTo>
                    <a:cubicBezTo>
                      <a:pt x="180" y="37"/>
                      <a:pt x="179" y="35"/>
                      <a:pt x="177" y="33"/>
                    </a:cubicBezTo>
                    <a:cubicBezTo>
                      <a:pt x="176" y="32"/>
                      <a:pt x="175" y="31"/>
                      <a:pt x="174" y="30"/>
                    </a:cubicBezTo>
                    <a:cubicBezTo>
                      <a:pt x="173" y="29"/>
                      <a:pt x="172" y="28"/>
                      <a:pt x="170" y="26"/>
                    </a:cubicBezTo>
                    <a:cubicBezTo>
                      <a:pt x="168" y="24"/>
                      <a:pt x="166" y="22"/>
                      <a:pt x="163" y="20"/>
                    </a:cubicBezTo>
                    <a:cubicBezTo>
                      <a:pt x="160" y="18"/>
                      <a:pt x="156" y="16"/>
                      <a:pt x="153" y="14"/>
                    </a:cubicBezTo>
                    <a:cubicBezTo>
                      <a:pt x="151" y="13"/>
                      <a:pt x="150" y="12"/>
                      <a:pt x="148" y="11"/>
                    </a:cubicBezTo>
                    <a:cubicBezTo>
                      <a:pt x="148" y="11"/>
                      <a:pt x="147" y="11"/>
                      <a:pt x="146" y="10"/>
                    </a:cubicBezTo>
                    <a:cubicBezTo>
                      <a:pt x="146" y="10"/>
                      <a:pt x="145" y="9"/>
                      <a:pt x="144" y="9"/>
                    </a:cubicBezTo>
                    <a:cubicBezTo>
                      <a:pt x="144" y="9"/>
                      <a:pt x="143" y="9"/>
                      <a:pt x="143" y="9"/>
                    </a:cubicBezTo>
                    <a:cubicBezTo>
                      <a:pt x="142" y="8"/>
                      <a:pt x="141" y="8"/>
                      <a:pt x="139" y="7"/>
                    </a:cubicBezTo>
                    <a:cubicBezTo>
                      <a:pt x="139" y="7"/>
                      <a:pt x="139" y="7"/>
                      <a:pt x="139" y="7"/>
                    </a:cubicBezTo>
                    <a:cubicBezTo>
                      <a:pt x="138" y="7"/>
                      <a:pt x="137" y="6"/>
                      <a:pt x="135" y="6"/>
                    </a:cubicBezTo>
                    <a:cubicBezTo>
                      <a:pt x="135" y="6"/>
                      <a:pt x="135" y="6"/>
                      <a:pt x="135" y="5"/>
                    </a:cubicBezTo>
                    <a:cubicBezTo>
                      <a:pt x="132" y="4"/>
                      <a:pt x="129" y="4"/>
                      <a:pt x="125" y="3"/>
                    </a:cubicBezTo>
                    <a:cubicBezTo>
                      <a:pt x="124" y="3"/>
                      <a:pt x="123" y="2"/>
                      <a:pt x="123" y="2"/>
                    </a:cubicBezTo>
                    <a:cubicBezTo>
                      <a:pt x="122" y="2"/>
                      <a:pt x="121" y="2"/>
                      <a:pt x="120" y="2"/>
                    </a:cubicBezTo>
                    <a:cubicBezTo>
                      <a:pt x="117" y="1"/>
                      <a:pt x="113" y="1"/>
                      <a:pt x="109" y="0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13" y="6"/>
                      <a:pt x="117" y="7"/>
                      <a:pt x="121" y="7"/>
                    </a:cubicBezTo>
                    <a:cubicBezTo>
                      <a:pt x="121" y="8"/>
                      <a:pt x="120" y="8"/>
                      <a:pt x="119" y="8"/>
                    </a:cubicBezTo>
                    <a:cubicBezTo>
                      <a:pt x="119" y="8"/>
                      <a:pt x="119" y="9"/>
                      <a:pt x="118" y="9"/>
                    </a:cubicBezTo>
                    <a:cubicBezTo>
                      <a:pt x="116" y="10"/>
                      <a:pt x="114" y="9"/>
                      <a:pt x="112" y="9"/>
                    </a:cubicBezTo>
                    <a:cubicBezTo>
                      <a:pt x="112" y="10"/>
                      <a:pt x="113" y="10"/>
                      <a:pt x="114" y="10"/>
                    </a:cubicBezTo>
                    <a:cubicBezTo>
                      <a:pt x="115" y="11"/>
                      <a:pt x="117" y="11"/>
                      <a:pt x="119" y="11"/>
                    </a:cubicBezTo>
                    <a:cubicBezTo>
                      <a:pt x="120" y="11"/>
                      <a:pt x="121" y="11"/>
                      <a:pt x="122" y="11"/>
                    </a:cubicBezTo>
                    <a:cubicBezTo>
                      <a:pt x="123" y="10"/>
                      <a:pt x="123" y="9"/>
                      <a:pt x="123" y="9"/>
                    </a:cubicBezTo>
                    <a:cubicBezTo>
                      <a:pt x="123" y="8"/>
                      <a:pt x="124" y="8"/>
                      <a:pt x="124" y="8"/>
                    </a:cubicBezTo>
                    <a:cubicBezTo>
                      <a:pt x="125" y="8"/>
                      <a:pt x="126" y="9"/>
                      <a:pt x="127" y="9"/>
                    </a:cubicBezTo>
                    <a:cubicBezTo>
                      <a:pt x="127" y="10"/>
                      <a:pt x="126" y="9"/>
                      <a:pt x="126" y="10"/>
                    </a:cubicBezTo>
                    <a:cubicBezTo>
                      <a:pt x="127" y="11"/>
                      <a:pt x="129" y="10"/>
                      <a:pt x="129" y="9"/>
                    </a:cubicBezTo>
                    <a:cubicBezTo>
                      <a:pt x="129" y="9"/>
                      <a:pt x="130" y="10"/>
                      <a:pt x="130" y="10"/>
                    </a:cubicBezTo>
                    <a:cubicBezTo>
                      <a:pt x="132" y="10"/>
                      <a:pt x="133" y="11"/>
                      <a:pt x="135" y="11"/>
                    </a:cubicBezTo>
                    <a:cubicBezTo>
                      <a:pt x="137" y="12"/>
                      <a:pt x="139" y="13"/>
                      <a:pt x="141" y="14"/>
                    </a:cubicBezTo>
                    <a:cubicBezTo>
                      <a:pt x="141" y="14"/>
                      <a:pt x="140" y="14"/>
                      <a:pt x="140" y="14"/>
                    </a:cubicBezTo>
                    <a:cubicBezTo>
                      <a:pt x="139" y="14"/>
                      <a:pt x="138" y="13"/>
                      <a:pt x="137" y="13"/>
                    </a:cubicBezTo>
                    <a:cubicBezTo>
                      <a:pt x="137" y="15"/>
                      <a:pt x="139" y="15"/>
                      <a:pt x="140" y="16"/>
                    </a:cubicBezTo>
                    <a:cubicBezTo>
                      <a:pt x="140" y="16"/>
                      <a:pt x="141" y="17"/>
                      <a:pt x="142" y="18"/>
                    </a:cubicBezTo>
                    <a:cubicBezTo>
                      <a:pt x="141" y="20"/>
                      <a:pt x="139" y="18"/>
                      <a:pt x="138" y="18"/>
                    </a:cubicBezTo>
                    <a:cubicBezTo>
                      <a:pt x="136" y="18"/>
                      <a:pt x="134" y="21"/>
                      <a:pt x="133" y="18"/>
                    </a:cubicBezTo>
                    <a:cubicBezTo>
                      <a:pt x="133" y="17"/>
                      <a:pt x="135" y="17"/>
                      <a:pt x="135" y="16"/>
                    </a:cubicBezTo>
                    <a:cubicBezTo>
                      <a:pt x="135" y="16"/>
                      <a:pt x="134" y="16"/>
                      <a:pt x="134" y="16"/>
                    </a:cubicBezTo>
                    <a:cubicBezTo>
                      <a:pt x="134" y="16"/>
                      <a:pt x="133" y="16"/>
                      <a:pt x="132" y="17"/>
                    </a:cubicBezTo>
                    <a:cubicBezTo>
                      <a:pt x="132" y="17"/>
                      <a:pt x="131" y="17"/>
                      <a:pt x="130" y="18"/>
                    </a:cubicBezTo>
                    <a:cubicBezTo>
                      <a:pt x="129" y="18"/>
                      <a:pt x="129" y="18"/>
                      <a:pt x="128" y="18"/>
                    </a:cubicBezTo>
                    <a:cubicBezTo>
                      <a:pt x="127" y="18"/>
                      <a:pt x="126" y="19"/>
                      <a:pt x="124" y="20"/>
                    </a:cubicBezTo>
                    <a:cubicBezTo>
                      <a:pt x="124" y="20"/>
                      <a:pt x="123" y="20"/>
                      <a:pt x="123" y="20"/>
                    </a:cubicBezTo>
                    <a:cubicBezTo>
                      <a:pt x="121" y="20"/>
                      <a:pt x="120" y="21"/>
                      <a:pt x="118" y="22"/>
                    </a:cubicBezTo>
                    <a:cubicBezTo>
                      <a:pt x="117" y="23"/>
                      <a:pt x="115" y="24"/>
                      <a:pt x="115" y="24"/>
                    </a:cubicBezTo>
                    <a:cubicBezTo>
                      <a:pt x="114" y="25"/>
                      <a:pt x="113" y="26"/>
                      <a:pt x="113" y="27"/>
                    </a:cubicBezTo>
                    <a:cubicBezTo>
                      <a:pt x="113" y="27"/>
                      <a:pt x="114" y="27"/>
                      <a:pt x="114" y="28"/>
                    </a:cubicBezTo>
                    <a:cubicBezTo>
                      <a:pt x="114" y="28"/>
                      <a:pt x="114" y="29"/>
                      <a:pt x="114" y="30"/>
                    </a:cubicBezTo>
                    <a:cubicBezTo>
                      <a:pt x="115" y="30"/>
                      <a:pt x="115" y="30"/>
                      <a:pt x="116" y="30"/>
                    </a:cubicBezTo>
                    <a:cubicBezTo>
                      <a:pt x="118" y="30"/>
                      <a:pt x="119" y="32"/>
                      <a:pt x="120" y="32"/>
                    </a:cubicBezTo>
                    <a:cubicBezTo>
                      <a:pt x="121" y="33"/>
                      <a:pt x="123" y="34"/>
                      <a:pt x="124" y="34"/>
                    </a:cubicBezTo>
                    <a:cubicBezTo>
                      <a:pt x="125" y="34"/>
                      <a:pt x="127" y="33"/>
                      <a:pt x="127" y="35"/>
                    </a:cubicBezTo>
                    <a:cubicBezTo>
                      <a:pt x="127" y="36"/>
                      <a:pt x="126" y="36"/>
                      <a:pt x="126" y="37"/>
                    </a:cubicBezTo>
                    <a:cubicBezTo>
                      <a:pt x="127" y="38"/>
                      <a:pt x="125" y="38"/>
                      <a:pt x="125" y="39"/>
                    </a:cubicBezTo>
                    <a:cubicBezTo>
                      <a:pt x="125" y="40"/>
                      <a:pt x="126" y="41"/>
                      <a:pt x="127" y="41"/>
                    </a:cubicBezTo>
                    <a:cubicBezTo>
                      <a:pt x="128" y="41"/>
                      <a:pt x="130" y="40"/>
                      <a:pt x="130" y="39"/>
                    </a:cubicBezTo>
                    <a:cubicBezTo>
                      <a:pt x="131" y="38"/>
                      <a:pt x="130" y="36"/>
                      <a:pt x="131" y="35"/>
                    </a:cubicBezTo>
                    <a:cubicBezTo>
                      <a:pt x="137" y="35"/>
                      <a:pt x="141" y="33"/>
                      <a:pt x="141" y="28"/>
                    </a:cubicBezTo>
                    <a:cubicBezTo>
                      <a:pt x="140" y="27"/>
                      <a:pt x="140" y="26"/>
                      <a:pt x="140" y="26"/>
                    </a:cubicBezTo>
                    <a:cubicBezTo>
                      <a:pt x="140" y="25"/>
                      <a:pt x="142" y="24"/>
                      <a:pt x="142" y="23"/>
                    </a:cubicBezTo>
                    <a:cubicBezTo>
                      <a:pt x="142" y="23"/>
                      <a:pt x="143" y="23"/>
                      <a:pt x="143" y="22"/>
                    </a:cubicBezTo>
                    <a:cubicBezTo>
                      <a:pt x="143" y="21"/>
                      <a:pt x="144" y="20"/>
                      <a:pt x="144" y="20"/>
                    </a:cubicBezTo>
                    <a:cubicBezTo>
                      <a:pt x="144" y="20"/>
                      <a:pt x="144" y="20"/>
                      <a:pt x="145" y="20"/>
                    </a:cubicBezTo>
                    <a:cubicBezTo>
                      <a:pt x="145" y="20"/>
                      <a:pt x="145" y="20"/>
                      <a:pt x="146" y="20"/>
                    </a:cubicBezTo>
                    <a:cubicBezTo>
                      <a:pt x="147" y="21"/>
                      <a:pt x="148" y="21"/>
                      <a:pt x="149" y="21"/>
                    </a:cubicBezTo>
                    <a:cubicBezTo>
                      <a:pt x="149" y="21"/>
                      <a:pt x="150" y="20"/>
                      <a:pt x="151" y="20"/>
                    </a:cubicBezTo>
                    <a:cubicBezTo>
                      <a:pt x="152" y="21"/>
                      <a:pt x="152" y="22"/>
                      <a:pt x="153" y="23"/>
                    </a:cubicBezTo>
                    <a:cubicBezTo>
                      <a:pt x="154" y="23"/>
                      <a:pt x="155" y="23"/>
                      <a:pt x="155" y="24"/>
                    </a:cubicBezTo>
                    <a:cubicBezTo>
                      <a:pt x="154" y="25"/>
                      <a:pt x="154" y="25"/>
                      <a:pt x="154" y="26"/>
                    </a:cubicBezTo>
                    <a:cubicBezTo>
                      <a:pt x="154" y="26"/>
                      <a:pt x="154" y="26"/>
                      <a:pt x="154" y="26"/>
                    </a:cubicBezTo>
                    <a:cubicBezTo>
                      <a:pt x="154" y="27"/>
                      <a:pt x="155" y="28"/>
                      <a:pt x="155" y="28"/>
                    </a:cubicBezTo>
                    <a:cubicBezTo>
                      <a:pt x="156" y="28"/>
                      <a:pt x="157" y="28"/>
                      <a:pt x="158" y="27"/>
                    </a:cubicBezTo>
                    <a:cubicBezTo>
                      <a:pt x="159" y="27"/>
                      <a:pt x="160" y="26"/>
                      <a:pt x="160" y="25"/>
                    </a:cubicBezTo>
                    <a:cubicBezTo>
                      <a:pt x="162" y="26"/>
                      <a:pt x="163" y="27"/>
                      <a:pt x="164" y="28"/>
                    </a:cubicBezTo>
                    <a:cubicBezTo>
                      <a:pt x="164" y="28"/>
                      <a:pt x="164" y="29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4" y="34"/>
                      <a:pt x="166" y="34"/>
                      <a:pt x="167" y="35"/>
                    </a:cubicBezTo>
                    <a:cubicBezTo>
                      <a:pt x="168" y="35"/>
                      <a:pt x="168" y="36"/>
                      <a:pt x="168" y="36"/>
                    </a:cubicBezTo>
                    <a:cubicBezTo>
                      <a:pt x="169" y="37"/>
                      <a:pt x="169" y="37"/>
                      <a:pt x="169" y="38"/>
                    </a:cubicBezTo>
                    <a:cubicBezTo>
                      <a:pt x="170" y="40"/>
                      <a:pt x="168" y="40"/>
                      <a:pt x="168" y="42"/>
                    </a:cubicBezTo>
                    <a:cubicBezTo>
                      <a:pt x="168" y="43"/>
                      <a:pt x="167" y="43"/>
                      <a:pt x="167" y="44"/>
                    </a:cubicBezTo>
                    <a:cubicBezTo>
                      <a:pt x="167" y="46"/>
                      <a:pt x="169" y="44"/>
                      <a:pt x="170" y="46"/>
                    </a:cubicBezTo>
                    <a:cubicBezTo>
                      <a:pt x="170" y="46"/>
                      <a:pt x="170" y="47"/>
                      <a:pt x="170" y="48"/>
                    </a:cubicBezTo>
                    <a:cubicBezTo>
                      <a:pt x="170" y="49"/>
                      <a:pt x="170" y="50"/>
                      <a:pt x="169" y="50"/>
                    </a:cubicBezTo>
                    <a:cubicBezTo>
                      <a:pt x="168" y="50"/>
                      <a:pt x="168" y="49"/>
                      <a:pt x="167" y="49"/>
                    </a:cubicBezTo>
                    <a:cubicBezTo>
                      <a:pt x="166" y="49"/>
                      <a:pt x="166" y="49"/>
                      <a:pt x="165" y="49"/>
                    </a:cubicBezTo>
                    <a:cubicBezTo>
                      <a:pt x="164" y="49"/>
                      <a:pt x="164" y="49"/>
                      <a:pt x="163" y="49"/>
                    </a:cubicBezTo>
                    <a:cubicBezTo>
                      <a:pt x="162" y="49"/>
                      <a:pt x="160" y="49"/>
                      <a:pt x="160" y="48"/>
                    </a:cubicBezTo>
                    <a:cubicBezTo>
                      <a:pt x="161" y="46"/>
                      <a:pt x="163" y="45"/>
                      <a:pt x="164" y="43"/>
                    </a:cubicBezTo>
                    <a:cubicBezTo>
                      <a:pt x="165" y="43"/>
                      <a:pt x="166" y="42"/>
                      <a:pt x="166" y="42"/>
                    </a:cubicBezTo>
                    <a:cubicBezTo>
                      <a:pt x="165" y="41"/>
                      <a:pt x="164" y="42"/>
                      <a:pt x="163" y="42"/>
                    </a:cubicBezTo>
                    <a:cubicBezTo>
                      <a:pt x="162" y="43"/>
                      <a:pt x="161" y="43"/>
                      <a:pt x="160" y="44"/>
                    </a:cubicBezTo>
                    <a:cubicBezTo>
                      <a:pt x="158" y="44"/>
                      <a:pt x="155" y="43"/>
                      <a:pt x="154" y="44"/>
                    </a:cubicBezTo>
                    <a:cubicBezTo>
                      <a:pt x="154" y="45"/>
                      <a:pt x="156" y="45"/>
                      <a:pt x="155" y="46"/>
                    </a:cubicBezTo>
                    <a:cubicBezTo>
                      <a:pt x="155" y="46"/>
                      <a:pt x="154" y="46"/>
                      <a:pt x="153" y="45"/>
                    </a:cubicBezTo>
                    <a:cubicBezTo>
                      <a:pt x="153" y="45"/>
                      <a:pt x="153" y="44"/>
                      <a:pt x="153" y="44"/>
                    </a:cubicBezTo>
                    <a:cubicBezTo>
                      <a:pt x="152" y="44"/>
                      <a:pt x="150" y="43"/>
                      <a:pt x="149" y="44"/>
                    </a:cubicBezTo>
                    <a:cubicBezTo>
                      <a:pt x="148" y="44"/>
                      <a:pt x="147" y="44"/>
                      <a:pt x="147" y="45"/>
                    </a:cubicBezTo>
                    <a:cubicBezTo>
                      <a:pt x="148" y="46"/>
                      <a:pt x="151" y="45"/>
                      <a:pt x="151" y="46"/>
                    </a:cubicBezTo>
                    <a:cubicBezTo>
                      <a:pt x="150" y="48"/>
                      <a:pt x="149" y="49"/>
                      <a:pt x="149" y="50"/>
                    </a:cubicBezTo>
                    <a:cubicBezTo>
                      <a:pt x="149" y="51"/>
                      <a:pt x="150" y="52"/>
                      <a:pt x="150" y="52"/>
                    </a:cubicBezTo>
                    <a:cubicBezTo>
                      <a:pt x="151" y="52"/>
                      <a:pt x="151" y="52"/>
                      <a:pt x="152" y="52"/>
                    </a:cubicBezTo>
                    <a:cubicBezTo>
                      <a:pt x="152" y="52"/>
                      <a:pt x="152" y="52"/>
                      <a:pt x="153" y="52"/>
                    </a:cubicBezTo>
                    <a:cubicBezTo>
                      <a:pt x="154" y="52"/>
                      <a:pt x="155" y="50"/>
                      <a:pt x="156" y="50"/>
                    </a:cubicBezTo>
                    <a:cubicBezTo>
                      <a:pt x="157" y="52"/>
                      <a:pt x="155" y="53"/>
                      <a:pt x="153" y="54"/>
                    </a:cubicBezTo>
                    <a:cubicBezTo>
                      <a:pt x="151" y="54"/>
                      <a:pt x="149" y="55"/>
                      <a:pt x="148" y="55"/>
                    </a:cubicBezTo>
                    <a:cubicBezTo>
                      <a:pt x="147" y="55"/>
                      <a:pt x="144" y="58"/>
                      <a:pt x="144" y="56"/>
                    </a:cubicBezTo>
                    <a:cubicBezTo>
                      <a:pt x="144" y="55"/>
                      <a:pt x="145" y="55"/>
                      <a:pt x="146" y="54"/>
                    </a:cubicBezTo>
                    <a:cubicBezTo>
                      <a:pt x="144" y="53"/>
                      <a:pt x="142" y="55"/>
                      <a:pt x="141" y="55"/>
                    </a:cubicBezTo>
                    <a:cubicBezTo>
                      <a:pt x="139" y="56"/>
                      <a:pt x="135" y="56"/>
                      <a:pt x="134" y="59"/>
                    </a:cubicBezTo>
                    <a:cubicBezTo>
                      <a:pt x="134" y="59"/>
                      <a:pt x="135" y="60"/>
                      <a:pt x="134" y="61"/>
                    </a:cubicBezTo>
                    <a:cubicBezTo>
                      <a:pt x="134" y="61"/>
                      <a:pt x="132" y="61"/>
                      <a:pt x="132" y="61"/>
                    </a:cubicBezTo>
                    <a:cubicBezTo>
                      <a:pt x="131" y="62"/>
                      <a:pt x="130" y="62"/>
                      <a:pt x="129" y="63"/>
                    </a:cubicBezTo>
                    <a:cubicBezTo>
                      <a:pt x="129" y="63"/>
                      <a:pt x="128" y="63"/>
                      <a:pt x="128" y="63"/>
                    </a:cubicBezTo>
                    <a:cubicBezTo>
                      <a:pt x="127" y="63"/>
                      <a:pt x="126" y="64"/>
                      <a:pt x="125" y="65"/>
                    </a:cubicBezTo>
                    <a:cubicBezTo>
                      <a:pt x="125" y="65"/>
                      <a:pt x="124" y="66"/>
                      <a:pt x="124" y="66"/>
                    </a:cubicBezTo>
                    <a:cubicBezTo>
                      <a:pt x="123" y="66"/>
                      <a:pt x="123" y="68"/>
                      <a:pt x="122" y="68"/>
                    </a:cubicBezTo>
                    <a:cubicBezTo>
                      <a:pt x="122" y="68"/>
                      <a:pt x="121" y="68"/>
                      <a:pt x="120" y="68"/>
                    </a:cubicBezTo>
                    <a:cubicBezTo>
                      <a:pt x="120" y="69"/>
                      <a:pt x="121" y="71"/>
                      <a:pt x="120" y="73"/>
                    </a:cubicBezTo>
                    <a:cubicBezTo>
                      <a:pt x="119" y="74"/>
                      <a:pt x="118" y="74"/>
                      <a:pt x="116" y="75"/>
                    </a:cubicBezTo>
                    <a:cubicBezTo>
                      <a:pt x="115" y="76"/>
                      <a:pt x="114" y="76"/>
                      <a:pt x="113" y="77"/>
                    </a:cubicBezTo>
                    <a:cubicBezTo>
                      <a:pt x="112" y="77"/>
                      <a:pt x="112" y="78"/>
                      <a:pt x="111" y="78"/>
                    </a:cubicBezTo>
                    <a:cubicBezTo>
                      <a:pt x="110" y="79"/>
                      <a:pt x="110" y="79"/>
                      <a:pt x="109" y="79"/>
                    </a:cubicBez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10" y="126"/>
                      <a:pt x="110" y="126"/>
                      <a:pt x="110" y="125"/>
                    </a:cubicBezTo>
                    <a:cubicBezTo>
                      <a:pt x="111" y="124"/>
                      <a:pt x="111" y="123"/>
                      <a:pt x="112" y="123"/>
                    </a:cubicBezTo>
                    <a:cubicBezTo>
                      <a:pt x="113" y="122"/>
                      <a:pt x="114" y="122"/>
                      <a:pt x="116" y="122"/>
                    </a:cubicBezTo>
                    <a:cubicBezTo>
                      <a:pt x="117" y="121"/>
                      <a:pt x="117" y="121"/>
                      <a:pt x="118" y="121"/>
                    </a:cubicBezTo>
                    <a:cubicBezTo>
                      <a:pt x="118" y="120"/>
                      <a:pt x="119" y="119"/>
                      <a:pt x="119" y="120"/>
                    </a:cubicBezTo>
                    <a:cubicBezTo>
                      <a:pt x="120" y="121"/>
                      <a:pt x="118" y="121"/>
                      <a:pt x="119" y="122"/>
                    </a:cubicBezTo>
                    <a:cubicBezTo>
                      <a:pt x="121" y="123"/>
                      <a:pt x="121" y="121"/>
                      <a:pt x="123" y="121"/>
                    </a:cubicBezTo>
                    <a:cubicBezTo>
                      <a:pt x="123" y="121"/>
                      <a:pt x="124" y="121"/>
                      <a:pt x="125" y="122"/>
                    </a:cubicBezTo>
                    <a:cubicBezTo>
                      <a:pt x="126" y="122"/>
                      <a:pt x="126" y="123"/>
                      <a:pt x="127" y="123"/>
                    </a:cubicBezTo>
                    <a:cubicBezTo>
                      <a:pt x="127" y="123"/>
                      <a:pt x="128" y="123"/>
                      <a:pt x="129" y="123"/>
                    </a:cubicBezTo>
                    <a:cubicBezTo>
                      <a:pt x="130" y="123"/>
                      <a:pt x="131" y="124"/>
                      <a:pt x="132" y="124"/>
                    </a:cubicBezTo>
                    <a:cubicBezTo>
                      <a:pt x="133" y="124"/>
                      <a:pt x="133" y="123"/>
                      <a:pt x="134" y="123"/>
                    </a:cubicBezTo>
                    <a:cubicBezTo>
                      <a:pt x="136" y="123"/>
                      <a:pt x="137" y="123"/>
                      <a:pt x="138" y="124"/>
                    </a:cubicBezTo>
                    <a:cubicBezTo>
                      <a:pt x="139" y="125"/>
                      <a:pt x="139" y="123"/>
                      <a:pt x="140" y="124"/>
                    </a:cubicBezTo>
                    <a:cubicBezTo>
                      <a:pt x="139" y="125"/>
                      <a:pt x="140" y="125"/>
                      <a:pt x="140" y="126"/>
                    </a:cubicBezTo>
                    <a:cubicBezTo>
                      <a:pt x="140" y="126"/>
                      <a:pt x="140" y="127"/>
                      <a:pt x="141" y="127"/>
                    </a:cubicBezTo>
                    <a:cubicBezTo>
                      <a:pt x="141" y="128"/>
                      <a:pt x="142" y="128"/>
                      <a:pt x="143" y="128"/>
                    </a:cubicBezTo>
                    <a:cubicBezTo>
                      <a:pt x="144" y="129"/>
                      <a:pt x="144" y="129"/>
                      <a:pt x="145" y="131"/>
                    </a:cubicBezTo>
                    <a:cubicBezTo>
                      <a:pt x="146" y="132"/>
                      <a:pt x="148" y="133"/>
                      <a:pt x="149" y="133"/>
                    </a:cubicBezTo>
                    <a:cubicBezTo>
                      <a:pt x="150" y="133"/>
                      <a:pt x="151" y="132"/>
                      <a:pt x="152" y="133"/>
                    </a:cubicBezTo>
                    <a:cubicBezTo>
                      <a:pt x="154" y="133"/>
                      <a:pt x="156" y="134"/>
                      <a:pt x="157" y="135"/>
                    </a:cubicBezTo>
                    <a:cubicBezTo>
                      <a:pt x="158" y="136"/>
                      <a:pt x="159" y="136"/>
                      <a:pt x="159" y="137"/>
                    </a:cubicBezTo>
                    <a:cubicBezTo>
                      <a:pt x="159" y="138"/>
                      <a:pt x="159" y="138"/>
                      <a:pt x="160" y="139"/>
                    </a:cubicBezTo>
                    <a:cubicBezTo>
                      <a:pt x="160" y="140"/>
                      <a:pt x="162" y="141"/>
                      <a:pt x="161" y="143"/>
                    </a:cubicBezTo>
                    <a:cubicBezTo>
                      <a:pt x="162" y="144"/>
                      <a:pt x="162" y="144"/>
                      <a:pt x="163" y="145"/>
                    </a:cubicBezTo>
                    <a:cubicBezTo>
                      <a:pt x="164" y="145"/>
                      <a:pt x="164" y="146"/>
                      <a:pt x="165" y="146"/>
                    </a:cubicBezTo>
                    <a:cubicBezTo>
                      <a:pt x="165" y="146"/>
                      <a:pt x="166" y="146"/>
                      <a:pt x="166" y="146"/>
                    </a:cubicBezTo>
                    <a:cubicBezTo>
                      <a:pt x="168" y="146"/>
                      <a:pt x="168" y="147"/>
                      <a:pt x="169" y="147"/>
                    </a:cubicBezTo>
                    <a:cubicBezTo>
                      <a:pt x="170" y="147"/>
                      <a:pt x="171" y="147"/>
                      <a:pt x="171" y="148"/>
                    </a:cubicBezTo>
                    <a:cubicBezTo>
                      <a:pt x="172" y="148"/>
                      <a:pt x="172" y="149"/>
                      <a:pt x="173" y="150"/>
                    </a:cubicBezTo>
                    <a:cubicBezTo>
                      <a:pt x="173" y="150"/>
                      <a:pt x="174" y="150"/>
                      <a:pt x="175" y="150"/>
                    </a:cubicBezTo>
                    <a:cubicBezTo>
                      <a:pt x="176" y="150"/>
                      <a:pt x="178" y="151"/>
                      <a:pt x="179" y="151"/>
                    </a:cubicBezTo>
                    <a:cubicBezTo>
                      <a:pt x="179" y="151"/>
                      <a:pt x="180" y="150"/>
                      <a:pt x="180" y="150"/>
                    </a:cubicBezTo>
                    <a:cubicBezTo>
                      <a:pt x="182" y="150"/>
                      <a:pt x="183" y="151"/>
                      <a:pt x="184" y="152"/>
                    </a:cubicBezTo>
                    <a:cubicBezTo>
                      <a:pt x="171" y="173"/>
                      <a:pt x="150" y="189"/>
                      <a:pt x="125" y="195"/>
                    </a:cubicBezTo>
                    <a:cubicBezTo>
                      <a:pt x="125" y="194"/>
                      <a:pt x="124" y="193"/>
                      <a:pt x="124" y="192"/>
                    </a:cubicBezTo>
                    <a:cubicBezTo>
                      <a:pt x="124" y="190"/>
                      <a:pt x="124" y="189"/>
                      <a:pt x="124" y="187"/>
                    </a:cubicBezTo>
                    <a:cubicBezTo>
                      <a:pt x="124" y="185"/>
                      <a:pt x="124" y="183"/>
                      <a:pt x="123" y="182"/>
                    </a:cubicBezTo>
                    <a:cubicBezTo>
                      <a:pt x="122" y="181"/>
                      <a:pt x="120" y="180"/>
                      <a:pt x="119" y="179"/>
                    </a:cubicBezTo>
                    <a:cubicBezTo>
                      <a:pt x="118" y="178"/>
                      <a:pt x="117" y="178"/>
                      <a:pt x="116" y="178"/>
                    </a:cubicBezTo>
                    <a:cubicBezTo>
                      <a:pt x="115" y="177"/>
                      <a:pt x="111" y="175"/>
                      <a:pt x="110" y="173"/>
                    </a:cubicBezTo>
                    <a:cubicBezTo>
                      <a:pt x="110" y="173"/>
                      <a:pt x="110" y="172"/>
                      <a:pt x="110" y="172"/>
                    </a:cubicBezTo>
                    <a:cubicBezTo>
                      <a:pt x="110" y="171"/>
                      <a:pt x="109" y="171"/>
                      <a:pt x="109" y="170"/>
                    </a:cubicBezTo>
                    <a:lnTo>
                      <a:pt x="109" y="203"/>
                    </a:lnTo>
                    <a:close/>
                    <a:moveTo>
                      <a:pt x="3" y="81"/>
                    </a:moveTo>
                    <a:cubicBezTo>
                      <a:pt x="2" y="83"/>
                      <a:pt x="2" y="85"/>
                      <a:pt x="2" y="86"/>
                    </a:cubicBezTo>
                    <a:cubicBezTo>
                      <a:pt x="1" y="88"/>
                      <a:pt x="1" y="90"/>
                      <a:pt x="1" y="91"/>
                    </a:cubicBezTo>
                    <a:cubicBezTo>
                      <a:pt x="1" y="95"/>
                      <a:pt x="0" y="98"/>
                      <a:pt x="0" y="102"/>
                    </a:cubicBezTo>
                    <a:cubicBezTo>
                      <a:pt x="0" y="105"/>
                      <a:pt x="1" y="109"/>
                      <a:pt x="1" y="112"/>
                    </a:cubicBezTo>
                    <a:cubicBezTo>
                      <a:pt x="1" y="114"/>
                      <a:pt x="1" y="115"/>
                      <a:pt x="2" y="117"/>
                    </a:cubicBezTo>
                    <a:cubicBezTo>
                      <a:pt x="2" y="119"/>
                      <a:pt x="2" y="121"/>
                      <a:pt x="3" y="122"/>
                    </a:cubicBezTo>
                    <a:cubicBezTo>
                      <a:pt x="3" y="124"/>
                      <a:pt x="3" y="125"/>
                      <a:pt x="4" y="127"/>
                    </a:cubicBezTo>
                    <a:cubicBezTo>
                      <a:pt x="4" y="130"/>
                      <a:pt x="5" y="134"/>
                      <a:pt x="7" y="137"/>
                    </a:cubicBezTo>
                    <a:cubicBezTo>
                      <a:pt x="7" y="138"/>
                      <a:pt x="8" y="140"/>
                      <a:pt x="8" y="141"/>
                    </a:cubicBezTo>
                    <a:cubicBezTo>
                      <a:pt x="9" y="143"/>
                      <a:pt x="10" y="144"/>
                      <a:pt x="10" y="146"/>
                    </a:cubicBezTo>
                    <a:cubicBezTo>
                      <a:pt x="11" y="146"/>
                      <a:pt x="11" y="147"/>
                      <a:pt x="12" y="148"/>
                    </a:cubicBezTo>
                    <a:cubicBezTo>
                      <a:pt x="12" y="149"/>
                      <a:pt x="13" y="151"/>
                      <a:pt x="14" y="152"/>
                    </a:cubicBezTo>
                    <a:cubicBezTo>
                      <a:pt x="16" y="157"/>
                      <a:pt x="19" y="161"/>
                      <a:pt x="22" y="164"/>
                    </a:cubicBezTo>
                    <a:cubicBezTo>
                      <a:pt x="24" y="166"/>
                      <a:pt x="25" y="168"/>
                      <a:pt x="27" y="170"/>
                    </a:cubicBezTo>
                    <a:cubicBezTo>
                      <a:pt x="28" y="171"/>
                      <a:pt x="29" y="172"/>
                      <a:pt x="30" y="174"/>
                    </a:cubicBezTo>
                    <a:cubicBezTo>
                      <a:pt x="31" y="175"/>
                      <a:pt x="33" y="176"/>
                      <a:pt x="34" y="177"/>
                    </a:cubicBezTo>
                    <a:cubicBezTo>
                      <a:pt x="39" y="182"/>
                      <a:pt x="45" y="186"/>
                      <a:pt x="51" y="190"/>
                    </a:cubicBezTo>
                    <a:cubicBezTo>
                      <a:pt x="53" y="191"/>
                      <a:pt x="54" y="191"/>
                      <a:pt x="56" y="192"/>
                    </a:cubicBezTo>
                    <a:cubicBezTo>
                      <a:pt x="59" y="194"/>
                      <a:pt x="62" y="195"/>
                      <a:pt x="65" y="196"/>
                    </a:cubicBezTo>
                    <a:cubicBezTo>
                      <a:pt x="66" y="197"/>
                      <a:pt x="68" y="197"/>
                      <a:pt x="69" y="198"/>
                    </a:cubicBezTo>
                    <a:cubicBezTo>
                      <a:pt x="80" y="201"/>
                      <a:pt x="91" y="203"/>
                      <a:pt x="102" y="203"/>
                    </a:cubicBezTo>
                    <a:cubicBezTo>
                      <a:pt x="104" y="203"/>
                      <a:pt x="107" y="203"/>
                      <a:pt x="109" y="203"/>
                    </a:cubicBezTo>
                    <a:cubicBezTo>
                      <a:pt x="109" y="170"/>
                      <a:pt x="109" y="170"/>
                      <a:pt x="109" y="170"/>
                    </a:cubicBezTo>
                    <a:cubicBezTo>
                      <a:pt x="109" y="170"/>
                      <a:pt x="108" y="169"/>
                      <a:pt x="108" y="169"/>
                    </a:cubicBezTo>
                    <a:cubicBezTo>
                      <a:pt x="107" y="166"/>
                      <a:pt x="105" y="164"/>
                      <a:pt x="104" y="162"/>
                    </a:cubicBezTo>
                    <a:cubicBezTo>
                      <a:pt x="103" y="161"/>
                      <a:pt x="103" y="159"/>
                      <a:pt x="102" y="159"/>
                    </a:cubicBezTo>
                    <a:cubicBezTo>
                      <a:pt x="102" y="158"/>
                      <a:pt x="100" y="158"/>
                      <a:pt x="100" y="157"/>
                    </a:cubicBezTo>
                    <a:cubicBezTo>
                      <a:pt x="100" y="156"/>
                      <a:pt x="99" y="155"/>
                      <a:pt x="99" y="154"/>
                    </a:cubicBezTo>
                    <a:cubicBezTo>
                      <a:pt x="99" y="153"/>
                      <a:pt x="101" y="152"/>
                      <a:pt x="101" y="151"/>
                    </a:cubicBezTo>
                    <a:cubicBezTo>
                      <a:pt x="101" y="150"/>
                      <a:pt x="100" y="150"/>
                      <a:pt x="100" y="149"/>
                    </a:cubicBezTo>
                    <a:cubicBezTo>
                      <a:pt x="99" y="147"/>
                      <a:pt x="100" y="146"/>
                      <a:pt x="101" y="145"/>
                    </a:cubicBezTo>
                    <a:cubicBezTo>
                      <a:pt x="101" y="144"/>
                      <a:pt x="101" y="144"/>
                      <a:pt x="102" y="143"/>
                    </a:cubicBezTo>
                    <a:cubicBezTo>
                      <a:pt x="102" y="143"/>
                      <a:pt x="103" y="143"/>
                      <a:pt x="103" y="142"/>
                    </a:cubicBezTo>
                    <a:cubicBezTo>
                      <a:pt x="104" y="142"/>
                      <a:pt x="104" y="141"/>
                      <a:pt x="104" y="140"/>
                    </a:cubicBezTo>
                    <a:cubicBezTo>
                      <a:pt x="105" y="139"/>
                      <a:pt x="106" y="139"/>
                      <a:pt x="107" y="138"/>
                    </a:cubicBezTo>
                    <a:cubicBezTo>
                      <a:pt x="107" y="137"/>
                      <a:pt x="107" y="133"/>
                      <a:pt x="107" y="132"/>
                    </a:cubicBezTo>
                    <a:cubicBezTo>
                      <a:pt x="107" y="131"/>
                      <a:pt x="106" y="130"/>
                      <a:pt x="106" y="129"/>
                    </a:cubicBezTo>
                    <a:cubicBezTo>
                      <a:pt x="105" y="128"/>
                      <a:pt x="105" y="127"/>
                      <a:pt x="104" y="127"/>
                    </a:cubicBezTo>
                    <a:cubicBezTo>
                      <a:pt x="103" y="127"/>
                      <a:pt x="102" y="128"/>
                      <a:pt x="102" y="128"/>
                    </a:cubicBezTo>
                    <a:cubicBezTo>
                      <a:pt x="102" y="129"/>
                      <a:pt x="102" y="130"/>
                      <a:pt x="101" y="130"/>
                    </a:cubicBezTo>
                    <a:cubicBezTo>
                      <a:pt x="100" y="130"/>
                      <a:pt x="99" y="129"/>
                      <a:pt x="98" y="128"/>
                    </a:cubicBezTo>
                    <a:cubicBezTo>
                      <a:pt x="97" y="128"/>
                      <a:pt x="96" y="128"/>
                      <a:pt x="96" y="128"/>
                    </a:cubicBezTo>
                    <a:cubicBezTo>
                      <a:pt x="95" y="128"/>
                      <a:pt x="94" y="126"/>
                      <a:pt x="93" y="125"/>
                    </a:cubicBezTo>
                    <a:cubicBezTo>
                      <a:pt x="92" y="125"/>
                      <a:pt x="92" y="125"/>
                      <a:pt x="91" y="124"/>
                    </a:cubicBezTo>
                    <a:cubicBezTo>
                      <a:pt x="91" y="124"/>
                      <a:pt x="91" y="123"/>
                      <a:pt x="91" y="122"/>
                    </a:cubicBezTo>
                    <a:cubicBezTo>
                      <a:pt x="90" y="121"/>
                      <a:pt x="89" y="119"/>
                      <a:pt x="87" y="118"/>
                    </a:cubicBezTo>
                    <a:cubicBezTo>
                      <a:pt x="86" y="118"/>
                      <a:pt x="85" y="118"/>
                      <a:pt x="84" y="117"/>
                    </a:cubicBezTo>
                    <a:cubicBezTo>
                      <a:pt x="83" y="117"/>
                      <a:pt x="83" y="117"/>
                      <a:pt x="82" y="117"/>
                    </a:cubicBezTo>
                    <a:cubicBezTo>
                      <a:pt x="82" y="117"/>
                      <a:pt x="81" y="117"/>
                      <a:pt x="80" y="116"/>
                    </a:cubicBezTo>
                    <a:cubicBezTo>
                      <a:pt x="78" y="115"/>
                      <a:pt x="77" y="112"/>
                      <a:pt x="74" y="112"/>
                    </a:cubicBezTo>
                    <a:cubicBezTo>
                      <a:pt x="73" y="112"/>
                      <a:pt x="72" y="113"/>
                      <a:pt x="71" y="113"/>
                    </a:cubicBezTo>
                    <a:cubicBezTo>
                      <a:pt x="70" y="113"/>
                      <a:pt x="68" y="112"/>
                      <a:pt x="67" y="112"/>
                    </a:cubicBezTo>
                    <a:cubicBezTo>
                      <a:pt x="66" y="111"/>
                      <a:pt x="64" y="111"/>
                      <a:pt x="63" y="110"/>
                    </a:cubicBezTo>
                    <a:cubicBezTo>
                      <a:pt x="62" y="110"/>
                      <a:pt x="61" y="109"/>
                      <a:pt x="61" y="109"/>
                    </a:cubicBezTo>
                    <a:cubicBezTo>
                      <a:pt x="60" y="108"/>
                      <a:pt x="59" y="108"/>
                      <a:pt x="59" y="108"/>
                    </a:cubicBezTo>
                    <a:cubicBezTo>
                      <a:pt x="58" y="108"/>
                      <a:pt x="57" y="107"/>
                      <a:pt x="56" y="106"/>
                    </a:cubicBezTo>
                    <a:cubicBezTo>
                      <a:pt x="56" y="106"/>
                      <a:pt x="55" y="105"/>
                      <a:pt x="55" y="104"/>
                    </a:cubicBezTo>
                    <a:cubicBezTo>
                      <a:pt x="55" y="103"/>
                      <a:pt x="55" y="103"/>
                      <a:pt x="56" y="102"/>
                    </a:cubicBezTo>
                    <a:cubicBezTo>
                      <a:pt x="56" y="99"/>
                      <a:pt x="54" y="97"/>
                      <a:pt x="53" y="96"/>
                    </a:cubicBezTo>
                    <a:cubicBezTo>
                      <a:pt x="52" y="95"/>
                      <a:pt x="51" y="94"/>
                      <a:pt x="50" y="93"/>
                    </a:cubicBezTo>
                    <a:cubicBezTo>
                      <a:pt x="50" y="92"/>
                      <a:pt x="50" y="92"/>
                      <a:pt x="50" y="91"/>
                    </a:cubicBezTo>
                    <a:cubicBezTo>
                      <a:pt x="49" y="90"/>
                      <a:pt x="49" y="89"/>
                      <a:pt x="48" y="88"/>
                    </a:cubicBezTo>
                    <a:cubicBezTo>
                      <a:pt x="47" y="88"/>
                      <a:pt x="46" y="87"/>
                      <a:pt x="46" y="86"/>
                    </a:cubicBezTo>
                    <a:cubicBezTo>
                      <a:pt x="46" y="84"/>
                      <a:pt x="46" y="83"/>
                      <a:pt x="46" y="82"/>
                    </a:cubicBezTo>
                    <a:cubicBezTo>
                      <a:pt x="45" y="80"/>
                      <a:pt x="42" y="81"/>
                      <a:pt x="43" y="84"/>
                    </a:cubicBezTo>
                    <a:cubicBezTo>
                      <a:pt x="43" y="84"/>
                      <a:pt x="44" y="85"/>
                      <a:pt x="44" y="86"/>
                    </a:cubicBezTo>
                    <a:cubicBezTo>
                      <a:pt x="44" y="87"/>
                      <a:pt x="44" y="88"/>
                      <a:pt x="45" y="89"/>
                    </a:cubicBezTo>
                    <a:cubicBezTo>
                      <a:pt x="45" y="89"/>
                      <a:pt x="46" y="90"/>
                      <a:pt x="46" y="91"/>
                    </a:cubicBezTo>
                    <a:cubicBezTo>
                      <a:pt x="47" y="93"/>
                      <a:pt x="47" y="94"/>
                      <a:pt x="47" y="95"/>
                    </a:cubicBezTo>
                    <a:cubicBezTo>
                      <a:pt x="47" y="96"/>
                      <a:pt x="49" y="97"/>
                      <a:pt x="48" y="98"/>
                    </a:cubicBezTo>
                    <a:cubicBezTo>
                      <a:pt x="47" y="98"/>
                      <a:pt x="46" y="97"/>
                      <a:pt x="46" y="96"/>
                    </a:cubicBezTo>
                    <a:cubicBezTo>
                      <a:pt x="45" y="96"/>
                      <a:pt x="44" y="95"/>
                      <a:pt x="44" y="95"/>
                    </a:cubicBezTo>
                    <a:cubicBezTo>
                      <a:pt x="44" y="94"/>
                      <a:pt x="44" y="93"/>
                      <a:pt x="44" y="92"/>
                    </a:cubicBezTo>
                    <a:cubicBezTo>
                      <a:pt x="44" y="91"/>
                      <a:pt x="41" y="91"/>
                      <a:pt x="41" y="89"/>
                    </a:cubicBezTo>
                    <a:cubicBezTo>
                      <a:pt x="41" y="88"/>
                      <a:pt x="42" y="88"/>
                      <a:pt x="42" y="87"/>
                    </a:cubicBezTo>
                    <a:cubicBezTo>
                      <a:pt x="42" y="86"/>
                      <a:pt x="41" y="85"/>
                      <a:pt x="40" y="84"/>
                    </a:cubicBezTo>
                    <a:cubicBezTo>
                      <a:pt x="40" y="83"/>
                      <a:pt x="40" y="82"/>
                      <a:pt x="40" y="81"/>
                    </a:cubicBezTo>
                    <a:cubicBezTo>
                      <a:pt x="40" y="80"/>
                      <a:pt x="40" y="79"/>
                      <a:pt x="40" y="78"/>
                    </a:cubicBezTo>
                    <a:cubicBezTo>
                      <a:pt x="39" y="77"/>
                      <a:pt x="38" y="76"/>
                      <a:pt x="38" y="76"/>
                    </a:cubicBezTo>
                    <a:cubicBezTo>
                      <a:pt x="37" y="75"/>
                      <a:pt x="36" y="75"/>
                      <a:pt x="35" y="75"/>
                    </a:cubicBezTo>
                    <a:cubicBezTo>
                      <a:pt x="35" y="74"/>
                      <a:pt x="35" y="72"/>
                      <a:pt x="35" y="72"/>
                    </a:cubicBezTo>
                    <a:cubicBezTo>
                      <a:pt x="34" y="70"/>
                      <a:pt x="35" y="69"/>
                      <a:pt x="35" y="68"/>
                    </a:cubicBezTo>
                    <a:cubicBezTo>
                      <a:pt x="34" y="66"/>
                      <a:pt x="34" y="65"/>
                      <a:pt x="35" y="63"/>
                    </a:cubicBezTo>
                    <a:cubicBezTo>
                      <a:pt x="35" y="62"/>
                      <a:pt x="36" y="62"/>
                      <a:pt x="37" y="61"/>
                    </a:cubicBezTo>
                    <a:cubicBezTo>
                      <a:pt x="37" y="60"/>
                      <a:pt x="37" y="59"/>
                      <a:pt x="37" y="58"/>
                    </a:cubicBezTo>
                    <a:cubicBezTo>
                      <a:pt x="38" y="57"/>
                      <a:pt x="40" y="56"/>
                      <a:pt x="41" y="54"/>
                    </a:cubicBezTo>
                    <a:cubicBezTo>
                      <a:pt x="42" y="53"/>
                      <a:pt x="44" y="51"/>
                      <a:pt x="44" y="49"/>
                    </a:cubicBezTo>
                    <a:cubicBezTo>
                      <a:pt x="45" y="49"/>
                      <a:pt x="45" y="47"/>
                      <a:pt x="45" y="47"/>
                    </a:cubicBezTo>
                    <a:cubicBezTo>
                      <a:pt x="45" y="46"/>
                      <a:pt x="43" y="45"/>
                      <a:pt x="43" y="44"/>
                    </a:cubicBezTo>
                    <a:cubicBezTo>
                      <a:pt x="43" y="43"/>
                      <a:pt x="44" y="43"/>
                      <a:pt x="45" y="42"/>
                    </a:cubicBezTo>
                    <a:cubicBezTo>
                      <a:pt x="45" y="42"/>
                      <a:pt x="45" y="41"/>
                      <a:pt x="45" y="40"/>
                    </a:cubicBezTo>
                    <a:cubicBezTo>
                      <a:pt x="45" y="39"/>
                      <a:pt x="45" y="38"/>
                      <a:pt x="45" y="37"/>
                    </a:cubicBezTo>
                    <a:cubicBezTo>
                      <a:pt x="45" y="36"/>
                      <a:pt x="46" y="35"/>
                      <a:pt x="46" y="34"/>
                    </a:cubicBezTo>
                    <a:cubicBezTo>
                      <a:pt x="45" y="33"/>
                      <a:pt x="44" y="35"/>
                      <a:pt x="43" y="34"/>
                    </a:cubicBezTo>
                    <a:cubicBezTo>
                      <a:pt x="42" y="34"/>
                      <a:pt x="43" y="33"/>
                      <a:pt x="43" y="32"/>
                    </a:cubicBezTo>
                    <a:cubicBezTo>
                      <a:pt x="43" y="31"/>
                      <a:pt x="43" y="31"/>
                      <a:pt x="43" y="30"/>
                    </a:cubicBezTo>
                    <a:cubicBezTo>
                      <a:pt x="43" y="30"/>
                      <a:pt x="44" y="29"/>
                      <a:pt x="44" y="29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54" y="17"/>
                      <a:pt x="69" y="10"/>
                      <a:pt x="85" y="7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5" y="7"/>
                      <a:pt x="85" y="8"/>
                      <a:pt x="86" y="8"/>
                    </a:cubicBezTo>
                    <a:cubicBezTo>
                      <a:pt x="87" y="7"/>
                      <a:pt x="88" y="8"/>
                      <a:pt x="89" y="8"/>
                    </a:cubicBezTo>
                    <a:cubicBezTo>
                      <a:pt x="90" y="8"/>
                      <a:pt x="91" y="7"/>
                      <a:pt x="92" y="8"/>
                    </a:cubicBezTo>
                    <a:cubicBezTo>
                      <a:pt x="94" y="8"/>
                      <a:pt x="96" y="10"/>
                      <a:pt x="98" y="9"/>
                    </a:cubicBezTo>
                    <a:cubicBezTo>
                      <a:pt x="98" y="9"/>
                      <a:pt x="98" y="8"/>
                      <a:pt x="99" y="7"/>
                    </a:cubicBezTo>
                    <a:cubicBezTo>
                      <a:pt x="99" y="7"/>
                      <a:pt x="99" y="6"/>
                      <a:pt x="100" y="6"/>
                    </a:cubicBezTo>
                    <a:cubicBezTo>
                      <a:pt x="100" y="6"/>
                      <a:pt x="101" y="6"/>
                      <a:pt x="102" y="6"/>
                    </a:cubicBezTo>
                    <a:cubicBezTo>
                      <a:pt x="104" y="6"/>
                      <a:pt x="107" y="6"/>
                      <a:pt x="109" y="6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7" y="0"/>
                      <a:pt x="106" y="0"/>
                      <a:pt x="104" y="0"/>
                    </a:cubicBezTo>
                    <a:cubicBezTo>
                      <a:pt x="103" y="0"/>
                      <a:pt x="103" y="0"/>
                      <a:pt x="102" y="0"/>
                    </a:cubicBezTo>
                    <a:cubicBezTo>
                      <a:pt x="101" y="0"/>
                      <a:pt x="100" y="0"/>
                      <a:pt x="99" y="0"/>
                    </a:cubicBezTo>
                    <a:cubicBezTo>
                      <a:pt x="89" y="0"/>
                      <a:pt x="79" y="2"/>
                      <a:pt x="69" y="5"/>
                    </a:cubicBezTo>
                    <a:cubicBezTo>
                      <a:pt x="68" y="6"/>
                      <a:pt x="66" y="7"/>
                      <a:pt x="65" y="7"/>
                    </a:cubicBezTo>
                    <a:cubicBezTo>
                      <a:pt x="64" y="7"/>
                      <a:pt x="64" y="8"/>
                      <a:pt x="63" y="8"/>
                    </a:cubicBezTo>
                    <a:cubicBezTo>
                      <a:pt x="62" y="8"/>
                      <a:pt x="61" y="9"/>
                      <a:pt x="60" y="9"/>
                    </a:cubicBezTo>
                    <a:cubicBezTo>
                      <a:pt x="59" y="10"/>
                      <a:pt x="57" y="10"/>
                      <a:pt x="56" y="11"/>
                    </a:cubicBezTo>
                    <a:cubicBezTo>
                      <a:pt x="54" y="12"/>
                      <a:pt x="53" y="13"/>
                      <a:pt x="51" y="14"/>
                    </a:cubicBezTo>
                    <a:cubicBezTo>
                      <a:pt x="46" y="17"/>
                      <a:pt x="40" y="21"/>
                      <a:pt x="35" y="25"/>
                    </a:cubicBezTo>
                    <a:cubicBezTo>
                      <a:pt x="35" y="25"/>
                      <a:pt x="34" y="26"/>
                      <a:pt x="34" y="26"/>
                    </a:cubicBezTo>
                    <a:cubicBezTo>
                      <a:pt x="33" y="28"/>
                      <a:pt x="31" y="29"/>
                      <a:pt x="30" y="30"/>
                    </a:cubicBezTo>
                    <a:cubicBezTo>
                      <a:pt x="29" y="31"/>
                      <a:pt x="28" y="32"/>
                      <a:pt x="27" y="33"/>
                    </a:cubicBezTo>
                    <a:cubicBezTo>
                      <a:pt x="25" y="35"/>
                      <a:pt x="24" y="37"/>
                      <a:pt x="22" y="39"/>
                    </a:cubicBezTo>
                    <a:cubicBezTo>
                      <a:pt x="19" y="43"/>
                      <a:pt x="16" y="47"/>
                      <a:pt x="14" y="51"/>
                    </a:cubicBezTo>
                    <a:cubicBezTo>
                      <a:pt x="13" y="53"/>
                      <a:pt x="12" y="54"/>
                      <a:pt x="12" y="55"/>
                    </a:cubicBezTo>
                    <a:cubicBezTo>
                      <a:pt x="11" y="56"/>
                      <a:pt x="11" y="57"/>
                      <a:pt x="10" y="58"/>
                    </a:cubicBezTo>
                    <a:cubicBezTo>
                      <a:pt x="9" y="60"/>
                      <a:pt x="8" y="62"/>
                      <a:pt x="8" y="64"/>
                    </a:cubicBezTo>
                    <a:cubicBezTo>
                      <a:pt x="7" y="65"/>
                      <a:pt x="7" y="66"/>
                      <a:pt x="7" y="67"/>
                    </a:cubicBezTo>
                    <a:cubicBezTo>
                      <a:pt x="5" y="70"/>
                      <a:pt x="4" y="73"/>
                      <a:pt x="4" y="76"/>
                    </a:cubicBezTo>
                    <a:cubicBezTo>
                      <a:pt x="3" y="78"/>
                      <a:pt x="3" y="80"/>
                      <a:pt x="3" y="81"/>
                    </a:cubicBezTo>
                    <a:close/>
                    <a:moveTo>
                      <a:pt x="109" y="79"/>
                    </a:moveTo>
                    <a:cubicBezTo>
                      <a:pt x="109" y="127"/>
                      <a:pt x="109" y="127"/>
                      <a:pt x="109" y="127"/>
                    </a:cubicBezTo>
                    <a:cubicBezTo>
                      <a:pt x="109" y="127"/>
                      <a:pt x="108" y="127"/>
                      <a:pt x="108" y="127"/>
                    </a:cubicBezTo>
                    <a:cubicBezTo>
                      <a:pt x="107" y="128"/>
                      <a:pt x="106" y="126"/>
                      <a:pt x="105" y="126"/>
                    </a:cubicBezTo>
                    <a:cubicBezTo>
                      <a:pt x="103" y="125"/>
                      <a:pt x="102" y="127"/>
                      <a:pt x="100" y="127"/>
                    </a:cubicBezTo>
                    <a:cubicBezTo>
                      <a:pt x="98" y="127"/>
                      <a:pt x="95" y="124"/>
                      <a:pt x="95" y="122"/>
                    </a:cubicBezTo>
                    <a:cubicBezTo>
                      <a:pt x="95" y="121"/>
                      <a:pt x="96" y="119"/>
                      <a:pt x="96" y="118"/>
                    </a:cubicBezTo>
                    <a:cubicBezTo>
                      <a:pt x="96" y="117"/>
                      <a:pt x="97" y="116"/>
                      <a:pt x="97" y="115"/>
                    </a:cubicBezTo>
                    <a:cubicBezTo>
                      <a:pt x="97" y="114"/>
                      <a:pt x="95" y="113"/>
                      <a:pt x="94" y="113"/>
                    </a:cubicBezTo>
                    <a:cubicBezTo>
                      <a:pt x="92" y="112"/>
                      <a:pt x="89" y="113"/>
                      <a:pt x="87" y="112"/>
                    </a:cubicBezTo>
                    <a:cubicBezTo>
                      <a:pt x="86" y="112"/>
                      <a:pt x="87" y="111"/>
                      <a:pt x="88" y="110"/>
                    </a:cubicBezTo>
                    <a:cubicBezTo>
                      <a:pt x="88" y="110"/>
                      <a:pt x="88" y="110"/>
                      <a:pt x="88" y="109"/>
                    </a:cubicBezTo>
                    <a:cubicBezTo>
                      <a:pt x="88" y="108"/>
                      <a:pt x="89" y="108"/>
                      <a:pt x="89" y="107"/>
                    </a:cubicBezTo>
                    <a:cubicBezTo>
                      <a:pt x="89" y="107"/>
                      <a:pt x="89" y="106"/>
                      <a:pt x="90" y="105"/>
                    </a:cubicBezTo>
                    <a:cubicBezTo>
                      <a:pt x="90" y="104"/>
                      <a:pt x="91" y="104"/>
                      <a:pt x="91" y="103"/>
                    </a:cubicBezTo>
                    <a:cubicBezTo>
                      <a:pt x="91" y="102"/>
                      <a:pt x="90" y="102"/>
                      <a:pt x="90" y="101"/>
                    </a:cubicBezTo>
                    <a:cubicBezTo>
                      <a:pt x="88" y="101"/>
                      <a:pt x="87" y="101"/>
                      <a:pt x="86" y="102"/>
                    </a:cubicBezTo>
                    <a:cubicBezTo>
                      <a:pt x="83" y="103"/>
                      <a:pt x="84" y="106"/>
                      <a:pt x="82" y="107"/>
                    </a:cubicBezTo>
                    <a:cubicBezTo>
                      <a:pt x="81" y="107"/>
                      <a:pt x="80" y="107"/>
                      <a:pt x="79" y="107"/>
                    </a:cubicBezTo>
                    <a:cubicBezTo>
                      <a:pt x="78" y="107"/>
                      <a:pt x="77" y="108"/>
                      <a:pt x="76" y="108"/>
                    </a:cubicBezTo>
                    <a:cubicBezTo>
                      <a:pt x="75" y="108"/>
                      <a:pt x="74" y="107"/>
                      <a:pt x="73" y="106"/>
                    </a:cubicBezTo>
                    <a:cubicBezTo>
                      <a:pt x="73" y="106"/>
                      <a:pt x="71" y="103"/>
                      <a:pt x="71" y="103"/>
                    </a:cubicBezTo>
                    <a:cubicBezTo>
                      <a:pt x="70" y="99"/>
                      <a:pt x="71" y="96"/>
                      <a:pt x="72" y="94"/>
                    </a:cubicBezTo>
                    <a:cubicBezTo>
                      <a:pt x="73" y="94"/>
                      <a:pt x="73" y="93"/>
                      <a:pt x="73" y="93"/>
                    </a:cubicBezTo>
                    <a:cubicBezTo>
                      <a:pt x="74" y="92"/>
                      <a:pt x="73" y="91"/>
                      <a:pt x="74" y="90"/>
                    </a:cubicBezTo>
                    <a:cubicBezTo>
                      <a:pt x="74" y="88"/>
                      <a:pt x="76" y="88"/>
                      <a:pt x="78" y="87"/>
                    </a:cubicBezTo>
                    <a:cubicBezTo>
                      <a:pt x="79" y="86"/>
                      <a:pt x="80" y="85"/>
                      <a:pt x="82" y="85"/>
                    </a:cubicBezTo>
                    <a:cubicBezTo>
                      <a:pt x="83" y="84"/>
                      <a:pt x="85" y="85"/>
                      <a:pt x="85" y="85"/>
                    </a:cubicBezTo>
                    <a:cubicBezTo>
                      <a:pt x="86" y="85"/>
                      <a:pt x="87" y="86"/>
                      <a:pt x="88" y="86"/>
                    </a:cubicBezTo>
                    <a:cubicBezTo>
                      <a:pt x="90" y="86"/>
                      <a:pt x="90" y="84"/>
                      <a:pt x="92" y="83"/>
                    </a:cubicBezTo>
                    <a:cubicBezTo>
                      <a:pt x="94" y="84"/>
                      <a:pt x="95" y="83"/>
                      <a:pt x="96" y="83"/>
                    </a:cubicBezTo>
                    <a:cubicBezTo>
                      <a:pt x="97" y="83"/>
                      <a:pt x="98" y="85"/>
                      <a:pt x="99" y="85"/>
                    </a:cubicBezTo>
                    <a:cubicBezTo>
                      <a:pt x="99" y="85"/>
                      <a:pt x="100" y="84"/>
                      <a:pt x="101" y="84"/>
                    </a:cubicBezTo>
                    <a:cubicBezTo>
                      <a:pt x="101" y="84"/>
                      <a:pt x="103" y="86"/>
                      <a:pt x="103" y="86"/>
                    </a:cubicBezTo>
                    <a:cubicBezTo>
                      <a:pt x="103" y="87"/>
                      <a:pt x="102" y="88"/>
                      <a:pt x="102" y="89"/>
                    </a:cubicBezTo>
                    <a:cubicBezTo>
                      <a:pt x="103" y="90"/>
                      <a:pt x="105" y="91"/>
                      <a:pt x="107" y="91"/>
                    </a:cubicBezTo>
                    <a:cubicBezTo>
                      <a:pt x="108" y="90"/>
                      <a:pt x="107" y="89"/>
                      <a:pt x="107" y="88"/>
                    </a:cubicBezTo>
                    <a:cubicBezTo>
                      <a:pt x="107" y="87"/>
                      <a:pt x="107" y="87"/>
                      <a:pt x="107" y="86"/>
                    </a:cubicBezTo>
                    <a:cubicBezTo>
                      <a:pt x="106" y="86"/>
                      <a:pt x="106" y="85"/>
                      <a:pt x="106" y="84"/>
                    </a:cubicBezTo>
                    <a:cubicBezTo>
                      <a:pt x="106" y="82"/>
                      <a:pt x="108" y="80"/>
                      <a:pt x="109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Oval 231"/>
              <p:cNvSpPr>
                <a:spLocks noChangeArrowheads="1"/>
              </p:cNvSpPr>
              <p:nvPr/>
            </p:nvSpPr>
            <p:spPr bwMode="auto">
              <a:xfrm>
                <a:off x="2000" y="1927"/>
                <a:ext cx="195" cy="19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Oval 232"/>
              <p:cNvSpPr>
                <a:spLocks noChangeArrowheads="1"/>
              </p:cNvSpPr>
              <p:nvPr/>
            </p:nvSpPr>
            <p:spPr bwMode="auto">
              <a:xfrm>
                <a:off x="2082" y="1984"/>
                <a:ext cx="31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233"/>
              <p:cNvSpPr>
                <a:spLocks noEditPoints="1"/>
              </p:cNvSpPr>
              <p:nvPr/>
            </p:nvSpPr>
            <p:spPr bwMode="auto">
              <a:xfrm>
                <a:off x="2051" y="1954"/>
                <a:ext cx="93" cy="144"/>
              </a:xfrm>
              <a:custGeom>
                <a:avLst/>
                <a:gdLst>
                  <a:gd name="T0" fmla="*/ 43 w 85"/>
                  <a:gd name="T1" fmla="*/ 11 h 132"/>
                  <a:gd name="T2" fmla="*/ 75 w 85"/>
                  <a:gd name="T3" fmla="*/ 43 h 132"/>
                  <a:gd name="T4" fmla="*/ 49 w 85"/>
                  <a:gd name="T5" fmla="*/ 74 h 132"/>
                  <a:gd name="T6" fmla="*/ 48 w 85"/>
                  <a:gd name="T7" fmla="*/ 80 h 132"/>
                  <a:gd name="T8" fmla="*/ 48 w 85"/>
                  <a:gd name="T9" fmla="*/ 80 h 132"/>
                  <a:gd name="T10" fmla="*/ 46 w 85"/>
                  <a:gd name="T11" fmla="*/ 85 h 132"/>
                  <a:gd name="T12" fmla="*/ 43 w 85"/>
                  <a:gd name="T13" fmla="*/ 100 h 132"/>
                  <a:gd name="T14" fmla="*/ 43 w 85"/>
                  <a:gd name="T15" fmla="*/ 131 h 132"/>
                  <a:gd name="T16" fmla="*/ 55 w 85"/>
                  <a:gd name="T17" fmla="*/ 83 h 132"/>
                  <a:gd name="T18" fmla="*/ 85 w 85"/>
                  <a:gd name="T19" fmla="*/ 43 h 132"/>
                  <a:gd name="T20" fmla="*/ 43 w 85"/>
                  <a:gd name="T21" fmla="*/ 0 h 132"/>
                  <a:gd name="T22" fmla="*/ 43 w 85"/>
                  <a:gd name="T23" fmla="*/ 11 h 132"/>
                  <a:gd name="T24" fmla="*/ 43 w 85"/>
                  <a:gd name="T25" fmla="*/ 100 h 132"/>
                  <a:gd name="T26" fmla="*/ 42 w 85"/>
                  <a:gd name="T27" fmla="*/ 100 h 132"/>
                  <a:gd name="T28" fmla="*/ 38 w 85"/>
                  <a:gd name="T29" fmla="*/ 85 h 132"/>
                  <a:gd name="T30" fmla="*/ 37 w 85"/>
                  <a:gd name="T31" fmla="*/ 81 h 132"/>
                  <a:gd name="T32" fmla="*/ 35 w 85"/>
                  <a:gd name="T33" fmla="*/ 74 h 132"/>
                  <a:gd name="T34" fmla="*/ 10 w 85"/>
                  <a:gd name="T35" fmla="*/ 43 h 132"/>
                  <a:gd name="T36" fmla="*/ 43 w 85"/>
                  <a:gd name="T37" fmla="*/ 11 h 132"/>
                  <a:gd name="T38" fmla="*/ 43 w 85"/>
                  <a:gd name="T39" fmla="*/ 0 h 132"/>
                  <a:gd name="T40" fmla="*/ 0 w 85"/>
                  <a:gd name="T41" fmla="*/ 43 h 132"/>
                  <a:gd name="T42" fmla="*/ 29 w 85"/>
                  <a:gd name="T43" fmla="*/ 83 h 132"/>
                  <a:gd name="T44" fmla="*/ 42 w 85"/>
                  <a:gd name="T45" fmla="*/ 132 h 132"/>
                  <a:gd name="T46" fmla="*/ 43 w 85"/>
                  <a:gd name="T47" fmla="*/ 131 h 132"/>
                  <a:gd name="T48" fmla="*/ 43 w 85"/>
                  <a:gd name="T49" fmla="*/ 10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5" h="132">
                    <a:moveTo>
                      <a:pt x="43" y="11"/>
                    </a:moveTo>
                    <a:cubicBezTo>
                      <a:pt x="60" y="11"/>
                      <a:pt x="75" y="25"/>
                      <a:pt x="75" y="43"/>
                    </a:cubicBezTo>
                    <a:cubicBezTo>
                      <a:pt x="75" y="58"/>
                      <a:pt x="64" y="71"/>
                      <a:pt x="49" y="74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3" y="100"/>
                      <a:pt x="43" y="100"/>
                      <a:pt x="43" y="100"/>
                    </a:cubicBezTo>
                    <a:cubicBezTo>
                      <a:pt x="43" y="131"/>
                      <a:pt x="43" y="131"/>
                      <a:pt x="43" y="131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73" y="78"/>
                      <a:pt x="85" y="62"/>
                      <a:pt x="85" y="43"/>
                    </a:cubicBezTo>
                    <a:cubicBezTo>
                      <a:pt x="85" y="19"/>
                      <a:pt x="66" y="0"/>
                      <a:pt x="43" y="0"/>
                    </a:cubicBezTo>
                    <a:lnTo>
                      <a:pt x="43" y="11"/>
                    </a:lnTo>
                    <a:close/>
                    <a:moveTo>
                      <a:pt x="43" y="100"/>
                    </a:moveTo>
                    <a:cubicBezTo>
                      <a:pt x="42" y="100"/>
                      <a:pt x="42" y="100"/>
                      <a:pt x="42" y="100"/>
                    </a:cubicBezTo>
                    <a:cubicBezTo>
                      <a:pt x="38" y="85"/>
                      <a:pt x="38" y="85"/>
                      <a:pt x="38" y="85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21" y="71"/>
                      <a:pt x="10" y="58"/>
                      <a:pt x="10" y="43"/>
                    </a:cubicBezTo>
                    <a:cubicBezTo>
                      <a:pt x="10" y="25"/>
                      <a:pt x="25" y="11"/>
                      <a:pt x="43" y="1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62"/>
                      <a:pt x="12" y="78"/>
                      <a:pt x="29" y="83"/>
                    </a:cubicBezTo>
                    <a:cubicBezTo>
                      <a:pt x="42" y="132"/>
                      <a:pt x="42" y="132"/>
                      <a:pt x="42" y="132"/>
                    </a:cubicBezTo>
                    <a:cubicBezTo>
                      <a:pt x="43" y="131"/>
                      <a:pt x="43" y="131"/>
                      <a:pt x="43" y="131"/>
                    </a:cubicBezTo>
                    <a:lnTo>
                      <a:pt x="43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Oval 234"/>
              <p:cNvSpPr>
                <a:spLocks noChangeArrowheads="1"/>
              </p:cNvSpPr>
              <p:nvPr/>
            </p:nvSpPr>
            <p:spPr bwMode="auto">
              <a:xfrm>
                <a:off x="1836" y="1532"/>
                <a:ext cx="292" cy="29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235"/>
              <p:cNvSpPr>
                <a:spLocks/>
              </p:cNvSpPr>
              <p:nvPr/>
            </p:nvSpPr>
            <p:spPr bwMode="auto">
              <a:xfrm>
                <a:off x="1893" y="1601"/>
                <a:ext cx="177" cy="169"/>
              </a:xfrm>
              <a:custGeom>
                <a:avLst/>
                <a:gdLst>
                  <a:gd name="T0" fmla="*/ 81 w 162"/>
                  <a:gd name="T1" fmla="*/ 0 h 155"/>
                  <a:gd name="T2" fmla="*/ 0 w 162"/>
                  <a:gd name="T3" fmla="*/ 70 h 155"/>
                  <a:gd name="T4" fmla="*/ 33 w 162"/>
                  <a:gd name="T5" fmla="*/ 126 h 155"/>
                  <a:gd name="T6" fmla="*/ 22 w 162"/>
                  <a:gd name="T7" fmla="*/ 155 h 155"/>
                  <a:gd name="T8" fmla="*/ 50 w 162"/>
                  <a:gd name="T9" fmla="*/ 134 h 155"/>
                  <a:gd name="T10" fmla="*/ 81 w 162"/>
                  <a:gd name="T11" fmla="*/ 140 h 155"/>
                  <a:gd name="T12" fmla="*/ 162 w 162"/>
                  <a:gd name="T13" fmla="*/ 70 h 155"/>
                  <a:gd name="T14" fmla="*/ 81 w 162"/>
                  <a:gd name="T15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" h="155">
                    <a:moveTo>
                      <a:pt x="81" y="0"/>
                    </a:moveTo>
                    <a:cubicBezTo>
                      <a:pt x="37" y="0"/>
                      <a:pt x="0" y="32"/>
                      <a:pt x="0" y="70"/>
                    </a:cubicBezTo>
                    <a:cubicBezTo>
                      <a:pt x="0" y="93"/>
                      <a:pt x="13" y="114"/>
                      <a:pt x="33" y="126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50" y="134"/>
                      <a:pt x="50" y="134"/>
                      <a:pt x="50" y="134"/>
                    </a:cubicBezTo>
                    <a:cubicBezTo>
                      <a:pt x="60" y="138"/>
                      <a:pt x="70" y="140"/>
                      <a:pt x="81" y="140"/>
                    </a:cubicBezTo>
                    <a:cubicBezTo>
                      <a:pt x="126" y="140"/>
                      <a:pt x="162" y="109"/>
                      <a:pt x="162" y="70"/>
                    </a:cubicBezTo>
                    <a:cubicBezTo>
                      <a:pt x="162" y="32"/>
                      <a:pt x="126" y="0"/>
                      <a:pt x="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Oval 236"/>
              <p:cNvSpPr>
                <a:spLocks noChangeArrowheads="1"/>
              </p:cNvSpPr>
              <p:nvPr/>
            </p:nvSpPr>
            <p:spPr bwMode="auto">
              <a:xfrm>
                <a:off x="1935" y="1668"/>
                <a:ext cx="21" cy="2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Oval 237"/>
              <p:cNvSpPr>
                <a:spLocks noChangeArrowheads="1"/>
              </p:cNvSpPr>
              <p:nvPr/>
            </p:nvSpPr>
            <p:spPr bwMode="auto">
              <a:xfrm>
                <a:off x="1971" y="1668"/>
                <a:ext cx="21" cy="2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Oval 238"/>
              <p:cNvSpPr>
                <a:spLocks noChangeArrowheads="1"/>
              </p:cNvSpPr>
              <p:nvPr/>
            </p:nvSpPr>
            <p:spPr bwMode="auto">
              <a:xfrm>
                <a:off x="2007" y="1668"/>
                <a:ext cx="22" cy="2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Oval 239"/>
              <p:cNvSpPr>
                <a:spLocks noChangeArrowheads="1"/>
              </p:cNvSpPr>
              <p:nvPr/>
            </p:nvSpPr>
            <p:spPr bwMode="auto">
              <a:xfrm>
                <a:off x="1510" y="1224"/>
                <a:ext cx="125" cy="1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Freeform 240"/>
              <p:cNvSpPr>
                <a:spLocks noEditPoints="1"/>
              </p:cNvSpPr>
              <p:nvPr/>
            </p:nvSpPr>
            <p:spPr bwMode="auto">
              <a:xfrm>
                <a:off x="1572" y="1056"/>
                <a:ext cx="230" cy="229"/>
              </a:xfrm>
              <a:custGeom>
                <a:avLst/>
                <a:gdLst>
                  <a:gd name="T0" fmla="*/ 67 w 210"/>
                  <a:gd name="T1" fmla="*/ 142 h 210"/>
                  <a:gd name="T2" fmla="*/ 96 w 210"/>
                  <a:gd name="T3" fmla="*/ 210 h 210"/>
                  <a:gd name="T4" fmla="*/ 134 w 210"/>
                  <a:gd name="T5" fmla="*/ 210 h 210"/>
                  <a:gd name="T6" fmla="*/ 67 w 210"/>
                  <a:gd name="T7" fmla="*/ 95 h 210"/>
                  <a:gd name="T8" fmla="*/ 67 w 210"/>
                  <a:gd name="T9" fmla="*/ 142 h 210"/>
                  <a:gd name="T10" fmla="*/ 67 w 210"/>
                  <a:gd name="T11" fmla="*/ 50 h 210"/>
                  <a:gd name="T12" fmla="*/ 67 w 210"/>
                  <a:gd name="T13" fmla="*/ 11 h 210"/>
                  <a:gd name="T14" fmla="*/ 210 w 210"/>
                  <a:gd name="T15" fmla="*/ 210 h 210"/>
                  <a:gd name="T16" fmla="*/ 173 w 210"/>
                  <a:gd name="T17" fmla="*/ 210 h 210"/>
                  <a:gd name="T18" fmla="*/ 67 w 210"/>
                  <a:gd name="T19" fmla="*/ 50 h 210"/>
                  <a:gd name="T20" fmla="*/ 0 w 210"/>
                  <a:gd name="T21" fmla="*/ 115 h 210"/>
                  <a:gd name="T22" fmla="*/ 67 w 210"/>
                  <a:gd name="T23" fmla="*/ 142 h 210"/>
                  <a:gd name="T24" fmla="*/ 67 w 210"/>
                  <a:gd name="T25" fmla="*/ 95 h 210"/>
                  <a:gd name="T26" fmla="*/ 0 w 210"/>
                  <a:gd name="T27" fmla="*/ 77 h 210"/>
                  <a:gd name="T28" fmla="*/ 0 w 210"/>
                  <a:gd name="T29" fmla="*/ 115 h 210"/>
                  <a:gd name="T30" fmla="*/ 67 w 210"/>
                  <a:gd name="T31" fmla="*/ 11 h 210"/>
                  <a:gd name="T32" fmla="*/ 67 w 210"/>
                  <a:gd name="T33" fmla="*/ 50 h 210"/>
                  <a:gd name="T34" fmla="*/ 0 w 210"/>
                  <a:gd name="T35" fmla="*/ 37 h 210"/>
                  <a:gd name="T36" fmla="*/ 0 w 210"/>
                  <a:gd name="T37" fmla="*/ 0 h 210"/>
                  <a:gd name="T38" fmla="*/ 67 w 210"/>
                  <a:gd name="T39" fmla="*/ 1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0" h="210">
                    <a:moveTo>
                      <a:pt x="67" y="142"/>
                    </a:moveTo>
                    <a:cubicBezTo>
                      <a:pt x="85" y="159"/>
                      <a:pt x="96" y="183"/>
                      <a:pt x="96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161"/>
                      <a:pt x="107" y="118"/>
                      <a:pt x="67" y="95"/>
                    </a:cubicBezTo>
                    <a:cubicBezTo>
                      <a:pt x="67" y="142"/>
                      <a:pt x="67" y="142"/>
                      <a:pt x="67" y="142"/>
                    </a:cubicBezTo>
                    <a:close/>
                    <a:moveTo>
                      <a:pt x="67" y="50"/>
                    </a:moveTo>
                    <a:cubicBezTo>
                      <a:pt x="67" y="11"/>
                      <a:pt x="67" y="11"/>
                      <a:pt x="67" y="11"/>
                    </a:cubicBezTo>
                    <a:cubicBezTo>
                      <a:pt x="150" y="39"/>
                      <a:pt x="210" y="117"/>
                      <a:pt x="210" y="210"/>
                    </a:cubicBezTo>
                    <a:cubicBezTo>
                      <a:pt x="173" y="210"/>
                      <a:pt x="173" y="210"/>
                      <a:pt x="173" y="210"/>
                    </a:cubicBezTo>
                    <a:cubicBezTo>
                      <a:pt x="173" y="138"/>
                      <a:pt x="129" y="76"/>
                      <a:pt x="67" y="50"/>
                    </a:cubicBezTo>
                    <a:close/>
                    <a:moveTo>
                      <a:pt x="0" y="115"/>
                    </a:moveTo>
                    <a:cubicBezTo>
                      <a:pt x="26" y="115"/>
                      <a:pt x="50" y="125"/>
                      <a:pt x="67" y="142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47" y="83"/>
                      <a:pt x="24" y="77"/>
                      <a:pt x="0" y="77"/>
                    </a:cubicBezTo>
                    <a:cubicBezTo>
                      <a:pt x="0" y="115"/>
                      <a:pt x="0" y="115"/>
                      <a:pt x="0" y="115"/>
                    </a:cubicBezTo>
                    <a:close/>
                    <a:moveTo>
                      <a:pt x="67" y="11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46" y="42"/>
                      <a:pt x="24" y="37"/>
                      <a:pt x="0" y="3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3" y="0"/>
                      <a:pt x="46" y="4"/>
                      <a:pt x="67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241"/>
              <p:cNvSpPr>
                <a:spLocks noEditPoints="1"/>
              </p:cNvSpPr>
              <p:nvPr/>
            </p:nvSpPr>
            <p:spPr bwMode="auto">
              <a:xfrm>
                <a:off x="1021" y="1913"/>
                <a:ext cx="129" cy="91"/>
              </a:xfrm>
              <a:custGeom>
                <a:avLst/>
                <a:gdLst>
                  <a:gd name="T0" fmla="*/ 64 w 129"/>
                  <a:gd name="T1" fmla="*/ 91 h 91"/>
                  <a:gd name="T2" fmla="*/ 129 w 129"/>
                  <a:gd name="T3" fmla="*/ 91 h 91"/>
                  <a:gd name="T4" fmla="*/ 129 w 129"/>
                  <a:gd name="T5" fmla="*/ 0 h 91"/>
                  <a:gd name="T6" fmla="*/ 64 w 129"/>
                  <a:gd name="T7" fmla="*/ 0 h 91"/>
                  <a:gd name="T8" fmla="*/ 64 w 129"/>
                  <a:gd name="T9" fmla="*/ 47 h 91"/>
                  <a:gd name="T10" fmla="*/ 125 w 129"/>
                  <a:gd name="T11" fmla="*/ 5 h 91"/>
                  <a:gd name="T12" fmla="*/ 125 w 129"/>
                  <a:gd name="T13" fmla="*/ 9 h 91"/>
                  <a:gd name="T14" fmla="*/ 125 w 129"/>
                  <a:gd name="T15" fmla="*/ 9 h 91"/>
                  <a:gd name="T16" fmla="*/ 84 w 129"/>
                  <a:gd name="T17" fmla="*/ 44 h 91"/>
                  <a:gd name="T18" fmla="*/ 125 w 129"/>
                  <a:gd name="T19" fmla="*/ 82 h 91"/>
                  <a:gd name="T20" fmla="*/ 125 w 129"/>
                  <a:gd name="T21" fmla="*/ 86 h 91"/>
                  <a:gd name="T22" fmla="*/ 78 w 129"/>
                  <a:gd name="T23" fmla="*/ 48 h 91"/>
                  <a:gd name="T24" fmla="*/ 64 w 129"/>
                  <a:gd name="T25" fmla="*/ 60 h 91"/>
                  <a:gd name="T26" fmla="*/ 64 w 129"/>
                  <a:gd name="T27" fmla="*/ 91 h 91"/>
                  <a:gd name="T28" fmla="*/ 0 w 129"/>
                  <a:gd name="T29" fmla="*/ 0 h 91"/>
                  <a:gd name="T30" fmla="*/ 0 w 129"/>
                  <a:gd name="T31" fmla="*/ 91 h 91"/>
                  <a:gd name="T32" fmla="*/ 64 w 129"/>
                  <a:gd name="T33" fmla="*/ 91 h 91"/>
                  <a:gd name="T34" fmla="*/ 64 w 129"/>
                  <a:gd name="T35" fmla="*/ 60 h 91"/>
                  <a:gd name="T36" fmla="*/ 50 w 129"/>
                  <a:gd name="T37" fmla="*/ 48 h 91"/>
                  <a:gd name="T38" fmla="*/ 4 w 129"/>
                  <a:gd name="T39" fmla="*/ 86 h 91"/>
                  <a:gd name="T40" fmla="*/ 4 w 129"/>
                  <a:gd name="T41" fmla="*/ 82 h 91"/>
                  <a:gd name="T42" fmla="*/ 45 w 129"/>
                  <a:gd name="T43" fmla="*/ 44 h 91"/>
                  <a:gd name="T44" fmla="*/ 4 w 129"/>
                  <a:gd name="T45" fmla="*/ 9 h 91"/>
                  <a:gd name="T46" fmla="*/ 4 w 129"/>
                  <a:gd name="T47" fmla="*/ 5 h 91"/>
                  <a:gd name="T48" fmla="*/ 64 w 129"/>
                  <a:gd name="T49" fmla="*/ 47 h 91"/>
                  <a:gd name="T50" fmla="*/ 64 w 129"/>
                  <a:gd name="T51" fmla="*/ 0 h 91"/>
                  <a:gd name="T52" fmla="*/ 0 w 129"/>
                  <a:gd name="T5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9" h="91">
                    <a:moveTo>
                      <a:pt x="64" y="91"/>
                    </a:moveTo>
                    <a:lnTo>
                      <a:pt x="129" y="91"/>
                    </a:lnTo>
                    <a:lnTo>
                      <a:pt x="129" y="0"/>
                    </a:lnTo>
                    <a:lnTo>
                      <a:pt x="64" y="0"/>
                    </a:lnTo>
                    <a:lnTo>
                      <a:pt x="64" y="47"/>
                    </a:lnTo>
                    <a:lnTo>
                      <a:pt x="125" y="5"/>
                    </a:lnTo>
                    <a:lnTo>
                      <a:pt x="125" y="9"/>
                    </a:lnTo>
                    <a:lnTo>
                      <a:pt x="125" y="9"/>
                    </a:lnTo>
                    <a:lnTo>
                      <a:pt x="84" y="44"/>
                    </a:lnTo>
                    <a:lnTo>
                      <a:pt x="125" y="82"/>
                    </a:lnTo>
                    <a:lnTo>
                      <a:pt x="125" y="86"/>
                    </a:lnTo>
                    <a:lnTo>
                      <a:pt x="78" y="48"/>
                    </a:lnTo>
                    <a:lnTo>
                      <a:pt x="64" y="60"/>
                    </a:lnTo>
                    <a:lnTo>
                      <a:pt x="64" y="91"/>
                    </a:lnTo>
                    <a:close/>
                    <a:moveTo>
                      <a:pt x="0" y="0"/>
                    </a:moveTo>
                    <a:lnTo>
                      <a:pt x="0" y="91"/>
                    </a:lnTo>
                    <a:lnTo>
                      <a:pt x="64" y="91"/>
                    </a:lnTo>
                    <a:lnTo>
                      <a:pt x="64" y="60"/>
                    </a:lnTo>
                    <a:lnTo>
                      <a:pt x="50" y="48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45" y="44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64" y="47"/>
                    </a:lnTo>
                    <a:lnTo>
                      <a:pt x="6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242"/>
              <p:cNvSpPr>
                <a:spLocks noEditPoints="1"/>
              </p:cNvSpPr>
              <p:nvPr/>
            </p:nvSpPr>
            <p:spPr bwMode="auto">
              <a:xfrm>
                <a:off x="1150" y="1460"/>
                <a:ext cx="101" cy="88"/>
              </a:xfrm>
              <a:custGeom>
                <a:avLst/>
                <a:gdLst>
                  <a:gd name="T0" fmla="*/ 80 w 92"/>
                  <a:gd name="T1" fmla="*/ 18 h 81"/>
                  <a:gd name="T2" fmla="*/ 46 w 92"/>
                  <a:gd name="T3" fmla="*/ 0 h 81"/>
                  <a:gd name="T4" fmla="*/ 46 w 92"/>
                  <a:gd name="T5" fmla="*/ 8 h 81"/>
                  <a:gd name="T6" fmla="*/ 73 w 92"/>
                  <a:gd name="T7" fmla="*/ 22 h 81"/>
                  <a:gd name="T8" fmla="*/ 64 w 92"/>
                  <a:gd name="T9" fmla="*/ 68 h 81"/>
                  <a:gd name="T10" fmla="*/ 46 w 92"/>
                  <a:gd name="T11" fmla="*/ 73 h 81"/>
                  <a:gd name="T12" fmla="*/ 46 w 92"/>
                  <a:gd name="T13" fmla="*/ 81 h 81"/>
                  <a:gd name="T14" fmla="*/ 68 w 92"/>
                  <a:gd name="T15" fmla="*/ 74 h 81"/>
                  <a:gd name="T16" fmla="*/ 80 w 92"/>
                  <a:gd name="T17" fmla="*/ 18 h 81"/>
                  <a:gd name="T18" fmla="*/ 46 w 92"/>
                  <a:gd name="T19" fmla="*/ 0 h 81"/>
                  <a:gd name="T20" fmla="*/ 24 w 92"/>
                  <a:gd name="T21" fmla="*/ 7 h 81"/>
                  <a:gd name="T22" fmla="*/ 12 w 92"/>
                  <a:gd name="T23" fmla="*/ 63 h 81"/>
                  <a:gd name="T24" fmla="*/ 46 w 92"/>
                  <a:gd name="T25" fmla="*/ 81 h 81"/>
                  <a:gd name="T26" fmla="*/ 46 w 92"/>
                  <a:gd name="T27" fmla="*/ 73 h 81"/>
                  <a:gd name="T28" fmla="*/ 19 w 92"/>
                  <a:gd name="T29" fmla="*/ 59 h 81"/>
                  <a:gd name="T30" fmla="*/ 19 w 92"/>
                  <a:gd name="T31" fmla="*/ 59 h 81"/>
                  <a:gd name="T32" fmla="*/ 28 w 92"/>
                  <a:gd name="T33" fmla="*/ 13 h 81"/>
                  <a:gd name="T34" fmla="*/ 46 w 92"/>
                  <a:gd name="T35" fmla="*/ 8 h 81"/>
                  <a:gd name="T36" fmla="*/ 46 w 92"/>
                  <a:gd name="T3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81">
                    <a:moveTo>
                      <a:pt x="80" y="18"/>
                    </a:moveTo>
                    <a:cubicBezTo>
                      <a:pt x="72" y="6"/>
                      <a:pt x="59" y="0"/>
                      <a:pt x="46" y="0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57" y="8"/>
                      <a:pt x="67" y="13"/>
                      <a:pt x="73" y="22"/>
                    </a:cubicBezTo>
                    <a:cubicBezTo>
                      <a:pt x="83" y="37"/>
                      <a:pt x="79" y="58"/>
                      <a:pt x="64" y="68"/>
                    </a:cubicBezTo>
                    <a:cubicBezTo>
                      <a:pt x="59" y="71"/>
                      <a:pt x="52" y="73"/>
                      <a:pt x="46" y="73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54" y="81"/>
                      <a:pt x="61" y="79"/>
                      <a:pt x="68" y="74"/>
                    </a:cubicBezTo>
                    <a:cubicBezTo>
                      <a:pt x="87" y="62"/>
                      <a:pt x="92" y="37"/>
                      <a:pt x="80" y="18"/>
                    </a:cubicBezTo>
                    <a:close/>
                    <a:moveTo>
                      <a:pt x="46" y="0"/>
                    </a:moveTo>
                    <a:cubicBezTo>
                      <a:pt x="38" y="0"/>
                      <a:pt x="30" y="2"/>
                      <a:pt x="24" y="7"/>
                    </a:cubicBezTo>
                    <a:cubicBezTo>
                      <a:pt x="5" y="19"/>
                      <a:pt x="0" y="44"/>
                      <a:pt x="12" y="63"/>
                    </a:cubicBezTo>
                    <a:cubicBezTo>
                      <a:pt x="20" y="74"/>
                      <a:pt x="33" y="81"/>
                      <a:pt x="46" y="81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35" y="73"/>
                      <a:pt x="25" y="68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9" y="43"/>
                      <a:pt x="13" y="23"/>
                      <a:pt x="28" y="13"/>
                    </a:cubicBezTo>
                    <a:cubicBezTo>
                      <a:pt x="33" y="9"/>
                      <a:pt x="40" y="8"/>
                      <a:pt x="46" y="8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1129" y="1521"/>
                <a:ext cx="42" cy="33"/>
              </a:xfrm>
              <a:custGeom>
                <a:avLst/>
                <a:gdLst>
                  <a:gd name="T0" fmla="*/ 6 w 42"/>
                  <a:gd name="T1" fmla="*/ 33 h 33"/>
                  <a:gd name="T2" fmla="*/ 0 w 42"/>
                  <a:gd name="T3" fmla="*/ 24 h 33"/>
                  <a:gd name="T4" fmla="*/ 36 w 42"/>
                  <a:gd name="T5" fmla="*/ 0 h 33"/>
                  <a:gd name="T6" fmla="*/ 42 w 42"/>
                  <a:gd name="T7" fmla="*/ 9 h 33"/>
                  <a:gd name="T8" fmla="*/ 6 w 42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6" y="33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42" y="9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130" y="1527"/>
                <a:ext cx="31" cy="26"/>
              </a:xfrm>
              <a:custGeom>
                <a:avLst/>
                <a:gdLst>
                  <a:gd name="T0" fmla="*/ 7 w 31"/>
                  <a:gd name="T1" fmla="*/ 26 h 26"/>
                  <a:gd name="T2" fmla="*/ 0 w 31"/>
                  <a:gd name="T3" fmla="*/ 17 h 26"/>
                  <a:gd name="T4" fmla="*/ 24 w 31"/>
                  <a:gd name="T5" fmla="*/ 0 h 26"/>
                  <a:gd name="T6" fmla="*/ 31 w 31"/>
                  <a:gd name="T7" fmla="*/ 10 h 26"/>
                  <a:gd name="T8" fmla="*/ 7 w 3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7" y="26"/>
                    </a:moveTo>
                    <a:lnTo>
                      <a:pt x="0" y="17"/>
                    </a:lnTo>
                    <a:lnTo>
                      <a:pt x="24" y="0"/>
                    </a:lnTo>
                    <a:lnTo>
                      <a:pt x="31" y="10"/>
                    </a:lnTo>
                    <a:lnTo>
                      <a:pt x="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104" y="1526"/>
                <a:ext cx="57" cy="46"/>
              </a:xfrm>
              <a:custGeom>
                <a:avLst/>
                <a:gdLst>
                  <a:gd name="T0" fmla="*/ 16 w 53"/>
                  <a:gd name="T1" fmla="*/ 39 h 42"/>
                  <a:gd name="T2" fmla="*/ 3 w 53"/>
                  <a:gd name="T3" fmla="*/ 37 h 42"/>
                  <a:gd name="T4" fmla="*/ 6 w 53"/>
                  <a:gd name="T5" fmla="*/ 24 h 42"/>
                  <a:gd name="T6" fmla="*/ 38 w 53"/>
                  <a:gd name="T7" fmla="*/ 2 h 42"/>
                  <a:gd name="T8" fmla="*/ 46 w 53"/>
                  <a:gd name="T9" fmla="*/ 1 h 42"/>
                  <a:gd name="T10" fmla="*/ 53 w 53"/>
                  <a:gd name="T11" fmla="*/ 10 h 42"/>
                  <a:gd name="T12" fmla="*/ 49 w 53"/>
                  <a:gd name="T13" fmla="*/ 17 h 42"/>
                  <a:gd name="T14" fmla="*/ 16 w 53"/>
                  <a:gd name="T1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42">
                    <a:moveTo>
                      <a:pt x="16" y="39"/>
                    </a:moveTo>
                    <a:cubicBezTo>
                      <a:pt x="12" y="42"/>
                      <a:pt x="6" y="41"/>
                      <a:pt x="3" y="37"/>
                    </a:cubicBezTo>
                    <a:cubicBezTo>
                      <a:pt x="0" y="32"/>
                      <a:pt x="1" y="27"/>
                      <a:pt x="6" y="24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41" y="0"/>
                      <a:pt x="44" y="0"/>
                      <a:pt x="46" y="1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13"/>
                      <a:pt x="51" y="16"/>
                      <a:pt x="49" y="17"/>
                    </a:cubicBezTo>
                    <a:lnTo>
                      <a:pt x="16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246"/>
              <p:cNvSpPr>
                <a:spLocks/>
              </p:cNvSpPr>
              <p:nvPr/>
            </p:nvSpPr>
            <p:spPr bwMode="auto">
              <a:xfrm>
                <a:off x="1105" y="1527"/>
                <a:ext cx="54" cy="45"/>
              </a:xfrm>
              <a:custGeom>
                <a:avLst/>
                <a:gdLst>
                  <a:gd name="T0" fmla="*/ 14 w 50"/>
                  <a:gd name="T1" fmla="*/ 38 h 41"/>
                  <a:gd name="T2" fmla="*/ 2 w 50"/>
                  <a:gd name="T3" fmla="*/ 35 h 41"/>
                  <a:gd name="T4" fmla="*/ 5 w 50"/>
                  <a:gd name="T5" fmla="*/ 23 h 41"/>
                  <a:gd name="T6" fmla="*/ 36 w 50"/>
                  <a:gd name="T7" fmla="*/ 3 h 41"/>
                  <a:gd name="T8" fmla="*/ 48 w 50"/>
                  <a:gd name="T9" fmla="*/ 5 h 41"/>
                  <a:gd name="T10" fmla="*/ 45 w 50"/>
                  <a:gd name="T11" fmla="*/ 17 h 41"/>
                  <a:gd name="T12" fmla="*/ 14 w 50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1">
                    <a:moveTo>
                      <a:pt x="14" y="38"/>
                    </a:moveTo>
                    <a:cubicBezTo>
                      <a:pt x="10" y="41"/>
                      <a:pt x="5" y="39"/>
                      <a:pt x="2" y="35"/>
                    </a:cubicBezTo>
                    <a:cubicBezTo>
                      <a:pt x="0" y="31"/>
                      <a:pt x="1" y="26"/>
                      <a:pt x="5" y="2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40" y="0"/>
                      <a:pt x="45" y="1"/>
                      <a:pt x="48" y="5"/>
                    </a:cubicBezTo>
                    <a:cubicBezTo>
                      <a:pt x="50" y="9"/>
                      <a:pt x="49" y="15"/>
                      <a:pt x="45" y="17"/>
                    </a:cubicBez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352" name="Group 351"/>
          <p:cNvGrpSpPr/>
          <p:nvPr/>
        </p:nvGrpSpPr>
        <p:grpSpPr>
          <a:xfrm>
            <a:off x="1785468" y="3677169"/>
            <a:ext cx="2583127" cy="2583126"/>
            <a:chOff x="1139263" y="2152222"/>
            <a:chExt cx="2547207" cy="2547207"/>
          </a:xfrm>
        </p:grpSpPr>
        <p:sp>
          <p:nvSpPr>
            <p:cNvPr id="353" name="Oval 352"/>
            <p:cNvSpPr/>
            <p:nvPr/>
          </p:nvSpPr>
          <p:spPr>
            <a:xfrm>
              <a:off x="1224481" y="2237440"/>
              <a:ext cx="2376771" cy="2376771"/>
            </a:xfrm>
            <a:prstGeom prst="ellipse">
              <a:avLst/>
            </a:prstGeom>
            <a:solidFill>
              <a:srgbClr val="F29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4" name="Oval 353"/>
            <p:cNvSpPr/>
            <p:nvPr/>
          </p:nvSpPr>
          <p:spPr>
            <a:xfrm>
              <a:off x="1139263" y="2152222"/>
              <a:ext cx="2547207" cy="2547207"/>
            </a:xfrm>
            <a:prstGeom prst="ellipse">
              <a:avLst/>
            </a:prstGeom>
            <a:noFill/>
            <a:ln>
              <a:solidFill>
                <a:srgbClr val="F2930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1726679" y="2590822"/>
              <a:ext cx="1372376" cy="910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80%</a:t>
              </a: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1489175" y="3329352"/>
              <a:ext cx="1862118" cy="81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Of data traffic will consist of videos by 2019.</a:t>
              </a:r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2031374" y="1537311"/>
            <a:ext cx="1966833" cy="1966833"/>
            <a:chOff x="1139263" y="2152222"/>
            <a:chExt cx="2547207" cy="2547207"/>
          </a:xfrm>
        </p:grpSpPr>
        <p:sp>
          <p:nvSpPr>
            <p:cNvPr id="358" name="Oval 357"/>
            <p:cNvSpPr/>
            <p:nvPr/>
          </p:nvSpPr>
          <p:spPr>
            <a:xfrm>
              <a:off x="1224481" y="2237440"/>
              <a:ext cx="2376771" cy="2376771"/>
            </a:xfrm>
            <a:prstGeom prst="ellipse">
              <a:avLst/>
            </a:prstGeom>
            <a:solidFill>
              <a:srgbClr val="F95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1139263" y="2152222"/>
              <a:ext cx="2547207" cy="2547207"/>
            </a:xfrm>
            <a:prstGeom prst="ellipse">
              <a:avLst/>
            </a:prstGeom>
            <a:noFill/>
            <a:ln>
              <a:solidFill>
                <a:srgbClr val="F95B3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1678423" y="2491550"/>
              <a:ext cx="1630089" cy="107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55%</a:t>
              </a: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1426259" y="3320445"/>
              <a:ext cx="1994287" cy="956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of people online watch videos everyday.</a:t>
              </a:r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7525705" y="4498521"/>
            <a:ext cx="1861795" cy="1861795"/>
            <a:chOff x="1139263" y="2152222"/>
            <a:chExt cx="2547207" cy="2547207"/>
          </a:xfrm>
        </p:grpSpPr>
        <p:sp>
          <p:nvSpPr>
            <p:cNvPr id="363" name="Oval 362"/>
            <p:cNvSpPr/>
            <p:nvPr/>
          </p:nvSpPr>
          <p:spPr>
            <a:xfrm>
              <a:off x="1224481" y="2237440"/>
              <a:ext cx="2376771" cy="237677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1139263" y="2152222"/>
              <a:ext cx="2547207" cy="2547207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1461913" y="2912830"/>
              <a:ext cx="1994004" cy="884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1200%</a:t>
              </a: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1534689" y="2737155"/>
              <a:ext cx="1828292" cy="378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Videos are shared </a:t>
              </a:r>
            </a:p>
          </p:txBody>
        </p:sp>
        <p:sp>
          <p:nvSpPr>
            <p:cNvPr id="373" name="TextBox 372"/>
            <p:cNvSpPr txBox="1"/>
            <p:nvPr/>
          </p:nvSpPr>
          <p:spPr>
            <a:xfrm>
              <a:off x="1427273" y="3587449"/>
              <a:ext cx="2026062" cy="631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more than links and text combined!</a:t>
              </a:r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8203147" y="1874752"/>
            <a:ext cx="2682050" cy="2682051"/>
            <a:chOff x="1139263" y="2152222"/>
            <a:chExt cx="2547207" cy="2547207"/>
          </a:xfrm>
        </p:grpSpPr>
        <p:sp>
          <p:nvSpPr>
            <p:cNvPr id="368" name="Oval 367"/>
            <p:cNvSpPr/>
            <p:nvPr/>
          </p:nvSpPr>
          <p:spPr>
            <a:xfrm>
              <a:off x="1224481" y="2237440"/>
              <a:ext cx="2376771" cy="23767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1139263" y="2152222"/>
              <a:ext cx="2547207" cy="2547207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1838188" y="2688442"/>
              <a:ext cx="1321756" cy="8769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87%</a:t>
              </a: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1444273" y="3372880"/>
              <a:ext cx="1937186" cy="555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Of online marketers use video content.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0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>
            <a:spLocks/>
          </p:cNvSpPr>
          <p:nvPr/>
        </p:nvSpPr>
        <p:spPr bwMode="auto">
          <a:xfrm>
            <a:off x="854465" y="554021"/>
            <a:ext cx="657712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900" kern="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Rising Digital Consumer Class in Bangladesh</a:t>
            </a:r>
          </a:p>
        </p:txBody>
      </p:sp>
      <p:sp>
        <p:nvSpPr>
          <p:cNvPr id="48" name="Rectangle 2"/>
          <p:cNvSpPr>
            <a:spLocks/>
          </p:cNvSpPr>
          <p:nvPr/>
        </p:nvSpPr>
        <p:spPr bwMode="auto">
          <a:xfrm>
            <a:off x="887091" y="395636"/>
            <a:ext cx="19059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000" kern="0" spc="20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Montserrat-Regular" charset="0"/>
              </a:rPr>
              <a:t>ONLINE VIDEO PLATFORM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713" y="1102475"/>
            <a:ext cx="531827" cy="28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01758" y="2770556"/>
            <a:ext cx="3631930" cy="4087444"/>
            <a:chOff x="4005803" y="2005583"/>
            <a:chExt cx="4311653" cy="4852417"/>
          </a:xfrm>
        </p:grpSpPr>
        <p:grpSp>
          <p:nvGrpSpPr>
            <p:cNvPr id="5" name="Group 4"/>
            <p:cNvGrpSpPr/>
            <p:nvPr/>
          </p:nvGrpSpPr>
          <p:grpSpPr>
            <a:xfrm>
              <a:off x="4005803" y="2005583"/>
              <a:ext cx="4311653" cy="4852417"/>
              <a:chOff x="4396705" y="2005583"/>
              <a:chExt cx="4311653" cy="4852417"/>
            </a:xfrm>
          </p:grpSpPr>
          <p:sp>
            <p:nvSpPr>
              <p:cNvPr id="6" name="Freeform 35"/>
              <p:cNvSpPr>
                <a:spLocks noEditPoints="1"/>
              </p:cNvSpPr>
              <p:nvPr/>
            </p:nvSpPr>
            <p:spPr bwMode="auto">
              <a:xfrm>
                <a:off x="6709694" y="2005583"/>
                <a:ext cx="1231901" cy="1230313"/>
              </a:xfrm>
              <a:custGeom>
                <a:avLst/>
                <a:gdLst>
                  <a:gd name="T0" fmla="*/ 719 w 734"/>
                  <a:gd name="T1" fmla="*/ 413 h 734"/>
                  <a:gd name="T2" fmla="*/ 734 w 734"/>
                  <a:gd name="T3" fmla="*/ 367 h 734"/>
                  <a:gd name="T4" fmla="*/ 722 w 734"/>
                  <a:gd name="T5" fmla="*/ 366 h 734"/>
                  <a:gd name="T6" fmla="*/ 726 w 734"/>
                  <a:gd name="T7" fmla="*/ 325 h 734"/>
                  <a:gd name="T8" fmla="*/ 714 w 734"/>
                  <a:gd name="T9" fmla="*/ 267 h 734"/>
                  <a:gd name="T10" fmla="*/ 675 w 734"/>
                  <a:gd name="T11" fmla="*/ 189 h 734"/>
                  <a:gd name="T12" fmla="*/ 706 w 734"/>
                  <a:gd name="T13" fmla="*/ 226 h 734"/>
                  <a:gd name="T14" fmla="*/ 675 w 734"/>
                  <a:gd name="T15" fmla="*/ 189 h 734"/>
                  <a:gd name="T16" fmla="*/ 657 w 734"/>
                  <a:gd name="T17" fmla="*/ 151 h 734"/>
                  <a:gd name="T18" fmla="*/ 618 w 734"/>
                  <a:gd name="T19" fmla="*/ 107 h 734"/>
                  <a:gd name="T20" fmla="*/ 583 w 734"/>
                  <a:gd name="T21" fmla="*/ 85 h 734"/>
                  <a:gd name="T22" fmla="*/ 550 w 734"/>
                  <a:gd name="T23" fmla="*/ 49 h 734"/>
                  <a:gd name="T24" fmla="*/ 459 w 734"/>
                  <a:gd name="T25" fmla="*/ 24 h 734"/>
                  <a:gd name="T26" fmla="*/ 507 w 734"/>
                  <a:gd name="T27" fmla="*/ 28 h 734"/>
                  <a:gd name="T28" fmla="*/ 459 w 734"/>
                  <a:gd name="T29" fmla="*/ 24 h 734"/>
                  <a:gd name="T30" fmla="*/ 413 w 734"/>
                  <a:gd name="T31" fmla="*/ 15 h 734"/>
                  <a:gd name="T32" fmla="*/ 367 w 734"/>
                  <a:gd name="T33" fmla="*/ 0 h 734"/>
                  <a:gd name="T34" fmla="*/ 367 w 734"/>
                  <a:gd name="T35" fmla="*/ 12 h 734"/>
                  <a:gd name="T36" fmla="*/ 326 w 734"/>
                  <a:gd name="T37" fmla="*/ 8 h 734"/>
                  <a:gd name="T38" fmla="*/ 268 w 734"/>
                  <a:gd name="T39" fmla="*/ 20 h 734"/>
                  <a:gd name="T40" fmla="*/ 231 w 734"/>
                  <a:gd name="T41" fmla="*/ 39 h 734"/>
                  <a:gd name="T42" fmla="*/ 183 w 734"/>
                  <a:gd name="T43" fmla="*/ 49 h 734"/>
                  <a:gd name="T44" fmla="*/ 116 w 734"/>
                  <a:gd name="T45" fmla="*/ 116 h 734"/>
                  <a:gd name="T46" fmla="*/ 144 w 734"/>
                  <a:gd name="T47" fmla="*/ 76 h 734"/>
                  <a:gd name="T48" fmla="*/ 116 w 734"/>
                  <a:gd name="T49" fmla="*/ 116 h 734"/>
                  <a:gd name="T50" fmla="*/ 84 w 734"/>
                  <a:gd name="T51" fmla="*/ 143 h 734"/>
                  <a:gd name="T52" fmla="*/ 52 w 734"/>
                  <a:gd name="T53" fmla="*/ 192 h 734"/>
                  <a:gd name="T54" fmla="*/ 39 w 734"/>
                  <a:gd name="T55" fmla="*/ 232 h 734"/>
                  <a:gd name="T56" fmla="*/ 13 w 734"/>
                  <a:gd name="T57" fmla="*/ 272 h 734"/>
                  <a:gd name="T58" fmla="*/ 12 w 734"/>
                  <a:gd name="T59" fmla="*/ 367 h 734"/>
                  <a:gd name="T60" fmla="*/ 10 w 734"/>
                  <a:gd name="T61" fmla="*/ 314 h 734"/>
                  <a:gd name="T62" fmla="*/ 0 w 734"/>
                  <a:gd name="T63" fmla="*/ 367 h 734"/>
                  <a:gd name="T64" fmla="*/ 25 w 734"/>
                  <a:gd name="T65" fmla="*/ 459 h 734"/>
                  <a:gd name="T66" fmla="*/ 4 w 734"/>
                  <a:gd name="T67" fmla="*/ 415 h 734"/>
                  <a:gd name="T68" fmla="*/ 25 w 734"/>
                  <a:gd name="T69" fmla="*/ 459 h 734"/>
                  <a:gd name="T70" fmla="*/ 32 w 734"/>
                  <a:gd name="T71" fmla="*/ 500 h 734"/>
                  <a:gd name="T72" fmla="*/ 58 w 734"/>
                  <a:gd name="T73" fmla="*/ 553 h 734"/>
                  <a:gd name="T74" fmla="*/ 86 w 734"/>
                  <a:gd name="T75" fmla="*/ 583 h 734"/>
                  <a:gd name="T76" fmla="*/ 108 w 734"/>
                  <a:gd name="T77" fmla="*/ 627 h 734"/>
                  <a:gd name="T78" fmla="*/ 190 w 734"/>
                  <a:gd name="T79" fmla="*/ 675 h 734"/>
                  <a:gd name="T80" fmla="*/ 144 w 734"/>
                  <a:gd name="T81" fmla="*/ 658 h 734"/>
                  <a:gd name="T82" fmla="*/ 190 w 734"/>
                  <a:gd name="T83" fmla="*/ 675 h 734"/>
                  <a:gd name="T84" fmla="*/ 224 w 734"/>
                  <a:gd name="T85" fmla="*/ 698 h 734"/>
                  <a:gd name="T86" fmla="*/ 280 w 734"/>
                  <a:gd name="T87" fmla="*/ 717 h 734"/>
                  <a:gd name="T88" fmla="*/ 367 w 734"/>
                  <a:gd name="T89" fmla="*/ 722 h 734"/>
                  <a:gd name="T90" fmla="*/ 320 w 734"/>
                  <a:gd name="T91" fmla="*/ 731 h 734"/>
                  <a:gd name="T92" fmla="*/ 374 w 734"/>
                  <a:gd name="T93" fmla="*/ 728 h 734"/>
                  <a:gd name="T94" fmla="*/ 459 w 734"/>
                  <a:gd name="T95" fmla="*/ 710 h 734"/>
                  <a:gd name="T96" fmla="*/ 415 w 734"/>
                  <a:gd name="T97" fmla="*/ 731 h 734"/>
                  <a:gd name="T98" fmla="*/ 459 w 734"/>
                  <a:gd name="T99" fmla="*/ 710 h 734"/>
                  <a:gd name="T100" fmla="*/ 500 w 734"/>
                  <a:gd name="T101" fmla="*/ 703 h 734"/>
                  <a:gd name="T102" fmla="*/ 553 w 734"/>
                  <a:gd name="T103" fmla="*/ 677 h 734"/>
                  <a:gd name="T104" fmla="*/ 584 w 734"/>
                  <a:gd name="T105" fmla="*/ 649 h 734"/>
                  <a:gd name="T106" fmla="*/ 627 w 734"/>
                  <a:gd name="T107" fmla="*/ 626 h 734"/>
                  <a:gd name="T108" fmla="*/ 675 w 734"/>
                  <a:gd name="T109" fmla="*/ 544 h 734"/>
                  <a:gd name="T110" fmla="*/ 659 w 734"/>
                  <a:gd name="T111" fmla="*/ 590 h 734"/>
                  <a:gd name="T112" fmla="*/ 675 w 734"/>
                  <a:gd name="T113" fmla="*/ 544 h 734"/>
                  <a:gd name="T114" fmla="*/ 699 w 734"/>
                  <a:gd name="T115" fmla="*/ 511 h 734"/>
                  <a:gd name="T116" fmla="*/ 718 w 734"/>
                  <a:gd name="T117" fmla="*/ 455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4" h="734">
                    <a:moveTo>
                      <a:pt x="722" y="366"/>
                    </a:moveTo>
                    <a:cubicBezTo>
                      <a:pt x="722" y="367"/>
                      <a:pt x="722" y="367"/>
                      <a:pt x="722" y="367"/>
                    </a:cubicBezTo>
                    <a:cubicBezTo>
                      <a:pt x="722" y="383"/>
                      <a:pt x="721" y="398"/>
                      <a:pt x="719" y="413"/>
                    </a:cubicBezTo>
                    <a:cubicBezTo>
                      <a:pt x="719" y="417"/>
                      <a:pt x="721" y="420"/>
                      <a:pt x="725" y="420"/>
                    </a:cubicBezTo>
                    <a:cubicBezTo>
                      <a:pt x="728" y="421"/>
                      <a:pt x="731" y="418"/>
                      <a:pt x="731" y="415"/>
                    </a:cubicBezTo>
                    <a:cubicBezTo>
                      <a:pt x="733" y="399"/>
                      <a:pt x="734" y="383"/>
                      <a:pt x="734" y="367"/>
                    </a:cubicBezTo>
                    <a:cubicBezTo>
                      <a:pt x="734" y="366"/>
                      <a:pt x="734" y="366"/>
                      <a:pt x="734" y="366"/>
                    </a:cubicBezTo>
                    <a:cubicBezTo>
                      <a:pt x="734" y="363"/>
                      <a:pt x="732" y="360"/>
                      <a:pt x="728" y="360"/>
                    </a:cubicBezTo>
                    <a:cubicBezTo>
                      <a:pt x="725" y="360"/>
                      <a:pt x="722" y="363"/>
                      <a:pt x="722" y="366"/>
                    </a:cubicBezTo>
                    <a:moveTo>
                      <a:pt x="710" y="274"/>
                    </a:moveTo>
                    <a:cubicBezTo>
                      <a:pt x="714" y="289"/>
                      <a:pt x="717" y="304"/>
                      <a:pt x="719" y="320"/>
                    </a:cubicBezTo>
                    <a:cubicBezTo>
                      <a:pt x="720" y="323"/>
                      <a:pt x="723" y="325"/>
                      <a:pt x="726" y="325"/>
                    </a:cubicBezTo>
                    <a:cubicBezTo>
                      <a:pt x="729" y="325"/>
                      <a:pt x="732" y="322"/>
                      <a:pt x="731" y="318"/>
                    </a:cubicBezTo>
                    <a:cubicBezTo>
                      <a:pt x="729" y="302"/>
                      <a:pt x="726" y="287"/>
                      <a:pt x="722" y="271"/>
                    </a:cubicBezTo>
                    <a:cubicBezTo>
                      <a:pt x="721" y="268"/>
                      <a:pt x="718" y="266"/>
                      <a:pt x="714" y="267"/>
                    </a:cubicBezTo>
                    <a:cubicBezTo>
                      <a:pt x="711" y="268"/>
                      <a:pt x="709" y="271"/>
                      <a:pt x="710" y="274"/>
                    </a:cubicBezTo>
                    <a:cubicBezTo>
                      <a:pt x="710" y="274"/>
                      <a:pt x="710" y="274"/>
                      <a:pt x="710" y="274"/>
                    </a:cubicBezTo>
                    <a:moveTo>
                      <a:pt x="675" y="189"/>
                    </a:moveTo>
                    <a:cubicBezTo>
                      <a:pt x="682" y="202"/>
                      <a:pt x="689" y="216"/>
                      <a:pt x="695" y="230"/>
                    </a:cubicBezTo>
                    <a:cubicBezTo>
                      <a:pt x="696" y="234"/>
                      <a:pt x="700" y="235"/>
                      <a:pt x="703" y="234"/>
                    </a:cubicBezTo>
                    <a:cubicBezTo>
                      <a:pt x="706" y="232"/>
                      <a:pt x="707" y="229"/>
                      <a:pt x="706" y="226"/>
                    </a:cubicBezTo>
                    <a:cubicBezTo>
                      <a:pt x="700" y="211"/>
                      <a:pt x="693" y="197"/>
                      <a:pt x="685" y="183"/>
                    </a:cubicBezTo>
                    <a:cubicBezTo>
                      <a:pt x="683" y="180"/>
                      <a:pt x="680" y="179"/>
                      <a:pt x="677" y="181"/>
                    </a:cubicBezTo>
                    <a:cubicBezTo>
                      <a:pt x="674" y="182"/>
                      <a:pt x="673" y="186"/>
                      <a:pt x="675" y="189"/>
                    </a:cubicBezTo>
                    <a:moveTo>
                      <a:pt x="618" y="116"/>
                    </a:moveTo>
                    <a:cubicBezTo>
                      <a:pt x="629" y="127"/>
                      <a:pt x="639" y="138"/>
                      <a:pt x="649" y="150"/>
                    </a:cubicBezTo>
                    <a:cubicBezTo>
                      <a:pt x="651" y="153"/>
                      <a:pt x="654" y="154"/>
                      <a:pt x="657" y="151"/>
                    </a:cubicBezTo>
                    <a:cubicBezTo>
                      <a:pt x="660" y="149"/>
                      <a:pt x="660" y="146"/>
                      <a:pt x="658" y="143"/>
                    </a:cubicBezTo>
                    <a:cubicBezTo>
                      <a:pt x="648" y="130"/>
                      <a:pt x="638" y="118"/>
                      <a:pt x="626" y="107"/>
                    </a:cubicBezTo>
                    <a:cubicBezTo>
                      <a:pt x="624" y="105"/>
                      <a:pt x="620" y="105"/>
                      <a:pt x="618" y="107"/>
                    </a:cubicBezTo>
                    <a:cubicBezTo>
                      <a:pt x="616" y="109"/>
                      <a:pt x="616" y="113"/>
                      <a:pt x="618" y="116"/>
                    </a:cubicBezTo>
                    <a:moveTo>
                      <a:pt x="544" y="59"/>
                    </a:moveTo>
                    <a:cubicBezTo>
                      <a:pt x="558" y="67"/>
                      <a:pt x="571" y="76"/>
                      <a:pt x="583" y="85"/>
                    </a:cubicBezTo>
                    <a:cubicBezTo>
                      <a:pt x="586" y="87"/>
                      <a:pt x="589" y="87"/>
                      <a:pt x="591" y="84"/>
                    </a:cubicBezTo>
                    <a:cubicBezTo>
                      <a:pt x="593" y="81"/>
                      <a:pt x="593" y="78"/>
                      <a:pt x="590" y="75"/>
                    </a:cubicBezTo>
                    <a:cubicBezTo>
                      <a:pt x="578" y="66"/>
                      <a:pt x="564" y="57"/>
                      <a:pt x="550" y="49"/>
                    </a:cubicBezTo>
                    <a:cubicBezTo>
                      <a:pt x="547" y="47"/>
                      <a:pt x="544" y="48"/>
                      <a:pt x="542" y="51"/>
                    </a:cubicBezTo>
                    <a:cubicBezTo>
                      <a:pt x="540" y="54"/>
                      <a:pt x="541" y="58"/>
                      <a:pt x="544" y="59"/>
                    </a:cubicBezTo>
                    <a:moveTo>
                      <a:pt x="459" y="24"/>
                    </a:moveTo>
                    <a:cubicBezTo>
                      <a:pt x="474" y="28"/>
                      <a:pt x="488" y="33"/>
                      <a:pt x="503" y="39"/>
                    </a:cubicBezTo>
                    <a:cubicBezTo>
                      <a:pt x="506" y="40"/>
                      <a:pt x="509" y="39"/>
                      <a:pt x="511" y="35"/>
                    </a:cubicBezTo>
                    <a:cubicBezTo>
                      <a:pt x="512" y="32"/>
                      <a:pt x="510" y="29"/>
                      <a:pt x="507" y="28"/>
                    </a:cubicBezTo>
                    <a:cubicBezTo>
                      <a:pt x="493" y="22"/>
                      <a:pt x="477" y="16"/>
                      <a:pt x="462" y="12"/>
                    </a:cubicBezTo>
                    <a:cubicBezTo>
                      <a:pt x="459" y="11"/>
                      <a:pt x="455" y="13"/>
                      <a:pt x="454" y="17"/>
                    </a:cubicBezTo>
                    <a:cubicBezTo>
                      <a:pt x="454" y="20"/>
                      <a:pt x="455" y="23"/>
                      <a:pt x="459" y="24"/>
                    </a:cubicBezTo>
                    <a:moveTo>
                      <a:pt x="367" y="12"/>
                    </a:moveTo>
                    <a:cubicBezTo>
                      <a:pt x="367" y="12"/>
                      <a:pt x="367" y="12"/>
                      <a:pt x="367" y="12"/>
                    </a:cubicBezTo>
                    <a:cubicBezTo>
                      <a:pt x="383" y="12"/>
                      <a:pt x="398" y="13"/>
                      <a:pt x="413" y="15"/>
                    </a:cubicBezTo>
                    <a:cubicBezTo>
                      <a:pt x="416" y="15"/>
                      <a:pt x="419" y="13"/>
                      <a:pt x="420" y="10"/>
                    </a:cubicBezTo>
                    <a:cubicBezTo>
                      <a:pt x="420" y="7"/>
                      <a:pt x="418" y="4"/>
                      <a:pt x="415" y="3"/>
                    </a:cubicBezTo>
                    <a:cubicBezTo>
                      <a:pt x="399" y="1"/>
                      <a:pt x="383" y="0"/>
                      <a:pt x="367" y="0"/>
                    </a:cubicBezTo>
                    <a:cubicBezTo>
                      <a:pt x="367" y="0"/>
                      <a:pt x="367" y="0"/>
                      <a:pt x="367" y="0"/>
                    </a:cubicBezTo>
                    <a:cubicBezTo>
                      <a:pt x="363" y="0"/>
                      <a:pt x="361" y="3"/>
                      <a:pt x="361" y="6"/>
                    </a:cubicBezTo>
                    <a:cubicBezTo>
                      <a:pt x="361" y="9"/>
                      <a:pt x="363" y="12"/>
                      <a:pt x="367" y="12"/>
                    </a:cubicBezTo>
                    <a:moveTo>
                      <a:pt x="275" y="24"/>
                    </a:moveTo>
                    <a:cubicBezTo>
                      <a:pt x="290" y="20"/>
                      <a:pt x="305" y="17"/>
                      <a:pt x="320" y="15"/>
                    </a:cubicBezTo>
                    <a:cubicBezTo>
                      <a:pt x="324" y="15"/>
                      <a:pt x="326" y="12"/>
                      <a:pt x="326" y="8"/>
                    </a:cubicBezTo>
                    <a:cubicBezTo>
                      <a:pt x="325" y="5"/>
                      <a:pt x="322" y="3"/>
                      <a:pt x="319" y="3"/>
                    </a:cubicBezTo>
                    <a:cubicBezTo>
                      <a:pt x="303" y="5"/>
                      <a:pt x="287" y="9"/>
                      <a:pt x="272" y="13"/>
                    </a:cubicBezTo>
                    <a:cubicBezTo>
                      <a:pt x="269" y="13"/>
                      <a:pt x="267" y="17"/>
                      <a:pt x="268" y="20"/>
                    </a:cubicBezTo>
                    <a:cubicBezTo>
                      <a:pt x="268" y="23"/>
                      <a:pt x="272" y="25"/>
                      <a:pt x="275" y="24"/>
                    </a:cubicBezTo>
                    <a:moveTo>
                      <a:pt x="189" y="60"/>
                    </a:moveTo>
                    <a:cubicBezTo>
                      <a:pt x="203" y="52"/>
                      <a:pt x="217" y="45"/>
                      <a:pt x="231" y="39"/>
                    </a:cubicBezTo>
                    <a:cubicBezTo>
                      <a:pt x="234" y="38"/>
                      <a:pt x="236" y="34"/>
                      <a:pt x="234" y="31"/>
                    </a:cubicBezTo>
                    <a:cubicBezTo>
                      <a:pt x="233" y="28"/>
                      <a:pt x="229" y="27"/>
                      <a:pt x="226" y="28"/>
                    </a:cubicBezTo>
                    <a:cubicBezTo>
                      <a:pt x="212" y="34"/>
                      <a:pt x="197" y="41"/>
                      <a:pt x="183" y="49"/>
                    </a:cubicBezTo>
                    <a:cubicBezTo>
                      <a:pt x="181" y="51"/>
                      <a:pt x="180" y="55"/>
                      <a:pt x="181" y="58"/>
                    </a:cubicBezTo>
                    <a:cubicBezTo>
                      <a:pt x="183" y="61"/>
                      <a:pt x="187" y="61"/>
                      <a:pt x="189" y="60"/>
                    </a:cubicBezTo>
                    <a:moveTo>
                      <a:pt x="116" y="116"/>
                    </a:moveTo>
                    <a:cubicBezTo>
                      <a:pt x="127" y="105"/>
                      <a:pt x="139" y="95"/>
                      <a:pt x="151" y="86"/>
                    </a:cubicBezTo>
                    <a:cubicBezTo>
                      <a:pt x="154" y="84"/>
                      <a:pt x="154" y="80"/>
                      <a:pt x="152" y="77"/>
                    </a:cubicBezTo>
                    <a:cubicBezTo>
                      <a:pt x="150" y="75"/>
                      <a:pt x="146" y="74"/>
                      <a:pt x="144" y="76"/>
                    </a:cubicBezTo>
                    <a:cubicBezTo>
                      <a:pt x="131" y="86"/>
                      <a:pt x="119" y="97"/>
                      <a:pt x="108" y="108"/>
                    </a:cubicBezTo>
                    <a:cubicBezTo>
                      <a:pt x="105" y="110"/>
                      <a:pt x="105" y="114"/>
                      <a:pt x="108" y="116"/>
                    </a:cubicBezTo>
                    <a:cubicBezTo>
                      <a:pt x="110" y="119"/>
                      <a:pt x="114" y="119"/>
                      <a:pt x="116" y="116"/>
                    </a:cubicBezTo>
                    <a:moveTo>
                      <a:pt x="60" y="190"/>
                    </a:moveTo>
                    <a:cubicBezTo>
                      <a:pt x="67" y="176"/>
                      <a:pt x="76" y="164"/>
                      <a:pt x="86" y="151"/>
                    </a:cubicBezTo>
                    <a:cubicBezTo>
                      <a:pt x="88" y="149"/>
                      <a:pt x="87" y="145"/>
                      <a:pt x="84" y="143"/>
                    </a:cubicBezTo>
                    <a:cubicBezTo>
                      <a:pt x="82" y="141"/>
                      <a:pt x="78" y="141"/>
                      <a:pt x="76" y="144"/>
                    </a:cubicBezTo>
                    <a:cubicBezTo>
                      <a:pt x="66" y="157"/>
                      <a:pt x="57" y="170"/>
                      <a:pt x="49" y="184"/>
                    </a:cubicBezTo>
                    <a:cubicBezTo>
                      <a:pt x="48" y="187"/>
                      <a:pt x="49" y="190"/>
                      <a:pt x="52" y="192"/>
                    </a:cubicBezTo>
                    <a:cubicBezTo>
                      <a:pt x="54" y="194"/>
                      <a:pt x="58" y="193"/>
                      <a:pt x="60" y="190"/>
                    </a:cubicBezTo>
                    <a:moveTo>
                      <a:pt x="24" y="276"/>
                    </a:moveTo>
                    <a:cubicBezTo>
                      <a:pt x="28" y="260"/>
                      <a:pt x="33" y="246"/>
                      <a:pt x="39" y="232"/>
                    </a:cubicBezTo>
                    <a:cubicBezTo>
                      <a:pt x="40" y="228"/>
                      <a:pt x="39" y="225"/>
                      <a:pt x="36" y="224"/>
                    </a:cubicBezTo>
                    <a:cubicBezTo>
                      <a:pt x="33" y="222"/>
                      <a:pt x="29" y="224"/>
                      <a:pt x="28" y="227"/>
                    </a:cubicBezTo>
                    <a:cubicBezTo>
                      <a:pt x="22" y="242"/>
                      <a:pt x="17" y="257"/>
                      <a:pt x="13" y="272"/>
                    </a:cubicBezTo>
                    <a:cubicBezTo>
                      <a:pt x="12" y="276"/>
                      <a:pt x="14" y="279"/>
                      <a:pt x="17" y="280"/>
                    </a:cubicBezTo>
                    <a:cubicBezTo>
                      <a:pt x="20" y="281"/>
                      <a:pt x="23" y="279"/>
                      <a:pt x="24" y="276"/>
                    </a:cubicBezTo>
                    <a:moveTo>
                      <a:pt x="12" y="367"/>
                    </a:moveTo>
                    <a:cubicBezTo>
                      <a:pt x="12" y="367"/>
                      <a:pt x="12" y="367"/>
                      <a:pt x="12" y="367"/>
                    </a:cubicBezTo>
                    <a:cubicBezTo>
                      <a:pt x="12" y="351"/>
                      <a:pt x="13" y="336"/>
                      <a:pt x="15" y="321"/>
                    </a:cubicBezTo>
                    <a:cubicBezTo>
                      <a:pt x="16" y="318"/>
                      <a:pt x="13" y="315"/>
                      <a:pt x="10" y="314"/>
                    </a:cubicBezTo>
                    <a:cubicBezTo>
                      <a:pt x="7" y="314"/>
                      <a:pt x="4" y="316"/>
                      <a:pt x="3" y="320"/>
                    </a:cubicBezTo>
                    <a:cubicBezTo>
                      <a:pt x="1" y="335"/>
                      <a:pt x="0" y="351"/>
                      <a:pt x="0" y="367"/>
                    </a:cubicBezTo>
                    <a:cubicBezTo>
                      <a:pt x="0" y="367"/>
                      <a:pt x="0" y="367"/>
                      <a:pt x="0" y="367"/>
                    </a:cubicBezTo>
                    <a:cubicBezTo>
                      <a:pt x="0" y="371"/>
                      <a:pt x="3" y="373"/>
                      <a:pt x="6" y="373"/>
                    </a:cubicBezTo>
                    <a:cubicBezTo>
                      <a:pt x="10" y="373"/>
                      <a:pt x="12" y="371"/>
                      <a:pt x="12" y="367"/>
                    </a:cubicBezTo>
                    <a:moveTo>
                      <a:pt x="25" y="459"/>
                    </a:moveTo>
                    <a:cubicBezTo>
                      <a:pt x="21" y="444"/>
                      <a:pt x="18" y="429"/>
                      <a:pt x="15" y="414"/>
                    </a:cubicBezTo>
                    <a:cubicBezTo>
                      <a:pt x="15" y="410"/>
                      <a:pt x="12" y="408"/>
                      <a:pt x="9" y="409"/>
                    </a:cubicBezTo>
                    <a:cubicBezTo>
                      <a:pt x="5" y="409"/>
                      <a:pt x="3" y="412"/>
                      <a:pt x="4" y="415"/>
                    </a:cubicBezTo>
                    <a:cubicBezTo>
                      <a:pt x="6" y="431"/>
                      <a:pt x="9" y="447"/>
                      <a:pt x="13" y="462"/>
                    </a:cubicBezTo>
                    <a:cubicBezTo>
                      <a:pt x="14" y="466"/>
                      <a:pt x="17" y="467"/>
                      <a:pt x="20" y="467"/>
                    </a:cubicBezTo>
                    <a:cubicBezTo>
                      <a:pt x="24" y="466"/>
                      <a:pt x="25" y="462"/>
                      <a:pt x="25" y="459"/>
                    </a:cubicBezTo>
                    <a:moveTo>
                      <a:pt x="60" y="545"/>
                    </a:moveTo>
                    <a:cubicBezTo>
                      <a:pt x="52" y="531"/>
                      <a:pt x="45" y="518"/>
                      <a:pt x="40" y="503"/>
                    </a:cubicBezTo>
                    <a:cubicBezTo>
                      <a:pt x="38" y="500"/>
                      <a:pt x="35" y="499"/>
                      <a:pt x="32" y="500"/>
                    </a:cubicBezTo>
                    <a:cubicBezTo>
                      <a:pt x="29" y="501"/>
                      <a:pt x="27" y="505"/>
                      <a:pt x="28" y="508"/>
                    </a:cubicBezTo>
                    <a:cubicBezTo>
                      <a:pt x="35" y="523"/>
                      <a:pt x="42" y="537"/>
                      <a:pt x="50" y="551"/>
                    </a:cubicBezTo>
                    <a:cubicBezTo>
                      <a:pt x="51" y="554"/>
                      <a:pt x="55" y="555"/>
                      <a:pt x="58" y="553"/>
                    </a:cubicBezTo>
                    <a:cubicBezTo>
                      <a:pt x="61" y="551"/>
                      <a:pt x="62" y="548"/>
                      <a:pt x="60" y="545"/>
                    </a:cubicBezTo>
                    <a:moveTo>
                      <a:pt x="117" y="618"/>
                    </a:moveTo>
                    <a:cubicBezTo>
                      <a:pt x="106" y="607"/>
                      <a:pt x="95" y="596"/>
                      <a:pt x="86" y="583"/>
                    </a:cubicBezTo>
                    <a:cubicBezTo>
                      <a:pt x="84" y="581"/>
                      <a:pt x="80" y="580"/>
                      <a:pt x="78" y="582"/>
                    </a:cubicBezTo>
                    <a:cubicBezTo>
                      <a:pt x="75" y="584"/>
                      <a:pt x="74" y="588"/>
                      <a:pt x="76" y="591"/>
                    </a:cubicBezTo>
                    <a:cubicBezTo>
                      <a:pt x="86" y="603"/>
                      <a:pt x="97" y="615"/>
                      <a:pt x="108" y="627"/>
                    </a:cubicBezTo>
                    <a:cubicBezTo>
                      <a:pt x="110" y="629"/>
                      <a:pt x="114" y="629"/>
                      <a:pt x="117" y="627"/>
                    </a:cubicBezTo>
                    <a:cubicBezTo>
                      <a:pt x="119" y="624"/>
                      <a:pt x="119" y="621"/>
                      <a:pt x="117" y="618"/>
                    </a:cubicBezTo>
                    <a:moveTo>
                      <a:pt x="190" y="675"/>
                    </a:moveTo>
                    <a:cubicBezTo>
                      <a:pt x="177" y="667"/>
                      <a:pt x="164" y="658"/>
                      <a:pt x="152" y="649"/>
                    </a:cubicBezTo>
                    <a:cubicBezTo>
                      <a:pt x="149" y="647"/>
                      <a:pt x="145" y="647"/>
                      <a:pt x="143" y="650"/>
                    </a:cubicBezTo>
                    <a:cubicBezTo>
                      <a:pt x="141" y="653"/>
                      <a:pt x="142" y="656"/>
                      <a:pt x="144" y="658"/>
                    </a:cubicBezTo>
                    <a:cubicBezTo>
                      <a:pt x="157" y="668"/>
                      <a:pt x="170" y="677"/>
                      <a:pt x="184" y="685"/>
                    </a:cubicBezTo>
                    <a:cubicBezTo>
                      <a:pt x="187" y="687"/>
                      <a:pt x="191" y="686"/>
                      <a:pt x="192" y="683"/>
                    </a:cubicBezTo>
                    <a:cubicBezTo>
                      <a:pt x="194" y="680"/>
                      <a:pt x="193" y="676"/>
                      <a:pt x="190" y="675"/>
                    </a:cubicBezTo>
                    <a:moveTo>
                      <a:pt x="276" y="710"/>
                    </a:moveTo>
                    <a:cubicBezTo>
                      <a:pt x="261" y="706"/>
                      <a:pt x="246" y="701"/>
                      <a:pt x="232" y="695"/>
                    </a:cubicBezTo>
                    <a:cubicBezTo>
                      <a:pt x="229" y="694"/>
                      <a:pt x="225" y="695"/>
                      <a:pt x="224" y="698"/>
                    </a:cubicBezTo>
                    <a:cubicBezTo>
                      <a:pt x="223" y="701"/>
                      <a:pt x="224" y="705"/>
                      <a:pt x="227" y="706"/>
                    </a:cubicBezTo>
                    <a:cubicBezTo>
                      <a:pt x="242" y="712"/>
                      <a:pt x="257" y="717"/>
                      <a:pt x="273" y="722"/>
                    </a:cubicBezTo>
                    <a:cubicBezTo>
                      <a:pt x="276" y="722"/>
                      <a:pt x="279" y="721"/>
                      <a:pt x="280" y="717"/>
                    </a:cubicBezTo>
                    <a:cubicBezTo>
                      <a:pt x="281" y="714"/>
                      <a:pt x="279" y="711"/>
                      <a:pt x="276" y="710"/>
                    </a:cubicBezTo>
                    <a:moveTo>
                      <a:pt x="368" y="722"/>
                    </a:moveTo>
                    <a:cubicBezTo>
                      <a:pt x="367" y="722"/>
                      <a:pt x="367" y="722"/>
                      <a:pt x="367" y="722"/>
                    </a:cubicBezTo>
                    <a:cubicBezTo>
                      <a:pt x="352" y="722"/>
                      <a:pt x="336" y="721"/>
                      <a:pt x="321" y="719"/>
                    </a:cubicBezTo>
                    <a:cubicBezTo>
                      <a:pt x="318" y="719"/>
                      <a:pt x="315" y="721"/>
                      <a:pt x="315" y="724"/>
                    </a:cubicBezTo>
                    <a:cubicBezTo>
                      <a:pt x="314" y="727"/>
                      <a:pt x="316" y="730"/>
                      <a:pt x="320" y="731"/>
                    </a:cubicBezTo>
                    <a:cubicBezTo>
                      <a:pt x="335" y="733"/>
                      <a:pt x="351" y="734"/>
                      <a:pt x="367" y="734"/>
                    </a:cubicBezTo>
                    <a:cubicBezTo>
                      <a:pt x="368" y="734"/>
                      <a:pt x="368" y="734"/>
                      <a:pt x="368" y="734"/>
                    </a:cubicBezTo>
                    <a:cubicBezTo>
                      <a:pt x="371" y="734"/>
                      <a:pt x="374" y="731"/>
                      <a:pt x="374" y="728"/>
                    </a:cubicBezTo>
                    <a:cubicBezTo>
                      <a:pt x="374" y="725"/>
                      <a:pt x="371" y="722"/>
                      <a:pt x="368" y="722"/>
                    </a:cubicBezTo>
                    <a:cubicBezTo>
                      <a:pt x="368" y="722"/>
                      <a:pt x="368" y="722"/>
                      <a:pt x="368" y="722"/>
                    </a:cubicBezTo>
                    <a:moveTo>
                      <a:pt x="459" y="710"/>
                    </a:moveTo>
                    <a:cubicBezTo>
                      <a:pt x="445" y="714"/>
                      <a:pt x="429" y="717"/>
                      <a:pt x="414" y="719"/>
                    </a:cubicBezTo>
                    <a:cubicBezTo>
                      <a:pt x="411" y="719"/>
                      <a:pt x="408" y="722"/>
                      <a:pt x="409" y="726"/>
                    </a:cubicBezTo>
                    <a:cubicBezTo>
                      <a:pt x="409" y="729"/>
                      <a:pt x="412" y="731"/>
                      <a:pt x="415" y="731"/>
                    </a:cubicBezTo>
                    <a:cubicBezTo>
                      <a:pt x="432" y="729"/>
                      <a:pt x="447" y="726"/>
                      <a:pt x="463" y="722"/>
                    </a:cubicBezTo>
                    <a:cubicBezTo>
                      <a:pt x="466" y="721"/>
                      <a:pt x="468" y="717"/>
                      <a:pt x="467" y="714"/>
                    </a:cubicBezTo>
                    <a:cubicBezTo>
                      <a:pt x="466" y="711"/>
                      <a:pt x="463" y="709"/>
                      <a:pt x="459" y="710"/>
                    </a:cubicBezTo>
                    <a:moveTo>
                      <a:pt x="545" y="674"/>
                    </a:moveTo>
                    <a:cubicBezTo>
                      <a:pt x="532" y="682"/>
                      <a:pt x="518" y="689"/>
                      <a:pt x="503" y="695"/>
                    </a:cubicBezTo>
                    <a:cubicBezTo>
                      <a:pt x="500" y="696"/>
                      <a:pt x="499" y="700"/>
                      <a:pt x="500" y="703"/>
                    </a:cubicBezTo>
                    <a:cubicBezTo>
                      <a:pt x="501" y="706"/>
                      <a:pt x="505" y="707"/>
                      <a:pt x="508" y="706"/>
                    </a:cubicBezTo>
                    <a:cubicBezTo>
                      <a:pt x="523" y="700"/>
                      <a:pt x="537" y="693"/>
                      <a:pt x="551" y="685"/>
                    </a:cubicBezTo>
                    <a:cubicBezTo>
                      <a:pt x="554" y="683"/>
                      <a:pt x="555" y="679"/>
                      <a:pt x="553" y="677"/>
                    </a:cubicBezTo>
                    <a:cubicBezTo>
                      <a:pt x="552" y="674"/>
                      <a:pt x="548" y="673"/>
                      <a:pt x="545" y="674"/>
                    </a:cubicBezTo>
                    <a:moveTo>
                      <a:pt x="618" y="618"/>
                    </a:moveTo>
                    <a:cubicBezTo>
                      <a:pt x="607" y="629"/>
                      <a:pt x="596" y="639"/>
                      <a:pt x="584" y="649"/>
                    </a:cubicBezTo>
                    <a:cubicBezTo>
                      <a:pt x="581" y="651"/>
                      <a:pt x="580" y="654"/>
                      <a:pt x="582" y="657"/>
                    </a:cubicBezTo>
                    <a:cubicBezTo>
                      <a:pt x="584" y="660"/>
                      <a:pt x="588" y="660"/>
                      <a:pt x="591" y="658"/>
                    </a:cubicBezTo>
                    <a:cubicBezTo>
                      <a:pt x="604" y="648"/>
                      <a:pt x="616" y="638"/>
                      <a:pt x="627" y="626"/>
                    </a:cubicBezTo>
                    <a:cubicBezTo>
                      <a:pt x="629" y="624"/>
                      <a:pt x="629" y="620"/>
                      <a:pt x="627" y="618"/>
                    </a:cubicBezTo>
                    <a:cubicBezTo>
                      <a:pt x="625" y="616"/>
                      <a:pt x="621" y="616"/>
                      <a:pt x="618" y="618"/>
                    </a:cubicBezTo>
                    <a:moveTo>
                      <a:pt x="675" y="544"/>
                    </a:moveTo>
                    <a:cubicBezTo>
                      <a:pt x="667" y="558"/>
                      <a:pt x="658" y="571"/>
                      <a:pt x="649" y="583"/>
                    </a:cubicBezTo>
                    <a:cubicBezTo>
                      <a:pt x="647" y="586"/>
                      <a:pt x="648" y="589"/>
                      <a:pt x="650" y="592"/>
                    </a:cubicBezTo>
                    <a:cubicBezTo>
                      <a:pt x="653" y="594"/>
                      <a:pt x="657" y="593"/>
                      <a:pt x="659" y="590"/>
                    </a:cubicBezTo>
                    <a:cubicBezTo>
                      <a:pt x="668" y="578"/>
                      <a:pt x="677" y="564"/>
                      <a:pt x="685" y="551"/>
                    </a:cubicBezTo>
                    <a:cubicBezTo>
                      <a:pt x="687" y="548"/>
                      <a:pt x="686" y="544"/>
                      <a:pt x="683" y="542"/>
                    </a:cubicBezTo>
                    <a:cubicBezTo>
                      <a:pt x="680" y="541"/>
                      <a:pt x="677" y="542"/>
                      <a:pt x="675" y="544"/>
                    </a:cubicBezTo>
                    <a:moveTo>
                      <a:pt x="710" y="459"/>
                    </a:moveTo>
                    <a:cubicBezTo>
                      <a:pt x="706" y="474"/>
                      <a:pt x="701" y="489"/>
                      <a:pt x="695" y="503"/>
                    </a:cubicBezTo>
                    <a:cubicBezTo>
                      <a:pt x="694" y="506"/>
                      <a:pt x="696" y="509"/>
                      <a:pt x="699" y="511"/>
                    </a:cubicBezTo>
                    <a:cubicBezTo>
                      <a:pt x="702" y="512"/>
                      <a:pt x="705" y="511"/>
                      <a:pt x="707" y="507"/>
                    </a:cubicBezTo>
                    <a:cubicBezTo>
                      <a:pt x="713" y="493"/>
                      <a:pt x="718" y="478"/>
                      <a:pt x="722" y="462"/>
                    </a:cubicBezTo>
                    <a:cubicBezTo>
                      <a:pt x="723" y="459"/>
                      <a:pt x="721" y="455"/>
                      <a:pt x="718" y="455"/>
                    </a:cubicBezTo>
                    <a:cubicBezTo>
                      <a:pt x="715" y="454"/>
                      <a:pt x="711" y="456"/>
                      <a:pt x="710" y="459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36"/>
              <p:cNvSpPr>
                <a:spLocks noEditPoints="1"/>
              </p:cNvSpPr>
              <p:nvPr/>
            </p:nvSpPr>
            <p:spPr bwMode="auto">
              <a:xfrm>
                <a:off x="5045993" y="2005583"/>
                <a:ext cx="1231901" cy="1230313"/>
              </a:xfrm>
              <a:custGeom>
                <a:avLst/>
                <a:gdLst>
                  <a:gd name="T0" fmla="*/ 719 w 734"/>
                  <a:gd name="T1" fmla="*/ 413 h 734"/>
                  <a:gd name="T2" fmla="*/ 734 w 734"/>
                  <a:gd name="T3" fmla="*/ 367 h 734"/>
                  <a:gd name="T4" fmla="*/ 722 w 734"/>
                  <a:gd name="T5" fmla="*/ 366 h 734"/>
                  <a:gd name="T6" fmla="*/ 726 w 734"/>
                  <a:gd name="T7" fmla="*/ 325 h 734"/>
                  <a:gd name="T8" fmla="*/ 714 w 734"/>
                  <a:gd name="T9" fmla="*/ 267 h 734"/>
                  <a:gd name="T10" fmla="*/ 674 w 734"/>
                  <a:gd name="T11" fmla="*/ 189 h 734"/>
                  <a:gd name="T12" fmla="*/ 706 w 734"/>
                  <a:gd name="T13" fmla="*/ 226 h 734"/>
                  <a:gd name="T14" fmla="*/ 674 w 734"/>
                  <a:gd name="T15" fmla="*/ 189 h 734"/>
                  <a:gd name="T16" fmla="*/ 648 w 734"/>
                  <a:gd name="T17" fmla="*/ 150 h 734"/>
                  <a:gd name="T18" fmla="*/ 626 w 734"/>
                  <a:gd name="T19" fmla="*/ 107 h 734"/>
                  <a:gd name="T20" fmla="*/ 544 w 734"/>
                  <a:gd name="T21" fmla="*/ 59 h 734"/>
                  <a:gd name="T22" fmla="*/ 590 w 734"/>
                  <a:gd name="T23" fmla="*/ 75 h 734"/>
                  <a:gd name="T24" fmla="*/ 544 w 734"/>
                  <a:gd name="T25" fmla="*/ 59 h 734"/>
                  <a:gd name="T26" fmla="*/ 510 w 734"/>
                  <a:gd name="T27" fmla="*/ 36 h 734"/>
                  <a:gd name="T28" fmla="*/ 454 w 734"/>
                  <a:gd name="T29" fmla="*/ 17 h 734"/>
                  <a:gd name="T30" fmla="*/ 367 w 734"/>
                  <a:gd name="T31" fmla="*/ 12 h 734"/>
                  <a:gd name="T32" fmla="*/ 414 w 734"/>
                  <a:gd name="T33" fmla="*/ 3 h 734"/>
                  <a:gd name="T34" fmla="*/ 360 w 734"/>
                  <a:gd name="T35" fmla="*/ 6 h 734"/>
                  <a:gd name="T36" fmla="*/ 320 w 734"/>
                  <a:gd name="T37" fmla="*/ 15 h 734"/>
                  <a:gd name="T38" fmla="*/ 271 w 734"/>
                  <a:gd name="T39" fmla="*/ 13 h 734"/>
                  <a:gd name="T40" fmla="*/ 189 w 734"/>
                  <a:gd name="T41" fmla="*/ 60 h 734"/>
                  <a:gd name="T42" fmla="*/ 226 w 734"/>
                  <a:gd name="T43" fmla="*/ 28 h 734"/>
                  <a:gd name="T44" fmla="*/ 189 w 734"/>
                  <a:gd name="T45" fmla="*/ 60 h 734"/>
                  <a:gd name="T46" fmla="*/ 152 w 734"/>
                  <a:gd name="T47" fmla="*/ 77 h 734"/>
                  <a:gd name="T48" fmla="*/ 107 w 734"/>
                  <a:gd name="T49" fmla="*/ 116 h 734"/>
                  <a:gd name="T50" fmla="*/ 85 w 734"/>
                  <a:gd name="T51" fmla="*/ 151 h 734"/>
                  <a:gd name="T52" fmla="*/ 49 w 734"/>
                  <a:gd name="T53" fmla="*/ 184 h 734"/>
                  <a:gd name="T54" fmla="*/ 24 w 734"/>
                  <a:gd name="T55" fmla="*/ 276 h 734"/>
                  <a:gd name="T56" fmla="*/ 28 w 734"/>
                  <a:gd name="T57" fmla="*/ 227 h 734"/>
                  <a:gd name="T58" fmla="*/ 24 w 734"/>
                  <a:gd name="T59" fmla="*/ 276 h 734"/>
                  <a:gd name="T60" fmla="*/ 15 w 734"/>
                  <a:gd name="T61" fmla="*/ 321 h 734"/>
                  <a:gd name="T62" fmla="*/ 0 w 734"/>
                  <a:gd name="T63" fmla="*/ 367 h 734"/>
                  <a:gd name="T64" fmla="*/ 12 w 734"/>
                  <a:gd name="T65" fmla="*/ 367 h 734"/>
                  <a:gd name="T66" fmla="*/ 8 w 734"/>
                  <a:gd name="T67" fmla="*/ 409 h 734"/>
                  <a:gd name="T68" fmla="*/ 20 w 734"/>
                  <a:gd name="T69" fmla="*/ 467 h 734"/>
                  <a:gd name="T70" fmla="*/ 39 w 734"/>
                  <a:gd name="T71" fmla="*/ 503 h 734"/>
                  <a:gd name="T72" fmla="*/ 49 w 734"/>
                  <a:gd name="T73" fmla="*/ 551 h 734"/>
                  <a:gd name="T74" fmla="*/ 116 w 734"/>
                  <a:gd name="T75" fmla="*/ 618 h 734"/>
                  <a:gd name="T76" fmla="*/ 76 w 734"/>
                  <a:gd name="T77" fmla="*/ 591 h 734"/>
                  <a:gd name="T78" fmla="*/ 116 w 734"/>
                  <a:gd name="T79" fmla="*/ 618 h 734"/>
                  <a:gd name="T80" fmla="*/ 143 w 734"/>
                  <a:gd name="T81" fmla="*/ 650 h 734"/>
                  <a:gd name="T82" fmla="*/ 192 w 734"/>
                  <a:gd name="T83" fmla="*/ 683 h 734"/>
                  <a:gd name="T84" fmla="*/ 231 w 734"/>
                  <a:gd name="T85" fmla="*/ 695 h 734"/>
                  <a:gd name="T86" fmla="*/ 272 w 734"/>
                  <a:gd name="T87" fmla="*/ 722 h 734"/>
                  <a:gd name="T88" fmla="*/ 367 w 734"/>
                  <a:gd name="T89" fmla="*/ 722 h 734"/>
                  <a:gd name="T90" fmla="*/ 314 w 734"/>
                  <a:gd name="T91" fmla="*/ 724 h 734"/>
                  <a:gd name="T92" fmla="*/ 367 w 734"/>
                  <a:gd name="T93" fmla="*/ 734 h 734"/>
                  <a:gd name="T94" fmla="*/ 459 w 734"/>
                  <a:gd name="T95" fmla="*/ 710 h 734"/>
                  <a:gd name="T96" fmla="*/ 415 w 734"/>
                  <a:gd name="T97" fmla="*/ 731 h 734"/>
                  <a:gd name="T98" fmla="*/ 459 w 734"/>
                  <a:gd name="T99" fmla="*/ 710 h 734"/>
                  <a:gd name="T100" fmla="*/ 500 w 734"/>
                  <a:gd name="T101" fmla="*/ 703 h 734"/>
                  <a:gd name="T102" fmla="*/ 553 w 734"/>
                  <a:gd name="T103" fmla="*/ 677 h 734"/>
                  <a:gd name="T104" fmla="*/ 583 w 734"/>
                  <a:gd name="T105" fmla="*/ 649 h 734"/>
                  <a:gd name="T106" fmla="*/ 626 w 734"/>
                  <a:gd name="T107" fmla="*/ 626 h 734"/>
                  <a:gd name="T108" fmla="*/ 674 w 734"/>
                  <a:gd name="T109" fmla="*/ 544 h 734"/>
                  <a:gd name="T110" fmla="*/ 658 w 734"/>
                  <a:gd name="T111" fmla="*/ 590 h 734"/>
                  <a:gd name="T112" fmla="*/ 674 w 734"/>
                  <a:gd name="T113" fmla="*/ 544 h 734"/>
                  <a:gd name="T114" fmla="*/ 698 w 734"/>
                  <a:gd name="T115" fmla="*/ 511 h 734"/>
                  <a:gd name="T116" fmla="*/ 717 w 734"/>
                  <a:gd name="T117" fmla="*/ 455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4" h="734">
                    <a:moveTo>
                      <a:pt x="722" y="366"/>
                    </a:moveTo>
                    <a:cubicBezTo>
                      <a:pt x="722" y="367"/>
                      <a:pt x="722" y="367"/>
                      <a:pt x="722" y="367"/>
                    </a:cubicBezTo>
                    <a:cubicBezTo>
                      <a:pt x="722" y="383"/>
                      <a:pt x="721" y="398"/>
                      <a:pt x="719" y="413"/>
                    </a:cubicBezTo>
                    <a:cubicBezTo>
                      <a:pt x="719" y="417"/>
                      <a:pt x="721" y="420"/>
                      <a:pt x="724" y="420"/>
                    </a:cubicBezTo>
                    <a:cubicBezTo>
                      <a:pt x="727" y="421"/>
                      <a:pt x="730" y="418"/>
                      <a:pt x="731" y="415"/>
                    </a:cubicBezTo>
                    <a:cubicBezTo>
                      <a:pt x="733" y="399"/>
                      <a:pt x="734" y="383"/>
                      <a:pt x="734" y="367"/>
                    </a:cubicBezTo>
                    <a:cubicBezTo>
                      <a:pt x="734" y="366"/>
                      <a:pt x="734" y="366"/>
                      <a:pt x="734" y="366"/>
                    </a:cubicBezTo>
                    <a:cubicBezTo>
                      <a:pt x="734" y="363"/>
                      <a:pt x="731" y="360"/>
                      <a:pt x="728" y="360"/>
                    </a:cubicBezTo>
                    <a:cubicBezTo>
                      <a:pt x="725" y="360"/>
                      <a:pt x="722" y="363"/>
                      <a:pt x="722" y="366"/>
                    </a:cubicBezTo>
                    <a:moveTo>
                      <a:pt x="710" y="274"/>
                    </a:moveTo>
                    <a:cubicBezTo>
                      <a:pt x="714" y="289"/>
                      <a:pt x="717" y="304"/>
                      <a:pt x="719" y="320"/>
                    </a:cubicBezTo>
                    <a:cubicBezTo>
                      <a:pt x="719" y="323"/>
                      <a:pt x="722" y="325"/>
                      <a:pt x="726" y="325"/>
                    </a:cubicBezTo>
                    <a:cubicBezTo>
                      <a:pt x="729" y="325"/>
                      <a:pt x="731" y="322"/>
                      <a:pt x="731" y="318"/>
                    </a:cubicBezTo>
                    <a:cubicBezTo>
                      <a:pt x="729" y="302"/>
                      <a:pt x="725" y="287"/>
                      <a:pt x="721" y="271"/>
                    </a:cubicBezTo>
                    <a:cubicBezTo>
                      <a:pt x="720" y="268"/>
                      <a:pt x="717" y="266"/>
                      <a:pt x="714" y="267"/>
                    </a:cubicBezTo>
                    <a:cubicBezTo>
                      <a:pt x="711" y="268"/>
                      <a:pt x="709" y="271"/>
                      <a:pt x="710" y="274"/>
                    </a:cubicBezTo>
                    <a:cubicBezTo>
                      <a:pt x="710" y="274"/>
                      <a:pt x="710" y="274"/>
                      <a:pt x="710" y="274"/>
                    </a:cubicBezTo>
                    <a:moveTo>
                      <a:pt x="674" y="189"/>
                    </a:moveTo>
                    <a:cubicBezTo>
                      <a:pt x="682" y="202"/>
                      <a:pt x="689" y="216"/>
                      <a:pt x="695" y="230"/>
                    </a:cubicBezTo>
                    <a:cubicBezTo>
                      <a:pt x="696" y="234"/>
                      <a:pt x="700" y="235"/>
                      <a:pt x="703" y="234"/>
                    </a:cubicBezTo>
                    <a:cubicBezTo>
                      <a:pt x="706" y="232"/>
                      <a:pt x="707" y="229"/>
                      <a:pt x="706" y="226"/>
                    </a:cubicBezTo>
                    <a:cubicBezTo>
                      <a:pt x="700" y="211"/>
                      <a:pt x="692" y="197"/>
                      <a:pt x="684" y="183"/>
                    </a:cubicBezTo>
                    <a:cubicBezTo>
                      <a:pt x="683" y="180"/>
                      <a:pt x="679" y="179"/>
                      <a:pt x="676" y="181"/>
                    </a:cubicBezTo>
                    <a:cubicBezTo>
                      <a:pt x="673" y="182"/>
                      <a:pt x="672" y="186"/>
                      <a:pt x="674" y="189"/>
                    </a:cubicBezTo>
                    <a:cubicBezTo>
                      <a:pt x="674" y="189"/>
                      <a:pt x="674" y="189"/>
                      <a:pt x="674" y="189"/>
                    </a:cubicBezTo>
                    <a:moveTo>
                      <a:pt x="618" y="116"/>
                    </a:moveTo>
                    <a:cubicBezTo>
                      <a:pt x="628" y="127"/>
                      <a:pt x="639" y="138"/>
                      <a:pt x="648" y="150"/>
                    </a:cubicBezTo>
                    <a:cubicBezTo>
                      <a:pt x="650" y="153"/>
                      <a:pt x="654" y="154"/>
                      <a:pt x="657" y="151"/>
                    </a:cubicBezTo>
                    <a:cubicBezTo>
                      <a:pt x="659" y="149"/>
                      <a:pt x="660" y="146"/>
                      <a:pt x="658" y="143"/>
                    </a:cubicBezTo>
                    <a:cubicBezTo>
                      <a:pt x="648" y="130"/>
                      <a:pt x="637" y="118"/>
                      <a:pt x="626" y="107"/>
                    </a:cubicBezTo>
                    <a:cubicBezTo>
                      <a:pt x="624" y="105"/>
                      <a:pt x="620" y="105"/>
                      <a:pt x="617" y="107"/>
                    </a:cubicBezTo>
                    <a:cubicBezTo>
                      <a:pt x="615" y="109"/>
                      <a:pt x="615" y="113"/>
                      <a:pt x="618" y="116"/>
                    </a:cubicBezTo>
                    <a:moveTo>
                      <a:pt x="544" y="59"/>
                    </a:moveTo>
                    <a:cubicBezTo>
                      <a:pt x="557" y="67"/>
                      <a:pt x="570" y="76"/>
                      <a:pt x="583" y="85"/>
                    </a:cubicBezTo>
                    <a:cubicBezTo>
                      <a:pt x="585" y="87"/>
                      <a:pt x="589" y="87"/>
                      <a:pt x="591" y="84"/>
                    </a:cubicBezTo>
                    <a:cubicBezTo>
                      <a:pt x="593" y="81"/>
                      <a:pt x="592" y="78"/>
                      <a:pt x="590" y="75"/>
                    </a:cubicBezTo>
                    <a:cubicBezTo>
                      <a:pt x="577" y="66"/>
                      <a:pt x="564" y="57"/>
                      <a:pt x="550" y="49"/>
                    </a:cubicBezTo>
                    <a:cubicBezTo>
                      <a:pt x="547" y="47"/>
                      <a:pt x="543" y="48"/>
                      <a:pt x="542" y="51"/>
                    </a:cubicBezTo>
                    <a:cubicBezTo>
                      <a:pt x="540" y="54"/>
                      <a:pt x="541" y="58"/>
                      <a:pt x="544" y="59"/>
                    </a:cubicBezTo>
                    <a:moveTo>
                      <a:pt x="458" y="24"/>
                    </a:moveTo>
                    <a:cubicBezTo>
                      <a:pt x="473" y="28"/>
                      <a:pt x="488" y="33"/>
                      <a:pt x="502" y="39"/>
                    </a:cubicBezTo>
                    <a:cubicBezTo>
                      <a:pt x="505" y="40"/>
                      <a:pt x="509" y="39"/>
                      <a:pt x="510" y="36"/>
                    </a:cubicBezTo>
                    <a:cubicBezTo>
                      <a:pt x="511" y="32"/>
                      <a:pt x="510" y="29"/>
                      <a:pt x="507" y="28"/>
                    </a:cubicBezTo>
                    <a:cubicBezTo>
                      <a:pt x="492" y="22"/>
                      <a:pt x="477" y="16"/>
                      <a:pt x="461" y="12"/>
                    </a:cubicBezTo>
                    <a:cubicBezTo>
                      <a:pt x="458" y="11"/>
                      <a:pt x="455" y="13"/>
                      <a:pt x="454" y="17"/>
                    </a:cubicBezTo>
                    <a:cubicBezTo>
                      <a:pt x="453" y="20"/>
                      <a:pt x="455" y="23"/>
                      <a:pt x="458" y="24"/>
                    </a:cubicBezTo>
                    <a:moveTo>
                      <a:pt x="366" y="12"/>
                    </a:moveTo>
                    <a:cubicBezTo>
                      <a:pt x="367" y="12"/>
                      <a:pt x="367" y="12"/>
                      <a:pt x="367" y="12"/>
                    </a:cubicBezTo>
                    <a:cubicBezTo>
                      <a:pt x="382" y="12"/>
                      <a:pt x="398" y="13"/>
                      <a:pt x="413" y="15"/>
                    </a:cubicBezTo>
                    <a:cubicBezTo>
                      <a:pt x="416" y="15"/>
                      <a:pt x="419" y="13"/>
                      <a:pt x="419" y="10"/>
                    </a:cubicBezTo>
                    <a:cubicBezTo>
                      <a:pt x="420" y="7"/>
                      <a:pt x="418" y="4"/>
                      <a:pt x="414" y="3"/>
                    </a:cubicBezTo>
                    <a:cubicBezTo>
                      <a:pt x="399" y="1"/>
                      <a:pt x="383" y="0"/>
                      <a:pt x="367" y="0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363" y="0"/>
                      <a:pt x="360" y="3"/>
                      <a:pt x="360" y="6"/>
                    </a:cubicBezTo>
                    <a:cubicBezTo>
                      <a:pt x="360" y="9"/>
                      <a:pt x="363" y="12"/>
                      <a:pt x="366" y="12"/>
                    </a:cubicBezTo>
                    <a:moveTo>
                      <a:pt x="275" y="24"/>
                    </a:moveTo>
                    <a:cubicBezTo>
                      <a:pt x="289" y="20"/>
                      <a:pt x="305" y="17"/>
                      <a:pt x="320" y="15"/>
                    </a:cubicBezTo>
                    <a:cubicBezTo>
                      <a:pt x="323" y="15"/>
                      <a:pt x="326" y="12"/>
                      <a:pt x="325" y="8"/>
                    </a:cubicBezTo>
                    <a:cubicBezTo>
                      <a:pt x="325" y="5"/>
                      <a:pt x="322" y="3"/>
                      <a:pt x="318" y="3"/>
                    </a:cubicBezTo>
                    <a:cubicBezTo>
                      <a:pt x="302" y="5"/>
                      <a:pt x="287" y="9"/>
                      <a:pt x="271" y="13"/>
                    </a:cubicBezTo>
                    <a:cubicBezTo>
                      <a:pt x="268" y="13"/>
                      <a:pt x="266" y="17"/>
                      <a:pt x="267" y="20"/>
                    </a:cubicBezTo>
                    <a:cubicBezTo>
                      <a:pt x="268" y="23"/>
                      <a:pt x="271" y="25"/>
                      <a:pt x="275" y="24"/>
                    </a:cubicBezTo>
                    <a:moveTo>
                      <a:pt x="189" y="60"/>
                    </a:moveTo>
                    <a:cubicBezTo>
                      <a:pt x="202" y="52"/>
                      <a:pt x="216" y="45"/>
                      <a:pt x="231" y="39"/>
                    </a:cubicBezTo>
                    <a:cubicBezTo>
                      <a:pt x="234" y="38"/>
                      <a:pt x="235" y="34"/>
                      <a:pt x="234" y="31"/>
                    </a:cubicBezTo>
                    <a:cubicBezTo>
                      <a:pt x="233" y="28"/>
                      <a:pt x="229" y="27"/>
                      <a:pt x="226" y="28"/>
                    </a:cubicBezTo>
                    <a:cubicBezTo>
                      <a:pt x="211" y="34"/>
                      <a:pt x="197" y="41"/>
                      <a:pt x="183" y="49"/>
                    </a:cubicBezTo>
                    <a:cubicBezTo>
                      <a:pt x="180" y="51"/>
                      <a:pt x="179" y="55"/>
                      <a:pt x="181" y="58"/>
                    </a:cubicBezTo>
                    <a:cubicBezTo>
                      <a:pt x="183" y="61"/>
                      <a:pt x="186" y="61"/>
                      <a:pt x="189" y="60"/>
                    </a:cubicBezTo>
                    <a:moveTo>
                      <a:pt x="116" y="116"/>
                    </a:moveTo>
                    <a:cubicBezTo>
                      <a:pt x="127" y="105"/>
                      <a:pt x="138" y="95"/>
                      <a:pt x="151" y="86"/>
                    </a:cubicBezTo>
                    <a:cubicBezTo>
                      <a:pt x="153" y="84"/>
                      <a:pt x="154" y="80"/>
                      <a:pt x="152" y="77"/>
                    </a:cubicBezTo>
                    <a:cubicBezTo>
                      <a:pt x="150" y="75"/>
                      <a:pt x="146" y="74"/>
                      <a:pt x="143" y="76"/>
                    </a:cubicBezTo>
                    <a:cubicBezTo>
                      <a:pt x="131" y="86"/>
                      <a:pt x="118" y="97"/>
                      <a:pt x="107" y="108"/>
                    </a:cubicBezTo>
                    <a:cubicBezTo>
                      <a:pt x="105" y="110"/>
                      <a:pt x="105" y="114"/>
                      <a:pt x="107" y="116"/>
                    </a:cubicBezTo>
                    <a:cubicBezTo>
                      <a:pt x="110" y="119"/>
                      <a:pt x="113" y="119"/>
                      <a:pt x="116" y="116"/>
                    </a:cubicBezTo>
                    <a:moveTo>
                      <a:pt x="59" y="190"/>
                    </a:moveTo>
                    <a:cubicBezTo>
                      <a:pt x="67" y="176"/>
                      <a:pt x="76" y="164"/>
                      <a:pt x="85" y="151"/>
                    </a:cubicBezTo>
                    <a:cubicBezTo>
                      <a:pt x="87" y="149"/>
                      <a:pt x="87" y="145"/>
                      <a:pt x="84" y="143"/>
                    </a:cubicBezTo>
                    <a:cubicBezTo>
                      <a:pt x="81" y="141"/>
                      <a:pt x="78" y="141"/>
                      <a:pt x="76" y="144"/>
                    </a:cubicBezTo>
                    <a:cubicBezTo>
                      <a:pt x="66" y="157"/>
                      <a:pt x="57" y="170"/>
                      <a:pt x="49" y="184"/>
                    </a:cubicBezTo>
                    <a:cubicBezTo>
                      <a:pt x="47" y="187"/>
                      <a:pt x="48" y="190"/>
                      <a:pt x="51" y="192"/>
                    </a:cubicBezTo>
                    <a:cubicBezTo>
                      <a:pt x="54" y="194"/>
                      <a:pt x="58" y="193"/>
                      <a:pt x="59" y="190"/>
                    </a:cubicBezTo>
                    <a:moveTo>
                      <a:pt x="24" y="276"/>
                    </a:moveTo>
                    <a:cubicBezTo>
                      <a:pt x="28" y="260"/>
                      <a:pt x="33" y="246"/>
                      <a:pt x="39" y="232"/>
                    </a:cubicBezTo>
                    <a:cubicBezTo>
                      <a:pt x="40" y="228"/>
                      <a:pt x="39" y="225"/>
                      <a:pt x="36" y="224"/>
                    </a:cubicBezTo>
                    <a:cubicBezTo>
                      <a:pt x="32" y="222"/>
                      <a:pt x="29" y="224"/>
                      <a:pt x="28" y="227"/>
                    </a:cubicBezTo>
                    <a:cubicBezTo>
                      <a:pt x="22" y="242"/>
                      <a:pt x="16" y="257"/>
                      <a:pt x="12" y="272"/>
                    </a:cubicBezTo>
                    <a:cubicBezTo>
                      <a:pt x="11" y="276"/>
                      <a:pt x="13" y="279"/>
                      <a:pt x="17" y="280"/>
                    </a:cubicBezTo>
                    <a:cubicBezTo>
                      <a:pt x="20" y="281"/>
                      <a:pt x="23" y="279"/>
                      <a:pt x="24" y="276"/>
                    </a:cubicBezTo>
                    <a:moveTo>
                      <a:pt x="12" y="367"/>
                    </a:moveTo>
                    <a:cubicBezTo>
                      <a:pt x="12" y="367"/>
                      <a:pt x="12" y="367"/>
                      <a:pt x="12" y="367"/>
                    </a:cubicBezTo>
                    <a:cubicBezTo>
                      <a:pt x="12" y="351"/>
                      <a:pt x="13" y="336"/>
                      <a:pt x="15" y="321"/>
                    </a:cubicBezTo>
                    <a:cubicBezTo>
                      <a:pt x="15" y="318"/>
                      <a:pt x="13" y="315"/>
                      <a:pt x="10" y="314"/>
                    </a:cubicBezTo>
                    <a:cubicBezTo>
                      <a:pt x="7" y="314"/>
                      <a:pt x="3" y="316"/>
                      <a:pt x="3" y="320"/>
                    </a:cubicBezTo>
                    <a:cubicBezTo>
                      <a:pt x="1" y="335"/>
                      <a:pt x="0" y="351"/>
                      <a:pt x="0" y="367"/>
                    </a:cubicBezTo>
                    <a:cubicBezTo>
                      <a:pt x="0" y="367"/>
                      <a:pt x="0" y="367"/>
                      <a:pt x="0" y="367"/>
                    </a:cubicBezTo>
                    <a:cubicBezTo>
                      <a:pt x="0" y="371"/>
                      <a:pt x="3" y="373"/>
                      <a:pt x="6" y="373"/>
                    </a:cubicBezTo>
                    <a:cubicBezTo>
                      <a:pt x="9" y="373"/>
                      <a:pt x="12" y="371"/>
                      <a:pt x="12" y="367"/>
                    </a:cubicBezTo>
                    <a:moveTo>
                      <a:pt x="24" y="459"/>
                    </a:moveTo>
                    <a:cubicBezTo>
                      <a:pt x="20" y="444"/>
                      <a:pt x="17" y="429"/>
                      <a:pt x="15" y="414"/>
                    </a:cubicBezTo>
                    <a:cubicBezTo>
                      <a:pt x="15" y="410"/>
                      <a:pt x="12" y="408"/>
                      <a:pt x="8" y="409"/>
                    </a:cubicBezTo>
                    <a:cubicBezTo>
                      <a:pt x="5" y="409"/>
                      <a:pt x="3" y="412"/>
                      <a:pt x="3" y="415"/>
                    </a:cubicBezTo>
                    <a:cubicBezTo>
                      <a:pt x="5" y="431"/>
                      <a:pt x="8" y="447"/>
                      <a:pt x="13" y="462"/>
                    </a:cubicBezTo>
                    <a:cubicBezTo>
                      <a:pt x="13" y="466"/>
                      <a:pt x="17" y="467"/>
                      <a:pt x="20" y="467"/>
                    </a:cubicBezTo>
                    <a:cubicBezTo>
                      <a:pt x="23" y="466"/>
                      <a:pt x="25" y="462"/>
                      <a:pt x="24" y="459"/>
                    </a:cubicBezTo>
                    <a:moveTo>
                      <a:pt x="60" y="545"/>
                    </a:moveTo>
                    <a:cubicBezTo>
                      <a:pt x="52" y="531"/>
                      <a:pt x="45" y="518"/>
                      <a:pt x="39" y="503"/>
                    </a:cubicBezTo>
                    <a:cubicBezTo>
                      <a:pt x="38" y="500"/>
                      <a:pt x="34" y="499"/>
                      <a:pt x="31" y="500"/>
                    </a:cubicBezTo>
                    <a:cubicBezTo>
                      <a:pt x="28" y="501"/>
                      <a:pt x="27" y="505"/>
                      <a:pt x="28" y="508"/>
                    </a:cubicBezTo>
                    <a:cubicBezTo>
                      <a:pt x="34" y="523"/>
                      <a:pt x="41" y="537"/>
                      <a:pt x="49" y="551"/>
                    </a:cubicBezTo>
                    <a:cubicBezTo>
                      <a:pt x="51" y="554"/>
                      <a:pt x="55" y="555"/>
                      <a:pt x="57" y="553"/>
                    </a:cubicBezTo>
                    <a:cubicBezTo>
                      <a:pt x="60" y="551"/>
                      <a:pt x="61" y="548"/>
                      <a:pt x="60" y="545"/>
                    </a:cubicBezTo>
                    <a:moveTo>
                      <a:pt x="116" y="618"/>
                    </a:moveTo>
                    <a:cubicBezTo>
                      <a:pt x="105" y="607"/>
                      <a:pt x="95" y="596"/>
                      <a:pt x="86" y="583"/>
                    </a:cubicBezTo>
                    <a:cubicBezTo>
                      <a:pt x="83" y="581"/>
                      <a:pt x="80" y="580"/>
                      <a:pt x="77" y="582"/>
                    </a:cubicBezTo>
                    <a:cubicBezTo>
                      <a:pt x="74" y="584"/>
                      <a:pt x="74" y="588"/>
                      <a:pt x="76" y="591"/>
                    </a:cubicBezTo>
                    <a:cubicBezTo>
                      <a:pt x="86" y="603"/>
                      <a:pt x="96" y="615"/>
                      <a:pt x="108" y="627"/>
                    </a:cubicBezTo>
                    <a:cubicBezTo>
                      <a:pt x="110" y="629"/>
                      <a:pt x="114" y="629"/>
                      <a:pt x="116" y="627"/>
                    </a:cubicBezTo>
                    <a:cubicBezTo>
                      <a:pt x="119" y="624"/>
                      <a:pt x="119" y="621"/>
                      <a:pt x="116" y="618"/>
                    </a:cubicBezTo>
                    <a:moveTo>
                      <a:pt x="190" y="675"/>
                    </a:moveTo>
                    <a:cubicBezTo>
                      <a:pt x="176" y="667"/>
                      <a:pt x="163" y="658"/>
                      <a:pt x="151" y="649"/>
                    </a:cubicBezTo>
                    <a:cubicBezTo>
                      <a:pt x="148" y="647"/>
                      <a:pt x="145" y="647"/>
                      <a:pt x="143" y="650"/>
                    </a:cubicBezTo>
                    <a:cubicBezTo>
                      <a:pt x="141" y="653"/>
                      <a:pt x="141" y="656"/>
                      <a:pt x="144" y="658"/>
                    </a:cubicBezTo>
                    <a:cubicBezTo>
                      <a:pt x="156" y="668"/>
                      <a:pt x="170" y="677"/>
                      <a:pt x="184" y="685"/>
                    </a:cubicBezTo>
                    <a:cubicBezTo>
                      <a:pt x="187" y="687"/>
                      <a:pt x="190" y="686"/>
                      <a:pt x="192" y="683"/>
                    </a:cubicBezTo>
                    <a:cubicBezTo>
                      <a:pt x="194" y="680"/>
                      <a:pt x="193" y="676"/>
                      <a:pt x="190" y="675"/>
                    </a:cubicBezTo>
                    <a:moveTo>
                      <a:pt x="275" y="710"/>
                    </a:moveTo>
                    <a:cubicBezTo>
                      <a:pt x="260" y="706"/>
                      <a:pt x="246" y="701"/>
                      <a:pt x="231" y="695"/>
                    </a:cubicBezTo>
                    <a:cubicBezTo>
                      <a:pt x="228" y="694"/>
                      <a:pt x="225" y="695"/>
                      <a:pt x="223" y="698"/>
                    </a:cubicBezTo>
                    <a:cubicBezTo>
                      <a:pt x="222" y="701"/>
                      <a:pt x="224" y="705"/>
                      <a:pt x="227" y="706"/>
                    </a:cubicBezTo>
                    <a:cubicBezTo>
                      <a:pt x="241" y="712"/>
                      <a:pt x="257" y="717"/>
                      <a:pt x="272" y="722"/>
                    </a:cubicBezTo>
                    <a:cubicBezTo>
                      <a:pt x="275" y="722"/>
                      <a:pt x="279" y="721"/>
                      <a:pt x="280" y="717"/>
                    </a:cubicBezTo>
                    <a:cubicBezTo>
                      <a:pt x="280" y="714"/>
                      <a:pt x="279" y="711"/>
                      <a:pt x="275" y="710"/>
                    </a:cubicBezTo>
                    <a:moveTo>
                      <a:pt x="367" y="722"/>
                    </a:moveTo>
                    <a:cubicBezTo>
                      <a:pt x="367" y="722"/>
                      <a:pt x="367" y="722"/>
                      <a:pt x="367" y="722"/>
                    </a:cubicBezTo>
                    <a:cubicBezTo>
                      <a:pt x="351" y="722"/>
                      <a:pt x="336" y="721"/>
                      <a:pt x="321" y="719"/>
                    </a:cubicBezTo>
                    <a:cubicBezTo>
                      <a:pt x="318" y="719"/>
                      <a:pt x="315" y="721"/>
                      <a:pt x="314" y="724"/>
                    </a:cubicBezTo>
                    <a:cubicBezTo>
                      <a:pt x="314" y="727"/>
                      <a:pt x="316" y="730"/>
                      <a:pt x="319" y="731"/>
                    </a:cubicBezTo>
                    <a:cubicBezTo>
                      <a:pt x="335" y="733"/>
                      <a:pt x="351" y="734"/>
                      <a:pt x="367" y="734"/>
                    </a:cubicBezTo>
                    <a:cubicBezTo>
                      <a:pt x="367" y="734"/>
                      <a:pt x="367" y="734"/>
                      <a:pt x="367" y="734"/>
                    </a:cubicBezTo>
                    <a:cubicBezTo>
                      <a:pt x="370" y="734"/>
                      <a:pt x="373" y="731"/>
                      <a:pt x="373" y="728"/>
                    </a:cubicBezTo>
                    <a:cubicBezTo>
                      <a:pt x="373" y="725"/>
                      <a:pt x="370" y="722"/>
                      <a:pt x="367" y="722"/>
                    </a:cubicBezTo>
                    <a:moveTo>
                      <a:pt x="459" y="710"/>
                    </a:moveTo>
                    <a:cubicBezTo>
                      <a:pt x="444" y="714"/>
                      <a:pt x="429" y="717"/>
                      <a:pt x="414" y="719"/>
                    </a:cubicBezTo>
                    <a:cubicBezTo>
                      <a:pt x="410" y="719"/>
                      <a:pt x="408" y="722"/>
                      <a:pt x="408" y="726"/>
                    </a:cubicBezTo>
                    <a:cubicBezTo>
                      <a:pt x="409" y="729"/>
                      <a:pt x="412" y="731"/>
                      <a:pt x="415" y="731"/>
                    </a:cubicBezTo>
                    <a:cubicBezTo>
                      <a:pt x="431" y="729"/>
                      <a:pt x="447" y="726"/>
                      <a:pt x="462" y="722"/>
                    </a:cubicBezTo>
                    <a:cubicBezTo>
                      <a:pt x="465" y="721"/>
                      <a:pt x="467" y="717"/>
                      <a:pt x="466" y="714"/>
                    </a:cubicBezTo>
                    <a:cubicBezTo>
                      <a:pt x="466" y="711"/>
                      <a:pt x="462" y="709"/>
                      <a:pt x="459" y="710"/>
                    </a:cubicBezTo>
                    <a:moveTo>
                      <a:pt x="545" y="674"/>
                    </a:moveTo>
                    <a:cubicBezTo>
                      <a:pt x="531" y="682"/>
                      <a:pt x="517" y="689"/>
                      <a:pt x="503" y="695"/>
                    </a:cubicBezTo>
                    <a:cubicBezTo>
                      <a:pt x="500" y="696"/>
                      <a:pt x="498" y="700"/>
                      <a:pt x="500" y="703"/>
                    </a:cubicBezTo>
                    <a:cubicBezTo>
                      <a:pt x="501" y="706"/>
                      <a:pt x="505" y="707"/>
                      <a:pt x="508" y="706"/>
                    </a:cubicBezTo>
                    <a:cubicBezTo>
                      <a:pt x="522" y="700"/>
                      <a:pt x="537" y="693"/>
                      <a:pt x="551" y="685"/>
                    </a:cubicBezTo>
                    <a:cubicBezTo>
                      <a:pt x="553" y="683"/>
                      <a:pt x="554" y="679"/>
                      <a:pt x="553" y="677"/>
                    </a:cubicBezTo>
                    <a:cubicBezTo>
                      <a:pt x="551" y="674"/>
                      <a:pt x="547" y="673"/>
                      <a:pt x="545" y="674"/>
                    </a:cubicBezTo>
                    <a:moveTo>
                      <a:pt x="618" y="618"/>
                    </a:moveTo>
                    <a:cubicBezTo>
                      <a:pt x="607" y="629"/>
                      <a:pt x="595" y="639"/>
                      <a:pt x="583" y="649"/>
                    </a:cubicBezTo>
                    <a:cubicBezTo>
                      <a:pt x="580" y="651"/>
                      <a:pt x="580" y="654"/>
                      <a:pt x="582" y="657"/>
                    </a:cubicBezTo>
                    <a:cubicBezTo>
                      <a:pt x="584" y="660"/>
                      <a:pt x="588" y="660"/>
                      <a:pt x="590" y="658"/>
                    </a:cubicBezTo>
                    <a:cubicBezTo>
                      <a:pt x="603" y="648"/>
                      <a:pt x="615" y="638"/>
                      <a:pt x="626" y="626"/>
                    </a:cubicBezTo>
                    <a:cubicBezTo>
                      <a:pt x="629" y="624"/>
                      <a:pt x="629" y="620"/>
                      <a:pt x="626" y="618"/>
                    </a:cubicBezTo>
                    <a:cubicBezTo>
                      <a:pt x="624" y="616"/>
                      <a:pt x="620" y="616"/>
                      <a:pt x="618" y="618"/>
                    </a:cubicBezTo>
                    <a:moveTo>
                      <a:pt x="674" y="544"/>
                    </a:moveTo>
                    <a:cubicBezTo>
                      <a:pt x="667" y="558"/>
                      <a:pt x="658" y="571"/>
                      <a:pt x="649" y="583"/>
                    </a:cubicBezTo>
                    <a:cubicBezTo>
                      <a:pt x="647" y="586"/>
                      <a:pt x="647" y="589"/>
                      <a:pt x="650" y="591"/>
                    </a:cubicBezTo>
                    <a:cubicBezTo>
                      <a:pt x="652" y="594"/>
                      <a:pt x="656" y="593"/>
                      <a:pt x="658" y="590"/>
                    </a:cubicBezTo>
                    <a:cubicBezTo>
                      <a:pt x="668" y="578"/>
                      <a:pt x="677" y="564"/>
                      <a:pt x="685" y="551"/>
                    </a:cubicBezTo>
                    <a:cubicBezTo>
                      <a:pt x="686" y="548"/>
                      <a:pt x="686" y="544"/>
                      <a:pt x="683" y="542"/>
                    </a:cubicBezTo>
                    <a:cubicBezTo>
                      <a:pt x="680" y="541"/>
                      <a:pt x="676" y="542"/>
                      <a:pt x="674" y="544"/>
                    </a:cubicBezTo>
                    <a:moveTo>
                      <a:pt x="710" y="459"/>
                    </a:moveTo>
                    <a:cubicBezTo>
                      <a:pt x="706" y="474"/>
                      <a:pt x="701" y="489"/>
                      <a:pt x="695" y="503"/>
                    </a:cubicBezTo>
                    <a:cubicBezTo>
                      <a:pt x="694" y="506"/>
                      <a:pt x="695" y="509"/>
                      <a:pt x="698" y="511"/>
                    </a:cubicBezTo>
                    <a:cubicBezTo>
                      <a:pt x="701" y="512"/>
                      <a:pt x="705" y="511"/>
                      <a:pt x="706" y="507"/>
                    </a:cubicBezTo>
                    <a:cubicBezTo>
                      <a:pt x="712" y="493"/>
                      <a:pt x="717" y="478"/>
                      <a:pt x="722" y="462"/>
                    </a:cubicBezTo>
                    <a:cubicBezTo>
                      <a:pt x="722" y="459"/>
                      <a:pt x="720" y="455"/>
                      <a:pt x="717" y="455"/>
                    </a:cubicBezTo>
                    <a:cubicBezTo>
                      <a:pt x="714" y="454"/>
                      <a:pt x="711" y="456"/>
                      <a:pt x="710" y="459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37"/>
              <p:cNvSpPr>
                <a:spLocks noEditPoints="1"/>
              </p:cNvSpPr>
              <p:nvPr/>
            </p:nvSpPr>
            <p:spPr bwMode="auto">
              <a:xfrm>
                <a:off x="4396705" y="3445446"/>
                <a:ext cx="1398588" cy="1398588"/>
              </a:xfrm>
              <a:custGeom>
                <a:avLst/>
                <a:gdLst>
                  <a:gd name="T0" fmla="*/ 825 w 834"/>
                  <a:gd name="T1" fmla="*/ 471 h 834"/>
                  <a:gd name="T2" fmla="*/ 828 w 834"/>
                  <a:gd name="T3" fmla="*/ 411 h 834"/>
                  <a:gd name="T4" fmla="*/ 826 w 834"/>
                  <a:gd name="T5" fmla="*/ 375 h 834"/>
                  <a:gd name="T6" fmla="*/ 811 w 834"/>
                  <a:gd name="T7" fmla="*/ 323 h 834"/>
                  <a:gd name="T8" fmla="*/ 809 w 834"/>
                  <a:gd name="T9" fmla="*/ 274 h 834"/>
                  <a:gd name="T10" fmla="*/ 727 w 834"/>
                  <a:gd name="T11" fmla="*/ 157 h 834"/>
                  <a:gd name="T12" fmla="*/ 736 w 834"/>
                  <a:gd name="T13" fmla="*/ 149 h 834"/>
                  <a:gd name="T14" fmla="*/ 695 w 834"/>
                  <a:gd name="T15" fmla="*/ 122 h 834"/>
                  <a:gd name="T16" fmla="*/ 657 w 834"/>
                  <a:gd name="T17" fmla="*/ 84 h 834"/>
                  <a:gd name="T18" fmla="*/ 627 w 834"/>
                  <a:gd name="T19" fmla="*/ 64 h 834"/>
                  <a:gd name="T20" fmla="*/ 577 w 834"/>
                  <a:gd name="T21" fmla="*/ 45 h 834"/>
                  <a:gd name="T22" fmla="*/ 536 w 834"/>
                  <a:gd name="T23" fmla="*/ 18 h 834"/>
                  <a:gd name="T24" fmla="*/ 393 w 834"/>
                  <a:gd name="T25" fmla="*/ 13 h 834"/>
                  <a:gd name="T26" fmla="*/ 441 w 834"/>
                  <a:gd name="T27" fmla="*/ 1 h 834"/>
                  <a:gd name="T28" fmla="*/ 393 w 834"/>
                  <a:gd name="T29" fmla="*/ 13 h 834"/>
                  <a:gd name="T30" fmla="*/ 344 w 834"/>
                  <a:gd name="T31" fmla="*/ 7 h 834"/>
                  <a:gd name="T32" fmla="*/ 214 w 834"/>
                  <a:gd name="T33" fmla="*/ 67 h 834"/>
                  <a:gd name="T34" fmla="*/ 208 w 834"/>
                  <a:gd name="T35" fmla="*/ 57 h 834"/>
                  <a:gd name="T36" fmla="*/ 175 w 834"/>
                  <a:gd name="T37" fmla="*/ 93 h 834"/>
                  <a:gd name="T38" fmla="*/ 130 w 834"/>
                  <a:gd name="T39" fmla="*/ 123 h 834"/>
                  <a:gd name="T40" fmla="*/ 106 w 834"/>
                  <a:gd name="T41" fmla="*/ 149 h 834"/>
                  <a:gd name="T42" fmla="*/ 79 w 834"/>
                  <a:gd name="T43" fmla="*/ 195 h 834"/>
                  <a:gd name="T44" fmla="*/ 44 w 834"/>
                  <a:gd name="T45" fmla="*/ 231 h 834"/>
                  <a:gd name="T46" fmla="*/ 15 w 834"/>
                  <a:gd name="T47" fmla="*/ 371 h 834"/>
                  <a:gd name="T48" fmla="*/ 3 w 834"/>
                  <a:gd name="T49" fmla="*/ 369 h 834"/>
                  <a:gd name="T50" fmla="*/ 12 w 834"/>
                  <a:gd name="T51" fmla="*/ 418 h 834"/>
                  <a:gd name="T52" fmla="*/ 10 w 834"/>
                  <a:gd name="T53" fmla="*/ 472 h 834"/>
                  <a:gd name="T54" fmla="*/ 16 w 834"/>
                  <a:gd name="T55" fmla="*/ 507 h 834"/>
                  <a:gd name="T56" fmla="*/ 37 w 834"/>
                  <a:gd name="T57" fmla="*/ 556 h 834"/>
                  <a:gd name="T58" fmla="*/ 45 w 834"/>
                  <a:gd name="T59" fmla="*/ 605 h 834"/>
                  <a:gd name="T60" fmla="*/ 140 w 834"/>
                  <a:gd name="T61" fmla="*/ 712 h 834"/>
                  <a:gd name="T62" fmla="*/ 131 w 834"/>
                  <a:gd name="T63" fmla="*/ 721 h 834"/>
                  <a:gd name="T64" fmla="*/ 176 w 834"/>
                  <a:gd name="T65" fmla="*/ 743 h 834"/>
                  <a:gd name="T66" fmla="*/ 217 w 834"/>
                  <a:gd name="T67" fmla="*/ 777 h 834"/>
                  <a:gd name="T68" fmla="*/ 249 w 834"/>
                  <a:gd name="T69" fmla="*/ 793 h 834"/>
                  <a:gd name="T70" fmla="*/ 301 w 834"/>
                  <a:gd name="T71" fmla="*/ 806 h 834"/>
                  <a:gd name="T72" fmla="*/ 345 w 834"/>
                  <a:gd name="T73" fmla="*/ 828 h 834"/>
                  <a:gd name="T74" fmla="*/ 488 w 834"/>
                  <a:gd name="T75" fmla="*/ 816 h 834"/>
                  <a:gd name="T76" fmla="*/ 490 w 834"/>
                  <a:gd name="T77" fmla="*/ 828 h 834"/>
                  <a:gd name="T78" fmla="*/ 534 w 834"/>
                  <a:gd name="T79" fmla="*/ 805 h 834"/>
                  <a:gd name="T80" fmla="*/ 586 w 834"/>
                  <a:gd name="T81" fmla="*/ 792 h 834"/>
                  <a:gd name="T82" fmla="*/ 618 w 834"/>
                  <a:gd name="T83" fmla="*/ 776 h 834"/>
                  <a:gd name="T84" fmla="*/ 659 w 834"/>
                  <a:gd name="T85" fmla="*/ 742 h 834"/>
                  <a:gd name="T86" fmla="*/ 703 w 834"/>
                  <a:gd name="T87" fmla="*/ 721 h 834"/>
                  <a:gd name="T88" fmla="*/ 779 w 834"/>
                  <a:gd name="T89" fmla="*/ 599 h 834"/>
                  <a:gd name="T90" fmla="*/ 790 w 834"/>
                  <a:gd name="T91" fmla="*/ 605 h 834"/>
                  <a:gd name="T92" fmla="*/ 798 w 834"/>
                  <a:gd name="T93" fmla="*/ 556 h 834"/>
                  <a:gd name="T94" fmla="*/ 819 w 834"/>
                  <a:gd name="T95" fmla="*/ 506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4" h="834">
                    <a:moveTo>
                      <a:pt x="822" y="417"/>
                    </a:moveTo>
                    <a:cubicBezTo>
                      <a:pt x="822" y="417"/>
                      <a:pt x="822" y="417"/>
                      <a:pt x="822" y="417"/>
                    </a:cubicBezTo>
                    <a:cubicBezTo>
                      <a:pt x="822" y="433"/>
                      <a:pt x="821" y="449"/>
                      <a:pt x="820" y="464"/>
                    </a:cubicBezTo>
                    <a:cubicBezTo>
                      <a:pt x="819" y="468"/>
                      <a:pt x="822" y="471"/>
                      <a:pt x="825" y="471"/>
                    </a:cubicBezTo>
                    <a:cubicBezTo>
                      <a:pt x="828" y="471"/>
                      <a:pt x="831" y="469"/>
                      <a:pt x="832" y="466"/>
                    </a:cubicBezTo>
                    <a:cubicBezTo>
                      <a:pt x="833" y="450"/>
                      <a:pt x="834" y="434"/>
                      <a:pt x="834" y="417"/>
                    </a:cubicBezTo>
                    <a:cubicBezTo>
                      <a:pt x="834" y="417"/>
                      <a:pt x="834" y="417"/>
                      <a:pt x="834" y="417"/>
                    </a:cubicBezTo>
                    <a:cubicBezTo>
                      <a:pt x="834" y="413"/>
                      <a:pt x="832" y="411"/>
                      <a:pt x="828" y="411"/>
                    </a:cubicBezTo>
                    <a:cubicBezTo>
                      <a:pt x="825" y="411"/>
                      <a:pt x="822" y="413"/>
                      <a:pt x="822" y="417"/>
                    </a:cubicBezTo>
                    <a:moveTo>
                      <a:pt x="811" y="323"/>
                    </a:moveTo>
                    <a:cubicBezTo>
                      <a:pt x="815" y="338"/>
                      <a:pt x="818" y="354"/>
                      <a:pt x="819" y="370"/>
                    </a:cubicBezTo>
                    <a:cubicBezTo>
                      <a:pt x="820" y="373"/>
                      <a:pt x="823" y="375"/>
                      <a:pt x="826" y="375"/>
                    </a:cubicBezTo>
                    <a:cubicBezTo>
                      <a:pt x="829" y="374"/>
                      <a:pt x="832" y="371"/>
                      <a:pt x="831" y="368"/>
                    </a:cubicBezTo>
                    <a:cubicBezTo>
                      <a:pt x="829" y="352"/>
                      <a:pt x="827" y="336"/>
                      <a:pt x="823" y="320"/>
                    </a:cubicBezTo>
                    <a:cubicBezTo>
                      <a:pt x="822" y="317"/>
                      <a:pt x="819" y="315"/>
                      <a:pt x="816" y="316"/>
                    </a:cubicBezTo>
                    <a:cubicBezTo>
                      <a:pt x="812" y="317"/>
                      <a:pt x="810" y="320"/>
                      <a:pt x="811" y="323"/>
                    </a:cubicBezTo>
                    <a:moveTo>
                      <a:pt x="779" y="235"/>
                    </a:moveTo>
                    <a:cubicBezTo>
                      <a:pt x="786" y="249"/>
                      <a:pt x="792" y="263"/>
                      <a:pt x="798" y="278"/>
                    </a:cubicBezTo>
                    <a:cubicBezTo>
                      <a:pt x="799" y="281"/>
                      <a:pt x="802" y="283"/>
                      <a:pt x="805" y="282"/>
                    </a:cubicBezTo>
                    <a:cubicBezTo>
                      <a:pt x="808" y="281"/>
                      <a:pt x="810" y="277"/>
                      <a:pt x="809" y="274"/>
                    </a:cubicBezTo>
                    <a:cubicBezTo>
                      <a:pt x="803" y="259"/>
                      <a:pt x="797" y="244"/>
                      <a:pt x="790" y="230"/>
                    </a:cubicBezTo>
                    <a:cubicBezTo>
                      <a:pt x="788" y="227"/>
                      <a:pt x="785" y="225"/>
                      <a:pt x="782" y="227"/>
                    </a:cubicBezTo>
                    <a:cubicBezTo>
                      <a:pt x="779" y="228"/>
                      <a:pt x="777" y="232"/>
                      <a:pt x="779" y="235"/>
                    </a:cubicBezTo>
                    <a:moveTo>
                      <a:pt x="727" y="157"/>
                    </a:moveTo>
                    <a:cubicBezTo>
                      <a:pt x="737" y="169"/>
                      <a:pt x="747" y="181"/>
                      <a:pt x="755" y="194"/>
                    </a:cubicBezTo>
                    <a:cubicBezTo>
                      <a:pt x="757" y="197"/>
                      <a:pt x="761" y="198"/>
                      <a:pt x="764" y="196"/>
                    </a:cubicBezTo>
                    <a:cubicBezTo>
                      <a:pt x="766" y="194"/>
                      <a:pt x="767" y="190"/>
                      <a:pt x="765" y="188"/>
                    </a:cubicBezTo>
                    <a:cubicBezTo>
                      <a:pt x="756" y="174"/>
                      <a:pt x="747" y="161"/>
                      <a:pt x="736" y="149"/>
                    </a:cubicBezTo>
                    <a:cubicBezTo>
                      <a:pt x="734" y="146"/>
                      <a:pt x="730" y="146"/>
                      <a:pt x="728" y="148"/>
                    </a:cubicBezTo>
                    <a:cubicBezTo>
                      <a:pt x="725" y="150"/>
                      <a:pt x="725" y="154"/>
                      <a:pt x="727" y="157"/>
                    </a:cubicBezTo>
                    <a:moveTo>
                      <a:pt x="659" y="92"/>
                    </a:moveTo>
                    <a:cubicBezTo>
                      <a:pt x="671" y="102"/>
                      <a:pt x="683" y="112"/>
                      <a:pt x="695" y="122"/>
                    </a:cubicBezTo>
                    <a:cubicBezTo>
                      <a:pt x="697" y="125"/>
                      <a:pt x="701" y="125"/>
                      <a:pt x="703" y="122"/>
                    </a:cubicBezTo>
                    <a:cubicBezTo>
                      <a:pt x="705" y="120"/>
                      <a:pt x="705" y="116"/>
                      <a:pt x="703" y="114"/>
                    </a:cubicBezTo>
                    <a:cubicBezTo>
                      <a:pt x="691" y="103"/>
                      <a:pt x="679" y="92"/>
                      <a:pt x="666" y="82"/>
                    </a:cubicBezTo>
                    <a:cubicBezTo>
                      <a:pt x="663" y="81"/>
                      <a:pt x="659" y="81"/>
                      <a:pt x="657" y="84"/>
                    </a:cubicBezTo>
                    <a:cubicBezTo>
                      <a:pt x="655" y="86"/>
                      <a:pt x="656" y="90"/>
                      <a:pt x="659" y="92"/>
                    </a:cubicBezTo>
                    <a:moveTo>
                      <a:pt x="577" y="45"/>
                    </a:moveTo>
                    <a:cubicBezTo>
                      <a:pt x="592" y="51"/>
                      <a:pt x="606" y="58"/>
                      <a:pt x="619" y="66"/>
                    </a:cubicBezTo>
                    <a:cubicBezTo>
                      <a:pt x="622" y="68"/>
                      <a:pt x="626" y="67"/>
                      <a:pt x="627" y="64"/>
                    </a:cubicBezTo>
                    <a:cubicBezTo>
                      <a:pt x="629" y="61"/>
                      <a:pt x="628" y="58"/>
                      <a:pt x="625" y="56"/>
                    </a:cubicBezTo>
                    <a:cubicBezTo>
                      <a:pt x="611" y="48"/>
                      <a:pt x="597" y="41"/>
                      <a:pt x="582" y="34"/>
                    </a:cubicBezTo>
                    <a:cubicBezTo>
                      <a:pt x="579" y="33"/>
                      <a:pt x="575" y="34"/>
                      <a:pt x="574" y="37"/>
                    </a:cubicBezTo>
                    <a:cubicBezTo>
                      <a:pt x="573" y="40"/>
                      <a:pt x="574" y="44"/>
                      <a:pt x="577" y="45"/>
                    </a:cubicBezTo>
                    <a:moveTo>
                      <a:pt x="487" y="18"/>
                    </a:moveTo>
                    <a:cubicBezTo>
                      <a:pt x="503" y="21"/>
                      <a:pt x="518" y="25"/>
                      <a:pt x="533" y="29"/>
                    </a:cubicBezTo>
                    <a:cubicBezTo>
                      <a:pt x="536" y="30"/>
                      <a:pt x="539" y="28"/>
                      <a:pt x="540" y="25"/>
                    </a:cubicBezTo>
                    <a:cubicBezTo>
                      <a:pt x="541" y="22"/>
                      <a:pt x="539" y="19"/>
                      <a:pt x="536" y="18"/>
                    </a:cubicBezTo>
                    <a:cubicBezTo>
                      <a:pt x="521" y="13"/>
                      <a:pt x="505" y="9"/>
                      <a:pt x="489" y="7"/>
                    </a:cubicBezTo>
                    <a:cubicBezTo>
                      <a:pt x="486" y="6"/>
                      <a:pt x="483" y="8"/>
                      <a:pt x="482" y="11"/>
                    </a:cubicBezTo>
                    <a:cubicBezTo>
                      <a:pt x="482" y="15"/>
                      <a:pt x="484" y="18"/>
                      <a:pt x="487" y="18"/>
                    </a:cubicBezTo>
                    <a:moveTo>
                      <a:pt x="393" y="13"/>
                    </a:moveTo>
                    <a:cubicBezTo>
                      <a:pt x="401" y="13"/>
                      <a:pt x="409" y="12"/>
                      <a:pt x="417" y="12"/>
                    </a:cubicBezTo>
                    <a:cubicBezTo>
                      <a:pt x="425" y="12"/>
                      <a:pt x="433" y="13"/>
                      <a:pt x="440" y="13"/>
                    </a:cubicBezTo>
                    <a:cubicBezTo>
                      <a:pt x="443" y="13"/>
                      <a:pt x="446" y="11"/>
                      <a:pt x="446" y="7"/>
                    </a:cubicBezTo>
                    <a:cubicBezTo>
                      <a:pt x="447" y="4"/>
                      <a:pt x="444" y="1"/>
                      <a:pt x="441" y="1"/>
                    </a:cubicBezTo>
                    <a:cubicBezTo>
                      <a:pt x="433" y="1"/>
                      <a:pt x="425" y="0"/>
                      <a:pt x="417" y="0"/>
                    </a:cubicBezTo>
                    <a:cubicBezTo>
                      <a:pt x="409" y="0"/>
                      <a:pt x="401" y="1"/>
                      <a:pt x="392" y="1"/>
                    </a:cubicBezTo>
                    <a:cubicBezTo>
                      <a:pt x="389" y="1"/>
                      <a:pt x="387" y="4"/>
                      <a:pt x="387" y="8"/>
                    </a:cubicBezTo>
                    <a:cubicBezTo>
                      <a:pt x="387" y="11"/>
                      <a:pt x="390" y="13"/>
                      <a:pt x="393" y="13"/>
                    </a:cubicBezTo>
                    <a:moveTo>
                      <a:pt x="301" y="30"/>
                    </a:moveTo>
                    <a:cubicBezTo>
                      <a:pt x="315" y="25"/>
                      <a:pt x="331" y="21"/>
                      <a:pt x="346" y="19"/>
                    </a:cubicBezTo>
                    <a:cubicBezTo>
                      <a:pt x="350" y="18"/>
                      <a:pt x="352" y="15"/>
                      <a:pt x="351" y="12"/>
                    </a:cubicBezTo>
                    <a:cubicBezTo>
                      <a:pt x="351" y="8"/>
                      <a:pt x="347" y="6"/>
                      <a:pt x="344" y="7"/>
                    </a:cubicBezTo>
                    <a:cubicBezTo>
                      <a:pt x="328" y="10"/>
                      <a:pt x="312" y="13"/>
                      <a:pt x="297" y="18"/>
                    </a:cubicBezTo>
                    <a:cubicBezTo>
                      <a:pt x="294" y="19"/>
                      <a:pt x="292" y="22"/>
                      <a:pt x="293" y="25"/>
                    </a:cubicBezTo>
                    <a:cubicBezTo>
                      <a:pt x="294" y="29"/>
                      <a:pt x="297" y="30"/>
                      <a:pt x="301" y="30"/>
                    </a:cubicBezTo>
                    <a:moveTo>
                      <a:pt x="214" y="67"/>
                    </a:moveTo>
                    <a:cubicBezTo>
                      <a:pt x="228" y="59"/>
                      <a:pt x="242" y="52"/>
                      <a:pt x="256" y="46"/>
                    </a:cubicBezTo>
                    <a:cubicBezTo>
                      <a:pt x="259" y="44"/>
                      <a:pt x="261" y="41"/>
                      <a:pt x="259" y="38"/>
                    </a:cubicBezTo>
                    <a:cubicBezTo>
                      <a:pt x="258" y="35"/>
                      <a:pt x="255" y="33"/>
                      <a:pt x="252" y="35"/>
                    </a:cubicBezTo>
                    <a:cubicBezTo>
                      <a:pt x="237" y="41"/>
                      <a:pt x="222" y="48"/>
                      <a:pt x="208" y="57"/>
                    </a:cubicBezTo>
                    <a:cubicBezTo>
                      <a:pt x="205" y="58"/>
                      <a:pt x="204" y="62"/>
                      <a:pt x="206" y="65"/>
                    </a:cubicBezTo>
                    <a:cubicBezTo>
                      <a:pt x="208" y="68"/>
                      <a:pt x="211" y="69"/>
                      <a:pt x="214" y="67"/>
                    </a:cubicBezTo>
                    <a:moveTo>
                      <a:pt x="139" y="123"/>
                    </a:moveTo>
                    <a:cubicBezTo>
                      <a:pt x="150" y="112"/>
                      <a:pt x="162" y="102"/>
                      <a:pt x="175" y="93"/>
                    </a:cubicBezTo>
                    <a:cubicBezTo>
                      <a:pt x="178" y="91"/>
                      <a:pt x="178" y="87"/>
                      <a:pt x="176" y="84"/>
                    </a:cubicBezTo>
                    <a:cubicBezTo>
                      <a:pt x="174" y="82"/>
                      <a:pt x="170" y="81"/>
                      <a:pt x="168" y="83"/>
                    </a:cubicBezTo>
                    <a:cubicBezTo>
                      <a:pt x="155" y="93"/>
                      <a:pt x="142" y="103"/>
                      <a:pt x="131" y="114"/>
                    </a:cubicBezTo>
                    <a:cubicBezTo>
                      <a:pt x="128" y="117"/>
                      <a:pt x="128" y="121"/>
                      <a:pt x="130" y="123"/>
                    </a:cubicBezTo>
                    <a:cubicBezTo>
                      <a:pt x="133" y="125"/>
                      <a:pt x="137" y="125"/>
                      <a:pt x="139" y="123"/>
                    </a:cubicBezTo>
                    <a:moveTo>
                      <a:pt x="79" y="195"/>
                    </a:moveTo>
                    <a:cubicBezTo>
                      <a:pt x="87" y="182"/>
                      <a:pt x="97" y="169"/>
                      <a:pt x="107" y="157"/>
                    </a:cubicBezTo>
                    <a:cubicBezTo>
                      <a:pt x="109" y="155"/>
                      <a:pt x="108" y="151"/>
                      <a:pt x="106" y="149"/>
                    </a:cubicBezTo>
                    <a:cubicBezTo>
                      <a:pt x="103" y="147"/>
                      <a:pt x="100" y="147"/>
                      <a:pt x="97" y="150"/>
                    </a:cubicBezTo>
                    <a:cubicBezTo>
                      <a:pt x="87" y="162"/>
                      <a:pt x="77" y="175"/>
                      <a:pt x="69" y="189"/>
                    </a:cubicBezTo>
                    <a:cubicBezTo>
                      <a:pt x="67" y="191"/>
                      <a:pt x="68" y="195"/>
                      <a:pt x="70" y="197"/>
                    </a:cubicBezTo>
                    <a:cubicBezTo>
                      <a:pt x="73" y="199"/>
                      <a:pt x="77" y="198"/>
                      <a:pt x="79" y="195"/>
                    </a:cubicBezTo>
                    <a:moveTo>
                      <a:pt x="36" y="279"/>
                    </a:moveTo>
                    <a:cubicBezTo>
                      <a:pt x="42" y="264"/>
                      <a:pt x="48" y="250"/>
                      <a:pt x="55" y="236"/>
                    </a:cubicBezTo>
                    <a:cubicBezTo>
                      <a:pt x="57" y="233"/>
                      <a:pt x="55" y="229"/>
                      <a:pt x="52" y="228"/>
                    </a:cubicBezTo>
                    <a:cubicBezTo>
                      <a:pt x="49" y="227"/>
                      <a:pt x="46" y="228"/>
                      <a:pt x="44" y="231"/>
                    </a:cubicBezTo>
                    <a:cubicBezTo>
                      <a:pt x="37" y="245"/>
                      <a:pt x="31" y="260"/>
                      <a:pt x="25" y="275"/>
                    </a:cubicBezTo>
                    <a:cubicBezTo>
                      <a:pt x="24" y="278"/>
                      <a:pt x="26" y="282"/>
                      <a:pt x="29" y="283"/>
                    </a:cubicBezTo>
                    <a:cubicBezTo>
                      <a:pt x="32" y="284"/>
                      <a:pt x="35" y="282"/>
                      <a:pt x="36" y="279"/>
                    </a:cubicBezTo>
                    <a:moveTo>
                      <a:pt x="15" y="371"/>
                    </a:moveTo>
                    <a:cubicBezTo>
                      <a:pt x="17" y="355"/>
                      <a:pt x="19" y="340"/>
                      <a:pt x="23" y="324"/>
                    </a:cubicBezTo>
                    <a:cubicBezTo>
                      <a:pt x="24" y="321"/>
                      <a:pt x="22" y="318"/>
                      <a:pt x="19" y="317"/>
                    </a:cubicBezTo>
                    <a:cubicBezTo>
                      <a:pt x="15" y="317"/>
                      <a:pt x="12" y="319"/>
                      <a:pt x="11" y="322"/>
                    </a:cubicBezTo>
                    <a:cubicBezTo>
                      <a:pt x="8" y="337"/>
                      <a:pt x="5" y="353"/>
                      <a:pt x="3" y="369"/>
                    </a:cubicBezTo>
                    <a:cubicBezTo>
                      <a:pt x="3" y="373"/>
                      <a:pt x="5" y="376"/>
                      <a:pt x="8" y="376"/>
                    </a:cubicBezTo>
                    <a:cubicBezTo>
                      <a:pt x="12" y="377"/>
                      <a:pt x="15" y="374"/>
                      <a:pt x="15" y="371"/>
                    </a:cubicBezTo>
                    <a:moveTo>
                      <a:pt x="15" y="465"/>
                    </a:moveTo>
                    <a:cubicBezTo>
                      <a:pt x="13" y="449"/>
                      <a:pt x="12" y="434"/>
                      <a:pt x="12" y="418"/>
                    </a:cubicBezTo>
                    <a:cubicBezTo>
                      <a:pt x="12" y="415"/>
                      <a:pt x="10" y="412"/>
                      <a:pt x="6" y="412"/>
                    </a:cubicBezTo>
                    <a:cubicBezTo>
                      <a:pt x="3" y="412"/>
                      <a:pt x="0" y="415"/>
                      <a:pt x="0" y="418"/>
                    </a:cubicBezTo>
                    <a:cubicBezTo>
                      <a:pt x="0" y="434"/>
                      <a:pt x="1" y="450"/>
                      <a:pt x="3" y="466"/>
                    </a:cubicBezTo>
                    <a:cubicBezTo>
                      <a:pt x="3" y="470"/>
                      <a:pt x="6" y="472"/>
                      <a:pt x="10" y="472"/>
                    </a:cubicBezTo>
                    <a:cubicBezTo>
                      <a:pt x="13" y="471"/>
                      <a:pt x="15" y="468"/>
                      <a:pt x="15" y="465"/>
                    </a:cubicBezTo>
                    <a:moveTo>
                      <a:pt x="37" y="556"/>
                    </a:moveTo>
                    <a:cubicBezTo>
                      <a:pt x="31" y="542"/>
                      <a:pt x="27" y="527"/>
                      <a:pt x="23" y="511"/>
                    </a:cubicBezTo>
                    <a:cubicBezTo>
                      <a:pt x="22" y="508"/>
                      <a:pt x="19" y="506"/>
                      <a:pt x="16" y="507"/>
                    </a:cubicBezTo>
                    <a:cubicBezTo>
                      <a:pt x="13" y="508"/>
                      <a:pt x="11" y="511"/>
                      <a:pt x="12" y="514"/>
                    </a:cubicBezTo>
                    <a:cubicBezTo>
                      <a:pt x="15" y="530"/>
                      <a:pt x="20" y="545"/>
                      <a:pt x="25" y="560"/>
                    </a:cubicBezTo>
                    <a:cubicBezTo>
                      <a:pt x="27" y="564"/>
                      <a:pt x="30" y="565"/>
                      <a:pt x="33" y="564"/>
                    </a:cubicBezTo>
                    <a:cubicBezTo>
                      <a:pt x="36" y="563"/>
                      <a:pt x="38" y="559"/>
                      <a:pt x="37" y="556"/>
                    </a:cubicBezTo>
                    <a:moveTo>
                      <a:pt x="79" y="640"/>
                    </a:moveTo>
                    <a:cubicBezTo>
                      <a:pt x="70" y="627"/>
                      <a:pt x="63" y="614"/>
                      <a:pt x="55" y="600"/>
                    </a:cubicBezTo>
                    <a:cubicBezTo>
                      <a:pt x="54" y="597"/>
                      <a:pt x="50" y="595"/>
                      <a:pt x="47" y="597"/>
                    </a:cubicBezTo>
                    <a:cubicBezTo>
                      <a:pt x="44" y="598"/>
                      <a:pt x="43" y="602"/>
                      <a:pt x="45" y="605"/>
                    </a:cubicBezTo>
                    <a:cubicBezTo>
                      <a:pt x="52" y="619"/>
                      <a:pt x="60" y="633"/>
                      <a:pt x="69" y="647"/>
                    </a:cubicBezTo>
                    <a:cubicBezTo>
                      <a:pt x="71" y="650"/>
                      <a:pt x="75" y="650"/>
                      <a:pt x="77" y="649"/>
                    </a:cubicBezTo>
                    <a:cubicBezTo>
                      <a:pt x="80" y="647"/>
                      <a:pt x="81" y="643"/>
                      <a:pt x="79" y="640"/>
                    </a:cubicBezTo>
                    <a:moveTo>
                      <a:pt x="140" y="712"/>
                    </a:moveTo>
                    <a:cubicBezTo>
                      <a:pt x="128" y="701"/>
                      <a:pt x="117" y="690"/>
                      <a:pt x="107" y="678"/>
                    </a:cubicBezTo>
                    <a:cubicBezTo>
                      <a:pt x="105" y="675"/>
                      <a:pt x="101" y="675"/>
                      <a:pt x="99" y="677"/>
                    </a:cubicBezTo>
                    <a:cubicBezTo>
                      <a:pt x="96" y="679"/>
                      <a:pt x="96" y="683"/>
                      <a:pt x="98" y="686"/>
                    </a:cubicBezTo>
                    <a:cubicBezTo>
                      <a:pt x="108" y="698"/>
                      <a:pt x="120" y="710"/>
                      <a:pt x="131" y="721"/>
                    </a:cubicBezTo>
                    <a:cubicBezTo>
                      <a:pt x="134" y="723"/>
                      <a:pt x="138" y="723"/>
                      <a:pt x="140" y="721"/>
                    </a:cubicBezTo>
                    <a:cubicBezTo>
                      <a:pt x="142" y="718"/>
                      <a:pt x="142" y="715"/>
                      <a:pt x="140" y="712"/>
                    </a:cubicBezTo>
                    <a:moveTo>
                      <a:pt x="215" y="768"/>
                    </a:moveTo>
                    <a:cubicBezTo>
                      <a:pt x="201" y="761"/>
                      <a:pt x="188" y="752"/>
                      <a:pt x="176" y="743"/>
                    </a:cubicBezTo>
                    <a:cubicBezTo>
                      <a:pt x="173" y="741"/>
                      <a:pt x="169" y="741"/>
                      <a:pt x="167" y="744"/>
                    </a:cubicBezTo>
                    <a:cubicBezTo>
                      <a:pt x="165" y="746"/>
                      <a:pt x="166" y="750"/>
                      <a:pt x="168" y="752"/>
                    </a:cubicBezTo>
                    <a:cubicBezTo>
                      <a:pt x="181" y="762"/>
                      <a:pt x="195" y="771"/>
                      <a:pt x="209" y="779"/>
                    </a:cubicBezTo>
                    <a:cubicBezTo>
                      <a:pt x="212" y="780"/>
                      <a:pt x="216" y="779"/>
                      <a:pt x="217" y="777"/>
                    </a:cubicBezTo>
                    <a:cubicBezTo>
                      <a:pt x="219" y="774"/>
                      <a:pt x="218" y="770"/>
                      <a:pt x="215" y="768"/>
                    </a:cubicBezTo>
                    <a:moveTo>
                      <a:pt x="301" y="806"/>
                    </a:moveTo>
                    <a:cubicBezTo>
                      <a:pt x="286" y="801"/>
                      <a:pt x="271" y="796"/>
                      <a:pt x="257" y="790"/>
                    </a:cubicBezTo>
                    <a:cubicBezTo>
                      <a:pt x="254" y="788"/>
                      <a:pt x="250" y="790"/>
                      <a:pt x="249" y="793"/>
                    </a:cubicBezTo>
                    <a:cubicBezTo>
                      <a:pt x="248" y="796"/>
                      <a:pt x="249" y="799"/>
                      <a:pt x="252" y="801"/>
                    </a:cubicBezTo>
                    <a:cubicBezTo>
                      <a:pt x="267" y="807"/>
                      <a:pt x="282" y="812"/>
                      <a:pt x="298" y="817"/>
                    </a:cubicBezTo>
                    <a:cubicBezTo>
                      <a:pt x="301" y="818"/>
                      <a:pt x="304" y="816"/>
                      <a:pt x="305" y="813"/>
                    </a:cubicBezTo>
                    <a:cubicBezTo>
                      <a:pt x="306" y="810"/>
                      <a:pt x="305" y="807"/>
                      <a:pt x="301" y="806"/>
                    </a:cubicBezTo>
                    <a:moveTo>
                      <a:pt x="394" y="822"/>
                    </a:moveTo>
                    <a:cubicBezTo>
                      <a:pt x="378" y="821"/>
                      <a:pt x="362" y="819"/>
                      <a:pt x="347" y="816"/>
                    </a:cubicBezTo>
                    <a:cubicBezTo>
                      <a:pt x="344" y="816"/>
                      <a:pt x="341" y="818"/>
                      <a:pt x="340" y="821"/>
                    </a:cubicBezTo>
                    <a:cubicBezTo>
                      <a:pt x="340" y="825"/>
                      <a:pt x="342" y="828"/>
                      <a:pt x="345" y="828"/>
                    </a:cubicBezTo>
                    <a:cubicBezTo>
                      <a:pt x="361" y="831"/>
                      <a:pt x="377" y="833"/>
                      <a:pt x="393" y="834"/>
                    </a:cubicBezTo>
                    <a:cubicBezTo>
                      <a:pt x="397" y="834"/>
                      <a:pt x="399" y="831"/>
                      <a:pt x="400" y="828"/>
                    </a:cubicBezTo>
                    <a:cubicBezTo>
                      <a:pt x="400" y="825"/>
                      <a:pt x="397" y="822"/>
                      <a:pt x="394" y="822"/>
                    </a:cubicBezTo>
                    <a:moveTo>
                      <a:pt x="488" y="816"/>
                    </a:moveTo>
                    <a:cubicBezTo>
                      <a:pt x="472" y="819"/>
                      <a:pt x="457" y="821"/>
                      <a:pt x="441" y="822"/>
                    </a:cubicBezTo>
                    <a:cubicBezTo>
                      <a:pt x="438" y="822"/>
                      <a:pt x="435" y="825"/>
                      <a:pt x="435" y="828"/>
                    </a:cubicBezTo>
                    <a:cubicBezTo>
                      <a:pt x="436" y="831"/>
                      <a:pt x="438" y="834"/>
                      <a:pt x="442" y="834"/>
                    </a:cubicBezTo>
                    <a:cubicBezTo>
                      <a:pt x="458" y="833"/>
                      <a:pt x="474" y="831"/>
                      <a:pt x="490" y="828"/>
                    </a:cubicBezTo>
                    <a:cubicBezTo>
                      <a:pt x="493" y="828"/>
                      <a:pt x="495" y="824"/>
                      <a:pt x="495" y="821"/>
                    </a:cubicBezTo>
                    <a:cubicBezTo>
                      <a:pt x="494" y="818"/>
                      <a:pt x="491" y="816"/>
                      <a:pt x="488" y="816"/>
                    </a:cubicBezTo>
                    <a:moveTo>
                      <a:pt x="578" y="789"/>
                    </a:moveTo>
                    <a:cubicBezTo>
                      <a:pt x="564" y="796"/>
                      <a:pt x="549" y="801"/>
                      <a:pt x="534" y="805"/>
                    </a:cubicBezTo>
                    <a:cubicBezTo>
                      <a:pt x="530" y="806"/>
                      <a:pt x="529" y="810"/>
                      <a:pt x="530" y="813"/>
                    </a:cubicBezTo>
                    <a:cubicBezTo>
                      <a:pt x="531" y="816"/>
                      <a:pt x="534" y="818"/>
                      <a:pt x="537" y="817"/>
                    </a:cubicBezTo>
                    <a:cubicBezTo>
                      <a:pt x="553" y="812"/>
                      <a:pt x="568" y="807"/>
                      <a:pt x="583" y="800"/>
                    </a:cubicBezTo>
                    <a:cubicBezTo>
                      <a:pt x="586" y="799"/>
                      <a:pt x="587" y="796"/>
                      <a:pt x="586" y="792"/>
                    </a:cubicBezTo>
                    <a:cubicBezTo>
                      <a:pt x="584" y="789"/>
                      <a:pt x="581" y="788"/>
                      <a:pt x="578" y="789"/>
                    </a:cubicBezTo>
                    <a:moveTo>
                      <a:pt x="659" y="742"/>
                    </a:moveTo>
                    <a:cubicBezTo>
                      <a:pt x="647" y="752"/>
                      <a:pt x="634" y="760"/>
                      <a:pt x="620" y="768"/>
                    </a:cubicBezTo>
                    <a:cubicBezTo>
                      <a:pt x="617" y="770"/>
                      <a:pt x="616" y="774"/>
                      <a:pt x="618" y="776"/>
                    </a:cubicBezTo>
                    <a:cubicBezTo>
                      <a:pt x="619" y="779"/>
                      <a:pt x="623" y="780"/>
                      <a:pt x="626" y="779"/>
                    </a:cubicBezTo>
                    <a:cubicBezTo>
                      <a:pt x="640" y="770"/>
                      <a:pt x="653" y="762"/>
                      <a:pt x="666" y="752"/>
                    </a:cubicBezTo>
                    <a:cubicBezTo>
                      <a:pt x="669" y="750"/>
                      <a:pt x="670" y="746"/>
                      <a:pt x="668" y="744"/>
                    </a:cubicBezTo>
                    <a:cubicBezTo>
                      <a:pt x="666" y="741"/>
                      <a:pt x="662" y="740"/>
                      <a:pt x="659" y="742"/>
                    </a:cubicBezTo>
                    <a:moveTo>
                      <a:pt x="728" y="678"/>
                    </a:moveTo>
                    <a:cubicBezTo>
                      <a:pt x="717" y="690"/>
                      <a:pt x="707" y="701"/>
                      <a:pt x="695" y="712"/>
                    </a:cubicBezTo>
                    <a:cubicBezTo>
                      <a:pt x="693" y="714"/>
                      <a:pt x="693" y="718"/>
                      <a:pt x="695" y="720"/>
                    </a:cubicBezTo>
                    <a:cubicBezTo>
                      <a:pt x="697" y="723"/>
                      <a:pt x="701" y="723"/>
                      <a:pt x="703" y="721"/>
                    </a:cubicBezTo>
                    <a:cubicBezTo>
                      <a:pt x="715" y="710"/>
                      <a:pt x="726" y="698"/>
                      <a:pt x="737" y="685"/>
                    </a:cubicBezTo>
                    <a:cubicBezTo>
                      <a:pt x="739" y="683"/>
                      <a:pt x="739" y="679"/>
                      <a:pt x="736" y="677"/>
                    </a:cubicBezTo>
                    <a:cubicBezTo>
                      <a:pt x="733" y="675"/>
                      <a:pt x="730" y="675"/>
                      <a:pt x="728" y="678"/>
                    </a:cubicBezTo>
                    <a:moveTo>
                      <a:pt x="779" y="599"/>
                    </a:moveTo>
                    <a:cubicBezTo>
                      <a:pt x="772" y="613"/>
                      <a:pt x="764" y="627"/>
                      <a:pt x="756" y="640"/>
                    </a:cubicBezTo>
                    <a:cubicBezTo>
                      <a:pt x="754" y="643"/>
                      <a:pt x="755" y="646"/>
                      <a:pt x="757" y="648"/>
                    </a:cubicBezTo>
                    <a:cubicBezTo>
                      <a:pt x="760" y="650"/>
                      <a:pt x="764" y="649"/>
                      <a:pt x="766" y="647"/>
                    </a:cubicBezTo>
                    <a:cubicBezTo>
                      <a:pt x="775" y="633"/>
                      <a:pt x="783" y="619"/>
                      <a:pt x="790" y="605"/>
                    </a:cubicBezTo>
                    <a:cubicBezTo>
                      <a:pt x="792" y="602"/>
                      <a:pt x="790" y="598"/>
                      <a:pt x="787" y="597"/>
                    </a:cubicBezTo>
                    <a:cubicBezTo>
                      <a:pt x="784" y="595"/>
                      <a:pt x="781" y="596"/>
                      <a:pt x="779" y="599"/>
                    </a:cubicBezTo>
                    <a:moveTo>
                      <a:pt x="811" y="511"/>
                    </a:moveTo>
                    <a:cubicBezTo>
                      <a:pt x="808" y="526"/>
                      <a:pt x="803" y="541"/>
                      <a:pt x="798" y="556"/>
                    </a:cubicBezTo>
                    <a:cubicBezTo>
                      <a:pt x="797" y="559"/>
                      <a:pt x="798" y="563"/>
                      <a:pt x="802" y="564"/>
                    </a:cubicBezTo>
                    <a:cubicBezTo>
                      <a:pt x="805" y="565"/>
                      <a:pt x="808" y="563"/>
                      <a:pt x="809" y="560"/>
                    </a:cubicBezTo>
                    <a:cubicBezTo>
                      <a:pt x="815" y="545"/>
                      <a:pt x="819" y="529"/>
                      <a:pt x="823" y="514"/>
                    </a:cubicBezTo>
                    <a:cubicBezTo>
                      <a:pt x="824" y="510"/>
                      <a:pt x="822" y="507"/>
                      <a:pt x="819" y="506"/>
                    </a:cubicBezTo>
                    <a:cubicBezTo>
                      <a:pt x="815" y="506"/>
                      <a:pt x="812" y="508"/>
                      <a:pt x="811" y="51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38"/>
              <p:cNvSpPr>
                <a:spLocks noEditPoints="1"/>
              </p:cNvSpPr>
              <p:nvPr/>
            </p:nvSpPr>
            <p:spPr bwMode="auto">
              <a:xfrm>
                <a:off x="6690644" y="4442396"/>
                <a:ext cx="1433513" cy="1435100"/>
              </a:xfrm>
              <a:custGeom>
                <a:avLst/>
                <a:gdLst>
                  <a:gd name="T0" fmla="*/ 846 w 855"/>
                  <a:gd name="T1" fmla="*/ 481 h 856"/>
                  <a:gd name="T2" fmla="*/ 849 w 855"/>
                  <a:gd name="T3" fmla="*/ 421 h 856"/>
                  <a:gd name="T4" fmla="*/ 847 w 855"/>
                  <a:gd name="T5" fmla="*/ 386 h 856"/>
                  <a:gd name="T6" fmla="*/ 833 w 855"/>
                  <a:gd name="T7" fmla="*/ 334 h 856"/>
                  <a:gd name="T8" fmla="*/ 831 w 855"/>
                  <a:gd name="T9" fmla="*/ 286 h 856"/>
                  <a:gd name="T10" fmla="*/ 752 w 855"/>
                  <a:gd name="T11" fmla="*/ 168 h 856"/>
                  <a:gd name="T12" fmla="*/ 762 w 855"/>
                  <a:gd name="T13" fmla="*/ 160 h 856"/>
                  <a:gd name="T14" fmla="*/ 721 w 855"/>
                  <a:gd name="T15" fmla="*/ 133 h 856"/>
                  <a:gd name="T16" fmla="*/ 685 w 855"/>
                  <a:gd name="T17" fmla="*/ 94 h 856"/>
                  <a:gd name="T18" fmla="*/ 656 w 855"/>
                  <a:gd name="T19" fmla="*/ 73 h 856"/>
                  <a:gd name="T20" fmla="*/ 607 w 855"/>
                  <a:gd name="T21" fmla="*/ 53 h 856"/>
                  <a:gd name="T22" fmla="*/ 568 w 855"/>
                  <a:gd name="T23" fmla="*/ 23 h 856"/>
                  <a:gd name="T24" fmla="*/ 427 w 855"/>
                  <a:gd name="T25" fmla="*/ 12 h 856"/>
                  <a:gd name="T26" fmla="*/ 475 w 855"/>
                  <a:gd name="T27" fmla="*/ 2 h 856"/>
                  <a:gd name="T28" fmla="*/ 427 w 855"/>
                  <a:gd name="T29" fmla="*/ 12 h 856"/>
                  <a:gd name="T30" fmla="*/ 379 w 855"/>
                  <a:gd name="T31" fmla="*/ 2 h 856"/>
                  <a:gd name="T32" fmla="*/ 334 w 855"/>
                  <a:gd name="T33" fmla="*/ 22 h 856"/>
                  <a:gd name="T34" fmla="*/ 286 w 855"/>
                  <a:gd name="T35" fmla="*/ 24 h 856"/>
                  <a:gd name="T36" fmla="*/ 168 w 855"/>
                  <a:gd name="T37" fmla="*/ 103 h 856"/>
                  <a:gd name="T38" fmla="*/ 160 w 855"/>
                  <a:gd name="T39" fmla="*/ 93 h 856"/>
                  <a:gd name="T40" fmla="*/ 133 w 855"/>
                  <a:gd name="T41" fmla="*/ 134 h 856"/>
                  <a:gd name="T42" fmla="*/ 94 w 855"/>
                  <a:gd name="T43" fmla="*/ 170 h 856"/>
                  <a:gd name="T44" fmla="*/ 73 w 855"/>
                  <a:gd name="T45" fmla="*/ 198 h 856"/>
                  <a:gd name="T46" fmla="*/ 52 w 855"/>
                  <a:gd name="T47" fmla="*/ 248 h 856"/>
                  <a:gd name="T48" fmla="*/ 23 w 855"/>
                  <a:gd name="T49" fmla="*/ 287 h 856"/>
                  <a:gd name="T50" fmla="*/ 22 w 855"/>
                  <a:gd name="T51" fmla="*/ 336 h 856"/>
                  <a:gd name="T52" fmla="*/ 9 w 855"/>
                  <a:gd name="T53" fmla="*/ 375 h 856"/>
                  <a:gd name="T54" fmla="*/ 6 w 855"/>
                  <a:gd name="T55" fmla="*/ 434 h 856"/>
                  <a:gd name="T56" fmla="*/ 8 w 855"/>
                  <a:gd name="T57" fmla="*/ 469 h 856"/>
                  <a:gd name="T58" fmla="*/ 22 w 855"/>
                  <a:gd name="T59" fmla="*/ 521 h 856"/>
                  <a:gd name="T60" fmla="*/ 27 w 855"/>
                  <a:gd name="T61" fmla="*/ 562 h 856"/>
                  <a:gd name="T62" fmla="*/ 53 w 855"/>
                  <a:gd name="T63" fmla="*/ 608 h 856"/>
                  <a:gd name="T64" fmla="*/ 65 w 855"/>
                  <a:gd name="T65" fmla="*/ 656 h 856"/>
                  <a:gd name="T66" fmla="*/ 168 w 855"/>
                  <a:gd name="T67" fmla="*/ 753 h 856"/>
                  <a:gd name="T68" fmla="*/ 161 w 855"/>
                  <a:gd name="T69" fmla="*/ 762 h 856"/>
                  <a:gd name="T70" fmla="*/ 206 w 855"/>
                  <a:gd name="T71" fmla="*/ 780 h 856"/>
                  <a:gd name="T72" fmla="*/ 250 w 855"/>
                  <a:gd name="T73" fmla="*/ 811 h 856"/>
                  <a:gd name="T74" fmla="*/ 283 w 855"/>
                  <a:gd name="T75" fmla="*/ 824 h 856"/>
                  <a:gd name="T76" fmla="*/ 335 w 855"/>
                  <a:gd name="T77" fmla="*/ 833 h 856"/>
                  <a:gd name="T78" fmla="*/ 375 w 855"/>
                  <a:gd name="T79" fmla="*/ 846 h 856"/>
                  <a:gd name="T80" fmla="*/ 434 w 855"/>
                  <a:gd name="T81" fmla="*/ 850 h 856"/>
                  <a:gd name="T82" fmla="*/ 474 w 855"/>
                  <a:gd name="T83" fmla="*/ 841 h 856"/>
                  <a:gd name="T84" fmla="*/ 527 w 855"/>
                  <a:gd name="T85" fmla="*/ 838 h 856"/>
                  <a:gd name="T86" fmla="*/ 565 w 855"/>
                  <a:gd name="T87" fmla="*/ 820 h 856"/>
                  <a:gd name="T88" fmla="*/ 616 w 855"/>
                  <a:gd name="T89" fmla="*/ 805 h 856"/>
                  <a:gd name="T90" fmla="*/ 649 w 855"/>
                  <a:gd name="T91" fmla="*/ 780 h 856"/>
                  <a:gd name="T92" fmla="*/ 695 w 855"/>
                  <a:gd name="T93" fmla="*/ 754 h 856"/>
                  <a:gd name="T94" fmla="*/ 722 w 855"/>
                  <a:gd name="T95" fmla="*/ 730 h 856"/>
                  <a:gd name="T96" fmla="*/ 753 w 855"/>
                  <a:gd name="T97" fmla="*/ 687 h 856"/>
                  <a:gd name="T98" fmla="*/ 782 w 855"/>
                  <a:gd name="T99" fmla="*/ 657 h 856"/>
                  <a:gd name="T100" fmla="*/ 802 w 855"/>
                  <a:gd name="T101" fmla="*/ 608 h 856"/>
                  <a:gd name="T102" fmla="*/ 832 w 855"/>
                  <a:gd name="T103" fmla="*/ 569 h 856"/>
                  <a:gd name="T104" fmla="*/ 833 w 855"/>
                  <a:gd name="T105" fmla="*/ 52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55" h="856">
                    <a:moveTo>
                      <a:pt x="843" y="427"/>
                    </a:moveTo>
                    <a:cubicBezTo>
                      <a:pt x="843" y="428"/>
                      <a:pt x="843" y="428"/>
                      <a:pt x="843" y="428"/>
                    </a:cubicBezTo>
                    <a:cubicBezTo>
                      <a:pt x="843" y="443"/>
                      <a:pt x="843" y="459"/>
                      <a:pt x="841" y="474"/>
                    </a:cubicBezTo>
                    <a:cubicBezTo>
                      <a:pt x="840" y="478"/>
                      <a:pt x="843" y="480"/>
                      <a:pt x="846" y="481"/>
                    </a:cubicBezTo>
                    <a:cubicBezTo>
                      <a:pt x="849" y="481"/>
                      <a:pt x="852" y="479"/>
                      <a:pt x="853" y="476"/>
                    </a:cubicBezTo>
                    <a:cubicBezTo>
                      <a:pt x="855" y="460"/>
                      <a:pt x="855" y="444"/>
                      <a:pt x="855" y="428"/>
                    </a:cubicBezTo>
                    <a:cubicBezTo>
                      <a:pt x="855" y="427"/>
                      <a:pt x="855" y="427"/>
                      <a:pt x="855" y="427"/>
                    </a:cubicBezTo>
                    <a:cubicBezTo>
                      <a:pt x="855" y="423"/>
                      <a:pt x="853" y="421"/>
                      <a:pt x="849" y="421"/>
                    </a:cubicBezTo>
                    <a:cubicBezTo>
                      <a:pt x="846" y="421"/>
                      <a:pt x="843" y="423"/>
                      <a:pt x="843" y="427"/>
                    </a:cubicBezTo>
                    <a:moveTo>
                      <a:pt x="833" y="334"/>
                    </a:moveTo>
                    <a:cubicBezTo>
                      <a:pt x="836" y="349"/>
                      <a:pt x="839" y="365"/>
                      <a:pt x="841" y="380"/>
                    </a:cubicBezTo>
                    <a:cubicBezTo>
                      <a:pt x="841" y="384"/>
                      <a:pt x="844" y="386"/>
                      <a:pt x="847" y="386"/>
                    </a:cubicBezTo>
                    <a:cubicBezTo>
                      <a:pt x="851" y="385"/>
                      <a:pt x="853" y="382"/>
                      <a:pt x="853" y="379"/>
                    </a:cubicBezTo>
                    <a:cubicBezTo>
                      <a:pt x="851" y="363"/>
                      <a:pt x="848" y="347"/>
                      <a:pt x="845" y="332"/>
                    </a:cubicBezTo>
                    <a:cubicBezTo>
                      <a:pt x="844" y="328"/>
                      <a:pt x="841" y="326"/>
                      <a:pt x="837" y="327"/>
                    </a:cubicBezTo>
                    <a:cubicBezTo>
                      <a:pt x="834" y="328"/>
                      <a:pt x="832" y="331"/>
                      <a:pt x="833" y="334"/>
                    </a:cubicBezTo>
                    <a:moveTo>
                      <a:pt x="802" y="246"/>
                    </a:moveTo>
                    <a:cubicBezTo>
                      <a:pt x="809" y="260"/>
                      <a:pt x="815" y="275"/>
                      <a:pt x="820" y="289"/>
                    </a:cubicBezTo>
                    <a:cubicBezTo>
                      <a:pt x="821" y="293"/>
                      <a:pt x="824" y="294"/>
                      <a:pt x="828" y="293"/>
                    </a:cubicBezTo>
                    <a:cubicBezTo>
                      <a:pt x="831" y="292"/>
                      <a:pt x="832" y="289"/>
                      <a:pt x="831" y="286"/>
                    </a:cubicBezTo>
                    <a:cubicBezTo>
                      <a:pt x="826" y="270"/>
                      <a:pt x="820" y="256"/>
                      <a:pt x="813" y="241"/>
                    </a:cubicBezTo>
                    <a:cubicBezTo>
                      <a:pt x="811" y="238"/>
                      <a:pt x="808" y="237"/>
                      <a:pt x="805" y="238"/>
                    </a:cubicBezTo>
                    <a:cubicBezTo>
                      <a:pt x="802" y="240"/>
                      <a:pt x="801" y="243"/>
                      <a:pt x="802" y="246"/>
                    </a:cubicBezTo>
                    <a:moveTo>
                      <a:pt x="752" y="168"/>
                    </a:moveTo>
                    <a:cubicBezTo>
                      <a:pt x="762" y="180"/>
                      <a:pt x="771" y="193"/>
                      <a:pt x="779" y="206"/>
                    </a:cubicBezTo>
                    <a:cubicBezTo>
                      <a:pt x="781" y="209"/>
                      <a:pt x="785" y="209"/>
                      <a:pt x="788" y="208"/>
                    </a:cubicBezTo>
                    <a:cubicBezTo>
                      <a:pt x="790" y="206"/>
                      <a:pt x="791" y="202"/>
                      <a:pt x="789" y="199"/>
                    </a:cubicBezTo>
                    <a:cubicBezTo>
                      <a:pt x="781" y="186"/>
                      <a:pt x="772" y="173"/>
                      <a:pt x="762" y="160"/>
                    </a:cubicBezTo>
                    <a:cubicBezTo>
                      <a:pt x="760" y="158"/>
                      <a:pt x="756" y="157"/>
                      <a:pt x="753" y="159"/>
                    </a:cubicBezTo>
                    <a:cubicBezTo>
                      <a:pt x="751" y="161"/>
                      <a:pt x="750" y="165"/>
                      <a:pt x="752" y="168"/>
                    </a:cubicBezTo>
                    <a:moveTo>
                      <a:pt x="686" y="102"/>
                    </a:moveTo>
                    <a:cubicBezTo>
                      <a:pt x="698" y="112"/>
                      <a:pt x="710" y="122"/>
                      <a:pt x="721" y="133"/>
                    </a:cubicBezTo>
                    <a:cubicBezTo>
                      <a:pt x="723" y="135"/>
                      <a:pt x="727" y="135"/>
                      <a:pt x="730" y="133"/>
                    </a:cubicBezTo>
                    <a:cubicBezTo>
                      <a:pt x="732" y="131"/>
                      <a:pt x="732" y="127"/>
                      <a:pt x="730" y="125"/>
                    </a:cubicBezTo>
                    <a:cubicBezTo>
                      <a:pt x="718" y="113"/>
                      <a:pt x="706" y="103"/>
                      <a:pt x="694" y="93"/>
                    </a:cubicBezTo>
                    <a:cubicBezTo>
                      <a:pt x="691" y="91"/>
                      <a:pt x="687" y="91"/>
                      <a:pt x="685" y="94"/>
                    </a:cubicBezTo>
                    <a:cubicBezTo>
                      <a:pt x="683" y="96"/>
                      <a:pt x="684" y="100"/>
                      <a:pt x="686" y="102"/>
                    </a:cubicBezTo>
                    <a:moveTo>
                      <a:pt x="607" y="53"/>
                    </a:moveTo>
                    <a:cubicBezTo>
                      <a:pt x="621" y="59"/>
                      <a:pt x="635" y="67"/>
                      <a:pt x="648" y="75"/>
                    </a:cubicBezTo>
                    <a:cubicBezTo>
                      <a:pt x="651" y="77"/>
                      <a:pt x="655" y="76"/>
                      <a:pt x="656" y="73"/>
                    </a:cubicBezTo>
                    <a:cubicBezTo>
                      <a:pt x="658" y="70"/>
                      <a:pt x="657" y="67"/>
                      <a:pt x="655" y="65"/>
                    </a:cubicBezTo>
                    <a:cubicBezTo>
                      <a:pt x="641" y="56"/>
                      <a:pt x="627" y="49"/>
                      <a:pt x="613" y="42"/>
                    </a:cubicBezTo>
                    <a:cubicBezTo>
                      <a:pt x="610" y="40"/>
                      <a:pt x="606" y="42"/>
                      <a:pt x="605" y="45"/>
                    </a:cubicBezTo>
                    <a:cubicBezTo>
                      <a:pt x="603" y="48"/>
                      <a:pt x="604" y="51"/>
                      <a:pt x="607" y="53"/>
                    </a:cubicBezTo>
                    <a:moveTo>
                      <a:pt x="519" y="22"/>
                    </a:moveTo>
                    <a:cubicBezTo>
                      <a:pt x="535" y="25"/>
                      <a:pt x="550" y="30"/>
                      <a:pt x="564" y="35"/>
                    </a:cubicBezTo>
                    <a:cubicBezTo>
                      <a:pt x="567" y="36"/>
                      <a:pt x="571" y="34"/>
                      <a:pt x="572" y="31"/>
                    </a:cubicBezTo>
                    <a:cubicBezTo>
                      <a:pt x="573" y="28"/>
                      <a:pt x="571" y="25"/>
                      <a:pt x="568" y="23"/>
                    </a:cubicBezTo>
                    <a:cubicBezTo>
                      <a:pt x="553" y="18"/>
                      <a:pt x="538" y="14"/>
                      <a:pt x="522" y="10"/>
                    </a:cubicBezTo>
                    <a:cubicBezTo>
                      <a:pt x="519" y="10"/>
                      <a:pt x="516" y="12"/>
                      <a:pt x="515" y="15"/>
                    </a:cubicBezTo>
                    <a:cubicBezTo>
                      <a:pt x="514" y="18"/>
                      <a:pt x="516" y="21"/>
                      <a:pt x="519" y="22"/>
                    </a:cubicBezTo>
                    <a:moveTo>
                      <a:pt x="427" y="12"/>
                    </a:moveTo>
                    <a:cubicBezTo>
                      <a:pt x="427" y="12"/>
                      <a:pt x="427" y="12"/>
                      <a:pt x="427" y="12"/>
                    </a:cubicBezTo>
                    <a:cubicBezTo>
                      <a:pt x="443" y="12"/>
                      <a:pt x="458" y="13"/>
                      <a:pt x="473" y="14"/>
                    </a:cubicBezTo>
                    <a:cubicBezTo>
                      <a:pt x="477" y="15"/>
                      <a:pt x="480" y="12"/>
                      <a:pt x="480" y="9"/>
                    </a:cubicBezTo>
                    <a:cubicBezTo>
                      <a:pt x="480" y="6"/>
                      <a:pt x="478" y="3"/>
                      <a:pt x="475" y="2"/>
                    </a:cubicBezTo>
                    <a:cubicBezTo>
                      <a:pt x="459" y="1"/>
                      <a:pt x="443" y="0"/>
                      <a:pt x="427" y="0"/>
                    </a:cubicBezTo>
                    <a:cubicBezTo>
                      <a:pt x="427" y="0"/>
                      <a:pt x="427" y="0"/>
                      <a:pt x="427" y="0"/>
                    </a:cubicBezTo>
                    <a:cubicBezTo>
                      <a:pt x="424" y="0"/>
                      <a:pt x="421" y="2"/>
                      <a:pt x="421" y="6"/>
                    </a:cubicBezTo>
                    <a:cubicBezTo>
                      <a:pt x="421" y="9"/>
                      <a:pt x="424" y="12"/>
                      <a:pt x="427" y="12"/>
                    </a:cubicBezTo>
                    <a:moveTo>
                      <a:pt x="334" y="22"/>
                    </a:moveTo>
                    <a:cubicBezTo>
                      <a:pt x="349" y="19"/>
                      <a:pt x="365" y="16"/>
                      <a:pt x="380" y="14"/>
                    </a:cubicBezTo>
                    <a:cubicBezTo>
                      <a:pt x="384" y="14"/>
                      <a:pt x="386" y="11"/>
                      <a:pt x="386" y="8"/>
                    </a:cubicBezTo>
                    <a:cubicBezTo>
                      <a:pt x="385" y="4"/>
                      <a:pt x="382" y="2"/>
                      <a:pt x="379" y="2"/>
                    </a:cubicBezTo>
                    <a:cubicBezTo>
                      <a:pt x="363" y="4"/>
                      <a:pt x="347" y="7"/>
                      <a:pt x="332" y="11"/>
                    </a:cubicBezTo>
                    <a:cubicBezTo>
                      <a:pt x="328" y="11"/>
                      <a:pt x="326" y="14"/>
                      <a:pt x="327" y="18"/>
                    </a:cubicBezTo>
                    <a:cubicBezTo>
                      <a:pt x="328" y="21"/>
                      <a:pt x="331" y="23"/>
                      <a:pt x="334" y="22"/>
                    </a:cubicBezTo>
                    <a:cubicBezTo>
                      <a:pt x="334" y="22"/>
                      <a:pt x="334" y="22"/>
                      <a:pt x="334" y="22"/>
                    </a:cubicBezTo>
                    <a:moveTo>
                      <a:pt x="246" y="53"/>
                    </a:moveTo>
                    <a:cubicBezTo>
                      <a:pt x="260" y="46"/>
                      <a:pt x="275" y="40"/>
                      <a:pt x="290" y="35"/>
                    </a:cubicBezTo>
                    <a:cubicBezTo>
                      <a:pt x="293" y="34"/>
                      <a:pt x="294" y="31"/>
                      <a:pt x="293" y="28"/>
                    </a:cubicBezTo>
                    <a:cubicBezTo>
                      <a:pt x="292" y="24"/>
                      <a:pt x="289" y="23"/>
                      <a:pt x="286" y="24"/>
                    </a:cubicBezTo>
                    <a:cubicBezTo>
                      <a:pt x="270" y="29"/>
                      <a:pt x="256" y="35"/>
                      <a:pt x="241" y="42"/>
                    </a:cubicBezTo>
                    <a:cubicBezTo>
                      <a:pt x="238" y="44"/>
                      <a:pt x="237" y="47"/>
                      <a:pt x="238" y="50"/>
                    </a:cubicBezTo>
                    <a:cubicBezTo>
                      <a:pt x="240" y="53"/>
                      <a:pt x="244" y="55"/>
                      <a:pt x="246" y="53"/>
                    </a:cubicBezTo>
                    <a:moveTo>
                      <a:pt x="168" y="103"/>
                    </a:moveTo>
                    <a:cubicBezTo>
                      <a:pt x="180" y="93"/>
                      <a:pt x="193" y="84"/>
                      <a:pt x="206" y="76"/>
                    </a:cubicBezTo>
                    <a:cubicBezTo>
                      <a:pt x="209" y="74"/>
                      <a:pt x="209" y="70"/>
                      <a:pt x="208" y="67"/>
                    </a:cubicBezTo>
                    <a:cubicBezTo>
                      <a:pt x="206" y="65"/>
                      <a:pt x="202" y="64"/>
                      <a:pt x="199" y="66"/>
                    </a:cubicBezTo>
                    <a:cubicBezTo>
                      <a:pt x="186" y="74"/>
                      <a:pt x="173" y="83"/>
                      <a:pt x="160" y="93"/>
                    </a:cubicBezTo>
                    <a:cubicBezTo>
                      <a:pt x="158" y="95"/>
                      <a:pt x="157" y="99"/>
                      <a:pt x="159" y="102"/>
                    </a:cubicBezTo>
                    <a:cubicBezTo>
                      <a:pt x="161" y="104"/>
                      <a:pt x="165" y="105"/>
                      <a:pt x="168" y="103"/>
                    </a:cubicBezTo>
                    <a:moveTo>
                      <a:pt x="102" y="169"/>
                    </a:moveTo>
                    <a:cubicBezTo>
                      <a:pt x="112" y="157"/>
                      <a:pt x="122" y="145"/>
                      <a:pt x="133" y="134"/>
                    </a:cubicBezTo>
                    <a:cubicBezTo>
                      <a:pt x="135" y="132"/>
                      <a:pt x="135" y="128"/>
                      <a:pt x="133" y="125"/>
                    </a:cubicBezTo>
                    <a:cubicBezTo>
                      <a:pt x="131" y="123"/>
                      <a:pt x="127" y="123"/>
                      <a:pt x="125" y="125"/>
                    </a:cubicBezTo>
                    <a:cubicBezTo>
                      <a:pt x="113" y="137"/>
                      <a:pt x="103" y="149"/>
                      <a:pt x="93" y="161"/>
                    </a:cubicBezTo>
                    <a:cubicBezTo>
                      <a:pt x="91" y="164"/>
                      <a:pt x="91" y="168"/>
                      <a:pt x="94" y="170"/>
                    </a:cubicBezTo>
                    <a:cubicBezTo>
                      <a:pt x="96" y="172"/>
                      <a:pt x="100" y="171"/>
                      <a:pt x="102" y="169"/>
                    </a:cubicBezTo>
                    <a:moveTo>
                      <a:pt x="52" y="248"/>
                    </a:moveTo>
                    <a:cubicBezTo>
                      <a:pt x="59" y="234"/>
                      <a:pt x="67" y="220"/>
                      <a:pt x="75" y="207"/>
                    </a:cubicBezTo>
                    <a:cubicBezTo>
                      <a:pt x="77" y="204"/>
                      <a:pt x="76" y="200"/>
                      <a:pt x="73" y="198"/>
                    </a:cubicBezTo>
                    <a:cubicBezTo>
                      <a:pt x="70" y="197"/>
                      <a:pt x="67" y="198"/>
                      <a:pt x="65" y="200"/>
                    </a:cubicBezTo>
                    <a:cubicBezTo>
                      <a:pt x="56" y="214"/>
                      <a:pt x="49" y="228"/>
                      <a:pt x="42" y="242"/>
                    </a:cubicBezTo>
                    <a:cubicBezTo>
                      <a:pt x="40" y="245"/>
                      <a:pt x="41" y="249"/>
                      <a:pt x="44" y="250"/>
                    </a:cubicBezTo>
                    <a:cubicBezTo>
                      <a:pt x="47" y="252"/>
                      <a:pt x="51" y="251"/>
                      <a:pt x="52" y="248"/>
                    </a:cubicBezTo>
                    <a:moveTo>
                      <a:pt x="22" y="336"/>
                    </a:moveTo>
                    <a:cubicBezTo>
                      <a:pt x="25" y="320"/>
                      <a:pt x="30" y="305"/>
                      <a:pt x="35" y="291"/>
                    </a:cubicBezTo>
                    <a:cubicBezTo>
                      <a:pt x="36" y="288"/>
                      <a:pt x="34" y="284"/>
                      <a:pt x="31" y="283"/>
                    </a:cubicBezTo>
                    <a:cubicBezTo>
                      <a:pt x="28" y="282"/>
                      <a:pt x="24" y="284"/>
                      <a:pt x="23" y="287"/>
                    </a:cubicBezTo>
                    <a:cubicBezTo>
                      <a:pt x="18" y="302"/>
                      <a:pt x="14" y="317"/>
                      <a:pt x="10" y="333"/>
                    </a:cubicBezTo>
                    <a:cubicBezTo>
                      <a:pt x="9" y="336"/>
                      <a:pt x="11" y="339"/>
                      <a:pt x="15" y="340"/>
                    </a:cubicBezTo>
                    <a:cubicBezTo>
                      <a:pt x="18" y="341"/>
                      <a:pt x="21" y="339"/>
                      <a:pt x="22" y="336"/>
                    </a:cubicBezTo>
                    <a:cubicBezTo>
                      <a:pt x="22" y="336"/>
                      <a:pt x="22" y="336"/>
                      <a:pt x="22" y="336"/>
                    </a:cubicBezTo>
                    <a:moveTo>
                      <a:pt x="12" y="428"/>
                    </a:moveTo>
                    <a:cubicBezTo>
                      <a:pt x="12" y="428"/>
                      <a:pt x="12" y="428"/>
                      <a:pt x="12" y="428"/>
                    </a:cubicBezTo>
                    <a:cubicBezTo>
                      <a:pt x="12" y="412"/>
                      <a:pt x="12" y="397"/>
                      <a:pt x="14" y="382"/>
                    </a:cubicBezTo>
                    <a:cubicBezTo>
                      <a:pt x="14" y="378"/>
                      <a:pt x="12" y="375"/>
                      <a:pt x="9" y="375"/>
                    </a:cubicBezTo>
                    <a:cubicBezTo>
                      <a:pt x="6" y="375"/>
                      <a:pt x="3" y="377"/>
                      <a:pt x="2" y="380"/>
                    </a:cubicBezTo>
                    <a:cubicBezTo>
                      <a:pt x="0" y="396"/>
                      <a:pt x="0" y="412"/>
                      <a:pt x="0" y="428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31"/>
                      <a:pt x="2" y="434"/>
                      <a:pt x="6" y="434"/>
                    </a:cubicBezTo>
                    <a:cubicBezTo>
                      <a:pt x="9" y="434"/>
                      <a:pt x="12" y="431"/>
                      <a:pt x="12" y="428"/>
                    </a:cubicBezTo>
                    <a:moveTo>
                      <a:pt x="22" y="521"/>
                    </a:moveTo>
                    <a:cubicBezTo>
                      <a:pt x="19" y="506"/>
                      <a:pt x="16" y="490"/>
                      <a:pt x="14" y="475"/>
                    </a:cubicBezTo>
                    <a:cubicBezTo>
                      <a:pt x="14" y="471"/>
                      <a:pt x="11" y="469"/>
                      <a:pt x="8" y="469"/>
                    </a:cubicBezTo>
                    <a:cubicBezTo>
                      <a:pt x="4" y="470"/>
                      <a:pt x="2" y="473"/>
                      <a:pt x="2" y="476"/>
                    </a:cubicBezTo>
                    <a:cubicBezTo>
                      <a:pt x="4" y="492"/>
                      <a:pt x="7" y="508"/>
                      <a:pt x="10" y="523"/>
                    </a:cubicBezTo>
                    <a:cubicBezTo>
                      <a:pt x="11" y="527"/>
                      <a:pt x="14" y="529"/>
                      <a:pt x="18" y="528"/>
                    </a:cubicBezTo>
                    <a:cubicBezTo>
                      <a:pt x="21" y="527"/>
                      <a:pt x="23" y="524"/>
                      <a:pt x="22" y="521"/>
                    </a:cubicBezTo>
                    <a:cubicBezTo>
                      <a:pt x="22" y="521"/>
                      <a:pt x="22" y="521"/>
                      <a:pt x="22" y="521"/>
                    </a:cubicBezTo>
                    <a:moveTo>
                      <a:pt x="53" y="608"/>
                    </a:moveTo>
                    <a:cubicBezTo>
                      <a:pt x="46" y="595"/>
                      <a:pt x="40" y="580"/>
                      <a:pt x="35" y="565"/>
                    </a:cubicBezTo>
                    <a:cubicBezTo>
                      <a:pt x="34" y="562"/>
                      <a:pt x="30" y="561"/>
                      <a:pt x="27" y="562"/>
                    </a:cubicBezTo>
                    <a:cubicBezTo>
                      <a:pt x="24" y="563"/>
                      <a:pt x="23" y="566"/>
                      <a:pt x="24" y="569"/>
                    </a:cubicBezTo>
                    <a:cubicBezTo>
                      <a:pt x="29" y="585"/>
                      <a:pt x="35" y="599"/>
                      <a:pt x="42" y="614"/>
                    </a:cubicBezTo>
                    <a:cubicBezTo>
                      <a:pt x="43" y="617"/>
                      <a:pt x="47" y="618"/>
                      <a:pt x="50" y="616"/>
                    </a:cubicBezTo>
                    <a:cubicBezTo>
                      <a:pt x="53" y="615"/>
                      <a:pt x="54" y="611"/>
                      <a:pt x="53" y="608"/>
                    </a:cubicBezTo>
                    <a:moveTo>
                      <a:pt x="103" y="687"/>
                    </a:moveTo>
                    <a:cubicBezTo>
                      <a:pt x="93" y="675"/>
                      <a:pt x="84" y="662"/>
                      <a:pt x="75" y="649"/>
                    </a:cubicBezTo>
                    <a:cubicBezTo>
                      <a:pt x="74" y="646"/>
                      <a:pt x="70" y="646"/>
                      <a:pt x="67" y="647"/>
                    </a:cubicBezTo>
                    <a:cubicBezTo>
                      <a:pt x="64" y="649"/>
                      <a:pt x="64" y="653"/>
                      <a:pt x="65" y="656"/>
                    </a:cubicBezTo>
                    <a:cubicBezTo>
                      <a:pt x="74" y="669"/>
                      <a:pt x="83" y="682"/>
                      <a:pt x="93" y="695"/>
                    </a:cubicBezTo>
                    <a:cubicBezTo>
                      <a:pt x="95" y="697"/>
                      <a:pt x="99" y="698"/>
                      <a:pt x="102" y="696"/>
                    </a:cubicBezTo>
                    <a:cubicBezTo>
                      <a:pt x="104" y="694"/>
                      <a:pt x="105" y="690"/>
                      <a:pt x="103" y="687"/>
                    </a:cubicBezTo>
                    <a:moveTo>
                      <a:pt x="168" y="753"/>
                    </a:moveTo>
                    <a:cubicBezTo>
                      <a:pt x="156" y="743"/>
                      <a:pt x="145" y="733"/>
                      <a:pt x="134" y="722"/>
                    </a:cubicBezTo>
                    <a:cubicBezTo>
                      <a:pt x="131" y="720"/>
                      <a:pt x="127" y="720"/>
                      <a:pt x="125" y="722"/>
                    </a:cubicBezTo>
                    <a:cubicBezTo>
                      <a:pt x="123" y="724"/>
                      <a:pt x="123" y="728"/>
                      <a:pt x="125" y="730"/>
                    </a:cubicBezTo>
                    <a:cubicBezTo>
                      <a:pt x="136" y="742"/>
                      <a:pt x="148" y="752"/>
                      <a:pt x="161" y="762"/>
                    </a:cubicBezTo>
                    <a:cubicBezTo>
                      <a:pt x="164" y="764"/>
                      <a:pt x="167" y="764"/>
                      <a:pt x="169" y="761"/>
                    </a:cubicBezTo>
                    <a:cubicBezTo>
                      <a:pt x="171" y="759"/>
                      <a:pt x="171" y="755"/>
                      <a:pt x="168" y="753"/>
                    </a:cubicBezTo>
                    <a:moveTo>
                      <a:pt x="247" y="803"/>
                    </a:moveTo>
                    <a:cubicBezTo>
                      <a:pt x="233" y="796"/>
                      <a:pt x="220" y="788"/>
                      <a:pt x="206" y="780"/>
                    </a:cubicBezTo>
                    <a:cubicBezTo>
                      <a:pt x="204" y="778"/>
                      <a:pt x="200" y="779"/>
                      <a:pt x="198" y="782"/>
                    </a:cubicBezTo>
                    <a:cubicBezTo>
                      <a:pt x="196" y="785"/>
                      <a:pt x="197" y="788"/>
                      <a:pt x="200" y="790"/>
                    </a:cubicBezTo>
                    <a:cubicBezTo>
                      <a:pt x="214" y="799"/>
                      <a:pt x="228" y="806"/>
                      <a:pt x="242" y="813"/>
                    </a:cubicBezTo>
                    <a:cubicBezTo>
                      <a:pt x="245" y="815"/>
                      <a:pt x="249" y="814"/>
                      <a:pt x="250" y="811"/>
                    </a:cubicBezTo>
                    <a:cubicBezTo>
                      <a:pt x="251" y="808"/>
                      <a:pt x="250" y="804"/>
                      <a:pt x="247" y="803"/>
                    </a:cubicBezTo>
                    <a:moveTo>
                      <a:pt x="335" y="833"/>
                    </a:moveTo>
                    <a:cubicBezTo>
                      <a:pt x="320" y="830"/>
                      <a:pt x="305" y="826"/>
                      <a:pt x="290" y="820"/>
                    </a:cubicBezTo>
                    <a:cubicBezTo>
                      <a:pt x="287" y="819"/>
                      <a:pt x="284" y="821"/>
                      <a:pt x="283" y="824"/>
                    </a:cubicBezTo>
                    <a:cubicBezTo>
                      <a:pt x="282" y="827"/>
                      <a:pt x="283" y="831"/>
                      <a:pt x="286" y="832"/>
                    </a:cubicBezTo>
                    <a:cubicBezTo>
                      <a:pt x="301" y="837"/>
                      <a:pt x="317" y="841"/>
                      <a:pt x="333" y="845"/>
                    </a:cubicBezTo>
                    <a:cubicBezTo>
                      <a:pt x="336" y="846"/>
                      <a:pt x="339" y="844"/>
                      <a:pt x="340" y="840"/>
                    </a:cubicBezTo>
                    <a:cubicBezTo>
                      <a:pt x="340" y="837"/>
                      <a:pt x="338" y="834"/>
                      <a:pt x="335" y="833"/>
                    </a:cubicBezTo>
                    <a:moveTo>
                      <a:pt x="428" y="844"/>
                    </a:moveTo>
                    <a:cubicBezTo>
                      <a:pt x="427" y="844"/>
                      <a:pt x="427" y="844"/>
                      <a:pt x="427" y="844"/>
                    </a:cubicBezTo>
                    <a:cubicBezTo>
                      <a:pt x="412" y="844"/>
                      <a:pt x="396" y="843"/>
                      <a:pt x="381" y="841"/>
                    </a:cubicBezTo>
                    <a:cubicBezTo>
                      <a:pt x="378" y="841"/>
                      <a:pt x="375" y="843"/>
                      <a:pt x="375" y="846"/>
                    </a:cubicBezTo>
                    <a:cubicBezTo>
                      <a:pt x="374" y="850"/>
                      <a:pt x="377" y="853"/>
                      <a:pt x="380" y="853"/>
                    </a:cubicBezTo>
                    <a:cubicBezTo>
                      <a:pt x="395" y="855"/>
                      <a:pt x="411" y="856"/>
                      <a:pt x="427" y="856"/>
                    </a:cubicBezTo>
                    <a:cubicBezTo>
                      <a:pt x="428" y="856"/>
                      <a:pt x="428" y="856"/>
                      <a:pt x="428" y="856"/>
                    </a:cubicBezTo>
                    <a:cubicBezTo>
                      <a:pt x="431" y="856"/>
                      <a:pt x="434" y="853"/>
                      <a:pt x="434" y="850"/>
                    </a:cubicBezTo>
                    <a:cubicBezTo>
                      <a:pt x="434" y="846"/>
                      <a:pt x="431" y="844"/>
                      <a:pt x="428" y="844"/>
                    </a:cubicBezTo>
                    <a:cubicBezTo>
                      <a:pt x="428" y="844"/>
                      <a:pt x="428" y="844"/>
                      <a:pt x="428" y="844"/>
                    </a:cubicBezTo>
                    <a:moveTo>
                      <a:pt x="520" y="833"/>
                    </a:moveTo>
                    <a:cubicBezTo>
                      <a:pt x="505" y="837"/>
                      <a:pt x="490" y="839"/>
                      <a:pt x="474" y="841"/>
                    </a:cubicBezTo>
                    <a:cubicBezTo>
                      <a:pt x="471" y="841"/>
                      <a:pt x="469" y="844"/>
                      <a:pt x="469" y="848"/>
                    </a:cubicBezTo>
                    <a:cubicBezTo>
                      <a:pt x="469" y="851"/>
                      <a:pt x="472" y="853"/>
                      <a:pt x="476" y="853"/>
                    </a:cubicBezTo>
                    <a:cubicBezTo>
                      <a:pt x="492" y="851"/>
                      <a:pt x="507" y="848"/>
                      <a:pt x="523" y="845"/>
                    </a:cubicBezTo>
                    <a:cubicBezTo>
                      <a:pt x="526" y="844"/>
                      <a:pt x="528" y="841"/>
                      <a:pt x="527" y="838"/>
                    </a:cubicBezTo>
                    <a:cubicBezTo>
                      <a:pt x="527" y="834"/>
                      <a:pt x="523" y="832"/>
                      <a:pt x="520" y="833"/>
                    </a:cubicBezTo>
                    <a:cubicBezTo>
                      <a:pt x="520" y="833"/>
                      <a:pt x="520" y="833"/>
                      <a:pt x="520" y="833"/>
                    </a:cubicBezTo>
                    <a:moveTo>
                      <a:pt x="608" y="802"/>
                    </a:moveTo>
                    <a:cubicBezTo>
                      <a:pt x="594" y="809"/>
                      <a:pt x="580" y="815"/>
                      <a:pt x="565" y="820"/>
                    </a:cubicBezTo>
                    <a:cubicBezTo>
                      <a:pt x="562" y="821"/>
                      <a:pt x="560" y="825"/>
                      <a:pt x="561" y="828"/>
                    </a:cubicBezTo>
                    <a:cubicBezTo>
                      <a:pt x="562" y="831"/>
                      <a:pt x="566" y="833"/>
                      <a:pt x="569" y="832"/>
                    </a:cubicBezTo>
                    <a:cubicBezTo>
                      <a:pt x="584" y="826"/>
                      <a:pt x="599" y="820"/>
                      <a:pt x="613" y="813"/>
                    </a:cubicBezTo>
                    <a:cubicBezTo>
                      <a:pt x="616" y="812"/>
                      <a:pt x="618" y="808"/>
                      <a:pt x="616" y="805"/>
                    </a:cubicBezTo>
                    <a:cubicBezTo>
                      <a:pt x="615" y="802"/>
                      <a:pt x="611" y="801"/>
                      <a:pt x="608" y="802"/>
                    </a:cubicBezTo>
                    <a:cubicBezTo>
                      <a:pt x="608" y="802"/>
                      <a:pt x="608" y="802"/>
                      <a:pt x="608" y="802"/>
                    </a:cubicBezTo>
                    <a:moveTo>
                      <a:pt x="687" y="753"/>
                    </a:moveTo>
                    <a:cubicBezTo>
                      <a:pt x="675" y="762"/>
                      <a:pt x="662" y="772"/>
                      <a:pt x="649" y="780"/>
                    </a:cubicBezTo>
                    <a:cubicBezTo>
                      <a:pt x="646" y="782"/>
                      <a:pt x="645" y="785"/>
                      <a:pt x="647" y="788"/>
                    </a:cubicBezTo>
                    <a:cubicBezTo>
                      <a:pt x="649" y="791"/>
                      <a:pt x="652" y="792"/>
                      <a:pt x="655" y="790"/>
                    </a:cubicBezTo>
                    <a:cubicBezTo>
                      <a:pt x="669" y="781"/>
                      <a:pt x="682" y="772"/>
                      <a:pt x="694" y="762"/>
                    </a:cubicBezTo>
                    <a:cubicBezTo>
                      <a:pt x="697" y="760"/>
                      <a:pt x="697" y="756"/>
                      <a:pt x="695" y="754"/>
                    </a:cubicBezTo>
                    <a:cubicBezTo>
                      <a:pt x="693" y="751"/>
                      <a:pt x="689" y="751"/>
                      <a:pt x="687" y="753"/>
                    </a:cubicBezTo>
                    <a:moveTo>
                      <a:pt x="753" y="687"/>
                    </a:moveTo>
                    <a:cubicBezTo>
                      <a:pt x="743" y="699"/>
                      <a:pt x="733" y="711"/>
                      <a:pt x="722" y="722"/>
                    </a:cubicBezTo>
                    <a:cubicBezTo>
                      <a:pt x="719" y="724"/>
                      <a:pt x="719" y="728"/>
                      <a:pt x="722" y="730"/>
                    </a:cubicBezTo>
                    <a:cubicBezTo>
                      <a:pt x="724" y="733"/>
                      <a:pt x="728" y="733"/>
                      <a:pt x="730" y="730"/>
                    </a:cubicBezTo>
                    <a:cubicBezTo>
                      <a:pt x="741" y="719"/>
                      <a:pt x="752" y="707"/>
                      <a:pt x="762" y="694"/>
                    </a:cubicBezTo>
                    <a:cubicBezTo>
                      <a:pt x="764" y="692"/>
                      <a:pt x="764" y="688"/>
                      <a:pt x="761" y="686"/>
                    </a:cubicBezTo>
                    <a:cubicBezTo>
                      <a:pt x="759" y="684"/>
                      <a:pt x="755" y="684"/>
                      <a:pt x="753" y="687"/>
                    </a:cubicBezTo>
                    <a:cubicBezTo>
                      <a:pt x="753" y="687"/>
                      <a:pt x="753" y="687"/>
                      <a:pt x="753" y="687"/>
                    </a:cubicBezTo>
                    <a:moveTo>
                      <a:pt x="802" y="608"/>
                    </a:moveTo>
                    <a:cubicBezTo>
                      <a:pt x="796" y="622"/>
                      <a:pt x="788" y="636"/>
                      <a:pt x="780" y="649"/>
                    </a:cubicBezTo>
                    <a:cubicBezTo>
                      <a:pt x="778" y="652"/>
                      <a:pt x="779" y="655"/>
                      <a:pt x="782" y="657"/>
                    </a:cubicBezTo>
                    <a:cubicBezTo>
                      <a:pt x="784" y="659"/>
                      <a:pt x="788" y="658"/>
                      <a:pt x="790" y="655"/>
                    </a:cubicBezTo>
                    <a:cubicBezTo>
                      <a:pt x="798" y="642"/>
                      <a:pt x="806" y="628"/>
                      <a:pt x="813" y="613"/>
                    </a:cubicBezTo>
                    <a:cubicBezTo>
                      <a:pt x="815" y="610"/>
                      <a:pt x="813" y="607"/>
                      <a:pt x="810" y="605"/>
                    </a:cubicBezTo>
                    <a:cubicBezTo>
                      <a:pt x="807" y="604"/>
                      <a:pt x="804" y="605"/>
                      <a:pt x="802" y="608"/>
                    </a:cubicBezTo>
                    <a:moveTo>
                      <a:pt x="833" y="520"/>
                    </a:moveTo>
                    <a:cubicBezTo>
                      <a:pt x="830" y="535"/>
                      <a:pt x="825" y="550"/>
                      <a:pt x="820" y="565"/>
                    </a:cubicBezTo>
                    <a:cubicBezTo>
                      <a:pt x="819" y="568"/>
                      <a:pt x="821" y="572"/>
                      <a:pt x="824" y="573"/>
                    </a:cubicBezTo>
                    <a:cubicBezTo>
                      <a:pt x="827" y="574"/>
                      <a:pt x="830" y="572"/>
                      <a:pt x="832" y="569"/>
                    </a:cubicBezTo>
                    <a:cubicBezTo>
                      <a:pt x="837" y="554"/>
                      <a:pt x="841" y="539"/>
                      <a:pt x="845" y="523"/>
                    </a:cubicBezTo>
                    <a:cubicBezTo>
                      <a:pt x="846" y="520"/>
                      <a:pt x="843" y="516"/>
                      <a:pt x="840" y="516"/>
                    </a:cubicBezTo>
                    <a:cubicBezTo>
                      <a:pt x="837" y="515"/>
                      <a:pt x="834" y="517"/>
                      <a:pt x="833" y="520"/>
                    </a:cubicBezTo>
                    <a:cubicBezTo>
                      <a:pt x="833" y="520"/>
                      <a:pt x="833" y="520"/>
                      <a:pt x="833" y="5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39"/>
              <p:cNvSpPr>
                <a:spLocks noEditPoints="1"/>
              </p:cNvSpPr>
              <p:nvPr/>
            </p:nvSpPr>
            <p:spPr bwMode="auto">
              <a:xfrm>
                <a:off x="4676106" y="4442396"/>
                <a:ext cx="1435101" cy="1435100"/>
              </a:xfrm>
              <a:custGeom>
                <a:avLst/>
                <a:gdLst>
                  <a:gd name="T0" fmla="*/ 846 w 856"/>
                  <a:gd name="T1" fmla="*/ 481 h 856"/>
                  <a:gd name="T2" fmla="*/ 850 w 856"/>
                  <a:gd name="T3" fmla="*/ 421 h 856"/>
                  <a:gd name="T4" fmla="*/ 848 w 856"/>
                  <a:gd name="T5" fmla="*/ 386 h 856"/>
                  <a:gd name="T6" fmla="*/ 833 w 856"/>
                  <a:gd name="T7" fmla="*/ 334 h 856"/>
                  <a:gd name="T8" fmla="*/ 832 w 856"/>
                  <a:gd name="T9" fmla="*/ 286 h 856"/>
                  <a:gd name="T10" fmla="*/ 753 w 856"/>
                  <a:gd name="T11" fmla="*/ 168 h 856"/>
                  <a:gd name="T12" fmla="*/ 762 w 856"/>
                  <a:gd name="T13" fmla="*/ 160 h 856"/>
                  <a:gd name="T14" fmla="*/ 721 w 856"/>
                  <a:gd name="T15" fmla="*/ 133 h 856"/>
                  <a:gd name="T16" fmla="*/ 686 w 856"/>
                  <a:gd name="T17" fmla="*/ 94 h 856"/>
                  <a:gd name="T18" fmla="*/ 657 w 856"/>
                  <a:gd name="T19" fmla="*/ 73 h 856"/>
                  <a:gd name="T20" fmla="*/ 608 w 856"/>
                  <a:gd name="T21" fmla="*/ 53 h 856"/>
                  <a:gd name="T22" fmla="*/ 569 w 856"/>
                  <a:gd name="T23" fmla="*/ 23 h 856"/>
                  <a:gd name="T24" fmla="*/ 427 w 856"/>
                  <a:gd name="T25" fmla="*/ 12 h 856"/>
                  <a:gd name="T26" fmla="*/ 475 w 856"/>
                  <a:gd name="T27" fmla="*/ 2 h 856"/>
                  <a:gd name="T28" fmla="*/ 427 w 856"/>
                  <a:gd name="T29" fmla="*/ 12 h 856"/>
                  <a:gd name="T30" fmla="*/ 379 w 856"/>
                  <a:gd name="T31" fmla="*/ 2 h 856"/>
                  <a:gd name="T32" fmla="*/ 247 w 856"/>
                  <a:gd name="T33" fmla="*/ 53 h 856"/>
                  <a:gd name="T34" fmla="*/ 242 w 856"/>
                  <a:gd name="T35" fmla="*/ 42 h 856"/>
                  <a:gd name="T36" fmla="*/ 206 w 856"/>
                  <a:gd name="T37" fmla="*/ 76 h 856"/>
                  <a:gd name="T38" fmla="*/ 160 w 856"/>
                  <a:gd name="T39" fmla="*/ 102 h 856"/>
                  <a:gd name="T40" fmla="*/ 133 w 856"/>
                  <a:gd name="T41" fmla="*/ 125 h 856"/>
                  <a:gd name="T42" fmla="*/ 102 w 856"/>
                  <a:gd name="T43" fmla="*/ 169 h 856"/>
                  <a:gd name="T44" fmla="*/ 65 w 856"/>
                  <a:gd name="T45" fmla="*/ 200 h 856"/>
                  <a:gd name="T46" fmla="*/ 22 w 856"/>
                  <a:gd name="T47" fmla="*/ 336 h 856"/>
                  <a:gd name="T48" fmla="*/ 10 w 856"/>
                  <a:gd name="T49" fmla="*/ 333 h 856"/>
                  <a:gd name="T50" fmla="*/ 12 w 856"/>
                  <a:gd name="T51" fmla="*/ 428 h 856"/>
                  <a:gd name="T52" fmla="*/ 0 w 856"/>
                  <a:gd name="T53" fmla="*/ 428 h 856"/>
                  <a:gd name="T54" fmla="*/ 22 w 856"/>
                  <a:gd name="T55" fmla="*/ 521 h 856"/>
                  <a:gd name="T56" fmla="*/ 11 w 856"/>
                  <a:gd name="T57" fmla="*/ 523 h 856"/>
                  <a:gd name="T58" fmla="*/ 35 w 856"/>
                  <a:gd name="T59" fmla="*/ 565 h 856"/>
                  <a:gd name="T60" fmla="*/ 50 w 856"/>
                  <a:gd name="T61" fmla="*/ 616 h 856"/>
                  <a:gd name="T62" fmla="*/ 68 w 856"/>
                  <a:gd name="T63" fmla="*/ 647 h 856"/>
                  <a:gd name="T64" fmla="*/ 103 w 856"/>
                  <a:gd name="T65" fmla="*/ 687 h 856"/>
                  <a:gd name="T66" fmla="*/ 125 w 856"/>
                  <a:gd name="T67" fmla="*/ 730 h 856"/>
                  <a:gd name="T68" fmla="*/ 248 w 856"/>
                  <a:gd name="T69" fmla="*/ 803 h 856"/>
                  <a:gd name="T70" fmla="*/ 242 w 856"/>
                  <a:gd name="T71" fmla="*/ 813 h 856"/>
                  <a:gd name="T72" fmla="*/ 291 w 856"/>
                  <a:gd name="T73" fmla="*/ 820 h 856"/>
                  <a:gd name="T74" fmla="*/ 340 w 856"/>
                  <a:gd name="T75" fmla="*/ 840 h 856"/>
                  <a:gd name="T76" fmla="*/ 381 w 856"/>
                  <a:gd name="T77" fmla="*/ 841 h 856"/>
                  <a:gd name="T78" fmla="*/ 428 w 856"/>
                  <a:gd name="T79" fmla="*/ 856 h 856"/>
                  <a:gd name="T80" fmla="*/ 475 w 856"/>
                  <a:gd name="T81" fmla="*/ 841 h 856"/>
                  <a:gd name="T82" fmla="*/ 528 w 856"/>
                  <a:gd name="T83" fmla="*/ 838 h 856"/>
                  <a:gd name="T84" fmla="*/ 562 w 856"/>
                  <a:gd name="T85" fmla="*/ 828 h 856"/>
                  <a:gd name="T86" fmla="*/ 608 w 856"/>
                  <a:gd name="T87" fmla="*/ 802 h 856"/>
                  <a:gd name="T88" fmla="*/ 656 w 856"/>
                  <a:gd name="T89" fmla="*/ 790 h 856"/>
                  <a:gd name="T90" fmla="*/ 753 w 856"/>
                  <a:gd name="T91" fmla="*/ 687 h 856"/>
                  <a:gd name="T92" fmla="*/ 762 w 856"/>
                  <a:gd name="T93" fmla="*/ 694 h 856"/>
                  <a:gd name="T94" fmla="*/ 780 w 856"/>
                  <a:gd name="T95" fmla="*/ 649 h 856"/>
                  <a:gd name="T96" fmla="*/ 811 w 856"/>
                  <a:gd name="T97" fmla="*/ 605 h 856"/>
                  <a:gd name="T98" fmla="*/ 824 w 856"/>
                  <a:gd name="T99" fmla="*/ 573 h 856"/>
                  <a:gd name="T100" fmla="*/ 833 w 856"/>
                  <a:gd name="T101" fmla="*/ 520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56" h="856">
                    <a:moveTo>
                      <a:pt x="844" y="427"/>
                    </a:moveTo>
                    <a:cubicBezTo>
                      <a:pt x="844" y="428"/>
                      <a:pt x="844" y="428"/>
                      <a:pt x="844" y="428"/>
                    </a:cubicBezTo>
                    <a:cubicBezTo>
                      <a:pt x="844" y="443"/>
                      <a:pt x="843" y="459"/>
                      <a:pt x="841" y="474"/>
                    </a:cubicBezTo>
                    <a:cubicBezTo>
                      <a:pt x="841" y="478"/>
                      <a:pt x="843" y="480"/>
                      <a:pt x="846" y="481"/>
                    </a:cubicBezTo>
                    <a:cubicBezTo>
                      <a:pt x="850" y="481"/>
                      <a:pt x="853" y="479"/>
                      <a:pt x="853" y="476"/>
                    </a:cubicBezTo>
                    <a:cubicBezTo>
                      <a:pt x="855" y="460"/>
                      <a:pt x="856" y="444"/>
                      <a:pt x="856" y="428"/>
                    </a:cubicBezTo>
                    <a:cubicBezTo>
                      <a:pt x="856" y="427"/>
                      <a:pt x="856" y="427"/>
                      <a:pt x="856" y="427"/>
                    </a:cubicBezTo>
                    <a:cubicBezTo>
                      <a:pt x="856" y="423"/>
                      <a:pt x="853" y="421"/>
                      <a:pt x="850" y="421"/>
                    </a:cubicBezTo>
                    <a:cubicBezTo>
                      <a:pt x="846" y="421"/>
                      <a:pt x="844" y="423"/>
                      <a:pt x="844" y="427"/>
                    </a:cubicBezTo>
                    <a:close/>
                    <a:moveTo>
                      <a:pt x="833" y="334"/>
                    </a:moveTo>
                    <a:cubicBezTo>
                      <a:pt x="837" y="349"/>
                      <a:pt x="839" y="365"/>
                      <a:pt x="841" y="380"/>
                    </a:cubicBezTo>
                    <a:cubicBezTo>
                      <a:pt x="841" y="384"/>
                      <a:pt x="844" y="386"/>
                      <a:pt x="848" y="386"/>
                    </a:cubicBezTo>
                    <a:cubicBezTo>
                      <a:pt x="851" y="385"/>
                      <a:pt x="853" y="382"/>
                      <a:pt x="853" y="379"/>
                    </a:cubicBezTo>
                    <a:cubicBezTo>
                      <a:pt x="851" y="363"/>
                      <a:pt x="848" y="347"/>
                      <a:pt x="845" y="332"/>
                    </a:cubicBezTo>
                    <a:cubicBezTo>
                      <a:pt x="844" y="328"/>
                      <a:pt x="841" y="326"/>
                      <a:pt x="838" y="327"/>
                    </a:cubicBezTo>
                    <a:cubicBezTo>
                      <a:pt x="835" y="328"/>
                      <a:pt x="832" y="331"/>
                      <a:pt x="833" y="334"/>
                    </a:cubicBezTo>
                    <a:close/>
                    <a:moveTo>
                      <a:pt x="802" y="246"/>
                    </a:moveTo>
                    <a:cubicBezTo>
                      <a:pt x="809" y="260"/>
                      <a:pt x="815" y="275"/>
                      <a:pt x="820" y="290"/>
                    </a:cubicBezTo>
                    <a:cubicBezTo>
                      <a:pt x="821" y="293"/>
                      <a:pt x="825" y="294"/>
                      <a:pt x="828" y="293"/>
                    </a:cubicBezTo>
                    <a:cubicBezTo>
                      <a:pt x="831" y="292"/>
                      <a:pt x="833" y="289"/>
                      <a:pt x="832" y="286"/>
                    </a:cubicBezTo>
                    <a:cubicBezTo>
                      <a:pt x="826" y="270"/>
                      <a:pt x="820" y="256"/>
                      <a:pt x="813" y="241"/>
                    </a:cubicBezTo>
                    <a:cubicBezTo>
                      <a:pt x="812" y="238"/>
                      <a:pt x="808" y="237"/>
                      <a:pt x="805" y="238"/>
                    </a:cubicBezTo>
                    <a:cubicBezTo>
                      <a:pt x="802" y="240"/>
                      <a:pt x="801" y="243"/>
                      <a:pt x="802" y="246"/>
                    </a:cubicBezTo>
                    <a:close/>
                    <a:moveTo>
                      <a:pt x="753" y="168"/>
                    </a:moveTo>
                    <a:cubicBezTo>
                      <a:pt x="762" y="180"/>
                      <a:pt x="771" y="193"/>
                      <a:pt x="780" y="206"/>
                    </a:cubicBezTo>
                    <a:cubicBezTo>
                      <a:pt x="781" y="209"/>
                      <a:pt x="785" y="209"/>
                      <a:pt x="788" y="208"/>
                    </a:cubicBezTo>
                    <a:cubicBezTo>
                      <a:pt x="791" y="206"/>
                      <a:pt x="792" y="202"/>
                      <a:pt x="790" y="199"/>
                    </a:cubicBezTo>
                    <a:cubicBezTo>
                      <a:pt x="781" y="186"/>
                      <a:pt x="772" y="173"/>
                      <a:pt x="762" y="160"/>
                    </a:cubicBezTo>
                    <a:cubicBezTo>
                      <a:pt x="760" y="158"/>
                      <a:pt x="756" y="157"/>
                      <a:pt x="754" y="159"/>
                    </a:cubicBezTo>
                    <a:cubicBezTo>
                      <a:pt x="751" y="161"/>
                      <a:pt x="751" y="165"/>
                      <a:pt x="753" y="168"/>
                    </a:cubicBezTo>
                    <a:close/>
                    <a:moveTo>
                      <a:pt x="687" y="102"/>
                    </a:moveTo>
                    <a:cubicBezTo>
                      <a:pt x="699" y="112"/>
                      <a:pt x="710" y="122"/>
                      <a:pt x="721" y="133"/>
                    </a:cubicBezTo>
                    <a:cubicBezTo>
                      <a:pt x="724" y="135"/>
                      <a:pt x="728" y="135"/>
                      <a:pt x="730" y="133"/>
                    </a:cubicBezTo>
                    <a:cubicBezTo>
                      <a:pt x="732" y="131"/>
                      <a:pt x="732" y="127"/>
                      <a:pt x="730" y="125"/>
                    </a:cubicBezTo>
                    <a:cubicBezTo>
                      <a:pt x="719" y="113"/>
                      <a:pt x="707" y="103"/>
                      <a:pt x="694" y="93"/>
                    </a:cubicBezTo>
                    <a:cubicBezTo>
                      <a:pt x="691" y="91"/>
                      <a:pt x="688" y="91"/>
                      <a:pt x="686" y="94"/>
                    </a:cubicBezTo>
                    <a:cubicBezTo>
                      <a:pt x="684" y="96"/>
                      <a:pt x="684" y="100"/>
                      <a:pt x="687" y="102"/>
                    </a:cubicBezTo>
                    <a:close/>
                    <a:moveTo>
                      <a:pt x="608" y="53"/>
                    </a:moveTo>
                    <a:cubicBezTo>
                      <a:pt x="622" y="59"/>
                      <a:pt x="635" y="67"/>
                      <a:pt x="649" y="75"/>
                    </a:cubicBezTo>
                    <a:cubicBezTo>
                      <a:pt x="651" y="77"/>
                      <a:pt x="655" y="76"/>
                      <a:pt x="657" y="73"/>
                    </a:cubicBezTo>
                    <a:cubicBezTo>
                      <a:pt x="659" y="70"/>
                      <a:pt x="658" y="67"/>
                      <a:pt x="655" y="65"/>
                    </a:cubicBezTo>
                    <a:cubicBezTo>
                      <a:pt x="641" y="56"/>
                      <a:pt x="627" y="49"/>
                      <a:pt x="613" y="42"/>
                    </a:cubicBezTo>
                    <a:cubicBezTo>
                      <a:pt x="610" y="40"/>
                      <a:pt x="606" y="42"/>
                      <a:pt x="605" y="45"/>
                    </a:cubicBezTo>
                    <a:cubicBezTo>
                      <a:pt x="603" y="48"/>
                      <a:pt x="605" y="51"/>
                      <a:pt x="608" y="53"/>
                    </a:cubicBezTo>
                    <a:close/>
                    <a:moveTo>
                      <a:pt x="520" y="22"/>
                    </a:moveTo>
                    <a:cubicBezTo>
                      <a:pt x="535" y="25"/>
                      <a:pt x="550" y="30"/>
                      <a:pt x="565" y="35"/>
                    </a:cubicBezTo>
                    <a:cubicBezTo>
                      <a:pt x="568" y="36"/>
                      <a:pt x="571" y="34"/>
                      <a:pt x="572" y="31"/>
                    </a:cubicBezTo>
                    <a:cubicBezTo>
                      <a:pt x="573" y="28"/>
                      <a:pt x="572" y="25"/>
                      <a:pt x="569" y="23"/>
                    </a:cubicBezTo>
                    <a:cubicBezTo>
                      <a:pt x="554" y="18"/>
                      <a:pt x="538" y="14"/>
                      <a:pt x="522" y="10"/>
                    </a:cubicBezTo>
                    <a:cubicBezTo>
                      <a:pt x="519" y="10"/>
                      <a:pt x="516" y="12"/>
                      <a:pt x="515" y="15"/>
                    </a:cubicBezTo>
                    <a:cubicBezTo>
                      <a:pt x="514" y="18"/>
                      <a:pt x="517" y="21"/>
                      <a:pt x="520" y="22"/>
                    </a:cubicBezTo>
                    <a:close/>
                    <a:moveTo>
                      <a:pt x="427" y="12"/>
                    </a:moveTo>
                    <a:cubicBezTo>
                      <a:pt x="428" y="12"/>
                      <a:pt x="428" y="12"/>
                      <a:pt x="428" y="12"/>
                    </a:cubicBezTo>
                    <a:cubicBezTo>
                      <a:pt x="443" y="12"/>
                      <a:pt x="459" y="13"/>
                      <a:pt x="474" y="14"/>
                    </a:cubicBezTo>
                    <a:cubicBezTo>
                      <a:pt x="477" y="15"/>
                      <a:pt x="480" y="12"/>
                      <a:pt x="480" y="9"/>
                    </a:cubicBezTo>
                    <a:cubicBezTo>
                      <a:pt x="481" y="6"/>
                      <a:pt x="478" y="3"/>
                      <a:pt x="475" y="2"/>
                    </a:cubicBezTo>
                    <a:cubicBezTo>
                      <a:pt x="460" y="1"/>
                      <a:pt x="444" y="0"/>
                      <a:pt x="428" y="0"/>
                    </a:cubicBezTo>
                    <a:cubicBezTo>
                      <a:pt x="427" y="0"/>
                      <a:pt x="427" y="0"/>
                      <a:pt x="427" y="0"/>
                    </a:cubicBezTo>
                    <a:cubicBezTo>
                      <a:pt x="424" y="0"/>
                      <a:pt x="421" y="2"/>
                      <a:pt x="421" y="6"/>
                    </a:cubicBezTo>
                    <a:cubicBezTo>
                      <a:pt x="421" y="9"/>
                      <a:pt x="424" y="12"/>
                      <a:pt x="427" y="12"/>
                    </a:cubicBezTo>
                    <a:close/>
                    <a:moveTo>
                      <a:pt x="335" y="22"/>
                    </a:moveTo>
                    <a:cubicBezTo>
                      <a:pt x="350" y="19"/>
                      <a:pt x="365" y="16"/>
                      <a:pt x="381" y="14"/>
                    </a:cubicBezTo>
                    <a:cubicBezTo>
                      <a:pt x="384" y="14"/>
                      <a:pt x="386" y="11"/>
                      <a:pt x="386" y="8"/>
                    </a:cubicBezTo>
                    <a:cubicBezTo>
                      <a:pt x="386" y="4"/>
                      <a:pt x="383" y="2"/>
                      <a:pt x="379" y="2"/>
                    </a:cubicBezTo>
                    <a:cubicBezTo>
                      <a:pt x="363" y="4"/>
                      <a:pt x="347" y="7"/>
                      <a:pt x="332" y="11"/>
                    </a:cubicBezTo>
                    <a:cubicBezTo>
                      <a:pt x="329" y="11"/>
                      <a:pt x="327" y="14"/>
                      <a:pt x="327" y="18"/>
                    </a:cubicBezTo>
                    <a:cubicBezTo>
                      <a:pt x="328" y="21"/>
                      <a:pt x="331" y="23"/>
                      <a:pt x="335" y="22"/>
                    </a:cubicBezTo>
                    <a:close/>
                    <a:moveTo>
                      <a:pt x="247" y="53"/>
                    </a:moveTo>
                    <a:cubicBezTo>
                      <a:pt x="261" y="46"/>
                      <a:pt x="275" y="40"/>
                      <a:pt x="290" y="35"/>
                    </a:cubicBezTo>
                    <a:cubicBezTo>
                      <a:pt x="293" y="34"/>
                      <a:pt x="295" y="31"/>
                      <a:pt x="294" y="28"/>
                    </a:cubicBezTo>
                    <a:cubicBezTo>
                      <a:pt x="292" y="24"/>
                      <a:pt x="289" y="23"/>
                      <a:pt x="286" y="24"/>
                    </a:cubicBezTo>
                    <a:cubicBezTo>
                      <a:pt x="271" y="29"/>
                      <a:pt x="256" y="35"/>
                      <a:pt x="242" y="42"/>
                    </a:cubicBezTo>
                    <a:cubicBezTo>
                      <a:pt x="239" y="44"/>
                      <a:pt x="237" y="47"/>
                      <a:pt x="239" y="50"/>
                    </a:cubicBezTo>
                    <a:cubicBezTo>
                      <a:pt x="240" y="53"/>
                      <a:pt x="244" y="55"/>
                      <a:pt x="247" y="53"/>
                    </a:cubicBezTo>
                    <a:close/>
                    <a:moveTo>
                      <a:pt x="168" y="103"/>
                    </a:moveTo>
                    <a:cubicBezTo>
                      <a:pt x="180" y="93"/>
                      <a:pt x="193" y="84"/>
                      <a:pt x="206" y="76"/>
                    </a:cubicBezTo>
                    <a:cubicBezTo>
                      <a:pt x="209" y="74"/>
                      <a:pt x="210" y="70"/>
                      <a:pt x="208" y="67"/>
                    </a:cubicBezTo>
                    <a:cubicBezTo>
                      <a:pt x="206" y="65"/>
                      <a:pt x="202" y="64"/>
                      <a:pt x="200" y="66"/>
                    </a:cubicBezTo>
                    <a:cubicBezTo>
                      <a:pt x="186" y="74"/>
                      <a:pt x="173" y="83"/>
                      <a:pt x="161" y="93"/>
                    </a:cubicBezTo>
                    <a:cubicBezTo>
                      <a:pt x="158" y="95"/>
                      <a:pt x="158" y="99"/>
                      <a:pt x="160" y="102"/>
                    </a:cubicBezTo>
                    <a:cubicBezTo>
                      <a:pt x="162" y="104"/>
                      <a:pt x="166" y="105"/>
                      <a:pt x="168" y="103"/>
                    </a:cubicBezTo>
                    <a:close/>
                    <a:moveTo>
                      <a:pt x="102" y="169"/>
                    </a:moveTo>
                    <a:cubicBezTo>
                      <a:pt x="112" y="157"/>
                      <a:pt x="122" y="145"/>
                      <a:pt x="133" y="134"/>
                    </a:cubicBezTo>
                    <a:cubicBezTo>
                      <a:pt x="136" y="132"/>
                      <a:pt x="136" y="128"/>
                      <a:pt x="133" y="125"/>
                    </a:cubicBezTo>
                    <a:cubicBezTo>
                      <a:pt x="131" y="123"/>
                      <a:pt x="127" y="123"/>
                      <a:pt x="125" y="125"/>
                    </a:cubicBezTo>
                    <a:cubicBezTo>
                      <a:pt x="114" y="137"/>
                      <a:pt x="103" y="149"/>
                      <a:pt x="93" y="161"/>
                    </a:cubicBezTo>
                    <a:cubicBezTo>
                      <a:pt x="91" y="164"/>
                      <a:pt x="91" y="168"/>
                      <a:pt x="94" y="170"/>
                    </a:cubicBezTo>
                    <a:cubicBezTo>
                      <a:pt x="97" y="172"/>
                      <a:pt x="100" y="171"/>
                      <a:pt x="102" y="169"/>
                    </a:cubicBezTo>
                    <a:close/>
                    <a:moveTo>
                      <a:pt x="53" y="248"/>
                    </a:moveTo>
                    <a:cubicBezTo>
                      <a:pt x="60" y="234"/>
                      <a:pt x="67" y="220"/>
                      <a:pt x="75" y="207"/>
                    </a:cubicBezTo>
                    <a:cubicBezTo>
                      <a:pt x="77" y="204"/>
                      <a:pt x="76" y="200"/>
                      <a:pt x="73" y="198"/>
                    </a:cubicBezTo>
                    <a:cubicBezTo>
                      <a:pt x="71" y="197"/>
                      <a:pt x="67" y="198"/>
                      <a:pt x="65" y="200"/>
                    </a:cubicBezTo>
                    <a:cubicBezTo>
                      <a:pt x="57" y="214"/>
                      <a:pt x="49" y="228"/>
                      <a:pt x="42" y="242"/>
                    </a:cubicBezTo>
                    <a:cubicBezTo>
                      <a:pt x="41" y="245"/>
                      <a:pt x="42" y="249"/>
                      <a:pt x="45" y="250"/>
                    </a:cubicBezTo>
                    <a:cubicBezTo>
                      <a:pt x="48" y="252"/>
                      <a:pt x="51" y="251"/>
                      <a:pt x="53" y="248"/>
                    </a:cubicBezTo>
                    <a:close/>
                    <a:moveTo>
                      <a:pt x="22" y="336"/>
                    </a:moveTo>
                    <a:cubicBezTo>
                      <a:pt x="26" y="320"/>
                      <a:pt x="30" y="305"/>
                      <a:pt x="35" y="291"/>
                    </a:cubicBezTo>
                    <a:cubicBezTo>
                      <a:pt x="36" y="288"/>
                      <a:pt x="34" y="284"/>
                      <a:pt x="31" y="283"/>
                    </a:cubicBezTo>
                    <a:cubicBezTo>
                      <a:pt x="28" y="282"/>
                      <a:pt x="25" y="284"/>
                      <a:pt x="24" y="287"/>
                    </a:cubicBezTo>
                    <a:cubicBezTo>
                      <a:pt x="18" y="302"/>
                      <a:pt x="14" y="317"/>
                      <a:pt x="10" y="333"/>
                    </a:cubicBezTo>
                    <a:cubicBezTo>
                      <a:pt x="10" y="336"/>
                      <a:pt x="12" y="339"/>
                      <a:pt x="15" y="340"/>
                    </a:cubicBezTo>
                    <a:cubicBezTo>
                      <a:pt x="18" y="341"/>
                      <a:pt x="21" y="339"/>
                      <a:pt x="22" y="336"/>
                    </a:cubicBezTo>
                    <a:close/>
                    <a:moveTo>
                      <a:pt x="12" y="428"/>
                    </a:moveTo>
                    <a:cubicBezTo>
                      <a:pt x="12" y="428"/>
                      <a:pt x="12" y="428"/>
                      <a:pt x="12" y="428"/>
                    </a:cubicBezTo>
                    <a:cubicBezTo>
                      <a:pt x="12" y="412"/>
                      <a:pt x="13" y="397"/>
                      <a:pt x="14" y="382"/>
                    </a:cubicBezTo>
                    <a:cubicBezTo>
                      <a:pt x="15" y="378"/>
                      <a:pt x="12" y="375"/>
                      <a:pt x="9" y="375"/>
                    </a:cubicBezTo>
                    <a:cubicBezTo>
                      <a:pt x="6" y="375"/>
                      <a:pt x="3" y="377"/>
                      <a:pt x="3" y="380"/>
                    </a:cubicBezTo>
                    <a:cubicBezTo>
                      <a:pt x="1" y="396"/>
                      <a:pt x="0" y="412"/>
                      <a:pt x="0" y="428"/>
                    </a:cubicBezTo>
                    <a:cubicBezTo>
                      <a:pt x="0" y="428"/>
                      <a:pt x="0" y="428"/>
                      <a:pt x="0" y="428"/>
                    </a:cubicBezTo>
                    <a:cubicBezTo>
                      <a:pt x="0" y="431"/>
                      <a:pt x="3" y="434"/>
                      <a:pt x="6" y="434"/>
                    </a:cubicBezTo>
                    <a:cubicBezTo>
                      <a:pt x="9" y="434"/>
                      <a:pt x="12" y="431"/>
                      <a:pt x="12" y="428"/>
                    </a:cubicBezTo>
                    <a:close/>
                    <a:moveTo>
                      <a:pt x="22" y="521"/>
                    </a:moveTo>
                    <a:cubicBezTo>
                      <a:pt x="19" y="506"/>
                      <a:pt x="16" y="490"/>
                      <a:pt x="15" y="475"/>
                    </a:cubicBezTo>
                    <a:cubicBezTo>
                      <a:pt x="14" y="471"/>
                      <a:pt x="11" y="469"/>
                      <a:pt x="8" y="469"/>
                    </a:cubicBezTo>
                    <a:cubicBezTo>
                      <a:pt x="5" y="470"/>
                      <a:pt x="2" y="473"/>
                      <a:pt x="3" y="476"/>
                    </a:cubicBezTo>
                    <a:cubicBezTo>
                      <a:pt x="4" y="492"/>
                      <a:pt x="7" y="508"/>
                      <a:pt x="11" y="523"/>
                    </a:cubicBezTo>
                    <a:cubicBezTo>
                      <a:pt x="11" y="527"/>
                      <a:pt x="15" y="529"/>
                      <a:pt x="18" y="528"/>
                    </a:cubicBezTo>
                    <a:cubicBezTo>
                      <a:pt x="21" y="527"/>
                      <a:pt x="23" y="524"/>
                      <a:pt x="22" y="521"/>
                    </a:cubicBezTo>
                    <a:close/>
                    <a:moveTo>
                      <a:pt x="53" y="608"/>
                    </a:moveTo>
                    <a:cubicBezTo>
                      <a:pt x="46" y="595"/>
                      <a:pt x="40" y="580"/>
                      <a:pt x="35" y="565"/>
                    </a:cubicBezTo>
                    <a:cubicBezTo>
                      <a:pt x="34" y="562"/>
                      <a:pt x="31" y="561"/>
                      <a:pt x="28" y="562"/>
                    </a:cubicBezTo>
                    <a:cubicBezTo>
                      <a:pt x="25" y="563"/>
                      <a:pt x="23" y="566"/>
                      <a:pt x="24" y="569"/>
                    </a:cubicBezTo>
                    <a:cubicBezTo>
                      <a:pt x="29" y="585"/>
                      <a:pt x="35" y="599"/>
                      <a:pt x="42" y="614"/>
                    </a:cubicBezTo>
                    <a:cubicBezTo>
                      <a:pt x="44" y="617"/>
                      <a:pt x="47" y="618"/>
                      <a:pt x="50" y="616"/>
                    </a:cubicBezTo>
                    <a:cubicBezTo>
                      <a:pt x="53" y="615"/>
                      <a:pt x="55" y="611"/>
                      <a:pt x="53" y="608"/>
                    </a:cubicBezTo>
                    <a:close/>
                    <a:moveTo>
                      <a:pt x="103" y="687"/>
                    </a:moveTo>
                    <a:cubicBezTo>
                      <a:pt x="93" y="675"/>
                      <a:pt x="84" y="662"/>
                      <a:pt x="76" y="649"/>
                    </a:cubicBezTo>
                    <a:cubicBezTo>
                      <a:pt x="74" y="646"/>
                      <a:pt x="70" y="646"/>
                      <a:pt x="68" y="647"/>
                    </a:cubicBezTo>
                    <a:cubicBezTo>
                      <a:pt x="65" y="649"/>
                      <a:pt x="64" y="653"/>
                      <a:pt x="66" y="656"/>
                    </a:cubicBezTo>
                    <a:cubicBezTo>
                      <a:pt x="74" y="669"/>
                      <a:pt x="83" y="682"/>
                      <a:pt x="93" y="695"/>
                    </a:cubicBezTo>
                    <a:cubicBezTo>
                      <a:pt x="96" y="697"/>
                      <a:pt x="99" y="698"/>
                      <a:pt x="102" y="696"/>
                    </a:cubicBezTo>
                    <a:cubicBezTo>
                      <a:pt x="104" y="694"/>
                      <a:pt x="105" y="690"/>
                      <a:pt x="103" y="687"/>
                    </a:cubicBezTo>
                    <a:close/>
                    <a:moveTo>
                      <a:pt x="169" y="753"/>
                    </a:moveTo>
                    <a:cubicBezTo>
                      <a:pt x="157" y="743"/>
                      <a:pt x="145" y="733"/>
                      <a:pt x="134" y="722"/>
                    </a:cubicBezTo>
                    <a:cubicBezTo>
                      <a:pt x="132" y="720"/>
                      <a:pt x="128" y="720"/>
                      <a:pt x="125" y="722"/>
                    </a:cubicBezTo>
                    <a:cubicBezTo>
                      <a:pt x="123" y="724"/>
                      <a:pt x="123" y="728"/>
                      <a:pt x="125" y="730"/>
                    </a:cubicBezTo>
                    <a:cubicBezTo>
                      <a:pt x="137" y="742"/>
                      <a:pt x="149" y="752"/>
                      <a:pt x="161" y="762"/>
                    </a:cubicBezTo>
                    <a:cubicBezTo>
                      <a:pt x="164" y="764"/>
                      <a:pt x="168" y="764"/>
                      <a:pt x="170" y="761"/>
                    </a:cubicBezTo>
                    <a:cubicBezTo>
                      <a:pt x="172" y="759"/>
                      <a:pt x="171" y="755"/>
                      <a:pt x="169" y="753"/>
                    </a:cubicBezTo>
                    <a:close/>
                    <a:moveTo>
                      <a:pt x="248" y="803"/>
                    </a:moveTo>
                    <a:cubicBezTo>
                      <a:pt x="234" y="796"/>
                      <a:pt x="220" y="788"/>
                      <a:pt x="207" y="780"/>
                    </a:cubicBezTo>
                    <a:cubicBezTo>
                      <a:pt x="204" y="778"/>
                      <a:pt x="200" y="779"/>
                      <a:pt x="198" y="782"/>
                    </a:cubicBezTo>
                    <a:cubicBezTo>
                      <a:pt x="197" y="785"/>
                      <a:pt x="198" y="788"/>
                      <a:pt x="200" y="790"/>
                    </a:cubicBezTo>
                    <a:cubicBezTo>
                      <a:pt x="214" y="799"/>
                      <a:pt x="228" y="806"/>
                      <a:pt x="242" y="813"/>
                    </a:cubicBezTo>
                    <a:cubicBezTo>
                      <a:pt x="245" y="815"/>
                      <a:pt x="249" y="814"/>
                      <a:pt x="250" y="811"/>
                    </a:cubicBezTo>
                    <a:cubicBezTo>
                      <a:pt x="252" y="808"/>
                      <a:pt x="251" y="804"/>
                      <a:pt x="248" y="803"/>
                    </a:cubicBezTo>
                    <a:close/>
                    <a:moveTo>
                      <a:pt x="336" y="833"/>
                    </a:moveTo>
                    <a:cubicBezTo>
                      <a:pt x="320" y="830"/>
                      <a:pt x="305" y="826"/>
                      <a:pt x="291" y="820"/>
                    </a:cubicBezTo>
                    <a:cubicBezTo>
                      <a:pt x="288" y="819"/>
                      <a:pt x="284" y="821"/>
                      <a:pt x="283" y="824"/>
                    </a:cubicBezTo>
                    <a:cubicBezTo>
                      <a:pt x="282" y="827"/>
                      <a:pt x="284" y="831"/>
                      <a:pt x="287" y="832"/>
                    </a:cubicBezTo>
                    <a:cubicBezTo>
                      <a:pt x="302" y="837"/>
                      <a:pt x="317" y="841"/>
                      <a:pt x="333" y="845"/>
                    </a:cubicBezTo>
                    <a:cubicBezTo>
                      <a:pt x="336" y="846"/>
                      <a:pt x="339" y="844"/>
                      <a:pt x="340" y="840"/>
                    </a:cubicBezTo>
                    <a:cubicBezTo>
                      <a:pt x="341" y="837"/>
                      <a:pt x="339" y="834"/>
                      <a:pt x="336" y="833"/>
                    </a:cubicBezTo>
                    <a:close/>
                    <a:moveTo>
                      <a:pt x="428" y="844"/>
                    </a:moveTo>
                    <a:cubicBezTo>
                      <a:pt x="428" y="844"/>
                      <a:pt x="428" y="844"/>
                      <a:pt x="428" y="844"/>
                    </a:cubicBezTo>
                    <a:cubicBezTo>
                      <a:pt x="412" y="844"/>
                      <a:pt x="397" y="843"/>
                      <a:pt x="381" y="841"/>
                    </a:cubicBezTo>
                    <a:cubicBezTo>
                      <a:pt x="378" y="841"/>
                      <a:pt x="375" y="843"/>
                      <a:pt x="375" y="846"/>
                    </a:cubicBezTo>
                    <a:cubicBezTo>
                      <a:pt x="375" y="850"/>
                      <a:pt x="377" y="853"/>
                      <a:pt x="380" y="853"/>
                    </a:cubicBezTo>
                    <a:cubicBezTo>
                      <a:pt x="396" y="855"/>
                      <a:pt x="412" y="856"/>
                      <a:pt x="428" y="856"/>
                    </a:cubicBezTo>
                    <a:cubicBezTo>
                      <a:pt x="428" y="856"/>
                      <a:pt x="428" y="856"/>
                      <a:pt x="428" y="856"/>
                    </a:cubicBezTo>
                    <a:cubicBezTo>
                      <a:pt x="431" y="856"/>
                      <a:pt x="434" y="853"/>
                      <a:pt x="434" y="850"/>
                    </a:cubicBezTo>
                    <a:cubicBezTo>
                      <a:pt x="434" y="846"/>
                      <a:pt x="431" y="844"/>
                      <a:pt x="428" y="844"/>
                    </a:cubicBezTo>
                    <a:close/>
                    <a:moveTo>
                      <a:pt x="521" y="833"/>
                    </a:moveTo>
                    <a:cubicBezTo>
                      <a:pt x="506" y="837"/>
                      <a:pt x="490" y="839"/>
                      <a:pt x="475" y="841"/>
                    </a:cubicBezTo>
                    <a:cubicBezTo>
                      <a:pt x="471" y="841"/>
                      <a:pt x="469" y="844"/>
                      <a:pt x="469" y="848"/>
                    </a:cubicBezTo>
                    <a:cubicBezTo>
                      <a:pt x="470" y="851"/>
                      <a:pt x="473" y="853"/>
                      <a:pt x="476" y="853"/>
                    </a:cubicBezTo>
                    <a:cubicBezTo>
                      <a:pt x="492" y="851"/>
                      <a:pt x="508" y="848"/>
                      <a:pt x="523" y="845"/>
                    </a:cubicBezTo>
                    <a:cubicBezTo>
                      <a:pt x="526" y="844"/>
                      <a:pt x="529" y="841"/>
                      <a:pt x="528" y="838"/>
                    </a:cubicBezTo>
                    <a:cubicBezTo>
                      <a:pt x="527" y="834"/>
                      <a:pt x="524" y="832"/>
                      <a:pt x="521" y="833"/>
                    </a:cubicBezTo>
                    <a:close/>
                    <a:moveTo>
                      <a:pt x="608" y="802"/>
                    </a:moveTo>
                    <a:cubicBezTo>
                      <a:pt x="595" y="809"/>
                      <a:pt x="580" y="815"/>
                      <a:pt x="565" y="820"/>
                    </a:cubicBezTo>
                    <a:cubicBezTo>
                      <a:pt x="562" y="821"/>
                      <a:pt x="561" y="825"/>
                      <a:pt x="562" y="828"/>
                    </a:cubicBezTo>
                    <a:cubicBezTo>
                      <a:pt x="563" y="831"/>
                      <a:pt x="566" y="833"/>
                      <a:pt x="569" y="832"/>
                    </a:cubicBezTo>
                    <a:cubicBezTo>
                      <a:pt x="585" y="826"/>
                      <a:pt x="599" y="820"/>
                      <a:pt x="614" y="813"/>
                    </a:cubicBezTo>
                    <a:cubicBezTo>
                      <a:pt x="617" y="812"/>
                      <a:pt x="618" y="808"/>
                      <a:pt x="616" y="805"/>
                    </a:cubicBezTo>
                    <a:cubicBezTo>
                      <a:pt x="615" y="802"/>
                      <a:pt x="611" y="801"/>
                      <a:pt x="608" y="802"/>
                    </a:cubicBezTo>
                    <a:close/>
                    <a:moveTo>
                      <a:pt x="687" y="753"/>
                    </a:moveTo>
                    <a:cubicBezTo>
                      <a:pt x="675" y="762"/>
                      <a:pt x="662" y="772"/>
                      <a:pt x="649" y="780"/>
                    </a:cubicBezTo>
                    <a:cubicBezTo>
                      <a:pt x="646" y="782"/>
                      <a:pt x="646" y="785"/>
                      <a:pt x="647" y="788"/>
                    </a:cubicBezTo>
                    <a:cubicBezTo>
                      <a:pt x="649" y="791"/>
                      <a:pt x="653" y="792"/>
                      <a:pt x="656" y="790"/>
                    </a:cubicBezTo>
                    <a:cubicBezTo>
                      <a:pt x="669" y="781"/>
                      <a:pt x="682" y="772"/>
                      <a:pt x="695" y="762"/>
                    </a:cubicBezTo>
                    <a:cubicBezTo>
                      <a:pt x="697" y="760"/>
                      <a:pt x="698" y="756"/>
                      <a:pt x="696" y="754"/>
                    </a:cubicBezTo>
                    <a:cubicBezTo>
                      <a:pt x="694" y="751"/>
                      <a:pt x="690" y="751"/>
                      <a:pt x="687" y="753"/>
                    </a:cubicBezTo>
                    <a:close/>
                    <a:moveTo>
                      <a:pt x="753" y="687"/>
                    </a:moveTo>
                    <a:cubicBezTo>
                      <a:pt x="743" y="699"/>
                      <a:pt x="733" y="711"/>
                      <a:pt x="722" y="722"/>
                    </a:cubicBezTo>
                    <a:cubicBezTo>
                      <a:pt x="720" y="724"/>
                      <a:pt x="720" y="728"/>
                      <a:pt x="722" y="730"/>
                    </a:cubicBezTo>
                    <a:cubicBezTo>
                      <a:pt x="724" y="733"/>
                      <a:pt x="728" y="733"/>
                      <a:pt x="730" y="730"/>
                    </a:cubicBezTo>
                    <a:cubicBezTo>
                      <a:pt x="742" y="719"/>
                      <a:pt x="752" y="707"/>
                      <a:pt x="762" y="694"/>
                    </a:cubicBezTo>
                    <a:cubicBezTo>
                      <a:pt x="765" y="692"/>
                      <a:pt x="764" y="688"/>
                      <a:pt x="761" y="686"/>
                    </a:cubicBezTo>
                    <a:cubicBezTo>
                      <a:pt x="759" y="684"/>
                      <a:pt x="755" y="684"/>
                      <a:pt x="753" y="687"/>
                    </a:cubicBezTo>
                    <a:close/>
                    <a:moveTo>
                      <a:pt x="803" y="608"/>
                    </a:moveTo>
                    <a:cubicBezTo>
                      <a:pt x="796" y="622"/>
                      <a:pt x="788" y="636"/>
                      <a:pt x="780" y="649"/>
                    </a:cubicBezTo>
                    <a:cubicBezTo>
                      <a:pt x="778" y="652"/>
                      <a:pt x="779" y="655"/>
                      <a:pt x="782" y="657"/>
                    </a:cubicBezTo>
                    <a:cubicBezTo>
                      <a:pt x="785" y="659"/>
                      <a:pt x="788" y="658"/>
                      <a:pt x="790" y="655"/>
                    </a:cubicBezTo>
                    <a:cubicBezTo>
                      <a:pt x="799" y="642"/>
                      <a:pt x="807" y="628"/>
                      <a:pt x="813" y="613"/>
                    </a:cubicBezTo>
                    <a:cubicBezTo>
                      <a:pt x="815" y="610"/>
                      <a:pt x="814" y="607"/>
                      <a:pt x="811" y="605"/>
                    </a:cubicBezTo>
                    <a:cubicBezTo>
                      <a:pt x="808" y="604"/>
                      <a:pt x="804" y="605"/>
                      <a:pt x="803" y="608"/>
                    </a:cubicBezTo>
                    <a:close/>
                    <a:moveTo>
                      <a:pt x="833" y="520"/>
                    </a:moveTo>
                    <a:cubicBezTo>
                      <a:pt x="830" y="535"/>
                      <a:pt x="826" y="550"/>
                      <a:pt x="821" y="565"/>
                    </a:cubicBezTo>
                    <a:cubicBezTo>
                      <a:pt x="819" y="568"/>
                      <a:pt x="821" y="572"/>
                      <a:pt x="824" y="573"/>
                    </a:cubicBezTo>
                    <a:cubicBezTo>
                      <a:pt x="827" y="574"/>
                      <a:pt x="831" y="572"/>
                      <a:pt x="832" y="569"/>
                    </a:cubicBezTo>
                    <a:cubicBezTo>
                      <a:pt x="837" y="554"/>
                      <a:pt x="842" y="539"/>
                      <a:pt x="845" y="523"/>
                    </a:cubicBezTo>
                    <a:cubicBezTo>
                      <a:pt x="846" y="520"/>
                      <a:pt x="844" y="516"/>
                      <a:pt x="841" y="516"/>
                    </a:cubicBezTo>
                    <a:cubicBezTo>
                      <a:pt x="837" y="515"/>
                      <a:pt x="834" y="517"/>
                      <a:pt x="833" y="52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40"/>
              <p:cNvSpPr>
                <a:spLocks noEditPoints="1"/>
              </p:cNvSpPr>
              <p:nvPr/>
            </p:nvSpPr>
            <p:spPr bwMode="auto">
              <a:xfrm>
                <a:off x="7120857" y="3559746"/>
                <a:ext cx="1398588" cy="1398588"/>
              </a:xfrm>
              <a:custGeom>
                <a:avLst/>
                <a:gdLst>
                  <a:gd name="T0" fmla="*/ 825 w 834"/>
                  <a:gd name="T1" fmla="*/ 471 h 834"/>
                  <a:gd name="T2" fmla="*/ 828 w 834"/>
                  <a:gd name="T3" fmla="*/ 410 h 834"/>
                  <a:gd name="T4" fmla="*/ 820 w 834"/>
                  <a:gd name="T5" fmla="*/ 369 h 834"/>
                  <a:gd name="T6" fmla="*/ 816 w 834"/>
                  <a:gd name="T7" fmla="*/ 316 h 834"/>
                  <a:gd name="T8" fmla="*/ 805 w 834"/>
                  <a:gd name="T9" fmla="*/ 281 h 834"/>
                  <a:gd name="T10" fmla="*/ 779 w 834"/>
                  <a:gd name="T11" fmla="*/ 235 h 834"/>
                  <a:gd name="T12" fmla="*/ 765 w 834"/>
                  <a:gd name="T13" fmla="*/ 187 h 834"/>
                  <a:gd name="T14" fmla="*/ 659 w 834"/>
                  <a:gd name="T15" fmla="*/ 92 h 834"/>
                  <a:gd name="T16" fmla="*/ 666 w 834"/>
                  <a:gd name="T17" fmla="*/ 82 h 834"/>
                  <a:gd name="T18" fmla="*/ 619 w 834"/>
                  <a:gd name="T19" fmla="*/ 66 h 834"/>
                  <a:gd name="T20" fmla="*/ 574 w 834"/>
                  <a:gd name="T21" fmla="*/ 37 h 834"/>
                  <a:gd name="T22" fmla="*/ 540 w 834"/>
                  <a:gd name="T23" fmla="*/ 25 h 834"/>
                  <a:gd name="T24" fmla="*/ 487 w 834"/>
                  <a:gd name="T25" fmla="*/ 18 h 834"/>
                  <a:gd name="T26" fmla="*/ 447 w 834"/>
                  <a:gd name="T27" fmla="*/ 7 h 834"/>
                  <a:gd name="T28" fmla="*/ 387 w 834"/>
                  <a:gd name="T29" fmla="*/ 7 h 834"/>
                  <a:gd name="T30" fmla="*/ 346 w 834"/>
                  <a:gd name="T31" fmla="*/ 18 h 834"/>
                  <a:gd name="T32" fmla="*/ 293 w 834"/>
                  <a:gd name="T33" fmla="*/ 25 h 834"/>
                  <a:gd name="T34" fmla="*/ 259 w 834"/>
                  <a:gd name="T35" fmla="*/ 38 h 834"/>
                  <a:gd name="T36" fmla="*/ 214 w 834"/>
                  <a:gd name="T37" fmla="*/ 67 h 834"/>
                  <a:gd name="T38" fmla="*/ 168 w 834"/>
                  <a:gd name="T39" fmla="*/ 83 h 834"/>
                  <a:gd name="T40" fmla="*/ 79 w 834"/>
                  <a:gd name="T41" fmla="*/ 195 h 834"/>
                  <a:gd name="T42" fmla="*/ 69 w 834"/>
                  <a:gd name="T43" fmla="*/ 188 h 834"/>
                  <a:gd name="T44" fmla="*/ 55 w 834"/>
                  <a:gd name="T45" fmla="*/ 236 h 834"/>
                  <a:gd name="T46" fmla="*/ 29 w 834"/>
                  <a:gd name="T47" fmla="*/ 283 h 834"/>
                  <a:gd name="T48" fmla="*/ 23 w 834"/>
                  <a:gd name="T49" fmla="*/ 324 h 834"/>
                  <a:gd name="T50" fmla="*/ 8 w 834"/>
                  <a:gd name="T51" fmla="*/ 376 h 834"/>
                  <a:gd name="T52" fmla="*/ 6 w 834"/>
                  <a:gd name="T53" fmla="*/ 412 h 834"/>
                  <a:gd name="T54" fmla="*/ 15 w 834"/>
                  <a:gd name="T55" fmla="*/ 465 h 834"/>
                  <a:gd name="T56" fmla="*/ 12 w 834"/>
                  <a:gd name="T57" fmla="*/ 514 h 834"/>
                  <a:gd name="T58" fmla="*/ 79 w 834"/>
                  <a:gd name="T59" fmla="*/ 640 h 834"/>
                  <a:gd name="T60" fmla="*/ 69 w 834"/>
                  <a:gd name="T61" fmla="*/ 647 h 834"/>
                  <a:gd name="T62" fmla="*/ 107 w 834"/>
                  <a:gd name="T63" fmla="*/ 678 h 834"/>
                  <a:gd name="T64" fmla="*/ 140 w 834"/>
                  <a:gd name="T65" fmla="*/ 720 h 834"/>
                  <a:gd name="T66" fmla="*/ 176 w 834"/>
                  <a:gd name="T67" fmla="*/ 742 h 834"/>
                  <a:gd name="T68" fmla="*/ 217 w 834"/>
                  <a:gd name="T69" fmla="*/ 776 h 834"/>
                  <a:gd name="T70" fmla="*/ 249 w 834"/>
                  <a:gd name="T71" fmla="*/ 792 h 834"/>
                  <a:gd name="T72" fmla="*/ 301 w 834"/>
                  <a:gd name="T73" fmla="*/ 805 h 834"/>
                  <a:gd name="T74" fmla="*/ 340 w 834"/>
                  <a:gd name="T75" fmla="*/ 821 h 834"/>
                  <a:gd name="T76" fmla="*/ 394 w 834"/>
                  <a:gd name="T77" fmla="*/ 822 h 834"/>
                  <a:gd name="T78" fmla="*/ 435 w 834"/>
                  <a:gd name="T79" fmla="*/ 828 h 834"/>
                  <a:gd name="T80" fmla="*/ 488 w 834"/>
                  <a:gd name="T81" fmla="*/ 816 h 834"/>
                  <a:gd name="T82" fmla="*/ 537 w 834"/>
                  <a:gd name="T83" fmla="*/ 817 h 834"/>
                  <a:gd name="T84" fmla="*/ 659 w 834"/>
                  <a:gd name="T85" fmla="*/ 742 h 834"/>
                  <a:gd name="T86" fmla="*/ 666 w 834"/>
                  <a:gd name="T87" fmla="*/ 752 h 834"/>
                  <a:gd name="T88" fmla="*/ 695 w 834"/>
                  <a:gd name="T89" fmla="*/ 712 h 834"/>
                  <a:gd name="T90" fmla="*/ 736 w 834"/>
                  <a:gd name="T91" fmla="*/ 677 h 834"/>
                  <a:gd name="T92" fmla="*/ 757 w 834"/>
                  <a:gd name="T93" fmla="*/ 648 h 834"/>
                  <a:gd name="T94" fmla="*/ 779 w 834"/>
                  <a:gd name="T95" fmla="*/ 599 h 834"/>
                  <a:gd name="T96" fmla="*/ 809 w 834"/>
                  <a:gd name="T97" fmla="*/ 56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34" h="834">
                    <a:moveTo>
                      <a:pt x="822" y="416"/>
                    </a:moveTo>
                    <a:cubicBezTo>
                      <a:pt x="822" y="417"/>
                      <a:pt x="822" y="417"/>
                      <a:pt x="822" y="417"/>
                    </a:cubicBezTo>
                    <a:cubicBezTo>
                      <a:pt x="822" y="433"/>
                      <a:pt x="821" y="449"/>
                      <a:pt x="820" y="464"/>
                    </a:cubicBezTo>
                    <a:cubicBezTo>
                      <a:pt x="819" y="468"/>
                      <a:pt x="822" y="471"/>
                      <a:pt x="825" y="471"/>
                    </a:cubicBezTo>
                    <a:cubicBezTo>
                      <a:pt x="828" y="471"/>
                      <a:pt x="831" y="469"/>
                      <a:pt x="832" y="466"/>
                    </a:cubicBezTo>
                    <a:cubicBezTo>
                      <a:pt x="833" y="450"/>
                      <a:pt x="834" y="434"/>
                      <a:pt x="834" y="417"/>
                    </a:cubicBezTo>
                    <a:cubicBezTo>
                      <a:pt x="834" y="416"/>
                      <a:pt x="834" y="416"/>
                      <a:pt x="834" y="416"/>
                    </a:cubicBezTo>
                    <a:cubicBezTo>
                      <a:pt x="834" y="413"/>
                      <a:pt x="832" y="410"/>
                      <a:pt x="828" y="410"/>
                    </a:cubicBezTo>
                    <a:cubicBezTo>
                      <a:pt x="825" y="410"/>
                      <a:pt x="822" y="413"/>
                      <a:pt x="822" y="416"/>
                    </a:cubicBezTo>
                    <a:cubicBezTo>
                      <a:pt x="822" y="416"/>
                      <a:pt x="822" y="416"/>
                      <a:pt x="822" y="416"/>
                    </a:cubicBezTo>
                    <a:moveTo>
                      <a:pt x="811" y="323"/>
                    </a:moveTo>
                    <a:cubicBezTo>
                      <a:pt x="815" y="338"/>
                      <a:pt x="818" y="354"/>
                      <a:pt x="820" y="369"/>
                    </a:cubicBezTo>
                    <a:cubicBezTo>
                      <a:pt x="820" y="373"/>
                      <a:pt x="823" y="375"/>
                      <a:pt x="826" y="375"/>
                    </a:cubicBezTo>
                    <a:cubicBezTo>
                      <a:pt x="829" y="374"/>
                      <a:pt x="832" y="371"/>
                      <a:pt x="831" y="368"/>
                    </a:cubicBezTo>
                    <a:cubicBezTo>
                      <a:pt x="830" y="352"/>
                      <a:pt x="827" y="336"/>
                      <a:pt x="823" y="320"/>
                    </a:cubicBezTo>
                    <a:cubicBezTo>
                      <a:pt x="822" y="317"/>
                      <a:pt x="819" y="315"/>
                      <a:pt x="816" y="316"/>
                    </a:cubicBezTo>
                    <a:cubicBezTo>
                      <a:pt x="813" y="317"/>
                      <a:pt x="811" y="320"/>
                      <a:pt x="811" y="323"/>
                    </a:cubicBezTo>
                    <a:moveTo>
                      <a:pt x="779" y="235"/>
                    </a:moveTo>
                    <a:cubicBezTo>
                      <a:pt x="786" y="249"/>
                      <a:pt x="792" y="263"/>
                      <a:pt x="798" y="278"/>
                    </a:cubicBezTo>
                    <a:cubicBezTo>
                      <a:pt x="799" y="281"/>
                      <a:pt x="802" y="283"/>
                      <a:pt x="805" y="281"/>
                    </a:cubicBezTo>
                    <a:cubicBezTo>
                      <a:pt x="809" y="280"/>
                      <a:pt x="810" y="277"/>
                      <a:pt x="809" y="274"/>
                    </a:cubicBezTo>
                    <a:cubicBezTo>
                      <a:pt x="803" y="259"/>
                      <a:pt x="797" y="244"/>
                      <a:pt x="790" y="229"/>
                    </a:cubicBezTo>
                    <a:cubicBezTo>
                      <a:pt x="788" y="226"/>
                      <a:pt x="785" y="225"/>
                      <a:pt x="782" y="227"/>
                    </a:cubicBezTo>
                    <a:cubicBezTo>
                      <a:pt x="779" y="228"/>
                      <a:pt x="777" y="232"/>
                      <a:pt x="779" y="235"/>
                    </a:cubicBezTo>
                    <a:moveTo>
                      <a:pt x="727" y="156"/>
                    </a:moveTo>
                    <a:cubicBezTo>
                      <a:pt x="737" y="168"/>
                      <a:pt x="747" y="181"/>
                      <a:pt x="755" y="194"/>
                    </a:cubicBezTo>
                    <a:cubicBezTo>
                      <a:pt x="757" y="197"/>
                      <a:pt x="761" y="198"/>
                      <a:pt x="764" y="196"/>
                    </a:cubicBezTo>
                    <a:cubicBezTo>
                      <a:pt x="766" y="194"/>
                      <a:pt x="767" y="190"/>
                      <a:pt x="765" y="187"/>
                    </a:cubicBezTo>
                    <a:cubicBezTo>
                      <a:pt x="756" y="174"/>
                      <a:pt x="747" y="161"/>
                      <a:pt x="736" y="149"/>
                    </a:cubicBezTo>
                    <a:cubicBezTo>
                      <a:pt x="734" y="146"/>
                      <a:pt x="730" y="146"/>
                      <a:pt x="728" y="148"/>
                    </a:cubicBezTo>
                    <a:cubicBezTo>
                      <a:pt x="725" y="150"/>
                      <a:pt x="725" y="154"/>
                      <a:pt x="727" y="156"/>
                    </a:cubicBezTo>
                    <a:moveTo>
                      <a:pt x="659" y="92"/>
                    </a:moveTo>
                    <a:cubicBezTo>
                      <a:pt x="671" y="101"/>
                      <a:pt x="683" y="111"/>
                      <a:pt x="695" y="122"/>
                    </a:cubicBezTo>
                    <a:cubicBezTo>
                      <a:pt x="697" y="124"/>
                      <a:pt x="701" y="124"/>
                      <a:pt x="703" y="122"/>
                    </a:cubicBezTo>
                    <a:cubicBezTo>
                      <a:pt x="705" y="119"/>
                      <a:pt x="705" y="116"/>
                      <a:pt x="703" y="113"/>
                    </a:cubicBezTo>
                    <a:cubicBezTo>
                      <a:pt x="691" y="102"/>
                      <a:pt x="679" y="92"/>
                      <a:pt x="666" y="82"/>
                    </a:cubicBezTo>
                    <a:cubicBezTo>
                      <a:pt x="663" y="80"/>
                      <a:pt x="659" y="81"/>
                      <a:pt x="657" y="84"/>
                    </a:cubicBezTo>
                    <a:cubicBezTo>
                      <a:pt x="655" y="86"/>
                      <a:pt x="656" y="90"/>
                      <a:pt x="659" y="92"/>
                    </a:cubicBezTo>
                    <a:moveTo>
                      <a:pt x="577" y="45"/>
                    </a:moveTo>
                    <a:cubicBezTo>
                      <a:pt x="592" y="51"/>
                      <a:pt x="606" y="58"/>
                      <a:pt x="619" y="66"/>
                    </a:cubicBezTo>
                    <a:cubicBezTo>
                      <a:pt x="622" y="68"/>
                      <a:pt x="626" y="67"/>
                      <a:pt x="627" y="64"/>
                    </a:cubicBezTo>
                    <a:cubicBezTo>
                      <a:pt x="629" y="61"/>
                      <a:pt x="628" y="57"/>
                      <a:pt x="625" y="56"/>
                    </a:cubicBezTo>
                    <a:cubicBezTo>
                      <a:pt x="611" y="48"/>
                      <a:pt x="597" y="40"/>
                      <a:pt x="582" y="34"/>
                    </a:cubicBezTo>
                    <a:cubicBezTo>
                      <a:pt x="579" y="33"/>
                      <a:pt x="575" y="34"/>
                      <a:pt x="574" y="37"/>
                    </a:cubicBezTo>
                    <a:cubicBezTo>
                      <a:pt x="573" y="40"/>
                      <a:pt x="574" y="44"/>
                      <a:pt x="577" y="45"/>
                    </a:cubicBezTo>
                    <a:moveTo>
                      <a:pt x="487" y="18"/>
                    </a:moveTo>
                    <a:cubicBezTo>
                      <a:pt x="503" y="21"/>
                      <a:pt x="518" y="24"/>
                      <a:pt x="533" y="29"/>
                    </a:cubicBezTo>
                    <a:cubicBezTo>
                      <a:pt x="536" y="30"/>
                      <a:pt x="539" y="28"/>
                      <a:pt x="540" y="25"/>
                    </a:cubicBezTo>
                    <a:cubicBezTo>
                      <a:pt x="541" y="22"/>
                      <a:pt x="539" y="18"/>
                      <a:pt x="536" y="17"/>
                    </a:cubicBezTo>
                    <a:cubicBezTo>
                      <a:pt x="521" y="13"/>
                      <a:pt x="505" y="9"/>
                      <a:pt x="489" y="6"/>
                    </a:cubicBezTo>
                    <a:cubicBezTo>
                      <a:pt x="486" y="6"/>
                      <a:pt x="483" y="8"/>
                      <a:pt x="482" y="11"/>
                    </a:cubicBezTo>
                    <a:cubicBezTo>
                      <a:pt x="482" y="15"/>
                      <a:pt x="484" y="18"/>
                      <a:pt x="487" y="18"/>
                    </a:cubicBezTo>
                    <a:moveTo>
                      <a:pt x="393" y="13"/>
                    </a:moveTo>
                    <a:cubicBezTo>
                      <a:pt x="401" y="12"/>
                      <a:pt x="409" y="12"/>
                      <a:pt x="417" y="12"/>
                    </a:cubicBezTo>
                    <a:cubicBezTo>
                      <a:pt x="425" y="12"/>
                      <a:pt x="433" y="12"/>
                      <a:pt x="440" y="13"/>
                    </a:cubicBezTo>
                    <a:cubicBezTo>
                      <a:pt x="444" y="13"/>
                      <a:pt x="446" y="10"/>
                      <a:pt x="447" y="7"/>
                    </a:cubicBezTo>
                    <a:cubicBezTo>
                      <a:pt x="447" y="4"/>
                      <a:pt x="444" y="1"/>
                      <a:pt x="441" y="1"/>
                    </a:cubicBezTo>
                    <a:cubicBezTo>
                      <a:pt x="433" y="0"/>
                      <a:pt x="425" y="0"/>
                      <a:pt x="417" y="0"/>
                    </a:cubicBezTo>
                    <a:cubicBezTo>
                      <a:pt x="409" y="0"/>
                      <a:pt x="401" y="0"/>
                      <a:pt x="392" y="1"/>
                    </a:cubicBezTo>
                    <a:cubicBezTo>
                      <a:pt x="389" y="1"/>
                      <a:pt x="387" y="4"/>
                      <a:pt x="387" y="7"/>
                    </a:cubicBezTo>
                    <a:cubicBezTo>
                      <a:pt x="387" y="11"/>
                      <a:pt x="390" y="13"/>
                      <a:pt x="393" y="13"/>
                    </a:cubicBezTo>
                    <a:cubicBezTo>
                      <a:pt x="393" y="13"/>
                      <a:pt x="393" y="13"/>
                      <a:pt x="393" y="13"/>
                    </a:cubicBezTo>
                    <a:moveTo>
                      <a:pt x="301" y="29"/>
                    </a:moveTo>
                    <a:cubicBezTo>
                      <a:pt x="315" y="25"/>
                      <a:pt x="331" y="21"/>
                      <a:pt x="346" y="18"/>
                    </a:cubicBezTo>
                    <a:cubicBezTo>
                      <a:pt x="350" y="18"/>
                      <a:pt x="352" y="15"/>
                      <a:pt x="351" y="11"/>
                    </a:cubicBezTo>
                    <a:cubicBezTo>
                      <a:pt x="351" y="8"/>
                      <a:pt x="348" y="6"/>
                      <a:pt x="344" y="7"/>
                    </a:cubicBezTo>
                    <a:cubicBezTo>
                      <a:pt x="328" y="9"/>
                      <a:pt x="312" y="13"/>
                      <a:pt x="297" y="18"/>
                    </a:cubicBezTo>
                    <a:cubicBezTo>
                      <a:pt x="294" y="19"/>
                      <a:pt x="292" y="22"/>
                      <a:pt x="293" y="25"/>
                    </a:cubicBezTo>
                    <a:cubicBezTo>
                      <a:pt x="294" y="28"/>
                      <a:pt x="297" y="30"/>
                      <a:pt x="301" y="29"/>
                    </a:cubicBezTo>
                    <a:moveTo>
                      <a:pt x="214" y="67"/>
                    </a:moveTo>
                    <a:cubicBezTo>
                      <a:pt x="228" y="59"/>
                      <a:pt x="242" y="52"/>
                      <a:pt x="256" y="45"/>
                    </a:cubicBezTo>
                    <a:cubicBezTo>
                      <a:pt x="259" y="44"/>
                      <a:pt x="261" y="41"/>
                      <a:pt x="259" y="38"/>
                    </a:cubicBezTo>
                    <a:cubicBezTo>
                      <a:pt x="258" y="35"/>
                      <a:pt x="255" y="33"/>
                      <a:pt x="252" y="34"/>
                    </a:cubicBezTo>
                    <a:cubicBezTo>
                      <a:pt x="237" y="41"/>
                      <a:pt x="222" y="48"/>
                      <a:pt x="208" y="56"/>
                    </a:cubicBezTo>
                    <a:cubicBezTo>
                      <a:pt x="205" y="58"/>
                      <a:pt x="204" y="62"/>
                      <a:pt x="206" y="64"/>
                    </a:cubicBezTo>
                    <a:cubicBezTo>
                      <a:pt x="208" y="67"/>
                      <a:pt x="211" y="68"/>
                      <a:pt x="214" y="67"/>
                    </a:cubicBezTo>
                    <a:moveTo>
                      <a:pt x="139" y="123"/>
                    </a:moveTo>
                    <a:cubicBezTo>
                      <a:pt x="150" y="112"/>
                      <a:pt x="162" y="102"/>
                      <a:pt x="175" y="93"/>
                    </a:cubicBezTo>
                    <a:cubicBezTo>
                      <a:pt x="178" y="91"/>
                      <a:pt x="178" y="87"/>
                      <a:pt x="176" y="84"/>
                    </a:cubicBezTo>
                    <a:cubicBezTo>
                      <a:pt x="174" y="82"/>
                      <a:pt x="171" y="81"/>
                      <a:pt x="168" y="83"/>
                    </a:cubicBezTo>
                    <a:cubicBezTo>
                      <a:pt x="155" y="93"/>
                      <a:pt x="143" y="103"/>
                      <a:pt x="131" y="114"/>
                    </a:cubicBezTo>
                    <a:cubicBezTo>
                      <a:pt x="128" y="117"/>
                      <a:pt x="128" y="120"/>
                      <a:pt x="131" y="123"/>
                    </a:cubicBezTo>
                    <a:cubicBezTo>
                      <a:pt x="133" y="125"/>
                      <a:pt x="137" y="125"/>
                      <a:pt x="139" y="123"/>
                    </a:cubicBezTo>
                    <a:moveTo>
                      <a:pt x="79" y="195"/>
                    </a:moveTo>
                    <a:cubicBezTo>
                      <a:pt x="87" y="182"/>
                      <a:pt x="97" y="169"/>
                      <a:pt x="107" y="157"/>
                    </a:cubicBezTo>
                    <a:cubicBezTo>
                      <a:pt x="109" y="155"/>
                      <a:pt x="109" y="151"/>
                      <a:pt x="106" y="149"/>
                    </a:cubicBezTo>
                    <a:cubicBezTo>
                      <a:pt x="103" y="147"/>
                      <a:pt x="100" y="147"/>
                      <a:pt x="98" y="150"/>
                    </a:cubicBezTo>
                    <a:cubicBezTo>
                      <a:pt x="87" y="162"/>
                      <a:pt x="78" y="175"/>
                      <a:pt x="69" y="188"/>
                    </a:cubicBezTo>
                    <a:cubicBezTo>
                      <a:pt x="67" y="191"/>
                      <a:pt x="68" y="195"/>
                      <a:pt x="70" y="197"/>
                    </a:cubicBezTo>
                    <a:cubicBezTo>
                      <a:pt x="73" y="199"/>
                      <a:pt x="77" y="198"/>
                      <a:pt x="79" y="195"/>
                    </a:cubicBezTo>
                    <a:moveTo>
                      <a:pt x="36" y="279"/>
                    </a:moveTo>
                    <a:cubicBezTo>
                      <a:pt x="42" y="264"/>
                      <a:pt x="48" y="250"/>
                      <a:pt x="55" y="236"/>
                    </a:cubicBezTo>
                    <a:cubicBezTo>
                      <a:pt x="57" y="233"/>
                      <a:pt x="55" y="229"/>
                      <a:pt x="52" y="228"/>
                    </a:cubicBezTo>
                    <a:cubicBezTo>
                      <a:pt x="49" y="226"/>
                      <a:pt x="46" y="227"/>
                      <a:pt x="44" y="230"/>
                    </a:cubicBezTo>
                    <a:cubicBezTo>
                      <a:pt x="37" y="245"/>
                      <a:pt x="31" y="260"/>
                      <a:pt x="25" y="275"/>
                    </a:cubicBezTo>
                    <a:cubicBezTo>
                      <a:pt x="24" y="278"/>
                      <a:pt x="26" y="282"/>
                      <a:pt x="29" y="283"/>
                    </a:cubicBezTo>
                    <a:cubicBezTo>
                      <a:pt x="32" y="284"/>
                      <a:pt x="35" y="282"/>
                      <a:pt x="36" y="279"/>
                    </a:cubicBezTo>
                    <a:cubicBezTo>
                      <a:pt x="36" y="279"/>
                      <a:pt x="36" y="279"/>
                      <a:pt x="36" y="279"/>
                    </a:cubicBezTo>
                    <a:moveTo>
                      <a:pt x="15" y="371"/>
                    </a:moveTo>
                    <a:cubicBezTo>
                      <a:pt x="17" y="355"/>
                      <a:pt x="19" y="339"/>
                      <a:pt x="23" y="324"/>
                    </a:cubicBezTo>
                    <a:cubicBezTo>
                      <a:pt x="24" y="321"/>
                      <a:pt x="22" y="318"/>
                      <a:pt x="19" y="317"/>
                    </a:cubicBezTo>
                    <a:cubicBezTo>
                      <a:pt x="15" y="316"/>
                      <a:pt x="12" y="318"/>
                      <a:pt x="11" y="322"/>
                    </a:cubicBezTo>
                    <a:cubicBezTo>
                      <a:pt x="8" y="337"/>
                      <a:pt x="5" y="353"/>
                      <a:pt x="3" y="369"/>
                    </a:cubicBezTo>
                    <a:cubicBezTo>
                      <a:pt x="3" y="373"/>
                      <a:pt x="5" y="376"/>
                      <a:pt x="8" y="376"/>
                    </a:cubicBezTo>
                    <a:cubicBezTo>
                      <a:pt x="12" y="376"/>
                      <a:pt x="15" y="374"/>
                      <a:pt x="15" y="371"/>
                    </a:cubicBezTo>
                    <a:moveTo>
                      <a:pt x="15" y="465"/>
                    </a:moveTo>
                    <a:cubicBezTo>
                      <a:pt x="13" y="449"/>
                      <a:pt x="12" y="434"/>
                      <a:pt x="12" y="418"/>
                    </a:cubicBezTo>
                    <a:cubicBezTo>
                      <a:pt x="12" y="414"/>
                      <a:pt x="10" y="412"/>
                      <a:pt x="6" y="412"/>
                    </a:cubicBezTo>
                    <a:cubicBezTo>
                      <a:pt x="3" y="412"/>
                      <a:pt x="0" y="414"/>
                      <a:pt x="0" y="418"/>
                    </a:cubicBezTo>
                    <a:cubicBezTo>
                      <a:pt x="0" y="434"/>
                      <a:pt x="1" y="450"/>
                      <a:pt x="3" y="466"/>
                    </a:cubicBezTo>
                    <a:cubicBezTo>
                      <a:pt x="4" y="469"/>
                      <a:pt x="7" y="472"/>
                      <a:pt x="10" y="471"/>
                    </a:cubicBezTo>
                    <a:cubicBezTo>
                      <a:pt x="13" y="471"/>
                      <a:pt x="15" y="468"/>
                      <a:pt x="15" y="465"/>
                    </a:cubicBezTo>
                    <a:moveTo>
                      <a:pt x="37" y="556"/>
                    </a:moveTo>
                    <a:cubicBezTo>
                      <a:pt x="31" y="541"/>
                      <a:pt x="27" y="526"/>
                      <a:pt x="23" y="511"/>
                    </a:cubicBezTo>
                    <a:cubicBezTo>
                      <a:pt x="22" y="508"/>
                      <a:pt x="19" y="506"/>
                      <a:pt x="16" y="507"/>
                    </a:cubicBezTo>
                    <a:cubicBezTo>
                      <a:pt x="13" y="507"/>
                      <a:pt x="11" y="511"/>
                      <a:pt x="12" y="514"/>
                    </a:cubicBezTo>
                    <a:cubicBezTo>
                      <a:pt x="15" y="530"/>
                      <a:pt x="20" y="545"/>
                      <a:pt x="25" y="560"/>
                    </a:cubicBezTo>
                    <a:cubicBezTo>
                      <a:pt x="27" y="563"/>
                      <a:pt x="30" y="565"/>
                      <a:pt x="33" y="564"/>
                    </a:cubicBezTo>
                    <a:cubicBezTo>
                      <a:pt x="36" y="563"/>
                      <a:pt x="38" y="559"/>
                      <a:pt x="37" y="556"/>
                    </a:cubicBezTo>
                    <a:moveTo>
                      <a:pt x="79" y="640"/>
                    </a:moveTo>
                    <a:cubicBezTo>
                      <a:pt x="70" y="627"/>
                      <a:pt x="63" y="613"/>
                      <a:pt x="55" y="599"/>
                    </a:cubicBezTo>
                    <a:cubicBezTo>
                      <a:pt x="54" y="596"/>
                      <a:pt x="50" y="595"/>
                      <a:pt x="47" y="597"/>
                    </a:cubicBezTo>
                    <a:cubicBezTo>
                      <a:pt x="44" y="598"/>
                      <a:pt x="43" y="602"/>
                      <a:pt x="45" y="605"/>
                    </a:cubicBezTo>
                    <a:cubicBezTo>
                      <a:pt x="52" y="619"/>
                      <a:pt x="60" y="633"/>
                      <a:pt x="69" y="647"/>
                    </a:cubicBezTo>
                    <a:cubicBezTo>
                      <a:pt x="71" y="649"/>
                      <a:pt x="75" y="650"/>
                      <a:pt x="77" y="648"/>
                    </a:cubicBezTo>
                    <a:cubicBezTo>
                      <a:pt x="80" y="647"/>
                      <a:pt x="81" y="643"/>
                      <a:pt x="79" y="640"/>
                    </a:cubicBezTo>
                    <a:moveTo>
                      <a:pt x="140" y="712"/>
                    </a:moveTo>
                    <a:cubicBezTo>
                      <a:pt x="128" y="701"/>
                      <a:pt x="117" y="690"/>
                      <a:pt x="107" y="678"/>
                    </a:cubicBezTo>
                    <a:cubicBezTo>
                      <a:pt x="105" y="675"/>
                      <a:pt x="101" y="675"/>
                      <a:pt x="99" y="677"/>
                    </a:cubicBezTo>
                    <a:cubicBezTo>
                      <a:pt x="96" y="679"/>
                      <a:pt x="96" y="683"/>
                      <a:pt x="98" y="686"/>
                    </a:cubicBezTo>
                    <a:cubicBezTo>
                      <a:pt x="108" y="698"/>
                      <a:pt x="120" y="710"/>
                      <a:pt x="131" y="721"/>
                    </a:cubicBezTo>
                    <a:cubicBezTo>
                      <a:pt x="134" y="723"/>
                      <a:pt x="138" y="723"/>
                      <a:pt x="140" y="720"/>
                    </a:cubicBezTo>
                    <a:cubicBezTo>
                      <a:pt x="142" y="718"/>
                      <a:pt x="142" y="714"/>
                      <a:pt x="140" y="712"/>
                    </a:cubicBezTo>
                    <a:cubicBezTo>
                      <a:pt x="140" y="712"/>
                      <a:pt x="140" y="712"/>
                      <a:pt x="140" y="712"/>
                    </a:cubicBezTo>
                    <a:moveTo>
                      <a:pt x="215" y="768"/>
                    </a:moveTo>
                    <a:cubicBezTo>
                      <a:pt x="201" y="760"/>
                      <a:pt x="188" y="752"/>
                      <a:pt x="176" y="742"/>
                    </a:cubicBezTo>
                    <a:cubicBezTo>
                      <a:pt x="173" y="740"/>
                      <a:pt x="169" y="741"/>
                      <a:pt x="167" y="744"/>
                    </a:cubicBezTo>
                    <a:cubicBezTo>
                      <a:pt x="165" y="746"/>
                      <a:pt x="166" y="750"/>
                      <a:pt x="169" y="752"/>
                    </a:cubicBezTo>
                    <a:cubicBezTo>
                      <a:pt x="181" y="762"/>
                      <a:pt x="195" y="770"/>
                      <a:pt x="209" y="779"/>
                    </a:cubicBezTo>
                    <a:cubicBezTo>
                      <a:pt x="212" y="780"/>
                      <a:pt x="216" y="779"/>
                      <a:pt x="217" y="776"/>
                    </a:cubicBezTo>
                    <a:cubicBezTo>
                      <a:pt x="219" y="773"/>
                      <a:pt x="218" y="770"/>
                      <a:pt x="215" y="768"/>
                    </a:cubicBezTo>
                    <a:moveTo>
                      <a:pt x="301" y="805"/>
                    </a:moveTo>
                    <a:cubicBezTo>
                      <a:pt x="286" y="801"/>
                      <a:pt x="271" y="796"/>
                      <a:pt x="257" y="789"/>
                    </a:cubicBezTo>
                    <a:cubicBezTo>
                      <a:pt x="254" y="788"/>
                      <a:pt x="251" y="789"/>
                      <a:pt x="249" y="792"/>
                    </a:cubicBezTo>
                    <a:cubicBezTo>
                      <a:pt x="248" y="795"/>
                      <a:pt x="249" y="799"/>
                      <a:pt x="252" y="800"/>
                    </a:cubicBezTo>
                    <a:cubicBezTo>
                      <a:pt x="267" y="807"/>
                      <a:pt x="282" y="812"/>
                      <a:pt x="298" y="817"/>
                    </a:cubicBezTo>
                    <a:cubicBezTo>
                      <a:pt x="301" y="818"/>
                      <a:pt x="304" y="816"/>
                      <a:pt x="305" y="813"/>
                    </a:cubicBezTo>
                    <a:cubicBezTo>
                      <a:pt x="306" y="810"/>
                      <a:pt x="305" y="806"/>
                      <a:pt x="301" y="805"/>
                    </a:cubicBezTo>
                    <a:cubicBezTo>
                      <a:pt x="301" y="805"/>
                      <a:pt x="301" y="805"/>
                      <a:pt x="301" y="805"/>
                    </a:cubicBezTo>
                    <a:moveTo>
                      <a:pt x="394" y="822"/>
                    </a:moveTo>
                    <a:cubicBezTo>
                      <a:pt x="378" y="821"/>
                      <a:pt x="363" y="819"/>
                      <a:pt x="347" y="816"/>
                    </a:cubicBezTo>
                    <a:cubicBezTo>
                      <a:pt x="344" y="816"/>
                      <a:pt x="341" y="818"/>
                      <a:pt x="340" y="821"/>
                    </a:cubicBezTo>
                    <a:cubicBezTo>
                      <a:pt x="340" y="824"/>
                      <a:pt x="342" y="827"/>
                      <a:pt x="345" y="828"/>
                    </a:cubicBezTo>
                    <a:cubicBezTo>
                      <a:pt x="361" y="831"/>
                      <a:pt x="377" y="833"/>
                      <a:pt x="393" y="834"/>
                    </a:cubicBezTo>
                    <a:cubicBezTo>
                      <a:pt x="397" y="834"/>
                      <a:pt x="399" y="831"/>
                      <a:pt x="400" y="828"/>
                    </a:cubicBezTo>
                    <a:cubicBezTo>
                      <a:pt x="400" y="825"/>
                      <a:pt x="397" y="822"/>
                      <a:pt x="394" y="822"/>
                    </a:cubicBezTo>
                    <a:cubicBezTo>
                      <a:pt x="394" y="822"/>
                      <a:pt x="394" y="822"/>
                      <a:pt x="394" y="822"/>
                    </a:cubicBezTo>
                    <a:moveTo>
                      <a:pt x="488" y="816"/>
                    </a:moveTo>
                    <a:cubicBezTo>
                      <a:pt x="473" y="819"/>
                      <a:pt x="457" y="821"/>
                      <a:pt x="441" y="822"/>
                    </a:cubicBezTo>
                    <a:cubicBezTo>
                      <a:pt x="438" y="822"/>
                      <a:pt x="435" y="825"/>
                      <a:pt x="435" y="828"/>
                    </a:cubicBezTo>
                    <a:cubicBezTo>
                      <a:pt x="436" y="831"/>
                      <a:pt x="438" y="834"/>
                      <a:pt x="442" y="834"/>
                    </a:cubicBezTo>
                    <a:cubicBezTo>
                      <a:pt x="458" y="833"/>
                      <a:pt x="474" y="831"/>
                      <a:pt x="490" y="828"/>
                    </a:cubicBezTo>
                    <a:cubicBezTo>
                      <a:pt x="493" y="827"/>
                      <a:pt x="495" y="824"/>
                      <a:pt x="495" y="821"/>
                    </a:cubicBezTo>
                    <a:cubicBezTo>
                      <a:pt x="494" y="818"/>
                      <a:pt x="491" y="816"/>
                      <a:pt x="488" y="816"/>
                    </a:cubicBezTo>
                    <a:moveTo>
                      <a:pt x="578" y="789"/>
                    </a:moveTo>
                    <a:cubicBezTo>
                      <a:pt x="564" y="795"/>
                      <a:pt x="549" y="801"/>
                      <a:pt x="534" y="805"/>
                    </a:cubicBezTo>
                    <a:cubicBezTo>
                      <a:pt x="531" y="806"/>
                      <a:pt x="529" y="810"/>
                      <a:pt x="530" y="813"/>
                    </a:cubicBezTo>
                    <a:cubicBezTo>
                      <a:pt x="531" y="816"/>
                      <a:pt x="534" y="818"/>
                      <a:pt x="537" y="817"/>
                    </a:cubicBezTo>
                    <a:cubicBezTo>
                      <a:pt x="553" y="812"/>
                      <a:pt x="568" y="807"/>
                      <a:pt x="583" y="800"/>
                    </a:cubicBezTo>
                    <a:cubicBezTo>
                      <a:pt x="586" y="799"/>
                      <a:pt x="587" y="795"/>
                      <a:pt x="586" y="792"/>
                    </a:cubicBezTo>
                    <a:cubicBezTo>
                      <a:pt x="584" y="789"/>
                      <a:pt x="581" y="788"/>
                      <a:pt x="578" y="789"/>
                    </a:cubicBezTo>
                    <a:moveTo>
                      <a:pt x="659" y="742"/>
                    </a:moveTo>
                    <a:cubicBezTo>
                      <a:pt x="647" y="751"/>
                      <a:pt x="634" y="760"/>
                      <a:pt x="620" y="768"/>
                    </a:cubicBezTo>
                    <a:cubicBezTo>
                      <a:pt x="617" y="770"/>
                      <a:pt x="616" y="773"/>
                      <a:pt x="618" y="776"/>
                    </a:cubicBezTo>
                    <a:cubicBezTo>
                      <a:pt x="619" y="779"/>
                      <a:pt x="623" y="780"/>
                      <a:pt x="626" y="778"/>
                    </a:cubicBezTo>
                    <a:cubicBezTo>
                      <a:pt x="640" y="770"/>
                      <a:pt x="653" y="761"/>
                      <a:pt x="666" y="752"/>
                    </a:cubicBezTo>
                    <a:cubicBezTo>
                      <a:pt x="669" y="750"/>
                      <a:pt x="670" y="746"/>
                      <a:pt x="668" y="743"/>
                    </a:cubicBezTo>
                    <a:cubicBezTo>
                      <a:pt x="666" y="741"/>
                      <a:pt x="662" y="740"/>
                      <a:pt x="659" y="742"/>
                    </a:cubicBezTo>
                    <a:moveTo>
                      <a:pt x="728" y="678"/>
                    </a:moveTo>
                    <a:cubicBezTo>
                      <a:pt x="718" y="690"/>
                      <a:pt x="707" y="701"/>
                      <a:pt x="695" y="712"/>
                    </a:cubicBezTo>
                    <a:cubicBezTo>
                      <a:pt x="693" y="714"/>
                      <a:pt x="693" y="718"/>
                      <a:pt x="695" y="720"/>
                    </a:cubicBezTo>
                    <a:cubicBezTo>
                      <a:pt x="697" y="723"/>
                      <a:pt x="701" y="723"/>
                      <a:pt x="704" y="721"/>
                    </a:cubicBezTo>
                    <a:cubicBezTo>
                      <a:pt x="715" y="709"/>
                      <a:pt x="726" y="698"/>
                      <a:pt x="737" y="685"/>
                    </a:cubicBezTo>
                    <a:cubicBezTo>
                      <a:pt x="739" y="683"/>
                      <a:pt x="739" y="679"/>
                      <a:pt x="736" y="677"/>
                    </a:cubicBezTo>
                    <a:cubicBezTo>
                      <a:pt x="734" y="675"/>
                      <a:pt x="730" y="675"/>
                      <a:pt x="728" y="678"/>
                    </a:cubicBezTo>
                    <a:moveTo>
                      <a:pt x="779" y="599"/>
                    </a:moveTo>
                    <a:cubicBezTo>
                      <a:pt x="772" y="613"/>
                      <a:pt x="764" y="627"/>
                      <a:pt x="756" y="640"/>
                    </a:cubicBezTo>
                    <a:cubicBezTo>
                      <a:pt x="754" y="643"/>
                      <a:pt x="755" y="646"/>
                      <a:pt x="757" y="648"/>
                    </a:cubicBezTo>
                    <a:cubicBezTo>
                      <a:pt x="760" y="650"/>
                      <a:pt x="764" y="649"/>
                      <a:pt x="766" y="646"/>
                    </a:cubicBezTo>
                    <a:cubicBezTo>
                      <a:pt x="775" y="633"/>
                      <a:pt x="783" y="619"/>
                      <a:pt x="790" y="604"/>
                    </a:cubicBezTo>
                    <a:cubicBezTo>
                      <a:pt x="792" y="601"/>
                      <a:pt x="790" y="598"/>
                      <a:pt x="787" y="596"/>
                    </a:cubicBezTo>
                    <a:cubicBezTo>
                      <a:pt x="784" y="595"/>
                      <a:pt x="781" y="596"/>
                      <a:pt x="779" y="599"/>
                    </a:cubicBezTo>
                    <a:moveTo>
                      <a:pt x="812" y="511"/>
                    </a:moveTo>
                    <a:cubicBezTo>
                      <a:pt x="808" y="526"/>
                      <a:pt x="803" y="541"/>
                      <a:pt x="798" y="556"/>
                    </a:cubicBezTo>
                    <a:cubicBezTo>
                      <a:pt x="797" y="559"/>
                      <a:pt x="799" y="562"/>
                      <a:pt x="802" y="563"/>
                    </a:cubicBezTo>
                    <a:cubicBezTo>
                      <a:pt x="805" y="565"/>
                      <a:pt x="808" y="563"/>
                      <a:pt x="809" y="560"/>
                    </a:cubicBezTo>
                    <a:cubicBezTo>
                      <a:pt x="815" y="545"/>
                      <a:pt x="819" y="529"/>
                      <a:pt x="823" y="513"/>
                    </a:cubicBezTo>
                    <a:cubicBezTo>
                      <a:pt x="824" y="510"/>
                      <a:pt x="822" y="507"/>
                      <a:pt x="819" y="506"/>
                    </a:cubicBezTo>
                    <a:cubicBezTo>
                      <a:pt x="816" y="505"/>
                      <a:pt x="812" y="507"/>
                      <a:pt x="812" y="51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41"/>
              <p:cNvSpPr>
                <a:spLocks noChangeArrowheads="1"/>
              </p:cNvSpPr>
              <p:nvPr/>
            </p:nvSpPr>
            <p:spPr bwMode="auto">
              <a:xfrm>
                <a:off x="7201819" y="2656458"/>
                <a:ext cx="1171576" cy="11699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42"/>
              <p:cNvSpPr>
                <a:spLocks noChangeArrowheads="1"/>
              </p:cNvSpPr>
              <p:nvPr/>
            </p:nvSpPr>
            <p:spPr bwMode="auto">
              <a:xfrm>
                <a:off x="4458618" y="2713608"/>
                <a:ext cx="1169988" cy="11715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43"/>
              <p:cNvSpPr>
                <a:spLocks noChangeArrowheads="1"/>
              </p:cNvSpPr>
              <p:nvPr/>
            </p:nvSpPr>
            <p:spPr bwMode="auto">
              <a:xfrm>
                <a:off x="5849269" y="2242121"/>
                <a:ext cx="1173163" cy="11715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456"/>
              <p:cNvSpPr>
                <a:spLocks noEditPoints="1"/>
              </p:cNvSpPr>
              <p:nvPr/>
            </p:nvSpPr>
            <p:spPr bwMode="auto">
              <a:xfrm>
                <a:off x="5288881" y="3134296"/>
                <a:ext cx="0" cy="3175"/>
              </a:xfrm>
              <a:custGeom>
                <a:avLst/>
                <a:gdLst>
                  <a:gd name="T0" fmla="*/ 1 h 2"/>
                  <a:gd name="T1" fmla="*/ 2 h 2"/>
                  <a:gd name="T2" fmla="*/ 2 h 2"/>
                  <a:gd name="T3" fmla="*/ 1 h 2"/>
                  <a:gd name="T4" fmla="*/ 1 h 2"/>
                  <a:gd name="T5" fmla="*/ 1 h 2"/>
                  <a:gd name="T6" fmla="*/ 1 h 2"/>
                  <a:gd name="T7" fmla="*/ 1 h 2"/>
                  <a:gd name="T8" fmla="*/ 1 h 2"/>
                  <a:gd name="T9" fmla="*/ 1 h 2"/>
                  <a:gd name="T10" fmla="*/ 1 h 2"/>
                  <a:gd name="T11" fmla="*/ 1 h 2"/>
                  <a:gd name="T12" fmla="*/ 1 h 2"/>
                  <a:gd name="T13" fmla="*/ 0 h 2"/>
                  <a:gd name="T14" fmla="*/ 1 h 2"/>
                  <a:gd name="T15" fmla="*/ 0 h 2"/>
                  <a:gd name="T16" fmla="*/ 0 h 2"/>
                  <a:gd name="T17" fmla="*/ 0 h 2"/>
                  <a:gd name="T18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2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457"/>
              <p:cNvSpPr>
                <a:spLocks/>
              </p:cNvSpPr>
              <p:nvPr/>
            </p:nvSpPr>
            <p:spPr bwMode="auto">
              <a:xfrm>
                <a:off x="5288881" y="3137471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52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458"/>
              <p:cNvSpPr>
                <a:spLocks/>
              </p:cNvSpPr>
              <p:nvPr/>
            </p:nvSpPr>
            <p:spPr bwMode="auto">
              <a:xfrm>
                <a:off x="5288881" y="3140646"/>
                <a:ext cx="0" cy="1588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52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459"/>
              <p:cNvSpPr>
                <a:spLocks/>
              </p:cNvSpPr>
              <p:nvPr/>
            </p:nvSpPr>
            <p:spPr bwMode="auto">
              <a:xfrm>
                <a:off x="5288881" y="3142233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52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460"/>
              <p:cNvSpPr>
                <a:spLocks/>
              </p:cNvSpPr>
              <p:nvPr/>
            </p:nvSpPr>
            <p:spPr bwMode="auto">
              <a:xfrm>
                <a:off x="5288881" y="3145408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52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461"/>
              <p:cNvSpPr>
                <a:spLocks/>
              </p:cNvSpPr>
              <p:nvPr/>
            </p:nvSpPr>
            <p:spPr bwMode="auto">
              <a:xfrm>
                <a:off x="5288881" y="3148583"/>
                <a:ext cx="0" cy="4763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52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462"/>
              <p:cNvSpPr>
                <a:spLocks noChangeArrowheads="1"/>
              </p:cNvSpPr>
              <p:nvPr/>
            </p:nvSpPr>
            <p:spPr bwMode="auto">
              <a:xfrm>
                <a:off x="5288881" y="3153346"/>
                <a:ext cx="1588" cy="1588"/>
              </a:xfrm>
              <a:prstGeom prst="ellipse">
                <a:avLst/>
              </a:prstGeom>
              <a:solidFill>
                <a:srgbClr val="52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463"/>
              <p:cNvSpPr>
                <a:spLocks/>
              </p:cNvSpPr>
              <p:nvPr/>
            </p:nvSpPr>
            <p:spPr bwMode="auto">
              <a:xfrm>
                <a:off x="4907881" y="3416871"/>
                <a:ext cx="17463" cy="73025"/>
              </a:xfrm>
              <a:custGeom>
                <a:avLst/>
                <a:gdLst>
                  <a:gd name="T0" fmla="*/ 0 w 11"/>
                  <a:gd name="T1" fmla="*/ 0 h 43"/>
                  <a:gd name="T2" fmla="*/ 11 w 11"/>
                  <a:gd name="T3" fmla="*/ 43 h 43"/>
                  <a:gd name="T4" fmla="*/ 4 w 11"/>
                  <a:gd name="T5" fmla="*/ 20 h 43"/>
                  <a:gd name="T6" fmla="*/ 0 w 11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3">
                    <a:moveTo>
                      <a:pt x="0" y="0"/>
                    </a:moveTo>
                    <a:cubicBezTo>
                      <a:pt x="6" y="23"/>
                      <a:pt x="4" y="38"/>
                      <a:pt x="11" y="43"/>
                    </a:cubicBezTo>
                    <a:cubicBezTo>
                      <a:pt x="6" y="40"/>
                      <a:pt x="6" y="32"/>
                      <a:pt x="4" y="20"/>
                    </a:cubicBezTo>
                    <a:cubicBezTo>
                      <a:pt x="3" y="14"/>
                      <a:pt x="2" y="8"/>
                      <a:pt x="0" y="0"/>
                    </a:cubicBezTo>
                  </a:path>
                </a:pathLst>
              </a:custGeom>
              <a:solidFill>
                <a:srgbClr val="668B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64"/>
              <p:cNvSpPr>
                <a:spLocks/>
              </p:cNvSpPr>
              <p:nvPr/>
            </p:nvSpPr>
            <p:spPr bwMode="auto">
              <a:xfrm>
                <a:off x="4904706" y="3400996"/>
                <a:ext cx="9525" cy="5080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0 h 30"/>
                  <a:gd name="T4" fmla="*/ 2 w 6"/>
                  <a:gd name="T5" fmla="*/ 10 h 30"/>
                  <a:gd name="T6" fmla="*/ 6 w 6"/>
                  <a:gd name="T7" fmla="*/ 30 h 30"/>
                  <a:gd name="T8" fmla="*/ 0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7"/>
                      <a:pt x="2" y="10"/>
                    </a:cubicBezTo>
                    <a:cubicBezTo>
                      <a:pt x="4" y="18"/>
                      <a:pt x="5" y="24"/>
                      <a:pt x="6" y="30"/>
                    </a:cubicBezTo>
                    <a:cubicBezTo>
                      <a:pt x="5" y="22"/>
                      <a:pt x="3" y="12"/>
                      <a:pt x="0" y="0"/>
                    </a:cubicBezTo>
                  </a:path>
                </a:pathLst>
              </a:custGeom>
              <a:solidFill>
                <a:srgbClr val="52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65"/>
              <p:cNvSpPr>
                <a:spLocks noEditPoints="1"/>
              </p:cNvSpPr>
              <p:nvPr/>
            </p:nvSpPr>
            <p:spPr bwMode="auto">
              <a:xfrm>
                <a:off x="4925343" y="34898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8B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466"/>
              <p:cNvSpPr>
                <a:spLocks noEditPoints="1"/>
              </p:cNvSpPr>
              <p:nvPr/>
            </p:nvSpPr>
            <p:spPr bwMode="auto">
              <a:xfrm>
                <a:off x="4938043" y="34930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2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467"/>
              <p:cNvSpPr>
                <a:spLocks noEditPoints="1"/>
              </p:cNvSpPr>
              <p:nvPr/>
            </p:nvSpPr>
            <p:spPr bwMode="auto">
              <a:xfrm>
                <a:off x="4939631" y="34930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527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15"/>
              <p:cNvSpPr>
                <a:spLocks/>
              </p:cNvSpPr>
              <p:nvPr/>
            </p:nvSpPr>
            <p:spPr bwMode="auto">
              <a:xfrm>
                <a:off x="6692232" y="2094483"/>
                <a:ext cx="228600" cy="157163"/>
              </a:xfrm>
              <a:custGeom>
                <a:avLst/>
                <a:gdLst>
                  <a:gd name="T0" fmla="*/ 123 w 137"/>
                  <a:gd name="T1" fmla="*/ 37 h 94"/>
                  <a:gd name="T2" fmla="*/ 126 w 137"/>
                  <a:gd name="T3" fmla="*/ 27 h 94"/>
                  <a:gd name="T4" fmla="*/ 106 w 137"/>
                  <a:gd name="T5" fmla="*/ 8 h 94"/>
                  <a:gd name="T6" fmla="*/ 93 w 137"/>
                  <a:gd name="T7" fmla="*/ 13 h 94"/>
                  <a:gd name="T8" fmla="*/ 75 w 137"/>
                  <a:gd name="T9" fmla="*/ 0 h 94"/>
                  <a:gd name="T10" fmla="*/ 58 w 137"/>
                  <a:gd name="T11" fmla="*/ 11 h 94"/>
                  <a:gd name="T12" fmla="*/ 43 w 137"/>
                  <a:gd name="T13" fmla="*/ 4 h 94"/>
                  <a:gd name="T14" fmla="*/ 24 w 137"/>
                  <a:gd name="T15" fmla="*/ 20 h 94"/>
                  <a:gd name="T16" fmla="*/ 19 w 137"/>
                  <a:gd name="T17" fmla="*/ 20 h 94"/>
                  <a:gd name="T18" fmla="*/ 0 w 137"/>
                  <a:gd name="T19" fmla="*/ 39 h 94"/>
                  <a:gd name="T20" fmla="*/ 14 w 137"/>
                  <a:gd name="T21" fmla="*/ 57 h 94"/>
                  <a:gd name="T22" fmla="*/ 10 w 137"/>
                  <a:gd name="T23" fmla="*/ 68 h 94"/>
                  <a:gd name="T24" fmla="*/ 30 w 137"/>
                  <a:gd name="T25" fmla="*/ 87 h 94"/>
                  <a:gd name="T26" fmla="*/ 41 w 137"/>
                  <a:gd name="T27" fmla="*/ 84 h 94"/>
                  <a:gd name="T28" fmla="*/ 58 w 137"/>
                  <a:gd name="T29" fmla="*/ 94 h 94"/>
                  <a:gd name="T30" fmla="*/ 74 w 137"/>
                  <a:gd name="T31" fmla="*/ 85 h 94"/>
                  <a:gd name="T32" fmla="*/ 91 w 137"/>
                  <a:gd name="T33" fmla="*/ 94 h 94"/>
                  <a:gd name="T34" fmla="*/ 110 w 137"/>
                  <a:gd name="T35" fmla="*/ 75 h 94"/>
                  <a:gd name="T36" fmla="*/ 110 w 137"/>
                  <a:gd name="T37" fmla="*/ 73 h 94"/>
                  <a:gd name="T38" fmla="*/ 118 w 137"/>
                  <a:gd name="T39" fmla="*/ 75 h 94"/>
                  <a:gd name="T40" fmla="*/ 137 w 137"/>
                  <a:gd name="T41" fmla="*/ 56 h 94"/>
                  <a:gd name="T42" fmla="*/ 123 w 137"/>
                  <a:gd name="T43" fmla="*/ 3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7" h="94">
                    <a:moveTo>
                      <a:pt x="123" y="37"/>
                    </a:moveTo>
                    <a:cubicBezTo>
                      <a:pt x="125" y="34"/>
                      <a:pt x="126" y="31"/>
                      <a:pt x="126" y="27"/>
                    </a:cubicBezTo>
                    <a:cubicBezTo>
                      <a:pt x="126" y="16"/>
                      <a:pt x="117" y="8"/>
                      <a:pt x="106" y="8"/>
                    </a:cubicBezTo>
                    <a:cubicBezTo>
                      <a:pt x="101" y="8"/>
                      <a:pt x="96" y="10"/>
                      <a:pt x="93" y="13"/>
                    </a:cubicBezTo>
                    <a:cubicBezTo>
                      <a:pt x="90" y="6"/>
                      <a:pt x="83" y="0"/>
                      <a:pt x="75" y="0"/>
                    </a:cubicBezTo>
                    <a:cubicBezTo>
                      <a:pt x="67" y="0"/>
                      <a:pt x="61" y="5"/>
                      <a:pt x="58" y="11"/>
                    </a:cubicBezTo>
                    <a:cubicBezTo>
                      <a:pt x="54" y="7"/>
                      <a:pt x="49" y="4"/>
                      <a:pt x="43" y="4"/>
                    </a:cubicBezTo>
                    <a:cubicBezTo>
                      <a:pt x="34" y="4"/>
                      <a:pt x="26" y="11"/>
                      <a:pt x="24" y="20"/>
                    </a:cubicBezTo>
                    <a:cubicBezTo>
                      <a:pt x="23" y="20"/>
                      <a:pt x="21" y="20"/>
                      <a:pt x="19" y="20"/>
                    </a:cubicBezTo>
                    <a:cubicBezTo>
                      <a:pt x="9" y="20"/>
                      <a:pt x="0" y="28"/>
                      <a:pt x="0" y="39"/>
                    </a:cubicBezTo>
                    <a:cubicBezTo>
                      <a:pt x="0" y="48"/>
                      <a:pt x="6" y="55"/>
                      <a:pt x="14" y="57"/>
                    </a:cubicBezTo>
                    <a:cubicBezTo>
                      <a:pt x="12" y="60"/>
                      <a:pt x="10" y="64"/>
                      <a:pt x="10" y="68"/>
                    </a:cubicBezTo>
                    <a:cubicBezTo>
                      <a:pt x="10" y="79"/>
                      <a:pt x="19" y="87"/>
                      <a:pt x="30" y="87"/>
                    </a:cubicBezTo>
                    <a:cubicBezTo>
                      <a:pt x="34" y="87"/>
                      <a:pt x="38" y="86"/>
                      <a:pt x="41" y="84"/>
                    </a:cubicBezTo>
                    <a:cubicBezTo>
                      <a:pt x="44" y="90"/>
                      <a:pt x="51" y="94"/>
                      <a:pt x="58" y="94"/>
                    </a:cubicBezTo>
                    <a:cubicBezTo>
                      <a:pt x="65" y="94"/>
                      <a:pt x="71" y="91"/>
                      <a:pt x="74" y="85"/>
                    </a:cubicBezTo>
                    <a:cubicBezTo>
                      <a:pt x="78" y="91"/>
                      <a:pt x="84" y="94"/>
                      <a:pt x="91" y="94"/>
                    </a:cubicBezTo>
                    <a:cubicBezTo>
                      <a:pt x="101" y="94"/>
                      <a:pt x="110" y="86"/>
                      <a:pt x="110" y="75"/>
                    </a:cubicBezTo>
                    <a:cubicBezTo>
                      <a:pt x="110" y="74"/>
                      <a:pt x="110" y="74"/>
                      <a:pt x="110" y="73"/>
                    </a:cubicBezTo>
                    <a:cubicBezTo>
                      <a:pt x="112" y="74"/>
                      <a:pt x="115" y="75"/>
                      <a:pt x="118" y="75"/>
                    </a:cubicBezTo>
                    <a:cubicBezTo>
                      <a:pt x="129" y="75"/>
                      <a:pt x="137" y="66"/>
                      <a:pt x="137" y="56"/>
                    </a:cubicBezTo>
                    <a:cubicBezTo>
                      <a:pt x="137" y="47"/>
                      <a:pt x="131" y="39"/>
                      <a:pt x="123" y="3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16"/>
              <p:cNvSpPr>
                <a:spLocks/>
              </p:cNvSpPr>
              <p:nvPr/>
            </p:nvSpPr>
            <p:spPr bwMode="auto">
              <a:xfrm>
                <a:off x="8222583" y="3724846"/>
                <a:ext cx="301625" cy="206375"/>
              </a:xfrm>
              <a:custGeom>
                <a:avLst/>
                <a:gdLst>
                  <a:gd name="T0" fmla="*/ 161 w 180"/>
                  <a:gd name="T1" fmla="*/ 48 h 123"/>
                  <a:gd name="T2" fmla="*/ 165 w 180"/>
                  <a:gd name="T3" fmla="*/ 35 h 123"/>
                  <a:gd name="T4" fmla="*/ 140 w 180"/>
                  <a:gd name="T5" fmla="*/ 9 h 123"/>
                  <a:gd name="T6" fmla="*/ 122 w 180"/>
                  <a:gd name="T7" fmla="*/ 17 h 123"/>
                  <a:gd name="T8" fmla="*/ 98 w 180"/>
                  <a:gd name="T9" fmla="*/ 0 h 123"/>
                  <a:gd name="T10" fmla="*/ 75 w 180"/>
                  <a:gd name="T11" fmla="*/ 13 h 123"/>
                  <a:gd name="T12" fmla="*/ 57 w 180"/>
                  <a:gd name="T13" fmla="*/ 5 h 123"/>
                  <a:gd name="T14" fmla="*/ 32 w 180"/>
                  <a:gd name="T15" fmla="*/ 26 h 123"/>
                  <a:gd name="T16" fmla="*/ 25 w 180"/>
                  <a:gd name="T17" fmla="*/ 25 h 123"/>
                  <a:gd name="T18" fmla="*/ 0 w 180"/>
                  <a:gd name="T19" fmla="*/ 50 h 123"/>
                  <a:gd name="T20" fmla="*/ 18 w 180"/>
                  <a:gd name="T21" fmla="*/ 75 h 123"/>
                  <a:gd name="T22" fmla="*/ 13 w 180"/>
                  <a:gd name="T23" fmla="*/ 89 h 123"/>
                  <a:gd name="T24" fmla="*/ 39 w 180"/>
                  <a:gd name="T25" fmla="*/ 114 h 123"/>
                  <a:gd name="T26" fmla="*/ 53 w 180"/>
                  <a:gd name="T27" fmla="*/ 110 h 123"/>
                  <a:gd name="T28" fmla="*/ 76 w 180"/>
                  <a:gd name="T29" fmla="*/ 123 h 123"/>
                  <a:gd name="T30" fmla="*/ 97 w 180"/>
                  <a:gd name="T31" fmla="*/ 111 h 123"/>
                  <a:gd name="T32" fmla="*/ 119 w 180"/>
                  <a:gd name="T33" fmla="*/ 123 h 123"/>
                  <a:gd name="T34" fmla="*/ 144 w 180"/>
                  <a:gd name="T35" fmla="*/ 98 h 123"/>
                  <a:gd name="T36" fmla="*/ 144 w 180"/>
                  <a:gd name="T37" fmla="*/ 95 h 123"/>
                  <a:gd name="T38" fmla="*/ 155 w 180"/>
                  <a:gd name="T39" fmla="*/ 98 h 123"/>
                  <a:gd name="T40" fmla="*/ 180 w 180"/>
                  <a:gd name="T41" fmla="*/ 72 h 123"/>
                  <a:gd name="T42" fmla="*/ 161 w 180"/>
                  <a:gd name="T43" fmla="*/ 4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0" h="123">
                    <a:moveTo>
                      <a:pt x="161" y="48"/>
                    </a:moveTo>
                    <a:cubicBezTo>
                      <a:pt x="164" y="44"/>
                      <a:pt x="165" y="40"/>
                      <a:pt x="165" y="35"/>
                    </a:cubicBezTo>
                    <a:cubicBezTo>
                      <a:pt x="165" y="21"/>
                      <a:pt x="154" y="9"/>
                      <a:pt x="140" y="9"/>
                    </a:cubicBezTo>
                    <a:cubicBezTo>
                      <a:pt x="133" y="9"/>
                      <a:pt x="126" y="12"/>
                      <a:pt x="122" y="17"/>
                    </a:cubicBezTo>
                    <a:cubicBezTo>
                      <a:pt x="118" y="7"/>
                      <a:pt x="109" y="0"/>
                      <a:pt x="98" y="0"/>
                    </a:cubicBezTo>
                    <a:cubicBezTo>
                      <a:pt x="88" y="0"/>
                      <a:pt x="80" y="5"/>
                      <a:pt x="75" y="13"/>
                    </a:cubicBezTo>
                    <a:cubicBezTo>
                      <a:pt x="71" y="8"/>
                      <a:pt x="64" y="5"/>
                      <a:pt x="57" y="5"/>
                    </a:cubicBezTo>
                    <a:cubicBezTo>
                      <a:pt x="44" y="5"/>
                      <a:pt x="34" y="14"/>
                      <a:pt x="32" y="26"/>
                    </a:cubicBezTo>
                    <a:cubicBezTo>
                      <a:pt x="29" y="25"/>
                      <a:pt x="27" y="25"/>
                      <a:pt x="25" y="25"/>
                    </a:cubicBezTo>
                    <a:cubicBezTo>
                      <a:pt x="11" y="25"/>
                      <a:pt x="0" y="36"/>
                      <a:pt x="0" y="50"/>
                    </a:cubicBezTo>
                    <a:cubicBezTo>
                      <a:pt x="0" y="62"/>
                      <a:pt x="7" y="71"/>
                      <a:pt x="18" y="75"/>
                    </a:cubicBezTo>
                    <a:cubicBezTo>
                      <a:pt x="15" y="79"/>
                      <a:pt x="13" y="84"/>
                      <a:pt x="13" y="89"/>
                    </a:cubicBezTo>
                    <a:cubicBezTo>
                      <a:pt x="13" y="103"/>
                      <a:pt x="25" y="114"/>
                      <a:pt x="39" y="114"/>
                    </a:cubicBezTo>
                    <a:cubicBezTo>
                      <a:pt x="44" y="114"/>
                      <a:pt x="49" y="113"/>
                      <a:pt x="53" y="110"/>
                    </a:cubicBezTo>
                    <a:cubicBezTo>
                      <a:pt x="58" y="118"/>
                      <a:pt x="66" y="123"/>
                      <a:pt x="76" y="123"/>
                    </a:cubicBezTo>
                    <a:cubicBezTo>
                      <a:pt x="85" y="123"/>
                      <a:pt x="93" y="118"/>
                      <a:pt x="97" y="111"/>
                    </a:cubicBezTo>
                    <a:cubicBezTo>
                      <a:pt x="102" y="118"/>
                      <a:pt x="110" y="123"/>
                      <a:pt x="119" y="123"/>
                    </a:cubicBezTo>
                    <a:cubicBezTo>
                      <a:pt x="133" y="123"/>
                      <a:pt x="144" y="112"/>
                      <a:pt x="144" y="98"/>
                    </a:cubicBezTo>
                    <a:cubicBezTo>
                      <a:pt x="144" y="97"/>
                      <a:pt x="144" y="96"/>
                      <a:pt x="144" y="95"/>
                    </a:cubicBezTo>
                    <a:cubicBezTo>
                      <a:pt x="148" y="97"/>
                      <a:pt x="151" y="98"/>
                      <a:pt x="155" y="98"/>
                    </a:cubicBezTo>
                    <a:cubicBezTo>
                      <a:pt x="169" y="98"/>
                      <a:pt x="180" y="86"/>
                      <a:pt x="180" y="72"/>
                    </a:cubicBezTo>
                    <a:cubicBezTo>
                      <a:pt x="180" y="61"/>
                      <a:pt x="172" y="51"/>
                      <a:pt x="161" y="4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17"/>
              <p:cNvSpPr>
                <a:spLocks/>
              </p:cNvSpPr>
              <p:nvPr/>
            </p:nvSpPr>
            <p:spPr bwMode="auto">
              <a:xfrm>
                <a:off x="4909468" y="2092896"/>
                <a:ext cx="439738" cy="300038"/>
              </a:xfrm>
              <a:custGeom>
                <a:avLst/>
                <a:gdLst>
                  <a:gd name="T0" fmla="*/ 234 w 262"/>
                  <a:gd name="T1" fmla="*/ 70 h 179"/>
                  <a:gd name="T2" fmla="*/ 239 w 262"/>
                  <a:gd name="T3" fmla="*/ 51 h 179"/>
                  <a:gd name="T4" fmla="*/ 203 w 262"/>
                  <a:gd name="T5" fmla="*/ 14 h 179"/>
                  <a:gd name="T6" fmla="*/ 177 w 262"/>
                  <a:gd name="T7" fmla="*/ 25 h 179"/>
                  <a:gd name="T8" fmla="*/ 142 w 262"/>
                  <a:gd name="T9" fmla="*/ 0 h 179"/>
                  <a:gd name="T10" fmla="*/ 109 w 262"/>
                  <a:gd name="T11" fmla="*/ 19 h 179"/>
                  <a:gd name="T12" fmla="*/ 82 w 262"/>
                  <a:gd name="T13" fmla="*/ 7 h 179"/>
                  <a:gd name="T14" fmla="*/ 46 w 262"/>
                  <a:gd name="T15" fmla="*/ 38 h 179"/>
                  <a:gd name="T16" fmla="*/ 37 w 262"/>
                  <a:gd name="T17" fmla="*/ 37 h 179"/>
                  <a:gd name="T18" fmla="*/ 0 w 262"/>
                  <a:gd name="T19" fmla="*/ 73 h 179"/>
                  <a:gd name="T20" fmla="*/ 26 w 262"/>
                  <a:gd name="T21" fmla="*/ 109 h 179"/>
                  <a:gd name="T22" fmla="*/ 19 w 262"/>
                  <a:gd name="T23" fmla="*/ 130 h 179"/>
                  <a:gd name="T24" fmla="*/ 56 w 262"/>
                  <a:gd name="T25" fmla="*/ 166 h 179"/>
                  <a:gd name="T26" fmla="*/ 78 w 262"/>
                  <a:gd name="T27" fmla="*/ 159 h 179"/>
                  <a:gd name="T28" fmla="*/ 110 w 262"/>
                  <a:gd name="T29" fmla="*/ 179 h 179"/>
                  <a:gd name="T30" fmla="*/ 141 w 262"/>
                  <a:gd name="T31" fmla="*/ 162 h 179"/>
                  <a:gd name="T32" fmla="*/ 173 w 262"/>
                  <a:gd name="T33" fmla="*/ 179 h 179"/>
                  <a:gd name="T34" fmla="*/ 209 w 262"/>
                  <a:gd name="T35" fmla="*/ 142 h 179"/>
                  <a:gd name="T36" fmla="*/ 209 w 262"/>
                  <a:gd name="T37" fmla="*/ 139 h 179"/>
                  <a:gd name="T38" fmla="*/ 225 w 262"/>
                  <a:gd name="T39" fmla="*/ 142 h 179"/>
                  <a:gd name="T40" fmla="*/ 262 w 262"/>
                  <a:gd name="T41" fmla="*/ 105 h 179"/>
                  <a:gd name="T42" fmla="*/ 234 w 262"/>
                  <a:gd name="T43" fmla="*/ 7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2" h="179">
                    <a:moveTo>
                      <a:pt x="234" y="70"/>
                    </a:moveTo>
                    <a:cubicBezTo>
                      <a:pt x="237" y="64"/>
                      <a:pt x="239" y="58"/>
                      <a:pt x="239" y="51"/>
                    </a:cubicBezTo>
                    <a:cubicBezTo>
                      <a:pt x="239" y="30"/>
                      <a:pt x="223" y="14"/>
                      <a:pt x="203" y="14"/>
                    </a:cubicBezTo>
                    <a:cubicBezTo>
                      <a:pt x="193" y="14"/>
                      <a:pt x="183" y="18"/>
                      <a:pt x="177" y="25"/>
                    </a:cubicBezTo>
                    <a:cubicBezTo>
                      <a:pt x="172" y="10"/>
                      <a:pt x="158" y="0"/>
                      <a:pt x="142" y="0"/>
                    </a:cubicBezTo>
                    <a:cubicBezTo>
                      <a:pt x="128" y="0"/>
                      <a:pt x="116" y="8"/>
                      <a:pt x="109" y="19"/>
                    </a:cubicBezTo>
                    <a:cubicBezTo>
                      <a:pt x="103" y="12"/>
                      <a:pt x="93" y="7"/>
                      <a:pt x="82" y="7"/>
                    </a:cubicBezTo>
                    <a:cubicBezTo>
                      <a:pt x="64" y="7"/>
                      <a:pt x="49" y="20"/>
                      <a:pt x="46" y="38"/>
                    </a:cubicBezTo>
                    <a:cubicBezTo>
                      <a:pt x="43" y="37"/>
                      <a:pt x="40" y="37"/>
                      <a:pt x="37" y="37"/>
                    </a:cubicBezTo>
                    <a:cubicBezTo>
                      <a:pt x="16" y="37"/>
                      <a:pt x="0" y="53"/>
                      <a:pt x="0" y="73"/>
                    </a:cubicBezTo>
                    <a:cubicBezTo>
                      <a:pt x="0" y="90"/>
                      <a:pt x="11" y="104"/>
                      <a:pt x="26" y="109"/>
                    </a:cubicBezTo>
                    <a:cubicBezTo>
                      <a:pt x="22" y="115"/>
                      <a:pt x="19" y="122"/>
                      <a:pt x="19" y="130"/>
                    </a:cubicBezTo>
                    <a:cubicBezTo>
                      <a:pt x="19" y="150"/>
                      <a:pt x="36" y="166"/>
                      <a:pt x="56" y="166"/>
                    </a:cubicBezTo>
                    <a:cubicBezTo>
                      <a:pt x="64" y="166"/>
                      <a:pt x="72" y="164"/>
                      <a:pt x="78" y="159"/>
                    </a:cubicBezTo>
                    <a:cubicBezTo>
                      <a:pt x="84" y="171"/>
                      <a:pt x="96" y="179"/>
                      <a:pt x="110" y="179"/>
                    </a:cubicBezTo>
                    <a:cubicBezTo>
                      <a:pt x="123" y="179"/>
                      <a:pt x="135" y="172"/>
                      <a:pt x="141" y="162"/>
                    </a:cubicBezTo>
                    <a:cubicBezTo>
                      <a:pt x="148" y="172"/>
                      <a:pt x="159" y="179"/>
                      <a:pt x="173" y="179"/>
                    </a:cubicBezTo>
                    <a:cubicBezTo>
                      <a:pt x="193" y="179"/>
                      <a:pt x="209" y="163"/>
                      <a:pt x="209" y="142"/>
                    </a:cubicBezTo>
                    <a:cubicBezTo>
                      <a:pt x="209" y="141"/>
                      <a:pt x="209" y="140"/>
                      <a:pt x="209" y="139"/>
                    </a:cubicBezTo>
                    <a:cubicBezTo>
                      <a:pt x="214" y="141"/>
                      <a:pt x="219" y="142"/>
                      <a:pt x="225" y="142"/>
                    </a:cubicBezTo>
                    <a:cubicBezTo>
                      <a:pt x="245" y="142"/>
                      <a:pt x="262" y="126"/>
                      <a:pt x="262" y="105"/>
                    </a:cubicBezTo>
                    <a:cubicBezTo>
                      <a:pt x="262" y="88"/>
                      <a:pt x="250" y="74"/>
                      <a:pt x="234" y="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818"/>
              <p:cNvSpPr>
                <a:spLocks/>
              </p:cNvSpPr>
              <p:nvPr/>
            </p:nvSpPr>
            <p:spPr bwMode="auto">
              <a:xfrm>
                <a:off x="4509418" y="4585271"/>
                <a:ext cx="473075" cy="320675"/>
              </a:xfrm>
              <a:custGeom>
                <a:avLst/>
                <a:gdLst>
                  <a:gd name="T0" fmla="*/ 252 w 282"/>
                  <a:gd name="T1" fmla="*/ 75 h 192"/>
                  <a:gd name="T2" fmla="*/ 258 w 282"/>
                  <a:gd name="T3" fmla="*/ 54 h 192"/>
                  <a:gd name="T4" fmla="*/ 218 w 282"/>
                  <a:gd name="T5" fmla="*/ 15 h 192"/>
                  <a:gd name="T6" fmla="*/ 190 w 282"/>
                  <a:gd name="T7" fmla="*/ 26 h 192"/>
                  <a:gd name="T8" fmla="*/ 153 w 282"/>
                  <a:gd name="T9" fmla="*/ 0 h 192"/>
                  <a:gd name="T10" fmla="*/ 118 w 282"/>
                  <a:gd name="T11" fmla="*/ 21 h 192"/>
                  <a:gd name="T12" fmla="*/ 89 w 282"/>
                  <a:gd name="T13" fmla="*/ 8 h 192"/>
                  <a:gd name="T14" fmla="*/ 50 w 282"/>
                  <a:gd name="T15" fmla="*/ 41 h 192"/>
                  <a:gd name="T16" fmla="*/ 40 w 282"/>
                  <a:gd name="T17" fmla="*/ 39 h 192"/>
                  <a:gd name="T18" fmla="*/ 0 w 282"/>
                  <a:gd name="T19" fmla="*/ 79 h 192"/>
                  <a:gd name="T20" fmla="*/ 28 w 282"/>
                  <a:gd name="T21" fmla="*/ 117 h 192"/>
                  <a:gd name="T22" fmla="*/ 21 w 282"/>
                  <a:gd name="T23" fmla="*/ 139 h 192"/>
                  <a:gd name="T24" fmla="*/ 61 w 282"/>
                  <a:gd name="T25" fmla="*/ 179 h 192"/>
                  <a:gd name="T26" fmla="*/ 84 w 282"/>
                  <a:gd name="T27" fmla="*/ 171 h 192"/>
                  <a:gd name="T28" fmla="*/ 119 w 282"/>
                  <a:gd name="T29" fmla="*/ 192 h 192"/>
                  <a:gd name="T30" fmla="*/ 152 w 282"/>
                  <a:gd name="T31" fmla="*/ 174 h 192"/>
                  <a:gd name="T32" fmla="*/ 186 w 282"/>
                  <a:gd name="T33" fmla="*/ 192 h 192"/>
                  <a:gd name="T34" fmla="*/ 225 w 282"/>
                  <a:gd name="T35" fmla="*/ 153 h 192"/>
                  <a:gd name="T36" fmla="*/ 225 w 282"/>
                  <a:gd name="T37" fmla="*/ 149 h 192"/>
                  <a:gd name="T38" fmla="*/ 242 w 282"/>
                  <a:gd name="T39" fmla="*/ 153 h 192"/>
                  <a:gd name="T40" fmla="*/ 282 w 282"/>
                  <a:gd name="T41" fmla="*/ 113 h 192"/>
                  <a:gd name="T42" fmla="*/ 252 w 282"/>
                  <a:gd name="T43" fmla="*/ 75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2" h="192">
                    <a:moveTo>
                      <a:pt x="252" y="75"/>
                    </a:moveTo>
                    <a:cubicBezTo>
                      <a:pt x="256" y="69"/>
                      <a:pt x="258" y="62"/>
                      <a:pt x="258" y="54"/>
                    </a:cubicBezTo>
                    <a:cubicBezTo>
                      <a:pt x="258" y="33"/>
                      <a:pt x="240" y="15"/>
                      <a:pt x="218" y="15"/>
                    </a:cubicBezTo>
                    <a:cubicBezTo>
                      <a:pt x="207" y="15"/>
                      <a:pt x="197" y="19"/>
                      <a:pt x="190" y="26"/>
                    </a:cubicBezTo>
                    <a:cubicBezTo>
                      <a:pt x="185" y="11"/>
                      <a:pt x="170" y="0"/>
                      <a:pt x="153" y="0"/>
                    </a:cubicBezTo>
                    <a:cubicBezTo>
                      <a:pt x="138" y="0"/>
                      <a:pt x="125" y="8"/>
                      <a:pt x="118" y="21"/>
                    </a:cubicBezTo>
                    <a:cubicBezTo>
                      <a:pt x="111" y="13"/>
                      <a:pt x="100" y="8"/>
                      <a:pt x="89" y="8"/>
                    </a:cubicBezTo>
                    <a:cubicBezTo>
                      <a:pt x="69" y="8"/>
                      <a:pt x="53" y="22"/>
                      <a:pt x="50" y="41"/>
                    </a:cubicBezTo>
                    <a:cubicBezTo>
                      <a:pt x="46" y="40"/>
                      <a:pt x="43" y="39"/>
                      <a:pt x="40" y="39"/>
                    </a:cubicBezTo>
                    <a:cubicBezTo>
                      <a:pt x="18" y="39"/>
                      <a:pt x="0" y="57"/>
                      <a:pt x="0" y="79"/>
                    </a:cubicBezTo>
                    <a:cubicBezTo>
                      <a:pt x="0" y="97"/>
                      <a:pt x="12" y="112"/>
                      <a:pt x="28" y="117"/>
                    </a:cubicBezTo>
                    <a:cubicBezTo>
                      <a:pt x="24" y="123"/>
                      <a:pt x="21" y="131"/>
                      <a:pt x="21" y="139"/>
                    </a:cubicBezTo>
                    <a:cubicBezTo>
                      <a:pt x="21" y="161"/>
                      <a:pt x="39" y="179"/>
                      <a:pt x="61" y="179"/>
                    </a:cubicBezTo>
                    <a:cubicBezTo>
                      <a:pt x="69" y="179"/>
                      <a:pt x="77" y="176"/>
                      <a:pt x="84" y="171"/>
                    </a:cubicBezTo>
                    <a:cubicBezTo>
                      <a:pt x="90" y="184"/>
                      <a:pt x="104" y="192"/>
                      <a:pt x="119" y="192"/>
                    </a:cubicBezTo>
                    <a:cubicBezTo>
                      <a:pt x="133" y="192"/>
                      <a:pt x="145" y="185"/>
                      <a:pt x="152" y="174"/>
                    </a:cubicBezTo>
                    <a:cubicBezTo>
                      <a:pt x="159" y="185"/>
                      <a:pt x="172" y="192"/>
                      <a:pt x="186" y="192"/>
                    </a:cubicBezTo>
                    <a:cubicBezTo>
                      <a:pt x="208" y="192"/>
                      <a:pt x="225" y="175"/>
                      <a:pt x="225" y="153"/>
                    </a:cubicBezTo>
                    <a:cubicBezTo>
                      <a:pt x="225" y="151"/>
                      <a:pt x="225" y="150"/>
                      <a:pt x="225" y="149"/>
                    </a:cubicBezTo>
                    <a:cubicBezTo>
                      <a:pt x="230" y="151"/>
                      <a:pt x="236" y="153"/>
                      <a:pt x="242" y="153"/>
                    </a:cubicBezTo>
                    <a:cubicBezTo>
                      <a:pt x="264" y="153"/>
                      <a:pt x="282" y="135"/>
                      <a:pt x="282" y="113"/>
                    </a:cubicBezTo>
                    <a:cubicBezTo>
                      <a:pt x="282" y="95"/>
                      <a:pt x="269" y="79"/>
                      <a:pt x="252" y="7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19"/>
              <p:cNvSpPr>
                <a:spLocks/>
              </p:cNvSpPr>
              <p:nvPr/>
            </p:nvSpPr>
            <p:spPr bwMode="auto">
              <a:xfrm>
                <a:off x="8235283" y="4488433"/>
                <a:ext cx="473075" cy="322263"/>
              </a:xfrm>
              <a:custGeom>
                <a:avLst/>
                <a:gdLst>
                  <a:gd name="T0" fmla="*/ 252 w 282"/>
                  <a:gd name="T1" fmla="*/ 75 h 192"/>
                  <a:gd name="T2" fmla="*/ 258 w 282"/>
                  <a:gd name="T3" fmla="*/ 54 h 192"/>
                  <a:gd name="T4" fmla="*/ 218 w 282"/>
                  <a:gd name="T5" fmla="*/ 15 h 192"/>
                  <a:gd name="T6" fmla="*/ 190 w 282"/>
                  <a:gd name="T7" fmla="*/ 26 h 192"/>
                  <a:gd name="T8" fmla="*/ 153 w 282"/>
                  <a:gd name="T9" fmla="*/ 0 h 192"/>
                  <a:gd name="T10" fmla="*/ 118 w 282"/>
                  <a:gd name="T11" fmla="*/ 21 h 192"/>
                  <a:gd name="T12" fmla="*/ 89 w 282"/>
                  <a:gd name="T13" fmla="*/ 7 h 192"/>
                  <a:gd name="T14" fmla="*/ 50 w 282"/>
                  <a:gd name="T15" fmla="*/ 40 h 192"/>
                  <a:gd name="T16" fmla="*/ 40 w 282"/>
                  <a:gd name="T17" fmla="*/ 39 h 192"/>
                  <a:gd name="T18" fmla="*/ 0 w 282"/>
                  <a:gd name="T19" fmla="*/ 79 h 192"/>
                  <a:gd name="T20" fmla="*/ 28 w 282"/>
                  <a:gd name="T21" fmla="*/ 116 h 192"/>
                  <a:gd name="T22" fmla="*/ 21 w 282"/>
                  <a:gd name="T23" fmla="*/ 139 h 192"/>
                  <a:gd name="T24" fmla="*/ 61 w 282"/>
                  <a:gd name="T25" fmla="*/ 178 h 192"/>
                  <a:gd name="T26" fmla="*/ 84 w 282"/>
                  <a:gd name="T27" fmla="*/ 171 h 192"/>
                  <a:gd name="T28" fmla="*/ 119 w 282"/>
                  <a:gd name="T29" fmla="*/ 192 h 192"/>
                  <a:gd name="T30" fmla="*/ 152 w 282"/>
                  <a:gd name="T31" fmla="*/ 173 h 192"/>
                  <a:gd name="T32" fmla="*/ 186 w 282"/>
                  <a:gd name="T33" fmla="*/ 192 h 192"/>
                  <a:gd name="T34" fmla="*/ 225 w 282"/>
                  <a:gd name="T35" fmla="*/ 152 h 192"/>
                  <a:gd name="T36" fmla="*/ 225 w 282"/>
                  <a:gd name="T37" fmla="*/ 149 h 192"/>
                  <a:gd name="T38" fmla="*/ 242 w 282"/>
                  <a:gd name="T39" fmla="*/ 152 h 192"/>
                  <a:gd name="T40" fmla="*/ 282 w 282"/>
                  <a:gd name="T41" fmla="*/ 113 h 192"/>
                  <a:gd name="T42" fmla="*/ 252 w 282"/>
                  <a:gd name="T43" fmla="*/ 75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2" h="192">
                    <a:moveTo>
                      <a:pt x="252" y="75"/>
                    </a:moveTo>
                    <a:cubicBezTo>
                      <a:pt x="256" y="69"/>
                      <a:pt x="258" y="62"/>
                      <a:pt x="258" y="54"/>
                    </a:cubicBezTo>
                    <a:cubicBezTo>
                      <a:pt x="258" y="32"/>
                      <a:pt x="240" y="15"/>
                      <a:pt x="218" y="15"/>
                    </a:cubicBezTo>
                    <a:cubicBezTo>
                      <a:pt x="207" y="15"/>
                      <a:pt x="197" y="19"/>
                      <a:pt x="190" y="26"/>
                    </a:cubicBezTo>
                    <a:cubicBezTo>
                      <a:pt x="185" y="11"/>
                      <a:pt x="170" y="0"/>
                      <a:pt x="153" y="0"/>
                    </a:cubicBezTo>
                    <a:cubicBezTo>
                      <a:pt x="138" y="0"/>
                      <a:pt x="125" y="8"/>
                      <a:pt x="118" y="21"/>
                    </a:cubicBezTo>
                    <a:cubicBezTo>
                      <a:pt x="111" y="13"/>
                      <a:pt x="100" y="7"/>
                      <a:pt x="89" y="7"/>
                    </a:cubicBezTo>
                    <a:cubicBezTo>
                      <a:pt x="69" y="7"/>
                      <a:pt x="53" y="22"/>
                      <a:pt x="50" y="40"/>
                    </a:cubicBezTo>
                    <a:cubicBezTo>
                      <a:pt x="46" y="39"/>
                      <a:pt x="43" y="39"/>
                      <a:pt x="40" y="39"/>
                    </a:cubicBezTo>
                    <a:cubicBezTo>
                      <a:pt x="18" y="39"/>
                      <a:pt x="0" y="57"/>
                      <a:pt x="0" y="79"/>
                    </a:cubicBezTo>
                    <a:cubicBezTo>
                      <a:pt x="0" y="96"/>
                      <a:pt x="12" y="111"/>
                      <a:pt x="28" y="116"/>
                    </a:cubicBezTo>
                    <a:cubicBezTo>
                      <a:pt x="24" y="123"/>
                      <a:pt x="21" y="131"/>
                      <a:pt x="21" y="139"/>
                    </a:cubicBezTo>
                    <a:cubicBezTo>
                      <a:pt x="21" y="161"/>
                      <a:pt x="39" y="178"/>
                      <a:pt x="61" y="178"/>
                    </a:cubicBezTo>
                    <a:cubicBezTo>
                      <a:pt x="69" y="178"/>
                      <a:pt x="77" y="176"/>
                      <a:pt x="84" y="171"/>
                    </a:cubicBezTo>
                    <a:cubicBezTo>
                      <a:pt x="90" y="183"/>
                      <a:pt x="104" y="192"/>
                      <a:pt x="119" y="192"/>
                    </a:cubicBezTo>
                    <a:cubicBezTo>
                      <a:pt x="133" y="192"/>
                      <a:pt x="145" y="185"/>
                      <a:pt x="152" y="173"/>
                    </a:cubicBezTo>
                    <a:cubicBezTo>
                      <a:pt x="159" y="185"/>
                      <a:pt x="172" y="192"/>
                      <a:pt x="186" y="192"/>
                    </a:cubicBezTo>
                    <a:cubicBezTo>
                      <a:pt x="208" y="192"/>
                      <a:pt x="225" y="174"/>
                      <a:pt x="225" y="152"/>
                    </a:cubicBezTo>
                    <a:cubicBezTo>
                      <a:pt x="225" y="151"/>
                      <a:pt x="225" y="150"/>
                      <a:pt x="225" y="149"/>
                    </a:cubicBezTo>
                    <a:cubicBezTo>
                      <a:pt x="230" y="151"/>
                      <a:pt x="236" y="152"/>
                      <a:pt x="242" y="152"/>
                    </a:cubicBezTo>
                    <a:cubicBezTo>
                      <a:pt x="264" y="152"/>
                      <a:pt x="282" y="135"/>
                      <a:pt x="282" y="113"/>
                    </a:cubicBezTo>
                    <a:cubicBezTo>
                      <a:pt x="282" y="94"/>
                      <a:pt x="269" y="79"/>
                      <a:pt x="252" y="75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20"/>
              <p:cNvSpPr>
                <a:spLocks/>
              </p:cNvSpPr>
              <p:nvPr/>
            </p:nvSpPr>
            <p:spPr bwMode="auto">
              <a:xfrm>
                <a:off x="4509418" y="3950271"/>
                <a:ext cx="312738" cy="212725"/>
              </a:xfrm>
              <a:custGeom>
                <a:avLst/>
                <a:gdLst>
                  <a:gd name="T0" fmla="*/ 167 w 186"/>
                  <a:gd name="T1" fmla="*/ 50 h 127"/>
                  <a:gd name="T2" fmla="*/ 170 w 186"/>
                  <a:gd name="T3" fmla="*/ 36 h 127"/>
                  <a:gd name="T4" fmla="*/ 144 w 186"/>
                  <a:gd name="T5" fmla="*/ 10 h 127"/>
                  <a:gd name="T6" fmla="*/ 126 w 186"/>
                  <a:gd name="T7" fmla="*/ 18 h 127"/>
                  <a:gd name="T8" fmla="*/ 101 w 186"/>
                  <a:gd name="T9" fmla="*/ 0 h 127"/>
                  <a:gd name="T10" fmla="*/ 78 w 186"/>
                  <a:gd name="T11" fmla="*/ 14 h 127"/>
                  <a:gd name="T12" fmla="*/ 59 w 186"/>
                  <a:gd name="T13" fmla="*/ 5 h 127"/>
                  <a:gd name="T14" fmla="*/ 33 w 186"/>
                  <a:gd name="T15" fmla="*/ 27 h 127"/>
                  <a:gd name="T16" fmla="*/ 26 w 186"/>
                  <a:gd name="T17" fmla="*/ 26 h 127"/>
                  <a:gd name="T18" fmla="*/ 0 w 186"/>
                  <a:gd name="T19" fmla="*/ 52 h 127"/>
                  <a:gd name="T20" fmla="*/ 19 w 186"/>
                  <a:gd name="T21" fmla="*/ 77 h 127"/>
                  <a:gd name="T22" fmla="*/ 14 w 186"/>
                  <a:gd name="T23" fmla="*/ 92 h 127"/>
                  <a:gd name="T24" fmla="*/ 40 w 186"/>
                  <a:gd name="T25" fmla="*/ 118 h 127"/>
                  <a:gd name="T26" fmla="*/ 55 w 186"/>
                  <a:gd name="T27" fmla="*/ 113 h 127"/>
                  <a:gd name="T28" fmla="*/ 79 w 186"/>
                  <a:gd name="T29" fmla="*/ 127 h 127"/>
                  <a:gd name="T30" fmla="*/ 101 w 186"/>
                  <a:gd name="T31" fmla="*/ 115 h 127"/>
                  <a:gd name="T32" fmla="*/ 123 w 186"/>
                  <a:gd name="T33" fmla="*/ 127 h 127"/>
                  <a:gd name="T34" fmla="*/ 149 w 186"/>
                  <a:gd name="T35" fmla="*/ 101 h 127"/>
                  <a:gd name="T36" fmla="*/ 149 w 186"/>
                  <a:gd name="T37" fmla="*/ 99 h 127"/>
                  <a:gd name="T38" fmla="*/ 160 w 186"/>
                  <a:gd name="T39" fmla="*/ 101 h 127"/>
                  <a:gd name="T40" fmla="*/ 186 w 186"/>
                  <a:gd name="T41" fmla="*/ 75 h 127"/>
                  <a:gd name="T42" fmla="*/ 167 w 186"/>
                  <a:gd name="T43" fmla="*/ 5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6" h="127">
                    <a:moveTo>
                      <a:pt x="167" y="50"/>
                    </a:moveTo>
                    <a:cubicBezTo>
                      <a:pt x="169" y="46"/>
                      <a:pt x="170" y="41"/>
                      <a:pt x="170" y="36"/>
                    </a:cubicBezTo>
                    <a:cubicBezTo>
                      <a:pt x="170" y="22"/>
                      <a:pt x="159" y="10"/>
                      <a:pt x="144" y="10"/>
                    </a:cubicBezTo>
                    <a:cubicBezTo>
                      <a:pt x="137" y="10"/>
                      <a:pt x="131" y="13"/>
                      <a:pt x="126" y="18"/>
                    </a:cubicBezTo>
                    <a:cubicBezTo>
                      <a:pt x="122" y="7"/>
                      <a:pt x="113" y="0"/>
                      <a:pt x="101" y="0"/>
                    </a:cubicBezTo>
                    <a:cubicBezTo>
                      <a:pt x="91" y="0"/>
                      <a:pt x="82" y="6"/>
                      <a:pt x="78" y="14"/>
                    </a:cubicBezTo>
                    <a:cubicBezTo>
                      <a:pt x="73" y="9"/>
                      <a:pt x="66" y="5"/>
                      <a:pt x="59" y="5"/>
                    </a:cubicBezTo>
                    <a:cubicBezTo>
                      <a:pt x="46" y="5"/>
                      <a:pt x="35" y="15"/>
                      <a:pt x="33" y="27"/>
                    </a:cubicBezTo>
                    <a:cubicBezTo>
                      <a:pt x="31" y="27"/>
                      <a:pt x="29" y="26"/>
                      <a:pt x="26" y="26"/>
                    </a:cubicBezTo>
                    <a:cubicBezTo>
                      <a:pt x="12" y="26"/>
                      <a:pt x="0" y="38"/>
                      <a:pt x="0" y="52"/>
                    </a:cubicBezTo>
                    <a:cubicBezTo>
                      <a:pt x="0" y="64"/>
                      <a:pt x="8" y="74"/>
                      <a:pt x="19" y="77"/>
                    </a:cubicBezTo>
                    <a:cubicBezTo>
                      <a:pt x="16" y="82"/>
                      <a:pt x="14" y="87"/>
                      <a:pt x="14" y="92"/>
                    </a:cubicBezTo>
                    <a:cubicBezTo>
                      <a:pt x="14" y="107"/>
                      <a:pt x="26" y="118"/>
                      <a:pt x="40" y="118"/>
                    </a:cubicBezTo>
                    <a:cubicBezTo>
                      <a:pt x="46" y="118"/>
                      <a:pt x="51" y="117"/>
                      <a:pt x="55" y="113"/>
                    </a:cubicBezTo>
                    <a:cubicBezTo>
                      <a:pt x="60" y="122"/>
                      <a:pt x="68" y="127"/>
                      <a:pt x="79" y="127"/>
                    </a:cubicBezTo>
                    <a:cubicBezTo>
                      <a:pt x="88" y="127"/>
                      <a:pt x="96" y="122"/>
                      <a:pt x="101" y="115"/>
                    </a:cubicBezTo>
                    <a:cubicBezTo>
                      <a:pt x="105" y="122"/>
                      <a:pt x="113" y="127"/>
                      <a:pt x="123" y="127"/>
                    </a:cubicBezTo>
                    <a:cubicBezTo>
                      <a:pt x="137" y="127"/>
                      <a:pt x="149" y="116"/>
                      <a:pt x="149" y="101"/>
                    </a:cubicBezTo>
                    <a:cubicBezTo>
                      <a:pt x="149" y="100"/>
                      <a:pt x="149" y="100"/>
                      <a:pt x="149" y="99"/>
                    </a:cubicBezTo>
                    <a:cubicBezTo>
                      <a:pt x="152" y="100"/>
                      <a:pt x="156" y="101"/>
                      <a:pt x="160" y="101"/>
                    </a:cubicBezTo>
                    <a:cubicBezTo>
                      <a:pt x="174" y="101"/>
                      <a:pt x="186" y="90"/>
                      <a:pt x="186" y="75"/>
                    </a:cubicBezTo>
                    <a:cubicBezTo>
                      <a:pt x="186" y="63"/>
                      <a:pt x="178" y="53"/>
                      <a:pt x="167" y="5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21"/>
              <p:cNvSpPr>
                <a:spLocks/>
              </p:cNvSpPr>
              <p:nvPr/>
            </p:nvSpPr>
            <p:spPr bwMode="auto">
              <a:xfrm>
                <a:off x="7663783" y="2346896"/>
                <a:ext cx="328613" cy="223838"/>
              </a:xfrm>
              <a:custGeom>
                <a:avLst/>
                <a:gdLst>
                  <a:gd name="T0" fmla="*/ 176 w 196"/>
                  <a:gd name="T1" fmla="*/ 52 h 134"/>
                  <a:gd name="T2" fmla="*/ 180 w 196"/>
                  <a:gd name="T3" fmla="*/ 38 h 134"/>
                  <a:gd name="T4" fmla="*/ 152 w 196"/>
                  <a:gd name="T5" fmla="*/ 10 h 134"/>
                  <a:gd name="T6" fmla="*/ 133 w 196"/>
                  <a:gd name="T7" fmla="*/ 18 h 134"/>
                  <a:gd name="T8" fmla="*/ 106 w 196"/>
                  <a:gd name="T9" fmla="*/ 0 h 134"/>
                  <a:gd name="T10" fmla="*/ 82 w 196"/>
                  <a:gd name="T11" fmla="*/ 15 h 134"/>
                  <a:gd name="T12" fmla="*/ 61 w 196"/>
                  <a:gd name="T13" fmla="*/ 5 h 134"/>
                  <a:gd name="T14" fmla="*/ 34 w 196"/>
                  <a:gd name="T15" fmla="*/ 28 h 134"/>
                  <a:gd name="T16" fmla="*/ 27 w 196"/>
                  <a:gd name="T17" fmla="*/ 27 h 134"/>
                  <a:gd name="T18" fmla="*/ 0 w 196"/>
                  <a:gd name="T19" fmla="*/ 55 h 134"/>
                  <a:gd name="T20" fmla="*/ 19 w 196"/>
                  <a:gd name="T21" fmla="*/ 81 h 134"/>
                  <a:gd name="T22" fmla="*/ 14 w 196"/>
                  <a:gd name="T23" fmla="*/ 97 h 134"/>
                  <a:gd name="T24" fmla="*/ 42 w 196"/>
                  <a:gd name="T25" fmla="*/ 125 h 134"/>
                  <a:gd name="T26" fmla="*/ 58 w 196"/>
                  <a:gd name="T27" fmla="*/ 120 h 134"/>
                  <a:gd name="T28" fmla="*/ 83 w 196"/>
                  <a:gd name="T29" fmla="*/ 134 h 134"/>
                  <a:gd name="T30" fmla="*/ 106 w 196"/>
                  <a:gd name="T31" fmla="*/ 121 h 134"/>
                  <a:gd name="T32" fmla="*/ 129 w 196"/>
                  <a:gd name="T33" fmla="*/ 134 h 134"/>
                  <a:gd name="T34" fmla="*/ 157 w 196"/>
                  <a:gd name="T35" fmla="*/ 107 h 134"/>
                  <a:gd name="T36" fmla="*/ 157 w 196"/>
                  <a:gd name="T37" fmla="*/ 104 h 134"/>
                  <a:gd name="T38" fmla="*/ 169 w 196"/>
                  <a:gd name="T39" fmla="*/ 107 h 134"/>
                  <a:gd name="T40" fmla="*/ 196 w 196"/>
                  <a:gd name="T41" fmla="*/ 79 h 134"/>
                  <a:gd name="T42" fmla="*/ 176 w 196"/>
                  <a:gd name="T43" fmla="*/ 5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" h="134">
                    <a:moveTo>
                      <a:pt x="176" y="52"/>
                    </a:moveTo>
                    <a:cubicBezTo>
                      <a:pt x="178" y="48"/>
                      <a:pt x="180" y="43"/>
                      <a:pt x="180" y="38"/>
                    </a:cubicBezTo>
                    <a:cubicBezTo>
                      <a:pt x="180" y="23"/>
                      <a:pt x="167" y="10"/>
                      <a:pt x="152" y="10"/>
                    </a:cubicBezTo>
                    <a:cubicBezTo>
                      <a:pt x="144" y="10"/>
                      <a:pt x="138" y="14"/>
                      <a:pt x="133" y="18"/>
                    </a:cubicBezTo>
                    <a:cubicBezTo>
                      <a:pt x="129" y="8"/>
                      <a:pt x="119" y="0"/>
                      <a:pt x="106" y="0"/>
                    </a:cubicBezTo>
                    <a:cubicBezTo>
                      <a:pt x="96" y="0"/>
                      <a:pt x="87" y="6"/>
                      <a:pt x="82" y="15"/>
                    </a:cubicBezTo>
                    <a:cubicBezTo>
                      <a:pt x="77" y="9"/>
                      <a:pt x="70" y="5"/>
                      <a:pt x="61" y="5"/>
                    </a:cubicBezTo>
                    <a:cubicBezTo>
                      <a:pt x="48" y="5"/>
                      <a:pt x="37" y="15"/>
                      <a:pt x="34" y="28"/>
                    </a:cubicBezTo>
                    <a:cubicBezTo>
                      <a:pt x="32" y="28"/>
                      <a:pt x="30" y="27"/>
                      <a:pt x="27" y="27"/>
                    </a:cubicBezTo>
                    <a:cubicBezTo>
                      <a:pt x="12" y="27"/>
                      <a:pt x="0" y="40"/>
                      <a:pt x="0" y="55"/>
                    </a:cubicBezTo>
                    <a:cubicBezTo>
                      <a:pt x="0" y="68"/>
                      <a:pt x="8" y="78"/>
                      <a:pt x="19" y="81"/>
                    </a:cubicBezTo>
                    <a:cubicBezTo>
                      <a:pt x="16" y="86"/>
                      <a:pt x="14" y="91"/>
                      <a:pt x="14" y="97"/>
                    </a:cubicBezTo>
                    <a:cubicBezTo>
                      <a:pt x="14" y="112"/>
                      <a:pt x="27" y="125"/>
                      <a:pt x="42" y="125"/>
                    </a:cubicBezTo>
                    <a:cubicBezTo>
                      <a:pt x="48" y="125"/>
                      <a:pt x="54" y="123"/>
                      <a:pt x="58" y="120"/>
                    </a:cubicBezTo>
                    <a:cubicBezTo>
                      <a:pt x="63" y="128"/>
                      <a:pt x="72" y="134"/>
                      <a:pt x="83" y="134"/>
                    </a:cubicBezTo>
                    <a:cubicBezTo>
                      <a:pt x="92" y="134"/>
                      <a:pt x="101" y="129"/>
                      <a:pt x="106" y="121"/>
                    </a:cubicBezTo>
                    <a:cubicBezTo>
                      <a:pt x="111" y="129"/>
                      <a:pt x="120" y="134"/>
                      <a:pt x="129" y="134"/>
                    </a:cubicBezTo>
                    <a:cubicBezTo>
                      <a:pt x="145" y="134"/>
                      <a:pt x="157" y="122"/>
                      <a:pt x="157" y="107"/>
                    </a:cubicBezTo>
                    <a:cubicBezTo>
                      <a:pt x="157" y="106"/>
                      <a:pt x="157" y="105"/>
                      <a:pt x="157" y="104"/>
                    </a:cubicBezTo>
                    <a:cubicBezTo>
                      <a:pt x="160" y="106"/>
                      <a:pt x="164" y="107"/>
                      <a:pt x="169" y="107"/>
                    </a:cubicBezTo>
                    <a:cubicBezTo>
                      <a:pt x="184" y="107"/>
                      <a:pt x="196" y="94"/>
                      <a:pt x="196" y="79"/>
                    </a:cubicBezTo>
                    <a:cubicBezTo>
                      <a:pt x="196" y="66"/>
                      <a:pt x="188" y="55"/>
                      <a:pt x="176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822"/>
              <p:cNvSpPr>
                <a:spLocks noChangeArrowheads="1"/>
              </p:cNvSpPr>
              <p:nvPr/>
            </p:nvSpPr>
            <p:spPr bwMode="auto">
              <a:xfrm>
                <a:off x="4887243" y="3915346"/>
                <a:ext cx="385763" cy="3857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824"/>
              <p:cNvSpPr>
                <a:spLocks noChangeArrowheads="1"/>
              </p:cNvSpPr>
              <p:nvPr/>
            </p:nvSpPr>
            <p:spPr bwMode="auto">
              <a:xfrm>
                <a:off x="6782719" y="3323208"/>
                <a:ext cx="385763" cy="385763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827"/>
              <p:cNvSpPr>
                <a:spLocks noChangeArrowheads="1"/>
              </p:cNvSpPr>
              <p:nvPr/>
            </p:nvSpPr>
            <p:spPr bwMode="auto">
              <a:xfrm>
                <a:off x="5711156" y="3359721"/>
                <a:ext cx="385763" cy="38417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831"/>
              <p:cNvSpPr>
                <a:spLocks noChangeArrowheads="1"/>
              </p:cNvSpPr>
              <p:nvPr/>
            </p:nvSpPr>
            <p:spPr bwMode="auto">
              <a:xfrm>
                <a:off x="7090695" y="2346896"/>
                <a:ext cx="385763" cy="38576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33"/>
              <p:cNvSpPr>
                <a:spLocks/>
              </p:cNvSpPr>
              <p:nvPr/>
            </p:nvSpPr>
            <p:spPr bwMode="auto">
              <a:xfrm>
                <a:off x="7301832" y="25913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6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35"/>
              <p:cNvSpPr>
                <a:spLocks/>
              </p:cNvSpPr>
              <p:nvPr/>
            </p:nvSpPr>
            <p:spPr bwMode="auto">
              <a:xfrm>
                <a:off x="7301832" y="25913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6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836"/>
              <p:cNvSpPr>
                <a:spLocks noChangeShapeType="1"/>
              </p:cNvSpPr>
              <p:nvPr/>
            </p:nvSpPr>
            <p:spPr bwMode="auto">
              <a:xfrm>
                <a:off x="7301832" y="259137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837"/>
              <p:cNvSpPr>
                <a:spLocks noChangeShapeType="1"/>
              </p:cNvSpPr>
              <p:nvPr/>
            </p:nvSpPr>
            <p:spPr bwMode="auto">
              <a:xfrm>
                <a:off x="7301832" y="2591371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39"/>
              <p:cNvSpPr>
                <a:spLocks/>
              </p:cNvSpPr>
              <p:nvPr/>
            </p:nvSpPr>
            <p:spPr bwMode="auto">
              <a:xfrm>
                <a:off x="7301832" y="25913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60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840"/>
              <p:cNvSpPr>
                <a:spLocks noChangeArrowheads="1"/>
              </p:cNvSpPr>
              <p:nvPr/>
            </p:nvSpPr>
            <p:spPr bwMode="auto">
              <a:xfrm>
                <a:off x="5328569" y="2356421"/>
                <a:ext cx="385763" cy="3857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843"/>
              <p:cNvSpPr>
                <a:spLocks noChangeArrowheads="1"/>
              </p:cNvSpPr>
              <p:nvPr/>
            </p:nvSpPr>
            <p:spPr bwMode="auto">
              <a:xfrm>
                <a:off x="7920958" y="4001071"/>
                <a:ext cx="385763" cy="385763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848"/>
              <p:cNvSpPr>
                <a:spLocks noChangeArrowheads="1"/>
              </p:cNvSpPr>
              <p:nvPr/>
            </p:nvSpPr>
            <p:spPr bwMode="auto">
              <a:xfrm>
                <a:off x="6200107" y="3697858"/>
                <a:ext cx="93663" cy="936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849"/>
              <p:cNvSpPr>
                <a:spLocks noChangeArrowheads="1"/>
              </p:cNvSpPr>
              <p:nvPr/>
            </p:nvSpPr>
            <p:spPr bwMode="auto">
              <a:xfrm>
                <a:off x="7060532" y="3099371"/>
                <a:ext cx="60325" cy="6032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850"/>
              <p:cNvSpPr>
                <a:spLocks noChangeArrowheads="1"/>
              </p:cNvSpPr>
              <p:nvPr/>
            </p:nvSpPr>
            <p:spPr bwMode="auto">
              <a:xfrm>
                <a:off x="5685756" y="2866008"/>
                <a:ext cx="80963" cy="80963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851"/>
              <p:cNvSpPr>
                <a:spLocks noChangeArrowheads="1"/>
              </p:cNvSpPr>
              <p:nvPr/>
            </p:nvSpPr>
            <p:spPr bwMode="auto">
              <a:xfrm>
                <a:off x="7868570" y="3953446"/>
                <a:ext cx="93663" cy="952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852"/>
              <p:cNvSpPr>
                <a:spLocks noChangeArrowheads="1"/>
              </p:cNvSpPr>
              <p:nvPr/>
            </p:nvSpPr>
            <p:spPr bwMode="auto">
              <a:xfrm>
                <a:off x="7471695" y="2059558"/>
                <a:ext cx="138113" cy="1397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Oval 853"/>
              <p:cNvSpPr>
                <a:spLocks noChangeArrowheads="1"/>
              </p:cNvSpPr>
              <p:nvPr/>
            </p:nvSpPr>
            <p:spPr bwMode="auto">
              <a:xfrm>
                <a:off x="4739606" y="4372546"/>
                <a:ext cx="80963" cy="809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Oval 854"/>
              <p:cNvSpPr>
                <a:spLocks noChangeArrowheads="1"/>
              </p:cNvSpPr>
              <p:nvPr/>
            </p:nvSpPr>
            <p:spPr bwMode="auto">
              <a:xfrm>
                <a:off x="6566819" y="3494658"/>
                <a:ext cx="114300" cy="1143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Oval 855"/>
              <p:cNvSpPr>
                <a:spLocks noChangeArrowheads="1"/>
              </p:cNvSpPr>
              <p:nvPr/>
            </p:nvSpPr>
            <p:spPr bwMode="auto">
              <a:xfrm>
                <a:off x="4585618" y="2635821"/>
                <a:ext cx="100013" cy="101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Oval 856"/>
              <p:cNvSpPr>
                <a:spLocks noChangeArrowheads="1"/>
              </p:cNvSpPr>
              <p:nvPr/>
            </p:nvSpPr>
            <p:spPr bwMode="auto">
              <a:xfrm>
                <a:off x="4453855" y="3799458"/>
                <a:ext cx="52388" cy="539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Oval 857"/>
              <p:cNvSpPr>
                <a:spLocks noChangeArrowheads="1"/>
              </p:cNvSpPr>
              <p:nvPr/>
            </p:nvSpPr>
            <p:spPr bwMode="auto">
              <a:xfrm>
                <a:off x="8155908" y="2537396"/>
                <a:ext cx="106363" cy="10795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858"/>
              <p:cNvSpPr>
                <a:spLocks noChangeArrowheads="1"/>
              </p:cNvSpPr>
              <p:nvPr/>
            </p:nvSpPr>
            <p:spPr bwMode="auto">
              <a:xfrm>
                <a:off x="6416007" y="2015108"/>
                <a:ext cx="95250" cy="936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4595474" y="4309046"/>
                <a:ext cx="3461956" cy="2548954"/>
              </a:xfrm>
              <a:custGeom>
                <a:avLst/>
                <a:gdLst>
                  <a:gd name="connsiteX0" fmla="*/ 1739136 w 3461956"/>
                  <a:gd name="connsiteY0" fmla="*/ 0 h 2548954"/>
                  <a:gd name="connsiteX1" fmla="*/ 3065000 w 3461956"/>
                  <a:gd name="connsiteY1" fmla="*/ 1111674 h 2548954"/>
                  <a:gd name="connsiteX2" fmla="*/ 3065000 w 3461956"/>
                  <a:gd name="connsiteY2" fmla="*/ 1339709 h 2548954"/>
                  <a:gd name="connsiteX3" fmla="*/ 3353305 w 3461956"/>
                  <a:gd name="connsiteY3" fmla="*/ 1339709 h 2548954"/>
                  <a:gd name="connsiteX4" fmla="*/ 3411971 w 3461956"/>
                  <a:gd name="connsiteY4" fmla="*/ 1986928 h 2548954"/>
                  <a:gd name="connsiteX5" fmla="*/ 3024772 w 3461956"/>
                  <a:gd name="connsiteY5" fmla="*/ 2375929 h 2548954"/>
                  <a:gd name="connsiteX6" fmla="*/ 3006727 w 3461956"/>
                  <a:gd name="connsiteY6" fmla="*/ 2497702 h 2548954"/>
                  <a:gd name="connsiteX7" fmla="*/ 3000267 w 3461956"/>
                  <a:gd name="connsiteY7" fmla="*/ 2548954 h 2548954"/>
                  <a:gd name="connsiteX8" fmla="*/ 418681 w 3461956"/>
                  <a:gd name="connsiteY8" fmla="*/ 2548954 h 2548954"/>
                  <a:gd name="connsiteX9" fmla="*/ 412433 w 3461956"/>
                  <a:gd name="connsiteY9" fmla="*/ 2485834 h 2548954"/>
                  <a:gd name="connsiteX10" fmla="*/ 401538 w 3461956"/>
                  <a:gd name="connsiteY10" fmla="*/ 2339041 h 2548954"/>
                  <a:gd name="connsiteX11" fmla="*/ 74681 w 3461956"/>
                  <a:gd name="connsiteY11" fmla="*/ 1986928 h 2548954"/>
                  <a:gd name="connsiteX12" fmla="*/ 131671 w 3461956"/>
                  <a:gd name="connsiteY12" fmla="*/ 1339709 h 2548954"/>
                  <a:gd name="connsiteX13" fmla="*/ 408242 w 3461956"/>
                  <a:gd name="connsiteY13" fmla="*/ 1333002 h 2548954"/>
                  <a:gd name="connsiteX14" fmla="*/ 419976 w 3461956"/>
                  <a:gd name="connsiteY14" fmla="*/ 1036221 h 2548954"/>
                  <a:gd name="connsiteX15" fmla="*/ 1739136 w 3461956"/>
                  <a:gd name="connsiteY15" fmla="*/ 0 h 254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61956" h="2548954">
                    <a:moveTo>
                      <a:pt x="1739136" y="0"/>
                    </a:moveTo>
                    <a:cubicBezTo>
                      <a:pt x="2972810" y="0"/>
                      <a:pt x="3065000" y="1111674"/>
                      <a:pt x="3065000" y="1111674"/>
                    </a:cubicBezTo>
                    <a:cubicBezTo>
                      <a:pt x="3065000" y="1197187"/>
                      <a:pt x="3065000" y="1339709"/>
                      <a:pt x="3065000" y="1339709"/>
                    </a:cubicBezTo>
                    <a:cubicBezTo>
                      <a:pt x="3065000" y="1339709"/>
                      <a:pt x="3249381" y="1187126"/>
                      <a:pt x="3353305" y="1339709"/>
                    </a:cubicBezTo>
                    <a:cubicBezTo>
                      <a:pt x="3435438" y="1458757"/>
                      <a:pt x="3517571" y="1760569"/>
                      <a:pt x="3411971" y="1986928"/>
                    </a:cubicBezTo>
                    <a:cubicBezTo>
                      <a:pt x="3306371" y="2213286"/>
                      <a:pt x="3024772" y="2375929"/>
                      <a:pt x="3024772" y="2375929"/>
                    </a:cubicBezTo>
                    <a:cubicBezTo>
                      <a:pt x="3021839" y="2385990"/>
                      <a:pt x="3015134" y="2432938"/>
                      <a:pt x="3006727" y="2497702"/>
                    </a:cubicBezTo>
                    <a:lnTo>
                      <a:pt x="3000267" y="2548954"/>
                    </a:lnTo>
                    <a:lnTo>
                      <a:pt x="418681" y="2548954"/>
                    </a:lnTo>
                    <a:lnTo>
                      <a:pt x="412433" y="2485834"/>
                    </a:lnTo>
                    <a:cubicBezTo>
                      <a:pt x="406462" y="2421725"/>
                      <a:pt x="402376" y="2368803"/>
                      <a:pt x="401538" y="2339041"/>
                    </a:cubicBezTo>
                    <a:cubicBezTo>
                      <a:pt x="314376" y="2277002"/>
                      <a:pt x="165195" y="2139510"/>
                      <a:pt x="74681" y="1986928"/>
                    </a:cubicBezTo>
                    <a:cubicBezTo>
                      <a:pt x="-82881" y="1725357"/>
                      <a:pt x="44510" y="1453727"/>
                      <a:pt x="131671" y="1339709"/>
                    </a:cubicBezTo>
                    <a:cubicBezTo>
                      <a:pt x="252357" y="1180420"/>
                      <a:pt x="364661" y="1311205"/>
                      <a:pt x="408242" y="1333002"/>
                    </a:cubicBezTo>
                    <a:cubicBezTo>
                      <a:pt x="414947" y="1167006"/>
                      <a:pt x="419976" y="1007716"/>
                      <a:pt x="419976" y="1036221"/>
                    </a:cubicBezTo>
                    <a:cubicBezTo>
                      <a:pt x="419976" y="1123411"/>
                      <a:pt x="505461" y="0"/>
                      <a:pt x="1739136" y="0"/>
                    </a:cubicBezTo>
                    <a:close/>
                  </a:path>
                </a:pathLst>
              </a:custGeom>
              <a:solidFill>
                <a:srgbClr val="F8C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4" name="Freeform 863"/>
              <p:cNvSpPr>
                <a:spLocks/>
              </p:cNvSpPr>
              <p:nvPr/>
            </p:nvSpPr>
            <p:spPr bwMode="auto">
              <a:xfrm>
                <a:off x="6631907" y="5509196"/>
                <a:ext cx="895351" cy="468313"/>
              </a:xfrm>
              <a:custGeom>
                <a:avLst/>
                <a:gdLst>
                  <a:gd name="T0" fmla="*/ 0 w 534"/>
                  <a:gd name="T1" fmla="*/ 211 h 279"/>
                  <a:gd name="T2" fmla="*/ 76 w 534"/>
                  <a:gd name="T3" fmla="*/ 49 h 279"/>
                  <a:gd name="T4" fmla="*/ 430 w 534"/>
                  <a:gd name="T5" fmla="*/ 106 h 279"/>
                  <a:gd name="T6" fmla="*/ 529 w 534"/>
                  <a:gd name="T7" fmla="*/ 279 h 279"/>
                  <a:gd name="T8" fmla="*/ 0 w 534"/>
                  <a:gd name="T9" fmla="*/ 21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4" h="279">
                    <a:moveTo>
                      <a:pt x="0" y="211"/>
                    </a:moveTo>
                    <a:cubicBezTo>
                      <a:pt x="76" y="49"/>
                      <a:pt x="76" y="49"/>
                      <a:pt x="76" y="49"/>
                    </a:cubicBezTo>
                    <a:cubicBezTo>
                      <a:pt x="76" y="49"/>
                      <a:pt x="325" y="0"/>
                      <a:pt x="430" y="106"/>
                    </a:cubicBezTo>
                    <a:cubicBezTo>
                      <a:pt x="534" y="212"/>
                      <a:pt x="529" y="279"/>
                      <a:pt x="529" y="279"/>
                    </a:cubicBezTo>
                    <a:cubicBezTo>
                      <a:pt x="529" y="279"/>
                      <a:pt x="329" y="1"/>
                      <a:pt x="0" y="211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64"/>
              <p:cNvSpPr>
                <a:spLocks/>
              </p:cNvSpPr>
              <p:nvPr/>
            </p:nvSpPr>
            <p:spPr bwMode="auto">
              <a:xfrm>
                <a:off x="5161881" y="5509196"/>
                <a:ext cx="895351" cy="468313"/>
              </a:xfrm>
              <a:custGeom>
                <a:avLst/>
                <a:gdLst>
                  <a:gd name="T0" fmla="*/ 534 w 534"/>
                  <a:gd name="T1" fmla="*/ 211 h 279"/>
                  <a:gd name="T2" fmla="*/ 458 w 534"/>
                  <a:gd name="T3" fmla="*/ 49 h 279"/>
                  <a:gd name="T4" fmla="*/ 104 w 534"/>
                  <a:gd name="T5" fmla="*/ 106 h 279"/>
                  <a:gd name="T6" fmla="*/ 5 w 534"/>
                  <a:gd name="T7" fmla="*/ 279 h 279"/>
                  <a:gd name="T8" fmla="*/ 534 w 534"/>
                  <a:gd name="T9" fmla="*/ 21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4" h="279">
                    <a:moveTo>
                      <a:pt x="534" y="211"/>
                    </a:moveTo>
                    <a:cubicBezTo>
                      <a:pt x="458" y="49"/>
                      <a:pt x="458" y="49"/>
                      <a:pt x="458" y="49"/>
                    </a:cubicBezTo>
                    <a:cubicBezTo>
                      <a:pt x="458" y="49"/>
                      <a:pt x="209" y="0"/>
                      <a:pt x="104" y="106"/>
                    </a:cubicBezTo>
                    <a:cubicBezTo>
                      <a:pt x="0" y="212"/>
                      <a:pt x="5" y="279"/>
                      <a:pt x="5" y="279"/>
                    </a:cubicBezTo>
                    <a:cubicBezTo>
                      <a:pt x="5" y="279"/>
                      <a:pt x="205" y="1"/>
                      <a:pt x="534" y="211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66"/>
              <p:cNvSpPr>
                <a:spLocks/>
              </p:cNvSpPr>
              <p:nvPr/>
            </p:nvSpPr>
            <p:spPr bwMode="auto">
              <a:xfrm>
                <a:off x="5249193" y="5879083"/>
                <a:ext cx="735013" cy="687388"/>
              </a:xfrm>
              <a:custGeom>
                <a:avLst/>
                <a:gdLst>
                  <a:gd name="T0" fmla="*/ 438 w 438"/>
                  <a:gd name="T1" fmla="*/ 326 h 410"/>
                  <a:gd name="T2" fmla="*/ 159 w 438"/>
                  <a:gd name="T3" fmla="*/ 93 h 410"/>
                  <a:gd name="T4" fmla="*/ 48 w 438"/>
                  <a:gd name="T5" fmla="*/ 326 h 410"/>
                  <a:gd name="T6" fmla="*/ 438 w 438"/>
                  <a:gd name="T7" fmla="*/ 326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8" h="410">
                    <a:moveTo>
                      <a:pt x="438" y="326"/>
                    </a:moveTo>
                    <a:cubicBezTo>
                      <a:pt x="438" y="326"/>
                      <a:pt x="406" y="0"/>
                      <a:pt x="159" y="93"/>
                    </a:cubicBezTo>
                    <a:cubicBezTo>
                      <a:pt x="0" y="153"/>
                      <a:pt x="31" y="280"/>
                      <a:pt x="48" y="326"/>
                    </a:cubicBezTo>
                    <a:cubicBezTo>
                      <a:pt x="216" y="410"/>
                      <a:pt x="438" y="326"/>
                      <a:pt x="438" y="3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67"/>
              <p:cNvSpPr>
                <a:spLocks/>
              </p:cNvSpPr>
              <p:nvPr/>
            </p:nvSpPr>
            <p:spPr bwMode="auto">
              <a:xfrm>
                <a:off x="5534944" y="6091808"/>
                <a:ext cx="284163" cy="296863"/>
              </a:xfrm>
              <a:custGeom>
                <a:avLst/>
                <a:gdLst>
                  <a:gd name="T0" fmla="*/ 85 w 170"/>
                  <a:gd name="T1" fmla="*/ 0 h 177"/>
                  <a:gd name="T2" fmla="*/ 110 w 170"/>
                  <a:gd name="T3" fmla="*/ 3 h 177"/>
                  <a:gd name="T4" fmla="*/ 85 w 170"/>
                  <a:gd name="T5" fmla="*/ 44 h 177"/>
                  <a:gd name="T6" fmla="*/ 128 w 170"/>
                  <a:gd name="T7" fmla="*/ 88 h 177"/>
                  <a:gd name="T8" fmla="*/ 166 w 170"/>
                  <a:gd name="T9" fmla="*/ 62 h 177"/>
                  <a:gd name="T10" fmla="*/ 170 w 170"/>
                  <a:gd name="T11" fmla="*/ 88 h 177"/>
                  <a:gd name="T12" fmla="*/ 85 w 170"/>
                  <a:gd name="T13" fmla="*/ 177 h 177"/>
                  <a:gd name="T14" fmla="*/ 0 w 170"/>
                  <a:gd name="T15" fmla="*/ 88 h 177"/>
                  <a:gd name="T16" fmla="*/ 85 w 170"/>
                  <a:gd name="T17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" h="177">
                    <a:moveTo>
                      <a:pt x="85" y="0"/>
                    </a:moveTo>
                    <a:cubicBezTo>
                      <a:pt x="94" y="0"/>
                      <a:pt x="103" y="1"/>
                      <a:pt x="110" y="3"/>
                    </a:cubicBezTo>
                    <a:cubicBezTo>
                      <a:pt x="96" y="10"/>
                      <a:pt x="85" y="26"/>
                      <a:pt x="85" y="44"/>
                    </a:cubicBezTo>
                    <a:cubicBezTo>
                      <a:pt x="85" y="68"/>
                      <a:pt x="104" y="88"/>
                      <a:pt x="128" y="88"/>
                    </a:cubicBezTo>
                    <a:cubicBezTo>
                      <a:pt x="145" y="88"/>
                      <a:pt x="160" y="77"/>
                      <a:pt x="166" y="62"/>
                    </a:cubicBezTo>
                    <a:cubicBezTo>
                      <a:pt x="169" y="70"/>
                      <a:pt x="170" y="79"/>
                      <a:pt x="170" y="88"/>
                    </a:cubicBezTo>
                    <a:cubicBezTo>
                      <a:pt x="170" y="137"/>
                      <a:pt x="132" y="177"/>
                      <a:pt x="85" y="177"/>
                    </a:cubicBezTo>
                    <a:cubicBezTo>
                      <a:pt x="38" y="177"/>
                      <a:pt x="0" y="137"/>
                      <a:pt x="0" y="88"/>
                    </a:cubicBezTo>
                    <a:cubicBezTo>
                      <a:pt x="0" y="39"/>
                      <a:pt x="38" y="0"/>
                      <a:pt x="85" y="0"/>
                    </a:cubicBezTo>
                    <a:close/>
                  </a:path>
                </a:pathLst>
              </a:custGeom>
              <a:solidFill>
                <a:srgbClr val="62C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Oval 868"/>
              <p:cNvSpPr>
                <a:spLocks noChangeArrowheads="1"/>
              </p:cNvSpPr>
              <p:nvPr/>
            </p:nvSpPr>
            <p:spPr bwMode="auto">
              <a:xfrm>
                <a:off x="5612731" y="6175946"/>
                <a:ext cx="128588" cy="127000"/>
              </a:xfrm>
              <a:prstGeom prst="ellipse">
                <a:avLst/>
              </a:prstGeom>
              <a:solidFill>
                <a:srgbClr val="342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69"/>
              <p:cNvSpPr>
                <a:spLocks/>
              </p:cNvSpPr>
              <p:nvPr/>
            </p:nvSpPr>
            <p:spPr bwMode="auto">
              <a:xfrm>
                <a:off x="6723982" y="5879083"/>
                <a:ext cx="731838" cy="687388"/>
              </a:xfrm>
              <a:custGeom>
                <a:avLst/>
                <a:gdLst>
                  <a:gd name="T0" fmla="*/ 0 w 437"/>
                  <a:gd name="T1" fmla="*/ 326 h 410"/>
                  <a:gd name="T2" fmla="*/ 279 w 437"/>
                  <a:gd name="T3" fmla="*/ 93 h 410"/>
                  <a:gd name="T4" fmla="*/ 389 w 437"/>
                  <a:gd name="T5" fmla="*/ 326 h 410"/>
                  <a:gd name="T6" fmla="*/ 0 w 437"/>
                  <a:gd name="T7" fmla="*/ 326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7" h="410">
                    <a:moveTo>
                      <a:pt x="0" y="326"/>
                    </a:moveTo>
                    <a:cubicBezTo>
                      <a:pt x="0" y="326"/>
                      <a:pt x="31" y="0"/>
                      <a:pt x="279" y="93"/>
                    </a:cubicBezTo>
                    <a:cubicBezTo>
                      <a:pt x="437" y="153"/>
                      <a:pt x="395" y="267"/>
                      <a:pt x="389" y="326"/>
                    </a:cubicBezTo>
                    <a:cubicBezTo>
                      <a:pt x="158" y="410"/>
                      <a:pt x="0" y="326"/>
                      <a:pt x="0" y="3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70"/>
              <p:cNvSpPr>
                <a:spLocks/>
              </p:cNvSpPr>
              <p:nvPr/>
            </p:nvSpPr>
            <p:spPr bwMode="auto">
              <a:xfrm>
                <a:off x="6885907" y="6091808"/>
                <a:ext cx="285750" cy="296863"/>
              </a:xfrm>
              <a:custGeom>
                <a:avLst/>
                <a:gdLst>
                  <a:gd name="T0" fmla="*/ 85 w 170"/>
                  <a:gd name="T1" fmla="*/ 0 h 177"/>
                  <a:gd name="T2" fmla="*/ 60 w 170"/>
                  <a:gd name="T3" fmla="*/ 3 h 177"/>
                  <a:gd name="T4" fmla="*/ 85 w 170"/>
                  <a:gd name="T5" fmla="*/ 44 h 177"/>
                  <a:gd name="T6" fmla="*/ 43 w 170"/>
                  <a:gd name="T7" fmla="*/ 88 h 177"/>
                  <a:gd name="T8" fmla="*/ 4 w 170"/>
                  <a:gd name="T9" fmla="*/ 62 h 177"/>
                  <a:gd name="T10" fmla="*/ 0 w 170"/>
                  <a:gd name="T11" fmla="*/ 88 h 177"/>
                  <a:gd name="T12" fmla="*/ 85 w 170"/>
                  <a:gd name="T13" fmla="*/ 177 h 177"/>
                  <a:gd name="T14" fmla="*/ 170 w 170"/>
                  <a:gd name="T15" fmla="*/ 88 h 177"/>
                  <a:gd name="T16" fmla="*/ 85 w 170"/>
                  <a:gd name="T17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" h="177">
                    <a:moveTo>
                      <a:pt x="85" y="0"/>
                    </a:moveTo>
                    <a:cubicBezTo>
                      <a:pt x="76" y="0"/>
                      <a:pt x="68" y="1"/>
                      <a:pt x="60" y="3"/>
                    </a:cubicBezTo>
                    <a:cubicBezTo>
                      <a:pt x="75" y="10"/>
                      <a:pt x="85" y="26"/>
                      <a:pt x="85" y="44"/>
                    </a:cubicBezTo>
                    <a:cubicBezTo>
                      <a:pt x="85" y="68"/>
                      <a:pt x="66" y="88"/>
                      <a:pt x="43" y="88"/>
                    </a:cubicBezTo>
                    <a:cubicBezTo>
                      <a:pt x="25" y="88"/>
                      <a:pt x="11" y="77"/>
                      <a:pt x="4" y="62"/>
                    </a:cubicBezTo>
                    <a:cubicBezTo>
                      <a:pt x="2" y="70"/>
                      <a:pt x="0" y="79"/>
                      <a:pt x="0" y="88"/>
                    </a:cubicBezTo>
                    <a:cubicBezTo>
                      <a:pt x="0" y="137"/>
                      <a:pt x="38" y="177"/>
                      <a:pt x="85" y="177"/>
                    </a:cubicBezTo>
                    <a:cubicBezTo>
                      <a:pt x="132" y="177"/>
                      <a:pt x="170" y="137"/>
                      <a:pt x="170" y="88"/>
                    </a:cubicBezTo>
                    <a:cubicBezTo>
                      <a:pt x="170" y="39"/>
                      <a:pt x="132" y="0"/>
                      <a:pt x="85" y="0"/>
                    </a:cubicBezTo>
                    <a:close/>
                  </a:path>
                </a:pathLst>
              </a:custGeom>
              <a:solidFill>
                <a:srgbClr val="62C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Oval 871"/>
              <p:cNvSpPr>
                <a:spLocks noChangeArrowheads="1"/>
              </p:cNvSpPr>
              <p:nvPr/>
            </p:nvSpPr>
            <p:spPr bwMode="auto">
              <a:xfrm>
                <a:off x="6965282" y="6175946"/>
                <a:ext cx="127000" cy="127000"/>
              </a:xfrm>
              <a:prstGeom prst="ellipse">
                <a:avLst/>
              </a:prstGeom>
              <a:solidFill>
                <a:srgbClr val="342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2668"/>
              <p:cNvSpPr/>
              <p:nvPr/>
            </p:nvSpPr>
            <p:spPr>
              <a:xfrm flipH="1">
                <a:off x="7648558" y="5768017"/>
                <a:ext cx="295554" cy="734176"/>
              </a:xfrm>
              <a:custGeom>
                <a:avLst/>
                <a:gdLst>
                  <a:gd name="connsiteX0" fmla="*/ 0 w 914400"/>
                  <a:gd name="connsiteY0" fmla="*/ 0 h 810928"/>
                  <a:gd name="connsiteX1" fmla="*/ 914400 w 914400"/>
                  <a:gd name="connsiteY1" fmla="*/ 0 h 810928"/>
                  <a:gd name="connsiteX2" fmla="*/ 914400 w 914400"/>
                  <a:gd name="connsiteY2" fmla="*/ 810928 h 810928"/>
                  <a:gd name="connsiteX3" fmla="*/ 0 w 914400"/>
                  <a:gd name="connsiteY3" fmla="*/ 810928 h 810928"/>
                  <a:gd name="connsiteX4" fmla="*/ 0 w 914400"/>
                  <a:gd name="connsiteY4" fmla="*/ 0 h 810928"/>
                  <a:gd name="connsiteX0" fmla="*/ 778669 w 914400"/>
                  <a:gd name="connsiteY0" fmla="*/ 0 h 1120491"/>
                  <a:gd name="connsiteX1" fmla="*/ 914400 w 914400"/>
                  <a:gd name="connsiteY1" fmla="*/ 309563 h 1120491"/>
                  <a:gd name="connsiteX2" fmla="*/ 914400 w 914400"/>
                  <a:gd name="connsiteY2" fmla="*/ 1120491 h 1120491"/>
                  <a:gd name="connsiteX3" fmla="*/ 0 w 914400"/>
                  <a:gd name="connsiteY3" fmla="*/ 1120491 h 1120491"/>
                  <a:gd name="connsiteX4" fmla="*/ 778669 w 914400"/>
                  <a:gd name="connsiteY4" fmla="*/ 0 h 1120491"/>
                  <a:gd name="connsiteX0" fmla="*/ 778669 w 914400"/>
                  <a:gd name="connsiteY0" fmla="*/ 0 h 1120491"/>
                  <a:gd name="connsiteX1" fmla="*/ 914400 w 914400"/>
                  <a:gd name="connsiteY1" fmla="*/ 309563 h 1120491"/>
                  <a:gd name="connsiteX2" fmla="*/ 914400 w 914400"/>
                  <a:gd name="connsiteY2" fmla="*/ 1120491 h 1120491"/>
                  <a:gd name="connsiteX3" fmla="*/ 0 w 914400"/>
                  <a:gd name="connsiteY3" fmla="*/ 1120491 h 1120491"/>
                  <a:gd name="connsiteX4" fmla="*/ 778669 w 914400"/>
                  <a:gd name="connsiteY4" fmla="*/ 0 h 1120491"/>
                  <a:gd name="connsiteX0" fmla="*/ 778669 w 914400"/>
                  <a:gd name="connsiteY0" fmla="*/ 0 h 1120491"/>
                  <a:gd name="connsiteX1" fmla="*/ 914400 w 914400"/>
                  <a:gd name="connsiteY1" fmla="*/ 309563 h 1120491"/>
                  <a:gd name="connsiteX2" fmla="*/ 914400 w 914400"/>
                  <a:gd name="connsiteY2" fmla="*/ 1120491 h 1120491"/>
                  <a:gd name="connsiteX3" fmla="*/ 0 w 914400"/>
                  <a:gd name="connsiteY3" fmla="*/ 1120491 h 1120491"/>
                  <a:gd name="connsiteX4" fmla="*/ 778669 w 914400"/>
                  <a:gd name="connsiteY4" fmla="*/ 0 h 1120491"/>
                  <a:gd name="connsiteX0" fmla="*/ 778669 w 914400"/>
                  <a:gd name="connsiteY0" fmla="*/ 0 h 1120491"/>
                  <a:gd name="connsiteX1" fmla="*/ 914400 w 914400"/>
                  <a:gd name="connsiteY1" fmla="*/ 309563 h 1120491"/>
                  <a:gd name="connsiteX2" fmla="*/ 914400 w 914400"/>
                  <a:gd name="connsiteY2" fmla="*/ 1120491 h 1120491"/>
                  <a:gd name="connsiteX3" fmla="*/ 0 w 914400"/>
                  <a:gd name="connsiteY3" fmla="*/ 1120491 h 1120491"/>
                  <a:gd name="connsiteX4" fmla="*/ 655514 w 914400"/>
                  <a:gd name="connsiteY4" fmla="*/ 180977 h 1120491"/>
                  <a:gd name="connsiteX5" fmla="*/ 778669 w 914400"/>
                  <a:gd name="connsiteY5" fmla="*/ 0 h 1120491"/>
                  <a:gd name="connsiteX0" fmla="*/ 778669 w 914400"/>
                  <a:gd name="connsiteY0" fmla="*/ 0 h 1120491"/>
                  <a:gd name="connsiteX1" fmla="*/ 914400 w 914400"/>
                  <a:gd name="connsiteY1" fmla="*/ 309563 h 1120491"/>
                  <a:gd name="connsiteX2" fmla="*/ 914400 w 914400"/>
                  <a:gd name="connsiteY2" fmla="*/ 1120491 h 1120491"/>
                  <a:gd name="connsiteX3" fmla="*/ 0 w 914400"/>
                  <a:gd name="connsiteY3" fmla="*/ 1120491 h 1120491"/>
                  <a:gd name="connsiteX4" fmla="*/ 622177 w 914400"/>
                  <a:gd name="connsiteY4" fmla="*/ 142877 h 1120491"/>
                  <a:gd name="connsiteX5" fmla="*/ 778669 w 914400"/>
                  <a:gd name="connsiteY5" fmla="*/ 0 h 1120491"/>
                  <a:gd name="connsiteX0" fmla="*/ 778669 w 914400"/>
                  <a:gd name="connsiteY0" fmla="*/ 0 h 1120491"/>
                  <a:gd name="connsiteX1" fmla="*/ 914400 w 914400"/>
                  <a:gd name="connsiteY1" fmla="*/ 309563 h 1120491"/>
                  <a:gd name="connsiteX2" fmla="*/ 914400 w 914400"/>
                  <a:gd name="connsiteY2" fmla="*/ 1120491 h 1120491"/>
                  <a:gd name="connsiteX3" fmla="*/ 0 w 914400"/>
                  <a:gd name="connsiteY3" fmla="*/ 1120491 h 1120491"/>
                  <a:gd name="connsiteX4" fmla="*/ 622177 w 914400"/>
                  <a:gd name="connsiteY4" fmla="*/ 142877 h 1120491"/>
                  <a:gd name="connsiteX5" fmla="*/ 778669 w 914400"/>
                  <a:gd name="connsiteY5" fmla="*/ 0 h 1120491"/>
                  <a:gd name="connsiteX0" fmla="*/ 778669 w 914400"/>
                  <a:gd name="connsiteY0" fmla="*/ 0 h 1120491"/>
                  <a:gd name="connsiteX1" fmla="*/ 914400 w 914400"/>
                  <a:gd name="connsiteY1" fmla="*/ 309563 h 1120491"/>
                  <a:gd name="connsiteX2" fmla="*/ 914400 w 914400"/>
                  <a:gd name="connsiteY2" fmla="*/ 1120491 h 1120491"/>
                  <a:gd name="connsiteX3" fmla="*/ 0 w 914400"/>
                  <a:gd name="connsiteY3" fmla="*/ 1120491 h 1120491"/>
                  <a:gd name="connsiteX4" fmla="*/ 622177 w 914400"/>
                  <a:gd name="connsiteY4" fmla="*/ 142877 h 1120491"/>
                  <a:gd name="connsiteX5" fmla="*/ 778669 w 914400"/>
                  <a:gd name="connsiteY5" fmla="*/ 0 h 1120491"/>
                  <a:gd name="connsiteX0" fmla="*/ 156492 w 292223"/>
                  <a:gd name="connsiteY0" fmla="*/ 0 h 1120491"/>
                  <a:gd name="connsiteX1" fmla="*/ 292223 w 292223"/>
                  <a:gd name="connsiteY1" fmla="*/ 309563 h 1120491"/>
                  <a:gd name="connsiteX2" fmla="*/ 292223 w 292223"/>
                  <a:gd name="connsiteY2" fmla="*/ 1120491 h 1120491"/>
                  <a:gd name="connsiteX3" fmla="*/ 287461 w 292223"/>
                  <a:gd name="connsiteY3" fmla="*/ 734728 h 1120491"/>
                  <a:gd name="connsiteX4" fmla="*/ 0 w 292223"/>
                  <a:gd name="connsiteY4" fmla="*/ 142877 h 1120491"/>
                  <a:gd name="connsiteX5" fmla="*/ 156492 w 292223"/>
                  <a:gd name="connsiteY5" fmla="*/ 0 h 1120491"/>
                  <a:gd name="connsiteX0" fmla="*/ 156492 w 292223"/>
                  <a:gd name="connsiteY0" fmla="*/ 0 h 1120491"/>
                  <a:gd name="connsiteX1" fmla="*/ 292223 w 292223"/>
                  <a:gd name="connsiteY1" fmla="*/ 309563 h 1120491"/>
                  <a:gd name="connsiteX2" fmla="*/ 292223 w 292223"/>
                  <a:gd name="connsiteY2" fmla="*/ 1120491 h 1120491"/>
                  <a:gd name="connsiteX3" fmla="*/ 287461 w 292223"/>
                  <a:gd name="connsiteY3" fmla="*/ 734728 h 1120491"/>
                  <a:gd name="connsiteX4" fmla="*/ 0 w 292223"/>
                  <a:gd name="connsiteY4" fmla="*/ 142877 h 1120491"/>
                  <a:gd name="connsiteX5" fmla="*/ 156492 w 292223"/>
                  <a:gd name="connsiteY5" fmla="*/ 0 h 1120491"/>
                  <a:gd name="connsiteX0" fmla="*/ 159643 w 295374"/>
                  <a:gd name="connsiteY0" fmla="*/ 0 h 1120491"/>
                  <a:gd name="connsiteX1" fmla="*/ 295374 w 295374"/>
                  <a:gd name="connsiteY1" fmla="*/ 309563 h 1120491"/>
                  <a:gd name="connsiteX2" fmla="*/ 295374 w 295374"/>
                  <a:gd name="connsiteY2" fmla="*/ 1120491 h 1120491"/>
                  <a:gd name="connsiteX3" fmla="*/ 290612 w 295374"/>
                  <a:gd name="connsiteY3" fmla="*/ 734728 h 1120491"/>
                  <a:gd name="connsiteX4" fmla="*/ 3151 w 295374"/>
                  <a:gd name="connsiteY4" fmla="*/ 142877 h 1120491"/>
                  <a:gd name="connsiteX5" fmla="*/ 159643 w 295374"/>
                  <a:gd name="connsiteY5" fmla="*/ 0 h 1120491"/>
                  <a:gd name="connsiteX0" fmla="*/ 157269 w 293000"/>
                  <a:gd name="connsiteY0" fmla="*/ 0 h 1120491"/>
                  <a:gd name="connsiteX1" fmla="*/ 293000 w 293000"/>
                  <a:gd name="connsiteY1" fmla="*/ 309563 h 1120491"/>
                  <a:gd name="connsiteX2" fmla="*/ 293000 w 293000"/>
                  <a:gd name="connsiteY2" fmla="*/ 1120491 h 1120491"/>
                  <a:gd name="connsiteX3" fmla="*/ 288238 w 293000"/>
                  <a:gd name="connsiteY3" fmla="*/ 734728 h 1120491"/>
                  <a:gd name="connsiteX4" fmla="*/ 777 w 293000"/>
                  <a:gd name="connsiteY4" fmla="*/ 142877 h 1120491"/>
                  <a:gd name="connsiteX5" fmla="*/ 157269 w 293000"/>
                  <a:gd name="connsiteY5" fmla="*/ 0 h 1120491"/>
                  <a:gd name="connsiteX0" fmla="*/ 160415 w 296146"/>
                  <a:gd name="connsiteY0" fmla="*/ 0 h 1120491"/>
                  <a:gd name="connsiteX1" fmla="*/ 296146 w 296146"/>
                  <a:gd name="connsiteY1" fmla="*/ 309563 h 1120491"/>
                  <a:gd name="connsiteX2" fmla="*/ 296146 w 296146"/>
                  <a:gd name="connsiteY2" fmla="*/ 1120491 h 1120491"/>
                  <a:gd name="connsiteX3" fmla="*/ 291384 w 296146"/>
                  <a:gd name="connsiteY3" fmla="*/ 734728 h 1120491"/>
                  <a:gd name="connsiteX4" fmla="*/ 3923 w 296146"/>
                  <a:gd name="connsiteY4" fmla="*/ 142877 h 1120491"/>
                  <a:gd name="connsiteX5" fmla="*/ 160415 w 296146"/>
                  <a:gd name="connsiteY5" fmla="*/ 0 h 1120491"/>
                  <a:gd name="connsiteX0" fmla="*/ 159545 w 295276"/>
                  <a:gd name="connsiteY0" fmla="*/ 0 h 1120491"/>
                  <a:gd name="connsiteX1" fmla="*/ 295276 w 295276"/>
                  <a:gd name="connsiteY1" fmla="*/ 309563 h 1120491"/>
                  <a:gd name="connsiteX2" fmla="*/ 295276 w 295276"/>
                  <a:gd name="connsiteY2" fmla="*/ 1120491 h 1120491"/>
                  <a:gd name="connsiteX3" fmla="*/ 290514 w 295276"/>
                  <a:gd name="connsiteY3" fmla="*/ 734728 h 1120491"/>
                  <a:gd name="connsiteX4" fmla="*/ 3053 w 295276"/>
                  <a:gd name="connsiteY4" fmla="*/ 142877 h 1120491"/>
                  <a:gd name="connsiteX5" fmla="*/ 159545 w 295276"/>
                  <a:gd name="connsiteY5" fmla="*/ 0 h 1120491"/>
                  <a:gd name="connsiteX0" fmla="*/ 157629 w 293360"/>
                  <a:gd name="connsiteY0" fmla="*/ 0 h 1120491"/>
                  <a:gd name="connsiteX1" fmla="*/ 293360 w 293360"/>
                  <a:gd name="connsiteY1" fmla="*/ 309563 h 1120491"/>
                  <a:gd name="connsiteX2" fmla="*/ 293360 w 293360"/>
                  <a:gd name="connsiteY2" fmla="*/ 1120491 h 1120491"/>
                  <a:gd name="connsiteX3" fmla="*/ 288598 w 293360"/>
                  <a:gd name="connsiteY3" fmla="*/ 734728 h 1120491"/>
                  <a:gd name="connsiteX4" fmla="*/ 1137 w 293360"/>
                  <a:gd name="connsiteY4" fmla="*/ 142877 h 1120491"/>
                  <a:gd name="connsiteX5" fmla="*/ 157629 w 293360"/>
                  <a:gd name="connsiteY5" fmla="*/ 0 h 1120491"/>
                  <a:gd name="connsiteX0" fmla="*/ 157629 w 293360"/>
                  <a:gd name="connsiteY0" fmla="*/ 0 h 734728"/>
                  <a:gd name="connsiteX1" fmla="*/ 293360 w 293360"/>
                  <a:gd name="connsiteY1" fmla="*/ 309563 h 734728"/>
                  <a:gd name="connsiteX2" fmla="*/ 288598 w 293360"/>
                  <a:gd name="connsiteY2" fmla="*/ 734728 h 734728"/>
                  <a:gd name="connsiteX3" fmla="*/ 1137 w 293360"/>
                  <a:gd name="connsiteY3" fmla="*/ 142877 h 734728"/>
                  <a:gd name="connsiteX4" fmla="*/ 157629 w 293360"/>
                  <a:gd name="connsiteY4" fmla="*/ 0 h 734728"/>
                  <a:gd name="connsiteX0" fmla="*/ 157261 w 292992"/>
                  <a:gd name="connsiteY0" fmla="*/ 0 h 734728"/>
                  <a:gd name="connsiteX1" fmla="*/ 292992 w 292992"/>
                  <a:gd name="connsiteY1" fmla="*/ 309563 h 734728"/>
                  <a:gd name="connsiteX2" fmla="*/ 290612 w 292992"/>
                  <a:gd name="connsiteY2" fmla="*/ 734728 h 734728"/>
                  <a:gd name="connsiteX3" fmla="*/ 769 w 292992"/>
                  <a:gd name="connsiteY3" fmla="*/ 142877 h 734728"/>
                  <a:gd name="connsiteX4" fmla="*/ 157261 w 292992"/>
                  <a:gd name="connsiteY4" fmla="*/ 0 h 734728"/>
                  <a:gd name="connsiteX0" fmla="*/ 157261 w 292992"/>
                  <a:gd name="connsiteY0" fmla="*/ 0 h 734728"/>
                  <a:gd name="connsiteX1" fmla="*/ 292992 w 292992"/>
                  <a:gd name="connsiteY1" fmla="*/ 309563 h 734728"/>
                  <a:gd name="connsiteX2" fmla="*/ 290612 w 292992"/>
                  <a:gd name="connsiteY2" fmla="*/ 734728 h 734728"/>
                  <a:gd name="connsiteX3" fmla="*/ 769 w 292992"/>
                  <a:gd name="connsiteY3" fmla="*/ 142877 h 734728"/>
                  <a:gd name="connsiteX4" fmla="*/ 157261 w 292992"/>
                  <a:gd name="connsiteY4" fmla="*/ 0 h 734728"/>
                  <a:gd name="connsiteX0" fmla="*/ 157261 w 292992"/>
                  <a:gd name="connsiteY0" fmla="*/ 0 h 734728"/>
                  <a:gd name="connsiteX1" fmla="*/ 292992 w 292992"/>
                  <a:gd name="connsiteY1" fmla="*/ 309563 h 734728"/>
                  <a:gd name="connsiteX2" fmla="*/ 290612 w 292992"/>
                  <a:gd name="connsiteY2" fmla="*/ 734728 h 734728"/>
                  <a:gd name="connsiteX3" fmla="*/ 769 w 292992"/>
                  <a:gd name="connsiteY3" fmla="*/ 142877 h 734728"/>
                  <a:gd name="connsiteX4" fmla="*/ 157261 w 292992"/>
                  <a:gd name="connsiteY4" fmla="*/ 0 h 734728"/>
                  <a:gd name="connsiteX0" fmla="*/ 769 w 292992"/>
                  <a:gd name="connsiteY0" fmla="*/ 19389 h 611240"/>
                  <a:gd name="connsiteX1" fmla="*/ 292992 w 292992"/>
                  <a:gd name="connsiteY1" fmla="*/ 186075 h 611240"/>
                  <a:gd name="connsiteX2" fmla="*/ 290612 w 292992"/>
                  <a:gd name="connsiteY2" fmla="*/ 611240 h 611240"/>
                  <a:gd name="connsiteX3" fmla="*/ 769 w 292992"/>
                  <a:gd name="connsiteY3" fmla="*/ 19389 h 611240"/>
                  <a:gd name="connsiteX0" fmla="*/ 3348 w 281284"/>
                  <a:gd name="connsiteY0" fmla="*/ 14693 h 670838"/>
                  <a:gd name="connsiteX1" fmla="*/ 281284 w 281284"/>
                  <a:gd name="connsiteY1" fmla="*/ 245673 h 670838"/>
                  <a:gd name="connsiteX2" fmla="*/ 278904 w 281284"/>
                  <a:gd name="connsiteY2" fmla="*/ 670838 h 670838"/>
                  <a:gd name="connsiteX3" fmla="*/ 3348 w 281284"/>
                  <a:gd name="connsiteY3" fmla="*/ 14693 h 670838"/>
                  <a:gd name="connsiteX0" fmla="*/ 3348 w 281284"/>
                  <a:gd name="connsiteY0" fmla="*/ 79856 h 736001"/>
                  <a:gd name="connsiteX1" fmla="*/ 281284 w 281284"/>
                  <a:gd name="connsiteY1" fmla="*/ 310836 h 736001"/>
                  <a:gd name="connsiteX2" fmla="*/ 278904 w 281284"/>
                  <a:gd name="connsiteY2" fmla="*/ 736001 h 736001"/>
                  <a:gd name="connsiteX3" fmla="*/ 3348 w 281284"/>
                  <a:gd name="connsiteY3" fmla="*/ 79856 h 736001"/>
                  <a:gd name="connsiteX0" fmla="*/ 3348 w 281284"/>
                  <a:gd name="connsiteY0" fmla="*/ 77931 h 734076"/>
                  <a:gd name="connsiteX1" fmla="*/ 281284 w 281284"/>
                  <a:gd name="connsiteY1" fmla="*/ 308911 h 734076"/>
                  <a:gd name="connsiteX2" fmla="*/ 278904 w 281284"/>
                  <a:gd name="connsiteY2" fmla="*/ 734076 h 734076"/>
                  <a:gd name="connsiteX3" fmla="*/ 3348 w 281284"/>
                  <a:gd name="connsiteY3" fmla="*/ 77931 h 734076"/>
                  <a:gd name="connsiteX0" fmla="*/ 3348 w 281284"/>
                  <a:gd name="connsiteY0" fmla="*/ 78892 h 735037"/>
                  <a:gd name="connsiteX1" fmla="*/ 281284 w 281284"/>
                  <a:gd name="connsiteY1" fmla="*/ 309872 h 735037"/>
                  <a:gd name="connsiteX2" fmla="*/ 278904 w 281284"/>
                  <a:gd name="connsiteY2" fmla="*/ 735037 h 735037"/>
                  <a:gd name="connsiteX3" fmla="*/ 3348 w 281284"/>
                  <a:gd name="connsiteY3" fmla="*/ 78892 h 735037"/>
                  <a:gd name="connsiteX0" fmla="*/ 1948 w 287028"/>
                  <a:gd name="connsiteY0" fmla="*/ 83111 h 729731"/>
                  <a:gd name="connsiteX1" fmla="*/ 287028 w 287028"/>
                  <a:gd name="connsiteY1" fmla="*/ 304566 h 729731"/>
                  <a:gd name="connsiteX2" fmla="*/ 284648 w 287028"/>
                  <a:gd name="connsiteY2" fmla="*/ 729731 h 729731"/>
                  <a:gd name="connsiteX3" fmla="*/ 1948 w 287028"/>
                  <a:gd name="connsiteY3" fmla="*/ 83111 h 729731"/>
                  <a:gd name="connsiteX0" fmla="*/ 35486 w 320566"/>
                  <a:gd name="connsiteY0" fmla="*/ 83111 h 729731"/>
                  <a:gd name="connsiteX1" fmla="*/ 320566 w 320566"/>
                  <a:gd name="connsiteY1" fmla="*/ 304566 h 729731"/>
                  <a:gd name="connsiteX2" fmla="*/ 318186 w 320566"/>
                  <a:gd name="connsiteY2" fmla="*/ 729731 h 729731"/>
                  <a:gd name="connsiteX3" fmla="*/ 35486 w 320566"/>
                  <a:gd name="connsiteY3" fmla="*/ 173599 h 729731"/>
                  <a:gd name="connsiteX4" fmla="*/ 35486 w 320566"/>
                  <a:gd name="connsiteY4" fmla="*/ 83111 h 729731"/>
                  <a:gd name="connsiteX0" fmla="*/ 1 w 285081"/>
                  <a:gd name="connsiteY0" fmla="*/ 22732 h 578864"/>
                  <a:gd name="connsiteX1" fmla="*/ 285081 w 285081"/>
                  <a:gd name="connsiteY1" fmla="*/ 153699 h 578864"/>
                  <a:gd name="connsiteX2" fmla="*/ 282701 w 285081"/>
                  <a:gd name="connsiteY2" fmla="*/ 578864 h 578864"/>
                  <a:gd name="connsiteX3" fmla="*/ 1 w 285081"/>
                  <a:gd name="connsiteY3" fmla="*/ 22732 h 578864"/>
                  <a:gd name="connsiteX0" fmla="*/ 1 w 280318"/>
                  <a:gd name="connsiteY0" fmla="*/ 15193 h 657050"/>
                  <a:gd name="connsiteX1" fmla="*/ 280318 w 280318"/>
                  <a:gd name="connsiteY1" fmla="*/ 231885 h 657050"/>
                  <a:gd name="connsiteX2" fmla="*/ 277938 w 280318"/>
                  <a:gd name="connsiteY2" fmla="*/ 657050 h 657050"/>
                  <a:gd name="connsiteX3" fmla="*/ 1 w 280318"/>
                  <a:gd name="connsiteY3" fmla="*/ 15193 h 657050"/>
                  <a:gd name="connsiteX0" fmla="*/ 1 w 280318"/>
                  <a:gd name="connsiteY0" fmla="*/ 85467 h 727324"/>
                  <a:gd name="connsiteX1" fmla="*/ 280318 w 280318"/>
                  <a:gd name="connsiteY1" fmla="*/ 302159 h 727324"/>
                  <a:gd name="connsiteX2" fmla="*/ 277938 w 280318"/>
                  <a:gd name="connsiteY2" fmla="*/ 727324 h 727324"/>
                  <a:gd name="connsiteX3" fmla="*/ 1 w 280318"/>
                  <a:gd name="connsiteY3" fmla="*/ 85467 h 727324"/>
                  <a:gd name="connsiteX0" fmla="*/ 1 w 280318"/>
                  <a:gd name="connsiteY0" fmla="*/ 92304 h 734161"/>
                  <a:gd name="connsiteX1" fmla="*/ 280318 w 280318"/>
                  <a:gd name="connsiteY1" fmla="*/ 308996 h 734161"/>
                  <a:gd name="connsiteX2" fmla="*/ 277938 w 280318"/>
                  <a:gd name="connsiteY2" fmla="*/ 734161 h 734161"/>
                  <a:gd name="connsiteX3" fmla="*/ 1 w 280318"/>
                  <a:gd name="connsiteY3" fmla="*/ 92304 h 734161"/>
                  <a:gd name="connsiteX0" fmla="*/ 15433 w 295750"/>
                  <a:gd name="connsiteY0" fmla="*/ 92304 h 734161"/>
                  <a:gd name="connsiteX1" fmla="*/ 295750 w 295750"/>
                  <a:gd name="connsiteY1" fmla="*/ 308996 h 734161"/>
                  <a:gd name="connsiteX2" fmla="*/ 293370 w 295750"/>
                  <a:gd name="connsiteY2" fmla="*/ 734161 h 734161"/>
                  <a:gd name="connsiteX3" fmla="*/ 15433 w 295750"/>
                  <a:gd name="connsiteY3" fmla="*/ 92304 h 734161"/>
                  <a:gd name="connsiteX0" fmla="*/ 18213 w 298530"/>
                  <a:gd name="connsiteY0" fmla="*/ 92304 h 734161"/>
                  <a:gd name="connsiteX1" fmla="*/ 298530 w 298530"/>
                  <a:gd name="connsiteY1" fmla="*/ 308996 h 734161"/>
                  <a:gd name="connsiteX2" fmla="*/ 296150 w 298530"/>
                  <a:gd name="connsiteY2" fmla="*/ 734161 h 734161"/>
                  <a:gd name="connsiteX3" fmla="*/ 18213 w 298530"/>
                  <a:gd name="connsiteY3" fmla="*/ 92304 h 734161"/>
                  <a:gd name="connsiteX0" fmla="*/ 15282 w 295599"/>
                  <a:gd name="connsiteY0" fmla="*/ 92304 h 734161"/>
                  <a:gd name="connsiteX1" fmla="*/ 295599 w 295599"/>
                  <a:gd name="connsiteY1" fmla="*/ 308996 h 734161"/>
                  <a:gd name="connsiteX2" fmla="*/ 293219 w 295599"/>
                  <a:gd name="connsiteY2" fmla="*/ 734161 h 734161"/>
                  <a:gd name="connsiteX3" fmla="*/ 15282 w 295599"/>
                  <a:gd name="connsiteY3" fmla="*/ 92304 h 734161"/>
                  <a:gd name="connsiteX0" fmla="*/ 6287 w 286604"/>
                  <a:gd name="connsiteY0" fmla="*/ 92304 h 734161"/>
                  <a:gd name="connsiteX1" fmla="*/ 286604 w 286604"/>
                  <a:gd name="connsiteY1" fmla="*/ 308996 h 734161"/>
                  <a:gd name="connsiteX2" fmla="*/ 284224 w 286604"/>
                  <a:gd name="connsiteY2" fmla="*/ 734161 h 734161"/>
                  <a:gd name="connsiteX3" fmla="*/ 6287 w 286604"/>
                  <a:gd name="connsiteY3" fmla="*/ 92304 h 734161"/>
                  <a:gd name="connsiteX0" fmla="*/ 14568 w 294885"/>
                  <a:gd name="connsiteY0" fmla="*/ 92304 h 734161"/>
                  <a:gd name="connsiteX1" fmla="*/ 294885 w 294885"/>
                  <a:gd name="connsiteY1" fmla="*/ 308996 h 734161"/>
                  <a:gd name="connsiteX2" fmla="*/ 292505 w 294885"/>
                  <a:gd name="connsiteY2" fmla="*/ 734161 h 734161"/>
                  <a:gd name="connsiteX3" fmla="*/ 14568 w 294885"/>
                  <a:gd name="connsiteY3" fmla="*/ 92304 h 734161"/>
                  <a:gd name="connsiteX0" fmla="*/ 15237 w 295554"/>
                  <a:gd name="connsiteY0" fmla="*/ 92304 h 734176"/>
                  <a:gd name="connsiteX1" fmla="*/ 295554 w 295554"/>
                  <a:gd name="connsiteY1" fmla="*/ 308996 h 734176"/>
                  <a:gd name="connsiteX2" fmla="*/ 293174 w 295554"/>
                  <a:gd name="connsiteY2" fmla="*/ 734161 h 734176"/>
                  <a:gd name="connsiteX3" fmla="*/ 15237 w 295554"/>
                  <a:gd name="connsiteY3" fmla="*/ 92304 h 73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554" h="734176">
                    <a:moveTo>
                      <a:pt x="15237" y="92304"/>
                    </a:moveTo>
                    <a:cubicBezTo>
                      <a:pt x="206134" y="-159532"/>
                      <a:pt x="281774" y="168682"/>
                      <a:pt x="295554" y="308996"/>
                    </a:cubicBezTo>
                    <a:cubicBezTo>
                      <a:pt x="293967" y="450718"/>
                      <a:pt x="294761" y="592439"/>
                      <a:pt x="293174" y="734161"/>
                    </a:cubicBezTo>
                    <a:cubicBezTo>
                      <a:pt x="169460" y="736144"/>
                      <a:pt x="-61360" y="553690"/>
                      <a:pt x="15237" y="92304"/>
                    </a:cubicBezTo>
                    <a:close/>
                  </a:path>
                </a:pathLst>
              </a:custGeom>
              <a:solidFill>
                <a:srgbClr val="F8E6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2668"/>
              <p:cNvSpPr/>
              <p:nvPr/>
            </p:nvSpPr>
            <p:spPr>
              <a:xfrm>
                <a:off x="4734562" y="5768017"/>
                <a:ext cx="295554" cy="734176"/>
              </a:xfrm>
              <a:custGeom>
                <a:avLst/>
                <a:gdLst>
                  <a:gd name="connsiteX0" fmla="*/ 0 w 914400"/>
                  <a:gd name="connsiteY0" fmla="*/ 0 h 810928"/>
                  <a:gd name="connsiteX1" fmla="*/ 914400 w 914400"/>
                  <a:gd name="connsiteY1" fmla="*/ 0 h 810928"/>
                  <a:gd name="connsiteX2" fmla="*/ 914400 w 914400"/>
                  <a:gd name="connsiteY2" fmla="*/ 810928 h 810928"/>
                  <a:gd name="connsiteX3" fmla="*/ 0 w 914400"/>
                  <a:gd name="connsiteY3" fmla="*/ 810928 h 810928"/>
                  <a:gd name="connsiteX4" fmla="*/ 0 w 914400"/>
                  <a:gd name="connsiteY4" fmla="*/ 0 h 810928"/>
                  <a:gd name="connsiteX0" fmla="*/ 778669 w 914400"/>
                  <a:gd name="connsiteY0" fmla="*/ 0 h 1120491"/>
                  <a:gd name="connsiteX1" fmla="*/ 914400 w 914400"/>
                  <a:gd name="connsiteY1" fmla="*/ 309563 h 1120491"/>
                  <a:gd name="connsiteX2" fmla="*/ 914400 w 914400"/>
                  <a:gd name="connsiteY2" fmla="*/ 1120491 h 1120491"/>
                  <a:gd name="connsiteX3" fmla="*/ 0 w 914400"/>
                  <a:gd name="connsiteY3" fmla="*/ 1120491 h 1120491"/>
                  <a:gd name="connsiteX4" fmla="*/ 778669 w 914400"/>
                  <a:gd name="connsiteY4" fmla="*/ 0 h 1120491"/>
                  <a:gd name="connsiteX0" fmla="*/ 778669 w 914400"/>
                  <a:gd name="connsiteY0" fmla="*/ 0 h 1120491"/>
                  <a:gd name="connsiteX1" fmla="*/ 914400 w 914400"/>
                  <a:gd name="connsiteY1" fmla="*/ 309563 h 1120491"/>
                  <a:gd name="connsiteX2" fmla="*/ 914400 w 914400"/>
                  <a:gd name="connsiteY2" fmla="*/ 1120491 h 1120491"/>
                  <a:gd name="connsiteX3" fmla="*/ 0 w 914400"/>
                  <a:gd name="connsiteY3" fmla="*/ 1120491 h 1120491"/>
                  <a:gd name="connsiteX4" fmla="*/ 778669 w 914400"/>
                  <a:gd name="connsiteY4" fmla="*/ 0 h 1120491"/>
                  <a:gd name="connsiteX0" fmla="*/ 778669 w 914400"/>
                  <a:gd name="connsiteY0" fmla="*/ 0 h 1120491"/>
                  <a:gd name="connsiteX1" fmla="*/ 914400 w 914400"/>
                  <a:gd name="connsiteY1" fmla="*/ 309563 h 1120491"/>
                  <a:gd name="connsiteX2" fmla="*/ 914400 w 914400"/>
                  <a:gd name="connsiteY2" fmla="*/ 1120491 h 1120491"/>
                  <a:gd name="connsiteX3" fmla="*/ 0 w 914400"/>
                  <a:gd name="connsiteY3" fmla="*/ 1120491 h 1120491"/>
                  <a:gd name="connsiteX4" fmla="*/ 778669 w 914400"/>
                  <a:gd name="connsiteY4" fmla="*/ 0 h 1120491"/>
                  <a:gd name="connsiteX0" fmla="*/ 778669 w 914400"/>
                  <a:gd name="connsiteY0" fmla="*/ 0 h 1120491"/>
                  <a:gd name="connsiteX1" fmla="*/ 914400 w 914400"/>
                  <a:gd name="connsiteY1" fmla="*/ 309563 h 1120491"/>
                  <a:gd name="connsiteX2" fmla="*/ 914400 w 914400"/>
                  <a:gd name="connsiteY2" fmla="*/ 1120491 h 1120491"/>
                  <a:gd name="connsiteX3" fmla="*/ 0 w 914400"/>
                  <a:gd name="connsiteY3" fmla="*/ 1120491 h 1120491"/>
                  <a:gd name="connsiteX4" fmla="*/ 655514 w 914400"/>
                  <a:gd name="connsiteY4" fmla="*/ 180977 h 1120491"/>
                  <a:gd name="connsiteX5" fmla="*/ 778669 w 914400"/>
                  <a:gd name="connsiteY5" fmla="*/ 0 h 1120491"/>
                  <a:gd name="connsiteX0" fmla="*/ 778669 w 914400"/>
                  <a:gd name="connsiteY0" fmla="*/ 0 h 1120491"/>
                  <a:gd name="connsiteX1" fmla="*/ 914400 w 914400"/>
                  <a:gd name="connsiteY1" fmla="*/ 309563 h 1120491"/>
                  <a:gd name="connsiteX2" fmla="*/ 914400 w 914400"/>
                  <a:gd name="connsiteY2" fmla="*/ 1120491 h 1120491"/>
                  <a:gd name="connsiteX3" fmla="*/ 0 w 914400"/>
                  <a:gd name="connsiteY3" fmla="*/ 1120491 h 1120491"/>
                  <a:gd name="connsiteX4" fmla="*/ 622177 w 914400"/>
                  <a:gd name="connsiteY4" fmla="*/ 142877 h 1120491"/>
                  <a:gd name="connsiteX5" fmla="*/ 778669 w 914400"/>
                  <a:gd name="connsiteY5" fmla="*/ 0 h 1120491"/>
                  <a:gd name="connsiteX0" fmla="*/ 778669 w 914400"/>
                  <a:gd name="connsiteY0" fmla="*/ 0 h 1120491"/>
                  <a:gd name="connsiteX1" fmla="*/ 914400 w 914400"/>
                  <a:gd name="connsiteY1" fmla="*/ 309563 h 1120491"/>
                  <a:gd name="connsiteX2" fmla="*/ 914400 w 914400"/>
                  <a:gd name="connsiteY2" fmla="*/ 1120491 h 1120491"/>
                  <a:gd name="connsiteX3" fmla="*/ 0 w 914400"/>
                  <a:gd name="connsiteY3" fmla="*/ 1120491 h 1120491"/>
                  <a:gd name="connsiteX4" fmla="*/ 622177 w 914400"/>
                  <a:gd name="connsiteY4" fmla="*/ 142877 h 1120491"/>
                  <a:gd name="connsiteX5" fmla="*/ 778669 w 914400"/>
                  <a:gd name="connsiteY5" fmla="*/ 0 h 1120491"/>
                  <a:gd name="connsiteX0" fmla="*/ 778669 w 914400"/>
                  <a:gd name="connsiteY0" fmla="*/ 0 h 1120491"/>
                  <a:gd name="connsiteX1" fmla="*/ 914400 w 914400"/>
                  <a:gd name="connsiteY1" fmla="*/ 309563 h 1120491"/>
                  <a:gd name="connsiteX2" fmla="*/ 914400 w 914400"/>
                  <a:gd name="connsiteY2" fmla="*/ 1120491 h 1120491"/>
                  <a:gd name="connsiteX3" fmla="*/ 0 w 914400"/>
                  <a:gd name="connsiteY3" fmla="*/ 1120491 h 1120491"/>
                  <a:gd name="connsiteX4" fmla="*/ 622177 w 914400"/>
                  <a:gd name="connsiteY4" fmla="*/ 142877 h 1120491"/>
                  <a:gd name="connsiteX5" fmla="*/ 778669 w 914400"/>
                  <a:gd name="connsiteY5" fmla="*/ 0 h 1120491"/>
                  <a:gd name="connsiteX0" fmla="*/ 156492 w 292223"/>
                  <a:gd name="connsiteY0" fmla="*/ 0 h 1120491"/>
                  <a:gd name="connsiteX1" fmla="*/ 292223 w 292223"/>
                  <a:gd name="connsiteY1" fmla="*/ 309563 h 1120491"/>
                  <a:gd name="connsiteX2" fmla="*/ 292223 w 292223"/>
                  <a:gd name="connsiteY2" fmla="*/ 1120491 h 1120491"/>
                  <a:gd name="connsiteX3" fmla="*/ 287461 w 292223"/>
                  <a:gd name="connsiteY3" fmla="*/ 734728 h 1120491"/>
                  <a:gd name="connsiteX4" fmla="*/ 0 w 292223"/>
                  <a:gd name="connsiteY4" fmla="*/ 142877 h 1120491"/>
                  <a:gd name="connsiteX5" fmla="*/ 156492 w 292223"/>
                  <a:gd name="connsiteY5" fmla="*/ 0 h 1120491"/>
                  <a:gd name="connsiteX0" fmla="*/ 156492 w 292223"/>
                  <a:gd name="connsiteY0" fmla="*/ 0 h 1120491"/>
                  <a:gd name="connsiteX1" fmla="*/ 292223 w 292223"/>
                  <a:gd name="connsiteY1" fmla="*/ 309563 h 1120491"/>
                  <a:gd name="connsiteX2" fmla="*/ 292223 w 292223"/>
                  <a:gd name="connsiteY2" fmla="*/ 1120491 h 1120491"/>
                  <a:gd name="connsiteX3" fmla="*/ 287461 w 292223"/>
                  <a:gd name="connsiteY3" fmla="*/ 734728 h 1120491"/>
                  <a:gd name="connsiteX4" fmla="*/ 0 w 292223"/>
                  <a:gd name="connsiteY4" fmla="*/ 142877 h 1120491"/>
                  <a:gd name="connsiteX5" fmla="*/ 156492 w 292223"/>
                  <a:gd name="connsiteY5" fmla="*/ 0 h 1120491"/>
                  <a:gd name="connsiteX0" fmla="*/ 159643 w 295374"/>
                  <a:gd name="connsiteY0" fmla="*/ 0 h 1120491"/>
                  <a:gd name="connsiteX1" fmla="*/ 295374 w 295374"/>
                  <a:gd name="connsiteY1" fmla="*/ 309563 h 1120491"/>
                  <a:gd name="connsiteX2" fmla="*/ 295374 w 295374"/>
                  <a:gd name="connsiteY2" fmla="*/ 1120491 h 1120491"/>
                  <a:gd name="connsiteX3" fmla="*/ 290612 w 295374"/>
                  <a:gd name="connsiteY3" fmla="*/ 734728 h 1120491"/>
                  <a:gd name="connsiteX4" fmla="*/ 3151 w 295374"/>
                  <a:gd name="connsiteY4" fmla="*/ 142877 h 1120491"/>
                  <a:gd name="connsiteX5" fmla="*/ 159643 w 295374"/>
                  <a:gd name="connsiteY5" fmla="*/ 0 h 1120491"/>
                  <a:gd name="connsiteX0" fmla="*/ 157269 w 293000"/>
                  <a:gd name="connsiteY0" fmla="*/ 0 h 1120491"/>
                  <a:gd name="connsiteX1" fmla="*/ 293000 w 293000"/>
                  <a:gd name="connsiteY1" fmla="*/ 309563 h 1120491"/>
                  <a:gd name="connsiteX2" fmla="*/ 293000 w 293000"/>
                  <a:gd name="connsiteY2" fmla="*/ 1120491 h 1120491"/>
                  <a:gd name="connsiteX3" fmla="*/ 288238 w 293000"/>
                  <a:gd name="connsiteY3" fmla="*/ 734728 h 1120491"/>
                  <a:gd name="connsiteX4" fmla="*/ 777 w 293000"/>
                  <a:gd name="connsiteY4" fmla="*/ 142877 h 1120491"/>
                  <a:gd name="connsiteX5" fmla="*/ 157269 w 293000"/>
                  <a:gd name="connsiteY5" fmla="*/ 0 h 1120491"/>
                  <a:gd name="connsiteX0" fmla="*/ 160415 w 296146"/>
                  <a:gd name="connsiteY0" fmla="*/ 0 h 1120491"/>
                  <a:gd name="connsiteX1" fmla="*/ 296146 w 296146"/>
                  <a:gd name="connsiteY1" fmla="*/ 309563 h 1120491"/>
                  <a:gd name="connsiteX2" fmla="*/ 296146 w 296146"/>
                  <a:gd name="connsiteY2" fmla="*/ 1120491 h 1120491"/>
                  <a:gd name="connsiteX3" fmla="*/ 291384 w 296146"/>
                  <a:gd name="connsiteY3" fmla="*/ 734728 h 1120491"/>
                  <a:gd name="connsiteX4" fmla="*/ 3923 w 296146"/>
                  <a:gd name="connsiteY4" fmla="*/ 142877 h 1120491"/>
                  <a:gd name="connsiteX5" fmla="*/ 160415 w 296146"/>
                  <a:gd name="connsiteY5" fmla="*/ 0 h 1120491"/>
                  <a:gd name="connsiteX0" fmla="*/ 159545 w 295276"/>
                  <a:gd name="connsiteY0" fmla="*/ 0 h 1120491"/>
                  <a:gd name="connsiteX1" fmla="*/ 295276 w 295276"/>
                  <a:gd name="connsiteY1" fmla="*/ 309563 h 1120491"/>
                  <a:gd name="connsiteX2" fmla="*/ 295276 w 295276"/>
                  <a:gd name="connsiteY2" fmla="*/ 1120491 h 1120491"/>
                  <a:gd name="connsiteX3" fmla="*/ 290514 w 295276"/>
                  <a:gd name="connsiteY3" fmla="*/ 734728 h 1120491"/>
                  <a:gd name="connsiteX4" fmla="*/ 3053 w 295276"/>
                  <a:gd name="connsiteY4" fmla="*/ 142877 h 1120491"/>
                  <a:gd name="connsiteX5" fmla="*/ 159545 w 295276"/>
                  <a:gd name="connsiteY5" fmla="*/ 0 h 1120491"/>
                  <a:gd name="connsiteX0" fmla="*/ 157629 w 293360"/>
                  <a:gd name="connsiteY0" fmla="*/ 0 h 1120491"/>
                  <a:gd name="connsiteX1" fmla="*/ 293360 w 293360"/>
                  <a:gd name="connsiteY1" fmla="*/ 309563 h 1120491"/>
                  <a:gd name="connsiteX2" fmla="*/ 293360 w 293360"/>
                  <a:gd name="connsiteY2" fmla="*/ 1120491 h 1120491"/>
                  <a:gd name="connsiteX3" fmla="*/ 288598 w 293360"/>
                  <a:gd name="connsiteY3" fmla="*/ 734728 h 1120491"/>
                  <a:gd name="connsiteX4" fmla="*/ 1137 w 293360"/>
                  <a:gd name="connsiteY4" fmla="*/ 142877 h 1120491"/>
                  <a:gd name="connsiteX5" fmla="*/ 157629 w 293360"/>
                  <a:gd name="connsiteY5" fmla="*/ 0 h 1120491"/>
                  <a:gd name="connsiteX0" fmla="*/ 157629 w 293360"/>
                  <a:gd name="connsiteY0" fmla="*/ 0 h 734728"/>
                  <a:gd name="connsiteX1" fmla="*/ 293360 w 293360"/>
                  <a:gd name="connsiteY1" fmla="*/ 309563 h 734728"/>
                  <a:gd name="connsiteX2" fmla="*/ 288598 w 293360"/>
                  <a:gd name="connsiteY2" fmla="*/ 734728 h 734728"/>
                  <a:gd name="connsiteX3" fmla="*/ 1137 w 293360"/>
                  <a:gd name="connsiteY3" fmla="*/ 142877 h 734728"/>
                  <a:gd name="connsiteX4" fmla="*/ 157629 w 293360"/>
                  <a:gd name="connsiteY4" fmla="*/ 0 h 734728"/>
                  <a:gd name="connsiteX0" fmla="*/ 157261 w 292992"/>
                  <a:gd name="connsiteY0" fmla="*/ 0 h 734728"/>
                  <a:gd name="connsiteX1" fmla="*/ 292992 w 292992"/>
                  <a:gd name="connsiteY1" fmla="*/ 309563 h 734728"/>
                  <a:gd name="connsiteX2" fmla="*/ 290612 w 292992"/>
                  <a:gd name="connsiteY2" fmla="*/ 734728 h 734728"/>
                  <a:gd name="connsiteX3" fmla="*/ 769 w 292992"/>
                  <a:gd name="connsiteY3" fmla="*/ 142877 h 734728"/>
                  <a:gd name="connsiteX4" fmla="*/ 157261 w 292992"/>
                  <a:gd name="connsiteY4" fmla="*/ 0 h 734728"/>
                  <a:gd name="connsiteX0" fmla="*/ 157261 w 292992"/>
                  <a:gd name="connsiteY0" fmla="*/ 0 h 734728"/>
                  <a:gd name="connsiteX1" fmla="*/ 292992 w 292992"/>
                  <a:gd name="connsiteY1" fmla="*/ 309563 h 734728"/>
                  <a:gd name="connsiteX2" fmla="*/ 290612 w 292992"/>
                  <a:gd name="connsiteY2" fmla="*/ 734728 h 734728"/>
                  <a:gd name="connsiteX3" fmla="*/ 769 w 292992"/>
                  <a:gd name="connsiteY3" fmla="*/ 142877 h 734728"/>
                  <a:gd name="connsiteX4" fmla="*/ 157261 w 292992"/>
                  <a:gd name="connsiteY4" fmla="*/ 0 h 734728"/>
                  <a:gd name="connsiteX0" fmla="*/ 157261 w 292992"/>
                  <a:gd name="connsiteY0" fmla="*/ 0 h 734728"/>
                  <a:gd name="connsiteX1" fmla="*/ 292992 w 292992"/>
                  <a:gd name="connsiteY1" fmla="*/ 309563 h 734728"/>
                  <a:gd name="connsiteX2" fmla="*/ 290612 w 292992"/>
                  <a:gd name="connsiteY2" fmla="*/ 734728 h 734728"/>
                  <a:gd name="connsiteX3" fmla="*/ 769 w 292992"/>
                  <a:gd name="connsiteY3" fmla="*/ 142877 h 734728"/>
                  <a:gd name="connsiteX4" fmla="*/ 157261 w 292992"/>
                  <a:gd name="connsiteY4" fmla="*/ 0 h 734728"/>
                  <a:gd name="connsiteX0" fmla="*/ 769 w 292992"/>
                  <a:gd name="connsiteY0" fmla="*/ 19389 h 611240"/>
                  <a:gd name="connsiteX1" fmla="*/ 292992 w 292992"/>
                  <a:gd name="connsiteY1" fmla="*/ 186075 h 611240"/>
                  <a:gd name="connsiteX2" fmla="*/ 290612 w 292992"/>
                  <a:gd name="connsiteY2" fmla="*/ 611240 h 611240"/>
                  <a:gd name="connsiteX3" fmla="*/ 769 w 292992"/>
                  <a:gd name="connsiteY3" fmla="*/ 19389 h 611240"/>
                  <a:gd name="connsiteX0" fmla="*/ 3348 w 281284"/>
                  <a:gd name="connsiteY0" fmla="*/ 14693 h 670838"/>
                  <a:gd name="connsiteX1" fmla="*/ 281284 w 281284"/>
                  <a:gd name="connsiteY1" fmla="*/ 245673 h 670838"/>
                  <a:gd name="connsiteX2" fmla="*/ 278904 w 281284"/>
                  <a:gd name="connsiteY2" fmla="*/ 670838 h 670838"/>
                  <a:gd name="connsiteX3" fmla="*/ 3348 w 281284"/>
                  <a:gd name="connsiteY3" fmla="*/ 14693 h 670838"/>
                  <a:gd name="connsiteX0" fmla="*/ 3348 w 281284"/>
                  <a:gd name="connsiteY0" fmla="*/ 79856 h 736001"/>
                  <a:gd name="connsiteX1" fmla="*/ 281284 w 281284"/>
                  <a:gd name="connsiteY1" fmla="*/ 310836 h 736001"/>
                  <a:gd name="connsiteX2" fmla="*/ 278904 w 281284"/>
                  <a:gd name="connsiteY2" fmla="*/ 736001 h 736001"/>
                  <a:gd name="connsiteX3" fmla="*/ 3348 w 281284"/>
                  <a:gd name="connsiteY3" fmla="*/ 79856 h 736001"/>
                  <a:gd name="connsiteX0" fmla="*/ 3348 w 281284"/>
                  <a:gd name="connsiteY0" fmla="*/ 77931 h 734076"/>
                  <a:gd name="connsiteX1" fmla="*/ 281284 w 281284"/>
                  <a:gd name="connsiteY1" fmla="*/ 308911 h 734076"/>
                  <a:gd name="connsiteX2" fmla="*/ 278904 w 281284"/>
                  <a:gd name="connsiteY2" fmla="*/ 734076 h 734076"/>
                  <a:gd name="connsiteX3" fmla="*/ 3348 w 281284"/>
                  <a:gd name="connsiteY3" fmla="*/ 77931 h 734076"/>
                  <a:gd name="connsiteX0" fmla="*/ 3348 w 281284"/>
                  <a:gd name="connsiteY0" fmla="*/ 78892 h 735037"/>
                  <a:gd name="connsiteX1" fmla="*/ 281284 w 281284"/>
                  <a:gd name="connsiteY1" fmla="*/ 309872 h 735037"/>
                  <a:gd name="connsiteX2" fmla="*/ 278904 w 281284"/>
                  <a:gd name="connsiteY2" fmla="*/ 735037 h 735037"/>
                  <a:gd name="connsiteX3" fmla="*/ 3348 w 281284"/>
                  <a:gd name="connsiteY3" fmla="*/ 78892 h 735037"/>
                  <a:gd name="connsiteX0" fmla="*/ 1948 w 287028"/>
                  <a:gd name="connsiteY0" fmla="*/ 83111 h 729731"/>
                  <a:gd name="connsiteX1" fmla="*/ 287028 w 287028"/>
                  <a:gd name="connsiteY1" fmla="*/ 304566 h 729731"/>
                  <a:gd name="connsiteX2" fmla="*/ 284648 w 287028"/>
                  <a:gd name="connsiteY2" fmla="*/ 729731 h 729731"/>
                  <a:gd name="connsiteX3" fmla="*/ 1948 w 287028"/>
                  <a:gd name="connsiteY3" fmla="*/ 83111 h 729731"/>
                  <a:gd name="connsiteX0" fmla="*/ 35486 w 320566"/>
                  <a:gd name="connsiteY0" fmla="*/ 83111 h 729731"/>
                  <a:gd name="connsiteX1" fmla="*/ 320566 w 320566"/>
                  <a:gd name="connsiteY1" fmla="*/ 304566 h 729731"/>
                  <a:gd name="connsiteX2" fmla="*/ 318186 w 320566"/>
                  <a:gd name="connsiteY2" fmla="*/ 729731 h 729731"/>
                  <a:gd name="connsiteX3" fmla="*/ 35486 w 320566"/>
                  <a:gd name="connsiteY3" fmla="*/ 173599 h 729731"/>
                  <a:gd name="connsiteX4" fmla="*/ 35486 w 320566"/>
                  <a:gd name="connsiteY4" fmla="*/ 83111 h 729731"/>
                  <a:gd name="connsiteX0" fmla="*/ 1 w 285081"/>
                  <a:gd name="connsiteY0" fmla="*/ 22732 h 578864"/>
                  <a:gd name="connsiteX1" fmla="*/ 285081 w 285081"/>
                  <a:gd name="connsiteY1" fmla="*/ 153699 h 578864"/>
                  <a:gd name="connsiteX2" fmla="*/ 282701 w 285081"/>
                  <a:gd name="connsiteY2" fmla="*/ 578864 h 578864"/>
                  <a:gd name="connsiteX3" fmla="*/ 1 w 285081"/>
                  <a:gd name="connsiteY3" fmla="*/ 22732 h 578864"/>
                  <a:gd name="connsiteX0" fmla="*/ 1 w 280318"/>
                  <a:gd name="connsiteY0" fmla="*/ 15193 h 657050"/>
                  <a:gd name="connsiteX1" fmla="*/ 280318 w 280318"/>
                  <a:gd name="connsiteY1" fmla="*/ 231885 h 657050"/>
                  <a:gd name="connsiteX2" fmla="*/ 277938 w 280318"/>
                  <a:gd name="connsiteY2" fmla="*/ 657050 h 657050"/>
                  <a:gd name="connsiteX3" fmla="*/ 1 w 280318"/>
                  <a:gd name="connsiteY3" fmla="*/ 15193 h 657050"/>
                  <a:gd name="connsiteX0" fmla="*/ 1 w 280318"/>
                  <a:gd name="connsiteY0" fmla="*/ 85467 h 727324"/>
                  <a:gd name="connsiteX1" fmla="*/ 280318 w 280318"/>
                  <a:gd name="connsiteY1" fmla="*/ 302159 h 727324"/>
                  <a:gd name="connsiteX2" fmla="*/ 277938 w 280318"/>
                  <a:gd name="connsiteY2" fmla="*/ 727324 h 727324"/>
                  <a:gd name="connsiteX3" fmla="*/ 1 w 280318"/>
                  <a:gd name="connsiteY3" fmla="*/ 85467 h 727324"/>
                  <a:gd name="connsiteX0" fmla="*/ 1 w 280318"/>
                  <a:gd name="connsiteY0" fmla="*/ 92304 h 734161"/>
                  <a:gd name="connsiteX1" fmla="*/ 280318 w 280318"/>
                  <a:gd name="connsiteY1" fmla="*/ 308996 h 734161"/>
                  <a:gd name="connsiteX2" fmla="*/ 277938 w 280318"/>
                  <a:gd name="connsiteY2" fmla="*/ 734161 h 734161"/>
                  <a:gd name="connsiteX3" fmla="*/ 1 w 280318"/>
                  <a:gd name="connsiteY3" fmla="*/ 92304 h 734161"/>
                  <a:gd name="connsiteX0" fmla="*/ 15433 w 295750"/>
                  <a:gd name="connsiteY0" fmla="*/ 92304 h 734161"/>
                  <a:gd name="connsiteX1" fmla="*/ 295750 w 295750"/>
                  <a:gd name="connsiteY1" fmla="*/ 308996 h 734161"/>
                  <a:gd name="connsiteX2" fmla="*/ 293370 w 295750"/>
                  <a:gd name="connsiteY2" fmla="*/ 734161 h 734161"/>
                  <a:gd name="connsiteX3" fmla="*/ 15433 w 295750"/>
                  <a:gd name="connsiteY3" fmla="*/ 92304 h 734161"/>
                  <a:gd name="connsiteX0" fmla="*/ 18213 w 298530"/>
                  <a:gd name="connsiteY0" fmla="*/ 92304 h 734161"/>
                  <a:gd name="connsiteX1" fmla="*/ 298530 w 298530"/>
                  <a:gd name="connsiteY1" fmla="*/ 308996 h 734161"/>
                  <a:gd name="connsiteX2" fmla="*/ 296150 w 298530"/>
                  <a:gd name="connsiteY2" fmla="*/ 734161 h 734161"/>
                  <a:gd name="connsiteX3" fmla="*/ 18213 w 298530"/>
                  <a:gd name="connsiteY3" fmla="*/ 92304 h 734161"/>
                  <a:gd name="connsiteX0" fmla="*/ 15282 w 295599"/>
                  <a:gd name="connsiteY0" fmla="*/ 92304 h 734161"/>
                  <a:gd name="connsiteX1" fmla="*/ 295599 w 295599"/>
                  <a:gd name="connsiteY1" fmla="*/ 308996 h 734161"/>
                  <a:gd name="connsiteX2" fmla="*/ 293219 w 295599"/>
                  <a:gd name="connsiteY2" fmla="*/ 734161 h 734161"/>
                  <a:gd name="connsiteX3" fmla="*/ 15282 w 295599"/>
                  <a:gd name="connsiteY3" fmla="*/ 92304 h 734161"/>
                  <a:gd name="connsiteX0" fmla="*/ 6287 w 286604"/>
                  <a:gd name="connsiteY0" fmla="*/ 92304 h 734161"/>
                  <a:gd name="connsiteX1" fmla="*/ 286604 w 286604"/>
                  <a:gd name="connsiteY1" fmla="*/ 308996 h 734161"/>
                  <a:gd name="connsiteX2" fmla="*/ 284224 w 286604"/>
                  <a:gd name="connsiteY2" fmla="*/ 734161 h 734161"/>
                  <a:gd name="connsiteX3" fmla="*/ 6287 w 286604"/>
                  <a:gd name="connsiteY3" fmla="*/ 92304 h 734161"/>
                  <a:gd name="connsiteX0" fmla="*/ 14568 w 294885"/>
                  <a:gd name="connsiteY0" fmla="*/ 92304 h 734161"/>
                  <a:gd name="connsiteX1" fmla="*/ 294885 w 294885"/>
                  <a:gd name="connsiteY1" fmla="*/ 308996 h 734161"/>
                  <a:gd name="connsiteX2" fmla="*/ 292505 w 294885"/>
                  <a:gd name="connsiteY2" fmla="*/ 734161 h 734161"/>
                  <a:gd name="connsiteX3" fmla="*/ 14568 w 294885"/>
                  <a:gd name="connsiteY3" fmla="*/ 92304 h 734161"/>
                  <a:gd name="connsiteX0" fmla="*/ 15237 w 295554"/>
                  <a:gd name="connsiteY0" fmla="*/ 92304 h 734176"/>
                  <a:gd name="connsiteX1" fmla="*/ 295554 w 295554"/>
                  <a:gd name="connsiteY1" fmla="*/ 308996 h 734176"/>
                  <a:gd name="connsiteX2" fmla="*/ 293174 w 295554"/>
                  <a:gd name="connsiteY2" fmla="*/ 734161 h 734176"/>
                  <a:gd name="connsiteX3" fmla="*/ 15237 w 295554"/>
                  <a:gd name="connsiteY3" fmla="*/ 92304 h 73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554" h="734176">
                    <a:moveTo>
                      <a:pt x="15237" y="92304"/>
                    </a:moveTo>
                    <a:cubicBezTo>
                      <a:pt x="206134" y="-159532"/>
                      <a:pt x="281774" y="168682"/>
                      <a:pt x="295554" y="308996"/>
                    </a:cubicBezTo>
                    <a:cubicBezTo>
                      <a:pt x="293967" y="450718"/>
                      <a:pt x="294761" y="592439"/>
                      <a:pt x="293174" y="734161"/>
                    </a:cubicBezTo>
                    <a:cubicBezTo>
                      <a:pt x="169460" y="736144"/>
                      <a:pt x="-61360" y="553690"/>
                      <a:pt x="15237" y="92304"/>
                    </a:cubicBezTo>
                    <a:close/>
                  </a:path>
                </a:pathLst>
              </a:custGeom>
              <a:solidFill>
                <a:srgbClr val="F8E6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865"/>
              <p:cNvSpPr>
                <a:spLocks/>
              </p:cNvSpPr>
              <p:nvPr/>
            </p:nvSpPr>
            <p:spPr bwMode="auto">
              <a:xfrm>
                <a:off x="4899943" y="3805808"/>
                <a:ext cx="3094040" cy="2744788"/>
              </a:xfrm>
              <a:custGeom>
                <a:avLst/>
                <a:gdLst>
                  <a:gd name="T0" fmla="*/ 1705 w 1846"/>
                  <a:gd name="T1" fmla="*/ 508 h 1637"/>
                  <a:gd name="T2" fmla="*/ 1803 w 1846"/>
                  <a:gd name="T3" fmla="*/ 326 h 1637"/>
                  <a:gd name="T4" fmla="*/ 1626 w 1846"/>
                  <a:gd name="T5" fmla="*/ 300 h 1637"/>
                  <a:gd name="T6" fmla="*/ 1729 w 1846"/>
                  <a:gd name="T7" fmla="*/ 160 h 1637"/>
                  <a:gd name="T8" fmla="*/ 1392 w 1846"/>
                  <a:gd name="T9" fmla="*/ 224 h 1637"/>
                  <a:gd name="T10" fmla="*/ 1502 w 1846"/>
                  <a:gd name="T11" fmla="*/ 68 h 1637"/>
                  <a:gd name="T12" fmla="*/ 1000 w 1846"/>
                  <a:gd name="T13" fmla="*/ 138 h 1637"/>
                  <a:gd name="T14" fmla="*/ 1178 w 1846"/>
                  <a:gd name="T15" fmla="*/ 21 h 1637"/>
                  <a:gd name="T16" fmla="*/ 301 w 1846"/>
                  <a:gd name="T17" fmla="*/ 300 h 1637"/>
                  <a:gd name="T18" fmla="*/ 46 w 1846"/>
                  <a:gd name="T19" fmla="*/ 711 h 1637"/>
                  <a:gd name="T20" fmla="*/ 46 w 1846"/>
                  <a:gd name="T21" fmla="*/ 711 h 1637"/>
                  <a:gd name="T22" fmla="*/ 16 w 1846"/>
                  <a:gd name="T23" fmla="*/ 815 h 1637"/>
                  <a:gd name="T24" fmla="*/ 14 w 1846"/>
                  <a:gd name="T25" fmla="*/ 1067 h 1637"/>
                  <a:gd name="T26" fmla="*/ 54 w 1846"/>
                  <a:gd name="T27" fmla="*/ 1312 h 1637"/>
                  <a:gd name="T28" fmla="*/ 83 w 1846"/>
                  <a:gd name="T29" fmla="*/ 1568 h 1637"/>
                  <a:gd name="T30" fmla="*/ 150 w 1846"/>
                  <a:gd name="T31" fmla="*/ 1605 h 1637"/>
                  <a:gd name="T32" fmla="*/ 122 w 1846"/>
                  <a:gd name="T33" fmla="*/ 1193 h 1637"/>
                  <a:gd name="T34" fmla="*/ 349 w 1846"/>
                  <a:gd name="T35" fmla="*/ 681 h 1637"/>
                  <a:gd name="T36" fmla="*/ 873 w 1846"/>
                  <a:gd name="T37" fmla="*/ 685 h 1637"/>
                  <a:gd name="T38" fmla="*/ 1365 w 1846"/>
                  <a:gd name="T39" fmla="*/ 681 h 1637"/>
                  <a:gd name="T40" fmla="*/ 1592 w 1846"/>
                  <a:gd name="T41" fmla="*/ 1193 h 1637"/>
                  <a:gd name="T42" fmla="*/ 1561 w 1846"/>
                  <a:gd name="T43" fmla="*/ 1637 h 1637"/>
                  <a:gd name="T44" fmla="*/ 1585 w 1846"/>
                  <a:gd name="T45" fmla="*/ 1612 h 1637"/>
                  <a:gd name="T46" fmla="*/ 1630 w 1846"/>
                  <a:gd name="T47" fmla="*/ 1566 h 1637"/>
                  <a:gd name="T48" fmla="*/ 1660 w 1846"/>
                  <a:gd name="T49" fmla="*/ 1312 h 1637"/>
                  <a:gd name="T50" fmla="*/ 1700 w 1846"/>
                  <a:gd name="T51" fmla="*/ 1068 h 1637"/>
                  <a:gd name="T52" fmla="*/ 1846 w 1846"/>
                  <a:gd name="T53" fmla="*/ 541 h 1637"/>
                  <a:gd name="T54" fmla="*/ 1705 w 1846"/>
                  <a:gd name="T55" fmla="*/ 508 h 1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46" h="1637">
                    <a:moveTo>
                      <a:pt x="1705" y="508"/>
                    </a:moveTo>
                    <a:cubicBezTo>
                      <a:pt x="1705" y="508"/>
                      <a:pt x="1721" y="386"/>
                      <a:pt x="1803" y="326"/>
                    </a:cubicBezTo>
                    <a:cubicBezTo>
                      <a:pt x="1751" y="290"/>
                      <a:pt x="1626" y="300"/>
                      <a:pt x="1626" y="300"/>
                    </a:cubicBezTo>
                    <a:cubicBezTo>
                      <a:pt x="1626" y="300"/>
                      <a:pt x="1596" y="216"/>
                      <a:pt x="1729" y="160"/>
                    </a:cubicBezTo>
                    <a:cubicBezTo>
                      <a:pt x="1643" y="116"/>
                      <a:pt x="1392" y="224"/>
                      <a:pt x="1392" y="224"/>
                    </a:cubicBezTo>
                    <a:cubicBezTo>
                      <a:pt x="1392" y="224"/>
                      <a:pt x="1353" y="119"/>
                      <a:pt x="1502" y="68"/>
                    </a:cubicBezTo>
                    <a:cubicBezTo>
                      <a:pt x="1395" y="0"/>
                      <a:pt x="1000" y="138"/>
                      <a:pt x="1000" y="138"/>
                    </a:cubicBezTo>
                    <a:cubicBezTo>
                      <a:pt x="1000" y="138"/>
                      <a:pt x="1052" y="87"/>
                      <a:pt x="1178" y="21"/>
                    </a:cubicBezTo>
                    <a:cubicBezTo>
                      <a:pt x="981" y="10"/>
                      <a:pt x="537" y="92"/>
                      <a:pt x="301" y="300"/>
                    </a:cubicBezTo>
                    <a:cubicBezTo>
                      <a:pt x="65" y="507"/>
                      <a:pt x="46" y="711"/>
                      <a:pt x="46" y="711"/>
                    </a:cubicBezTo>
                    <a:cubicBezTo>
                      <a:pt x="46" y="711"/>
                      <a:pt x="46" y="711"/>
                      <a:pt x="46" y="711"/>
                    </a:cubicBezTo>
                    <a:cubicBezTo>
                      <a:pt x="31" y="745"/>
                      <a:pt x="20" y="780"/>
                      <a:pt x="16" y="815"/>
                    </a:cubicBezTo>
                    <a:cubicBezTo>
                      <a:pt x="0" y="969"/>
                      <a:pt x="14" y="1067"/>
                      <a:pt x="14" y="1067"/>
                    </a:cubicBezTo>
                    <a:cubicBezTo>
                      <a:pt x="14" y="1067"/>
                      <a:pt x="36" y="1253"/>
                      <a:pt x="54" y="1312"/>
                    </a:cubicBezTo>
                    <a:cubicBezTo>
                      <a:pt x="81" y="1400"/>
                      <a:pt x="85" y="1495"/>
                      <a:pt x="83" y="1568"/>
                    </a:cubicBezTo>
                    <a:cubicBezTo>
                      <a:pt x="105" y="1582"/>
                      <a:pt x="127" y="1594"/>
                      <a:pt x="150" y="1605"/>
                    </a:cubicBezTo>
                    <a:cubicBezTo>
                      <a:pt x="139" y="1477"/>
                      <a:pt x="124" y="1292"/>
                      <a:pt x="122" y="1193"/>
                    </a:cubicBezTo>
                    <a:cubicBezTo>
                      <a:pt x="118" y="1034"/>
                      <a:pt x="170" y="791"/>
                      <a:pt x="349" y="681"/>
                    </a:cubicBezTo>
                    <a:cubicBezTo>
                      <a:pt x="527" y="572"/>
                      <a:pt x="873" y="685"/>
                      <a:pt x="873" y="685"/>
                    </a:cubicBezTo>
                    <a:cubicBezTo>
                      <a:pt x="873" y="685"/>
                      <a:pt x="1187" y="572"/>
                      <a:pt x="1365" y="681"/>
                    </a:cubicBezTo>
                    <a:cubicBezTo>
                      <a:pt x="1543" y="791"/>
                      <a:pt x="1596" y="1034"/>
                      <a:pt x="1592" y="1193"/>
                    </a:cubicBezTo>
                    <a:cubicBezTo>
                      <a:pt x="1589" y="1301"/>
                      <a:pt x="1572" y="1511"/>
                      <a:pt x="1561" y="1637"/>
                    </a:cubicBezTo>
                    <a:cubicBezTo>
                      <a:pt x="1569" y="1629"/>
                      <a:pt x="1578" y="1620"/>
                      <a:pt x="1585" y="1612"/>
                    </a:cubicBezTo>
                    <a:cubicBezTo>
                      <a:pt x="1600" y="1596"/>
                      <a:pt x="1614" y="1580"/>
                      <a:pt x="1630" y="1566"/>
                    </a:cubicBezTo>
                    <a:cubicBezTo>
                      <a:pt x="1632" y="1509"/>
                      <a:pt x="1639" y="1427"/>
                      <a:pt x="1660" y="1312"/>
                    </a:cubicBezTo>
                    <a:cubicBezTo>
                      <a:pt x="1671" y="1251"/>
                      <a:pt x="1700" y="1068"/>
                      <a:pt x="1700" y="1068"/>
                    </a:cubicBezTo>
                    <a:cubicBezTo>
                      <a:pt x="1700" y="1068"/>
                      <a:pt x="1785" y="565"/>
                      <a:pt x="1846" y="541"/>
                    </a:cubicBezTo>
                    <a:cubicBezTo>
                      <a:pt x="1820" y="492"/>
                      <a:pt x="1705" y="508"/>
                      <a:pt x="1705" y="508"/>
                    </a:cubicBezTo>
                    <a:close/>
                  </a:path>
                </a:pathLst>
              </a:custGeom>
              <a:solidFill>
                <a:srgbClr val="32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3" name="Freeform 76"/>
            <p:cNvSpPr>
              <a:spLocks noChangeArrowheads="1"/>
            </p:cNvSpPr>
            <p:nvPr/>
          </p:nvSpPr>
          <p:spPr bwMode="auto">
            <a:xfrm>
              <a:off x="4499210" y="3050343"/>
              <a:ext cx="320288" cy="552496"/>
            </a:xfrm>
            <a:custGeom>
              <a:avLst/>
              <a:gdLst>
                <a:gd name="T0" fmla="*/ 106806 w 283"/>
                <a:gd name="T1" fmla="*/ 0 h 489"/>
                <a:gd name="T2" fmla="*/ 106806 w 283"/>
                <a:gd name="T3" fmla="*/ 0 h 489"/>
                <a:gd name="T4" fmla="*/ 19746 w 283"/>
                <a:gd name="T5" fmla="*/ 0 h 489"/>
                <a:gd name="T6" fmla="*/ 0 w 283"/>
                <a:gd name="T7" fmla="*/ 19712 h 489"/>
                <a:gd name="T8" fmla="*/ 0 w 283"/>
                <a:gd name="T9" fmla="*/ 194435 h 489"/>
                <a:gd name="T10" fmla="*/ 19746 w 283"/>
                <a:gd name="T11" fmla="*/ 218627 h 489"/>
                <a:gd name="T12" fmla="*/ 106806 w 283"/>
                <a:gd name="T13" fmla="*/ 218627 h 489"/>
                <a:gd name="T14" fmla="*/ 126551 w 283"/>
                <a:gd name="T15" fmla="*/ 194435 h 489"/>
                <a:gd name="T16" fmla="*/ 126551 w 283"/>
                <a:gd name="T17" fmla="*/ 19712 h 489"/>
                <a:gd name="T18" fmla="*/ 106806 w 283"/>
                <a:gd name="T19" fmla="*/ 0 h 489"/>
                <a:gd name="T20" fmla="*/ 63276 w 283"/>
                <a:gd name="T21" fmla="*/ 206083 h 489"/>
                <a:gd name="T22" fmla="*/ 63276 w 283"/>
                <a:gd name="T23" fmla="*/ 206083 h 489"/>
                <a:gd name="T24" fmla="*/ 47569 w 283"/>
                <a:gd name="T25" fmla="*/ 198467 h 489"/>
                <a:gd name="T26" fmla="*/ 63276 w 283"/>
                <a:gd name="T27" fmla="*/ 186371 h 489"/>
                <a:gd name="T28" fmla="*/ 78982 w 283"/>
                <a:gd name="T29" fmla="*/ 198467 h 489"/>
                <a:gd name="T30" fmla="*/ 63276 w 283"/>
                <a:gd name="T31" fmla="*/ 206083 h 489"/>
                <a:gd name="T32" fmla="*/ 110845 w 283"/>
                <a:gd name="T33" fmla="*/ 174722 h 489"/>
                <a:gd name="T34" fmla="*/ 110845 w 283"/>
                <a:gd name="T35" fmla="*/ 174722 h 489"/>
                <a:gd name="T36" fmla="*/ 15707 w 283"/>
                <a:gd name="T37" fmla="*/ 174722 h 489"/>
                <a:gd name="T38" fmla="*/ 15707 w 283"/>
                <a:gd name="T39" fmla="*/ 27776 h 489"/>
                <a:gd name="T40" fmla="*/ 110845 w 283"/>
                <a:gd name="T41" fmla="*/ 27776 h 489"/>
                <a:gd name="T42" fmla="*/ 110845 w 283"/>
                <a:gd name="T43" fmla="*/ 174722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  <p:sp>
          <p:nvSpPr>
            <p:cNvPr id="114" name="Freeform 145"/>
            <p:cNvSpPr>
              <a:spLocks noChangeArrowheads="1"/>
            </p:cNvSpPr>
            <p:nvPr/>
          </p:nvSpPr>
          <p:spPr bwMode="auto">
            <a:xfrm>
              <a:off x="5779586" y="2612008"/>
              <a:ext cx="553494" cy="500195"/>
            </a:xfrm>
            <a:custGeom>
              <a:avLst/>
              <a:gdLst>
                <a:gd name="T0" fmla="*/ 203500 w 595"/>
                <a:gd name="T1" fmla="*/ 58788 h 537"/>
                <a:gd name="T2" fmla="*/ 203500 w 595"/>
                <a:gd name="T3" fmla="*/ 58788 h 537"/>
                <a:gd name="T4" fmla="*/ 106972 w 595"/>
                <a:gd name="T5" fmla="*/ 20558 h 537"/>
                <a:gd name="T6" fmla="*/ 12606 w 595"/>
                <a:gd name="T7" fmla="*/ 58788 h 537"/>
                <a:gd name="T8" fmla="*/ 0 w 595"/>
                <a:gd name="T9" fmla="*/ 43279 h 537"/>
                <a:gd name="T10" fmla="*/ 106972 w 595"/>
                <a:gd name="T11" fmla="*/ 0 h 537"/>
                <a:gd name="T12" fmla="*/ 213945 w 595"/>
                <a:gd name="T13" fmla="*/ 43279 h 537"/>
                <a:gd name="T14" fmla="*/ 203500 w 595"/>
                <a:gd name="T15" fmla="*/ 58788 h 537"/>
                <a:gd name="T16" fmla="*/ 106972 w 595"/>
                <a:gd name="T17" fmla="*/ 51214 h 537"/>
                <a:gd name="T18" fmla="*/ 106972 w 595"/>
                <a:gd name="T19" fmla="*/ 51214 h 537"/>
                <a:gd name="T20" fmla="*/ 183330 w 595"/>
                <a:gd name="T21" fmla="*/ 84034 h 537"/>
                <a:gd name="T22" fmla="*/ 170724 w 595"/>
                <a:gd name="T23" fmla="*/ 99542 h 537"/>
                <a:gd name="T24" fmla="*/ 106972 w 595"/>
                <a:gd name="T25" fmla="*/ 71411 h 537"/>
                <a:gd name="T26" fmla="*/ 45742 w 595"/>
                <a:gd name="T27" fmla="*/ 99542 h 537"/>
                <a:gd name="T28" fmla="*/ 33136 w 595"/>
                <a:gd name="T29" fmla="*/ 84034 h 537"/>
                <a:gd name="T30" fmla="*/ 106972 w 595"/>
                <a:gd name="T31" fmla="*/ 51214 h 537"/>
                <a:gd name="T32" fmla="*/ 106972 w 595"/>
                <a:gd name="T33" fmla="*/ 102067 h 537"/>
                <a:gd name="T34" fmla="*/ 106972 w 595"/>
                <a:gd name="T35" fmla="*/ 102067 h 537"/>
                <a:gd name="T36" fmla="*/ 152715 w 595"/>
                <a:gd name="T37" fmla="*/ 124428 h 537"/>
                <a:gd name="T38" fmla="*/ 140109 w 595"/>
                <a:gd name="T39" fmla="*/ 139936 h 537"/>
                <a:gd name="T40" fmla="*/ 106972 w 595"/>
                <a:gd name="T41" fmla="*/ 121903 h 537"/>
                <a:gd name="T42" fmla="*/ 73836 w 595"/>
                <a:gd name="T43" fmla="*/ 139936 h 537"/>
                <a:gd name="T44" fmla="*/ 63751 w 595"/>
                <a:gd name="T45" fmla="*/ 124428 h 537"/>
                <a:gd name="T46" fmla="*/ 106972 w 595"/>
                <a:gd name="T47" fmla="*/ 102067 h 537"/>
                <a:gd name="T48" fmla="*/ 106972 w 595"/>
                <a:gd name="T49" fmla="*/ 152560 h 537"/>
                <a:gd name="T50" fmla="*/ 106972 w 595"/>
                <a:gd name="T51" fmla="*/ 152560 h 537"/>
                <a:gd name="T52" fmla="*/ 127142 w 595"/>
                <a:gd name="T53" fmla="*/ 173117 h 537"/>
                <a:gd name="T54" fmla="*/ 106972 w 595"/>
                <a:gd name="T55" fmla="*/ 193314 h 537"/>
                <a:gd name="T56" fmla="*/ 86442 w 595"/>
                <a:gd name="T57" fmla="*/ 173117 h 537"/>
                <a:gd name="T58" fmla="*/ 106972 w 595"/>
                <a:gd name="T59" fmla="*/ 152560 h 5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95" h="537">
                  <a:moveTo>
                    <a:pt x="565" y="163"/>
                  </a:moveTo>
                  <a:lnTo>
                    <a:pt x="565" y="163"/>
                  </a:lnTo>
                  <a:cubicBezTo>
                    <a:pt x="495" y="99"/>
                    <a:pt x="403" y="57"/>
                    <a:pt x="297" y="57"/>
                  </a:cubicBezTo>
                  <a:cubicBezTo>
                    <a:pt x="198" y="57"/>
                    <a:pt x="106" y="99"/>
                    <a:pt x="35" y="16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78" y="43"/>
                    <a:pt x="184" y="0"/>
                    <a:pt x="297" y="0"/>
                  </a:cubicBezTo>
                  <a:cubicBezTo>
                    <a:pt x="417" y="0"/>
                    <a:pt x="523" y="43"/>
                    <a:pt x="594" y="120"/>
                  </a:cubicBezTo>
                  <a:lnTo>
                    <a:pt x="565" y="163"/>
                  </a:lnTo>
                  <a:close/>
                  <a:moveTo>
                    <a:pt x="297" y="142"/>
                  </a:moveTo>
                  <a:lnTo>
                    <a:pt x="297" y="142"/>
                  </a:lnTo>
                  <a:cubicBezTo>
                    <a:pt x="382" y="142"/>
                    <a:pt x="459" y="177"/>
                    <a:pt x="509" y="233"/>
                  </a:cubicBezTo>
                  <a:cubicBezTo>
                    <a:pt x="474" y="276"/>
                    <a:pt x="474" y="276"/>
                    <a:pt x="474" y="276"/>
                  </a:cubicBezTo>
                  <a:cubicBezTo>
                    <a:pt x="431" y="226"/>
                    <a:pt x="368" y="198"/>
                    <a:pt x="297" y="198"/>
                  </a:cubicBezTo>
                  <a:cubicBezTo>
                    <a:pt x="226" y="198"/>
                    <a:pt x="170" y="226"/>
                    <a:pt x="127" y="276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141" y="177"/>
                    <a:pt x="219" y="142"/>
                    <a:pt x="297" y="142"/>
                  </a:cubicBezTo>
                  <a:close/>
                  <a:moveTo>
                    <a:pt x="297" y="283"/>
                  </a:moveTo>
                  <a:lnTo>
                    <a:pt x="297" y="283"/>
                  </a:lnTo>
                  <a:cubicBezTo>
                    <a:pt x="346" y="283"/>
                    <a:pt x="396" y="310"/>
                    <a:pt x="424" y="345"/>
                  </a:cubicBezTo>
                  <a:cubicBezTo>
                    <a:pt x="389" y="388"/>
                    <a:pt x="389" y="388"/>
                    <a:pt x="389" y="388"/>
                  </a:cubicBezTo>
                  <a:cubicBezTo>
                    <a:pt x="368" y="360"/>
                    <a:pt x="339" y="338"/>
                    <a:pt x="297" y="338"/>
                  </a:cubicBezTo>
                  <a:cubicBezTo>
                    <a:pt x="262" y="338"/>
                    <a:pt x="226" y="360"/>
                    <a:pt x="205" y="388"/>
                  </a:cubicBezTo>
                  <a:cubicBezTo>
                    <a:pt x="177" y="345"/>
                    <a:pt x="177" y="345"/>
                    <a:pt x="177" y="345"/>
                  </a:cubicBezTo>
                  <a:cubicBezTo>
                    <a:pt x="205" y="310"/>
                    <a:pt x="248" y="283"/>
                    <a:pt x="297" y="283"/>
                  </a:cubicBezTo>
                  <a:close/>
                  <a:moveTo>
                    <a:pt x="297" y="423"/>
                  </a:moveTo>
                  <a:lnTo>
                    <a:pt x="297" y="423"/>
                  </a:lnTo>
                  <a:cubicBezTo>
                    <a:pt x="332" y="423"/>
                    <a:pt x="353" y="452"/>
                    <a:pt x="353" y="480"/>
                  </a:cubicBezTo>
                  <a:cubicBezTo>
                    <a:pt x="353" y="508"/>
                    <a:pt x="332" y="536"/>
                    <a:pt x="297" y="536"/>
                  </a:cubicBezTo>
                  <a:cubicBezTo>
                    <a:pt x="269" y="536"/>
                    <a:pt x="240" y="508"/>
                    <a:pt x="240" y="480"/>
                  </a:cubicBezTo>
                  <a:cubicBezTo>
                    <a:pt x="240" y="452"/>
                    <a:pt x="269" y="423"/>
                    <a:pt x="297" y="4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87"/>
            <p:cNvSpPr>
              <a:spLocks noChangeArrowheads="1"/>
            </p:cNvSpPr>
            <p:nvPr/>
          </p:nvSpPr>
          <p:spPr bwMode="auto">
            <a:xfrm>
              <a:off x="7187528" y="3050158"/>
              <a:ext cx="388565" cy="382587"/>
            </a:xfrm>
            <a:custGeom>
              <a:avLst/>
              <a:gdLst>
                <a:gd name="T0" fmla="*/ 51370 w 462"/>
                <a:gd name="T1" fmla="*/ 67883 h 452"/>
                <a:gd name="T2" fmla="*/ 83086 w 462"/>
                <a:gd name="T3" fmla="*/ 43607 h 452"/>
                <a:gd name="T4" fmla="*/ 83086 w 462"/>
                <a:gd name="T5" fmla="*/ 31469 h 452"/>
                <a:gd name="T6" fmla="*/ 19655 w 462"/>
                <a:gd name="T7" fmla="*/ 39561 h 452"/>
                <a:gd name="T8" fmla="*/ 51370 w 462"/>
                <a:gd name="T9" fmla="*/ 67883 h 452"/>
                <a:gd name="T10" fmla="*/ 27695 w 462"/>
                <a:gd name="T11" fmla="*/ 87664 h 452"/>
                <a:gd name="T12" fmla="*/ 11614 w 462"/>
                <a:gd name="T13" fmla="*/ 55745 h 452"/>
                <a:gd name="T14" fmla="*/ 15634 w 462"/>
                <a:gd name="T15" fmla="*/ 151051 h 452"/>
                <a:gd name="T16" fmla="*/ 27695 w 462"/>
                <a:gd name="T17" fmla="*/ 87664 h 452"/>
                <a:gd name="T18" fmla="*/ 102741 w 462"/>
                <a:gd name="T19" fmla="*/ 15735 h 452"/>
                <a:gd name="T20" fmla="*/ 154558 w 462"/>
                <a:gd name="T21" fmla="*/ 11688 h 452"/>
                <a:gd name="T22" fmla="*/ 67452 w 462"/>
                <a:gd name="T23" fmla="*/ 3596 h 452"/>
                <a:gd name="T24" fmla="*/ 102741 w 462"/>
                <a:gd name="T25" fmla="*/ 15735 h 452"/>
                <a:gd name="T26" fmla="*/ 134456 w 462"/>
                <a:gd name="T27" fmla="*/ 119582 h 452"/>
                <a:gd name="T28" fmla="*/ 110781 w 462"/>
                <a:gd name="T29" fmla="*/ 59342 h 452"/>
                <a:gd name="T30" fmla="*/ 91127 w 462"/>
                <a:gd name="T31" fmla="*/ 55745 h 452"/>
                <a:gd name="T32" fmla="*/ 71472 w 462"/>
                <a:gd name="T33" fmla="*/ 87664 h 452"/>
                <a:gd name="T34" fmla="*/ 134456 w 462"/>
                <a:gd name="T35" fmla="*/ 119582 h 452"/>
                <a:gd name="T36" fmla="*/ 162152 w 462"/>
                <a:gd name="T37" fmla="*/ 147005 h 452"/>
                <a:gd name="T38" fmla="*/ 162152 w 462"/>
                <a:gd name="T39" fmla="*/ 182970 h 452"/>
                <a:gd name="T40" fmla="*/ 174213 w 462"/>
                <a:gd name="T41" fmla="*/ 135317 h 452"/>
                <a:gd name="T42" fmla="*/ 130436 w 462"/>
                <a:gd name="T43" fmla="*/ 135317 h 452"/>
                <a:gd name="T44" fmla="*/ 63431 w 462"/>
                <a:gd name="T45" fmla="*/ 107444 h 452"/>
                <a:gd name="T46" fmla="*/ 47797 w 462"/>
                <a:gd name="T47" fmla="*/ 107444 h 452"/>
                <a:gd name="T48" fmla="*/ 63431 w 462"/>
                <a:gd name="T49" fmla="*/ 195108 h 452"/>
                <a:gd name="T50" fmla="*/ 170192 w 462"/>
                <a:gd name="T51" fmla="*/ 23827 h 452"/>
                <a:gd name="T52" fmla="*/ 122842 w 462"/>
                <a:gd name="T53" fmla="*/ 35515 h 452"/>
                <a:gd name="T54" fmla="*/ 122842 w 462"/>
                <a:gd name="T55" fmla="*/ 47653 h 452"/>
                <a:gd name="T56" fmla="*/ 174213 w 462"/>
                <a:gd name="T57" fmla="*/ 119582 h 452"/>
                <a:gd name="T58" fmla="*/ 205928 w 462"/>
                <a:gd name="T59" fmla="*/ 99352 h 452"/>
                <a:gd name="T60" fmla="*/ 142497 w 462"/>
                <a:gd name="T61" fmla="*/ 147005 h 452"/>
                <a:gd name="T62" fmla="*/ 79066 w 462"/>
                <a:gd name="T63" fmla="*/ 199154 h 452"/>
                <a:gd name="T64" fmla="*/ 146517 w 462"/>
                <a:gd name="T65" fmla="*/ 195108 h 452"/>
                <a:gd name="T66" fmla="*/ 146517 w 462"/>
                <a:gd name="T67" fmla="*/ 151051 h 4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62" h="452">
                  <a:moveTo>
                    <a:pt x="115" y="151"/>
                  </a:moveTo>
                  <a:lnTo>
                    <a:pt x="115" y="151"/>
                  </a:lnTo>
                  <a:lnTo>
                    <a:pt x="124" y="151"/>
                  </a:lnTo>
                  <a:cubicBezTo>
                    <a:pt x="142" y="132"/>
                    <a:pt x="160" y="115"/>
                    <a:pt x="186" y="97"/>
                  </a:cubicBezTo>
                  <a:lnTo>
                    <a:pt x="186" y="88"/>
                  </a:lnTo>
                  <a:cubicBezTo>
                    <a:pt x="186" y="79"/>
                    <a:pt x="186" y="79"/>
                    <a:pt x="186" y="70"/>
                  </a:cubicBezTo>
                  <a:cubicBezTo>
                    <a:pt x="160" y="53"/>
                    <a:pt x="133" y="44"/>
                    <a:pt x="107" y="26"/>
                  </a:cubicBezTo>
                  <a:cubicBezTo>
                    <a:pt x="89" y="44"/>
                    <a:pt x="62" y="62"/>
                    <a:pt x="44" y="88"/>
                  </a:cubicBezTo>
                  <a:cubicBezTo>
                    <a:pt x="62" y="115"/>
                    <a:pt x="71" y="132"/>
                    <a:pt x="89" y="151"/>
                  </a:cubicBezTo>
                  <a:cubicBezTo>
                    <a:pt x="98" y="151"/>
                    <a:pt x="107" y="151"/>
                    <a:pt x="115" y="151"/>
                  </a:cubicBezTo>
                  <a:close/>
                  <a:moveTo>
                    <a:pt x="62" y="195"/>
                  </a:moveTo>
                  <a:lnTo>
                    <a:pt x="62" y="195"/>
                  </a:lnTo>
                  <a:cubicBezTo>
                    <a:pt x="62" y="186"/>
                    <a:pt x="62" y="186"/>
                    <a:pt x="71" y="177"/>
                  </a:cubicBezTo>
                  <a:cubicBezTo>
                    <a:pt x="54" y="160"/>
                    <a:pt x="35" y="141"/>
                    <a:pt x="26" y="124"/>
                  </a:cubicBezTo>
                  <a:cubicBezTo>
                    <a:pt x="9" y="151"/>
                    <a:pt x="0" y="186"/>
                    <a:pt x="0" y="221"/>
                  </a:cubicBezTo>
                  <a:cubicBezTo>
                    <a:pt x="0" y="266"/>
                    <a:pt x="9" y="310"/>
                    <a:pt x="35" y="336"/>
                  </a:cubicBezTo>
                  <a:cubicBezTo>
                    <a:pt x="44" y="301"/>
                    <a:pt x="54" y="257"/>
                    <a:pt x="71" y="221"/>
                  </a:cubicBezTo>
                  <a:cubicBezTo>
                    <a:pt x="71" y="221"/>
                    <a:pt x="62" y="204"/>
                    <a:pt x="62" y="195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39" y="35"/>
                    <a:pt x="257" y="44"/>
                    <a:pt x="266" y="53"/>
                  </a:cubicBezTo>
                  <a:cubicBezTo>
                    <a:pt x="292" y="35"/>
                    <a:pt x="319" y="35"/>
                    <a:pt x="346" y="26"/>
                  </a:cubicBezTo>
                  <a:cubicBezTo>
                    <a:pt x="310" y="8"/>
                    <a:pt x="275" y="0"/>
                    <a:pt x="230" y="0"/>
                  </a:cubicBezTo>
                  <a:cubicBezTo>
                    <a:pt x="204" y="0"/>
                    <a:pt x="177" y="0"/>
                    <a:pt x="151" y="8"/>
                  </a:cubicBezTo>
                  <a:cubicBezTo>
                    <a:pt x="168" y="17"/>
                    <a:pt x="186" y="35"/>
                    <a:pt x="204" y="44"/>
                  </a:cubicBezTo>
                  <a:cubicBezTo>
                    <a:pt x="213" y="44"/>
                    <a:pt x="221" y="35"/>
                    <a:pt x="230" y="35"/>
                  </a:cubicBezTo>
                  <a:close/>
                  <a:moveTo>
                    <a:pt x="301" y="266"/>
                  </a:moveTo>
                  <a:lnTo>
                    <a:pt x="301" y="266"/>
                  </a:lnTo>
                  <a:cubicBezTo>
                    <a:pt x="310" y="257"/>
                    <a:pt x="310" y="257"/>
                    <a:pt x="319" y="248"/>
                  </a:cubicBezTo>
                  <a:cubicBezTo>
                    <a:pt x="301" y="204"/>
                    <a:pt x="275" y="168"/>
                    <a:pt x="248" y="132"/>
                  </a:cubicBezTo>
                  <a:cubicBezTo>
                    <a:pt x="248" y="132"/>
                    <a:pt x="239" y="132"/>
                    <a:pt x="230" y="132"/>
                  </a:cubicBezTo>
                  <a:cubicBezTo>
                    <a:pt x="221" y="132"/>
                    <a:pt x="213" y="132"/>
                    <a:pt x="204" y="124"/>
                  </a:cubicBezTo>
                  <a:cubicBezTo>
                    <a:pt x="186" y="141"/>
                    <a:pt x="168" y="151"/>
                    <a:pt x="151" y="168"/>
                  </a:cubicBezTo>
                  <a:cubicBezTo>
                    <a:pt x="160" y="177"/>
                    <a:pt x="160" y="186"/>
                    <a:pt x="160" y="195"/>
                  </a:cubicBezTo>
                  <a:cubicBezTo>
                    <a:pt x="160" y="204"/>
                    <a:pt x="160" y="204"/>
                    <a:pt x="160" y="213"/>
                  </a:cubicBezTo>
                  <a:cubicBezTo>
                    <a:pt x="204" y="239"/>
                    <a:pt x="248" y="257"/>
                    <a:pt x="301" y="266"/>
                  </a:cubicBezTo>
                  <a:close/>
                  <a:moveTo>
                    <a:pt x="363" y="327"/>
                  </a:moveTo>
                  <a:lnTo>
                    <a:pt x="363" y="327"/>
                  </a:lnTo>
                  <a:cubicBezTo>
                    <a:pt x="363" y="336"/>
                    <a:pt x="363" y="354"/>
                    <a:pt x="363" y="363"/>
                  </a:cubicBezTo>
                  <a:cubicBezTo>
                    <a:pt x="363" y="372"/>
                    <a:pt x="363" y="389"/>
                    <a:pt x="363" y="407"/>
                  </a:cubicBezTo>
                  <a:cubicBezTo>
                    <a:pt x="399" y="380"/>
                    <a:pt x="434" y="336"/>
                    <a:pt x="443" y="292"/>
                  </a:cubicBezTo>
                  <a:cubicBezTo>
                    <a:pt x="426" y="301"/>
                    <a:pt x="408" y="301"/>
                    <a:pt x="390" y="301"/>
                  </a:cubicBezTo>
                  <a:cubicBezTo>
                    <a:pt x="390" y="319"/>
                    <a:pt x="381" y="327"/>
                    <a:pt x="363" y="327"/>
                  </a:cubicBezTo>
                  <a:close/>
                  <a:moveTo>
                    <a:pt x="292" y="301"/>
                  </a:moveTo>
                  <a:lnTo>
                    <a:pt x="292" y="301"/>
                  </a:lnTo>
                  <a:cubicBezTo>
                    <a:pt x="239" y="292"/>
                    <a:pt x="186" y="266"/>
                    <a:pt x="142" y="239"/>
                  </a:cubicBezTo>
                  <a:cubicBezTo>
                    <a:pt x="133" y="239"/>
                    <a:pt x="124" y="248"/>
                    <a:pt x="115" y="248"/>
                  </a:cubicBezTo>
                  <a:cubicBezTo>
                    <a:pt x="107" y="248"/>
                    <a:pt x="107" y="248"/>
                    <a:pt x="107" y="239"/>
                  </a:cubicBezTo>
                  <a:cubicBezTo>
                    <a:pt x="79" y="283"/>
                    <a:pt x="71" y="327"/>
                    <a:pt x="62" y="380"/>
                  </a:cubicBezTo>
                  <a:cubicBezTo>
                    <a:pt x="89" y="398"/>
                    <a:pt x="115" y="425"/>
                    <a:pt x="142" y="434"/>
                  </a:cubicBezTo>
                  <a:cubicBezTo>
                    <a:pt x="177" y="380"/>
                    <a:pt x="230" y="327"/>
                    <a:pt x="292" y="301"/>
                  </a:cubicBezTo>
                  <a:close/>
                  <a:moveTo>
                    <a:pt x="381" y="53"/>
                  </a:moveTo>
                  <a:lnTo>
                    <a:pt x="381" y="53"/>
                  </a:lnTo>
                  <a:cubicBezTo>
                    <a:pt x="346" y="62"/>
                    <a:pt x="310" y="70"/>
                    <a:pt x="275" y="79"/>
                  </a:cubicBezTo>
                  <a:lnTo>
                    <a:pt x="283" y="88"/>
                  </a:lnTo>
                  <a:cubicBezTo>
                    <a:pt x="283" y="97"/>
                    <a:pt x="275" y="97"/>
                    <a:pt x="275" y="106"/>
                  </a:cubicBezTo>
                  <a:cubicBezTo>
                    <a:pt x="310" y="141"/>
                    <a:pt x="328" y="186"/>
                    <a:pt x="346" y="239"/>
                  </a:cubicBezTo>
                  <a:cubicBezTo>
                    <a:pt x="363" y="239"/>
                    <a:pt x="381" y="248"/>
                    <a:pt x="390" y="266"/>
                  </a:cubicBezTo>
                  <a:cubicBezTo>
                    <a:pt x="417" y="266"/>
                    <a:pt x="434" y="266"/>
                    <a:pt x="452" y="257"/>
                  </a:cubicBezTo>
                  <a:cubicBezTo>
                    <a:pt x="461" y="248"/>
                    <a:pt x="461" y="230"/>
                    <a:pt x="461" y="221"/>
                  </a:cubicBezTo>
                  <a:cubicBezTo>
                    <a:pt x="461" y="160"/>
                    <a:pt x="426" y="97"/>
                    <a:pt x="381" y="53"/>
                  </a:cubicBezTo>
                  <a:close/>
                  <a:moveTo>
                    <a:pt x="319" y="327"/>
                  </a:moveTo>
                  <a:lnTo>
                    <a:pt x="319" y="327"/>
                  </a:lnTo>
                  <a:cubicBezTo>
                    <a:pt x="257" y="354"/>
                    <a:pt x="213" y="389"/>
                    <a:pt x="177" y="443"/>
                  </a:cubicBezTo>
                  <a:cubicBezTo>
                    <a:pt x="195" y="451"/>
                    <a:pt x="213" y="451"/>
                    <a:pt x="230" y="451"/>
                  </a:cubicBezTo>
                  <a:cubicBezTo>
                    <a:pt x="266" y="451"/>
                    <a:pt x="292" y="443"/>
                    <a:pt x="328" y="434"/>
                  </a:cubicBezTo>
                  <a:cubicBezTo>
                    <a:pt x="328" y="407"/>
                    <a:pt x="337" y="380"/>
                    <a:pt x="337" y="363"/>
                  </a:cubicBezTo>
                  <a:cubicBezTo>
                    <a:pt x="337" y="354"/>
                    <a:pt x="337" y="345"/>
                    <a:pt x="328" y="336"/>
                  </a:cubicBezTo>
                  <a:cubicBezTo>
                    <a:pt x="328" y="327"/>
                    <a:pt x="319" y="327"/>
                    <a:pt x="319" y="3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34290" tIns="17145" rIns="34290" bIns="17145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24213" y="3417399"/>
            <a:ext cx="3382993" cy="833519"/>
            <a:chOff x="1052322" y="1505155"/>
            <a:chExt cx="2311620" cy="833519"/>
          </a:xfrm>
        </p:grpSpPr>
        <p:sp>
          <p:nvSpPr>
            <p:cNvPr id="117" name="Title 1"/>
            <p:cNvSpPr txBox="1">
              <a:spLocks/>
            </p:cNvSpPr>
            <p:nvPr/>
          </p:nvSpPr>
          <p:spPr>
            <a:xfrm>
              <a:off x="1052322" y="1505155"/>
              <a:ext cx="1041160" cy="537589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54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920385" y="1753899"/>
              <a:ext cx="14435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MIILLION INTERNET SUBSCRIBERS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64358" y="4594356"/>
            <a:ext cx="3057252" cy="1058162"/>
            <a:chOff x="1052322" y="1505155"/>
            <a:chExt cx="2089039" cy="1058162"/>
          </a:xfrm>
        </p:grpSpPr>
        <p:sp>
          <p:nvSpPr>
            <p:cNvPr id="120" name="Title 1"/>
            <p:cNvSpPr txBox="1">
              <a:spLocks/>
            </p:cNvSpPr>
            <p:nvPr/>
          </p:nvSpPr>
          <p:spPr>
            <a:xfrm>
              <a:off x="1052322" y="1505155"/>
              <a:ext cx="1041160" cy="1058162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defTabSz="2483449">
                <a:defRPr/>
              </a:pPr>
              <a:r>
                <a:rPr lang="en-US" sz="6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10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929153" y="1553201"/>
              <a:ext cx="121220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MIILLION SMARTPHONE USERS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951006" y="3443615"/>
            <a:ext cx="2853011" cy="1022746"/>
            <a:chOff x="1164110" y="1479595"/>
            <a:chExt cx="1949479" cy="1022746"/>
          </a:xfrm>
        </p:grpSpPr>
        <p:sp>
          <p:nvSpPr>
            <p:cNvPr id="126" name="Title 1"/>
            <p:cNvSpPr txBox="1">
              <a:spLocks/>
            </p:cNvSpPr>
            <p:nvPr/>
          </p:nvSpPr>
          <p:spPr>
            <a:xfrm>
              <a:off x="1164110" y="1479595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algn="l" defTabSz="2483449">
                <a:defRPr/>
              </a:pPr>
              <a:r>
                <a:rPr lang="en-US" sz="60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7%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184217" y="1597826"/>
              <a:ext cx="9293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TOTAL POPULATION IN 2015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942279" y="4511634"/>
            <a:ext cx="2955868" cy="1077509"/>
            <a:chOff x="1164110" y="1479595"/>
            <a:chExt cx="2019762" cy="1077509"/>
          </a:xfrm>
        </p:grpSpPr>
        <p:sp>
          <p:nvSpPr>
            <p:cNvPr id="129" name="Title 1"/>
            <p:cNvSpPr txBox="1">
              <a:spLocks/>
            </p:cNvSpPr>
            <p:nvPr/>
          </p:nvSpPr>
          <p:spPr>
            <a:xfrm>
              <a:off x="1164110" y="1479595"/>
              <a:ext cx="1242786" cy="1022746"/>
            </a:xfrm>
            <a:prstGeom prst="rect">
              <a:avLst/>
            </a:prstGeom>
          </p:spPr>
          <p:txBody>
            <a:bodyPr vert="horz"/>
            <a:lstStyle>
              <a:lvl1pPr algn="ctr" defTabSz="1219170" rtl="0" eaLnBrk="1" latinLnBrk="0" hangingPunct="1">
                <a:spcBef>
                  <a:spcPct val="0"/>
                </a:spcBef>
                <a:buNone/>
                <a:defRPr sz="3000" kern="1200">
                  <a:solidFill>
                    <a:schemeClr val="accent2"/>
                  </a:solidFill>
                  <a:latin typeface="Lato Regular"/>
                  <a:ea typeface="+mj-ea"/>
                  <a:cs typeface="Lato Regular"/>
                </a:defRPr>
              </a:lvl1pPr>
            </a:lstStyle>
            <a:p>
              <a:pPr algn="l" defTabSz="2483449">
                <a:defRPr/>
              </a:pPr>
              <a:r>
                <a:rPr lang="en-US" sz="6000" b="1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17%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254500" y="1726107"/>
              <a:ext cx="92937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OF TOTAL POPULATION BY 2015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854465" y="1940547"/>
            <a:ext cx="104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How does the rising digital consumer class represent a market opportunity in Bangladesh?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219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>
            <a:spLocks/>
          </p:cNvSpPr>
          <p:nvPr/>
        </p:nvSpPr>
        <p:spPr bwMode="auto">
          <a:xfrm>
            <a:off x="854465" y="554021"/>
            <a:ext cx="545501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900" kern="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Growing Appetite for Video Content</a:t>
            </a:r>
          </a:p>
        </p:txBody>
      </p:sp>
      <p:sp>
        <p:nvSpPr>
          <p:cNvPr id="48" name="Rectangle 2"/>
          <p:cNvSpPr>
            <a:spLocks/>
          </p:cNvSpPr>
          <p:nvPr/>
        </p:nvSpPr>
        <p:spPr bwMode="auto">
          <a:xfrm>
            <a:off x="887091" y="395636"/>
            <a:ext cx="19059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000" kern="0" spc="20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Montserrat-Regular" charset="0"/>
              </a:rPr>
              <a:t>ONLINE VIDEO PLATFORM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713" y="1102475"/>
            <a:ext cx="531827" cy="28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20809" y="2770981"/>
            <a:ext cx="5380864" cy="2832807"/>
            <a:chOff x="5926457" y="2691693"/>
            <a:chExt cx="5380864" cy="2832807"/>
          </a:xfrm>
        </p:grpSpPr>
        <p:pic>
          <p:nvPicPr>
            <p:cNvPr id="8" name="Laptop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5926457" y="2691693"/>
              <a:ext cx="5380864" cy="283280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653" y="2867025"/>
              <a:ext cx="4123821" cy="233362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87091" y="1795600"/>
            <a:ext cx="104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How are consumers, content creators and marketers taking to local video content?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37311" y="2770981"/>
            <a:ext cx="3671563" cy="606035"/>
            <a:chOff x="1837311" y="2770981"/>
            <a:chExt cx="3671563" cy="606035"/>
          </a:xfrm>
        </p:grpSpPr>
        <p:sp>
          <p:nvSpPr>
            <p:cNvPr id="36" name="Oval 35"/>
            <p:cNvSpPr/>
            <p:nvPr/>
          </p:nvSpPr>
          <p:spPr>
            <a:xfrm rot="5400000">
              <a:off x="1833185" y="2775107"/>
              <a:ext cx="606035" cy="5977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68291" y="2770981"/>
              <a:ext cx="29405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BRANDS ARE USING VIDEO CONTENT MORE OFTEN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0489" y="3602609"/>
            <a:ext cx="3534576" cy="970127"/>
            <a:chOff x="1750489" y="3602609"/>
            <a:chExt cx="3534576" cy="970127"/>
          </a:xfrm>
        </p:grpSpPr>
        <p:sp>
          <p:nvSpPr>
            <p:cNvPr id="35" name="Oval 34"/>
            <p:cNvSpPr/>
            <p:nvPr/>
          </p:nvSpPr>
          <p:spPr>
            <a:xfrm rot="5400000">
              <a:off x="1745184" y="3712358"/>
              <a:ext cx="779143" cy="7685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88491" y="3602609"/>
              <a:ext cx="26965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rgbClr val="20A9CA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EMERGENCE OF LOCAL CONTENT CREATORS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45910" y="4141849"/>
              <a:ext cx="256365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1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Salman </a:t>
              </a:r>
              <a:r>
                <a:rPr lang="en-US" sz="11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Muqtadir</a:t>
              </a:r>
              <a:r>
                <a:rPr lang="en-US" sz="11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, </a:t>
              </a:r>
              <a:r>
                <a:rPr lang="en-US" sz="1100" dirty="0" err="1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BhaiBrothers</a:t>
              </a:r>
              <a:r>
                <a:rPr lang="en-US" sz="11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, Mango Squad, 10 Minute School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37311" y="4659556"/>
            <a:ext cx="3372253" cy="1008714"/>
            <a:chOff x="1837311" y="4659556"/>
            <a:chExt cx="3372253" cy="1008714"/>
          </a:xfrm>
        </p:grpSpPr>
        <p:sp>
          <p:nvSpPr>
            <p:cNvPr id="37" name="Oval 36"/>
            <p:cNvSpPr/>
            <p:nvPr/>
          </p:nvSpPr>
          <p:spPr>
            <a:xfrm rot="5400000">
              <a:off x="1833185" y="4842036"/>
              <a:ext cx="606035" cy="5977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88490" y="4659556"/>
              <a:ext cx="262107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600" dirty="0">
                  <a:solidFill>
                    <a:srgbClr val="F9B347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GROWING DEMAND FOR LOCAL CONTENT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45910" y="5237383"/>
              <a:ext cx="256365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1100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250,000+ subscribers for top 5 YouTube channels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9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>
            <a:spLocks/>
          </p:cNvSpPr>
          <p:nvPr/>
        </p:nvSpPr>
        <p:spPr bwMode="auto">
          <a:xfrm>
            <a:off x="854465" y="554021"/>
            <a:ext cx="49837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900" kern="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The Current State of the Industry</a:t>
            </a:r>
          </a:p>
        </p:txBody>
      </p:sp>
      <p:sp>
        <p:nvSpPr>
          <p:cNvPr id="48" name="Rectangle 2"/>
          <p:cNvSpPr>
            <a:spLocks/>
          </p:cNvSpPr>
          <p:nvPr/>
        </p:nvSpPr>
        <p:spPr bwMode="auto">
          <a:xfrm>
            <a:off x="887091" y="395636"/>
            <a:ext cx="19059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000" kern="0" spc="20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Montserrat-Regular" charset="0"/>
              </a:rPr>
              <a:t>ONLINE VIDEO PLATFORM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713" y="1102475"/>
            <a:ext cx="531827" cy="28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9606" y="1295495"/>
            <a:ext cx="84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What are the problems in the online video industry that your idea aims to solve?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38320" y="2283556"/>
            <a:ext cx="3300864" cy="552178"/>
            <a:chOff x="1159915" y="2050265"/>
            <a:chExt cx="3300864" cy="552178"/>
          </a:xfrm>
        </p:grpSpPr>
        <p:sp>
          <p:nvSpPr>
            <p:cNvPr id="80" name="Oval 79"/>
            <p:cNvSpPr/>
            <p:nvPr/>
          </p:nvSpPr>
          <p:spPr>
            <a:xfrm>
              <a:off x="1159915" y="2109193"/>
              <a:ext cx="493250" cy="4932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703664" y="2050265"/>
              <a:ext cx="2757115" cy="552178"/>
              <a:chOff x="7288158" y="3525314"/>
              <a:chExt cx="2757115" cy="552178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7288158" y="3525314"/>
                <a:ext cx="1055802" cy="368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cs typeface="Lato Regular"/>
                  </a:rPr>
                  <a:t>Problem 1</a:t>
                </a:r>
                <a:endParaRPr lang="id-ID" sz="16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288158" y="3800493"/>
                <a:ext cx="27571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4249976" y="2314784"/>
            <a:ext cx="3300864" cy="552178"/>
            <a:chOff x="1159915" y="2050265"/>
            <a:chExt cx="3300864" cy="552178"/>
          </a:xfrm>
        </p:grpSpPr>
        <p:sp>
          <p:nvSpPr>
            <p:cNvPr id="85" name="Oval 84"/>
            <p:cNvSpPr/>
            <p:nvPr/>
          </p:nvSpPr>
          <p:spPr>
            <a:xfrm>
              <a:off x="1159915" y="2109193"/>
              <a:ext cx="493250" cy="49325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703664" y="2050265"/>
              <a:ext cx="2757115" cy="552178"/>
              <a:chOff x="7288158" y="3525314"/>
              <a:chExt cx="2757115" cy="552178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7288158" y="3525314"/>
                <a:ext cx="1055802" cy="368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cs typeface="Lato Regular"/>
                  </a:rPr>
                  <a:t>Problem 2</a:t>
                </a:r>
                <a:endParaRPr lang="id-ID" sz="16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288158" y="3800493"/>
                <a:ext cx="27571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1068201" y="4143036"/>
            <a:ext cx="3300864" cy="552178"/>
            <a:chOff x="1159915" y="2050265"/>
            <a:chExt cx="3300864" cy="552178"/>
          </a:xfrm>
        </p:grpSpPr>
        <p:sp>
          <p:nvSpPr>
            <p:cNvPr id="90" name="Oval 89"/>
            <p:cNvSpPr/>
            <p:nvPr/>
          </p:nvSpPr>
          <p:spPr>
            <a:xfrm>
              <a:off x="1159915" y="2109193"/>
              <a:ext cx="493250" cy="49325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1703664" y="2050265"/>
              <a:ext cx="2757115" cy="552178"/>
              <a:chOff x="7288158" y="3525314"/>
              <a:chExt cx="2757115" cy="552178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7288158" y="3525314"/>
                <a:ext cx="1055802" cy="368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cs typeface="Lato Regular"/>
                  </a:rPr>
                  <a:t>Problem 3</a:t>
                </a:r>
                <a:endParaRPr lang="id-ID" sz="16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7288158" y="3800493"/>
                <a:ext cx="27571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4253300" y="4143036"/>
            <a:ext cx="3300864" cy="552178"/>
            <a:chOff x="1159915" y="2050265"/>
            <a:chExt cx="3300864" cy="552178"/>
          </a:xfrm>
        </p:grpSpPr>
        <p:sp>
          <p:nvSpPr>
            <p:cNvPr id="95" name="Oval 94"/>
            <p:cNvSpPr/>
            <p:nvPr/>
          </p:nvSpPr>
          <p:spPr>
            <a:xfrm>
              <a:off x="1159915" y="2109193"/>
              <a:ext cx="493250" cy="4932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703664" y="2050265"/>
              <a:ext cx="2757115" cy="552178"/>
              <a:chOff x="7288158" y="3525314"/>
              <a:chExt cx="2757115" cy="55217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7288158" y="3525314"/>
                <a:ext cx="1055802" cy="368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  <a:cs typeface="Lato Regular"/>
                  </a:rPr>
                  <a:t>Problem 4</a:t>
                </a:r>
                <a:endParaRPr lang="id-ID" sz="1600" b="1" dirty="0">
                  <a:solidFill>
                    <a:schemeClr val="tx2">
                      <a:lumMod val="75000"/>
                    </a:schemeClr>
                  </a:solidFill>
                  <a:latin typeface="Calibri" panose="020F0502020204030204" pitchFamily="34" charset="0"/>
                  <a:cs typeface="Lato Regular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288158" y="3800493"/>
                <a:ext cx="27571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580722" y="2243300"/>
            <a:ext cx="3237941" cy="3237943"/>
            <a:chOff x="7580722" y="2243300"/>
            <a:chExt cx="3237941" cy="3237943"/>
          </a:xfrm>
        </p:grpSpPr>
        <p:grpSp>
          <p:nvGrpSpPr>
            <p:cNvPr id="5" name="Group 4"/>
            <p:cNvGrpSpPr/>
            <p:nvPr/>
          </p:nvGrpSpPr>
          <p:grpSpPr>
            <a:xfrm>
              <a:off x="7580722" y="2243300"/>
              <a:ext cx="3237941" cy="3237943"/>
              <a:chOff x="1599372" y="2475176"/>
              <a:chExt cx="3237941" cy="3237943"/>
            </a:xfrm>
          </p:grpSpPr>
          <p:sp>
            <p:nvSpPr>
              <p:cNvPr id="6" name="Freeform 12"/>
              <p:cNvSpPr>
                <a:spLocks/>
              </p:cNvSpPr>
              <p:nvPr/>
            </p:nvSpPr>
            <p:spPr bwMode="auto">
              <a:xfrm>
                <a:off x="1819974" y="2682489"/>
                <a:ext cx="316950" cy="317615"/>
              </a:xfrm>
              <a:custGeom>
                <a:avLst/>
                <a:gdLst>
                  <a:gd name="T0" fmla="*/ 413 w 477"/>
                  <a:gd name="T1" fmla="*/ 478 h 478"/>
                  <a:gd name="T2" fmla="*/ 0 w 477"/>
                  <a:gd name="T3" fmla="*/ 64 h 478"/>
                  <a:gd name="T4" fmla="*/ 63 w 477"/>
                  <a:gd name="T5" fmla="*/ 0 h 478"/>
                  <a:gd name="T6" fmla="*/ 477 w 477"/>
                  <a:gd name="T7" fmla="*/ 414 h 478"/>
                  <a:gd name="T8" fmla="*/ 413 w 477"/>
                  <a:gd name="T9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7" h="478">
                    <a:moveTo>
                      <a:pt x="413" y="478"/>
                    </a:moveTo>
                    <a:lnTo>
                      <a:pt x="0" y="64"/>
                    </a:lnTo>
                    <a:lnTo>
                      <a:pt x="63" y="0"/>
                    </a:lnTo>
                    <a:lnTo>
                      <a:pt x="477" y="414"/>
                    </a:lnTo>
                    <a:lnTo>
                      <a:pt x="413" y="4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13"/>
              <p:cNvSpPr>
                <a:spLocks/>
              </p:cNvSpPr>
              <p:nvPr/>
            </p:nvSpPr>
            <p:spPr bwMode="auto">
              <a:xfrm>
                <a:off x="1769475" y="2631990"/>
                <a:ext cx="149504" cy="149504"/>
              </a:xfrm>
              <a:custGeom>
                <a:avLst/>
                <a:gdLst>
                  <a:gd name="T0" fmla="*/ 78 w 95"/>
                  <a:gd name="T1" fmla="*/ 17 h 95"/>
                  <a:gd name="T2" fmla="*/ 17 w 95"/>
                  <a:gd name="T3" fmla="*/ 17 h 95"/>
                  <a:gd name="T4" fmla="*/ 17 w 95"/>
                  <a:gd name="T5" fmla="*/ 78 h 95"/>
                  <a:gd name="T6" fmla="*/ 78 w 95"/>
                  <a:gd name="T7" fmla="*/ 78 h 95"/>
                  <a:gd name="T8" fmla="*/ 78 w 95"/>
                  <a:gd name="T9" fmla="*/ 1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5">
                    <a:moveTo>
                      <a:pt x="78" y="17"/>
                    </a:moveTo>
                    <a:cubicBezTo>
                      <a:pt x="61" y="0"/>
                      <a:pt x="34" y="0"/>
                      <a:pt x="17" y="17"/>
                    </a:cubicBezTo>
                    <a:cubicBezTo>
                      <a:pt x="0" y="34"/>
                      <a:pt x="0" y="61"/>
                      <a:pt x="17" y="78"/>
                    </a:cubicBezTo>
                    <a:cubicBezTo>
                      <a:pt x="34" y="95"/>
                      <a:pt x="61" y="95"/>
                      <a:pt x="78" y="78"/>
                    </a:cubicBezTo>
                    <a:cubicBezTo>
                      <a:pt x="95" y="61"/>
                      <a:pt x="95" y="34"/>
                      <a:pt x="78" y="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4"/>
              <p:cNvSpPr>
                <a:spLocks/>
              </p:cNvSpPr>
              <p:nvPr/>
            </p:nvSpPr>
            <p:spPr bwMode="auto">
              <a:xfrm>
                <a:off x="3999422" y="2810068"/>
                <a:ext cx="317614" cy="316950"/>
              </a:xfrm>
              <a:custGeom>
                <a:avLst/>
                <a:gdLst>
                  <a:gd name="T0" fmla="*/ 64 w 478"/>
                  <a:gd name="T1" fmla="*/ 477 h 477"/>
                  <a:gd name="T2" fmla="*/ 0 w 478"/>
                  <a:gd name="T3" fmla="*/ 414 h 477"/>
                  <a:gd name="T4" fmla="*/ 412 w 478"/>
                  <a:gd name="T5" fmla="*/ 0 h 477"/>
                  <a:gd name="T6" fmla="*/ 478 w 478"/>
                  <a:gd name="T7" fmla="*/ 66 h 477"/>
                  <a:gd name="T8" fmla="*/ 64 w 478"/>
                  <a:gd name="T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8" h="477">
                    <a:moveTo>
                      <a:pt x="64" y="477"/>
                    </a:moveTo>
                    <a:lnTo>
                      <a:pt x="0" y="414"/>
                    </a:lnTo>
                    <a:lnTo>
                      <a:pt x="412" y="0"/>
                    </a:lnTo>
                    <a:lnTo>
                      <a:pt x="478" y="66"/>
                    </a:lnTo>
                    <a:lnTo>
                      <a:pt x="64" y="4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5"/>
              <p:cNvSpPr>
                <a:spLocks/>
              </p:cNvSpPr>
              <p:nvPr/>
            </p:nvSpPr>
            <p:spPr bwMode="auto">
              <a:xfrm>
                <a:off x="4218031" y="2759567"/>
                <a:ext cx="149504" cy="149504"/>
              </a:xfrm>
              <a:custGeom>
                <a:avLst/>
                <a:gdLst>
                  <a:gd name="T0" fmla="*/ 78 w 95"/>
                  <a:gd name="T1" fmla="*/ 78 h 95"/>
                  <a:gd name="T2" fmla="*/ 78 w 95"/>
                  <a:gd name="T3" fmla="*/ 17 h 95"/>
                  <a:gd name="T4" fmla="*/ 17 w 95"/>
                  <a:gd name="T5" fmla="*/ 17 h 95"/>
                  <a:gd name="T6" fmla="*/ 17 w 95"/>
                  <a:gd name="T7" fmla="*/ 78 h 95"/>
                  <a:gd name="T8" fmla="*/ 78 w 95"/>
                  <a:gd name="T9" fmla="*/ 7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5">
                    <a:moveTo>
                      <a:pt x="78" y="78"/>
                    </a:moveTo>
                    <a:cubicBezTo>
                      <a:pt x="95" y="61"/>
                      <a:pt x="95" y="34"/>
                      <a:pt x="78" y="17"/>
                    </a:cubicBezTo>
                    <a:cubicBezTo>
                      <a:pt x="61" y="0"/>
                      <a:pt x="34" y="0"/>
                      <a:pt x="17" y="17"/>
                    </a:cubicBezTo>
                    <a:cubicBezTo>
                      <a:pt x="0" y="34"/>
                      <a:pt x="0" y="61"/>
                      <a:pt x="17" y="78"/>
                    </a:cubicBezTo>
                    <a:cubicBezTo>
                      <a:pt x="34" y="95"/>
                      <a:pt x="61" y="95"/>
                      <a:pt x="78" y="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6"/>
              <p:cNvSpPr>
                <a:spLocks/>
              </p:cNvSpPr>
              <p:nvPr/>
            </p:nvSpPr>
            <p:spPr bwMode="auto">
              <a:xfrm>
                <a:off x="1599372" y="2475176"/>
                <a:ext cx="3065181" cy="3066511"/>
              </a:xfrm>
              <a:custGeom>
                <a:avLst/>
                <a:gdLst>
                  <a:gd name="T0" fmla="*/ 975 w 1950"/>
                  <a:gd name="T1" fmla="*/ 1951 h 1951"/>
                  <a:gd name="T2" fmla="*/ 285 w 1950"/>
                  <a:gd name="T3" fmla="*/ 1665 h 1951"/>
                  <a:gd name="T4" fmla="*/ 0 w 1950"/>
                  <a:gd name="T5" fmla="*/ 976 h 1951"/>
                  <a:gd name="T6" fmla="*/ 285 w 1950"/>
                  <a:gd name="T7" fmla="*/ 286 h 1951"/>
                  <a:gd name="T8" fmla="*/ 975 w 1950"/>
                  <a:gd name="T9" fmla="*/ 0 h 1951"/>
                  <a:gd name="T10" fmla="*/ 1019 w 1950"/>
                  <a:gd name="T11" fmla="*/ 44 h 1951"/>
                  <a:gd name="T12" fmla="*/ 975 w 1950"/>
                  <a:gd name="T13" fmla="*/ 89 h 1951"/>
                  <a:gd name="T14" fmla="*/ 348 w 1950"/>
                  <a:gd name="T15" fmla="*/ 348 h 1951"/>
                  <a:gd name="T16" fmla="*/ 88 w 1950"/>
                  <a:gd name="T17" fmla="*/ 976 h 1951"/>
                  <a:gd name="T18" fmla="*/ 348 w 1950"/>
                  <a:gd name="T19" fmla="*/ 1603 h 1951"/>
                  <a:gd name="T20" fmla="*/ 975 w 1950"/>
                  <a:gd name="T21" fmla="*/ 1862 h 1951"/>
                  <a:gd name="T22" fmla="*/ 1602 w 1950"/>
                  <a:gd name="T23" fmla="*/ 1603 h 1951"/>
                  <a:gd name="T24" fmla="*/ 1862 w 1950"/>
                  <a:gd name="T25" fmla="*/ 976 h 1951"/>
                  <a:gd name="T26" fmla="*/ 1906 w 1950"/>
                  <a:gd name="T27" fmla="*/ 931 h 1951"/>
                  <a:gd name="T28" fmla="*/ 1950 w 1950"/>
                  <a:gd name="T29" fmla="*/ 976 h 1951"/>
                  <a:gd name="T30" fmla="*/ 1665 w 1950"/>
                  <a:gd name="T31" fmla="*/ 1665 h 1951"/>
                  <a:gd name="T32" fmla="*/ 975 w 1950"/>
                  <a:gd name="T33" fmla="*/ 1951 h 1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50" h="1951">
                    <a:moveTo>
                      <a:pt x="975" y="1951"/>
                    </a:moveTo>
                    <a:cubicBezTo>
                      <a:pt x="715" y="1951"/>
                      <a:pt x="470" y="1849"/>
                      <a:pt x="285" y="1665"/>
                    </a:cubicBezTo>
                    <a:cubicBezTo>
                      <a:pt x="101" y="1481"/>
                      <a:pt x="0" y="1236"/>
                      <a:pt x="0" y="976"/>
                    </a:cubicBezTo>
                    <a:cubicBezTo>
                      <a:pt x="0" y="715"/>
                      <a:pt x="101" y="470"/>
                      <a:pt x="285" y="286"/>
                    </a:cubicBezTo>
                    <a:cubicBezTo>
                      <a:pt x="470" y="102"/>
                      <a:pt x="715" y="0"/>
                      <a:pt x="975" y="0"/>
                    </a:cubicBezTo>
                    <a:cubicBezTo>
                      <a:pt x="1000" y="0"/>
                      <a:pt x="1019" y="20"/>
                      <a:pt x="1019" y="44"/>
                    </a:cubicBezTo>
                    <a:cubicBezTo>
                      <a:pt x="1019" y="69"/>
                      <a:pt x="1000" y="89"/>
                      <a:pt x="975" y="89"/>
                    </a:cubicBezTo>
                    <a:cubicBezTo>
                      <a:pt x="738" y="89"/>
                      <a:pt x="516" y="181"/>
                      <a:pt x="348" y="348"/>
                    </a:cubicBezTo>
                    <a:cubicBezTo>
                      <a:pt x="181" y="516"/>
                      <a:pt x="88" y="739"/>
                      <a:pt x="88" y="976"/>
                    </a:cubicBezTo>
                    <a:cubicBezTo>
                      <a:pt x="88" y="1212"/>
                      <a:pt x="181" y="1435"/>
                      <a:pt x="348" y="1603"/>
                    </a:cubicBezTo>
                    <a:cubicBezTo>
                      <a:pt x="516" y="1770"/>
                      <a:pt x="738" y="1862"/>
                      <a:pt x="975" y="1862"/>
                    </a:cubicBezTo>
                    <a:cubicBezTo>
                      <a:pt x="1212" y="1862"/>
                      <a:pt x="1435" y="1770"/>
                      <a:pt x="1602" y="1603"/>
                    </a:cubicBezTo>
                    <a:cubicBezTo>
                      <a:pt x="1770" y="1435"/>
                      <a:pt x="1862" y="1212"/>
                      <a:pt x="1862" y="976"/>
                    </a:cubicBezTo>
                    <a:cubicBezTo>
                      <a:pt x="1862" y="951"/>
                      <a:pt x="1882" y="931"/>
                      <a:pt x="1906" y="931"/>
                    </a:cubicBezTo>
                    <a:cubicBezTo>
                      <a:pt x="1931" y="931"/>
                      <a:pt x="1950" y="951"/>
                      <a:pt x="1950" y="976"/>
                    </a:cubicBezTo>
                    <a:cubicBezTo>
                      <a:pt x="1950" y="1236"/>
                      <a:pt x="1849" y="1481"/>
                      <a:pt x="1665" y="1665"/>
                    </a:cubicBezTo>
                    <a:cubicBezTo>
                      <a:pt x="1481" y="1849"/>
                      <a:pt x="1236" y="1951"/>
                      <a:pt x="975" y="19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2168819" y="2683818"/>
                <a:ext cx="2288420" cy="2281112"/>
              </a:xfrm>
              <a:custGeom>
                <a:avLst/>
                <a:gdLst>
                  <a:gd name="T0" fmla="*/ 1178 w 1456"/>
                  <a:gd name="T1" fmla="*/ 1451 h 1451"/>
                  <a:gd name="T2" fmla="*/ 1146 w 1456"/>
                  <a:gd name="T3" fmla="*/ 1438 h 1451"/>
                  <a:gd name="T4" fmla="*/ 1146 w 1456"/>
                  <a:gd name="T5" fmla="*/ 1376 h 1451"/>
                  <a:gd name="T6" fmla="*/ 1367 w 1456"/>
                  <a:gd name="T7" fmla="*/ 843 h 1451"/>
                  <a:gd name="T8" fmla="*/ 1146 w 1456"/>
                  <a:gd name="T9" fmla="*/ 309 h 1451"/>
                  <a:gd name="T10" fmla="*/ 613 w 1456"/>
                  <a:gd name="T11" fmla="*/ 88 h 1451"/>
                  <a:gd name="T12" fmla="*/ 80 w 1456"/>
                  <a:gd name="T13" fmla="*/ 309 h 1451"/>
                  <a:gd name="T14" fmla="*/ 17 w 1456"/>
                  <a:gd name="T15" fmla="*/ 309 h 1451"/>
                  <a:gd name="T16" fmla="*/ 17 w 1456"/>
                  <a:gd name="T17" fmla="*/ 247 h 1451"/>
                  <a:gd name="T18" fmla="*/ 613 w 1456"/>
                  <a:gd name="T19" fmla="*/ 0 h 1451"/>
                  <a:gd name="T20" fmla="*/ 1209 w 1456"/>
                  <a:gd name="T21" fmla="*/ 247 h 1451"/>
                  <a:gd name="T22" fmla="*/ 1456 w 1456"/>
                  <a:gd name="T23" fmla="*/ 843 h 1451"/>
                  <a:gd name="T24" fmla="*/ 1209 w 1456"/>
                  <a:gd name="T25" fmla="*/ 1438 h 1451"/>
                  <a:gd name="T26" fmla="*/ 1178 w 1456"/>
                  <a:gd name="T27" fmla="*/ 1451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56" h="1451">
                    <a:moveTo>
                      <a:pt x="1178" y="1451"/>
                    </a:moveTo>
                    <a:cubicBezTo>
                      <a:pt x="1166" y="1451"/>
                      <a:pt x="1155" y="1447"/>
                      <a:pt x="1146" y="1438"/>
                    </a:cubicBezTo>
                    <a:cubicBezTo>
                      <a:pt x="1129" y="1421"/>
                      <a:pt x="1129" y="1393"/>
                      <a:pt x="1146" y="1376"/>
                    </a:cubicBezTo>
                    <a:cubicBezTo>
                      <a:pt x="1289" y="1233"/>
                      <a:pt x="1367" y="1044"/>
                      <a:pt x="1367" y="843"/>
                    </a:cubicBezTo>
                    <a:cubicBezTo>
                      <a:pt x="1367" y="641"/>
                      <a:pt x="1289" y="452"/>
                      <a:pt x="1146" y="309"/>
                    </a:cubicBezTo>
                    <a:cubicBezTo>
                      <a:pt x="1004" y="167"/>
                      <a:pt x="814" y="88"/>
                      <a:pt x="613" y="88"/>
                    </a:cubicBezTo>
                    <a:cubicBezTo>
                      <a:pt x="412" y="88"/>
                      <a:pt x="222" y="167"/>
                      <a:pt x="80" y="309"/>
                    </a:cubicBezTo>
                    <a:cubicBezTo>
                      <a:pt x="63" y="327"/>
                      <a:pt x="35" y="327"/>
                      <a:pt x="17" y="309"/>
                    </a:cubicBezTo>
                    <a:cubicBezTo>
                      <a:pt x="0" y="292"/>
                      <a:pt x="0" y="264"/>
                      <a:pt x="17" y="247"/>
                    </a:cubicBezTo>
                    <a:cubicBezTo>
                      <a:pt x="176" y="88"/>
                      <a:pt x="388" y="0"/>
                      <a:pt x="613" y="0"/>
                    </a:cubicBezTo>
                    <a:cubicBezTo>
                      <a:pt x="838" y="0"/>
                      <a:pt x="1050" y="88"/>
                      <a:pt x="1209" y="247"/>
                    </a:cubicBezTo>
                    <a:cubicBezTo>
                      <a:pt x="1368" y="406"/>
                      <a:pt x="1456" y="617"/>
                      <a:pt x="1456" y="843"/>
                    </a:cubicBezTo>
                    <a:cubicBezTo>
                      <a:pt x="1456" y="1068"/>
                      <a:pt x="1368" y="1279"/>
                      <a:pt x="1209" y="1438"/>
                    </a:cubicBezTo>
                    <a:cubicBezTo>
                      <a:pt x="1200" y="1447"/>
                      <a:pt x="1189" y="1451"/>
                      <a:pt x="1178" y="145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2015992" y="3193464"/>
                <a:ext cx="2231941" cy="1930274"/>
              </a:xfrm>
              <a:custGeom>
                <a:avLst/>
                <a:gdLst>
                  <a:gd name="T0" fmla="*/ 710 w 1420"/>
                  <a:gd name="T1" fmla="*/ 1228 h 1228"/>
                  <a:gd name="T2" fmla="*/ 208 w 1420"/>
                  <a:gd name="T3" fmla="*/ 1020 h 1228"/>
                  <a:gd name="T4" fmla="*/ 0 w 1420"/>
                  <a:gd name="T5" fmla="*/ 519 h 1228"/>
                  <a:gd name="T6" fmla="*/ 208 w 1420"/>
                  <a:gd name="T7" fmla="*/ 17 h 1228"/>
                  <a:gd name="T8" fmla="*/ 270 w 1420"/>
                  <a:gd name="T9" fmla="*/ 17 h 1228"/>
                  <a:gd name="T10" fmla="*/ 270 w 1420"/>
                  <a:gd name="T11" fmla="*/ 80 h 1228"/>
                  <a:gd name="T12" fmla="*/ 89 w 1420"/>
                  <a:gd name="T13" fmla="*/ 519 h 1228"/>
                  <a:gd name="T14" fmla="*/ 710 w 1420"/>
                  <a:gd name="T15" fmla="*/ 1140 h 1228"/>
                  <a:gd name="T16" fmla="*/ 1331 w 1420"/>
                  <a:gd name="T17" fmla="*/ 519 h 1228"/>
                  <a:gd name="T18" fmla="*/ 1376 w 1420"/>
                  <a:gd name="T19" fmla="*/ 474 h 1228"/>
                  <a:gd name="T20" fmla="*/ 1420 w 1420"/>
                  <a:gd name="T21" fmla="*/ 519 h 1228"/>
                  <a:gd name="T22" fmla="*/ 1212 w 1420"/>
                  <a:gd name="T23" fmla="*/ 1020 h 1228"/>
                  <a:gd name="T24" fmla="*/ 710 w 1420"/>
                  <a:gd name="T25" fmla="*/ 1228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0" h="1228">
                    <a:moveTo>
                      <a:pt x="710" y="1228"/>
                    </a:moveTo>
                    <a:cubicBezTo>
                      <a:pt x="520" y="1228"/>
                      <a:pt x="342" y="1154"/>
                      <a:pt x="208" y="1020"/>
                    </a:cubicBezTo>
                    <a:cubicBezTo>
                      <a:pt x="74" y="886"/>
                      <a:pt x="0" y="708"/>
                      <a:pt x="0" y="519"/>
                    </a:cubicBezTo>
                    <a:cubicBezTo>
                      <a:pt x="0" y="329"/>
                      <a:pt x="74" y="151"/>
                      <a:pt x="208" y="17"/>
                    </a:cubicBezTo>
                    <a:cubicBezTo>
                      <a:pt x="225" y="0"/>
                      <a:pt x="253" y="0"/>
                      <a:pt x="270" y="17"/>
                    </a:cubicBezTo>
                    <a:cubicBezTo>
                      <a:pt x="288" y="34"/>
                      <a:pt x="288" y="62"/>
                      <a:pt x="270" y="80"/>
                    </a:cubicBezTo>
                    <a:cubicBezTo>
                      <a:pt x="153" y="197"/>
                      <a:pt x="89" y="353"/>
                      <a:pt x="89" y="519"/>
                    </a:cubicBezTo>
                    <a:cubicBezTo>
                      <a:pt x="89" y="861"/>
                      <a:pt x="368" y="1140"/>
                      <a:pt x="710" y="1140"/>
                    </a:cubicBezTo>
                    <a:cubicBezTo>
                      <a:pt x="1053" y="1140"/>
                      <a:pt x="1331" y="861"/>
                      <a:pt x="1331" y="519"/>
                    </a:cubicBezTo>
                    <a:cubicBezTo>
                      <a:pt x="1331" y="494"/>
                      <a:pt x="1351" y="474"/>
                      <a:pt x="1376" y="474"/>
                    </a:cubicBezTo>
                    <a:cubicBezTo>
                      <a:pt x="1400" y="474"/>
                      <a:pt x="1420" y="494"/>
                      <a:pt x="1420" y="519"/>
                    </a:cubicBezTo>
                    <a:cubicBezTo>
                      <a:pt x="1420" y="708"/>
                      <a:pt x="1346" y="886"/>
                      <a:pt x="1212" y="1020"/>
                    </a:cubicBezTo>
                    <a:cubicBezTo>
                      <a:pt x="1078" y="1154"/>
                      <a:pt x="900" y="1228"/>
                      <a:pt x="710" y="122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19"/>
              <p:cNvSpPr>
                <a:spLocks noChangeArrowheads="1"/>
              </p:cNvSpPr>
              <p:nvPr/>
            </p:nvSpPr>
            <p:spPr bwMode="auto">
              <a:xfrm>
                <a:off x="2469028" y="3355234"/>
                <a:ext cx="1314314" cy="131431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42"/>
              <p:cNvSpPr>
                <a:spLocks/>
              </p:cNvSpPr>
              <p:nvPr/>
            </p:nvSpPr>
            <p:spPr bwMode="auto">
              <a:xfrm>
                <a:off x="3671176" y="4548310"/>
                <a:ext cx="548184" cy="548849"/>
              </a:xfrm>
              <a:custGeom>
                <a:avLst/>
                <a:gdLst>
                  <a:gd name="T0" fmla="*/ 631 w 825"/>
                  <a:gd name="T1" fmla="*/ 826 h 826"/>
                  <a:gd name="T2" fmla="*/ 825 w 825"/>
                  <a:gd name="T3" fmla="*/ 629 h 826"/>
                  <a:gd name="T4" fmla="*/ 194 w 825"/>
                  <a:gd name="T5" fmla="*/ 0 h 826"/>
                  <a:gd name="T6" fmla="*/ 0 w 825"/>
                  <a:gd name="T7" fmla="*/ 194 h 826"/>
                  <a:gd name="T8" fmla="*/ 631 w 825"/>
                  <a:gd name="T9" fmla="*/ 826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5" h="826">
                    <a:moveTo>
                      <a:pt x="631" y="826"/>
                    </a:moveTo>
                    <a:lnTo>
                      <a:pt x="825" y="629"/>
                    </a:lnTo>
                    <a:lnTo>
                      <a:pt x="194" y="0"/>
                    </a:lnTo>
                    <a:lnTo>
                      <a:pt x="0" y="194"/>
                    </a:lnTo>
                    <a:lnTo>
                      <a:pt x="631" y="82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43"/>
              <p:cNvSpPr>
                <a:spLocks/>
              </p:cNvSpPr>
              <p:nvPr/>
            </p:nvSpPr>
            <p:spPr bwMode="auto">
              <a:xfrm>
                <a:off x="3671176" y="4548310"/>
                <a:ext cx="548184" cy="548849"/>
              </a:xfrm>
              <a:custGeom>
                <a:avLst/>
                <a:gdLst>
                  <a:gd name="T0" fmla="*/ 631 w 825"/>
                  <a:gd name="T1" fmla="*/ 826 h 826"/>
                  <a:gd name="T2" fmla="*/ 825 w 825"/>
                  <a:gd name="T3" fmla="*/ 629 h 826"/>
                  <a:gd name="T4" fmla="*/ 194 w 825"/>
                  <a:gd name="T5" fmla="*/ 0 h 826"/>
                  <a:gd name="T6" fmla="*/ 0 w 825"/>
                  <a:gd name="T7" fmla="*/ 194 h 826"/>
                  <a:gd name="T8" fmla="*/ 631 w 825"/>
                  <a:gd name="T9" fmla="*/ 826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5" h="826">
                    <a:moveTo>
                      <a:pt x="631" y="826"/>
                    </a:moveTo>
                    <a:lnTo>
                      <a:pt x="825" y="629"/>
                    </a:lnTo>
                    <a:lnTo>
                      <a:pt x="194" y="0"/>
                    </a:lnTo>
                    <a:lnTo>
                      <a:pt x="0" y="194"/>
                    </a:lnTo>
                    <a:lnTo>
                      <a:pt x="631" y="82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>
                <a:off x="3679149" y="4651967"/>
                <a:ext cx="436554" cy="437219"/>
              </a:xfrm>
              <a:custGeom>
                <a:avLst/>
                <a:gdLst>
                  <a:gd name="T0" fmla="*/ 631 w 657"/>
                  <a:gd name="T1" fmla="*/ 658 h 658"/>
                  <a:gd name="T2" fmla="*/ 657 w 657"/>
                  <a:gd name="T3" fmla="*/ 629 h 658"/>
                  <a:gd name="T4" fmla="*/ 26 w 657"/>
                  <a:gd name="T5" fmla="*/ 0 h 658"/>
                  <a:gd name="T6" fmla="*/ 0 w 657"/>
                  <a:gd name="T7" fmla="*/ 26 h 658"/>
                  <a:gd name="T8" fmla="*/ 631 w 657"/>
                  <a:gd name="T9" fmla="*/ 65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7" h="658">
                    <a:moveTo>
                      <a:pt x="631" y="658"/>
                    </a:moveTo>
                    <a:lnTo>
                      <a:pt x="657" y="629"/>
                    </a:lnTo>
                    <a:lnTo>
                      <a:pt x="26" y="0"/>
                    </a:lnTo>
                    <a:lnTo>
                      <a:pt x="0" y="26"/>
                    </a:lnTo>
                    <a:lnTo>
                      <a:pt x="631" y="65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45"/>
              <p:cNvSpPr>
                <a:spLocks/>
              </p:cNvSpPr>
              <p:nvPr/>
            </p:nvSpPr>
            <p:spPr bwMode="auto">
              <a:xfrm>
                <a:off x="3679149" y="4651967"/>
                <a:ext cx="436554" cy="437219"/>
              </a:xfrm>
              <a:custGeom>
                <a:avLst/>
                <a:gdLst>
                  <a:gd name="T0" fmla="*/ 631 w 657"/>
                  <a:gd name="T1" fmla="*/ 658 h 658"/>
                  <a:gd name="T2" fmla="*/ 657 w 657"/>
                  <a:gd name="T3" fmla="*/ 629 h 658"/>
                  <a:gd name="T4" fmla="*/ 26 w 657"/>
                  <a:gd name="T5" fmla="*/ 0 h 658"/>
                  <a:gd name="T6" fmla="*/ 0 w 657"/>
                  <a:gd name="T7" fmla="*/ 26 h 658"/>
                  <a:gd name="T8" fmla="*/ 631 w 657"/>
                  <a:gd name="T9" fmla="*/ 65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7" h="658">
                    <a:moveTo>
                      <a:pt x="631" y="658"/>
                    </a:moveTo>
                    <a:lnTo>
                      <a:pt x="657" y="629"/>
                    </a:lnTo>
                    <a:lnTo>
                      <a:pt x="26" y="0"/>
                    </a:lnTo>
                    <a:lnTo>
                      <a:pt x="0" y="26"/>
                    </a:lnTo>
                    <a:lnTo>
                      <a:pt x="631" y="6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46"/>
              <p:cNvSpPr>
                <a:spLocks/>
              </p:cNvSpPr>
              <p:nvPr/>
            </p:nvSpPr>
            <p:spPr bwMode="auto">
              <a:xfrm>
                <a:off x="3704399" y="4638013"/>
                <a:ext cx="425923" cy="425923"/>
              </a:xfrm>
              <a:custGeom>
                <a:avLst/>
                <a:gdLst>
                  <a:gd name="T0" fmla="*/ 629 w 641"/>
                  <a:gd name="T1" fmla="*/ 641 h 641"/>
                  <a:gd name="T2" fmla="*/ 641 w 641"/>
                  <a:gd name="T3" fmla="*/ 632 h 641"/>
                  <a:gd name="T4" fmla="*/ 9 w 641"/>
                  <a:gd name="T5" fmla="*/ 0 h 641"/>
                  <a:gd name="T6" fmla="*/ 0 w 641"/>
                  <a:gd name="T7" fmla="*/ 9 h 641"/>
                  <a:gd name="T8" fmla="*/ 629 w 641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1" h="641">
                    <a:moveTo>
                      <a:pt x="629" y="641"/>
                    </a:moveTo>
                    <a:lnTo>
                      <a:pt x="641" y="632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629" y="64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47"/>
              <p:cNvSpPr>
                <a:spLocks/>
              </p:cNvSpPr>
              <p:nvPr/>
            </p:nvSpPr>
            <p:spPr bwMode="auto">
              <a:xfrm>
                <a:off x="3704399" y="4638013"/>
                <a:ext cx="425923" cy="425923"/>
              </a:xfrm>
              <a:custGeom>
                <a:avLst/>
                <a:gdLst>
                  <a:gd name="T0" fmla="*/ 629 w 641"/>
                  <a:gd name="T1" fmla="*/ 641 h 641"/>
                  <a:gd name="T2" fmla="*/ 641 w 641"/>
                  <a:gd name="T3" fmla="*/ 632 h 641"/>
                  <a:gd name="T4" fmla="*/ 9 w 641"/>
                  <a:gd name="T5" fmla="*/ 0 h 641"/>
                  <a:gd name="T6" fmla="*/ 0 w 641"/>
                  <a:gd name="T7" fmla="*/ 9 h 641"/>
                  <a:gd name="T8" fmla="*/ 629 w 641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1" h="641">
                    <a:moveTo>
                      <a:pt x="629" y="641"/>
                    </a:moveTo>
                    <a:lnTo>
                      <a:pt x="641" y="632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629" y="6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48"/>
              <p:cNvSpPr>
                <a:spLocks/>
              </p:cNvSpPr>
              <p:nvPr/>
            </p:nvSpPr>
            <p:spPr bwMode="auto">
              <a:xfrm>
                <a:off x="3978823" y="4854629"/>
                <a:ext cx="858490" cy="858490"/>
              </a:xfrm>
              <a:custGeom>
                <a:avLst/>
                <a:gdLst>
                  <a:gd name="T0" fmla="*/ 405 w 546"/>
                  <a:gd name="T1" fmla="*/ 535 h 546"/>
                  <a:gd name="T2" fmla="*/ 446 w 546"/>
                  <a:gd name="T3" fmla="*/ 535 h 546"/>
                  <a:gd name="T4" fmla="*/ 534 w 546"/>
                  <a:gd name="T5" fmla="*/ 447 h 546"/>
                  <a:gd name="T6" fmla="*/ 534 w 546"/>
                  <a:gd name="T7" fmla="*/ 405 h 546"/>
                  <a:gd name="T8" fmla="*/ 140 w 546"/>
                  <a:gd name="T9" fmla="*/ 11 h 546"/>
                  <a:gd name="T10" fmla="*/ 99 w 546"/>
                  <a:gd name="T11" fmla="*/ 11 h 546"/>
                  <a:gd name="T12" fmla="*/ 11 w 546"/>
                  <a:gd name="T13" fmla="*/ 100 h 546"/>
                  <a:gd name="T14" fmla="*/ 11 w 546"/>
                  <a:gd name="T15" fmla="*/ 141 h 546"/>
                  <a:gd name="T16" fmla="*/ 405 w 546"/>
                  <a:gd name="T17" fmla="*/ 535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546">
                    <a:moveTo>
                      <a:pt x="405" y="535"/>
                    </a:moveTo>
                    <a:cubicBezTo>
                      <a:pt x="416" y="546"/>
                      <a:pt x="435" y="546"/>
                      <a:pt x="446" y="535"/>
                    </a:cubicBezTo>
                    <a:cubicBezTo>
                      <a:pt x="534" y="447"/>
                      <a:pt x="534" y="447"/>
                      <a:pt x="534" y="447"/>
                    </a:cubicBezTo>
                    <a:cubicBezTo>
                      <a:pt x="546" y="435"/>
                      <a:pt x="546" y="417"/>
                      <a:pt x="534" y="405"/>
                    </a:cubicBezTo>
                    <a:cubicBezTo>
                      <a:pt x="140" y="11"/>
                      <a:pt x="140" y="11"/>
                      <a:pt x="140" y="11"/>
                    </a:cubicBezTo>
                    <a:cubicBezTo>
                      <a:pt x="129" y="0"/>
                      <a:pt x="111" y="0"/>
                      <a:pt x="99" y="11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0" y="111"/>
                      <a:pt x="0" y="130"/>
                      <a:pt x="11" y="141"/>
                    </a:cubicBezTo>
                    <a:cubicBezTo>
                      <a:pt x="405" y="535"/>
                      <a:pt x="405" y="535"/>
                      <a:pt x="405" y="53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49"/>
              <p:cNvSpPr>
                <a:spLocks/>
              </p:cNvSpPr>
              <p:nvPr/>
            </p:nvSpPr>
            <p:spPr bwMode="auto">
              <a:xfrm>
                <a:off x="4705085" y="5649995"/>
                <a:ext cx="20599" cy="20599"/>
              </a:xfrm>
              <a:custGeom>
                <a:avLst/>
                <a:gdLst>
                  <a:gd name="T0" fmla="*/ 31 w 31"/>
                  <a:gd name="T1" fmla="*/ 0 h 31"/>
                  <a:gd name="T2" fmla="*/ 0 w 31"/>
                  <a:gd name="T3" fmla="*/ 31 h 31"/>
                  <a:gd name="T4" fmla="*/ 0 w 31"/>
                  <a:gd name="T5" fmla="*/ 31 h 31"/>
                  <a:gd name="T6" fmla="*/ 31 w 3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1">
                    <a:moveTo>
                      <a:pt x="31" y="0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C2B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50"/>
              <p:cNvSpPr>
                <a:spLocks/>
              </p:cNvSpPr>
              <p:nvPr/>
            </p:nvSpPr>
            <p:spPr bwMode="auto">
              <a:xfrm>
                <a:off x="4705085" y="5649995"/>
                <a:ext cx="20599" cy="20599"/>
              </a:xfrm>
              <a:custGeom>
                <a:avLst/>
                <a:gdLst>
                  <a:gd name="T0" fmla="*/ 31 w 31"/>
                  <a:gd name="T1" fmla="*/ 0 h 31"/>
                  <a:gd name="T2" fmla="*/ 0 w 31"/>
                  <a:gd name="T3" fmla="*/ 31 h 31"/>
                  <a:gd name="T4" fmla="*/ 0 w 31"/>
                  <a:gd name="T5" fmla="*/ 31 h 31"/>
                  <a:gd name="T6" fmla="*/ 31 w 3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1">
                    <a:moveTo>
                      <a:pt x="31" y="0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51"/>
              <p:cNvSpPr>
                <a:spLocks/>
              </p:cNvSpPr>
              <p:nvPr/>
            </p:nvSpPr>
            <p:spPr bwMode="auto">
              <a:xfrm>
                <a:off x="4021349" y="4966260"/>
                <a:ext cx="704334" cy="704334"/>
              </a:xfrm>
              <a:custGeom>
                <a:avLst/>
                <a:gdLst>
                  <a:gd name="T0" fmla="*/ 31 w 1060"/>
                  <a:gd name="T1" fmla="*/ 0 h 1060"/>
                  <a:gd name="T2" fmla="*/ 3 w 1060"/>
                  <a:gd name="T3" fmla="*/ 29 h 1060"/>
                  <a:gd name="T4" fmla="*/ 0 w 1060"/>
                  <a:gd name="T5" fmla="*/ 31 h 1060"/>
                  <a:gd name="T6" fmla="*/ 1029 w 1060"/>
                  <a:gd name="T7" fmla="*/ 1060 h 1060"/>
                  <a:gd name="T8" fmla="*/ 1060 w 1060"/>
                  <a:gd name="T9" fmla="*/ 1029 h 1060"/>
                  <a:gd name="T10" fmla="*/ 31 w 1060"/>
                  <a:gd name="T11" fmla="*/ 0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0" h="1060">
                    <a:moveTo>
                      <a:pt x="31" y="0"/>
                    </a:moveTo>
                    <a:lnTo>
                      <a:pt x="3" y="29"/>
                    </a:lnTo>
                    <a:lnTo>
                      <a:pt x="0" y="31"/>
                    </a:lnTo>
                    <a:lnTo>
                      <a:pt x="1029" y="1060"/>
                    </a:lnTo>
                    <a:lnTo>
                      <a:pt x="1060" y="102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52"/>
              <p:cNvSpPr>
                <a:spLocks/>
              </p:cNvSpPr>
              <p:nvPr/>
            </p:nvSpPr>
            <p:spPr bwMode="auto">
              <a:xfrm>
                <a:off x="4021349" y="4966260"/>
                <a:ext cx="704334" cy="704334"/>
              </a:xfrm>
              <a:custGeom>
                <a:avLst/>
                <a:gdLst>
                  <a:gd name="T0" fmla="*/ 31 w 1060"/>
                  <a:gd name="T1" fmla="*/ 0 h 1060"/>
                  <a:gd name="T2" fmla="*/ 3 w 1060"/>
                  <a:gd name="T3" fmla="*/ 29 h 1060"/>
                  <a:gd name="T4" fmla="*/ 0 w 1060"/>
                  <a:gd name="T5" fmla="*/ 31 h 1060"/>
                  <a:gd name="T6" fmla="*/ 1029 w 1060"/>
                  <a:gd name="T7" fmla="*/ 1060 h 1060"/>
                  <a:gd name="T8" fmla="*/ 1060 w 1060"/>
                  <a:gd name="T9" fmla="*/ 1029 h 1060"/>
                  <a:gd name="T10" fmla="*/ 31 w 1060"/>
                  <a:gd name="T11" fmla="*/ 0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0" h="1060">
                    <a:moveTo>
                      <a:pt x="31" y="0"/>
                    </a:moveTo>
                    <a:lnTo>
                      <a:pt x="3" y="29"/>
                    </a:lnTo>
                    <a:lnTo>
                      <a:pt x="0" y="31"/>
                    </a:lnTo>
                    <a:lnTo>
                      <a:pt x="1029" y="1060"/>
                    </a:lnTo>
                    <a:lnTo>
                      <a:pt x="1060" y="1029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53"/>
              <p:cNvSpPr>
                <a:spLocks noEditPoints="1"/>
              </p:cNvSpPr>
              <p:nvPr/>
            </p:nvSpPr>
            <p:spPr bwMode="auto">
              <a:xfrm>
                <a:off x="3982146" y="5007456"/>
                <a:ext cx="710314" cy="688387"/>
              </a:xfrm>
              <a:custGeom>
                <a:avLst/>
                <a:gdLst>
                  <a:gd name="T0" fmla="*/ 452 w 452"/>
                  <a:gd name="T1" fmla="*/ 430 h 438"/>
                  <a:gd name="T2" fmla="*/ 444 w 452"/>
                  <a:gd name="T3" fmla="*/ 438 h 438"/>
                  <a:gd name="T4" fmla="*/ 452 w 452"/>
                  <a:gd name="T5" fmla="*/ 430 h 438"/>
                  <a:gd name="T6" fmla="*/ 12 w 452"/>
                  <a:gd name="T7" fmla="*/ 0 h 438"/>
                  <a:gd name="T8" fmla="*/ 9 w 452"/>
                  <a:gd name="T9" fmla="*/ 3 h 438"/>
                  <a:gd name="T10" fmla="*/ 0 w 452"/>
                  <a:gd name="T11" fmla="*/ 23 h 438"/>
                  <a:gd name="T12" fmla="*/ 9 w 452"/>
                  <a:gd name="T13" fmla="*/ 3 h 438"/>
                  <a:gd name="T14" fmla="*/ 12 w 452"/>
                  <a:gd name="T15" fmla="*/ 0 h 438"/>
                  <a:gd name="T16" fmla="*/ 12 w 452"/>
                  <a:gd name="T17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2" h="438">
                    <a:moveTo>
                      <a:pt x="452" y="430"/>
                    </a:moveTo>
                    <a:cubicBezTo>
                      <a:pt x="444" y="438"/>
                      <a:pt x="444" y="438"/>
                      <a:pt x="444" y="438"/>
                    </a:cubicBezTo>
                    <a:cubicBezTo>
                      <a:pt x="452" y="430"/>
                      <a:pt x="452" y="430"/>
                      <a:pt x="452" y="430"/>
                    </a:cubicBezTo>
                    <a:moveTo>
                      <a:pt x="1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3" y="8"/>
                      <a:pt x="0" y="16"/>
                      <a:pt x="0" y="23"/>
                    </a:cubicBezTo>
                    <a:cubicBezTo>
                      <a:pt x="0" y="16"/>
                      <a:pt x="3" y="8"/>
                      <a:pt x="9" y="3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C2B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54"/>
              <p:cNvSpPr>
                <a:spLocks/>
              </p:cNvSpPr>
              <p:nvPr/>
            </p:nvSpPr>
            <p:spPr bwMode="auto">
              <a:xfrm>
                <a:off x="4001415" y="4999483"/>
                <a:ext cx="7309" cy="7973"/>
              </a:xfrm>
              <a:custGeom>
                <a:avLst/>
                <a:gdLst>
                  <a:gd name="T0" fmla="*/ 11 w 11"/>
                  <a:gd name="T1" fmla="*/ 0 h 12"/>
                  <a:gd name="T2" fmla="*/ 0 w 11"/>
                  <a:gd name="T3" fmla="*/ 12 h 12"/>
                  <a:gd name="T4" fmla="*/ 0 w 11"/>
                  <a:gd name="T5" fmla="*/ 12 h 12"/>
                  <a:gd name="T6" fmla="*/ 11 w 11"/>
                  <a:gd name="T7" fmla="*/ 0 h 12"/>
                  <a:gd name="T8" fmla="*/ 11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7368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55"/>
              <p:cNvSpPr>
                <a:spLocks/>
              </p:cNvSpPr>
              <p:nvPr/>
            </p:nvSpPr>
            <p:spPr bwMode="auto">
              <a:xfrm>
                <a:off x="4001415" y="4999483"/>
                <a:ext cx="7309" cy="7973"/>
              </a:xfrm>
              <a:custGeom>
                <a:avLst/>
                <a:gdLst>
                  <a:gd name="T0" fmla="*/ 11 w 11"/>
                  <a:gd name="T1" fmla="*/ 0 h 12"/>
                  <a:gd name="T2" fmla="*/ 0 w 11"/>
                  <a:gd name="T3" fmla="*/ 12 h 12"/>
                  <a:gd name="T4" fmla="*/ 0 w 11"/>
                  <a:gd name="T5" fmla="*/ 12 h 12"/>
                  <a:gd name="T6" fmla="*/ 11 w 11"/>
                  <a:gd name="T7" fmla="*/ 0 h 12"/>
                  <a:gd name="T8" fmla="*/ 11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56"/>
              <p:cNvSpPr>
                <a:spLocks noChangeArrowheads="1"/>
              </p:cNvSpPr>
              <p:nvPr/>
            </p:nvSpPr>
            <p:spPr bwMode="auto">
              <a:xfrm>
                <a:off x="4008725" y="4998153"/>
                <a:ext cx="664" cy="1329"/>
              </a:xfrm>
              <a:prstGeom prst="rect">
                <a:avLst/>
              </a:prstGeom>
              <a:solidFill>
                <a:srgbClr val="6158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57"/>
              <p:cNvSpPr>
                <a:spLocks noChangeArrowheads="1"/>
              </p:cNvSpPr>
              <p:nvPr/>
            </p:nvSpPr>
            <p:spPr bwMode="auto">
              <a:xfrm>
                <a:off x="4008725" y="4998153"/>
                <a:ext cx="664" cy="1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58"/>
              <p:cNvSpPr>
                <a:spLocks/>
              </p:cNvSpPr>
              <p:nvPr/>
            </p:nvSpPr>
            <p:spPr bwMode="auto">
              <a:xfrm>
                <a:off x="3982146" y="4998153"/>
                <a:ext cx="710314" cy="710314"/>
              </a:xfrm>
              <a:custGeom>
                <a:avLst/>
                <a:gdLst>
                  <a:gd name="T0" fmla="*/ 17 w 452"/>
                  <a:gd name="T1" fmla="*/ 0 h 452"/>
                  <a:gd name="T2" fmla="*/ 17 w 452"/>
                  <a:gd name="T3" fmla="*/ 1 h 452"/>
                  <a:gd name="T4" fmla="*/ 12 w 452"/>
                  <a:gd name="T5" fmla="*/ 6 h 452"/>
                  <a:gd name="T6" fmla="*/ 9 w 452"/>
                  <a:gd name="T7" fmla="*/ 9 h 452"/>
                  <a:gd name="T8" fmla="*/ 0 w 452"/>
                  <a:gd name="T9" fmla="*/ 29 h 452"/>
                  <a:gd name="T10" fmla="*/ 9 w 452"/>
                  <a:gd name="T11" fmla="*/ 50 h 452"/>
                  <a:gd name="T12" fmla="*/ 403 w 452"/>
                  <a:gd name="T13" fmla="*/ 444 h 452"/>
                  <a:gd name="T14" fmla="*/ 424 w 452"/>
                  <a:gd name="T15" fmla="*/ 452 h 452"/>
                  <a:gd name="T16" fmla="*/ 444 w 452"/>
                  <a:gd name="T17" fmla="*/ 444 h 452"/>
                  <a:gd name="T18" fmla="*/ 444 w 452"/>
                  <a:gd name="T19" fmla="*/ 444 h 452"/>
                  <a:gd name="T20" fmla="*/ 452 w 452"/>
                  <a:gd name="T21" fmla="*/ 436 h 452"/>
                  <a:gd name="T22" fmla="*/ 17 w 452"/>
                  <a:gd name="T23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2" h="452">
                    <a:moveTo>
                      <a:pt x="17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14"/>
                      <a:pt x="0" y="22"/>
                      <a:pt x="0" y="29"/>
                    </a:cubicBezTo>
                    <a:cubicBezTo>
                      <a:pt x="0" y="37"/>
                      <a:pt x="3" y="44"/>
                      <a:pt x="9" y="50"/>
                    </a:cubicBezTo>
                    <a:cubicBezTo>
                      <a:pt x="403" y="444"/>
                      <a:pt x="403" y="444"/>
                      <a:pt x="403" y="444"/>
                    </a:cubicBezTo>
                    <a:cubicBezTo>
                      <a:pt x="409" y="450"/>
                      <a:pt x="416" y="452"/>
                      <a:pt x="424" y="452"/>
                    </a:cubicBezTo>
                    <a:cubicBezTo>
                      <a:pt x="431" y="452"/>
                      <a:pt x="438" y="450"/>
                      <a:pt x="444" y="444"/>
                    </a:cubicBezTo>
                    <a:cubicBezTo>
                      <a:pt x="444" y="444"/>
                      <a:pt x="444" y="444"/>
                      <a:pt x="444" y="444"/>
                    </a:cubicBezTo>
                    <a:cubicBezTo>
                      <a:pt x="452" y="436"/>
                      <a:pt x="452" y="436"/>
                      <a:pt x="452" y="436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59"/>
              <p:cNvSpPr>
                <a:spLocks/>
              </p:cNvSpPr>
              <p:nvPr/>
            </p:nvSpPr>
            <p:spPr bwMode="auto">
              <a:xfrm>
                <a:off x="3649249" y="4526383"/>
                <a:ext cx="218609" cy="218609"/>
              </a:xfrm>
              <a:custGeom>
                <a:avLst/>
                <a:gdLst>
                  <a:gd name="T0" fmla="*/ 90 w 329"/>
                  <a:gd name="T1" fmla="*/ 329 h 329"/>
                  <a:gd name="T2" fmla="*/ 329 w 329"/>
                  <a:gd name="T3" fmla="*/ 87 h 329"/>
                  <a:gd name="T4" fmla="*/ 241 w 329"/>
                  <a:gd name="T5" fmla="*/ 0 h 329"/>
                  <a:gd name="T6" fmla="*/ 0 w 329"/>
                  <a:gd name="T7" fmla="*/ 239 h 329"/>
                  <a:gd name="T8" fmla="*/ 90 w 329"/>
                  <a:gd name="T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329">
                    <a:moveTo>
                      <a:pt x="90" y="329"/>
                    </a:moveTo>
                    <a:lnTo>
                      <a:pt x="329" y="87"/>
                    </a:lnTo>
                    <a:lnTo>
                      <a:pt x="241" y="0"/>
                    </a:lnTo>
                    <a:lnTo>
                      <a:pt x="0" y="239"/>
                    </a:lnTo>
                    <a:lnTo>
                      <a:pt x="90" y="32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60"/>
              <p:cNvSpPr>
                <a:spLocks/>
              </p:cNvSpPr>
              <p:nvPr/>
            </p:nvSpPr>
            <p:spPr bwMode="auto">
              <a:xfrm>
                <a:off x="3652570" y="4658611"/>
                <a:ext cx="83058" cy="81729"/>
              </a:xfrm>
              <a:custGeom>
                <a:avLst/>
                <a:gdLst>
                  <a:gd name="T0" fmla="*/ 89 w 125"/>
                  <a:gd name="T1" fmla="*/ 123 h 123"/>
                  <a:gd name="T2" fmla="*/ 125 w 125"/>
                  <a:gd name="T3" fmla="*/ 90 h 123"/>
                  <a:gd name="T4" fmla="*/ 35 w 125"/>
                  <a:gd name="T5" fmla="*/ 0 h 123"/>
                  <a:gd name="T6" fmla="*/ 0 w 125"/>
                  <a:gd name="T7" fmla="*/ 35 h 123"/>
                  <a:gd name="T8" fmla="*/ 89 w 125"/>
                  <a:gd name="T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3">
                    <a:moveTo>
                      <a:pt x="89" y="123"/>
                    </a:moveTo>
                    <a:lnTo>
                      <a:pt x="125" y="90"/>
                    </a:lnTo>
                    <a:lnTo>
                      <a:pt x="35" y="0"/>
                    </a:lnTo>
                    <a:lnTo>
                      <a:pt x="0" y="35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61"/>
              <p:cNvSpPr>
                <a:spLocks/>
              </p:cNvSpPr>
              <p:nvPr/>
            </p:nvSpPr>
            <p:spPr bwMode="auto">
              <a:xfrm>
                <a:off x="3685129" y="4639342"/>
                <a:ext cx="69105" cy="69105"/>
              </a:xfrm>
              <a:custGeom>
                <a:avLst/>
                <a:gdLst>
                  <a:gd name="T0" fmla="*/ 88 w 104"/>
                  <a:gd name="T1" fmla="*/ 104 h 104"/>
                  <a:gd name="T2" fmla="*/ 104 w 104"/>
                  <a:gd name="T3" fmla="*/ 90 h 104"/>
                  <a:gd name="T4" fmla="*/ 14 w 104"/>
                  <a:gd name="T5" fmla="*/ 0 h 104"/>
                  <a:gd name="T6" fmla="*/ 0 w 104"/>
                  <a:gd name="T7" fmla="*/ 14 h 104"/>
                  <a:gd name="T8" fmla="*/ 88 w 104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4">
                    <a:moveTo>
                      <a:pt x="88" y="104"/>
                    </a:moveTo>
                    <a:lnTo>
                      <a:pt x="104" y="90"/>
                    </a:lnTo>
                    <a:lnTo>
                      <a:pt x="14" y="0"/>
                    </a:lnTo>
                    <a:lnTo>
                      <a:pt x="0" y="14"/>
                    </a:lnTo>
                    <a:lnTo>
                      <a:pt x="88" y="10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97"/>
              <p:cNvSpPr>
                <a:spLocks/>
              </p:cNvSpPr>
              <p:nvPr/>
            </p:nvSpPr>
            <p:spPr bwMode="auto">
              <a:xfrm>
                <a:off x="2250548" y="3127018"/>
                <a:ext cx="1763492" cy="1762164"/>
              </a:xfrm>
              <a:custGeom>
                <a:avLst/>
                <a:gdLst>
                  <a:gd name="T0" fmla="*/ 1076 w 1122"/>
                  <a:gd name="T1" fmla="*/ 561 h 1121"/>
                  <a:gd name="T2" fmla="*/ 1030 w 1122"/>
                  <a:gd name="T3" fmla="*/ 561 h 1121"/>
                  <a:gd name="T4" fmla="*/ 993 w 1122"/>
                  <a:gd name="T5" fmla="*/ 743 h 1121"/>
                  <a:gd name="T6" fmla="*/ 823 w 1122"/>
                  <a:gd name="T7" fmla="*/ 949 h 1121"/>
                  <a:gd name="T8" fmla="*/ 561 w 1122"/>
                  <a:gd name="T9" fmla="*/ 1029 h 1121"/>
                  <a:gd name="T10" fmla="*/ 379 w 1122"/>
                  <a:gd name="T11" fmla="*/ 993 h 1121"/>
                  <a:gd name="T12" fmla="*/ 172 w 1122"/>
                  <a:gd name="T13" fmla="*/ 823 h 1121"/>
                  <a:gd name="T14" fmla="*/ 92 w 1122"/>
                  <a:gd name="T15" fmla="*/ 561 h 1121"/>
                  <a:gd name="T16" fmla="*/ 129 w 1122"/>
                  <a:gd name="T17" fmla="*/ 378 h 1121"/>
                  <a:gd name="T18" fmla="*/ 299 w 1122"/>
                  <a:gd name="T19" fmla="*/ 172 h 1121"/>
                  <a:gd name="T20" fmla="*/ 561 w 1122"/>
                  <a:gd name="T21" fmla="*/ 92 h 1121"/>
                  <a:gd name="T22" fmla="*/ 744 w 1122"/>
                  <a:gd name="T23" fmla="*/ 128 h 1121"/>
                  <a:gd name="T24" fmla="*/ 950 w 1122"/>
                  <a:gd name="T25" fmla="*/ 298 h 1121"/>
                  <a:gd name="T26" fmla="*/ 1030 w 1122"/>
                  <a:gd name="T27" fmla="*/ 561 h 1121"/>
                  <a:gd name="T28" fmla="*/ 1076 w 1122"/>
                  <a:gd name="T29" fmla="*/ 561 h 1121"/>
                  <a:gd name="T30" fmla="*/ 1122 w 1122"/>
                  <a:gd name="T31" fmla="*/ 561 h 1121"/>
                  <a:gd name="T32" fmla="*/ 1078 w 1122"/>
                  <a:gd name="T33" fmla="*/ 342 h 1121"/>
                  <a:gd name="T34" fmla="*/ 875 w 1122"/>
                  <a:gd name="T35" fmla="*/ 96 h 1121"/>
                  <a:gd name="T36" fmla="*/ 561 w 1122"/>
                  <a:gd name="T37" fmla="*/ 0 h 1121"/>
                  <a:gd name="T38" fmla="*/ 343 w 1122"/>
                  <a:gd name="T39" fmla="*/ 44 h 1121"/>
                  <a:gd name="T40" fmla="*/ 96 w 1122"/>
                  <a:gd name="T41" fmla="*/ 247 h 1121"/>
                  <a:gd name="T42" fmla="*/ 0 w 1122"/>
                  <a:gd name="T43" fmla="*/ 561 h 1121"/>
                  <a:gd name="T44" fmla="*/ 44 w 1122"/>
                  <a:gd name="T45" fmla="*/ 779 h 1121"/>
                  <a:gd name="T46" fmla="*/ 248 w 1122"/>
                  <a:gd name="T47" fmla="*/ 1026 h 1121"/>
                  <a:gd name="T48" fmla="*/ 561 w 1122"/>
                  <a:gd name="T49" fmla="*/ 1121 h 1121"/>
                  <a:gd name="T50" fmla="*/ 779 w 1122"/>
                  <a:gd name="T51" fmla="*/ 1077 h 1121"/>
                  <a:gd name="T52" fmla="*/ 1026 w 1122"/>
                  <a:gd name="T53" fmla="*/ 874 h 1121"/>
                  <a:gd name="T54" fmla="*/ 1122 w 1122"/>
                  <a:gd name="T55" fmla="*/ 561 h 1121"/>
                  <a:gd name="T56" fmla="*/ 1076 w 1122"/>
                  <a:gd name="T57" fmla="*/ 561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22" h="1121">
                    <a:moveTo>
                      <a:pt x="1076" y="561"/>
                    </a:moveTo>
                    <a:cubicBezTo>
                      <a:pt x="1030" y="561"/>
                      <a:pt x="1030" y="561"/>
                      <a:pt x="1030" y="561"/>
                    </a:cubicBezTo>
                    <a:cubicBezTo>
                      <a:pt x="1030" y="625"/>
                      <a:pt x="1017" y="687"/>
                      <a:pt x="993" y="743"/>
                    </a:cubicBezTo>
                    <a:cubicBezTo>
                      <a:pt x="958" y="827"/>
                      <a:pt x="898" y="899"/>
                      <a:pt x="823" y="949"/>
                    </a:cubicBezTo>
                    <a:cubicBezTo>
                      <a:pt x="748" y="1000"/>
                      <a:pt x="658" y="1029"/>
                      <a:pt x="561" y="1029"/>
                    </a:cubicBezTo>
                    <a:cubicBezTo>
                      <a:pt x="496" y="1029"/>
                      <a:pt x="435" y="1016"/>
                      <a:pt x="379" y="993"/>
                    </a:cubicBezTo>
                    <a:cubicBezTo>
                      <a:pt x="294" y="957"/>
                      <a:pt x="223" y="898"/>
                      <a:pt x="172" y="823"/>
                    </a:cubicBezTo>
                    <a:cubicBezTo>
                      <a:pt x="122" y="748"/>
                      <a:pt x="92" y="658"/>
                      <a:pt x="92" y="561"/>
                    </a:cubicBezTo>
                    <a:cubicBezTo>
                      <a:pt x="92" y="496"/>
                      <a:pt x="105" y="434"/>
                      <a:pt x="129" y="378"/>
                    </a:cubicBezTo>
                    <a:cubicBezTo>
                      <a:pt x="165" y="294"/>
                      <a:pt x="224" y="222"/>
                      <a:pt x="299" y="172"/>
                    </a:cubicBezTo>
                    <a:cubicBezTo>
                      <a:pt x="374" y="121"/>
                      <a:pt x="464" y="92"/>
                      <a:pt x="561" y="92"/>
                    </a:cubicBezTo>
                    <a:cubicBezTo>
                      <a:pt x="626" y="92"/>
                      <a:pt x="688" y="105"/>
                      <a:pt x="744" y="128"/>
                    </a:cubicBezTo>
                    <a:cubicBezTo>
                      <a:pt x="828" y="164"/>
                      <a:pt x="899" y="224"/>
                      <a:pt x="950" y="298"/>
                    </a:cubicBezTo>
                    <a:cubicBezTo>
                      <a:pt x="1000" y="373"/>
                      <a:pt x="1030" y="463"/>
                      <a:pt x="1030" y="561"/>
                    </a:cubicBezTo>
                    <a:cubicBezTo>
                      <a:pt x="1076" y="561"/>
                      <a:pt x="1076" y="561"/>
                      <a:pt x="1076" y="561"/>
                    </a:cubicBezTo>
                    <a:cubicBezTo>
                      <a:pt x="1122" y="561"/>
                      <a:pt x="1122" y="561"/>
                      <a:pt x="1122" y="561"/>
                    </a:cubicBezTo>
                    <a:cubicBezTo>
                      <a:pt x="1122" y="483"/>
                      <a:pt x="1106" y="409"/>
                      <a:pt x="1078" y="342"/>
                    </a:cubicBezTo>
                    <a:cubicBezTo>
                      <a:pt x="1035" y="242"/>
                      <a:pt x="964" y="156"/>
                      <a:pt x="875" y="96"/>
                    </a:cubicBezTo>
                    <a:cubicBezTo>
                      <a:pt x="785" y="35"/>
                      <a:pt x="677" y="0"/>
                      <a:pt x="561" y="0"/>
                    </a:cubicBezTo>
                    <a:cubicBezTo>
                      <a:pt x="484" y="0"/>
                      <a:pt x="410" y="15"/>
                      <a:pt x="343" y="44"/>
                    </a:cubicBezTo>
                    <a:cubicBezTo>
                      <a:pt x="242" y="86"/>
                      <a:pt x="157" y="157"/>
                      <a:pt x="96" y="247"/>
                    </a:cubicBezTo>
                    <a:cubicBezTo>
                      <a:pt x="36" y="336"/>
                      <a:pt x="0" y="445"/>
                      <a:pt x="0" y="561"/>
                    </a:cubicBezTo>
                    <a:cubicBezTo>
                      <a:pt x="0" y="638"/>
                      <a:pt x="16" y="712"/>
                      <a:pt x="44" y="779"/>
                    </a:cubicBezTo>
                    <a:cubicBezTo>
                      <a:pt x="87" y="880"/>
                      <a:pt x="158" y="965"/>
                      <a:pt x="248" y="1026"/>
                    </a:cubicBezTo>
                    <a:cubicBezTo>
                      <a:pt x="337" y="1086"/>
                      <a:pt x="445" y="1121"/>
                      <a:pt x="561" y="1121"/>
                    </a:cubicBezTo>
                    <a:cubicBezTo>
                      <a:pt x="638" y="1121"/>
                      <a:pt x="712" y="1106"/>
                      <a:pt x="779" y="1077"/>
                    </a:cubicBezTo>
                    <a:cubicBezTo>
                      <a:pt x="880" y="1035"/>
                      <a:pt x="966" y="964"/>
                      <a:pt x="1026" y="874"/>
                    </a:cubicBezTo>
                    <a:cubicBezTo>
                      <a:pt x="1087" y="785"/>
                      <a:pt x="1122" y="677"/>
                      <a:pt x="1122" y="561"/>
                    </a:cubicBezTo>
                    <a:lnTo>
                      <a:pt x="1076" y="56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98"/>
              <p:cNvSpPr>
                <a:spLocks/>
              </p:cNvSpPr>
              <p:nvPr/>
            </p:nvSpPr>
            <p:spPr bwMode="auto">
              <a:xfrm>
                <a:off x="2286429" y="3163563"/>
                <a:ext cx="1691066" cy="1689736"/>
              </a:xfrm>
              <a:custGeom>
                <a:avLst/>
                <a:gdLst>
                  <a:gd name="T0" fmla="*/ 1053 w 1076"/>
                  <a:gd name="T1" fmla="*/ 538 h 1075"/>
                  <a:gd name="T2" fmla="*/ 1030 w 1076"/>
                  <a:gd name="T3" fmla="*/ 538 h 1075"/>
                  <a:gd name="T4" fmla="*/ 886 w 1076"/>
                  <a:gd name="T5" fmla="*/ 885 h 1075"/>
                  <a:gd name="T6" fmla="*/ 538 w 1076"/>
                  <a:gd name="T7" fmla="*/ 1029 h 1075"/>
                  <a:gd name="T8" fmla="*/ 190 w 1076"/>
                  <a:gd name="T9" fmla="*/ 885 h 1075"/>
                  <a:gd name="T10" fmla="*/ 46 w 1076"/>
                  <a:gd name="T11" fmla="*/ 538 h 1075"/>
                  <a:gd name="T12" fmla="*/ 190 w 1076"/>
                  <a:gd name="T13" fmla="*/ 190 h 1075"/>
                  <a:gd name="T14" fmla="*/ 538 w 1076"/>
                  <a:gd name="T15" fmla="*/ 46 h 1075"/>
                  <a:gd name="T16" fmla="*/ 886 w 1076"/>
                  <a:gd name="T17" fmla="*/ 190 h 1075"/>
                  <a:gd name="T18" fmla="*/ 1030 w 1076"/>
                  <a:gd name="T19" fmla="*/ 538 h 1075"/>
                  <a:gd name="T20" fmla="*/ 1053 w 1076"/>
                  <a:gd name="T21" fmla="*/ 538 h 1075"/>
                  <a:gd name="T22" fmla="*/ 1076 w 1076"/>
                  <a:gd name="T23" fmla="*/ 538 h 1075"/>
                  <a:gd name="T24" fmla="*/ 918 w 1076"/>
                  <a:gd name="T25" fmla="*/ 157 h 1075"/>
                  <a:gd name="T26" fmla="*/ 538 w 1076"/>
                  <a:gd name="T27" fmla="*/ 0 h 1075"/>
                  <a:gd name="T28" fmla="*/ 158 w 1076"/>
                  <a:gd name="T29" fmla="*/ 157 h 1075"/>
                  <a:gd name="T30" fmla="*/ 0 w 1076"/>
                  <a:gd name="T31" fmla="*/ 538 h 1075"/>
                  <a:gd name="T32" fmla="*/ 158 w 1076"/>
                  <a:gd name="T33" fmla="*/ 918 h 1075"/>
                  <a:gd name="T34" fmla="*/ 538 w 1076"/>
                  <a:gd name="T35" fmla="*/ 1075 h 1075"/>
                  <a:gd name="T36" fmla="*/ 918 w 1076"/>
                  <a:gd name="T37" fmla="*/ 918 h 1075"/>
                  <a:gd name="T38" fmla="*/ 1076 w 1076"/>
                  <a:gd name="T39" fmla="*/ 538 h 1075"/>
                  <a:gd name="T40" fmla="*/ 1053 w 1076"/>
                  <a:gd name="T41" fmla="*/ 538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76" h="1075">
                    <a:moveTo>
                      <a:pt x="1053" y="538"/>
                    </a:moveTo>
                    <a:cubicBezTo>
                      <a:pt x="1030" y="538"/>
                      <a:pt x="1030" y="538"/>
                      <a:pt x="1030" y="538"/>
                    </a:cubicBezTo>
                    <a:cubicBezTo>
                      <a:pt x="1030" y="673"/>
                      <a:pt x="975" y="796"/>
                      <a:pt x="886" y="885"/>
                    </a:cubicBezTo>
                    <a:cubicBezTo>
                      <a:pt x="797" y="974"/>
                      <a:pt x="674" y="1029"/>
                      <a:pt x="538" y="1029"/>
                    </a:cubicBezTo>
                    <a:cubicBezTo>
                      <a:pt x="402" y="1029"/>
                      <a:pt x="279" y="974"/>
                      <a:pt x="190" y="885"/>
                    </a:cubicBezTo>
                    <a:cubicBezTo>
                      <a:pt x="101" y="796"/>
                      <a:pt x="46" y="673"/>
                      <a:pt x="46" y="538"/>
                    </a:cubicBezTo>
                    <a:cubicBezTo>
                      <a:pt x="46" y="402"/>
                      <a:pt x="101" y="279"/>
                      <a:pt x="190" y="190"/>
                    </a:cubicBezTo>
                    <a:cubicBezTo>
                      <a:pt x="279" y="101"/>
                      <a:pt x="402" y="46"/>
                      <a:pt x="538" y="46"/>
                    </a:cubicBezTo>
                    <a:cubicBezTo>
                      <a:pt x="674" y="46"/>
                      <a:pt x="797" y="101"/>
                      <a:pt x="886" y="190"/>
                    </a:cubicBezTo>
                    <a:cubicBezTo>
                      <a:pt x="975" y="279"/>
                      <a:pt x="1030" y="402"/>
                      <a:pt x="1030" y="538"/>
                    </a:cubicBezTo>
                    <a:cubicBezTo>
                      <a:pt x="1053" y="538"/>
                      <a:pt x="1053" y="538"/>
                      <a:pt x="1053" y="538"/>
                    </a:cubicBezTo>
                    <a:cubicBezTo>
                      <a:pt x="1076" y="538"/>
                      <a:pt x="1076" y="538"/>
                      <a:pt x="1076" y="538"/>
                    </a:cubicBezTo>
                    <a:cubicBezTo>
                      <a:pt x="1076" y="389"/>
                      <a:pt x="1016" y="255"/>
                      <a:pt x="918" y="157"/>
                    </a:cubicBezTo>
                    <a:cubicBezTo>
                      <a:pt x="821" y="60"/>
                      <a:pt x="687" y="0"/>
                      <a:pt x="538" y="0"/>
                    </a:cubicBezTo>
                    <a:cubicBezTo>
                      <a:pt x="390" y="0"/>
                      <a:pt x="255" y="60"/>
                      <a:pt x="158" y="157"/>
                    </a:cubicBezTo>
                    <a:cubicBezTo>
                      <a:pt x="61" y="255"/>
                      <a:pt x="0" y="389"/>
                      <a:pt x="0" y="538"/>
                    </a:cubicBezTo>
                    <a:cubicBezTo>
                      <a:pt x="0" y="686"/>
                      <a:pt x="61" y="821"/>
                      <a:pt x="158" y="918"/>
                    </a:cubicBezTo>
                    <a:cubicBezTo>
                      <a:pt x="255" y="1015"/>
                      <a:pt x="390" y="1075"/>
                      <a:pt x="538" y="1075"/>
                    </a:cubicBezTo>
                    <a:cubicBezTo>
                      <a:pt x="687" y="1075"/>
                      <a:pt x="821" y="1015"/>
                      <a:pt x="918" y="918"/>
                    </a:cubicBezTo>
                    <a:cubicBezTo>
                      <a:pt x="1016" y="821"/>
                      <a:pt x="1076" y="686"/>
                      <a:pt x="1076" y="538"/>
                    </a:cubicBezTo>
                    <a:lnTo>
                      <a:pt x="1053" y="53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9"/>
              <p:cNvSpPr>
                <a:spLocks/>
              </p:cNvSpPr>
              <p:nvPr/>
            </p:nvSpPr>
            <p:spPr bwMode="auto">
              <a:xfrm>
                <a:off x="1822633" y="4719742"/>
                <a:ext cx="588053" cy="588053"/>
              </a:xfrm>
              <a:custGeom>
                <a:avLst/>
                <a:gdLst>
                  <a:gd name="T0" fmla="*/ 64 w 885"/>
                  <a:gd name="T1" fmla="*/ 885 h 885"/>
                  <a:gd name="T2" fmla="*/ 0 w 885"/>
                  <a:gd name="T3" fmla="*/ 821 h 885"/>
                  <a:gd name="T4" fmla="*/ 821 w 885"/>
                  <a:gd name="T5" fmla="*/ 0 h 885"/>
                  <a:gd name="T6" fmla="*/ 885 w 885"/>
                  <a:gd name="T7" fmla="*/ 64 h 885"/>
                  <a:gd name="T8" fmla="*/ 64 w 885"/>
                  <a:gd name="T9" fmla="*/ 885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5" h="885">
                    <a:moveTo>
                      <a:pt x="64" y="885"/>
                    </a:moveTo>
                    <a:lnTo>
                      <a:pt x="0" y="821"/>
                    </a:lnTo>
                    <a:lnTo>
                      <a:pt x="821" y="0"/>
                    </a:lnTo>
                    <a:lnTo>
                      <a:pt x="885" y="64"/>
                    </a:lnTo>
                    <a:lnTo>
                      <a:pt x="64" y="88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00"/>
              <p:cNvSpPr>
                <a:spLocks/>
              </p:cNvSpPr>
              <p:nvPr/>
            </p:nvSpPr>
            <p:spPr bwMode="auto">
              <a:xfrm>
                <a:off x="1770804" y="5210118"/>
                <a:ext cx="149504" cy="149504"/>
              </a:xfrm>
              <a:custGeom>
                <a:avLst/>
                <a:gdLst>
                  <a:gd name="T0" fmla="*/ 17 w 95"/>
                  <a:gd name="T1" fmla="*/ 17 h 95"/>
                  <a:gd name="T2" fmla="*/ 17 w 95"/>
                  <a:gd name="T3" fmla="*/ 78 h 95"/>
                  <a:gd name="T4" fmla="*/ 79 w 95"/>
                  <a:gd name="T5" fmla="*/ 78 h 95"/>
                  <a:gd name="T6" fmla="*/ 79 w 95"/>
                  <a:gd name="T7" fmla="*/ 17 h 95"/>
                  <a:gd name="T8" fmla="*/ 17 w 95"/>
                  <a:gd name="T9" fmla="*/ 1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5">
                    <a:moveTo>
                      <a:pt x="17" y="17"/>
                    </a:moveTo>
                    <a:cubicBezTo>
                      <a:pt x="0" y="33"/>
                      <a:pt x="0" y="61"/>
                      <a:pt x="17" y="78"/>
                    </a:cubicBezTo>
                    <a:cubicBezTo>
                      <a:pt x="34" y="95"/>
                      <a:pt x="62" y="95"/>
                      <a:pt x="79" y="78"/>
                    </a:cubicBezTo>
                    <a:cubicBezTo>
                      <a:pt x="95" y="61"/>
                      <a:pt x="95" y="33"/>
                      <a:pt x="79" y="17"/>
                    </a:cubicBezTo>
                    <a:cubicBezTo>
                      <a:pt x="62" y="0"/>
                      <a:pt x="34" y="0"/>
                      <a:pt x="17" y="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8836793" y="3259063"/>
              <a:ext cx="31755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483449">
                <a:spcBef>
                  <a:spcPct val="0"/>
                </a:spcBef>
                <a:defRPr/>
              </a:pPr>
              <a:r>
                <a:rPr lang="en-US" sz="6000" b="1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  <a:sym typeface="Lato Black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228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>
            <a:spLocks/>
          </p:cNvSpPr>
          <p:nvPr/>
        </p:nvSpPr>
        <p:spPr bwMode="auto">
          <a:xfrm>
            <a:off x="854465" y="554021"/>
            <a:ext cx="481381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900" kern="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What Current Players Are Doing</a:t>
            </a:r>
          </a:p>
        </p:txBody>
      </p:sp>
      <p:sp>
        <p:nvSpPr>
          <p:cNvPr id="48" name="Rectangle 2"/>
          <p:cNvSpPr>
            <a:spLocks/>
          </p:cNvSpPr>
          <p:nvPr/>
        </p:nvSpPr>
        <p:spPr bwMode="auto">
          <a:xfrm>
            <a:off x="887091" y="395636"/>
            <a:ext cx="19059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000" kern="0" spc="20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Montserrat-Regular" charset="0"/>
              </a:rPr>
              <a:t>ONLINE VIDEO PLATFORM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713" y="1102475"/>
            <a:ext cx="531827" cy="28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01713" y="1940816"/>
            <a:ext cx="402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How are current players performing in the industry?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82039" y="2490653"/>
            <a:ext cx="3705428" cy="2949277"/>
            <a:chOff x="854465" y="2026135"/>
            <a:chExt cx="6370323" cy="4143375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161545" y="2026135"/>
              <a:ext cx="0" cy="414337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4465" y="4006382"/>
              <a:ext cx="6370323" cy="1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1944907" y="2109083"/>
            <a:ext cx="12251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LOW STREAMING SPEED 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 rot="16200000">
            <a:off x="694942" y="2661210"/>
            <a:ext cx="12272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HIGH LEVEL OF </a:t>
            </a:r>
          </a:p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LOCAL CONTENT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062197" y="2109083"/>
            <a:ext cx="12977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HIGH STREAMING SPEED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597962" y="4630507"/>
            <a:ext cx="14193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LOW LEVEL OF </a:t>
            </a:r>
          </a:p>
          <a:p>
            <a:pPr algn="ctr"/>
            <a:r>
              <a:rPr lang="en-US" sz="105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ea typeface="Lato" panose="020F0502020204030203" pitchFamily="34" charset="0"/>
                <a:cs typeface="Lato" panose="020F0502020204030203" pitchFamily="34" charset="0"/>
              </a:rPr>
              <a:t>LOCAL CONTENT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15947" y="2679583"/>
            <a:ext cx="853119" cy="683356"/>
            <a:chOff x="1430970" y="2611090"/>
            <a:chExt cx="1060917" cy="849804"/>
          </a:xfrm>
        </p:grpSpPr>
        <p:sp>
          <p:nvSpPr>
            <p:cNvPr id="99" name="Oval 98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rgbClr val="20A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701895" y="3095032"/>
            <a:ext cx="853119" cy="683356"/>
            <a:chOff x="1430970" y="2611090"/>
            <a:chExt cx="1060917" cy="849804"/>
          </a:xfrm>
        </p:grpSpPr>
        <p:sp>
          <p:nvSpPr>
            <p:cNvPr id="101" name="Oval 100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317022" y="4276207"/>
            <a:ext cx="853119" cy="683356"/>
            <a:chOff x="1430970" y="2611090"/>
            <a:chExt cx="1060917" cy="849804"/>
          </a:xfrm>
        </p:grpSpPr>
        <p:sp>
          <p:nvSpPr>
            <p:cNvPr id="104" name="Oval 103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98983" y="4511561"/>
            <a:ext cx="853119" cy="683356"/>
            <a:chOff x="1430970" y="2611090"/>
            <a:chExt cx="1060917" cy="849804"/>
          </a:xfrm>
        </p:grpSpPr>
        <p:sp>
          <p:nvSpPr>
            <p:cNvPr id="107" name="Oval 106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rgbClr val="F9B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606216" y="4095792"/>
            <a:ext cx="853119" cy="683356"/>
            <a:chOff x="1430970" y="2611090"/>
            <a:chExt cx="1060917" cy="849804"/>
          </a:xfrm>
        </p:grpSpPr>
        <p:sp>
          <p:nvSpPr>
            <p:cNvPr id="110" name="Oval 109"/>
            <p:cNvSpPr/>
            <p:nvPr/>
          </p:nvSpPr>
          <p:spPr>
            <a:xfrm>
              <a:off x="1536526" y="2611090"/>
              <a:ext cx="849804" cy="8498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430970" y="2834675"/>
              <a:ext cx="1060917" cy="51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Competitor </a:t>
              </a:r>
            </a:p>
            <a:p>
              <a:pPr lvl="0" algn="ctr">
                <a:defRPr/>
              </a:pPr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31948" y="2859375"/>
            <a:ext cx="3375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Provide insights about the current competitors in the industry.</a:t>
            </a:r>
          </a:p>
        </p:txBody>
      </p:sp>
      <p:sp>
        <p:nvSpPr>
          <p:cNvPr id="74" name="TextBox 73"/>
          <p:cNvSpPr txBox="1"/>
          <p:nvPr/>
        </p:nvSpPr>
        <p:spPr>
          <a:xfrm flipH="1">
            <a:off x="6671551" y="4245356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1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6671551" y="4539261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2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486771" y="4292149"/>
            <a:ext cx="184781" cy="184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flipH="1">
            <a:off x="8167368" y="4245387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3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86769" y="4587433"/>
            <a:ext cx="184781" cy="1847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973406" y="4304626"/>
            <a:ext cx="184781" cy="184781"/>
          </a:xfrm>
          <a:prstGeom prst="rect">
            <a:avLst/>
          </a:prstGeom>
          <a:solidFill>
            <a:srgbClr val="F95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 flipH="1">
            <a:off x="8176546" y="4534292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4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973406" y="4598673"/>
            <a:ext cx="184781" cy="1847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6388013" y="5044442"/>
            <a:ext cx="726949" cy="387195"/>
            <a:chOff x="6636378" y="4400829"/>
            <a:chExt cx="1088633" cy="579839"/>
          </a:xfrm>
        </p:grpSpPr>
        <p:sp>
          <p:nvSpPr>
            <p:cNvPr id="87" name="Rounded Rectangle 86"/>
            <p:cNvSpPr/>
            <p:nvPr/>
          </p:nvSpPr>
          <p:spPr>
            <a:xfrm rot="5400000">
              <a:off x="6890775" y="4146432"/>
              <a:ext cx="579839" cy="108863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06648" y="4460293"/>
              <a:ext cx="747054" cy="46090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lang="id-ID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0%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28662" y="5044442"/>
            <a:ext cx="726948" cy="387194"/>
            <a:chOff x="7507310" y="4484303"/>
            <a:chExt cx="899697" cy="479205"/>
          </a:xfrm>
        </p:grpSpPr>
        <p:sp>
          <p:nvSpPr>
            <p:cNvPr id="83" name="Rounded Rectangle 82"/>
            <p:cNvSpPr/>
            <p:nvPr/>
          </p:nvSpPr>
          <p:spPr>
            <a:xfrm rot="5400000">
              <a:off x="7717556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617550" y="4533445"/>
              <a:ext cx="682869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23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070462" y="5044442"/>
            <a:ext cx="726948" cy="387194"/>
            <a:chOff x="8555603" y="4484304"/>
            <a:chExt cx="899697" cy="479205"/>
          </a:xfrm>
        </p:grpSpPr>
        <p:sp>
          <p:nvSpPr>
            <p:cNvPr id="84" name="Rounded Rectangle 83"/>
            <p:cNvSpPr/>
            <p:nvPr/>
          </p:nvSpPr>
          <p:spPr>
            <a:xfrm rot="5400000">
              <a:off x="8765849" y="4274058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rgbClr val="F95B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 dirty="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662886" y="4533444"/>
              <a:ext cx="682869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912261" y="5052736"/>
            <a:ext cx="726948" cy="387194"/>
            <a:chOff x="9603031" y="4484303"/>
            <a:chExt cx="899697" cy="479205"/>
          </a:xfrm>
        </p:grpSpPr>
        <p:sp>
          <p:nvSpPr>
            <p:cNvPr id="85" name="Rounded Rectangle 84"/>
            <p:cNvSpPr/>
            <p:nvPr/>
          </p:nvSpPr>
          <p:spPr>
            <a:xfrm rot="5400000">
              <a:off x="9813277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9712574" y="4533445"/>
              <a:ext cx="682869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cxnSp>
        <p:nvCxnSpPr>
          <p:cNvPr id="92" name="Straight Connector 91"/>
          <p:cNvCxnSpPr/>
          <p:nvPr/>
        </p:nvCxnSpPr>
        <p:spPr>
          <a:xfrm>
            <a:off x="6421022" y="3773021"/>
            <a:ext cx="4061259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393435" y="3879933"/>
            <a:ext cx="3482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MARKET SHARE</a:t>
            </a:r>
          </a:p>
        </p:txBody>
      </p:sp>
      <p:sp>
        <p:nvSpPr>
          <p:cNvPr id="94" name="TextBox 93"/>
          <p:cNvSpPr txBox="1"/>
          <p:nvPr/>
        </p:nvSpPr>
        <p:spPr>
          <a:xfrm flipH="1">
            <a:off x="9570746" y="4245387"/>
            <a:ext cx="17177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Competitor 5</a:t>
            </a:r>
            <a:endParaRPr lang="id-ID" sz="1100" dirty="0">
              <a:solidFill>
                <a:schemeClr val="tx1">
                  <a:lumMod val="75000"/>
                </a:schemeClr>
              </a:solidFill>
              <a:latin typeface="Calibri Light" panose="020F03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9376784" y="4304626"/>
            <a:ext cx="184781" cy="184781"/>
          </a:xfrm>
          <a:prstGeom prst="rect">
            <a:avLst/>
          </a:prstGeom>
          <a:solidFill>
            <a:srgbClr val="6B7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33F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9755333" y="5044442"/>
            <a:ext cx="726948" cy="387194"/>
            <a:chOff x="9603031" y="4484303"/>
            <a:chExt cx="899697" cy="479205"/>
          </a:xfrm>
        </p:grpSpPr>
        <p:sp>
          <p:nvSpPr>
            <p:cNvPr id="126" name="Rounded Rectangle 125"/>
            <p:cNvSpPr/>
            <p:nvPr/>
          </p:nvSpPr>
          <p:spPr>
            <a:xfrm rot="5400000">
              <a:off x="9813277" y="4274057"/>
              <a:ext cx="479205" cy="899697"/>
            </a:xfrm>
            <a:prstGeom prst="roundRect">
              <a:avLst>
                <a:gd name="adj" fmla="val 50000"/>
              </a:avLst>
            </a:prstGeom>
            <a:solidFill>
              <a:srgbClr val="6B71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 b="1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9776060" y="4533445"/>
              <a:ext cx="555898" cy="38091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r>
                <a:rPr lang="id-ID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3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4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9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9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5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9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9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0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0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5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0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0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0" presetID="2" presetClass="entr" presetSubtype="8" fill="hold" nodeType="after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1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/>
          <p:bldP spid="67" grpId="0"/>
          <p:bldP spid="68" grpId="0"/>
          <p:bldP spid="69" grpId="0"/>
          <p:bldP spid="70" grpId="0"/>
          <p:bldP spid="45" grpId="0"/>
          <p:bldP spid="74" grpId="0"/>
          <p:bldP spid="75" grpId="0"/>
          <p:bldP spid="76" grpId="0" animBg="1"/>
          <p:bldP spid="77" grpId="0"/>
          <p:bldP spid="78" grpId="0" animBg="1"/>
          <p:bldP spid="80" grpId="0" animBg="1"/>
          <p:bldP spid="81" grpId="0"/>
          <p:bldP spid="82" grpId="0" animBg="1"/>
          <p:bldP spid="93" grpId="0"/>
          <p:bldP spid="94" grpId="0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/>
          <p:bldP spid="67" grpId="0"/>
          <p:bldP spid="68" grpId="0"/>
          <p:bldP spid="69" grpId="0"/>
          <p:bldP spid="70" grpId="0"/>
          <p:bldP spid="45" grpId="0"/>
          <p:bldP spid="74" grpId="0"/>
          <p:bldP spid="75" grpId="0"/>
          <p:bldP spid="76" grpId="0" animBg="1"/>
          <p:bldP spid="77" grpId="0"/>
          <p:bldP spid="78" grpId="0" animBg="1"/>
          <p:bldP spid="80" grpId="0" animBg="1"/>
          <p:bldP spid="81" grpId="0"/>
          <p:bldP spid="82" grpId="0" animBg="1"/>
          <p:bldP spid="93" grpId="0"/>
          <p:bldP spid="94" grpId="0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>
            <a:spLocks/>
          </p:cNvSpPr>
          <p:nvPr/>
        </p:nvSpPr>
        <p:spPr bwMode="auto">
          <a:xfrm>
            <a:off x="854465" y="554021"/>
            <a:ext cx="389048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900" kern="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Where Our Idea Comes In</a:t>
            </a:r>
          </a:p>
        </p:txBody>
      </p:sp>
      <p:sp>
        <p:nvSpPr>
          <p:cNvPr id="48" name="Rectangle 2"/>
          <p:cNvSpPr>
            <a:spLocks/>
          </p:cNvSpPr>
          <p:nvPr/>
        </p:nvSpPr>
        <p:spPr bwMode="auto">
          <a:xfrm>
            <a:off x="887091" y="395636"/>
            <a:ext cx="19059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000" kern="0" spc="20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Montserrat-Regular" charset="0"/>
              </a:rPr>
              <a:t>ONLINE VIDEO PLATFORM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713" y="1102475"/>
            <a:ext cx="531827" cy="28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Trapezoid 118"/>
          <p:cNvSpPr/>
          <p:nvPr/>
        </p:nvSpPr>
        <p:spPr>
          <a:xfrm>
            <a:off x="6098205" y="3675231"/>
            <a:ext cx="3216315" cy="1230144"/>
          </a:xfrm>
          <a:prstGeom prst="trapezoid">
            <a:avLst>
              <a:gd name="adj" fmla="val 65153"/>
            </a:avLst>
          </a:prstGeom>
          <a:solidFill>
            <a:schemeClr val="accent6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2" name="Isosceles Triangle 121"/>
          <p:cNvSpPr/>
          <p:nvPr/>
        </p:nvSpPr>
        <p:spPr>
          <a:xfrm>
            <a:off x="3628127" y="2390009"/>
            <a:ext cx="1576301" cy="1215841"/>
          </a:xfrm>
          <a:prstGeom prst="triangle">
            <a:avLst/>
          </a:prstGeom>
          <a:noFill/>
          <a:ln w="19050" cap="flat" cmpd="sng" algn="ctr">
            <a:solidFill>
              <a:srgbClr val="20A9CA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799709" y="3675231"/>
            <a:ext cx="3216315" cy="1230144"/>
            <a:chOff x="2799709" y="3675231"/>
            <a:chExt cx="3216315" cy="1230144"/>
          </a:xfrm>
        </p:grpSpPr>
        <p:sp>
          <p:nvSpPr>
            <p:cNvPr id="120" name="Trapezoid 119"/>
            <p:cNvSpPr/>
            <p:nvPr/>
          </p:nvSpPr>
          <p:spPr>
            <a:xfrm>
              <a:off x="2799709" y="3675231"/>
              <a:ext cx="3216315" cy="1230144"/>
            </a:xfrm>
            <a:prstGeom prst="trapezoid">
              <a:avLst>
                <a:gd name="adj" fmla="val 65153"/>
              </a:avLst>
            </a:pr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484480" y="3894385"/>
              <a:ext cx="1863598" cy="615533"/>
            </a:xfrm>
            <a:prstGeom prst="rect">
              <a:avLst/>
            </a:prstGeom>
          </p:spPr>
          <p:txBody>
            <a:bodyPr wrap="square" lIns="121899" tIns="60950" rIns="121899" bIns="60950">
              <a:spAutoFit/>
            </a:bodyPr>
            <a:lstStyle/>
            <a:p>
              <a:pPr algn="ctr" defTabSz="457200"/>
              <a:r>
                <a:rPr lang="en-US" sz="16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CURRENT VIDEO PLATFORMS</a:t>
              </a:r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6774563" y="3884695"/>
            <a:ext cx="1863598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 defTabSz="457200"/>
            <a:r>
              <a:rPr lang="en-US" sz="1600" b="1" kern="0" dirty="0">
                <a:solidFill>
                  <a:schemeClr val="bg1"/>
                </a:solidFill>
                <a:latin typeface="Calibri" panose="020F050202020403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CURRENT VIDEO PLATFORMS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918775" y="2426553"/>
            <a:ext cx="1576301" cy="1215841"/>
            <a:chOff x="6918775" y="2426553"/>
            <a:chExt cx="1576301" cy="1215841"/>
          </a:xfrm>
        </p:grpSpPr>
        <p:sp>
          <p:nvSpPr>
            <p:cNvPr id="121" name="Isosceles Triangle 120"/>
            <p:cNvSpPr/>
            <p:nvPr/>
          </p:nvSpPr>
          <p:spPr>
            <a:xfrm>
              <a:off x="6918775" y="2426553"/>
              <a:ext cx="1576301" cy="1215841"/>
            </a:xfrm>
            <a:prstGeom prst="triangle">
              <a:avLst/>
            </a:prstGeom>
            <a:solidFill>
              <a:schemeClr val="accent2"/>
            </a:solidFill>
            <a:ln w="28575" cap="flat" cmpd="sng" algn="ctr">
              <a:noFill/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165374" y="2968193"/>
              <a:ext cx="1081977" cy="615533"/>
            </a:xfrm>
            <a:prstGeom prst="rect">
              <a:avLst/>
            </a:prstGeom>
          </p:spPr>
          <p:txBody>
            <a:bodyPr wrap="square" lIns="121899" tIns="60950" rIns="121899" bIns="60950">
              <a:spAutoFit/>
            </a:bodyPr>
            <a:lstStyle/>
            <a:p>
              <a:pPr algn="ctr" defTabSz="457200"/>
              <a:r>
                <a:rPr lang="en-US" sz="16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OUR </a:t>
              </a:r>
            </a:p>
            <a:p>
              <a:pPr algn="ctr" defTabSz="457200"/>
              <a:r>
                <a:rPr lang="en-US" sz="16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IDEA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73322" y="2652983"/>
            <a:ext cx="2147341" cy="693964"/>
            <a:chOff x="5073322" y="2652983"/>
            <a:chExt cx="2147341" cy="693964"/>
          </a:xfrm>
        </p:grpSpPr>
        <p:sp>
          <p:nvSpPr>
            <p:cNvPr id="123" name="Rectangle 122"/>
            <p:cNvSpPr/>
            <p:nvPr/>
          </p:nvSpPr>
          <p:spPr>
            <a:xfrm>
              <a:off x="5073322" y="2652983"/>
              <a:ext cx="2147341" cy="615533"/>
            </a:xfrm>
            <a:prstGeom prst="rect">
              <a:avLst/>
            </a:prstGeom>
          </p:spPr>
          <p:txBody>
            <a:bodyPr wrap="none" lIns="121899" tIns="60950" rIns="121899" bIns="60950">
              <a:spAutoFit/>
            </a:bodyPr>
            <a:lstStyle/>
            <a:p>
              <a:pPr algn="ctr" defTabSz="457200"/>
              <a:r>
                <a:rPr lang="en-US" sz="1600" b="1" kern="0" dirty="0">
                  <a:solidFill>
                    <a:schemeClr val="accent6"/>
                  </a:solidFill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OPPORTUNITY TO FILL</a:t>
              </a:r>
            </a:p>
            <a:p>
              <a:pPr algn="ctr" defTabSz="457200"/>
              <a:r>
                <a:rPr lang="en-US" sz="1600" b="1" kern="0" dirty="0">
                  <a:solidFill>
                    <a:schemeClr val="accent6"/>
                  </a:solidFill>
                  <a:latin typeface="Calibri" panose="020F050202020403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MARKET GAP</a:t>
              </a:r>
            </a:p>
          </p:txBody>
        </p:sp>
        <p:cxnSp>
          <p:nvCxnSpPr>
            <p:cNvPr id="114" name="Straight Arrow Connector 113"/>
            <p:cNvCxnSpPr/>
            <p:nvPr/>
          </p:nvCxnSpPr>
          <p:spPr>
            <a:xfrm>
              <a:off x="5473865" y="3346947"/>
              <a:ext cx="1346254" cy="0"/>
            </a:xfrm>
            <a:prstGeom prst="straightConnector1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55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>
            <a:spLocks/>
          </p:cNvSpPr>
          <p:nvPr/>
        </p:nvSpPr>
        <p:spPr bwMode="auto">
          <a:xfrm>
            <a:off x="854465" y="554021"/>
            <a:ext cx="693619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2900" kern="0" dirty="0">
                <a:solidFill>
                  <a:schemeClr val="tx2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Bebas Neue" charset="0"/>
              </a:rPr>
              <a:t>How Our Idea is Going to Disrupt The Industry</a:t>
            </a:r>
          </a:p>
        </p:txBody>
      </p:sp>
      <p:sp>
        <p:nvSpPr>
          <p:cNvPr id="48" name="Rectangle 2"/>
          <p:cNvSpPr>
            <a:spLocks/>
          </p:cNvSpPr>
          <p:nvPr/>
        </p:nvSpPr>
        <p:spPr bwMode="auto">
          <a:xfrm>
            <a:off x="887091" y="395636"/>
            <a:ext cx="19059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457200"/>
            <a:r>
              <a:rPr lang="en-US" sz="1000" kern="0" spc="200" dirty="0">
                <a:solidFill>
                  <a:sysClr val="windowText" lastClr="000000"/>
                </a:solidFill>
                <a:latin typeface="Calibri" panose="020F0502020204030204" pitchFamily="34" charset="0"/>
                <a:ea typeface="ＭＳ Ｐゴシック" charset="0"/>
                <a:cs typeface="Lato Regular"/>
                <a:sym typeface="Montserrat-Regular" charset="0"/>
              </a:rPr>
              <a:t>ONLINE VIDEO PLATFORM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74713" y="1102475"/>
            <a:ext cx="531827" cy="28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900" ker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6475" y="1381018"/>
            <a:ext cx="848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How does your idea solve the problems you have discussed earlier?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76212" y="2401364"/>
            <a:ext cx="5131530" cy="3286290"/>
            <a:chOff x="6139028" y="2312690"/>
            <a:chExt cx="5131530" cy="3286290"/>
          </a:xfrm>
        </p:grpSpPr>
        <p:grpSp>
          <p:nvGrpSpPr>
            <p:cNvPr id="5" name="Group 4"/>
            <p:cNvGrpSpPr/>
            <p:nvPr/>
          </p:nvGrpSpPr>
          <p:grpSpPr>
            <a:xfrm>
              <a:off x="6139028" y="2312690"/>
              <a:ext cx="5131530" cy="3286290"/>
              <a:chOff x="6178240" y="2544763"/>
              <a:chExt cx="5131530" cy="3286290"/>
            </a:xfrm>
          </p:grpSpPr>
          <p:grpSp>
            <p:nvGrpSpPr>
              <p:cNvPr id="6" name="Group 5"/>
              <p:cNvGrpSpPr>
                <a:grpSpLocks noChangeAspect="1"/>
              </p:cNvGrpSpPr>
              <p:nvPr/>
            </p:nvGrpSpPr>
            <p:grpSpPr>
              <a:xfrm>
                <a:off x="7275727" y="2544763"/>
                <a:ext cx="4034043" cy="3249848"/>
                <a:chOff x="4300539" y="1984376"/>
                <a:chExt cx="3589338" cy="2890838"/>
              </a:xfrm>
            </p:grpSpPr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>
                  <a:off x="4300539" y="1984376"/>
                  <a:ext cx="3589338" cy="2170113"/>
                </a:xfrm>
                <a:custGeom>
                  <a:avLst/>
                  <a:gdLst>
                    <a:gd name="T0" fmla="*/ 2537 w 2537"/>
                    <a:gd name="T1" fmla="*/ 1533 h 1533"/>
                    <a:gd name="T2" fmla="*/ 2537 w 2537"/>
                    <a:gd name="T3" fmla="*/ 71 h 1533"/>
                    <a:gd name="T4" fmla="*/ 2467 w 2537"/>
                    <a:gd name="T5" fmla="*/ 0 h 1533"/>
                    <a:gd name="T6" fmla="*/ 71 w 2537"/>
                    <a:gd name="T7" fmla="*/ 0 h 1533"/>
                    <a:gd name="T8" fmla="*/ 0 w 2537"/>
                    <a:gd name="T9" fmla="*/ 71 h 1533"/>
                    <a:gd name="T10" fmla="*/ 0 w 2537"/>
                    <a:gd name="T11" fmla="*/ 1533 h 1533"/>
                    <a:gd name="T12" fmla="*/ 2537 w 2537"/>
                    <a:gd name="T13" fmla="*/ 1533 h 1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37" h="1533">
                      <a:moveTo>
                        <a:pt x="2537" y="1533"/>
                      </a:moveTo>
                      <a:cubicBezTo>
                        <a:pt x="2537" y="71"/>
                        <a:pt x="2537" y="71"/>
                        <a:pt x="2537" y="71"/>
                      </a:cubicBezTo>
                      <a:cubicBezTo>
                        <a:pt x="2537" y="32"/>
                        <a:pt x="2506" y="0"/>
                        <a:pt x="2467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32" y="0"/>
                        <a:pt x="0" y="32"/>
                        <a:pt x="0" y="71"/>
                      </a:cubicBezTo>
                      <a:cubicBezTo>
                        <a:pt x="0" y="1533"/>
                        <a:pt x="0" y="1533"/>
                        <a:pt x="0" y="1533"/>
                      </a:cubicBezTo>
                      <a:lnTo>
                        <a:pt x="2537" y="1533"/>
                      </a:lnTo>
                      <a:close/>
                    </a:path>
                  </a:pathLst>
                </a:custGeom>
                <a:solidFill>
                  <a:srgbClr val="18181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19" name="Freeform 6"/>
                <p:cNvSpPr>
                  <a:spLocks noEditPoints="1"/>
                </p:cNvSpPr>
                <p:nvPr/>
              </p:nvSpPr>
              <p:spPr bwMode="auto">
                <a:xfrm>
                  <a:off x="4440239" y="2132014"/>
                  <a:ext cx="3309938" cy="1873250"/>
                </a:xfrm>
                <a:custGeom>
                  <a:avLst/>
                  <a:gdLst>
                    <a:gd name="T0" fmla="*/ 2075 w 2085"/>
                    <a:gd name="T1" fmla="*/ 10 h 1180"/>
                    <a:gd name="T2" fmla="*/ 2075 w 2085"/>
                    <a:gd name="T3" fmla="*/ 1170 h 1180"/>
                    <a:gd name="T4" fmla="*/ 10 w 2085"/>
                    <a:gd name="T5" fmla="*/ 1170 h 1180"/>
                    <a:gd name="T6" fmla="*/ 10 w 2085"/>
                    <a:gd name="T7" fmla="*/ 10 h 1180"/>
                    <a:gd name="T8" fmla="*/ 2075 w 2085"/>
                    <a:gd name="T9" fmla="*/ 10 h 1180"/>
                    <a:gd name="T10" fmla="*/ 2085 w 2085"/>
                    <a:gd name="T11" fmla="*/ 0 h 1180"/>
                    <a:gd name="T12" fmla="*/ 2075 w 2085"/>
                    <a:gd name="T13" fmla="*/ 0 h 1180"/>
                    <a:gd name="T14" fmla="*/ 10 w 2085"/>
                    <a:gd name="T15" fmla="*/ 0 h 1180"/>
                    <a:gd name="T16" fmla="*/ 0 w 2085"/>
                    <a:gd name="T17" fmla="*/ 0 h 1180"/>
                    <a:gd name="T18" fmla="*/ 0 w 2085"/>
                    <a:gd name="T19" fmla="*/ 10 h 1180"/>
                    <a:gd name="T20" fmla="*/ 0 w 2085"/>
                    <a:gd name="T21" fmla="*/ 1170 h 1180"/>
                    <a:gd name="T22" fmla="*/ 0 w 2085"/>
                    <a:gd name="T23" fmla="*/ 1180 h 1180"/>
                    <a:gd name="T24" fmla="*/ 10 w 2085"/>
                    <a:gd name="T25" fmla="*/ 1180 h 1180"/>
                    <a:gd name="T26" fmla="*/ 2075 w 2085"/>
                    <a:gd name="T27" fmla="*/ 1180 h 1180"/>
                    <a:gd name="T28" fmla="*/ 2085 w 2085"/>
                    <a:gd name="T29" fmla="*/ 1180 h 1180"/>
                    <a:gd name="T30" fmla="*/ 2085 w 2085"/>
                    <a:gd name="T31" fmla="*/ 1170 h 1180"/>
                    <a:gd name="T32" fmla="*/ 2085 w 2085"/>
                    <a:gd name="T33" fmla="*/ 10 h 1180"/>
                    <a:gd name="T34" fmla="*/ 2085 w 2085"/>
                    <a:gd name="T35" fmla="*/ 0 h 1180"/>
                    <a:gd name="T36" fmla="*/ 2085 w 2085"/>
                    <a:gd name="T37" fmla="*/ 0 h 1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85" h="1180">
                      <a:moveTo>
                        <a:pt x="2075" y="10"/>
                      </a:moveTo>
                      <a:lnTo>
                        <a:pt x="2075" y="1170"/>
                      </a:lnTo>
                      <a:lnTo>
                        <a:pt x="10" y="1170"/>
                      </a:lnTo>
                      <a:lnTo>
                        <a:pt x="10" y="10"/>
                      </a:lnTo>
                      <a:lnTo>
                        <a:pt x="2075" y="10"/>
                      </a:lnTo>
                      <a:close/>
                      <a:moveTo>
                        <a:pt x="2085" y="0"/>
                      </a:moveTo>
                      <a:lnTo>
                        <a:pt x="2075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170"/>
                      </a:lnTo>
                      <a:lnTo>
                        <a:pt x="0" y="1180"/>
                      </a:lnTo>
                      <a:lnTo>
                        <a:pt x="10" y="1180"/>
                      </a:lnTo>
                      <a:lnTo>
                        <a:pt x="2075" y="1180"/>
                      </a:lnTo>
                      <a:lnTo>
                        <a:pt x="2085" y="1180"/>
                      </a:lnTo>
                      <a:lnTo>
                        <a:pt x="2085" y="1170"/>
                      </a:lnTo>
                      <a:lnTo>
                        <a:pt x="2085" y="10"/>
                      </a:lnTo>
                      <a:lnTo>
                        <a:pt x="2085" y="0"/>
                      </a:lnTo>
                      <a:lnTo>
                        <a:pt x="2085" y="0"/>
                      </a:lnTo>
                      <a:close/>
                    </a:path>
                  </a:pathLst>
                </a:custGeom>
                <a:solidFill>
                  <a:srgbClr val="0C0D1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20" name="Freeform 7"/>
                <p:cNvSpPr>
                  <a:spLocks noEditPoints="1"/>
                </p:cNvSpPr>
                <p:nvPr/>
              </p:nvSpPr>
              <p:spPr bwMode="auto">
                <a:xfrm>
                  <a:off x="4440239" y="2132014"/>
                  <a:ext cx="3309938" cy="1873250"/>
                </a:xfrm>
                <a:custGeom>
                  <a:avLst/>
                  <a:gdLst>
                    <a:gd name="T0" fmla="*/ 2075 w 2085"/>
                    <a:gd name="T1" fmla="*/ 10 h 1180"/>
                    <a:gd name="T2" fmla="*/ 2075 w 2085"/>
                    <a:gd name="T3" fmla="*/ 1170 h 1180"/>
                    <a:gd name="T4" fmla="*/ 10 w 2085"/>
                    <a:gd name="T5" fmla="*/ 1170 h 1180"/>
                    <a:gd name="T6" fmla="*/ 10 w 2085"/>
                    <a:gd name="T7" fmla="*/ 10 h 1180"/>
                    <a:gd name="T8" fmla="*/ 2075 w 2085"/>
                    <a:gd name="T9" fmla="*/ 10 h 1180"/>
                    <a:gd name="T10" fmla="*/ 2085 w 2085"/>
                    <a:gd name="T11" fmla="*/ 0 h 1180"/>
                    <a:gd name="T12" fmla="*/ 2075 w 2085"/>
                    <a:gd name="T13" fmla="*/ 0 h 1180"/>
                    <a:gd name="T14" fmla="*/ 10 w 2085"/>
                    <a:gd name="T15" fmla="*/ 0 h 1180"/>
                    <a:gd name="T16" fmla="*/ 0 w 2085"/>
                    <a:gd name="T17" fmla="*/ 0 h 1180"/>
                    <a:gd name="T18" fmla="*/ 0 w 2085"/>
                    <a:gd name="T19" fmla="*/ 10 h 1180"/>
                    <a:gd name="T20" fmla="*/ 0 w 2085"/>
                    <a:gd name="T21" fmla="*/ 1170 h 1180"/>
                    <a:gd name="T22" fmla="*/ 0 w 2085"/>
                    <a:gd name="T23" fmla="*/ 1180 h 1180"/>
                    <a:gd name="T24" fmla="*/ 10 w 2085"/>
                    <a:gd name="T25" fmla="*/ 1180 h 1180"/>
                    <a:gd name="T26" fmla="*/ 2075 w 2085"/>
                    <a:gd name="T27" fmla="*/ 1180 h 1180"/>
                    <a:gd name="T28" fmla="*/ 2085 w 2085"/>
                    <a:gd name="T29" fmla="*/ 1180 h 1180"/>
                    <a:gd name="T30" fmla="*/ 2085 w 2085"/>
                    <a:gd name="T31" fmla="*/ 1170 h 1180"/>
                    <a:gd name="T32" fmla="*/ 2085 w 2085"/>
                    <a:gd name="T33" fmla="*/ 10 h 1180"/>
                    <a:gd name="T34" fmla="*/ 2085 w 2085"/>
                    <a:gd name="T35" fmla="*/ 0 h 1180"/>
                    <a:gd name="T36" fmla="*/ 2085 w 2085"/>
                    <a:gd name="T37" fmla="*/ 0 h 1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085" h="1180">
                      <a:moveTo>
                        <a:pt x="2075" y="10"/>
                      </a:moveTo>
                      <a:lnTo>
                        <a:pt x="2075" y="1170"/>
                      </a:lnTo>
                      <a:lnTo>
                        <a:pt x="10" y="1170"/>
                      </a:lnTo>
                      <a:lnTo>
                        <a:pt x="10" y="10"/>
                      </a:lnTo>
                      <a:lnTo>
                        <a:pt x="2075" y="10"/>
                      </a:lnTo>
                      <a:moveTo>
                        <a:pt x="2085" y="0"/>
                      </a:moveTo>
                      <a:lnTo>
                        <a:pt x="2075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0" y="1170"/>
                      </a:lnTo>
                      <a:lnTo>
                        <a:pt x="0" y="1180"/>
                      </a:lnTo>
                      <a:lnTo>
                        <a:pt x="10" y="1180"/>
                      </a:lnTo>
                      <a:lnTo>
                        <a:pt x="2075" y="1180"/>
                      </a:lnTo>
                      <a:lnTo>
                        <a:pt x="2085" y="1180"/>
                      </a:lnTo>
                      <a:lnTo>
                        <a:pt x="2085" y="1170"/>
                      </a:lnTo>
                      <a:lnTo>
                        <a:pt x="2085" y="10"/>
                      </a:lnTo>
                      <a:lnTo>
                        <a:pt x="2085" y="0"/>
                      </a:lnTo>
                      <a:lnTo>
                        <a:pt x="208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21" name="Rectangle 8"/>
                <p:cNvSpPr>
                  <a:spLocks noChangeArrowheads="1"/>
                </p:cNvSpPr>
                <p:nvPr/>
              </p:nvSpPr>
              <p:spPr bwMode="auto">
                <a:xfrm>
                  <a:off x="4456114" y="2147889"/>
                  <a:ext cx="3278188" cy="1841500"/>
                </a:xfrm>
                <a:prstGeom prst="rect">
                  <a:avLst/>
                </a:prstGeom>
                <a:solidFill>
                  <a:srgbClr val="7E7E7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22" name="Freeform 9"/>
                <p:cNvSpPr>
                  <a:spLocks/>
                </p:cNvSpPr>
                <p:nvPr/>
              </p:nvSpPr>
              <p:spPr bwMode="auto">
                <a:xfrm>
                  <a:off x="5484814" y="4826001"/>
                  <a:ext cx="1208088" cy="49213"/>
                </a:xfrm>
                <a:custGeom>
                  <a:avLst/>
                  <a:gdLst>
                    <a:gd name="T0" fmla="*/ 852 w 854"/>
                    <a:gd name="T1" fmla="*/ 24 h 35"/>
                    <a:gd name="T2" fmla="*/ 478 w 854"/>
                    <a:gd name="T3" fmla="*/ 5 h 35"/>
                    <a:gd name="T4" fmla="*/ 478 w 854"/>
                    <a:gd name="T5" fmla="*/ 0 h 35"/>
                    <a:gd name="T6" fmla="*/ 427 w 854"/>
                    <a:gd name="T7" fmla="*/ 3 h 35"/>
                    <a:gd name="T8" fmla="*/ 375 w 854"/>
                    <a:gd name="T9" fmla="*/ 0 h 35"/>
                    <a:gd name="T10" fmla="*/ 375 w 854"/>
                    <a:gd name="T11" fmla="*/ 5 h 35"/>
                    <a:gd name="T12" fmla="*/ 1 w 854"/>
                    <a:gd name="T13" fmla="*/ 24 h 35"/>
                    <a:gd name="T14" fmla="*/ 24 w 854"/>
                    <a:gd name="T15" fmla="*/ 35 h 35"/>
                    <a:gd name="T16" fmla="*/ 375 w 854"/>
                    <a:gd name="T17" fmla="*/ 35 h 35"/>
                    <a:gd name="T18" fmla="*/ 478 w 854"/>
                    <a:gd name="T19" fmla="*/ 35 h 35"/>
                    <a:gd name="T20" fmla="*/ 829 w 854"/>
                    <a:gd name="T21" fmla="*/ 35 h 35"/>
                    <a:gd name="T22" fmla="*/ 852 w 854"/>
                    <a:gd name="T23" fmla="*/ 24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54" h="35">
                      <a:moveTo>
                        <a:pt x="852" y="24"/>
                      </a:moveTo>
                      <a:cubicBezTo>
                        <a:pt x="478" y="5"/>
                        <a:pt x="478" y="5"/>
                        <a:pt x="478" y="5"/>
                      </a:cubicBezTo>
                      <a:cubicBezTo>
                        <a:pt x="478" y="0"/>
                        <a:pt x="478" y="0"/>
                        <a:pt x="478" y="0"/>
                      </a:cubicBezTo>
                      <a:cubicBezTo>
                        <a:pt x="427" y="3"/>
                        <a:pt x="427" y="3"/>
                        <a:pt x="427" y="3"/>
                      </a:cubicBezTo>
                      <a:cubicBezTo>
                        <a:pt x="375" y="0"/>
                        <a:pt x="375" y="0"/>
                        <a:pt x="375" y="0"/>
                      </a:cubicBezTo>
                      <a:cubicBezTo>
                        <a:pt x="375" y="5"/>
                        <a:pt x="375" y="5"/>
                        <a:pt x="375" y="5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0" y="35"/>
                        <a:pt x="24" y="35"/>
                      </a:cubicBezTo>
                      <a:cubicBezTo>
                        <a:pt x="41" y="35"/>
                        <a:pt x="247" y="35"/>
                        <a:pt x="375" y="35"/>
                      </a:cubicBezTo>
                      <a:cubicBezTo>
                        <a:pt x="435" y="35"/>
                        <a:pt x="478" y="35"/>
                        <a:pt x="478" y="35"/>
                      </a:cubicBezTo>
                      <a:cubicBezTo>
                        <a:pt x="606" y="35"/>
                        <a:pt x="812" y="35"/>
                        <a:pt x="829" y="35"/>
                      </a:cubicBezTo>
                      <a:cubicBezTo>
                        <a:pt x="854" y="35"/>
                        <a:pt x="852" y="24"/>
                        <a:pt x="852" y="24"/>
                      </a:cubicBezTo>
                      <a:close/>
                    </a:path>
                  </a:pathLst>
                </a:custGeom>
                <a:solidFill>
                  <a:srgbClr val="18181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23" name="Freeform 10"/>
                <p:cNvSpPr>
                  <a:spLocks/>
                </p:cNvSpPr>
                <p:nvPr/>
              </p:nvSpPr>
              <p:spPr bwMode="auto">
                <a:xfrm>
                  <a:off x="5478464" y="4446589"/>
                  <a:ext cx="1219200" cy="417513"/>
                </a:xfrm>
                <a:custGeom>
                  <a:avLst/>
                  <a:gdLst>
                    <a:gd name="T0" fmla="*/ 790 w 861"/>
                    <a:gd name="T1" fmla="*/ 274 h 295"/>
                    <a:gd name="T2" fmla="*/ 738 w 861"/>
                    <a:gd name="T3" fmla="*/ 224 h 295"/>
                    <a:gd name="T4" fmla="*/ 714 w 861"/>
                    <a:gd name="T5" fmla="*/ 0 h 295"/>
                    <a:gd name="T6" fmla="*/ 431 w 861"/>
                    <a:gd name="T7" fmla="*/ 4 h 295"/>
                    <a:gd name="T8" fmla="*/ 147 w 861"/>
                    <a:gd name="T9" fmla="*/ 0 h 295"/>
                    <a:gd name="T10" fmla="*/ 124 w 861"/>
                    <a:gd name="T11" fmla="*/ 224 h 295"/>
                    <a:gd name="T12" fmla="*/ 72 w 861"/>
                    <a:gd name="T13" fmla="*/ 274 h 295"/>
                    <a:gd name="T14" fmla="*/ 0 w 861"/>
                    <a:gd name="T15" fmla="*/ 291 h 295"/>
                    <a:gd name="T16" fmla="*/ 0 w 861"/>
                    <a:gd name="T17" fmla="*/ 295 h 295"/>
                    <a:gd name="T18" fmla="*/ 379 w 861"/>
                    <a:gd name="T19" fmla="*/ 295 h 295"/>
                    <a:gd name="T20" fmla="*/ 482 w 861"/>
                    <a:gd name="T21" fmla="*/ 295 h 295"/>
                    <a:gd name="T22" fmla="*/ 861 w 861"/>
                    <a:gd name="T23" fmla="*/ 295 h 295"/>
                    <a:gd name="T24" fmla="*/ 861 w 861"/>
                    <a:gd name="T25" fmla="*/ 291 h 295"/>
                    <a:gd name="T26" fmla="*/ 790 w 861"/>
                    <a:gd name="T27" fmla="*/ 27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61" h="295">
                      <a:moveTo>
                        <a:pt x="790" y="274"/>
                      </a:moveTo>
                      <a:cubicBezTo>
                        <a:pt x="760" y="268"/>
                        <a:pt x="744" y="271"/>
                        <a:pt x="738" y="224"/>
                      </a:cubicBezTo>
                      <a:cubicBezTo>
                        <a:pt x="731" y="177"/>
                        <a:pt x="714" y="0"/>
                        <a:pt x="714" y="0"/>
                      </a:cubicBezTo>
                      <a:cubicBezTo>
                        <a:pt x="431" y="4"/>
                        <a:pt x="431" y="4"/>
                        <a:pt x="431" y="4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47" y="0"/>
                        <a:pt x="130" y="177"/>
                        <a:pt x="124" y="224"/>
                      </a:cubicBezTo>
                      <a:cubicBezTo>
                        <a:pt x="117" y="271"/>
                        <a:pt x="102" y="268"/>
                        <a:pt x="72" y="274"/>
                      </a:cubicBezTo>
                      <a:cubicBezTo>
                        <a:pt x="42" y="280"/>
                        <a:pt x="0" y="287"/>
                        <a:pt x="0" y="291"/>
                      </a:cubicBezTo>
                      <a:cubicBezTo>
                        <a:pt x="0" y="295"/>
                        <a:pt x="0" y="295"/>
                        <a:pt x="0" y="295"/>
                      </a:cubicBezTo>
                      <a:cubicBezTo>
                        <a:pt x="379" y="295"/>
                        <a:pt x="379" y="295"/>
                        <a:pt x="379" y="295"/>
                      </a:cubicBezTo>
                      <a:cubicBezTo>
                        <a:pt x="482" y="295"/>
                        <a:pt x="482" y="295"/>
                        <a:pt x="482" y="295"/>
                      </a:cubicBezTo>
                      <a:cubicBezTo>
                        <a:pt x="861" y="295"/>
                        <a:pt x="861" y="295"/>
                        <a:pt x="861" y="295"/>
                      </a:cubicBezTo>
                      <a:cubicBezTo>
                        <a:pt x="861" y="295"/>
                        <a:pt x="861" y="295"/>
                        <a:pt x="861" y="291"/>
                      </a:cubicBezTo>
                      <a:cubicBezTo>
                        <a:pt x="861" y="287"/>
                        <a:pt x="820" y="280"/>
                        <a:pt x="790" y="274"/>
                      </a:cubicBezTo>
                      <a:close/>
                    </a:path>
                  </a:pathLst>
                </a:custGeom>
                <a:solidFill>
                  <a:srgbClr val="D2D3D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24" name="Oval 11"/>
                <p:cNvSpPr>
                  <a:spLocks noChangeArrowheads="1"/>
                </p:cNvSpPr>
                <p:nvPr/>
              </p:nvSpPr>
              <p:spPr bwMode="auto">
                <a:xfrm>
                  <a:off x="6070602" y="2044701"/>
                  <a:ext cx="49213" cy="49213"/>
                </a:xfrm>
                <a:prstGeom prst="ellipse">
                  <a:avLst/>
                </a:prstGeom>
                <a:solidFill>
                  <a:srgbClr val="2C2C2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25" name="Oval 12"/>
                <p:cNvSpPr>
                  <a:spLocks noChangeArrowheads="1"/>
                </p:cNvSpPr>
                <p:nvPr/>
              </p:nvSpPr>
              <p:spPr bwMode="auto">
                <a:xfrm>
                  <a:off x="6070602" y="2041526"/>
                  <a:ext cx="49213" cy="49213"/>
                </a:xfrm>
                <a:prstGeom prst="ellipse">
                  <a:avLst/>
                </a:prstGeom>
                <a:solidFill>
                  <a:srgbClr val="0A0A0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26" name="Oval 13"/>
                <p:cNvSpPr>
                  <a:spLocks noChangeArrowheads="1"/>
                </p:cNvSpPr>
                <p:nvPr/>
              </p:nvSpPr>
              <p:spPr bwMode="auto">
                <a:xfrm>
                  <a:off x="6078539" y="2049464"/>
                  <a:ext cx="33338" cy="317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27" name="Oval 14"/>
                <p:cNvSpPr>
                  <a:spLocks noChangeArrowheads="1"/>
                </p:cNvSpPr>
                <p:nvPr/>
              </p:nvSpPr>
              <p:spPr bwMode="auto">
                <a:xfrm>
                  <a:off x="6088064" y="2055814"/>
                  <a:ext cx="15875" cy="19050"/>
                </a:xfrm>
                <a:prstGeom prst="ellipse">
                  <a:avLst/>
                </a:prstGeom>
                <a:solidFill>
                  <a:srgbClr val="2C99B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28" name="Oval 15"/>
                <p:cNvSpPr>
                  <a:spLocks noChangeArrowheads="1"/>
                </p:cNvSpPr>
                <p:nvPr/>
              </p:nvSpPr>
              <p:spPr bwMode="auto">
                <a:xfrm>
                  <a:off x="6092827" y="2063751"/>
                  <a:ext cx="4763" cy="47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29" name="Freeform 16"/>
                <p:cNvSpPr>
                  <a:spLocks/>
                </p:cNvSpPr>
                <p:nvPr/>
              </p:nvSpPr>
              <p:spPr bwMode="auto">
                <a:xfrm>
                  <a:off x="5478464" y="4446589"/>
                  <a:ext cx="985838" cy="417513"/>
                </a:xfrm>
                <a:custGeom>
                  <a:avLst/>
                  <a:gdLst>
                    <a:gd name="T0" fmla="*/ 696 w 696"/>
                    <a:gd name="T1" fmla="*/ 10 h 295"/>
                    <a:gd name="T2" fmla="*/ 573 w 696"/>
                    <a:gd name="T3" fmla="*/ 2 h 295"/>
                    <a:gd name="T4" fmla="*/ 431 w 696"/>
                    <a:gd name="T5" fmla="*/ 4 h 295"/>
                    <a:gd name="T6" fmla="*/ 147 w 696"/>
                    <a:gd name="T7" fmla="*/ 0 h 295"/>
                    <a:gd name="T8" fmla="*/ 124 w 696"/>
                    <a:gd name="T9" fmla="*/ 224 h 295"/>
                    <a:gd name="T10" fmla="*/ 72 w 696"/>
                    <a:gd name="T11" fmla="*/ 274 h 295"/>
                    <a:gd name="T12" fmla="*/ 0 w 696"/>
                    <a:gd name="T13" fmla="*/ 291 h 295"/>
                    <a:gd name="T14" fmla="*/ 0 w 696"/>
                    <a:gd name="T15" fmla="*/ 295 h 295"/>
                    <a:gd name="T16" fmla="*/ 379 w 696"/>
                    <a:gd name="T17" fmla="*/ 295 h 295"/>
                    <a:gd name="T18" fmla="*/ 432 w 696"/>
                    <a:gd name="T19" fmla="*/ 295 h 295"/>
                    <a:gd name="T20" fmla="*/ 696 w 696"/>
                    <a:gd name="T21" fmla="*/ 1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6" h="295">
                      <a:moveTo>
                        <a:pt x="696" y="10"/>
                      </a:moveTo>
                      <a:cubicBezTo>
                        <a:pt x="573" y="2"/>
                        <a:pt x="573" y="2"/>
                        <a:pt x="573" y="2"/>
                      </a:cubicBezTo>
                      <a:cubicBezTo>
                        <a:pt x="431" y="4"/>
                        <a:pt x="431" y="4"/>
                        <a:pt x="431" y="4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47" y="0"/>
                        <a:pt x="130" y="177"/>
                        <a:pt x="124" y="224"/>
                      </a:cubicBezTo>
                      <a:cubicBezTo>
                        <a:pt x="117" y="271"/>
                        <a:pt x="102" y="268"/>
                        <a:pt x="72" y="274"/>
                      </a:cubicBezTo>
                      <a:cubicBezTo>
                        <a:pt x="42" y="280"/>
                        <a:pt x="0" y="287"/>
                        <a:pt x="0" y="291"/>
                      </a:cubicBezTo>
                      <a:cubicBezTo>
                        <a:pt x="0" y="295"/>
                        <a:pt x="0" y="295"/>
                        <a:pt x="0" y="295"/>
                      </a:cubicBezTo>
                      <a:cubicBezTo>
                        <a:pt x="379" y="295"/>
                        <a:pt x="379" y="295"/>
                        <a:pt x="379" y="295"/>
                      </a:cubicBezTo>
                      <a:cubicBezTo>
                        <a:pt x="432" y="295"/>
                        <a:pt x="432" y="295"/>
                        <a:pt x="432" y="295"/>
                      </a:cubicBezTo>
                      <a:lnTo>
                        <a:pt x="696" y="10"/>
                      </a:lnTo>
                      <a:close/>
                    </a:path>
                  </a:pathLst>
                </a:custGeom>
                <a:solidFill>
                  <a:srgbClr val="A8A9A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  <p:sp>
              <p:nvSpPr>
                <p:cNvPr id="30" name="Freeform 17"/>
                <p:cNvSpPr>
                  <a:spLocks/>
                </p:cNvSpPr>
                <p:nvPr/>
              </p:nvSpPr>
              <p:spPr bwMode="auto">
                <a:xfrm>
                  <a:off x="4300539" y="4154489"/>
                  <a:ext cx="3589338" cy="341313"/>
                </a:xfrm>
                <a:custGeom>
                  <a:avLst/>
                  <a:gdLst>
                    <a:gd name="T0" fmla="*/ 0 w 2537"/>
                    <a:gd name="T1" fmla="*/ 0 h 241"/>
                    <a:gd name="T2" fmla="*/ 0 w 2537"/>
                    <a:gd name="T3" fmla="*/ 170 h 241"/>
                    <a:gd name="T4" fmla="*/ 71 w 2537"/>
                    <a:gd name="T5" fmla="*/ 241 h 241"/>
                    <a:gd name="T6" fmla="*/ 2467 w 2537"/>
                    <a:gd name="T7" fmla="*/ 241 h 241"/>
                    <a:gd name="T8" fmla="*/ 2537 w 2537"/>
                    <a:gd name="T9" fmla="*/ 170 h 241"/>
                    <a:gd name="T10" fmla="*/ 2537 w 2537"/>
                    <a:gd name="T11" fmla="*/ 0 h 241"/>
                    <a:gd name="T12" fmla="*/ 0 w 2537"/>
                    <a:gd name="T13" fmla="*/ 0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37" h="241">
                      <a:moveTo>
                        <a:pt x="0" y="0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209"/>
                        <a:pt x="32" y="241"/>
                        <a:pt x="71" y="241"/>
                      </a:cubicBezTo>
                      <a:cubicBezTo>
                        <a:pt x="2467" y="241"/>
                        <a:pt x="2467" y="241"/>
                        <a:pt x="2467" y="241"/>
                      </a:cubicBezTo>
                      <a:cubicBezTo>
                        <a:pt x="2506" y="241"/>
                        <a:pt x="2537" y="209"/>
                        <a:pt x="2537" y="170"/>
                      </a:cubicBezTo>
                      <a:cubicBezTo>
                        <a:pt x="2537" y="0"/>
                        <a:pt x="2537" y="0"/>
                        <a:pt x="253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D3D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dirty="0">
                    <a:latin typeface="Calibri Light"/>
                  </a:endParaRPr>
                </a:p>
              </p:txBody>
            </p:sp>
          </p:grpSp>
          <p:sp>
            <p:nvSpPr>
              <p:cNvPr id="7" name="Rectangle 6"/>
              <p:cNvSpPr/>
              <p:nvPr/>
            </p:nvSpPr>
            <p:spPr bwMode="auto">
              <a:xfrm>
                <a:off x="7426461" y="2712887"/>
                <a:ext cx="3726300" cy="208589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54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28600" marR="0" indent="0" algn="ctr" defTabSz="825500" rtl="0" eaLnBrk="1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5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Lato" charset="0"/>
                  <a:ea typeface="ＭＳ Ｐゴシック" charset="0"/>
                  <a:cs typeface="Lato" charset="0"/>
                  <a:sym typeface="Lato" charset="0"/>
                </a:endParaRPr>
              </a:p>
            </p:txBody>
          </p:sp>
          <p:pic>
            <p:nvPicPr>
              <p:cNvPr id="8" name="Pad-black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>
              <a:xfrm>
                <a:off x="6833986" y="4055967"/>
                <a:ext cx="1197498" cy="1775086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9" name="Phone-black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>
              <a:xfrm>
                <a:off x="6178240" y="4674028"/>
                <a:ext cx="549097" cy="1157025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0" name="Rectangle 9"/>
              <p:cNvSpPr/>
              <p:nvPr/>
            </p:nvSpPr>
            <p:spPr bwMode="auto">
              <a:xfrm>
                <a:off x="6884345" y="4231640"/>
                <a:ext cx="1086174" cy="141732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254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28600" marR="0" indent="0" algn="ctr" defTabSz="825500" rtl="0" eaLnBrk="1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5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Lato" charset="0"/>
                  <a:ea typeface="ＭＳ Ｐゴシック" charset="0"/>
                  <a:cs typeface="Lato" charset="0"/>
                  <a:sym typeface="Lato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6209956" y="4845281"/>
                <a:ext cx="486548" cy="83924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254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0800" tIns="50800" rIns="50800" bIns="508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28600" marR="0" indent="0" algn="ctr" defTabSz="825500" rtl="0" eaLnBrk="1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5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Lato" charset="0"/>
                  <a:ea typeface="ＭＳ Ｐゴシック" charset="0"/>
                  <a:cs typeface="Lato" charset="0"/>
                  <a:sym typeface="Lato" charset="0"/>
                </a:endParaRPr>
              </a:p>
            </p:txBody>
          </p:sp>
        </p:grpSp>
        <p:sp>
          <p:nvSpPr>
            <p:cNvPr id="31" name="Rectangle 1"/>
            <p:cNvSpPr>
              <a:spLocks/>
            </p:cNvSpPr>
            <p:nvPr/>
          </p:nvSpPr>
          <p:spPr bwMode="auto">
            <a:xfrm>
              <a:off x="8231810" y="4020450"/>
              <a:ext cx="20317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457200"/>
              <a:r>
                <a:rPr lang="en-US" sz="14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Regular"/>
                  <a:sym typeface="Bebas Neue" charset="0"/>
                </a:rPr>
                <a:t>ONLINE VIDEO PLATFORM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8664268" y="2708087"/>
              <a:ext cx="1161325" cy="1196997"/>
              <a:chOff x="1565541" y="2052149"/>
              <a:chExt cx="2499190" cy="2575957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565541" y="2052149"/>
                <a:ext cx="2499190" cy="2575957"/>
                <a:chOff x="3196387" y="576904"/>
                <a:chExt cx="5661357" cy="5835255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3571901" y="961062"/>
                  <a:ext cx="4915949" cy="5066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196387" y="576904"/>
                  <a:ext cx="5661357" cy="5835255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4" name="Freeform 305"/>
              <p:cNvSpPr>
                <a:spLocks/>
              </p:cNvSpPr>
              <p:nvPr/>
            </p:nvSpPr>
            <p:spPr bwMode="auto">
              <a:xfrm>
                <a:off x="2533476" y="2889461"/>
                <a:ext cx="777005" cy="901335"/>
              </a:xfrm>
              <a:custGeom>
                <a:avLst/>
                <a:gdLst>
                  <a:gd name="T0" fmla="*/ 0 w 50"/>
                  <a:gd name="T1" fmla="*/ 58 h 58"/>
                  <a:gd name="T2" fmla="*/ 50 w 50"/>
                  <a:gd name="T3" fmla="*/ 29 h 58"/>
                  <a:gd name="T4" fmla="*/ 0 w 50"/>
                  <a:gd name="T5" fmla="*/ 0 h 58"/>
                  <a:gd name="T6" fmla="*/ 0 w 50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8">
                    <a:moveTo>
                      <a:pt x="0" y="58"/>
                    </a:moveTo>
                    <a:lnTo>
                      <a:pt x="50" y="29"/>
                    </a:lnTo>
                    <a:lnTo>
                      <a:pt x="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085390" y="4193775"/>
              <a:ext cx="603718" cy="622262"/>
              <a:chOff x="1565541" y="2052149"/>
              <a:chExt cx="2499190" cy="2575957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565541" y="2052149"/>
                <a:ext cx="2499190" cy="2575957"/>
                <a:chOff x="3196387" y="576904"/>
                <a:chExt cx="5661357" cy="5835255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3571901" y="961062"/>
                  <a:ext cx="4915949" cy="5066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196387" y="576904"/>
                  <a:ext cx="5661357" cy="5835255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1" name="Freeform 305"/>
              <p:cNvSpPr>
                <a:spLocks/>
              </p:cNvSpPr>
              <p:nvPr/>
            </p:nvSpPr>
            <p:spPr bwMode="auto">
              <a:xfrm>
                <a:off x="2533476" y="2889461"/>
                <a:ext cx="777005" cy="901335"/>
              </a:xfrm>
              <a:custGeom>
                <a:avLst/>
                <a:gdLst>
                  <a:gd name="T0" fmla="*/ 0 w 50"/>
                  <a:gd name="T1" fmla="*/ 58 h 58"/>
                  <a:gd name="T2" fmla="*/ 50 w 50"/>
                  <a:gd name="T3" fmla="*/ 29 h 58"/>
                  <a:gd name="T4" fmla="*/ 0 w 50"/>
                  <a:gd name="T5" fmla="*/ 0 h 58"/>
                  <a:gd name="T6" fmla="*/ 0 w 50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8">
                    <a:moveTo>
                      <a:pt x="0" y="58"/>
                    </a:moveTo>
                    <a:lnTo>
                      <a:pt x="50" y="29"/>
                    </a:lnTo>
                    <a:lnTo>
                      <a:pt x="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44" name="Rectangle 1"/>
            <p:cNvSpPr>
              <a:spLocks/>
            </p:cNvSpPr>
            <p:nvPr/>
          </p:nvSpPr>
          <p:spPr bwMode="auto">
            <a:xfrm>
              <a:off x="6982653" y="4920064"/>
              <a:ext cx="80919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457200"/>
              <a:r>
                <a:rPr lang="en-US" sz="105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Regular"/>
                  <a:sym typeface="Bebas Neue" charset="0"/>
                </a:rPr>
                <a:t>ONLINE VIDEO PLATFORM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266471" y="4788955"/>
              <a:ext cx="301154" cy="310404"/>
              <a:chOff x="1565541" y="2052149"/>
              <a:chExt cx="2499190" cy="257595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565541" y="2052149"/>
                <a:ext cx="2499190" cy="2575957"/>
                <a:chOff x="3196387" y="576904"/>
                <a:chExt cx="5661357" cy="5835255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3571901" y="961062"/>
                  <a:ext cx="4915949" cy="50669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3196387" y="576904"/>
                  <a:ext cx="5661357" cy="5835255"/>
                </a:xfrm>
                <a:prstGeom prst="ellipse">
                  <a:avLst/>
                </a:prstGeom>
                <a:no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0" name="Freeform 305"/>
              <p:cNvSpPr>
                <a:spLocks/>
              </p:cNvSpPr>
              <p:nvPr/>
            </p:nvSpPr>
            <p:spPr bwMode="auto">
              <a:xfrm>
                <a:off x="2533476" y="2889461"/>
                <a:ext cx="777005" cy="901335"/>
              </a:xfrm>
              <a:custGeom>
                <a:avLst/>
                <a:gdLst>
                  <a:gd name="T0" fmla="*/ 0 w 50"/>
                  <a:gd name="T1" fmla="*/ 58 h 58"/>
                  <a:gd name="T2" fmla="*/ 50 w 50"/>
                  <a:gd name="T3" fmla="*/ 29 h 58"/>
                  <a:gd name="T4" fmla="*/ 0 w 50"/>
                  <a:gd name="T5" fmla="*/ 0 h 58"/>
                  <a:gd name="T6" fmla="*/ 0 w 50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8">
                    <a:moveTo>
                      <a:pt x="0" y="58"/>
                    </a:moveTo>
                    <a:lnTo>
                      <a:pt x="50" y="29"/>
                    </a:lnTo>
                    <a:lnTo>
                      <a:pt x="0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54" name="Rectangle 1"/>
            <p:cNvSpPr>
              <a:spLocks/>
            </p:cNvSpPr>
            <p:nvPr/>
          </p:nvSpPr>
          <p:spPr bwMode="auto">
            <a:xfrm>
              <a:off x="6181108" y="5145401"/>
              <a:ext cx="4649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457200"/>
              <a:r>
                <a:rPr lang="en-US" sz="5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charset="0"/>
                  <a:cs typeface="Lato Regular"/>
                  <a:sym typeface="Bebas Neue" charset="0"/>
                </a:rPr>
                <a:t>ONLINE VIDEO PLATFORM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62365" y="2223320"/>
            <a:ext cx="3133859" cy="914400"/>
            <a:chOff x="8242300" y="2803237"/>
            <a:chExt cx="3133859" cy="914400"/>
          </a:xfrm>
        </p:grpSpPr>
        <p:sp>
          <p:nvSpPr>
            <p:cNvPr id="56" name="Rectangle 55"/>
            <p:cNvSpPr/>
            <p:nvPr/>
          </p:nvSpPr>
          <p:spPr>
            <a:xfrm>
              <a:off x="8242300" y="2803237"/>
              <a:ext cx="76200" cy="914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371488" y="2812004"/>
              <a:ext cx="3004671" cy="603699"/>
              <a:chOff x="8371488" y="2812004"/>
              <a:chExt cx="3004671" cy="603699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8371488" y="2812004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USP 1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407530" y="3082086"/>
                <a:ext cx="2968629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962365" y="3343369"/>
            <a:ext cx="3133859" cy="914400"/>
            <a:chOff x="8242300" y="2803237"/>
            <a:chExt cx="3133859" cy="914400"/>
          </a:xfrm>
        </p:grpSpPr>
        <p:sp>
          <p:nvSpPr>
            <p:cNvPr id="61" name="Rectangle 60"/>
            <p:cNvSpPr/>
            <p:nvPr/>
          </p:nvSpPr>
          <p:spPr>
            <a:xfrm>
              <a:off x="8242300" y="2803237"/>
              <a:ext cx="76200" cy="914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8371488" y="2812004"/>
              <a:ext cx="3004671" cy="603699"/>
              <a:chOff x="8371488" y="2812004"/>
              <a:chExt cx="3004671" cy="603699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8371488" y="2812004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USP 2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8407530" y="3082086"/>
                <a:ext cx="2968629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956180" y="4468852"/>
            <a:ext cx="3133859" cy="914400"/>
            <a:chOff x="8242300" y="2803237"/>
            <a:chExt cx="3133859" cy="914400"/>
          </a:xfrm>
        </p:grpSpPr>
        <p:sp>
          <p:nvSpPr>
            <p:cNvPr id="66" name="Rectangle 65"/>
            <p:cNvSpPr/>
            <p:nvPr/>
          </p:nvSpPr>
          <p:spPr>
            <a:xfrm>
              <a:off x="8242300" y="2803237"/>
              <a:ext cx="76200" cy="914400"/>
            </a:xfrm>
            <a:prstGeom prst="rect">
              <a:avLst/>
            </a:prstGeom>
            <a:solidFill>
              <a:srgbClr val="F9B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8371488" y="2812004"/>
              <a:ext cx="3004671" cy="603699"/>
              <a:chOff x="8371488" y="2812004"/>
              <a:chExt cx="3004671" cy="603699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8371488" y="2812004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USP 3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8407530" y="3082086"/>
                <a:ext cx="2968629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364724" y="3343136"/>
            <a:ext cx="3065061" cy="914400"/>
            <a:chOff x="5253439" y="2803237"/>
            <a:chExt cx="3065061" cy="914400"/>
          </a:xfrm>
        </p:grpSpPr>
        <p:sp>
          <p:nvSpPr>
            <p:cNvPr id="71" name="Rectangle 70"/>
            <p:cNvSpPr/>
            <p:nvPr/>
          </p:nvSpPr>
          <p:spPr>
            <a:xfrm>
              <a:off x="8242300" y="2803237"/>
              <a:ext cx="76200" cy="914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253439" y="2810010"/>
              <a:ext cx="2973003" cy="589049"/>
              <a:chOff x="5253439" y="2810010"/>
              <a:chExt cx="2973003" cy="589049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549654" y="2810010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USP 5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253439" y="3048194"/>
                <a:ext cx="2968629" cy="35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3377133" y="2229318"/>
            <a:ext cx="3065061" cy="914400"/>
            <a:chOff x="5253439" y="2803237"/>
            <a:chExt cx="3065061" cy="914400"/>
          </a:xfrm>
        </p:grpSpPr>
        <p:sp>
          <p:nvSpPr>
            <p:cNvPr id="76" name="Rectangle 75"/>
            <p:cNvSpPr/>
            <p:nvPr/>
          </p:nvSpPr>
          <p:spPr>
            <a:xfrm>
              <a:off x="8242300" y="2803237"/>
              <a:ext cx="76200" cy="914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253439" y="2810010"/>
              <a:ext cx="2973003" cy="589049"/>
              <a:chOff x="5253439" y="2810010"/>
              <a:chExt cx="2973003" cy="589049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7549654" y="2810010"/>
                <a:ext cx="6767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600" b="1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USP 4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253439" y="3048194"/>
                <a:ext cx="2968629" cy="35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sz="1400" dirty="0">
                    <a:solidFill>
                      <a:schemeClr val="tx2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Sample Text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10030472" y="6298029"/>
            <a:ext cx="1704914" cy="184824"/>
            <a:chOff x="4530556" y="6175492"/>
            <a:chExt cx="2852999" cy="30928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60" y="6175492"/>
              <a:ext cx="964095" cy="30928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556" y="6185873"/>
              <a:ext cx="1766118" cy="29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4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theme/theme1.xml><?xml version="1.0" encoding="utf-8"?>
<a:theme xmlns:a="http://schemas.openxmlformats.org/drawingml/2006/main" name="Default Theme">
  <a:themeElements>
    <a:clrScheme name="Metrics 2">
      <a:dk1>
        <a:srgbClr val="7E7E7E"/>
      </a:dk1>
      <a:lt1>
        <a:sysClr val="window" lastClr="FFFFFF"/>
      </a:lt1>
      <a:dk2>
        <a:srgbClr val="6B6B6B"/>
      </a:dk2>
      <a:lt2>
        <a:srgbClr val="FFFFFF"/>
      </a:lt2>
      <a:accent1>
        <a:srgbClr val="20A9CA"/>
      </a:accent1>
      <a:accent2>
        <a:srgbClr val="25CAA0"/>
      </a:accent2>
      <a:accent3>
        <a:srgbClr val="333D47"/>
      </a:accent3>
      <a:accent4>
        <a:srgbClr val="F9B347"/>
      </a:accent4>
      <a:accent5>
        <a:srgbClr val="F95B3A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yas Theme Color">
    <a:dk1>
      <a:srgbClr val="5C5C5C"/>
    </a:dk1>
    <a:lt1>
      <a:sysClr val="window" lastClr="FFFFFF"/>
    </a:lt1>
    <a:dk2>
      <a:srgbClr val="3F3F3F"/>
    </a:dk2>
    <a:lt2>
      <a:srgbClr val="FCFCFC"/>
    </a:lt2>
    <a:accent1>
      <a:srgbClr val="1B6AA3"/>
    </a:accent1>
    <a:accent2>
      <a:srgbClr val="84CBC5"/>
    </a:accent2>
    <a:accent3>
      <a:srgbClr val="F8D35E"/>
    </a:accent3>
    <a:accent4>
      <a:srgbClr val="F47264"/>
    </a:accent4>
    <a:accent5>
      <a:srgbClr val="7CC8EC"/>
    </a:accent5>
    <a:accent6>
      <a:srgbClr val="868AD1"/>
    </a:accent6>
    <a:hlink>
      <a:srgbClr val="0000FF"/>
    </a:hlink>
    <a:folHlink>
      <a:srgbClr val="800080"/>
    </a:folHlink>
  </a:clrScheme>
  <a:fontScheme name="Mayas Fonts">
    <a:majorFont>
      <a:latin typeface="Source Sans Pro Light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638</Words>
  <Application>Microsoft Office PowerPoint</Application>
  <PresentationFormat>Widescreen</PresentationFormat>
  <Paragraphs>214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ＭＳ Ｐゴシック</vt:lpstr>
      <vt:lpstr>Arial</vt:lpstr>
      <vt:lpstr>Bebas Neue</vt:lpstr>
      <vt:lpstr>Calibri</vt:lpstr>
      <vt:lpstr>Calibri Light</vt:lpstr>
      <vt:lpstr>Lato</vt:lpstr>
      <vt:lpstr>Lato Black</vt:lpstr>
      <vt:lpstr>Lato Heavy</vt:lpstr>
      <vt:lpstr>Lato Light</vt:lpstr>
      <vt:lpstr>Lato Regular</vt:lpstr>
      <vt:lpstr>Montserrat-Regular</vt:lpstr>
      <vt:lpstr>Open Sans</vt:lpstr>
      <vt:lpstr>Open Sans Condensed</vt:lpstr>
      <vt:lpstr>Open Sans Condensed Light</vt:lpstr>
      <vt:lpstr>Open Sans Light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R</dc:creator>
  <cp:lastModifiedBy>M R</cp:lastModifiedBy>
  <cp:revision>44</cp:revision>
  <dcterms:created xsi:type="dcterms:W3CDTF">2016-04-16T15:28:51Z</dcterms:created>
  <dcterms:modified xsi:type="dcterms:W3CDTF">2016-04-30T04:19:43Z</dcterms:modified>
</cp:coreProperties>
</file>