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1" r:id="rId2"/>
    <p:sldId id="282" r:id="rId3"/>
    <p:sldId id="258" r:id="rId4"/>
    <p:sldId id="263" r:id="rId5"/>
    <p:sldId id="265" r:id="rId6"/>
    <p:sldId id="268" r:id="rId7"/>
    <p:sldId id="269" r:id="rId8"/>
    <p:sldId id="272" r:id="rId9"/>
    <p:sldId id="271" r:id="rId10"/>
    <p:sldId id="274" r:id="rId11"/>
    <p:sldId id="275" r:id="rId12"/>
    <p:sldId id="276" r:id="rId13"/>
    <p:sldId id="281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Projections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Ply Ad Star</c:v>
                </c:pt>
              </c:strCache>
            </c:strRef>
          </c:tx>
          <c:spPr>
            <a:solidFill>
              <a:srgbClr val="25C8B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47-4B40-AD18-A7A93708B56F}"/>
              </c:ext>
            </c:extLst>
          </c:dPt>
          <c:dPt>
            <c:idx val="1"/>
            <c:invertIfNegative val="0"/>
            <c:bubble3D val="0"/>
            <c:spPr>
              <a:solidFill>
                <a:srgbClr val="81DC63"/>
              </a:solidFill>
            </c:spPr>
            <c:extLst>
              <c:ext xmlns:c16="http://schemas.microsoft.com/office/drawing/2014/chart" uri="{C3380CC4-5D6E-409C-BE32-E72D297353CC}">
                <c16:uniqueId val="{00000003-6C47-4B40-AD18-A7A93708B56F}"/>
              </c:ext>
            </c:extLst>
          </c:dPt>
          <c:dPt>
            <c:idx val="2"/>
            <c:invertIfNegative val="0"/>
            <c:bubble3D val="0"/>
            <c:spPr>
              <a:solidFill>
                <a:srgbClr val="F9A71F"/>
              </a:solidFill>
            </c:spPr>
            <c:extLst>
              <c:ext xmlns:c16="http://schemas.microsoft.com/office/drawing/2014/chart" uri="{C3380CC4-5D6E-409C-BE32-E72D297353CC}">
                <c16:uniqueId val="{00000005-6C47-4B40-AD18-A7A93708B56F}"/>
              </c:ext>
            </c:extLst>
          </c:dPt>
          <c:dPt>
            <c:idx val="3"/>
            <c:invertIfNegative val="0"/>
            <c:bubble3D val="0"/>
            <c:spPr>
              <a:solidFill>
                <a:srgbClr val="FA4151"/>
              </a:solidFill>
            </c:spPr>
            <c:extLst>
              <c:ext xmlns:c16="http://schemas.microsoft.com/office/drawing/2014/chart" uri="{C3380CC4-5D6E-409C-BE32-E72D297353CC}">
                <c16:uniqueId val="{00000007-6C47-4B40-AD18-A7A93708B56F}"/>
              </c:ext>
            </c:extLst>
          </c:dPt>
          <c:dPt>
            <c:idx val="4"/>
            <c:invertIfNegative val="0"/>
            <c:bubble3D val="0"/>
            <c:spPr>
              <a:solidFill>
                <a:srgbClr val="91969A"/>
              </a:solidFill>
            </c:spPr>
            <c:extLst>
              <c:ext xmlns:c16="http://schemas.microsoft.com/office/drawing/2014/chart" uri="{C3380CC4-5D6E-409C-BE32-E72D297353CC}">
                <c16:uniqueId val="{00000009-6C47-4B40-AD18-A7A93708B56F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325.08</c:v>
                </c:pt>
                <c:pt idx="1">
                  <c:v>400</c:v>
                </c:pt>
                <c:pt idx="2">
                  <c:v>521.9</c:v>
                </c:pt>
                <c:pt idx="3">
                  <c:v>691.88</c:v>
                </c:pt>
                <c:pt idx="4">
                  <c:v>811.8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47-4B40-AD18-A7A93708B5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66048"/>
        <c:axId val="189667584"/>
      </c:barChart>
      <c:catAx>
        <c:axId val="189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67584"/>
        <c:crosses val="autoZero"/>
        <c:auto val="1"/>
        <c:lblAlgn val="ctr"/>
        <c:lblOffset val="100"/>
        <c:noMultiLvlLbl val="0"/>
      </c:catAx>
      <c:valAx>
        <c:axId val="18966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96660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rgbClr val="435269"/>
          </a:solidFill>
          <a:latin typeface="Calibri Light" panose="020F030202020403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6AADF-B864-4E4F-B0CE-601577553079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A1B63-A4EC-4091-B284-D2A2466A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0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7193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704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979058"/>
            <a:ext cx="6096000" cy="2660364"/>
          </a:xfrm>
          <a:custGeom>
            <a:avLst/>
            <a:gdLst>
              <a:gd name="connsiteX0" fmla="*/ 0 w 6096000"/>
              <a:gd name="connsiteY0" fmla="*/ 0 h 2660364"/>
              <a:gd name="connsiteX1" fmla="*/ 6096000 w 6096000"/>
              <a:gd name="connsiteY1" fmla="*/ 0 h 2660364"/>
              <a:gd name="connsiteX2" fmla="*/ 6096000 w 6096000"/>
              <a:gd name="connsiteY2" fmla="*/ 2660364 h 2660364"/>
              <a:gd name="connsiteX3" fmla="*/ 0 w 6096000"/>
              <a:gd name="connsiteY3" fmla="*/ 2660364 h 266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660364">
                <a:moveTo>
                  <a:pt x="0" y="0"/>
                </a:moveTo>
                <a:lnTo>
                  <a:pt x="6096000" y="0"/>
                </a:lnTo>
                <a:lnTo>
                  <a:pt x="6096000" y="2660364"/>
                </a:lnTo>
                <a:lnTo>
                  <a:pt x="0" y="26603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58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" y="2181508"/>
            <a:ext cx="6095999" cy="2418732"/>
          </a:xfrm>
          <a:custGeom>
            <a:avLst/>
            <a:gdLst>
              <a:gd name="connsiteX0" fmla="*/ 0 w 6095999"/>
              <a:gd name="connsiteY0" fmla="*/ 0 h 2418732"/>
              <a:gd name="connsiteX1" fmla="*/ 6095999 w 6095999"/>
              <a:gd name="connsiteY1" fmla="*/ 0 h 2418732"/>
              <a:gd name="connsiteX2" fmla="*/ 6095999 w 6095999"/>
              <a:gd name="connsiteY2" fmla="*/ 2418732 h 2418732"/>
              <a:gd name="connsiteX3" fmla="*/ 0 w 6095999"/>
              <a:gd name="connsiteY3" fmla="*/ 2418732 h 24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2418732">
                <a:moveTo>
                  <a:pt x="0" y="0"/>
                </a:moveTo>
                <a:lnTo>
                  <a:pt x="6095999" y="0"/>
                </a:lnTo>
                <a:lnTo>
                  <a:pt x="6095999" y="2418732"/>
                </a:lnTo>
                <a:lnTo>
                  <a:pt x="0" y="24187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1" y="2181508"/>
            <a:ext cx="6095999" cy="2418732"/>
          </a:xfrm>
          <a:custGeom>
            <a:avLst/>
            <a:gdLst>
              <a:gd name="connsiteX0" fmla="*/ 0 w 6095999"/>
              <a:gd name="connsiteY0" fmla="*/ 0 h 2418732"/>
              <a:gd name="connsiteX1" fmla="*/ 6095999 w 6095999"/>
              <a:gd name="connsiteY1" fmla="*/ 0 h 2418732"/>
              <a:gd name="connsiteX2" fmla="*/ 6095999 w 6095999"/>
              <a:gd name="connsiteY2" fmla="*/ 2418732 h 2418732"/>
              <a:gd name="connsiteX3" fmla="*/ 0 w 6095999"/>
              <a:gd name="connsiteY3" fmla="*/ 2418732 h 24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2418732">
                <a:moveTo>
                  <a:pt x="0" y="0"/>
                </a:moveTo>
                <a:lnTo>
                  <a:pt x="6095999" y="0"/>
                </a:lnTo>
                <a:lnTo>
                  <a:pt x="6095999" y="2418732"/>
                </a:lnTo>
                <a:lnTo>
                  <a:pt x="0" y="24187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185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651785" y="2260133"/>
            <a:ext cx="2174789" cy="2656702"/>
          </a:xfrm>
          <a:custGeom>
            <a:avLst/>
            <a:gdLst>
              <a:gd name="connsiteX0" fmla="*/ 0 w 2174789"/>
              <a:gd name="connsiteY0" fmla="*/ 0 h 2656702"/>
              <a:gd name="connsiteX1" fmla="*/ 2174789 w 2174789"/>
              <a:gd name="connsiteY1" fmla="*/ 0 h 2656702"/>
              <a:gd name="connsiteX2" fmla="*/ 2174789 w 2174789"/>
              <a:gd name="connsiteY2" fmla="*/ 2656702 h 2656702"/>
              <a:gd name="connsiteX3" fmla="*/ 0 w 2174789"/>
              <a:gd name="connsiteY3" fmla="*/ 2656702 h 26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789" h="2656702">
                <a:moveTo>
                  <a:pt x="0" y="0"/>
                </a:moveTo>
                <a:lnTo>
                  <a:pt x="2174789" y="0"/>
                </a:lnTo>
                <a:lnTo>
                  <a:pt x="2174789" y="2656702"/>
                </a:lnTo>
                <a:lnTo>
                  <a:pt x="0" y="26567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223684" y="2260133"/>
            <a:ext cx="2174789" cy="2656702"/>
          </a:xfrm>
          <a:custGeom>
            <a:avLst/>
            <a:gdLst>
              <a:gd name="connsiteX0" fmla="*/ 0 w 2174789"/>
              <a:gd name="connsiteY0" fmla="*/ 0 h 2656702"/>
              <a:gd name="connsiteX1" fmla="*/ 2174789 w 2174789"/>
              <a:gd name="connsiteY1" fmla="*/ 0 h 2656702"/>
              <a:gd name="connsiteX2" fmla="*/ 2174789 w 2174789"/>
              <a:gd name="connsiteY2" fmla="*/ 2656702 h 2656702"/>
              <a:gd name="connsiteX3" fmla="*/ 0 w 2174789"/>
              <a:gd name="connsiteY3" fmla="*/ 2656702 h 26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789" h="2656702">
                <a:moveTo>
                  <a:pt x="0" y="0"/>
                </a:moveTo>
                <a:lnTo>
                  <a:pt x="2174789" y="0"/>
                </a:lnTo>
                <a:lnTo>
                  <a:pt x="2174789" y="2656702"/>
                </a:lnTo>
                <a:lnTo>
                  <a:pt x="0" y="26567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793527" y="2260133"/>
            <a:ext cx="2174789" cy="2656702"/>
          </a:xfrm>
          <a:custGeom>
            <a:avLst/>
            <a:gdLst>
              <a:gd name="connsiteX0" fmla="*/ 0 w 2174789"/>
              <a:gd name="connsiteY0" fmla="*/ 0 h 2656702"/>
              <a:gd name="connsiteX1" fmla="*/ 2174789 w 2174789"/>
              <a:gd name="connsiteY1" fmla="*/ 0 h 2656702"/>
              <a:gd name="connsiteX2" fmla="*/ 2174789 w 2174789"/>
              <a:gd name="connsiteY2" fmla="*/ 2656702 h 2656702"/>
              <a:gd name="connsiteX3" fmla="*/ 0 w 2174789"/>
              <a:gd name="connsiteY3" fmla="*/ 2656702 h 26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789" h="2656702">
                <a:moveTo>
                  <a:pt x="0" y="0"/>
                </a:moveTo>
                <a:lnTo>
                  <a:pt x="2174789" y="0"/>
                </a:lnTo>
                <a:lnTo>
                  <a:pt x="2174789" y="2656702"/>
                </a:lnTo>
                <a:lnTo>
                  <a:pt x="0" y="26567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365426" y="2260133"/>
            <a:ext cx="2174789" cy="2656702"/>
          </a:xfrm>
          <a:custGeom>
            <a:avLst/>
            <a:gdLst>
              <a:gd name="connsiteX0" fmla="*/ 0 w 2174789"/>
              <a:gd name="connsiteY0" fmla="*/ 0 h 2656702"/>
              <a:gd name="connsiteX1" fmla="*/ 2174789 w 2174789"/>
              <a:gd name="connsiteY1" fmla="*/ 0 h 2656702"/>
              <a:gd name="connsiteX2" fmla="*/ 2174789 w 2174789"/>
              <a:gd name="connsiteY2" fmla="*/ 2656702 h 2656702"/>
              <a:gd name="connsiteX3" fmla="*/ 0 w 2174789"/>
              <a:gd name="connsiteY3" fmla="*/ 2656702 h 26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789" h="2656702">
                <a:moveTo>
                  <a:pt x="0" y="0"/>
                </a:moveTo>
                <a:lnTo>
                  <a:pt x="2174789" y="0"/>
                </a:lnTo>
                <a:lnTo>
                  <a:pt x="2174789" y="2656702"/>
                </a:lnTo>
                <a:lnTo>
                  <a:pt x="0" y="26567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007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849007" y="2052536"/>
            <a:ext cx="2315183" cy="2480553"/>
          </a:xfrm>
          <a:custGeom>
            <a:avLst/>
            <a:gdLst>
              <a:gd name="connsiteX0" fmla="*/ 0 w 2315183"/>
              <a:gd name="connsiteY0" fmla="*/ 0 h 2480553"/>
              <a:gd name="connsiteX1" fmla="*/ 2315183 w 2315183"/>
              <a:gd name="connsiteY1" fmla="*/ 0 h 2480553"/>
              <a:gd name="connsiteX2" fmla="*/ 2315183 w 2315183"/>
              <a:gd name="connsiteY2" fmla="*/ 2480553 h 2480553"/>
              <a:gd name="connsiteX3" fmla="*/ 0 w 2315183"/>
              <a:gd name="connsiteY3" fmla="*/ 2480553 h 248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183" h="2480553">
                <a:moveTo>
                  <a:pt x="0" y="0"/>
                </a:moveTo>
                <a:lnTo>
                  <a:pt x="2315183" y="0"/>
                </a:lnTo>
                <a:lnTo>
                  <a:pt x="2315183" y="2480553"/>
                </a:lnTo>
                <a:lnTo>
                  <a:pt x="0" y="24805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248428" y="2052536"/>
            <a:ext cx="2315183" cy="2480553"/>
          </a:xfrm>
          <a:custGeom>
            <a:avLst/>
            <a:gdLst>
              <a:gd name="connsiteX0" fmla="*/ 0 w 2315183"/>
              <a:gd name="connsiteY0" fmla="*/ 0 h 2480553"/>
              <a:gd name="connsiteX1" fmla="*/ 2315183 w 2315183"/>
              <a:gd name="connsiteY1" fmla="*/ 0 h 2480553"/>
              <a:gd name="connsiteX2" fmla="*/ 2315183 w 2315183"/>
              <a:gd name="connsiteY2" fmla="*/ 2480553 h 2480553"/>
              <a:gd name="connsiteX3" fmla="*/ 0 w 2315183"/>
              <a:gd name="connsiteY3" fmla="*/ 2480553 h 248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183" h="2480553">
                <a:moveTo>
                  <a:pt x="0" y="0"/>
                </a:moveTo>
                <a:lnTo>
                  <a:pt x="2315183" y="0"/>
                </a:lnTo>
                <a:lnTo>
                  <a:pt x="2315183" y="2480553"/>
                </a:lnTo>
                <a:lnTo>
                  <a:pt x="0" y="24805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638120" y="2052536"/>
            <a:ext cx="2315183" cy="2480553"/>
          </a:xfrm>
          <a:custGeom>
            <a:avLst/>
            <a:gdLst>
              <a:gd name="connsiteX0" fmla="*/ 0 w 2315183"/>
              <a:gd name="connsiteY0" fmla="*/ 0 h 2480553"/>
              <a:gd name="connsiteX1" fmla="*/ 2315183 w 2315183"/>
              <a:gd name="connsiteY1" fmla="*/ 0 h 2480553"/>
              <a:gd name="connsiteX2" fmla="*/ 2315183 w 2315183"/>
              <a:gd name="connsiteY2" fmla="*/ 2480553 h 2480553"/>
              <a:gd name="connsiteX3" fmla="*/ 0 w 2315183"/>
              <a:gd name="connsiteY3" fmla="*/ 2480553 h 248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183" h="2480553">
                <a:moveTo>
                  <a:pt x="0" y="0"/>
                </a:moveTo>
                <a:lnTo>
                  <a:pt x="2315183" y="0"/>
                </a:lnTo>
                <a:lnTo>
                  <a:pt x="2315183" y="2480553"/>
                </a:lnTo>
                <a:lnTo>
                  <a:pt x="0" y="24805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027812" y="2052536"/>
            <a:ext cx="2315183" cy="2480553"/>
          </a:xfrm>
          <a:custGeom>
            <a:avLst/>
            <a:gdLst>
              <a:gd name="connsiteX0" fmla="*/ 0 w 2315183"/>
              <a:gd name="connsiteY0" fmla="*/ 0 h 2480553"/>
              <a:gd name="connsiteX1" fmla="*/ 2315183 w 2315183"/>
              <a:gd name="connsiteY1" fmla="*/ 0 h 2480553"/>
              <a:gd name="connsiteX2" fmla="*/ 2315183 w 2315183"/>
              <a:gd name="connsiteY2" fmla="*/ 2480553 h 2480553"/>
              <a:gd name="connsiteX3" fmla="*/ 0 w 2315183"/>
              <a:gd name="connsiteY3" fmla="*/ 2480553 h 248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183" h="2480553">
                <a:moveTo>
                  <a:pt x="0" y="0"/>
                </a:moveTo>
                <a:lnTo>
                  <a:pt x="2315183" y="0"/>
                </a:lnTo>
                <a:lnTo>
                  <a:pt x="2315183" y="2480553"/>
                </a:lnTo>
                <a:lnTo>
                  <a:pt x="0" y="24805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572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669435" y="4380026"/>
            <a:ext cx="1210962" cy="1210962"/>
          </a:xfrm>
          <a:custGeom>
            <a:avLst/>
            <a:gdLst>
              <a:gd name="connsiteX0" fmla="*/ 605481 w 1210962"/>
              <a:gd name="connsiteY0" fmla="*/ 0 h 1210962"/>
              <a:gd name="connsiteX1" fmla="*/ 1210962 w 1210962"/>
              <a:gd name="connsiteY1" fmla="*/ 605481 h 1210962"/>
              <a:gd name="connsiteX2" fmla="*/ 605481 w 1210962"/>
              <a:gd name="connsiteY2" fmla="*/ 1210962 h 1210962"/>
              <a:gd name="connsiteX3" fmla="*/ 0 w 1210962"/>
              <a:gd name="connsiteY3" fmla="*/ 605481 h 1210962"/>
              <a:gd name="connsiteX4" fmla="*/ 605481 w 1210962"/>
              <a:gd name="connsiteY4" fmla="*/ 0 h 121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62" h="1210962">
                <a:moveTo>
                  <a:pt x="605481" y="0"/>
                </a:moveTo>
                <a:cubicBezTo>
                  <a:pt x="939879" y="0"/>
                  <a:pt x="1210962" y="271083"/>
                  <a:pt x="1210962" y="605481"/>
                </a:cubicBezTo>
                <a:cubicBezTo>
                  <a:pt x="1210962" y="939879"/>
                  <a:pt x="939879" y="1210962"/>
                  <a:pt x="605481" y="1210962"/>
                </a:cubicBezTo>
                <a:cubicBezTo>
                  <a:pt x="271083" y="1210962"/>
                  <a:pt x="0" y="939879"/>
                  <a:pt x="0" y="605481"/>
                </a:cubicBezTo>
                <a:cubicBezTo>
                  <a:pt x="0" y="271083"/>
                  <a:pt x="271083" y="0"/>
                  <a:pt x="6054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669435" y="1940011"/>
            <a:ext cx="1210962" cy="1210962"/>
          </a:xfrm>
          <a:custGeom>
            <a:avLst/>
            <a:gdLst>
              <a:gd name="connsiteX0" fmla="*/ 605481 w 1210962"/>
              <a:gd name="connsiteY0" fmla="*/ 0 h 1210962"/>
              <a:gd name="connsiteX1" fmla="*/ 1210962 w 1210962"/>
              <a:gd name="connsiteY1" fmla="*/ 605481 h 1210962"/>
              <a:gd name="connsiteX2" fmla="*/ 605481 w 1210962"/>
              <a:gd name="connsiteY2" fmla="*/ 1210962 h 1210962"/>
              <a:gd name="connsiteX3" fmla="*/ 0 w 1210962"/>
              <a:gd name="connsiteY3" fmla="*/ 605481 h 1210962"/>
              <a:gd name="connsiteX4" fmla="*/ 605481 w 1210962"/>
              <a:gd name="connsiteY4" fmla="*/ 0 h 121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62" h="1210962">
                <a:moveTo>
                  <a:pt x="605481" y="0"/>
                </a:moveTo>
                <a:cubicBezTo>
                  <a:pt x="939879" y="0"/>
                  <a:pt x="1210962" y="271083"/>
                  <a:pt x="1210962" y="605481"/>
                </a:cubicBezTo>
                <a:cubicBezTo>
                  <a:pt x="1210962" y="939879"/>
                  <a:pt x="939879" y="1210962"/>
                  <a:pt x="605481" y="1210962"/>
                </a:cubicBezTo>
                <a:cubicBezTo>
                  <a:pt x="271083" y="1210962"/>
                  <a:pt x="0" y="939879"/>
                  <a:pt x="0" y="605481"/>
                </a:cubicBezTo>
                <a:cubicBezTo>
                  <a:pt x="0" y="271083"/>
                  <a:pt x="271083" y="0"/>
                  <a:pt x="6054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712248" y="4380026"/>
            <a:ext cx="1210962" cy="1210962"/>
          </a:xfrm>
          <a:custGeom>
            <a:avLst/>
            <a:gdLst>
              <a:gd name="connsiteX0" fmla="*/ 605481 w 1210962"/>
              <a:gd name="connsiteY0" fmla="*/ 0 h 1210962"/>
              <a:gd name="connsiteX1" fmla="*/ 1210962 w 1210962"/>
              <a:gd name="connsiteY1" fmla="*/ 605481 h 1210962"/>
              <a:gd name="connsiteX2" fmla="*/ 605481 w 1210962"/>
              <a:gd name="connsiteY2" fmla="*/ 1210962 h 1210962"/>
              <a:gd name="connsiteX3" fmla="*/ 0 w 1210962"/>
              <a:gd name="connsiteY3" fmla="*/ 605481 h 1210962"/>
              <a:gd name="connsiteX4" fmla="*/ 605481 w 1210962"/>
              <a:gd name="connsiteY4" fmla="*/ 0 h 121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62" h="1210962">
                <a:moveTo>
                  <a:pt x="605481" y="0"/>
                </a:moveTo>
                <a:cubicBezTo>
                  <a:pt x="939879" y="0"/>
                  <a:pt x="1210962" y="271083"/>
                  <a:pt x="1210962" y="605481"/>
                </a:cubicBezTo>
                <a:cubicBezTo>
                  <a:pt x="1210962" y="939879"/>
                  <a:pt x="939879" y="1210962"/>
                  <a:pt x="605481" y="1210962"/>
                </a:cubicBezTo>
                <a:cubicBezTo>
                  <a:pt x="271083" y="1210962"/>
                  <a:pt x="0" y="939879"/>
                  <a:pt x="0" y="605481"/>
                </a:cubicBezTo>
                <a:cubicBezTo>
                  <a:pt x="0" y="271083"/>
                  <a:pt x="271083" y="0"/>
                  <a:pt x="6054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712248" y="1940011"/>
            <a:ext cx="1210962" cy="1210962"/>
          </a:xfrm>
          <a:custGeom>
            <a:avLst/>
            <a:gdLst>
              <a:gd name="connsiteX0" fmla="*/ 605481 w 1210962"/>
              <a:gd name="connsiteY0" fmla="*/ 0 h 1210962"/>
              <a:gd name="connsiteX1" fmla="*/ 1210962 w 1210962"/>
              <a:gd name="connsiteY1" fmla="*/ 605481 h 1210962"/>
              <a:gd name="connsiteX2" fmla="*/ 605481 w 1210962"/>
              <a:gd name="connsiteY2" fmla="*/ 1210962 h 1210962"/>
              <a:gd name="connsiteX3" fmla="*/ 0 w 1210962"/>
              <a:gd name="connsiteY3" fmla="*/ 605481 h 1210962"/>
              <a:gd name="connsiteX4" fmla="*/ 605481 w 1210962"/>
              <a:gd name="connsiteY4" fmla="*/ 0 h 121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62" h="1210962">
                <a:moveTo>
                  <a:pt x="605481" y="0"/>
                </a:moveTo>
                <a:cubicBezTo>
                  <a:pt x="939879" y="0"/>
                  <a:pt x="1210962" y="271083"/>
                  <a:pt x="1210962" y="605481"/>
                </a:cubicBezTo>
                <a:cubicBezTo>
                  <a:pt x="1210962" y="939879"/>
                  <a:pt x="939879" y="1210962"/>
                  <a:pt x="605481" y="1210962"/>
                </a:cubicBezTo>
                <a:cubicBezTo>
                  <a:pt x="271083" y="1210962"/>
                  <a:pt x="0" y="939879"/>
                  <a:pt x="0" y="605481"/>
                </a:cubicBezTo>
                <a:cubicBezTo>
                  <a:pt x="0" y="271083"/>
                  <a:pt x="271083" y="0"/>
                  <a:pt x="6054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526227" y="6371127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2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02941" y="2327633"/>
            <a:ext cx="1600200" cy="1600200"/>
          </a:xfrm>
          <a:custGeom>
            <a:avLst/>
            <a:gdLst>
              <a:gd name="connsiteX0" fmla="*/ 800100 w 1600200"/>
              <a:gd name="connsiteY0" fmla="*/ 0 h 1600200"/>
              <a:gd name="connsiteX1" fmla="*/ 1600200 w 1600200"/>
              <a:gd name="connsiteY1" fmla="*/ 800100 h 1600200"/>
              <a:gd name="connsiteX2" fmla="*/ 800100 w 1600200"/>
              <a:gd name="connsiteY2" fmla="*/ 1600200 h 1600200"/>
              <a:gd name="connsiteX3" fmla="*/ 0 w 1600200"/>
              <a:gd name="connsiteY3" fmla="*/ 800100 h 1600200"/>
              <a:gd name="connsiteX4" fmla="*/ 800100 w 16002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0" h="1600200">
                <a:moveTo>
                  <a:pt x="800100" y="0"/>
                </a:moveTo>
                <a:cubicBezTo>
                  <a:pt x="1241983" y="0"/>
                  <a:pt x="1600200" y="358217"/>
                  <a:pt x="1600200" y="800100"/>
                </a:cubicBezTo>
                <a:cubicBezTo>
                  <a:pt x="1600200" y="1241983"/>
                  <a:pt x="1241983" y="1600200"/>
                  <a:pt x="800100" y="1600200"/>
                </a:cubicBezTo>
                <a:cubicBezTo>
                  <a:pt x="358217" y="1600200"/>
                  <a:pt x="0" y="1241983"/>
                  <a:pt x="0" y="800100"/>
                </a:cubicBezTo>
                <a:cubicBezTo>
                  <a:pt x="0" y="358217"/>
                  <a:pt x="358217" y="0"/>
                  <a:pt x="800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829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255000" y="1968500"/>
            <a:ext cx="1981200" cy="1981200"/>
          </a:xfrm>
          <a:custGeom>
            <a:avLst/>
            <a:gdLst>
              <a:gd name="connsiteX0" fmla="*/ 990600 w 1981200"/>
              <a:gd name="connsiteY0" fmla="*/ 0 h 1981200"/>
              <a:gd name="connsiteX1" fmla="*/ 1981200 w 1981200"/>
              <a:gd name="connsiteY1" fmla="*/ 990600 h 1981200"/>
              <a:gd name="connsiteX2" fmla="*/ 990600 w 1981200"/>
              <a:gd name="connsiteY2" fmla="*/ 1981200 h 1981200"/>
              <a:gd name="connsiteX3" fmla="*/ 0 w 1981200"/>
              <a:gd name="connsiteY3" fmla="*/ 990600 h 1981200"/>
              <a:gd name="connsiteX4" fmla="*/ 990600 w 1981200"/>
              <a:gd name="connsiteY4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1981200">
                <a:moveTo>
                  <a:pt x="990600" y="0"/>
                </a:moveTo>
                <a:cubicBezTo>
                  <a:pt x="1537693" y="0"/>
                  <a:pt x="1981200" y="443507"/>
                  <a:pt x="1981200" y="990600"/>
                </a:cubicBezTo>
                <a:cubicBezTo>
                  <a:pt x="1981200" y="1537693"/>
                  <a:pt x="1537693" y="1981200"/>
                  <a:pt x="990600" y="1981200"/>
                </a:cubicBezTo>
                <a:cubicBezTo>
                  <a:pt x="443507" y="1981200"/>
                  <a:pt x="0" y="1537693"/>
                  <a:pt x="0" y="990600"/>
                </a:cubicBezTo>
                <a:cubicBezTo>
                  <a:pt x="0" y="443507"/>
                  <a:pt x="443507" y="0"/>
                  <a:pt x="990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105400" y="1968500"/>
            <a:ext cx="1981200" cy="1981200"/>
          </a:xfrm>
          <a:custGeom>
            <a:avLst/>
            <a:gdLst>
              <a:gd name="connsiteX0" fmla="*/ 990600 w 1981200"/>
              <a:gd name="connsiteY0" fmla="*/ 0 h 1981200"/>
              <a:gd name="connsiteX1" fmla="*/ 1981200 w 1981200"/>
              <a:gd name="connsiteY1" fmla="*/ 990600 h 1981200"/>
              <a:gd name="connsiteX2" fmla="*/ 990600 w 1981200"/>
              <a:gd name="connsiteY2" fmla="*/ 1981200 h 1981200"/>
              <a:gd name="connsiteX3" fmla="*/ 0 w 1981200"/>
              <a:gd name="connsiteY3" fmla="*/ 990600 h 1981200"/>
              <a:gd name="connsiteX4" fmla="*/ 990600 w 1981200"/>
              <a:gd name="connsiteY4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1981200">
                <a:moveTo>
                  <a:pt x="990600" y="0"/>
                </a:moveTo>
                <a:cubicBezTo>
                  <a:pt x="1537693" y="0"/>
                  <a:pt x="1981200" y="443507"/>
                  <a:pt x="1981200" y="990600"/>
                </a:cubicBezTo>
                <a:cubicBezTo>
                  <a:pt x="1981200" y="1537693"/>
                  <a:pt x="1537693" y="1981200"/>
                  <a:pt x="990600" y="1981200"/>
                </a:cubicBezTo>
                <a:cubicBezTo>
                  <a:pt x="443507" y="1981200"/>
                  <a:pt x="0" y="1537693"/>
                  <a:pt x="0" y="990600"/>
                </a:cubicBezTo>
                <a:cubicBezTo>
                  <a:pt x="0" y="443507"/>
                  <a:pt x="443507" y="0"/>
                  <a:pt x="990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955800" y="1968500"/>
            <a:ext cx="1981200" cy="1981200"/>
          </a:xfrm>
          <a:custGeom>
            <a:avLst/>
            <a:gdLst>
              <a:gd name="connsiteX0" fmla="*/ 990600 w 1981200"/>
              <a:gd name="connsiteY0" fmla="*/ 0 h 1981200"/>
              <a:gd name="connsiteX1" fmla="*/ 1981200 w 1981200"/>
              <a:gd name="connsiteY1" fmla="*/ 990600 h 1981200"/>
              <a:gd name="connsiteX2" fmla="*/ 990600 w 1981200"/>
              <a:gd name="connsiteY2" fmla="*/ 1981200 h 1981200"/>
              <a:gd name="connsiteX3" fmla="*/ 0 w 1981200"/>
              <a:gd name="connsiteY3" fmla="*/ 990600 h 1981200"/>
              <a:gd name="connsiteX4" fmla="*/ 990600 w 1981200"/>
              <a:gd name="connsiteY4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1981200">
                <a:moveTo>
                  <a:pt x="990600" y="0"/>
                </a:moveTo>
                <a:cubicBezTo>
                  <a:pt x="1537693" y="0"/>
                  <a:pt x="1981200" y="443507"/>
                  <a:pt x="1981200" y="990600"/>
                </a:cubicBezTo>
                <a:cubicBezTo>
                  <a:pt x="1981200" y="1537693"/>
                  <a:pt x="1537693" y="1981200"/>
                  <a:pt x="990600" y="1981200"/>
                </a:cubicBezTo>
                <a:cubicBezTo>
                  <a:pt x="443507" y="1981200"/>
                  <a:pt x="0" y="1537693"/>
                  <a:pt x="0" y="990600"/>
                </a:cubicBezTo>
                <a:cubicBezTo>
                  <a:pt x="0" y="443507"/>
                  <a:pt x="443507" y="0"/>
                  <a:pt x="990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7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8012246" y="3882736"/>
            <a:ext cx="990600" cy="1662547"/>
          </a:xfrm>
          <a:custGeom>
            <a:avLst/>
            <a:gdLst>
              <a:gd name="connsiteX0" fmla="*/ 0 w 990600"/>
              <a:gd name="connsiteY0" fmla="*/ 0 h 1662547"/>
              <a:gd name="connsiteX1" fmla="*/ 990600 w 990600"/>
              <a:gd name="connsiteY1" fmla="*/ 0 h 1662547"/>
              <a:gd name="connsiteX2" fmla="*/ 990600 w 990600"/>
              <a:gd name="connsiteY2" fmla="*/ 1662547 h 1662547"/>
              <a:gd name="connsiteX3" fmla="*/ 0 w 990600"/>
              <a:gd name="connsiteY3" fmla="*/ 1662547 h 166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1662547">
                <a:moveTo>
                  <a:pt x="0" y="0"/>
                </a:moveTo>
                <a:lnTo>
                  <a:pt x="990600" y="0"/>
                </a:lnTo>
                <a:lnTo>
                  <a:pt x="990600" y="1662547"/>
                </a:lnTo>
                <a:lnTo>
                  <a:pt x="0" y="1662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8012246" y="1939636"/>
            <a:ext cx="990600" cy="1662547"/>
          </a:xfrm>
          <a:custGeom>
            <a:avLst/>
            <a:gdLst>
              <a:gd name="connsiteX0" fmla="*/ 0 w 990600"/>
              <a:gd name="connsiteY0" fmla="*/ 0 h 1662547"/>
              <a:gd name="connsiteX1" fmla="*/ 990600 w 990600"/>
              <a:gd name="connsiteY1" fmla="*/ 0 h 1662547"/>
              <a:gd name="connsiteX2" fmla="*/ 990600 w 990600"/>
              <a:gd name="connsiteY2" fmla="*/ 1662547 h 1662547"/>
              <a:gd name="connsiteX3" fmla="*/ 0 w 990600"/>
              <a:gd name="connsiteY3" fmla="*/ 1662547 h 166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1662547">
                <a:moveTo>
                  <a:pt x="0" y="0"/>
                </a:moveTo>
                <a:lnTo>
                  <a:pt x="990600" y="0"/>
                </a:lnTo>
                <a:lnTo>
                  <a:pt x="990600" y="1662547"/>
                </a:lnTo>
                <a:lnTo>
                  <a:pt x="0" y="1662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430846" y="3882736"/>
            <a:ext cx="990601" cy="1662547"/>
          </a:xfrm>
          <a:custGeom>
            <a:avLst/>
            <a:gdLst>
              <a:gd name="connsiteX0" fmla="*/ 0 w 990601"/>
              <a:gd name="connsiteY0" fmla="*/ 0 h 1662547"/>
              <a:gd name="connsiteX1" fmla="*/ 990601 w 990601"/>
              <a:gd name="connsiteY1" fmla="*/ 0 h 1662547"/>
              <a:gd name="connsiteX2" fmla="*/ 990601 w 990601"/>
              <a:gd name="connsiteY2" fmla="*/ 1662547 h 1662547"/>
              <a:gd name="connsiteX3" fmla="*/ 0 w 990601"/>
              <a:gd name="connsiteY3" fmla="*/ 1662547 h 166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1" h="1662547">
                <a:moveTo>
                  <a:pt x="0" y="0"/>
                </a:moveTo>
                <a:lnTo>
                  <a:pt x="990601" y="0"/>
                </a:lnTo>
                <a:lnTo>
                  <a:pt x="990601" y="1662547"/>
                </a:lnTo>
                <a:lnTo>
                  <a:pt x="0" y="1662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838200" y="3882736"/>
            <a:ext cx="990600" cy="1662547"/>
          </a:xfrm>
          <a:custGeom>
            <a:avLst/>
            <a:gdLst>
              <a:gd name="connsiteX0" fmla="*/ 0 w 990600"/>
              <a:gd name="connsiteY0" fmla="*/ 0 h 1662547"/>
              <a:gd name="connsiteX1" fmla="*/ 990600 w 990600"/>
              <a:gd name="connsiteY1" fmla="*/ 0 h 1662547"/>
              <a:gd name="connsiteX2" fmla="*/ 990600 w 990600"/>
              <a:gd name="connsiteY2" fmla="*/ 1662547 h 1662547"/>
              <a:gd name="connsiteX3" fmla="*/ 0 w 990600"/>
              <a:gd name="connsiteY3" fmla="*/ 1662547 h 166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1662547">
                <a:moveTo>
                  <a:pt x="0" y="0"/>
                </a:moveTo>
                <a:lnTo>
                  <a:pt x="990600" y="0"/>
                </a:lnTo>
                <a:lnTo>
                  <a:pt x="990600" y="1662547"/>
                </a:lnTo>
                <a:lnTo>
                  <a:pt x="0" y="1662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430846" y="1939636"/>
            <a:ext cx="990601" cy="1662547"/>
          </a:xfrm>
          <a:custGeom>
            <a:avLst/>
            <a:gdLst>
              <a:gd name="connsiteX0" fmla="*/ 0 w 990601"/>
              <a:gd name="connsiteY0" fmla="*/ 0 h 1662547"/>
              <a:gd name="connsiteX1" fmla="*/ 990601 w 990601"/>
              <a:gd name="connsiteY1" fmla="*/ 0 h 1662547"/>
              <a:gd name="connsiteX2" fmla="*/ 990601 w 990601"/>
              <a:gd name="connsiteY2" fmla="*/ 1662547 h 1662547"/>
              <a:gd name="connsiteX3" fmla="*/ 0 w 990601"/>
              <a:gd name="connsiteY3" fmla="*/ 1662547 h 166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1" h="1662547">
                <a:moveTo>
                  <a:pt x="0" y="0"/>
                </a:moveTo>
                <a:lnTo>
                  <a:pt x="990601" y="0"/>
                </a:lnTo>
                <a:lnTo>
                  <a:pt x="990601" y="1662547"/>
                </a:lnTo>
                <a:lnTo>
                  <a:pt x="0" y="1662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38200" y="1939636"/>
            <a:ext cx="990600" cy="1662547"/>
          </a:xfrm>
          <a:custGeom>
            <a:avLst/>
            <a:gdLst>
              <a:gd name="connsiteX0" fmla="*/ 0 w 990600"/>
              <a:gd name="connsiteY0" fmla="*/ 0 h 1662547"/>
              <a:gd name="connsiteX1" fmla="*/ 990600 w 990600"/>
              <a:gd name="connsiteY1" fmla="*/ 0 h 1662547"/>
              <a:gd name="connsiteX2" fmla="*/ 990600 w 990600"/>
              <a:gd name="connsiteY2" fmla="*/ 1662547 h 1662547"/>
              <a:gd name="connsiteX3" fmla="*/ 0 w 990600"/>
              <a:gd name="connsiteY3" fmla="*/ 1662547 h 166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1662547">
                <a:moveTo>
                  <a:pt x="0" y="0"/>
                </a:moveTo>
                <a:lnTo>
                  <a:pt x="990600" y="0"/>
                </a:lnTo>
                <a:lnTo>
                  <a:pt x="990600" y="1662547"/>
                </a:lnTo>
                <a:lnTo>
                  <a:pt x="0" y="1662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7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388658" y="2005639"/>
            <a:ext cx="2965142" cy="1861233"/>
          </a:xfrm>
          <a:custGeom>
            <a:avLst/>
            <a:gdLst>
              <a:gd name="connsiteX0" fmla="*/ 0 w 2965142"/>
              <a:gd name="connsiteY0" fmla="*/ 0 h 1861233"/>
              <a:gd name="connsiteX1" fmla="*/ 2965142 w 2965142"/>
              <a:gd name="connsiteY1" fmla="*/ 0 h 1861233"/>
              <a:gd name="connsiteX2" fmla="*/ 2965142 w 2965142"/>
              <a:gd name="connsiteY2" fmla="*/ 1861233 h 1861233"/>
              <a:gd name="connsiteX3" fmla="*/ 0 w 2965142"/>
              <a:gd name="connsiteY3" fmla="*/ 1861233 h 186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142" h="1861233">
                <a:moveTo>
                  <a:pt x="0" y="0"/>
                </a:moveTo>
                <a:lnTo>
                  <a:pt x="2965142" y="0"/>
                </a:lnTo>
                <a:lnTo>
                  <a:pt x="2965142" y="1861233"/>
                </a:lnTo>
                <a:lnTo>
                  <a:pt x="0" y="18612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13429" y="2005639"/>
            <a:ext cx="2965142" cy="1861233"/>
          </a:xfrm>
          <a:custGeom>
            <a:avLst/>
            <a:gdLst>
              <a:gd name="connsiteX0" fmla="*/ 0 w 2965142"/>
              <a:gd name="connsiteY0" fmla="*/ 0 h 1861233"/>
              <a:gd name="connsiteX1" fmla="*/ 2965142 w 2965142"/>
              <a:gd name="connsiteY1" fmla="*/ 0 h 1861233"/>
              <a:gd name="connsiteX2" fmla="*/ 2965142 w 2965142"/>
              <a:gd name="connsiteY2" fmla="*/ 1861233 h 1861233"/>
              <a:gd name="connsiteX3" fmla="*/ 0 w 2965142"/>
              <a:gd name="connsiteY3" fmla="*/ 1861233 h 186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142" h="1861233">
                <a:moveTo>
                  <a:pt x="0" y="0"/>
                </a:moveTo>
                <a:lnTo>
                  <a:pt x="2965142" y="0"/>
                </a:lnTo>
                <a:lnTo>
                  <a:pt x="2965142" y="1861233"/>
                </a:lnTo>
                <a:lnTo>
                  <a:pt x="0" y="18612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8200" y="2005639"/>
            <a:ext cx="2965142" cy="1861233"/>
          </a:xfrm>
          <a:custGeom>
            <a:avLst/>
            <a:gdLst>
              <a:gd name="connsiteX0" fmla="*/ 0 w 2965142"/>
              <a:gd name="connsiteY0" fmla="*/ 0 h 1861233"/>
              <a:gd name="connsiteX1" fmla="*/ 2965142 w 2965142"/>
              <a:gd name="connsiteY1" fmla="*/ 0 h 1861233"/>
              <a:gd name="connsiteX2" fmla="*/ 2965142 w 2965142"/>
              <a:gd name="connsiteY2" fmla="*/ 1861233 h 1861233"/>
              <a:gd name="connsiteX3" fmla="*/ 0 w 2965142"/>
              <a:gd name="connsiteY3" fmla="*/ 1861233 h 186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142" h="1861233">
                <a:moveTo>
                  <a:pt x="0" y="0"/>
                </a:moveTo>
                <a:lnTo>
                  <a:pt x="2965142" y="0"/>
                </a:lnTo>
                <a:lnTo>
                  <a:pt x="2965142" y="1861233"/>
                </a:lnTo>
                <a:lnTo>
                  <a:pt x="0" y="18612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35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753600" y="1773936"/>
            <a:ext cx="2438400" cy="3474720"/>
          </a:xfrm>
          <a:custGeom>
            <a:avLst/>
            <a:gdLst>
              <a:gd name="connsiteX0" fmla="*/ 0 w 2438400"/>
              <a:gd name="connsiteY0" fmla="*/ 0 h 3474720"/>
              <a:gd name="connsiteX1" fmla="*/ 2438400 w 2438400"/>
              <a:gd name="connsiteY1" fmla="*/ 0 h 3474720"/>
              <a:gd name="connsiteX2" fmla="*/ 2438400 w 2438400"/>
              <a:gd name="connsiteY2" fmla="*/ 3474720 h 3474720"/>
              <a:gd name="connsiteX3" fmla="*/ 0 w 2438400"/>
              <a:gd name="connsiteY3" fmla="*/ 347472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3474720">
                <a:moveTo>
                  <a:pt x="0" y="0"/>
                </a:moveTo>
                <a:lnTo>
                  <a:pt x="2438400" y="0"/>
                </a:lnTo>
                <a:lnTo>
                  <a:pt x="2438400" y="3474720"/>
                </a:lnTo>
                <a:lnTo>
                  <a:pt x="0" y="34747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15201" y="1773936"/>
            <a:ext cx="2438400" cy="3474720"/>
          </a:xfrm>
          <a:custGeom>
            <a:avLst/>
            <a:gdLst>
              <a:gd name="connsiteX0" fmla="*/ 0 w 2438400"/>
              <a:gd name="connsiteY0" fmla="*/ 0 h 3474720"/>
              <a:gd name="connsiteX1" fmla="*/ 2438400 w 2438400"/>
              <a:gd name="connsiteY1" fmla="*/ 0 h 3474720"/>
              <a:gd name="connsiteX2" fmla="*/ 2438400 w 2438400"/>
              <a:gd name="connsiteY2" fmla="*/ 3474720 h 3474720"/>
              <a:gd name="connsiteX3" fmla="*/ 0 w 2438400"/>
              <a:gd name="connsiteY3" fmla="*/ 347472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3474720">
                <a:moveTo>
                  <a:pt x="0" y="0"/>
                </a:moveTo>
                <a:lnTo>
                  <a:pt x="2438400" y="0"/>
                </a:lnTo>
                <a:lnTo>
                  <a:pt x="2438400" y="3474720"/>
                </a:lnTo>
                <a:lnTo>
                  <a:pt x="0" y="34747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876800" y="1773936"/>
            <a:ext cx="2438400" cy="3474720"/>
          </a:xfrm>
          <a:custGeom>
            <a:avLst/>
            <a:gdLst>
              <a:gd name="connsiteX0" fmla="*/ 0 w 2438400"/>
              <a:gd name="connsiteY0" fmla="*/ 0 h 3474720"/>
              <a:gd name="connsiteX1" fmla="*/ 2438400 w 2438400"/>
              <a:gd name="connsiteY1" fmla="*/ 0 h 3474720"/>
              <a:gd name="connsiteX2" fmla="*/ 2438400 w 2438400"/>
              <a:gd name="connsiteY2" fmla="*/ 3474720 h 3474720"/>
              <a:gd name="connsiteX3" fmla="*/ 0 w 2438400"/>
              <a:gd name="connsiteY3" fmla="*/ 347472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3474720">
                <a:moveTo>
                  <a:pt x="0" y="0"/>
                </a:moveTo>
                <a:lnTo>
                  <a:pt x="2438400" y="0"/>
                </a:lnTo>
                <a:lnTo>
                  <a:pt x="2438400" y="3474720"/>
                </a:lnTo>
                <a:lnTo>
                  <a:pt x="0" y="34747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438401" y="1773936"/>
            <a:ext cx="2438400" cy="3474720"/>
          </a:xfrm>
          <a:custGeom>
            <a:avLst/>
            <a:gdLst>
              <a:gd name="connsiteX0" fmla="*/ 0 w 2438400"/>
              <a:gd name="connsiteY0" fmla="*/ 0 h 3474720"/>
              <a:gd name="connsiteX1" fmla="*/ 2438400 w 2438400"/>
              <a:gd name="connsiteY1" fmla="*/ 0 h 3474720"/>
              <a:gd name="connsiteX2" fmla="*/ 2438400 w 2438400"/>
              <a:gd name="connsiteY2" fmla="*/ 3474720 h 3474720"/>
              <a:gd name="connsiteX3" fmla="*/ 0 w 2438400"/>
              <a:gd name="connsiteY3" fmla="*/ 347472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3474720">
                <a:moveTo>
                  <a:pt x="0" y="0"/>
                </a:moveTo>
                <a:lnTo>
                  <a:pt x="2438400" y="0"/>
                </a:lnTo>
                <a:lnTo>
                  <a:pt x="2438400" y="3474720"/>
                </a:lnTo>
                <a:lnTo>
                  <a:pt x="0" y="34747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1773936"/>
            <a:ext cx="2438400" cy="3474720"/>
          </a:xfrm>
          <a:custGeom>
            <a:avLst/>
            <a:gdLst>
              <a:gd name="connsiteX0" fmla="*/ 0 w 2438400"/>
              <a:gd name="connsiteY0" fmla="*/ 0 h 3474720"/>
              <a:gd name="connsiteX1" fmla="*/ 2438400 w 2438400"/>
              <a:gd name="connsiteY1" fmla="*/ 0 h 3474720"/>
              <a:gd name="connsiteX2" fmla="*/ 2438400 w 2438400"/>
              <a:gd name="connsiteY2" fmla="*/ 3474720 h 3474720"/>
              <a:gd name="connsiteX3" fmla="*/ 0 w 2438400"/>
              <a:gd name="connsiteY3" fmla="*/ 347472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3474720">
                <a:moveTo>
                  <a:pt x="0" y="0"/>
                </a:moveTo>
                <a:lnTo>
                  <a:pt x="2438400" y="0"/>
                </a:lnTo>
                <a:lnTo>
                  <a:pt x="2438400" y="3474720"/>
                </a:lnTo>
                <a:lnTo>
                  <a:pt x="0" y="34747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38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8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8542771" y="3987121"/>
            <a:ext cx="1900092" cy="1900092"/>
          </a:xfrm>
          <a:custGeom>
            <a:avLst/>
            <a:gdLst>
              <a:gd name="connsiteX0" fmla="*/ 0 w 1900092"/>
              <a:gd name="connsiteY0" fmla="*/ 0 h 1900092"/>
              <a:gd name="connsiteX1" fmla="*/ 1900092 w 1900092"/>
              <a:gd name="connsiteY1" fmla="*/ 0 h 1900092"/>
              <a:gd name="connsiteX2" fmla="*/ 1900092 w 1900092"/>
              <a:gd name="connsiteY2" fmla="*/ 1900092 h 1900092"/>
              <a:gd name="connsiteX3" fmla="*/ 0 w 1900092"/>
              <a:gd name="connsiteY3" fmla="*/ 1900092 h 190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092" h="1900092">
                <a:moveTo>
                  <a:pt x="0" y="0"/>
                </a:moveTo>
                <a:lnTo>
                  <a:pt x="1900092" y="0"/>
                </a:lnTo>
                <a:lnTo>
                  <a:pt x="1900092" y="1900092"/>
                </a:lnTo>
                <a:lnTo>
                  <a:pt x="0" y="19000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6278226" y="3987121"/>
            <a:ext cx="1900092" cy="1900092"/>
          </a:xfrm>
          <a:custGeom>
            <a:avLst/>
            <a:gdLst>
              <a:gd name="connsiteX0" fmla="*/ 0 w 1900092"/>
              <a:gd name="connsiteY0" fmla="*/ 0 h 1900092"/>
              <a:gd name="connsiteX1" fmla="*/ 1900092 w 1900092"/>
              <a:gd name="connsiteY1" fmla="*/ 0 h 1900092"/>
              <a:gd name="connsiteX2" fmla="*/ 1900092 w 1900092"/>
              <a:gd name="connsiteY2" fmla="*/ 1900092 h 1900092"/>
              <a:gd name="connsiteX3" fmla="*/ 0 w 1900092"/>
              <a:gd name="connsiteY3" fmla="*/ 1900092 h 190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092" h="1900092">
                <a:moveTo>
                  <a:pt x="0" y="0"/>
                </a:moveTo>
                <a:lnTo>
                  <a:pt x="1900092" y="0"/>
                </a:lnTo>
                <a:lnTo>
                  <a:pt x="1900092" y="1900092"/>
                </a:lnTo>
                <a:lnTo>
                  <a:pt x="0" y="19000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8542771" y="1917733"/>
            <a:ext cx="1900092" cy="1900092"/>
          </a:xfrm>
          <a:custGeom>
            <a:avLst/>
            <a:gdLst>
              <a:gd name="connsiteX0" fmla="*/ 0 w 1900092"/>
              <a:gd name="connsiteY0" fmla="*/ 0 h 1900092"/>
              <a:gd name="connsiteX1" fmla="*/ 1900092 w 1900092"/>
              <a:gd name="connsiteY1" fmla="*/ 0 h 1900092"/>
              <a:gd name="connsiteX2" fmla="*/ 1900092 w 1900092"/>
              <a:gd name="connsiteY2" fmla="*/ 1900092 h 1900092"/>
              <a:gd name="connsiteX3" fmla="*/ 0 w 1900092"/>
              <a:gd name="connsiteY3" fmla="*/ 1900092 h 190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092" h="1900092">
                <a:moveTo>
                  <a:pt x="0" y="0"/>
                </a:moveTo>
                <a:lnTo>
                  <a:pt x="1900092" y="0"/>
                </a:lnTo>
                <a:lnTo>
                  <a:pt x="1900092" y="1900092"/>
                </a:lnTo>
                <a:lnTo>
                  <a:pt x="0" y="19000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278226" y="1917733"/>
            <a:ext cx="1900092" cy="1900092"/>
          </a:xfrm>
          <a:custGeom>
            <a:avLst/>
            <a:gdLst>
              <a:gd name="connsiteX0" fmla="*/ 0 w 1900092"/>
              <a:gd name="connsiteY0" fmla="*/ 0 h 1900092"/>
              <a:gd name="connsiteX1" fmla="*/ 1900092 w 1900092"/>
              <a:gd name="connsiteY1" fmla="*/ 0 h 1900092"/>
              <a:gd name="connsiteX2" fmla="*/ 1900092 w 1900092"/>
              <a:gd name="connsiteY2" fmla="*/ 1900092 h 1900092"/>
              <a:gd name="connsiteX3" fmla="*/ 0 w 1900092"/>
              <a:gd name="connsiteY3" fmla="*/ 1900092 h 190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092" h="1900092">
                <a:moveTo>
                  <a:pt x="0" y="0"/>
                </a:moveTo>
                <a:lnTo>
                  <a:pt x="1900092" y="0"/>
                </a:lnTo>
                <a:lnTo>
                  <a:pt x="1900092" y="1900092"/>
                </a:lnTo>
                <a:lnTo>
                  <a:pt x="0" y="19000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013681" y="1917733"/>
            <a:ext cx="1900092" cy="1900092"/>
          </a:xfrm>
          <a:custGeom>
            <a:avLst/>
            <a:gdLst>
              <a:gd name="connsiteX0" fmla="*/ 0 w 1900092"/>
              <a:gd name="connsiteY0" fmla="*/ 0 h 1900092"/>
              <a:gd name="connsiteX1" fmla="*/ 1900092 w 1900092"/>
              <a:gd name="connsiteY1" fmla="*/ 0 h 1900092"/>
              <a:gd name="connsiteX2" fmla="*/ 1900092 w 1900092"/>
              <a:gd name="connsiteY2" fmla="*/ 1900092 h 1900092"/>
              <a:gd name="connsiteX3" fmla="*/ 0 w 1900092"/>
              <a:gd name="connsiteY3" fmla="*/ 1900092 h 190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092" h="1900092">
                <a:moveTo>
                  <a:pt x="0" y="0"/>
                </a:moveTo>
                <a:lnTo>
                  <a:pt x="1900092" y="0"/>
                </a:lnTo>
                <a:lnTo>
                  <a:pt x="1900092" y="1900092"/>
                </a:lnTo>
                <a:lnTo>
                  <a:pt x="0" y="19000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013681" y="3987121"/>
            <a:ext cx="1900092" cy="1900092"/>
          </a:xfrm>
          <a:custGeom>
            <a:avLst/>
            <a:gdLst>
              <a:gd name="connsiteX0" fmla="*/ 0 w 1900092"/>
              <a:gd name="connsiteY0" fmla="*/ 0 h 1900092"/>
              <a:gd name="connsiteX1" fmla="*/ 1900092 w 1900092"/>
              <a:gd name="connsiteY1" fmla="*/ 0 h 1900092"/>
              <a:gd name="connsiteX2" fmla="*/ 1900092 w 1900092"/>
              <a:gd name="connsiteY2" fmla="*/ 1900092 h 1900092"/>
              <a:gd name="connsiteX3" fmla="*/ 0 w 1900092"/>
              <a:gd name="connsiteY3" fmla="*/ 1900092 h 190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092" h="1900092">
                <a:moveTo>
                  <a:pt x="0" y="0"/>
                </a:moveTo>
                <a:lnTo>
                  <a:pt x="1900092" y="0"/>
                </a:lnTo>
                <a:lnTo>
                  <a:pt x="1900092" y="1900092"/>
                </a:lnTo>
                <a:lnTo>
                  <a:pt x="0" y="19000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1749136" y="3987121"/>
            <a:ext cx="1900092" cy="1900092"/>
          </a:xfrm>
          <a:custGeom>
            <a:avLst/>
            <a:gdLst>
              <a:gd name="connsiteX0" fmla="*/ 0 w 1900092"/>
              <a:gd name="connsiteY0" fmla="*/ 0 h 1900092"/>
              <a:gd name="connsiteX1" fmla="*/ 1900092 w 1900092"/>
              <a:gd name="connsiteY1" fmla="*/ 0 h 1900092"/>
              <a:gd name="connsiteX2" fmla="*/ 1900092 w 1900092"/>
              <a:gd name="connsiteY2" fmla="*/ 1900092 h 1900092"/>
              <a:gd name="connsiteX3" fmla="*/ 0 w 1900092"/>
              <a:gd name="connsiteY3" fmla="*/ 1900092 h 190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092" h="1900092">
                <a:moveTo>
                  <a:pt x="0" y="0"/>
                </a:moveTo>
                <a:lnTo>
                  <a:pt x="1900092" y="0"/>
                </a:lnTo>
                <a:lnTo>
                  <a:pt x="1900092" y="1900092"/>
                </a:lnTo>
                <a:lnTo>
                  <a:pt x="0" y="19000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1749136" y="1917733"/>
            <a:ext cx="1900092" cy="1900092"/>
          </a:xfrm>
          <a:custGeom>
            <a:avLst/>
            <a:gdLst>
              <a:gd name="connsiteX0" fmla="*/ 0 w 1900092"/>
              <a:gd name="connsiteY0" fmla="*/ 0 h 1900092"/>
              <a:gd name="connsiteX1" fmla="*/ 1900092 w 1900092"/>
              <a:gd name="connsiteY1" fmla="*/ 0 h 1900092"/>
              <a:gd name="connsiteX2" fmla="*/ 1900092 w 1900092"/>
              <a:gd name="connsiteY2" fmla="*/ 1900092 h 1900092"/>
              <a:gd name="connsiteX3" fmla="*/ 0 w 1900092"/>
              <a:gd name="connsiteY3" fmla="*/ 1900092 h 190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092" h="1900092">
                <a:moveTo>
                  <a:pt x="0" y="0"/>
                </a:moveTo>
                <a:lnTo>
                  <a:pt x="1900092" y="0"/>
                </a:lnTo>
                <a:lnTo>
                  <a:pt x="1900092" y="1900092"/>
                </a:lnTo>
                <a:lnTo>
                  <a:pt x="0" y="19000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5832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7818543" y="4066357"/>
            <a:ext cx="2908934" cy="1526562"/>
          </a:xfrm>
          <a:custGeom>
            <a:avLst/>
            <a:gdLst>
              <a:gd name="connsiteX0" fmla="*/ 0 w 2908934"/>
              <a:gd name="connsiteY0" fmla="*/ 0 h 1526562"/>
              <a:gd name="connsiteX1" fmla="*/ 2908934 w 2908934"/>
              <a:gd name="connsiteY1" fmla="*/ 0 h 1526562"/>
              <a:gd name="connsiteX2" fmla="*/ 2908934 w 2908934"/>
              <a:gd name="connsiteY2" fmla="*/ 1526562 h 1526562"/>
              <a:gd name="connsiteX3" fmla="*/ 0 w 2908934"/>
              <a:gd name="connsiteY3" fmla="*/ 1526562 h 15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934" h="1526562">
                <a:moveTo>
                  <a:pt x="0" y="0"/>
                </a:moveTo>
                <a:lnTo>
                  <a:pt x="2908934" y="0"/>
                </a:lnTo>
                <a:lnTo>
                  <a:pt x="2908934" y="1526562"/>
                </a:lnTo>
                <a:lnTo>
                  <a:pt x="0" y="15265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818543" y="1874134"/>
            <a:ext cx="2908934" cy="1526562"/>
          </a:xfrm>
          <a:custGeom>
            <a:avLst/>
            <a:gdLst>
              <a:gd name="connsiteX0" fmla="*/ 0 w 2908934"/>
              <a:gd name="connsiteY0" fmla="*/ 0 h 1526562"/>
              <a:gd name="connsiteX1" fmla="*/ 2908934 w 2908934"/>
              <a:gd name="connsiteY1" fmla="*/ 0 h 1526562"/>
              <a:gd name="connsiteX2" fmla="*/ 2908934 w 2908934"/>
              <a:gd name="connsiteY2" fmla="*/ 1526562 h 1526562"/>
              <a:gd name="connsiteX3" fmla="*/ 0 w 2908934"/>
              <a:gd name="connsiteY3" fmla="*/ 1526562 h 15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934" h="1526562">
                <a:moveTo>
                  <a:pt x="0" y="0"/>
                </a:moveTo>
                <a:lnTo>
                  <a:pt x="2908934" y="0"/>
                </a:lnTo>
                <a:lnTo>
                  <a:pt x="2908934" y="1526562"/>
                </a:lnTo>
                <a:lnTo>
                  <a:pt x="0" y="15265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656047" y="4066357"/>
            <a:ext cx="2908934" cy="1526562"/>
          </a:xfrm>
          <a:custGeom>
            <a:avLst/>
            <a:gdLst>
              <a:gd name="connsiteX0" fmla="*/ 0 w 2908934"/>
              <a:gd name="connsiteY0" fmla="*/ 0 h 1526562"/>
              <a:gd name="connsiteX1" fmla="*/ 2908934 w 2908934"/>
              <a:gd name="connsiteY1" fmla="*/ 0 h 1526562"/>
              <a:gd name="connsiteX2" fmla="*/ 2908934 w 2908934"/>
              <a:gd name="connsiteY2" fmla="*/ 1526562 h 1526562"/>
              <a:gd name="connsiteX3" fmla="*/ 0 w 2908934"/>
              <a:gd name="connsiteY3" fmla="*/ 1526562 h 15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934" h="1526562">
                <a:moveTo>
                  <a:pt x="0" y="0"/>
                </a:moveTo>
                <a:lnTo>
                  <a:pt x="2908934" y="0"/>
                </a:lnTo>
                <a:lnTo>
                  <a:pt x="2908934" y="1526562"/>
                </a:lnTo>
                <a:lnTo>
                  <a:pt x="0" y="15265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56047" y="1874134"/>
            <a:ext cx="2908934" cy="1526562"/>
          </a:xfrm>
          <a:custGeom>
            <a:avLst/>
            <a:gdLst>
              <a:gd name="connsiteX0" fmla="*/ 0 w 2908934"/>
              <a:gd name="connsiteY0" fmla="*/ 0 h 1526562"/>
              <a:gd name="connsiteX1" fmla="*/ 2908934 w 2908934"/>
              <a:gd name="connsiteY1" fmla="*/ 0 h 1526562"/>
              <a:gd name="connsiteX2" fmla="*/ 2908934 w 2908934"/>
              <a:gd name="connsiteY2" fmla="*/ 1526562 h 1526562"/>
              <a:gd name="connsiteX3" fmla="*/ 0 w 2908934"/>
              <a:gd name="connsiteY3" fmla="*/ 1526562 h 15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934" h="1526562">
                <a:moveTo>
                  <a:pt x="0" y="0"/>
                </a:moveTo>
                <a:lnTo>
                  <a:pt x="2908934" y="0"/>
                </a:lnTo>
                <a:lnTo>
                  <a:pt x="2908934" y="1526562"/>
                </a:lnTo>
                <a:lnTo>
                  <a:pt x="0" y="15265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493134" y="4066357"/>
            <a:ext cx="2908934" cy="1526562"/>
          </a:xfrm>
          <a:custGeom>
            <a:avLst/>
            <a:gdLst>
              <a:gd name="connsiteX0" fmla="*/ 0 w 2908934"/>
              <a:gd name="connsiteY0" fmla="*/ 0 h 1526562"/>
              <a:gd name="connsiteX1" fmla="*/ 2908934 w 2908934"/>
              <a:gd name="connsiteY1" fmla="*/ 0 h 1526562"/>
              <a:gd name="connsiteX2" fmla="*/ 2908934 w 2908934"/>
              <a:gd name="connsiteY2" fmla="*/ 1526562 h 1526562"/>
              <a:gd name="connsiteX3" fmla="*/ 0 w 2908934"/>
              <a:gd name="connsiteY3" fmla="*/ 1526562 h 15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934" h="1526562">
                <a:moveTo>
                  <a:pt x="0" y="0"/>
                </a:moveTo>
                <a:lnTo>
                  <a:pt x="2908934" y="0"/>
                </a:lnTo>
                <a:lnTo>
                  <a:pt x="2908934" y="1526562"/>
                </a:lnTo>
                <a:lnTo>
                  <a:pt x="0" y="15265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93134" y="1874134"/>
            <a:ext cx="2908934" cy="1526562"/>
          </a:xfrm>
          <a:custGeom>
            <a:avLst/>
            <a:gdLst>
              <a:gd name="connsiteX0" fmla="*/ 0 w 2908934"/>
              <a:gd name="connsiteY0" fmla="*/ 0 h 1526562"/>
              <a:gd name="connsiteX1" fmla="*/ 2908934 w 2908934"/>
              <a:gd name="connsiteY1" fmla="*/ 0 h 1526562"/>
              <a:gd name="connsiteX2" fmla="*/ 2908934 w 2908934"/>
              <a:gd name="connsiteY2" fmla="*/ 1526562 h 1526562"/>
              <a:gd name="connsiteX3" fmla="*/ 0 w 2908934"/>
              <a:gd name="connsiteY3" fmla="*/ 1526562 h 15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934" h="1526562">
                <a:moveTo>
                  <a:pt x="0" y="0"/>
                </a:moveTo>
                <a:lnTo>
                  <a:pt x="2908934" y="0"/>
                </a:lnTo>
                <a:lnTo>
                  <a:pt x="2908934" y="1526562"/>
                </a:lnTo>
                <a:lnTo>
                  <a:pt x="0" y="15265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276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2044700"/>
            <a:ext cx="6794500" cy="3657600"/>
          </a:xfrm>
          <a:custGeom>
            <a:avLst/>
            <a:gdLst>
              <a:gd name="connsiteX0" fmla="*/ 0 w 6794500"/>
              <a:gd name="connsiteY0" fmla="*/ 0 h 3657600"/>
              <a:gd name="connsiteX1" fmla="*/ 6794500 w 6794500"/>
              <a:gd name="connsiteY1" fmla="*/ 0 h 3657600"/>
              <a:gd name="connsiteX2" fmla="*/ 6794500 w 6794500"/>
              <a:gd name="connsiteY2" fmla="*/ 3657600 h 3657600"/>
              <a:gd name="connsiteX3" fmla="*/ 0 w 6794500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500" h="3657600">
                <a:moveTo>
                  <a:pt x="0" y="0"/>
                </a:moveTo>
                <a:lnTo>
                  <a:pt x="6794500" y="0"/>
                </a:lnTo>
                <a:lnTo>
                  <a:pt x="6794500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743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558800"/>
            <a:ext cx="10515600" cy="3860800"/>
          </a:xfrm>
          <a:custGeom>
            <a:avLst/>
            <a:gdLst>
              <a:gd name="connsiteX0" fmla="*/ 0 w 10515600"/>
              <a:gd name="connsiteY0" fmla="*/ 0 h 3860800"/>
              <a:gd name="connsiteX1" fmla="*/ 10515600 w 10515600"/>
              <a:gd name="connsiteY1" fmla="*/ 0 h 3860800"/>
              <a:gd name="connsiteX2" fmla="*/ 10515600 w 10515600"/>
              <a:gd name="connsiteY2" fmla="*/ 3860800 h 3860800"/>
              <a:gd name="connsiteX3" fmla="*/ 0 w 10515600"/>
              <a:gd name="connsiteY3" fmla="*/ 38608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3860800">
                <a:moveTo>
                  <a:pt x="0" y="0"/>
                </a:moveTo>
                <a:lnTo>
                  <a:pt x="10515600" y="0"/>
                </a:lnTo>
                <a:lnTo>
                  <a:pt x="10515600" y="3860800"/>
                </a:lnTo>
                <a:lnTo>
                  <a:pt x="0" y="3860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47344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278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78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1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62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6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90742" y="2178050"/>
            <a:ext cx="9409906" cy="25336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pPr algn="ctr"/>
              <a:t>‹#›</a:t>
            </a:fld>
            <a:endParaRPr lang="en-US" sz="12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1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pPr algn="ctr"/>
              <a:t>‹#›</a:t>
            </a:fld>
            <a:endParaRPr lang="en-US" sz="12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814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6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2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8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0526227" y="6345452"/>
            <a:ext cx="668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203169" y="634545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1194551" y="6290026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47339" y="6345452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solidFill>
                  <a:schemeClr val="bg1">
                    <a:lumMod val="65000"/>
                  </a:schemeClr>
                </a:solidFill>
                <a:latin typeface="+mn-lt"/>
              </a:rPr>
              <a:t>MANGO</a:t>
            </a:r>
            <a:r>
              <a:rPr lang="en-US" sz="1400" b="0" baseline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 TEMPLATE</a:t>
            </a:r>
            <a:endParaRPr lang="en-US" sz="1400" b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150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6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3451B78-826D-4FE9-99FE-428C8E62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au.ibtimes.com/sites/au.ibtimes.com/files/2016/03/22/18293552513de7ab652c7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12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>
          <a:xfrm rot="16200000">
            <a:off x="2666206" y="-2675171"/>
            <a:ext cx="6858000" cy="12190414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 rot="16200000">
            <a:off x="4261310" y="-2705245"/>
            <a:ext cx="3670965" cy="12190414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90458" y="1775983"/>
            <a:ext cx="2589173" cy="2589173"/>
            <a:chOff x="1236067" y="1882663"/>
            <a:chExt cx="2589173" cy="2589173"/>
          </a:xfrm>
          <a:solidFill>
            <a:schemeClr val="bg1"/>
          </a:solidFill>
        </p:grpSpPr>
        <p:grpSp>
          <p:nvGrpSpPr>
            <p:cNvPr id="28" name="Group 27"/>
            <p:cNvGrpSpPr/>
            <p:nvPr/>
          </p:nvGrpSpPr>
          <p:grpSpPr>
            <a:xfrm>
              <a:off x="1236067" y="1882663"/>
              <a:ext cx="2589173" cy="2589173"/>
              <a:chOff x="3229362" y="2692932"/>
              <a:chExt cx="1520826" cy="1520826"/>
            </a:xfrm>
            <a:grpFill/>
          </p:grpSpPr>
          <p:sp>
            <p:nvSpPr>
              <p:cNvPr id="29" name="Freeform 28"/>
              <p:cNvSpPr/>
              <p:nvPr/>
            </p:nvSpPr>
            <p:spPr>
              <a:xfrm>
                <a:off x="3229362" y="2692932"/>
                <a:ext cx="1520826" cy="1520826"/>
              </a:xfrm>
              <a:custGeom>
                <a:avLst/>
                <a:gdLst>
                  <a:gd name="connsiteX0" fmla="*/ 760413 w 1520826"/>
                  <a:gd name="connsiteY0" fmla="*/ 0 h 1520826"/>
                  <a:gd name="connsiteX1" fmla="*/ 1185567 w 1520826"/>
                  <a:gd name="connsiteY1" fmla="*/ 129866 h 1520826"/>
                  <a:gd name="connsiteX2" fmla="*/ 1210253 w 1520826"/>
                  <a:gd name="connsiteY2" fmla="*/ 150234 h 1520826"/>
                  <a:gd name="connsiteX3" fmla="*/ 1119002 w 1520826"/>
                  <a:gd name="connsiteY3" fmla="*/ 100704 h 1520826"/>
                  <a:gd name="connsiteX4" fmla="*/ 898754 w 1520826"/>
                  <a:gd name="connsiteY4" fmla="*/ 56238 h 1520826"/>
                  <a:gd name="connsiteX5" fmla="*/ 332920 w 1520826"/>
                  <a:gd name="connsiteY5" fmla="*/ 622072 h 1520826"/>
                  <a:gd name="connsiteX6" fmla="*/ 898754 w 1520826"/>
                  <a:gd name="connsiteY6" fmla="*/ 1187906 h 1520826"/>
                  <a:gd name="connsiteX7" fmla="*/ 1464588 w 1520826"/>
                  <a:gd name="connsiteY7" fmla="*/ 622072 h 1520826"/>
                  <a:gd name="connsiteX8" fmla="*/ 1420122 w 1520826"/>
                  <a:gd name="connsiteY8" fmla="*/ 401824 h 1520826"/>
                  <a:gd name="connsiteX9" fmla="*/ 1370592 w 1520826"/>
                  <a:gd name="connsiteY9" fmla="*/ 310574 h 1520826"/>
                  <a:gd name="connsiteX10" fmla="*/ 1390960 w 1520826"/>
                  <a:gd name="connsiteY10" fmla="*/ 335259 h 1520826"/>
                  <a:gd name="connsiteX11" fmla="*/ 1520826 w 1520826"/>
                  <a:gd name="connsiteY11" fmla="*/ 760413 h 1520826"/>
                  <a:gd name="connsiteX12" fmla="*/ 760413 w 1520826"/>
                  <a:gd name="connsiteY12" fmla="*/ 1520826 h 1520826"/>
                  <a:gd name="connsiteX13" fmla="*/ 0 w 1520826"/>
                  <a:gd name="connsiteY13" fmla="*/ 760413 h 1520826"/>
                  <a:gd name="connsiteX14" fmla="*/ 760413 w 1520826"/>
                  <a:gd name="connsiteY14" fmla="*/ 0 h 152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20826" h="1520826">
                    <a:moveTo>
                      <a:pt x="760413" y="0"/>
                    </a:moveTo>
                    <a:cubicBezTo>
                      <a:pt x="917900" y="0"/>
                      <a:pt x="1064205" y="47876"/>
                      <a:pt x="1185567" y="129866"/>
                    </a:cubicBezTo>
                    <a:lnTo>
                      <a:pt x="1210253" y="150234"/>
                    </a:lnTo>
                    <a:lnTo>
                      <a:pt x="1119002" y="100704"/>
                    </a:lnTo>
                    <a:cubicBezTo>
                      <a:pt x="1051307" y="72071"/>
                      <a:pt x="976879" y="56238"/>
                      <a:pt x="898754" y="56238"/>
                    </a:cubicBezTo>
                    <a:cubicBezTo>
                      <a:pt x="586253" y="56238"/>
                      <a:pt x="332920" y="309571"/>
                      <a:pt x="332920" y="622072"/>
                    </a:cubicBezTo>
                    <a:cubicBezTo>
                      <a:pt x="332920" y="934573"/>
                      <a:pt x="586253" y="1187906"/>
                      <a:pt x="898754" y="1187906"/>
                    </a:cubicBezTo>
                    <a:cubicBezTo>
                      <a:pt x="1211255" y="1187906"/>
                      <a:pt x="1464588" y="934573"/>
                      <a:pt x="1464588" y="622072"/>
                    </a:cubicBezTo>
                    <a:cubicBezTo>
                      <a:pt x="1464588" y="543947"/>
                      <a:pt x="1448755" y="469520"/>
                      <a:pt x="1420122" y="401824"/>
                    </a:cubicBezTo>
                    <a:lnTo>
                      <a:pt x="1370592" y="310574"/>
                    </a:lnTo>
                    <a:lnTo>
                      <a:pt x="1390960" y="335259"/>
                    </a:lnTo>
                    <a:cubicBezTo>
                      <a:pt x="1472951" y="456621"/>
                      <a:pt x="1520826" y="602926"/>
                      <a:pt x="1520826" y="760413"/>
                    </a:cubicBezTo>
                    <a:cubicBezTo>
                      <a:pt x="1520826" y="1180378"/>
                      <a:pt x="1180378" y="1520826"/>
                      <a:pt x="760413" y="1520826"/>
                    </a:cubicBezTo>
                    <a:cubicBezTo>
                      <a:pt x="340448" y="1520826"/>
                      <a:pt x="0" y="1180378"/>
                      <a:pt x="0" y="760413"/>
                    </a:cubicBezTo>
                    <a:cubicBezTo>
                      <a:pt x="0" y="340448"/>
                      <a:pt x="340448" y="0"/>
                      <a:pt x="7604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3807424" y="2858388"/>
                <a:ext cx="798662" cy="798662"/>
              </a:xfrm>
              <a:custGeom>
                <a:avLst/>
                <a:gdLst>
                  <a:gd name="connsiteX0" fmla="*/ 399331 w 798662"/>
                  <a:gd name="connsiteY0" fmla="*/ 0 h 798662"/>
                  <a:gd name="connsiteX1" fmla="*/ 798662 w 798662"/>
                  <a:gd name="connsiteY1" fmla="*/ 399331 h 798662"/>
                  <a:gd name="connsiteX2" fmla="*/ 399331 w 798662"/>
                  <a:gd name="connsiteY2" fmla="*/ 798662 h 798662"/>
                  <a:gd name="connsiteX3" fmla="*/ 176061 w 798662"/>
                  <a:gd name="connsiteY3" fmla="*/ 730462 h 798662"/>
                  <a:gd name="connsiteX4" fmla="*/ 162458 w 798662"/>
                  <a:gd name="connsiteY4" fmla="*/ 719239 h 798662"/>
                  <a:gd name="connsiteX5" fmla="*/ 205556 w 798662"/>
                  <a:gd name="connsiteY5" fmla="*/ 742631 h 798662"/>
                  <a:gd name="connsiteX6" fmla="*/ 320693 w 798662"/>
                  <a:gd name="connsiteY6" fmla="*/ 765876 h 798662"/>
                  <a:gd name="connsiteX7" fmla="*/ 616489 w 798662"/>
                  <a:gd name="connsiteY7" fmla="*/ 470080 h 798662"/>
                  <a:gd name="connsiteX8" fmla="*/ 320693 w 798662"/>
                  <a:gd name="connsiteY8" fmla="*/ 174284 h 798662"/>
                  <a:gd name="connsiteX9" fmla="*/ 24897 w 798662"/>
                  <a:gd name="connsiteY9" fmla="*/ 470080 h 798662"/>
                  <a:gd name="connsiteX10" fmla="*/ 48142 w 798662"/>
                  <a:gd name="connsiteY10" fmla="*/ 585217 h 798662"/>
                  <a:gd name="connsiteX11" fmla="*/ 68881 w 798662"/>
                  <a:gd name="connsiteY11" fmla="*/ 623426 h 798662"/>
                  <a:gd name="connsiteX12" fmla="*/ 68200 w 798662"/>
                  <a:gd name="connsiteY12" fmla="*/ 622601 h 798662"/>
                  <a:gd name="connsiteX13" fmla="*/ 0 w 798662"/>
                  <a:gd name="connsiteY13" fmla="*/ 399331 h 798662"/>
                  <a:gd name="connsiteX14" fmla="*/ 399331 w 798662"/>
                  <a:gd name="connsiteY14" fmla="*/ 0 h 79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8662" h="798662">
                    <a:moveTo>
                      <a:pt x="399331" y="0"/>
                    </a:moveTo>
                    <a:cubicBezTo>
                      <a:pt x="619875" y="0"/>
                      <a:pt x="798662" y="178787"/>
                      <a:pt x="798662" y="399331"/>
                    </a:cubicBezTo>
                    <a:cubicBezTo>
                      <a:pt x="798662" y="619875"/>
                      <a:pt x="619875" y="798662"/>
                      <a:pt x="399331" y="798662"/>
                    </a:cubicBezTo>
                    <a:cubicBezTo>
                      <a:pt x="316627" y="798662"/>
                      <a:pt x="239795" y="773520"/>
                      <a:pt x="176061" y="730462"/>
                    </a:cubicBezTo>
                    <a:lnTo>
                      <a:pt x="162458" y="719239"/>
                    </a:lnTo>
                    <a:lnTo>
                      <a:pt x="205556" y="742631"/>
                    </a:lnTo>
                    <a:cubicBezTo>
                      <a:pt x="240944" y="757599"/>
                      <a:pt x="279852" y="765876"/>
                      <a:pt x="320693" y="765876"/>
                    </a:cubicBezTo>
                    <a:cubicBezTo>
                      <a:pt x="484057" y="765876"/>
                      <a:pt x="616489" y="633444"/>
                      <a:pt x="616489" y="470080"/>
                    </a:cubicBezTo>
                    <a:cubicBezTo>
                      <a:pt x="616489" y="306716"/>
                      <a:pt x="484057" y="174284"/>
                      <a:pt x="320693" y="174284"/>
                    </a:cubicBezTo>
                    <a:cubicBezTo>
                      <a:pt x="157329" y="174284"/>
                      <a:pt x="24897" y="306716"/>
                      <a:pt x="24897" y="470080"/>
                    </a:cubicBezTo>
                    <a:cubicBezTo>
                      <a:pt x="24897" y="510921"/>
                      <a:pt x="33174" y="549829"/>
                      <a:pt x="48142" y="585217"/>
                    </a:cubicBezTo>
                    <a:lnTo>
                      <a:pt x="68881" y="623426"/>
                    </a:lnTo>
                    <a:lnTo>
                      <a:pt x="68200" y="622601"/>
                    </a:lnTo>
                    <a:cubicBezTo>
                      <a:pt x="25142" y="558867"/>
                      <a:pt x="0" y="482035"/>
                      <a:pt x="0" y="399331"/>
                    </a:cubicBezTo>
                    <a:cubicBezTo>
                      <a:pt x="0" y="178787"/>
                      <a:pt x="178787" y="0"/>
                      <a:pt x="3993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Freeform 75"/>
            <p:cNvSpPr>
              <a:spLocks noEditPoints="1"/>
            </p:cNvSpPr>
            <p:nvPr/>
          </p:nvSpPr>
          <p:spPr bwMode="auto">
            <a:xfrm>
              <a:off x="2483028" y="2662706"/>
              <a:ext cx="564972" cy="569883"/>
            </a:xfrm>
            <a:custGeom>
              <a:avLst/>
              <a:gdLst>
                <a:gd name="T0" fmla="*/ 119 w 239"/>
                <a:gd name="T1" fmla="*/ 0 h 239"/>
                <a:gd name="T2" fmla="*/ 239 w 239"/>
                <a:gd name="T3" fmla="*/ 119 h 239"/>
                <a:gd name="T4" fmla="*/ 120 w 239"/>
                <a:gd name="T5" fmla="*/ 239 h 239"/>
                <a:gd name="T6" fmla="*/ 0 w 239"/>
                <a:gd name="T7" fmla="*/ 120 h 239"/>
                <a:gd name="T8" fmla="*/ 119 w 239"/>
                <a:gd name="T9" fmla="*/ 0 h 239"/>
                <a:gd name="T10" fmla="*/ 137 w 239"/>
                <a:gd name="T11" fmla="*/ 48 h 239"/>
                <a:gd name="T12" fmla="*/ 137 w 239"/>
                <a:gd name="T13" fmla="*/ 36 h 239"/>
                <a:gd name="T14" fmla="*/ 111 w 239"/>
                <a:gd name="T15" fmla="*/ 36 h 239"/>
                <a:gd name="T16" fmla="*/ 111 w 239"/>
                <a:gd name="T17" fmla="*/ 48 h 239"/>
                <a:gd name="T18" fmla="*/ 84 w 239"/>
                <a:gd name="T19" fmla="*/ 63 h 239"/>
                <a:gd name="T20" fmla="*/ 75 w 239"/>
                <a:gd name="T21" fmla="*/ 86 h 239"/>
                <a:gd name="T22" fmla="*/ 81 w 239"/>
                <a:gd name="T23" fmla="*/ 110 h 239"/>
                <a:gd name="T24" fmla="*/ 100 w 239"/>
                <a:gd name="T25" fmla="*/ 124 h 239"/>
                <a:gd name="T26" fmla="*/ 106 w 239"/>
                <a:gd name="T27" fmla="*/ 127 h 239"/>
                <a:gd name="T28" fmla="*/ 111 w 239"/>
                <a:gd name="T29" fmla="*/ 129 h 239"/>
                <a:gd name="T30" fmla="*/ 111 w 239"/>
                <a:gd name="T31" fmla="*/ 167 h 239"/>
                <a:gd name="T32" fmla="*/ 101 w 239"/>
                <a:gd name="T33" fmla="*/ 159 h 239"/>
                <a:gd name="T34" fmla="*/ 98 w 239"/>
                <a:gd name="T35" fmla="*/ 145 h 239"/>
                <a:gd name="T36" fmla="*/ 72 w 239"/>
                <a:gd name="T37" fmla="*/ 145 h 239"/>
                <a:gd name="T38" fmla="*/ 81 w 239"/>
                <a:gd name="T39" fmla="*/ 174 h 239"/>
                <a:gd name="T40" fmla="*/ 111 w 239"/>
                <a:gd name="T41" fmla="*/ 193 h 239"/>
                <a:gd name="T42" fmla="*/ 111 w 239"/>
                <a:gd name="T43" fmla="*/ 206 h 239"/>
                <a:gd name="T44" fmla="*/ 137 w 239"/>
                <a:gd name="T45" fmla="*/ 206 h 239"/>
                <a:gd name="T46" fmla="*/ 137 w 239"/>
                <a:gd name="T47" fmla="*/ 193 h 239"/>
                <a:gd name="T48" fmla="*/ 165 w 239"/>
                <a:gd name="T49" fmla="*/ 180 h 239"/>
                <a:gd name="T50" fmla="*/ 176 w 239"/>
                <a:gd name="T51" fmla="*/ 155 h 239"/>
                <a:gd name="T52" fmla="*/ 171 w 239"/>
                <a:gd name="T53" fmla="*/ 132 h 239"/>
                <a:gd name="T54" fmla="*/ 152 w 239"/>
                <a:gd name="T55" fmla="*/ 117 h 239"/>
                <a:gd name="T56" fmla="*/ 144 w 239"/>
                <a:gd name="T57" fmla="*/ 113 h 239"/>
                <a:gd name="T58" fmla="*/ 137 w 239"/>
                <a:gd name="T59" fmla="*/ 111 h 239"/>
                <a:gd name="T60" fmla="*/ 137 w 239"/>
                <a:gd name="T61" fmla="*/ 72 h 239"/>
                <a:gd name="T62" fmla="*/ 145 w 239"/>
                <a:gd name="T63" fmla="*/ 81 h 239"/>
                <a:gd name="T64" fmla="*/ 147 w 239"/>
                <a:gd name="T65" fmla="*/ 92 h 239"/>
                <a:gd name="T66" fmla="*/ 171 w 239"/>
                <a:gd name="T67" fmla="*/ 92 h 239"/>
                <a:gd name="T68" fmla="*/ 164 w 239"/>
                <a:gd name="T69" fmla="*/ 68 h 239"/>
                <a:gd name="T70" fmla="*/ 137 w 239"/>
                <a:gd name="T71" fmla="*/ 48 h 239"/>
                <a:gd name="T72" fmla="*/ 137 w 239"/>
                <a:gd name="T73" fmla="*/ 168 h 239"/>
                <a:gd name="T74" fmla="*/ 146 w 239"/>
                <a:gd name="T75" fmla="*/ 163 h 239"/>
                <a:gd name="T76" fmla="*/ 150 w 239"/>
                <a:gd name="T77" fmla="*/ 155 h 239"/>
                <a:gd name="T78" fmla="*/ 148 w 239"/>
                <a:gd name="T79" fmla="*/ 144 h 239"/>
                <a:gd name="T80" fmla="*/ 139 w 239"/>
                <a:gd name="T81" fmla="*/ 137 h 239"/>
                <a:gd name="T82" fmla="*/ 138 w 239"/>
                <a:gd name="T83" fmla="*/ 137 h 239"/>
                <a:gd name="T84" fmla="*/ 137 w 239"/>
                <a:gd name="T85" fmla="*/ 136 h 239"/>
                <a:gd name="T86" fmla="*/ 137 w 239"/>
                <a:gd name="T87" fmla="*/ 168 h 239"/>
                <a:gd name="T88" fmla="*/ 102 w 239"/>
                <a:gd name="T89" fmla="*/ 78 h 239"/>
                <a:gd name="T90" fmla="*/ 99 w 239"/>
                <a:gd name="T91" fmla="*/ 88 h 239"/>
                <a:gd name="T92" fmla="*/ 103 w 239"/>
                <a:gd name="T93" fmla="*/ 97 h 239"/>
                <a:gd name="T94" fmla="*/ 111 w 239"/>
                <a:gd name="T95" fmla="*/ 104 h 239"/>
                <a:gd name="T96" fmla="*/ 111 w 239"/>
                <a:gd name="T97" fmla="*/ 71 h 239"/>
                <a:gd name="T98" fmla="*/ 102 w 239"/>
                <a:gd name="T99" fmla="*/ 7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239">
                  <a:moveTo>
                    <a:pt x="119" y="0"/>
                  </a:moveTo>
                  <a:cubicBezTo>
                    <a:pt x="185" y="0"/>
                    <a:pt x="239" y="53"/>
                    <a:pt x="239" y="119"/>
                  </a:cubicBezTo>
                  <a:cubicBezTo>
                    <a:pt x="239" y="185"/>
                    <a:pt x="186" y="239"/>
                    <a:pt x="120" y="239"/>
                  </a:cubicBezTo>
                  <a:cubicBezTo>
                    <a:pt x="54" y="239"/>
                    <a:pt x="0" y="186"/>
                    <a:pt x="0" y="120"/>
                  </a:cubicBezTo>
                  <a:cubicBezTo>
                    <a:pt x="0" y="54"/>
                    <a:pt x="53" y="0"/>
                    <a:pt x="119" y="0"/>
                  </a:cubicBezTo>
                  <a:close/>
                  <a:moveTo>
                    <a:pt x="137" y="48"/>
                  </a:moveTo>
                  <a:cubicBezTo>
                    <a:pt x="137" y="36"/>
                    <a:pt x="137" y="36"/>
                    <a:pt x="137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99" y="51"/>
                    <a:pt x="90" y="56"/>
                    <a:pt x="84" y="63"/>
                  </a:cubicBezTo>
                  <a:cubicBezTo>
                    <a:pt x="78" y="71"/>
                    <a:pt x="75" y="78"/>
                    <a:pt x="75" y="86"/>
                  </a:cubicBezTo>
                  <a:cubicBezTo>
                    <a:pt x="74" y="95"/>
                    <a:pt x="76" y="103"/>
                    <a:pt x="81" y="110"/>
                  </a:cubicBezTo>
                  <a:cubicBezTo>
                    <a:pt x="85" y="116"/>
                    <a:pt x="92" y="121"/>
                    <a:pt x="100" y="124"/>
                  </a:cubicBezTo>
                  <a:cubicBezTo>
                    <a:pt x="102" y="125"/>
                    <a:pt x="104" y="126"/>
                    <a:pt x="106" y="127"/>
                  </a:cubicBezTo>
                  <a:cubicBezTo>
                    <a:pt x="108" y="127"/>
                    <a:pt x="109" y="128"/>
                    <a:pt x="111" y="129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07" y="166"/>
                    <a:pt x="104" y="163"/>
                    <a:pt x="101" y="159"/>
                  </a:cubicBezTo>
                  <a:cubicBezTo>
                    <a:pt x="99" y="156"/>
                    <a:pt x="98" y="151"/>
                    <a:pt x="98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54"/>
                    <a:pt x="75" y="164"/>
                    <a:pt x="81" y="174"/>
                  </a:cubicBezTo>
                  <a:cubicBezTo>
                    <a:pt x="87" y="184"/>
                    <a:pt x="97" y="190"/>
                    <a:pt x="111" y="193"/>
                  </a:cubicBezTo>
                  <a:cubicBezTo>
                    <a:pt x="111" y="206"/>
                    <a:pt x="111" y="206"/>
                    <a:pt x="111" y="206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37" y="193"/>
                    <a:pt x="137" y="193"/>
                    <a:pt x="137" y="193"/>
                  </a:cubicBezTo>
                  <a:cubicBezTo>
                    <a:pt x="149" y="191"/>
                    <a:pt x="158" y="187"/>
                    <a:pt x="165" y="180"/>
                  </a:cubicBezTo>
                  <a:cubicBezTo>
                    <a:pt x="171" y="173"/>
                    <a:pt x="175" y="165"/>
                    <a:pt x="176" y="155"/>
                  </a:cubicBezTo>
                  <a:cubicBezTo>
                    <a:pt x="177" y="146"/>
                    <a:pt x="175" y="139"/>
                    <a:pt x="171" y="132"/>
                  </a:cubicBezTo>
                  <a:cubicBezTo>
                    <a:pt x="166" y="125"/>
                    <a:pt x="160" y="120"/>
                    <a:pt x="152" y="117"/>
                  </a:cubicBezTo>
                  <a:cubicBezTo>
                    <a:pt x="149" y="115"/>
                    <a:pt x="147" y="114"/>
                    <a:pt x="144" y="113"/>
                  </a:cubicBezTo>
                  <a:cubicBezTo>
                    <a:pt x="142" y="112"/>
                    <a:pt x="139" y="112"/>
                    <a:pt x="137" y="111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0" y="74"/>
                    <a:pt x="143" y="77"/>
                    <a:pt x="145" y="81"/>
                  </a:cubicBezTo>
                  <a:cubicBezTo>
                    <a:pt x="146" y="84"/>
                    <a:pt x="147" y="88"/>
                    <a:pt x="147" y="92"/>
                  </a:cubicBezTo>
                  <a:cubicBezTo>
                    <a:pt x="171" y="92"/>
                    <a:pt x="171" y="92"/>
                    <a:pt x="171" y="92"/>
                  </a:cubicBezTo>
                  <a:cubicBezTo>
                    <a:pt x="171" y="86"/>
                    <a:pt x="169" y="78"/>
                    <a:pt x="164" y="68"/>
                  </a:cubicBezTo>
                  <a:cubicBezTo>
                    <a:pt x="159" y="58"/>
                    <a:pt x="150" y="51"/>
                    <a:pt x="137" y="48"/>
                  </a:cubicBezTo>
                  <a:close/>
                  <a:moveTo>
                    <a:pt x="137" y="168"/>
                  </a:moveTo>
                  <a:cubicBezTo>
                    <a:pt x="141" y="167"/>
                    <a:pt x="144" y="165"/>
                    <a:pt x="146" y="163"/>
                  </a:cubicBezTo>
                  <a:cubicBezTo>
                    <a:pt x="148" y="161"/>
                    <a:pt x="149" y="158"/>
                    <a:pt x="150" y="155"/>
                  </a:cubicBezTo>
                  <a:cubicBezTo>
                    <a:pt x="150" y="151"/>
                    <a:pt x="150" y="147"/>
                    <a:pt x="148" y="144"/>
                  </a:cubicBezTo>
                  <a:cubicBezTo>
                    <a:pt x="146" y="141"/>
                    <a:pt x="143" y="139"/>
                    <a:pt x="139" y="137"/>
                  </a:cubicBezTo>
                  <a:cubicBezTo>
                    <a:pt x="139" y="137"/>
                    <a:pt x="138" y="137"/>
                    <a:pt x="138" y="137"/>
                  </a:cubicBezTo>
                  <a:cubicBezTo>
                    <a:pt x="138" y="136"/>
                    <a:pt x="137" y="136"/>
                    <a:pt x="137" y="136"/>
                  </a:cubicBezTo>
                  <a:lnTo>
                    <a:pt x="137" y="168"/>
                  </a:lnTo>
                  <a:close/>
                  <a:moveTo>
                    <a:pt x="102" y="78"/>
                  </a:moveTo>
                  <a:cubicBezTo>
                    <a:pt x="100" y="81"/>
                    <a:pt x="99" y="84"/>
                    <a:pt x="99" y="88"/>
                  </a:cubicBezTo>
                  <a:cubicBezTo>
                    <a:pt x="99" y="92"/>
                    <a:pt x="100" y="95"/>
                    <a:pt x="103" y="97"/>
                  </a:cubicBezTo>
                  <a:cubicBezTo>
                    <a:pt x="105" y="100"/>
                    <a:pt x="108" y="102"/>
                    <a:pt x="111" y="104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7" y="73"/>
                    <a:pt x="104" y="76"/>
                    <a:pt x="102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48969" y="4440623"/>
            <a:ext cx="6894063" cy="78482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rPr>
              <a:t>FINTECH</a:t>
            </a:r>
            <a:r>
              <a:rPr kumimoji="0" lang="vi-VN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rPr>
              <a:t> </a:t>
            </a:r>
            <a:r>
              <a:rPr kumimoji="0" lang="en-US" sz="4800" b="1" i="0" u="none" strike="noStrike" kern="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rPr>
              <a:t>FIRM</a:t>
            </a:r>
            <a:endParaRPr kumimoji="0" lang="id-ID" sz="4800" b="1" i="0" u="none" strike="noStrike" kern="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550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3442" y="425694"/>
            <a:ext cx="8476643" cy="969726"/>
            <a:chOff x="3923135" y="-77017"/>
            <a:chExt cx="16953286" cy="1939451"/>
          </a:xfrm>
        </p:grpSpPr>
        <p:sp>
          <p:nvSpPr>
            <p:cNvPr id="3" name="TextBox 2"/>
            <p:cNvSpPr txBox="1"/>
            <p:nvPr/>
          </p:nvSpPr>
          <p:spPr>
            <a:xfrm>
              <a:off x="3923135" y="292791"/>
              <a:ext cx="1695328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noProof="0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PROJECTIONS </a:t>
              </a:r>
              <a:r>
                <a:rPr lang="en-US" sz="4800" b="1" kern="0" spc="-3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FOR THE FUTURE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07313"/>
              </p:ext>
            </p:extLst>
          </p:nvPr>
        </p:nvGraphicFramePr>
        <p:xfrm>
          <a:off x="831040" y="1549166"/>
          <a:ext cx="10254840" cy="405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58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60,099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80,873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76,9838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VALUE</a:t>
                      </a:r>
                    </a:p>
                  </a:txBody>
                  <a:tcPr marL="110171" marR="110171" marT="55086" marB="55086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2,000,900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8,000,900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10,000,900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9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3442" y="425694"/>
            <a:ext cx="8476643" cy="969726"/>
            <a:chOff x="3923135" y="-77017"/>
            <a:chExt cx="16953286" cy="1939451"/>
          </a:xfrm>
        </p:grpSpPr>
        <p:sp>
          <p:nvSpPr>
            <p:cNvPr id="3" name="TextBox 2"/>
            <p:cNvSpPr txBox="1"/>
            <p:nvPr/>
          </p:nvSpPr>
          <p:spPr>
            <a:xfrm>
              <a:off x="3923135" y="292791"/>
              <a:ext cx="1695328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KEY FINANCIAL</a:t>
              </a:r>
              <a:r>
                <a:rPr lang="en-US" sz="4800" b="1" kern="0" spc="-300" noProof="0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 SNAPSHOTS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56582795"/>
              </p:ext>
            </p:extLst>
          </p:nvPr>
        </p:nvGraphicFramePr>
        <p:xfrm>
          <a:off x="1123540" y="1842329"/>
          <a:ext cx="3948856" cy="30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552687" y="1958037"/>
            <a:ext cx="1582356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2020 Projections</a:t>
            </a:r>
            <a:endParaRPr lang="id-ID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56571" y="2441452"/>
            <a:ext cx="1586713" cy="1095093"/>
            <a:chOff x="6507111" y="2301553"/>
            <a:chExt cx="2221921" cy="868777"/>
          </a:xfrm>
        </p:grpSpPr>
        <p:sp>
          <p:nvSpPr>
            <p:cNvPr id="28" name="Rectangle 27"/>
            <p:cNvSpPr/>
            <p:nvPr/>
          </p:nvSpPr>
          <p:spPr>
            <a:xfrm>
              <a:off x="6507111" y="2301553"/>
              <a:ext cx="2221921" cy="868777"/>
            </a:xfrm>
            <a:prstGeom prst="rect">
              <a:avLst/>
            </a:prstGeom>
            <a:noFill/>
            <a:ln>
              <a:solidFill>
                <a:schemeClr val="accent2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2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663982" y="2411946"/>
              <a:ext cx="1908177" cy="582800"/>
              <a:chOff x="1282620" y="1697636"/>
              <a:chExt cx="1908177" cy="58280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chemeClr val="accent2"/>
                    </a:solidFill>
                    <a:latin typeface="Calibri" panose="020F0502020204030204" pitchFamily="34" charset="0"/>
                    <a:cs typeface="Roboto Light"/>
                  </a:rPr>
                  <a:t>TOTAL REVENUE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14561" y="1697636"/>
                <a:ext cx="1195904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chemeClr val="accent2"/>
                    </a:solidFill>
                    <a:latin typeface="Calibri" panose="020F0502020204030204" pitchFamily="34" charset="0"/>
                    <a:cs typeface="Roboto Light"/>
                  </a:rPr>
                  <a:t>U </a:t>
                </a:r>
                <a:r>
                  <a:rPr lang="en-US" b="1" cap="all" spc="27" dirty="0">
                    <a:solidFill>
                      <a:schemeClr val="accent2"/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4000" b="1" cap="all" spc="27" dirty="0">
                  <a:solidFill>
                    <a:schemeClr val="accent2"/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7552689" y="2445152"/>
            <a:ext cx="1586713" cy="1095093"/>
            <a:chOff x="8825987" y="2301553"/>
            <a:chExt cx="2221921" cy="868777"/>
          </a:xfrm>
        </p:grpSpPr>
        <p:sp>
          <p:nvSpPr>
            <p:cNvPr id="33" name="Rectangle 32"/>
            <p:cNvSpPr/>
            <p:nvPr/>
          </p:nvSpPr>
          <p:spPr>
            <a:xfrm>
              <a:off x="8825987" y="2301553"/>
              <a:ext cx="2221921" cy="86877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982858" y="2411946"/>
              <a:ext cx="1908177" cy="582800"/>
              <a:chOff x="1282620" y="1697636"/>
              <a:chExt cx="1908177" cy="58280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TOTAL INVESTMENT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737009" y="1697636"/>
                <a:ext cx="1151009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V </a:t>
                </a:r>
                <a:r>
                  <a:rPr lang="en-US" b="1" cap="all" spc="27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4000" b="1" cap="all" spc="27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9274060" y="2431209"/>
            <a:ext cx="1586713" cy="1095093"/>
            <a:chOff x="6507111" y="3333449"/>
            <a:chExt cx="2221921" cy="868777"/>
          </a:xfrm>
        </p:grpSpPr>
        <p:sp>
          <p:nvSpPr>
            <p:cNvPr id="38" name="Rectangle 37"/>
            <p:cNvSpPr/>
            <p:nvPr/>
          </p:nvSpPr>
          <p:spPr>
            <a:xfrm>
              <a:off x="6507111" y="3333449"/>
              <a:ext cx="2221921" cy="868777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663982" y="3469392"/>
              <a:ext cx="1908177" cy="582800"/>
              <a:chOff x="1282620" y="1697636"/>
              <a:chExt cx="1908177" cy="58280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ROI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20667" y="1697636"/>
                <a:ext cx="1183691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W%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7552687" y="3754352"/>
            <a:ext cx="1586713" cy="1095093"/>
            <a:chOff x="8825987" y="3333449"/>
            <a:chExt cx="2221921" cy="868777"/>
          </a:xfrm>
        </p:grpSpPr>
        <p:sp>
          <p:nvSpPr>
            <p:cNvPr id="43" name="Rectangle 42"/>
            <p:cNvSpPr/>
            <p:nvPr/>
          </p:nvSpPr>
          <p:spPr>
            <a:xfrm>
              <a:off x="8825987" y="3333449"/>
              <a:ext cx="2221921" cy="868777"/>
            </a:xfrm>
            <a:prstGeom prst="rect">
              <a:avLst/>
            </a:prstGeom>
            <a:noFill/>
            <a:ln>
              <a:solidFill>
                <a:srgbClr val="BC8FDD">
                  <a:alpha val="56863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7030A0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982858" y="3419058"/>
              <a:ext cx="1908177" cy="582800"/>
              <a:chOff x="1282620" y="1697636"/>
              <a:chExt cx="1908177" cy="582800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rgbClr val="7030A0"/>
                    </a:solidFill>
                    <a:latin typeface="Calibri" panose="020F0502020204030204" pitchFamily="34" charset="0"/>
                    <a:cs typeface="Roboto Light"/>
                  </a:rPr>
                  <a:t>NPV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751597" y="1697636"/>
                <a:ext cx="1121828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rgbClr val="7030A0"/>
                    </a:solidFill>
                    <a:latin typeface="Calibri" panose="020F0502020204030204" pitchFamily="34" charset="0"/>
                    <a:cs typeface="Roboto Light"/>
                  </a:rPr>
                  <a:t>X </a:t>
                </a:r>
                <a:r>
                  <a:rPr lang="en-US" b="1" cap="all" spc="27" dirty="0">
                    <a:solidFill>
                      <a:srgbClr val="7030A0"/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4000" b="1" cap="all" spc="27" dirty="0">
                  <a:solidFill>
                    <a:srgbClr val="7030A0"/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5756571" y="3752131"/>
            <a:ext cx="1586713" cy="1095093"/>
            <a:chOff x="6507111" y="4302893"/>
            <a:chExt cx="2221921" cy="868777"/>
          </a:xfrm>
        </p:grpSpPr>
        <p:sp>
          <p:nvSpPr>
            <p:cNvPr id="48" name="Rectangle 47"/>
            <p:cNvSpPr/>
            <p:nvPr/>
          </p:nvSpPr>
          <p:spPr>
            <a:xfrm>
              <a:off x="6507111" y="4302893"/>
              <a:ext cx="2221921" cy="868777"/>
            </a:xfrm>
            <a:prstGeom prst="rect">
              <a:avLst/>
            </a:prstGeom>
            <a:noFill/>
            <a:ln>
              <a:solidFill>
                <a:schemeClr val="accent5"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663982" y="4416445"/>
              <a:ext cx="1908177" cy="582800"/>
              <a:chOff x="1282620" y="1697636"/>
              <a:chExt cx="1908177" cy="582800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IRR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859840" y="1697636"/>
                <a:ext cx="905347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Y%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9274058" y="3752131"/>
            <a:ext cx="1586713" cy="1095093"/>
            <a:chOff x="8825987" y="4302893"/>
            <a:chExt cx="2221921" cy="868777"/>
          </a:xfrm>
        </p:grpSpPr>
        <p:sp>
          <p:nvSpPr>
            <p:cNvPr id="53" name="Rectangle 52"/>
            <p:cNvSpPr/>
            <p:nvPr/>
          </p:nvSpPr>
          <p:spPr>
            <a:xfrm>
              <a:off x="8825987" y="4302893"/>
              <a:ext cx="2221921" cy="868777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82857" y="4413287"/>
              <a:ext cx="1908177" cy="582800"/>
              <a:chOff x="1282620" y="1697636"/>
              <a:chExt cx="1908177" cy="582800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282620" y="2152246"/>
                <a:ext cx="1908177" cy="128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spc="27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NET CASH FLOW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777412" y="1697636"/>
                <a:ext cx="1070199" cy="48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cap="all" spc="27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Z </a:t>
                </a:r>
                <a:r>
                  <a:rPr lang="en-US" b="1" cap="all" spc="27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4000" b="1" cap="all" spc="27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5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3442" y="425694"/>
            <a:ext cx="8476643" cy="969726"/>
            <a:chOff x="3923135" y="-77017"/>
            <a:chExt cx="16953286" cy="1939451"/>
          </a:xfrm>
        </p:grpSpPr>
        <p:sp>
          <p:nvSpPr>
            <p:cNvPr id="3" name="TextBox 2"/>
            <p:cNvSpPr txBox="1"/>
            <p:nvPr/>
          </p:nvSpPr>
          <p:spPr>
            <a:xfrm>
              <a:off x="3923135" y="292791"/>
              <a:ext cx="1695328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HOW </a:t>
              </a:r>
              <a:r>
                <a:rPr lang="en-US" sz="4800" b="1" kern="0" spc="-300" noProof="0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YOU </a:t>
              </a:r>
              <a:r>
                <a:rPr lang="en-US" sz="4800" b="1" kern="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CAN HELP US GROW 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66585" y="4098201"/>
            <a:ext cx="1795888" cy="570535"/>
            <a:chOff x="4736182" y="4330975"/>
            <a:chExt cx="1063179" cy="337761"/>
          </a:xfrm>
        </p:grpSpPr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4736182" y="4380871"/>
              <a:ext cx="1012003" cy="287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4736182" y="4380871"/>
              <a:ext cx="1012003" cy="287864"/>
            </a:xfrm>
            <a:custGeom>
              <a:avLst/>
              <a:gdLst>
                <a:gd name="T0" fmla="*/ 0 w 791"/>
                <a:gd name="T1" fmla="*/ 225 h 225"/>
                <a:gd name="T2" fmla="*/ 0 w 791"/>
                <a:gd name="T3" fmla="*/ 0 h 225"/>
                <a:gd name="T4" fmla="*/ 791 w 791"/>
                <a:gd name="T5" fmla="*/ 0 h 225"/>
                <a:gd name="T6" fmla="*/ 791 w 791"/>
                <a:gd name="T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1" h="225">
                  <a:moveTo>
                    <a:pt x="0" y="225"/>
                  </a:moveTo>
                  <a:lnTo>
                    <a:pt x="0" y="0"/>
                  </a:lnTo>
                  <a:lnTo>
                    <a:pt x="791" y="0"/>
                  </a:lnTo>
                  <a:lnTo>
                    <a:pt x="791" y="2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4736182" y="4330975"/>
              <a:ext cx="1063179" cy="49897"/>
            </a:xfrm>
            <a:custGeom>
              <a:avLst/>
              <a:gdLst>
                <a:gd name="T0" fmla="*/ 0 w 831"/>
                <a:gd name="T1" fmla="*/ 39 h 39"/>
                <a:gd name="T2" fmla="*/ 69 w 831"/>
                <a:gd name="T3" fmla="*/ 0 h 39"/>
                <a:gd name="T4" fmla="*/ 831 w 831"/>
                <a:gd name="T5" fmla="*/ 0 h 39"/>
                <a:gd name="T6" fmla="*/ 791 w 831"/>
                <a:gd name="T7" fmla="*/ 39 h 39"/>
                <a:gd name="T8" fmla="*/ 0 w 83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39">
                  <a:moveTo>
                    <a:pt x="0" y="39"/>
                  </a:moveTo>
                  <a:lnTo>
                    <a:pt x="69" y="0"/>
                  </a:lnTo>
                  <a:lnTo>
                    <a:pt x="831" y="0"/>
                  </a:lnTo>
                  <a:lnTo>
                    <a:pt x="791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5748185" y="4330975"/>
              <a:ext cx="51176" cy="337761"/>
            </a:xfrm>
            <a:custGeom>
              <a:avLst/>
              <a:gdLst>
                <a:gd name="T0" fmla="*/ 0 w 40"/>
                <a:gd name="T1" fmla="*/ 264 h 264"/>
                <a:gd name="T2" fmla="*/ 0 w 40"/>
                <a:gd name="T3" fmla="*/ 39 h 264"/>
                <a:gd name="T4" fmla="*/ 40 w 40"/>
                <a:gd name="T5" fmla="*/ 0 h 264"/>
                <a:gd name="T6" fmla="*/ 40 w 40"/>
                <a:gd name="T7" fmla="*/ 224 h 264"/>
                <a:gd name="T8" fmla="*/ 0 w 40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4">
                  <a:moveTo>
                    <a:pt x="0" y="264"/>
                  </a:moveTo>
                  <a:lnTo>
                    <a:pt x="0" y="39"/>
                  </a:lnTo>
                  <a:lnTo>
                    <a:pt x="40" y="0"/>
                  </a:lnTo>
                  <a:lnTo>
                    <a:pt x="40" y="224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5276685" y="3661373"/>
            <a:ext cx="1709442" cy="48409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200339" y="3117560"/>
            <a:ext cx="1823981" cy="553246"/>
            <a:chOff x="6802408" y="3343280"/>
            <a:chExt cx="1079811" cy="327526"/>
          </a:xfrm>
        </p:grpSpPr>
        <p:sp>
          <p:nvSpPr>
            <p:cNvPr id="67" name="Rectangle 9"/>
            <p:cNvSpPr>
              <a:spLocks noChangeArrowheads="1"/>
            </p:cNvSpPr>
            <p:nvPr/>
          </p:nvSpPr>
          <p:spPr bwMode="auto">
            <a:xfrm>
              <a:off x="6853584" y="3343280"/>
              <a:ext cx="1028635" cy="2789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6802408" y="3622189"/>
              <a:ext cx="1079811" cy="48617"/>
            </a:xfrm>
            <a:custGeom>
              <a:avLst/>
              <a:gdLst>
                <a:gd name="T0" fmla="*/ 844 w 844"/>
                <a:gd name="T1" fmla="*/ 0 h 38"/>
                <a:gd name="T2" fmla="*/ 785 w 844"/>
                <a:gd name="T3" fmla="*/ 38 h 38"/>
                <a:gd name="T4" fmla="*/ 0 w 844"/>
                <a:gd name="T5" fmla="*/ 36 h 38"/>
                <a:gd name="T6" fmla="*/ 40 w 844"/>
                <a:gd name="T7" fmla="*/ 0 h 38"/>
                <a:gd name="T8" fmla="*/ 844 w 84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38">
                  <a:moveTo>
                    <a:pt x="844" y="0"/>
                  </a:moveTo>
                  <a:lnTo>
                    <a:pt x="785" y="38"/>
                  </a:lnTo>
                  <a:lnTo>
                    <a:pt x="0" y="36"/>
                  </a:lnTo>
                  <a:lnTo>
                    <a:pt x="40" y="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6802408" y="3343280"/>
              <a:ext cx="51176" cy="324967"/>
            </a:xfrm>
            <a:custGeom>
              <a:avLst/>
              <a:gdLst>
                <a:gd name="T0" fmla="*/ 40 w 40"/>
                <a:gd name="T1" fmla="*/ 0 h 254"/>
                <a:gd name="T2" fmla="*/ 40 w 40"/>
                <a:gd name="T3" fmla="*/ 218 h 254"/>
                <a:gd name="T4" fmla="*/ 0 w 40"/>
                <a:gd name="T5" fmla="*/ 254 h 254"/>
                <a:gd name="T6" fmla="*/ 2 w 40"/>
                <a:gd name="T7" fmla="*/ 38 h 254"/>
                <a:gd name="T8" fmla="*/ 40 w 40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4">
                  <a:moveTo>
                    <a:pt x="40" y="0"/>
                  </a:moveTo>
                  <a:lnTo>
                    <a:pt x="40" y="218"/>
                  </a:lnTo>
                  <a:lnTo>
                    <a:pt x="0" y="254"/>
                  </a:lnTo>
                  <a:lnTo>
                    <a:pt x="2" y="3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75829" y="4513299"/>
            <a:ext cx="1921231" cy="719651"/>
            <a:chOff x="3597518" y="4806911"/>
            <a:chExt cx="1137384" cy="426039"/>
          </a:xfrm>
        </p:grpSpPr>
        <p:sp>
          <p:nvSpPr>
            <p:cNvPr id="72" name="Rectangle 5"/>
            <p:cNvSpPr>
              <a:spLocks noChangeArrowheads="1"/>
            </p:cNvSpPr>
            <p:nvPr/>
          </p:nvSpPr>
          <p:spPr bwMode="auto">
            <a:xfrm>
              <a:off x="3597518" y="4946365"/>
              <a:ext cx="1020959" cy="2865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3597518" y="4868322"/>
              <a:ext cx="1113076" cy="78043"/>
            </a:xfrm>
            <a:custGeom>
              <a:avLst/>
              <a:gdLst>
                <a:gd name="T0" fmla="*/ 0 w 870"/>
                <a:gd name="T1" fmla="*/ 61 h 61"/>
                <a:gd name="T2" fmla="*/ 112 w 870"/>
                <a:gd name="T3" fmla="*/ 0 h 61"/>
                <a:gd name="T4" fmla="*/ 870 w 870"/>
                <a:gd name="T5" fmla="*/ 0 h 61"/>
                <a:gd name="T6" fmla="*/ 798 w 870"/>
                <a:gd name="T7" fmla="*/ 61 h 61"/>
                <a:gd name="T8" fmla="*/ 0 w 87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61">
                  <a:moveTo>
                    <a:pt x="0" y="61"/>
                  </a:moveTo>
                  <a:lnTo>
                    <a:pt x="112" y="0"/>
                  </a:lnTo>
                  <a:lnTo>
                    <a:pt x="870" y="0"/>
                  </a:lnTo>
                  <a:lnTo>
                    <a:pt x="798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4615918" y="4868322"/>
              <a:ext cx="94675" cy="364628"/>
            </a:xfrm>
            <a:custGeom>
              <a:avLst/>
              <a:gdLst>
                <a:gd name="T0" fmla="*/ 2 w 74"/>
                <a:gd name="T1" fmla="*/ 285 h 285"/>
                <a:gd name="T2" fmla="*/ 0 w 74"/>
                <a:gd name="T3" fmla="*/ 61 h 285"/>
                <a:gd name="T4" fmla="*/ 74 w 74"/>
                <a:gd name="T5" fmla="*/ 0 h 285"/>
                <a:gd name="T6" fmla="*/ 74 w 74"/>
                <a:gd name="T7" fmla="*/ 216 h 285"/>
                <a:gd name="T8" fmla="*/ 2 w 74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85">
                  <a:moveTo>
                    <a:pt x="2" y="285"/>
                  </a:moveTo>
                  <a:lnTo>
                    <a:pt x="0" y="61"/>
                  </a:lnTo>
                  <a:lnTo>
                    <a:pt x="74" y="0"/>
                  </a:lnTo>
                  <a:lnTo>
                    <a:pt x="74" y="216"/>
                  </a:lnTo>
                  <a:lnTo>
                    <a:pt x="2" y="28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4734902" y="480691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>
              <a:off x="4734902" y="480691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265072" y="2532186"/>
            <a:ext cx="1865043" cy="605112"/>
            <a:chOff x="7882219" y="2779066"/>
            <a:chExt cx="1104120" cy="358231"/>
          </a:xfrm>
        </p:grpSpPr>
        <p:sp>
          <p:nvSpPr>
            <p:cNvPr id="79" name="Rectangle 10"/>
            <p:cNvSpPr>
              <a:spLocks noChangeArrowheads="1"/>
            </p:cNvSpPr>
            <p:nvPr/>
          </p:nvSpPr>
          <p:spPr bwMode="auto">
            <a:xfrm>
              <a:off x="7974336" y="2779066"/>
              <a:ext cx="1012003" cy="2865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7882219" y="3063092"/>
              <a:ext cx="1104120" cy="74205"/>
            </a:xfrm>
            <a:custGeom>
              <a:avLst/>
              <a:gdLst>
                <a:gd name="T0" fmla="*/ 863 w 863"/>
                <a:gd name="T1" fmla="*/ 2 h 58"/>
                <a:gd name="T2" fmla="*/ 779 w 863"/>
                <a:gd name="T3" fmla="*/ 58 h 58"/>
                <a:gd name="T4" fmla="*/ 0 w 863"/>
                <a:gd name="T5" fmla="*/ 58 h 58"/>
                <a:gd name="T6" fmla="*/ 72 w 863"/>
                <a:gd name="T7" fmla="*/ 0 h 58"/>
                <a:gd name="T8" fmla="*/ 863 w 863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58">
                  <a:moveTo>
                    <a:pt x="863" y="2"/>
                  </a:moveTo>
                  <a:lnTo>
                    <a:pt x="779" y="58"/>
                  </a:lnTo>
                  <a:lnTo>
                    <a:pt x="0" y="58"/>
                  </a:lnTo>
                  <a:lnTo>
                    <a:pt x="72" y="0"/>
                  </a:lnTo>
                  <a:lnTo>
                    <a:pt x="863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7882219" y="2779066"/>
              <a:ext cx="92117" cy="358231"/>
            </a:xfrm>
            <a:custGeom>
              <a:avLst/>
              <a:gdLst>
                <a:gd name="T0" fmla="*/ 72 w 72"/>
                <a:gd name="T1" fmla="*/ 0 h 280"/>
                <a:gd name="T2" fmla="*/ 72 w 72"/>
                <a:gd name="T3" fmla="*/ 222 h 280"/>
                <a:gd name="T4" fmla="*/ 0 w 72"/>
                <a:gd name="T5" fmla="*/ 280 h 280"/>
                <a:gd name="T6" fmla="*/ 0 w 72"/>
                <a:gd name="T7" fmla="*/ 66 h 280"/>
                <a:gd name="T8" fmla="*/ 72 w 72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80">
                  <a:moveTo>
                    <a:pt x="72" y="0"/>
                  </a:moveTo>
                  <a:lnTo>
                    <a:pt x="72" y="222"/>
                  </a:lnTo>
                  <a:lnTo>
                    <a:pt x="0" y="280"/>
                  </a:lnTo>
                  <a:lnTo>
                    <a:pt x="0" y="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3306531" y="2834742"/>
            <a:ext cx="1714054" cy="75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Lato Light"/>
              </a:rPr>
              <a:t>Sample Text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490814" y="2579018"/>
            <a:ext cx="1334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Kozuka Gothic Pro B" panose="020B0800000000000000" pitchFamily="34" charset="-128"/>
                <a:cs typeface="Lato Regular"/>
              </a:rPr>
              <a:t>Future Goal 1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 bwMode="auto">
          <a:xfrm>
            <a:off x="5288500" y="5082107"/>
            <a:ext cx="1714054" cy="75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Lato Light"/>
              </a:rPr>
              <a:t>Sample Text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472779" y="4826383"/>
            <a:ext cx="1334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Kozuka Gothic Pro B" panose="020B0800000000000000" pitchFamily="34" charset="-128"/>
                <a:cs typeface="Lato Regular"/>
              </a:rPr>
              <a:t>Future Goal 2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7310266" y="2149277"/>
            <a:ext cx="1714054" cy="75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Lato Light"/>
              </a:rPr>
              <a:t>Sample Text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494546" y="1893553"/>
            <a:ext cx="1334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Kozuka Gothic Pro B" panose="020B0800000000000000" pitchFamily="34" charset="-128"/>
                <a:cs typeface="Lato Regular"/>
              </a:rPr>
              <a:t>Future Goal 3</a:t>
            </a:r>
          </a:p>
        </p:txBody>
      </p:sp>
      <p:sp>
        <p:nvSpPr>
          <p:cNvPr id="91" name="Content Placeholder 2"/>
          <p:cNvSpPr txBox="1">
            <a:spLocks/>
          </p:cNvSpPr>
          <p:nvPr/>
        </p:nvSpPr>
        <p:spPr bwMode="auto">
          <a:xfrm>
            <a:off x="9359308" y="4091293"/>
            <a:ext cx="1714054" cy="75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Lato Light"/>
              </a:rPr>
              <a:t>Sample Text</a:t>
            </a:r>
          </a:p>
        </p:txBody>
      </p:sp>
      <p:sp>
        <p:nvSpPr>
          <p:cNvPr id="92" name="Rectangle 91"/>
          <p:cNvSpPr/>
          <p:nvPr/>
        </p:nvSpPr>
        <p:spPr>
          <a:xfrm>
            <a:off x="9543588" y="3835569"/>
            <a:ext cx="1334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Kozuka Gothic Pro B" panose="020B0800000000000000" pitchFamily="34" charset="-128"/>
                <a:cs typeface="Lato Regular"/>
              </a:rPr>
              <a:t>Future Goal 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4163558" y="3443317"/>
            <a:ext cx="0" cy="526878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133071" y="4240834"/>
            <a:ext cx="0" cy="526878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8132775" y="2699445"/>
            <a:ext cx="11494" cy="277948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0223158" y="3229313"/>
            <a:ext cx="0" cy="526878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 rot="1265050">
            <a:off x="1685423" y="2804162"/>
            <a:ext cx="1044793" cy="1805186"/>
            <a:chOff x="4871798" y="1625049"/>
            <a:chExt cx="1569820" cy="2712323"/>
          </a:xfrm>
          <a:solidFill>
            <a:schemeClr val="tx2"/>
          </a:solidFill>
        </p:grpSpPr>
        <p:sp>
          <p:nvSpPr>
            <p:cNvPr id="99" name="Freeform 11"/>
            <p:cNvSpPr>
              <a:spLocks/>
            </p:cNvSpPr>
            <p:nvPr/>
          </p:nvSpPr>
          <p:spPr bwMode="auto">
            <a:xfrm>
              <a:off x="5308072" y="1625049"/>
              <a:ext cx="461862" cy="464421"/>
            </a:xfrm>
            <a:custGeom>
              <a:avLst/>
              <a:gdLst>
                <a:gd name="T0" fmla="*/ 193 w 219"/>
                <a:gd name="T1" fmla="*/ 62 h 220"/>
                <a:gd name="T2" fmla="*/ 157 w 219"/>
                <a:gd name="T3" fmla="*/ 193 h 220"/>
                <a:gd name="T4" fmla="*/ 26 w 219"/>
                <a:gd name="T5" fmla="*/ 158 h 220"/>
                <a:gd name="T6" fmla="*/ 62 w 219"/>
                <a:gd name="T7" fmla="*/ 27 h 220"/>
                <a:gd name="T8" fmla="*/ 193 w 219"/>
                <a:gd name="T9" fmla="*/ 6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0">
                  <a:moveTo>
                    <a:pt x="193" y="62"/>
                  </a:moveTo>
                  <a:cubicBezTo>
                    <a:pt x="219" y="108"/>
                    <a:pt x="203" y="167"/>
                    <a:pt x="157" y="193"/>
                  </a:cubicBezTo>
                  <a:cubicBezTo>
                    <a:pt x="111" y="220"/>
                    <a:pt x="53" y="204"/>
                    <a:pt x="26" y="158"/>
                  </a:cubicBezTo>
                  <a:cubicBezTo>
                    <a:pt x="0" y="112"/>
                    <a:pt x="16" y="53"/>
                    <a:pt x="62" y="27"/>
                  </a:cubicBezTo>
                  <a:cubicBezTo>
                    <a:pt x="108" y="0"/>
                    <a:pt x="167" y="16"/>
                    <a:pt x="19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0" name="Freeform 12"/>
            <p:cNvSpPr>
              <a:spLocks/>
            </p:cNvSpPr>
            <p:nvPr/>
          </p:nvSpPr>
          <p:spPr bwMode="auto">
            <a:xfrm>
              <a:off x="4871798" y="2116338"/>
              <a:ext cx="1569820" cy="2221034"/>
            </a:xfrm>
            <a:custGeom>
              <a:avLst/>
              <a:gdLst>
                <a:gd name="T0" fmla="*/ 317 w 745"/>
                <a:gd name="T1" fmla="*/ 977 h 1053"/>
                <a:gd name="T2" fmla="*/ 331 w 745"/>
                <a:gd name="T3" fmla="*/ 465 h 1053"/>
                <a:gd name="T4" fmla="*/ 558 w 745"/>
                <a:gd name="T5" fmla="*/ 512 h 1053"/>
                <a:gd name="T6" fmla="*/ 612 w 745"/>
                <a:gd name="T7" fmla="*/ 708 h 1053"/>
                <a:gd name="T8" fmla="*/ 724 w 745"/>
                <a:gd name="T9" fmla="*/ 669 h 1053"/>
                <a:gd name="T10" fmla="*/ 667 w 745"/>
                <a:gd name="T11" fmla="*/ 463 h 1053"/>
                <a:gd name="T12" fmla="*/ 660 w 745"/>
                <a:gd name="T13" fmla="*/ 447 h 1053"/>
                <a:gd name="T14" fmla="*/ 627 w 745"/>
                <a:gd name="T15" fmla="*/ 412 h 1053"/>
                <a:gd name="T16" fmla="*/ 418 w 745"/>
                <a:gd name="T17" fmla="*/ 362 h 1053"/>
                <a:gd name="T18" fmla="*/ 414 w 745"/>
                <a:gd name="T19" fmla="*/ 185 h 1053"/>
                <a:gd name="T20" fmla="*/ 656 w 745"/>
                <a:gd name="T21" fmla="*/ 210 h 1053"/>
                <a:gd name="T22" fmla="*/ 628 w 745"/>
                <a:gd name="T23" fmla="*/ 101 h 1053"/>
                <a:gd name="T24" fmla="*/ 390 w 745"/>
                <a:gd name="T25" fmla="*/ 44 h 1053"/>
                <a:gd name="T26" fmla="*/ 239 w 745"/>
                <a:gd name="T27" fmla="*/ 40 h 1053"/>
                <a:gd name="T28" fmla="*/ 234 w 745"/>
                <a:gd name="T29" fmla="*/ 42 h 1053"/>
                <a:gd name="T30" fmla="*/ 56 w 745"/>
                <a:gd name="T31" fmla="*/ 163 h 1053"/>
                <a:gd name="T32" fmla="*/ 34 w 745"/>
                <a:gd name="T33" fmla="*/ 376 h 1053"/>
                <a:gd name="T34" fmla="*/ 146 w 745"/>
                <a:gd name="T35" fmla="*/ 377 h 1053"/>
                <a:gd name="T36" fmla="*/ 139 w 745"/>
                <a:gd name="T37" fmla="*/ 242 h 1053"/>
                <a:gd name="T38" fmla="*/ 212 w 745"/>
                <a:gd name="T39" fmla="*/ 192 h 1053"/>
                <a:gd name="T40" fmla="*/ 220 w 745"/>
                <a:gd name="T41" fmla="*/ 386 h 1053"/>
                <a:gd name="T42" fmla="*/ 201 w 745"/>
                <a:gd name="T43" fmla="*/ 972 h 1053"/>
                <a:gd name="T44" fmla="*/ 317 w 745"/>
                <a:gd name="T45" fmla="*/ 977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5" h="1053">
                  <a:moveTo>
                    <a:pt x="317" y="977"/>
                  </a:moveTo>
                  <a:cubicBezTo>
                    <a:pt x="335" y="853"/>
                    <a:pt x="323" y="605"/>
                    <a:pt x="331" y="465"/>
                  </a:cubicBezTo>
                  <a:cubicBezTo>
                    <a:pt x="341" y="472"/>
                    <a:pt x="497" y="490"/>
                    <a:pt x="558" y="512"/>
                  </a:cubicBezTo>
                  <a:cubicBezTo>
                    <a:pt x="576" y="577"/>
                    <a:pt x="594" y="643"/>
                    <a:pt x="612" y="708"/>
                  </a:cubicBezTo>
                  <a:cubicBezTo>
                    <a:pt x="633" y="782"/>
                    <a:pt x="745" y="742"/>
                    <a:pt x="724" y="669"/>
                  </a:cubicBezTo>
                  <a:cubicBezTo>
                    <a:pt x="705" y="600"/>
                    <a:pt x="686" y="532"/>
                    <a:pt x="667" y="463"/>
                  </a:cubicBezTo>
                  <a:cubicBezTo>
                    <a:pt x="665" y="457"/>
                    <a:pt x="663" y="452"/>
                    <a:pt x="660" y="447"/>
                  </a:cubicBezTo>
                  <a:cubicBezTo>
                    <a:pt x="656" y="433"/>
                    <a:pt x="646" y="419"/>
                    <a:pt x="627" y="412"/>
                  </a:cubicBezTo>
                  <a:cubicBezTo>
                    <a:pt x="560" y="385"/>
                    <a:pt x="490" y="368"/>
                    <a:pt x="418" y="362"/>
                  </a:cubicBezTo>
                  <a:cubicBezTo>
                    <a:pt x="416" y="303"/>
                    <a:pt x="414" y="244"/>
                    <a:pt x="414" y="185"/>
                  </a:cubicBezTo>
                  <a:cubicBezTo>
                    <a:pt x="488" y="218"/>
                    <a:pt x="567" y="231"/>
                    <a:pt x="656" y="210"/>
                  </a:cubicBezTo>
                  <a:cubicBezTo>
                    <a:pt x="726" y="193"/>
                    <a:pt x="698" y="84"/>
                    <a:pt x="628" y="101"/>
                  </a:cubicBezTo>
                  <a:cubicBezTo>
                    <a:pt x="538" y="122"/>
                    <a:pt x="462" y="95"/>
                    <a:pt x="390" y="44"/>
                  </a:cubicBezTo>
                  <a:cubicBezTo>
                    <a:pt x="353" y="2"/>
                    <a:pt x="279" y="0"/>
                    <a:pt x="239" y="40"/>
                  </a:cubicBezTo>
                  <a:cubicBezTo>
                    <a:pt x="237" y="40"/>
                    <a:pt x="236" y="41"/>
                    <a:pt x="234" y="42"/>
                  </a:cubicBezTo>
                  <a:cubicBezTo>
                    <a:pt x="175" y="82"/>
                    <a:pt x="115" y="123"/>
                    <a:pt x="56" y="163"/>
                  </a:cubicBezTo>
                  <a:cubicBezTo>
                    <a:pt x="0" y="202"/>
                    <a:pt x="31" y="318"/>
                    <a:pt x="34" y="376"/>
                  </a:cubicBezTo>
                  <a:cubicBezTo>
                    <a:pt x="37" y="448"/>
                    <a:pt x="149" y="449"/>
                    <a:pt x="146" y="377"/>
                  </a:cubicBezTo>
                  <a:cubicBezTo>
                    <a:pt x="143" y="332"/>
                    <a:pt x="141" y="287"/>
                    <a:pt x="139" y="242"/>
                  </a:cubicBezTo>
                  <a:cubicBezTo>
                    <a:pt x="163" y="225"/>
                    <a:pt x="188" y="209"/>
                    <a:pt x="212" y="192"/>
                  </a:cubicBezTo>
                  <a:cubicBezTo>
                    <a:pt x="213" y="249"/>
                    <a:pt x="218" y="379"/>
                    <a:pt x="220" y="386"/>
                  </a:cubicBezTo>
                  <a:cubicBezTo>
                    <a:pt x="220" y="429"/>
                    <a:pt x="215" y="767"/>
                    <a:pt x="201" y="972"/>
                  </a:cubicBezTo>
                  <a:cubicBezTo>
                    <a:pt x="203" y="1045"/>
                    <a:pt x="307" y="1053"/>
                    <a:pt x="317" y="9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67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1377880" y="2033594"/>
            <a:ext cx="2216852" cy="1768802"/>
          </a:xfrm>
          <a:prstGeom prst="rect">
            <a:avLst/>
          </a:prstGeom>
        </p:spPr>
      </p:sp>
      <p:sp>
        <p:nvSpPr>
          <p:cNvPr id="66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3765480" y="2033594"/>
            <a:ext cx="2216852" cy="1768802"/>
          </a:xfrm>
          <a:prstGeom prst="rect">
            <a:avLst/>
          </a:prstGeom>
        </p:spPr>
      </p:sp>
      <p:sp>
        <p:nvSpPr>
          <p:cNvPr id="70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6155461" y="2033594"/>
            <a:ext cx="2216852" cy="1768802"/>
          </a:xfrm>
          <a:prstGeom prst="rect">
            <a:avLst/>
          </a:prstGeom>
        </p:spPr>
      </p:sp>
      <p:sp>
        <p:nvSpPr>
          <p:cNvPr id="71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8539001" y="2033594"/>
            <a:ext cx="2216852" cy="1768802"/>
          </a:xfrm>
          <a:prstGeom prst="rect">
            <a:avLst/>
          </a:prstGeom>
        </p:spPr>
      </p:sp>
      <p:sp>
        <p:nvSpPr>
          <p:cNvPr id="27" name="TextBox 26"/>
          <p:cNvSpPr txBox="1"/>
          <p:nvPr/>
        </p:nvSpPr>
        <p:spPr>
          <a:xfrm>
            <a:off x="1377880" y="3891482"/>
            <a:ext cx="2136161" cy="354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1"/>
                </a:solidFill>
                <a:latin typeface="Lato Regular"/>
                <a:cs typeface="Lato Regular"/>
              </a:rPr>
              <a:t>Name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7880" y="4291085"/>
            <a:ext cx="2136161" cy="21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Regular"/>
                <a:cs typeface="Lato Regular"/>
              </a:rPr>
              <a:t>Position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32790" y="3920323"/>
            <a:ext cx="2136161" cy="354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2"/>
                </a:solidFill>
                <a:latin typeface="Lato Regular"/>
                <a:cs typeface="Lato Regular"/>
              </a:rPr>
              <a:t>Name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32790" y="4291085"/>
            <a:ext cx="2136161" cy="21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Regular"/>
                <a:cs typeface="Lato Regular"/>
              </a:rPr>
              <a:t>Position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02425" y="3920323"/>
            <a:ext cx="2136161" cy="354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3"/>
                </a:solidFill>
                <a:latin typeface="Lato Regular"/>
                <a:cs typeface="Lato Regular"/>
              </a:rPr>
              <a:t>Name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16536" y="4291085"/>
            <a:ext cx="2136161" cy="21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Regular"/>
                <a:cs typeface="Lato Regular"/>
              </a:rPr>
              <a:t>Position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86171" y="3920323"/>
            <a:ext cx="2136161" cy="354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4"/>
                </a:solidFill>
                <a:latin typeface="Lato Regular"/>
                <a:cs typeface="Lato Regular"/>
              </a:rPr>
              <a:t>Name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86171" y="4291085"/>
            <a:ext cx="2136161" cy="21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Regular"/>
                <a:cs typeface="Lato Regular"/>
              </a:rPr>
              <a:t>Position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873442" y="425694"/>
            <a:ext cx="8476643" cy="969726"/>
            <a:chOff x="3923135" y="-77017"/>
            <a:chExt cx="16953286" cy="1939451"/>
          </a:xfrm>
        </p:grpSpPr>
        <p:sp>
          <p:nvSpPr>
            <p:cNvPr id="24" name="TextBox 23"/>
            <p:cNvSpPr txBox="1"/>
            <p:nvPr/>
          </p:nvSpPr>
          <p:spPr>
            <a:xfrm>
              <a:off x="3923135" y="292791"/>
              <a:ext cx="1695328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MEET </a:t>
              </a:r>
              <a:r>
                <a:rPr lang="en-US" sz="4800" b="1" kern="0" spc="-300" noProof="0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THE TEAM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56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3442" y="425694"/>
            <a:ext cx="8476643" cy="969726"/>
            <a:chOff x="3923135" y="-77017"/>
            <a:chExt cx="16953286" cy="1939451"/>
          </a:xfrm>
        </p:grpSpPr>
        <p:sp>
          <p:nvSpPr>
            <p:cNvPr id="3" name="TextBox 2"/>
            <p:cNvSpPr txBox="1"/>
            <p:nvPr/>
          </p:nvSpPr>
          <p:spPr>
            <a:xfrm>
              <a:off x="3923135" y="292791"/>
              <a:ext cx="1695328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noProof="0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CONTACT </a:t>
              </a:r>
              <a:r>
                <a:rPr lang="en-US" sz="4800" b="1" kern="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US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1149454" y="1928600"/>
            <a:ext cx="1779447" cy="1779447"/>
            <a:chOff x="5385173" y="1917525"/>
            <a:chExt cx="1440000" cy="1440000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3138826" y="1943790"/>
            <a:ext cx="1779447" cy="1779447"/>
            <a:chOff x="5385173" y="1917525"/>
            <a:chExt cx="1440000" cy="144000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5123518" y="1943790"/>
            <a:ext cx="1779447" cy="1779447"/>
            <a:chOff x="5385173" y="1917525"/>
            <a:chExt cx="1440000" cy="1440000"/>
          </a:xfrm>
        </p:grpSpPr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7105725" y="1943790"/>
            <a:ext cx="1779447" cy="1779447"/>
            <a:chOff x="5385173" y="1917525"/>
            <a:chExt cx="1440000" cy="1440000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9071918" y="1852529"/>
            <a:ext cx="1779447" cy="1779447"/>
            <a:chOff x="5385173" y="1917525"/>
            <a:chExt cx="1440000" cy="1440000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685068" y="2636848"/>
            <a:ext cx="630682" cy="393328"/>
            <a:chOff x="4424363" y="2541588"/>
            <a:chExt cx="295275" cy="184150"/>
          </a:xfrm>
          <a:solidFill>
            <a:schemeClr val="bg1"/>
          </a:solidFill>
        </p:grpSpPr>
        <p:sp>
          <p:nvSpPr>
            <p:cNvPr id="65" name="Freeform 108"/>
            <p:cNvSpPr>
              <a:spLocks/>
            </p:cNvSpPr>
            <p:nvPr/>
          </p:nvSpPr>
          <p:spPr bwMode="auto">
            <a:xfrm>
              <a:off x="4441825" y="2541588"/>
              <a:ext cx="263525" cy="11747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74"/>
                </a:cxn>
                <a:cxn ang="0">
                  <a:pos x="166" y="0"/>
                </a:cxn>
              </a:cxnLst>
              <a:rect l="0" t="0" r="r" b="b"/>
              <a:pathLst>
                <a:path w="166" h="74">
                  <a:moveTo>
                    <a:pt x="166" y="0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7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0" name="Freeform 109"/>
            <p:cNvSpPr>
              <a:spLocks/>
            </p:cNvSpPr>
            <p:nvPr/>
          </p:nvSpPr>
          <p:spPr bwMode="auto">
            <a:xfrm>
              <a:off x="4625975" y="2554288"/>
              <a:ext cx="93663" cy="1635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2"/>
                </a:cxn>
                <a:cxn ang="0">
                  <a:pos x="36" y="64"/>
                </a:cxn>
                <a:cxn ang="0">
                  <a:pos x="37" y="60"/>
                </a:cxn>
                <a:cxn ang="0">
                  <a:pos x="37" y="2"/>
                </a:cxn>
                <a:cxn ang="0">
                  <a:pos x="37" y="0"/>
                </a:cxn>
              </a:cxnLst>
              <a:rect l="0" t="0" r="r" b="b"/>
              <a:pathLst>
                <a:path w="37" h="64">
                  <a:moveTo>
                    <a:pt x="37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3"/>
                    <a:pt x="37" y="61"/>
                    <a:pt x="37" y="6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5" name="Freeform 110"/>
            <p:cNvSpPr>
              <a:spLocks/>
            </p:cNvSpPr>
            <p:nvPr/>
          </p:nvSpPr>
          <p:spPr bwMode="auto">
            <a:xfrm>
              <a:off x="4424363" y="2551113"/>
              <a:ext cx="93663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61"/>
                </a:cxn>
                <a:cxn ang="0">
                  <a:pos x="1" y="64"/>
                </a:cxn>
                <a:cxn ang="0">
                  <a:pos x="37" y="33"/>
                </a:cxn>
                <a:cxn ang="0">
                  <a:pos x="0" y="0"/>
                </a:cxn>
              </a:cxnLst>
              <a:rect l="0" t="0" r="r" b="b"/>
              <a:pathLst>
                <a:path w="37" h="6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4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2" name="Freeform 111"/>
            <p:cNvSpPr>
              <a:spLocks/>
            </p:cNvSpPr>
            <p:nvPr/>
          </p:nvSpPr>
          <p:spPr bwMode="auto">
            <a:xfrm>
              <a:off x="4441825" y="2649538"/>
              <a:ext cx="258763" cy="76200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5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63" y="48"/>
                </a:cxn>
                <a:cxn ang="0">
                  <a:pos x="106" y="0"/>
                </a:cxn>
                <a:cxn ang="0">
                  <a:pos x="82" y="22"/>
                </a:cxn>
              </a:cxnLst>
              <a:rect l="0" t="0" r="r" b="b"/>
              <a:pathLst>
                <a:path w="163" h="48">
                  <a:moveTo>
                    <a:pt x="82" y="22"/>
                  </a:moveTo>
                  <a:lnTo>
                    <a:pt x="58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63" y="48"/>
                  </a:lnTo>
                  <a:lnTo>
                    <a:pt x="106" y="0"/>
                  </a:lnTo>
                  <a:lnTo>
                    <a:pt x="8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83" name="Freeform 88"/>
          <p:cNvSpPr>
            <a:spLocks noEditPoints="1"/>
          </p:cNvSpPr>
          <p:nvPr/>
        </p:nvSpPr>
        <p:spPr bwMode="auto">
          <a:xfrm>
            <a:off x="9807562" y="2501130"/>
            <a:ext cx="308157" cy="524091"/>
          </a:xfrm>
          <a:custGeom>
            <a:avLst/>
            <a:gdLst>
              <a:gd name="T0" fmla="*/ 198297 w 136"/>
              <a:gd name="T1" fmla="*/ 369887 h 232"/>
              <a:gd name="T2" fmla="*/ 19190 w 136"/>
              <a:gd name="T3" fmla="*/ 369887 h 232"/>
              <a:gd name="T4" fmla="*/ 0 w 136"/>
              <a:gd name="T5" fmla="*/ 350755 h 232"/>
              <a:gd name="T6" fmla="*/ 0 w 136"/>
              <a:gd name="T7" fmla="*/ 19132 h 232"/>
              <a:gd name="T8" fmla="*/ 19190 w 136"/>
              <a:gd name="T9" fmla="*/ 0 h 232"/>
              <a:gd name="T10" fmla="*/ 198297 w 136"/>
              <a:gd name="T11" fmla="*/ 0 h 232"/>
              <a:gd name="T12" fmla="*/ 217487 w 136"/>
              <a:gd name="T13" fmla="*/ 19132 h 232"/>
              <a:gd name="T14" fmla="*/ 217487 w 136"/>
              <a:gd name="T15" fmla="*/ 350755 h 232"/>
              <a:gd name="T16" fmla="*/ 198297 w 136"/>
              <a:gd name="T17" fmla="*/ 369887 h 232"/>
              <a:gd name="T18" fmla="*/ 108744 w 136"/>
              <a:gd name="T19" fmla="*/ 350755 h 232"/>
              <a:gd name="T20" fmla="*/ 121537 w 136"/>
              <a:gd name="T21" fmla="*/ 338000 h 232"/>
              <a:gd name="T22" fmla="*/ 108744 w 136"/>
              <a:gd name="T23" fmla="*/ 325245 h 232"/>
              <a:gd name="T24" fmla="*/ 95950 w 136"/>
              <a:gd name="T25" fmla="*/ 338000 h 232"/>
              <a:gd name="T26" fmla="*/ 108744 w 136"/>
              <a:gd name="T27" fmla="*/ 350755 h 232"/>
              <a:gd name="T28" fmla="*/ 198297 w 136"/>
              <a:gd name="T29" fmla="*/ 38264 h 232"/>
              <a:gd name="T30" fmla="*/ 191900 w 136"/>
              <a:gd name="T31" fmla="*/ 38264 h 232"/>
              <a:gd name="T32" fmla="*/ 25587 w 136"/>
              <a:gd name="T33" fmla="*/ 38264 h 232"/>
              <a:gd name="T34" fmla="*/ 19190 w 136"/>
              <a:gd name="T35" fmla="*/ 38264 h 232"/>
              <a:gd name="T36" fmla="*/ 19190 w 136"/>
              <a:gd name="T37" fmla="*/ 306113 h 232"/>
              <a:gd name="T38" fmla="*/ 25587 w 136"/>
              <a:gd name="T39" fmla="*/ 306113 h 232"/>
              <a:gd name="T40" fmla="*/ 191900 w 136"/>
              <a:gd name="T41" fmla="*/ 306113 h 232"/>
              <a:gd name="T42" fmla="*/ 198297 w 136"/>
              <a:gd name="T43" fmla="*/ 306113 h 232"/>
              <a:gd name="T44" fmla="*/ 198297 w 136"/>
              <a:gd name="T45" fmla="*/ 38264 h 2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6" h="232">
                <a:moveTo>
                  <a:pt x="12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6" y="227"/>
                  <a:pt x="131" y="232"/>
                  <a:pt x="124" y="232"/>
                </a:cubicBezTo>
                <a:moveTo>
                  <a:pt x="68" y="220"/>
                </a:moveTo>
                <a:cubicBezTo>
                  <a:pt x="72" y="220"/>
                  <a:pt x="76" y="216"/>
                  <a:pt x="76" y="212"/>
                </a:cubicBezTo>
                <a:cubicBezTo>
                  <a:pt x="76" y="208"/>
                  <a:pt x="72" y="204"/>
                  <a:pt x="68" y="204"/>
                </a:cubicBezTo>
                <a:cubicBezTo>
                  <a:pt x="64" y="204"/>
                  <a:pt x="60" y="208"/>
                  <a:pt x="60" y="212"/>
                </a:cubicBezTo>
                <a:cubicBezTo>
                  <a:pt x="60" y="216"/>
                  <a:pt x="64" y="220"/>
                  <a:pt x="68" y="220"/>
                </a:cubicBezTo>
                <a:moveTo>
                  <a:pt x="1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4" y="192"/>
                  <a:pt x="124" y="192"/>
                  <a:pt x="124" y="192"/>
                </a:cubicBezTo>
                <a:lnTo>
                  <a:pt x="124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83"/>
          <p:cNvSpPr>
            <a:spLocks noEditPoints="1"/>
          </p:cNvSpPr>
          <p:nvPr/>
        </p:nvSpPr>
        <p:spPr bwMode="auto">
          <a:xfrm>
            <a:off x="1841603" y="2584013"/>
            <a:ext cx="383997" cy="575997"/>
          </a:xfrm>
          <a:custGeom>
            <a:avLst/>
            <a:gdLst>
              <a:gd name="T0" fmla="*/ 129931 w 39"/>
              <a:gd name="T1" fmla="*/ 89666 h 58"/>
              <a:gd name="T2" fmla="*/ 82062 w 39"/>
              <a:gd name="T3" fmla="*/ 189679 h 58"/>
              <a:gd name="T4" fmla="*/ 68385 w 39"/>
              <a:gd name="T5" fmla="*/ 200025 h 58"/>
              <a:gd name="T6" fmla="*/ 54708 w 39"/>
              <a:gd name="T7" fmla="*/ 189679 h 58"/>
              <a:gd name="T8" fmla="*/ 6838 w 39"/>
              <a:gd name="T9" fmla="*/ 89666 h 58"/>
              <a:gd name="T10" fmla="*/ 0 w 39"/>
              <a:gd name="T11" fmla="*/ 65525 h 58"/>
              <a:gd name="T12" fmla="*/ 68385 w 39"/>
              <a:gd name="T13" fmla="*/ 0 h 58"/>
              <a:gd name="T14" fmla="*/ 133350 w 39"/>
              <a:gd name="T15" fmla="*/ 65525 h 58"/>
              <a:gd name="T16" fmla="*/ 129931 w 39"/>
              <a:gd name="T17" fmla="*/ 89666 h 58"/>
              <a:gd name="T18" fmla="*/ 68385 w 39"/>
              <a:gd name="T19" fmla="*/ 31038 h 58"/>
              <a:gd name="T20" fmla="*/ 34192 w 39"/>
              <a:gd name="T21" fmla="*/ 65525 h 58"/>
              <a:gd name="T22" fmla="*/ 68385 w 39"/>
              <a:gd name="T23" fmla="*/ 100013 h 58"/>
              <a:gd name="T24" fmla="*/ 102577 w 39"/>
              <a:gd name="T25" fmla="*/ 65525 h 58"/>
              <a:gd name="T26" fmla="*/ 68385 w 39"/>
              <a:gd name="T27" fmla="*/ 31038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93" name="Freeform 42"/>
          <p:cNvSpPr>
            <a:spLocks noEditPoints="1"/>
          </p:cNvSpPr>
          <p:nvPr/>
        </p:nvSpPr>
        <p:spPr bwMode="auto">
          <a:xfrm>
            <a:off x="3709544" y="2615541"/>
            <a:ext cx="541891" cy="466439"/>
          </a:xfrm>
          <a:custGeom>
            <a:avLst/>
            <a:gdLst>
              <a:gd name="T0" fmla="*/ 250825 w 73"/>
              <a:gd name="T1" fmla="*/ 161068 h 63"/>
              <a:gd name="T2" fmla="*/ 230209 w 73"/>
              <a:gd name="T3" fmla="*/ 181630 h 63"/>
              <a:gd name="T4" fmla="*/ 158054 w 73"/>
              <a:gd name="T5" fmla="*/ 181630 h 63"/>
              <a:gd name="T6" fmla="*/ 164926 w 73"/>
              <a:gd name="T7" fmla="*/ 205619 h 63"/>
              <a:gd name="T8" fmla="*/ 158054 w 73"/>
              <a:gd name="T9" fmla="*/ 215900 h 63"/>
              <a:gd name="T10" fmla="*/ 89335 w 73"/>
              <a:gd name="T11" fmla="*/ 215900 h 63"/>
              <a:gd name="T12" fmla="*/ 82463 w 73"/>
              <a:gd name="T13" fmla="*/ 205619 h 63"/>
              <a:gd name="T14" fmla="*/ 89335 w 73"/>
              <a:gd name="T15" fmla="*/ 181630 h 63"/>
              <a:gd name="T16" fmla="*/ 20616 w 73"/>
              <a:gd name="T17" fmla="*/ 181630 h 63"/>
              <a:gd name="T18" fmla="*/ 0 w 73"/>
              <a:gd name="T19" fmla="*/ 161068 h 63"/>
              <a:gd name="T20" fmla="*/ 0 w 73"/>
              <a:gd name="T21" fmla="*/ 20562 h 63"/>
              <a:gd name="T22" fmla="*/ 20616 w 73"/>
              <a:gd name="T23" fmla="*/ 0 h 63"/>
              <a:gd name="T24" fmla="*/ 230209 w 73"/>
              <a:gd name="T25" fmla="*/ 0 h 63"/>
              <a:gd name="T26" fmla="*/ 250825 w 73"/>
              <a:gd name="T27" fmla="*/ 20562 h 63"/>
              <a:gd name="T28" fmla="*/ 250825 w 73"/>
              <a:gd name="T29" fmla="*/ 161068 h 63"/>
              <a:gd name="T30" fmla="*/ 233645 w 73"/>
              <a:gd name="T31" fmla="*/ 20562 h 63"/>
              <a:gd name="T32" fmla="*/ 230209 w 73"/>
              <a:gd name="T33" fmla="*/ 17135 h 63"/>
              <a:gd name="T34" fmla="*/ 20616 w 73"/>
              <a:gd name="T35" fmla="*/ 17135 h 63"/>
              <a:gd name="T36" fmla="*/ 17180 w 73"/>
              <a:gd name="T37" fmla="*/ 20562 h 63"/>
              <a:gd name="T38" fmla="*/ 17180 w 73"/>
              <a:gd name="T39" fmla="*/ 126798 h 63"/>
              <a:gd name="T40" fmla="*/ 20616 w 73"/>
              <a:gd name="T41" fmla="*/ 133652 h 63"/>
              <a:gd name="T42" fmla="*/ 230209 w 73"/>
              <a:gd name="T43" fmla="*/ 133652 h 63"/>
              <a:gd name="T44" fmla="*/ 233645 w 73"/>
              <a:gd name="T45" fmla="*/ 126798 h 63"/>
              <a:gd name="T46" fmla="*/ 233645 w 73"/>
              <a:gd name="T47" fmla="*/ 20562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01" name="Freeform 257"/>
          <p:cNvSpPr>
            <a:spLocks/>
          </p:cNvSpPr>
          <p:nvPr/>
        </p:nvSpPr>
        <p:spPr bwMode="auto">
          <a:xfrm>
            <a:off x="7764073" y="2592697"/>
            <a:ext cx="446738" cy="451251"/>
          </a:xfrm>
          <a:custGeom>
            <a:avLst/>
            <a:gdLst>
              <a:gd name="T0" fmla="*/ 301 w 344"/>
              <a:gd name="T1" fmla="*/ 0 h 344"/>
              <a:gd name="T2" fmla="*/ 43 w 344"/>
              <a:gd name="T3" fmla="*/ 0 h 344"/>
              <a:gd name="T4" fmla="*/ 0 w 344"/>
              <a:gd name="T5" fmla="*/ 43 h 344"/>
              <a:gd name="T6" fmla="*/ 0 w 344"/>
              <a:gd name="T7" fmla="*/ 301 h 344"/>
              <a:gd name="T8" fmla="*/ 43 w 344"/>
              <a:gd name="T9" fmla="*/ 344 h 344"/>
              <a:gd name="T10" fmla="*/ 173 w 344"/>
              <a:gd name="T11" fmla="*/ 344 h 344"/>
              <a:gd name="T12" fmla="*/ 173 w 344"/>
              <a:gd name="T13" fmla="*/ 221 h 344"/>
              <a:gd name="T14" fmla="*/ 132 w 344"/>
              <a:gd name="T15" fmla="*/ 221 h 344"/>
              <a:gd name="T16" fmla="*/ 132 w 344"/>
              <a:gd name="T17" fmla="*/ 167 h 344"/>
              <a:gd name="T18" fmla="*/ 173 w 344"/>
              <a:gd name="T19" fmla="*/ 167 h 344"/>
              <a:gd name="T20" fmla="*/ 173 w 344"/>
              <a:gd name="T21" fmla="*/ 140 h 344"/>
              <a:gd name="T22" fmla="*/ 243 w 344"/>
              <a:gd name="T23" fmla="*/ 66 h 344"/>
              <a:gd name="T24" fmla="*/ 281 w 344"/>
              <a:gd name="T25" fmla="*/ 66 h 344"/>
              <a:gd name="T26" fmla="*/ 281 w 344"/>
              <a:gd name="T27" fmla="*/ 127 h 344"/>
              <a:gd name="T28" fmla="*/ 247 w 344"/>
              <a:gd name="T29" fmla="*/ 127 h 344"/>
              <a:gd name="T30" fmla="*/ 236 w 344"/>
              <a:gd name="T31" fmla="*/ 139 h 344"/>
              <a:gd name="T32" fmla="*/ 236 w 344"/>
              <a:gd name="T33" fmla="*/ 167 h 344"/>
              <a:gd name="T34" fmla="*/ 281 w 344"/>
              <a:gd name="T35" fmla="*/ 167 h 344"/>
              <a:gd name="T36" fmla="*/ 281 w 344"/>
              <a:gd name="T37" fmla="*/ 221 h 344"/>
              <a:gd name="T38" fmla="*/ 236 w 344"/>
              <a:gd name="T39" fmla="*/ 221 h 344"/>
              <a:gd name="T40" fmla="*/ 236 w 344"/>
              <a:gd name="T41" fmla="*/ 344 h 344"/>
              <a:gd name="T42" fmla="*/ 301 w 344"/>
              <a:gd name="T43" fmla="*/ 344 h 344"/>
              <a:gd name="T44" fmla="*/ 344 w 344"/>
              <a:gd name="T45" fmla="*/ 301 h 344"/>
              <a:gd name="T46" fmla="*/ 344 w 344"/>
              <a:gd name="T47" fmla="*/ 43 h 344"/>
              <a:gd name="T48" fmla="*/ 301 w 344"/>
              <a:gd name="T4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4" h="344">
                <a:moveTo>
                  <a:pt x="30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25"/>
                  <a:pt x="19" y="344"/>
                  <a:pt x="43" y="344"/>
                </a:cubicBezTo>
                <a:cubicBezTo>
                  <a:pt x="173" y="344"/>
                  <a:pt x="173" y="344"/>
                  <a:pt x="173" y="344"/>
                </a:cubicBezTo>
                <a:cubicBezTo>
                  <a:pt x="173" y="221"/>
                  <a:pt x="173" y="221"/>
                  <a:pt x="173" y="221"/>
                </a:cubicBezTo>
                <a:cubicBezTo>
                  <a:pt x="132" y="221"/>
                  <a:pt x="132" y="221"/>
                  <a:pt x="132" y="221"/>
                </a:cubicBezTo>
                <a:cubicBezTo>
                  <a:pt x="132" y="167"/>
                  <a:pt x="132" y="167"/>
                  <a:pt x="132" y="167"/>
                </a:cubicBezTo>
                <a:cubicBezTo>
                  <a:pt x="173" y="167"/>
                  <a:pt x="173" y="167"/>
                  <a:pt x="173" y="167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3" y="98"/>
                  <a:pt x="204" y="66"/>
                  <a:pt x="243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1" y="127"/>
                  <a:pt x="281" y="127"/>
                  <a:pt x="281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38" y="127"/>
                  <a:pt x="236" y="132"/>
                  <a:pt x="236" y="139"/>
                </a:cubicBezTo>
                <a:cubicBezTo>
                  <a:pt x="236" y="167"/>
                  <a:pt x="236" y="167"/>
                  <a:pt x="236" y="167"/>
                </a:cubicBezTo>
                <a:cubicBezTo>
                  <a:pt x="281" y="167"/>
                  <a:pt x="281" y="167"/>
                  <a:pt x="281" y="167"/>
                </a:cubicBezTo>
                <a:cubicBezTo>
                  <a:pt x="281" y="221"/>
                  <a:pt x="281" y="221"/>
                  <a:pt x="281" y="221"/>
                </a:cubicBezTo>
                <a:cubicBezTo>
                  <a:pt x="236" y="221"/>
                  <a:pt x="236" y="221"/>
                  <a:pt x="236" y="221"/>
                </a:cubicBezTo>
                <a:cubicBezTo>
                  <a:pt x="236" y="344"/>
                  <a:pt x="236" y="344"/>
                  <a:pt x="236" y="344"/>
                </a:cubicBezTo>
                <a:cubicBezTo>
                  <a:pt x="301" y="344"/>
                  <a:pt x="301" y="344"/>
                  <a:pt x="301" y="344"/>
                </a:cubicBezTo>
                <a:cubicBezTo>
                  <a:pt x="324" y="344"/>
                  <a:pt x="344" y="325"/>
                  <a:pt x="344" y="301"/>
                </a:cubicBezTo>
                <a:cubicBezTo>
                  <a:pt x="344" y="43"/>
                  <a:pt x="344" y="43"/>
                  <a:pt x="344" y="43"/>
                </a:cubicBezTo>
                <a:cubicBezTo>
                  <a:pt x="344" y="19"/>
                  <a:pt x="324" y="0"/>
                  <a:pt x="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" name="TextBox 101"/>
          <p:cNvSpPr txBox="1"/>
          <p:nvPr/>
        </p:nvSpPr>
        <p:spPr>
          <a:xfrm>
            <a:off x="1106988" y="3928422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Location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96224" y="4269448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106936" y="3928422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Website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96172" y="4269448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172346" y="3928422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Email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061582" y="4269448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060363" y="3928422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Facebook Page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949599" y="4269448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138574" y="3928422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Phone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027810" y="4269448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53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93" grpId="0" animBg="1"/>
      <p:bldP spid="101" grpId="0" animBg="1"/>
      <p:bldP spid="102" grpId="0"/>
      <p:bldP spid="103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29994" y="3743083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26359" y="3702867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00563" y="4727499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181980" y="4339165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35479" y="4271431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176549" y="3194050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26359" y="3234267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22724" y="3234267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33900" y="3215216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06988" y="3227916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592772" y="3274483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087021" y="3187700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09485" y="4671840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10624" y="4671840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06988" y="4671840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30863" y="4686656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39924" y="4682423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27878" y="2647950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24242" y="2647950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18491" y="2647950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10624" y="2647950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04872" y="2647950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586424" y="2637367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091253" y="2647950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20608" y="4197707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10624" y="4197707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06988" y="4197707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01237" y="4197707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093370" y="4197707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085555" y="2131483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579804" y="2131483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071937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566185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060434" y="2131483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52566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46814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20608" y="366218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10624" y="366218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09105" y="3668540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03353" y="3668540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099718" y="3687589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087672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584037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078285" y="1653116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568302" y="1653116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060434" y="1680634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586424" y="1640416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14530" y="1640416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43016" y="4694765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28801" y="4694765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14585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10949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575573" y="4667249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069821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564070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068899" y="4667249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563147" y="4667249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059512" y="4665132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49529" y="4667249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43776" y="4667249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47249" y="4161366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13988" y="4161366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29398" y="4184650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168085" y="4239683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666565" y="4246032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160814" y="4246032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21204" y="4246032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17569" y="4246032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654141" y="4246032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27227" y="4243916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17244" y="4243916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11492" y="4233332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02811" y="3657599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092827" y="365759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589191" y="3676650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083440" y="3676650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575573" y="3657599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069821" y="3657599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564070" y="3657599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056202" y="3657599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50450" y="3657599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44699" y="365759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43180" y="3657599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31080" y="3657599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15508" y="3147483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092827" y="3158066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589191" y="3147483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083440" y="3147483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575573" y="3230032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069821" y="3153832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564070" y="3153832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056202" y="3153832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50450" y="3153832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44699" y="3153832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36832" y="3153832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31080" y="3153832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02811" y="2658532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03408" y="2656416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597656" y="2656416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089788" y="2656416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584037" y="2656416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078285" y="2656416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564070" y="2641599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081596" y="2669116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50450" y="2641599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078557" y="2669116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45296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41661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02811" y="2135716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092827" y="2135716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589191" y="2135716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083440" y="2135716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575573" y="2135716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069821" y="2135716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564070" y="2135716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05620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5045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44699" y="2135716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3683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3108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02811" y="1627716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092827" y="1627716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589191" y="1627716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17298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11546" y="1627716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05795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597928" y="1627716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056202" y="1667932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50450" y="1667932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44699" y="1667932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36832" y="1667932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31080" y="1667932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136" name="Group 135"/>
          <p:cNvGrpSpPr/>
          <p:nvPr/>
        </p:nvGrpSpPr>
        <p:grpSpPr>
          <a:xfrm>
            <a:off x="1873442" y="425694"/>
            <a:ext cx="8476643" cy="969726"/>
            <a:chOff x="3923135" y="-77017"/>
            <a:chExt cx="16953286" cy="1939451"/>
          </a:xfrm>
        </p:grpSpPr>
        <p:sp>
          <p:nvSpPr>
            <p:cNvPr id="137" name="TextBox 136"/>
            <p:cNvSpPr txBox="1"/>
            <p:nvPr/>
          </p:nvSpPr>
          <p:spPr>
            <a:xfrm>
              <a:off x="3923135" y="292791"/>
              <a:ext cx="1695328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noProof="0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ICONS </a:t>
              </a:r>
              <a:r>
                <a:rPr lang="en-US" sz="4800" b="1" kern="0" spc="-300" dirty="0">
                  <a:solidFill>
                    <a:schemeClr val="bg1"/>
                  </a:solidFill>
                  <a:latin typeface="Calibri" panose="020F0502020204030204" pitchFamily="34" charset="0"/>
                  <a:cs typeface="Lato Regular"/>
                </a:rPr>
                <a:t>LIST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38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52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692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69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130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7036"/>
            <a:ext cx="12192000" cy="3363988"/>
            <a:chOff x="0" y="1017036"/>
            <a:chExt cx="12192000" cy="3363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140" name="Freeform 139"/>
            <p:cNvSpPr/>
            <p:nvPr/>
          </p:nvSpPr>
          <p:spPr>
            <a:xfrm>
              <a:off x="0" y="1017036"/>
              <a:ext cx="12192000" cy="3363986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143" name="Rounded Rectangle 142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01498" y="1576081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398656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53380" y="425694"/>
            <a:ext cx="6894063" cy="994601"/>
            <a:chOff x="5283011" y="-77017"/>
            <a:chExt cx="13788126" cy="1989201"/>
          </a:xfrm>
        </p:grpSpPr>
        <p:sp>
          <p:nvSpPr>
            <p:cNvPr id="3" name="TextBox 2"/>
            <p:cNvSpPr txBox="1"/>
            <p:nvPr/>
          </p:nvSpPr>
          <p:spPr>
            <a:xfrm>
              <a:off x="5283011" y="342541"/>
              <a:ext cx="1378812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WHAT ARE </a:t>
              </a:r>
              <a:r>
                <a:rPr kumimoji="0" lang="en-US" sz="4800" b="1" i="0" u="none" strike="noStrike" kern="0" cap="none" spc="-30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Lato Regular"/>
                </a:rPr>
                <a:t>FINTECHS?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85" y="1950719"/>
            <a:ext cx="12200575" cy="2296162"/>
            <a:chOff x="1585" y="1950719"/>
            <a:chExt cx="12200575" cy="2296162"/>
          </a:xfrm>
        </p:grpSpPr>
        <p:pic>
          <p:nvPicPr>
            <p:cNvPr id="5" name="Picture 2" descr="http://cdnau.ibtimes.com/sites/au.ibtimes.com/files/2016/03/22/18293552513de7ab652c7b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8" t="38999" r="11268" b="27520"/>
            <a:stretch/>
          </p:blipFill>
          <p:spPr bwMode="auto">
            <a:xfrm>
              <a:off x="1585" y="1950719"/>
              <a:ext cx="12192000" cy="2296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>
              <a:spLocks/>
            </p:cNvSpPr>
            <p:nvPr/>
          </p:nvSpPr>
          <p:spPr>
            <a:xfrm rot="16200000">
              <a:off x="4958873" y="-2996407"/>
              <a:ext cx="2296160" cy="12190414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2700000">
            <a:off x="5100146" y="2102155"/>
            <a:ext cx="1993292" cy="19932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800964" y="2669620"/>
            <a:ext cx="591656" cy="858360"/>
            <a:chOff x="3814763" y="2921000"/>
            <a:chExt cx="306388" cy="444500"/>
          </a:xfrm>
          <a:solidFill>
            <a:schemeClr val="bg1"/>
          </a:solidFill>
        </p:grpSpPr>
        <p:sp>
          <p:nvSpPr>
            <p:cNvPr id="9" name="Freeform 24"/>
            <p:cNvSpPr>
              <a:spLocks noEditPoints="1"/>
            </p:cNvSpPr>
            <p:nvPr/>
          </p:nvSpPr>
          <p:spPr bwMode="auto">
            <a:xfrm>
              <a:off x="3814763" y="2921000"/>
              <a:ext cx="306388" cy="444500"/>
            </a:xfrm>
            <a:custGeom>
              <a:avLst/>
              <a:gdLst>
                <a:gd name="T0" fmla="*/ 340 w 398"/>
                <a:gd name="T1" fmla="*/ 0 h 580"/>
                <a:gd name="T2" fmla="*/ 58 w 398"/>
                <a:gd name="T3" fmla="*/ 0 h 580"/>
                <a:gd name="T4" fmla="*/ 0 w 398"/>
                <a:gd name="T5" fmla="*/ 57 h 580"/>
                <a:gd name="T6" fmla="*/ 0 w 398"/>
                <a:gd name="T7" fmla="*/ 523 h 580"/>
                <a:gd name="T8" fmla="*/ 58 w 398"/>
                <a:gd name="T9" fmla="*/ 580 h 580"/>
                <a:gd name="T10" fmla="*/ 340 w 398"/>
                <a:gd name="T11" fmla="*/ 580 h 580"/>
                <a:gd name="T12" fmla="*/ 398 w 398"/>
                <a:gd name="T13" fmla="*/ 523 h 580"/>
                <a:gd name="T14" fmla="*/ 398 w 398"/>
                <a:gd name="T15" fmla="*/ 522 h 580"/>
                <a:gd name="T16" fmla="*/ 398 w 398"/>
                <a:gd name="T17" fmla="*/ 518 h 580"/>
                <a:gd name="T18" fmla="*/ 398 w 398"/>
                <a:gd name="T19" fmla="*/ 57 h 580"/>
                <a:gd name="T20" fmla="*/ 340 w 398"/>
                <a:gd name="T21" fmla="*/ 0 h 580"/>
                <a:gd name="T22" fmla="*/ 172 w 398"/>
                <a:gd name="T23" fmla="*/ 15 h 580"/>
                <a:gd name="T24" fmla="*/ 226 w 398"/>
                <a:gd name="T25" fmla="*/ 15 h 580"/>
                <a:gd name="T26" fmla="*/ 232 w 398"/>
                <a:gd name="T27" fmla="*/ 21 h 580"/>
                <a:gd name="T28" fmla="*/ 226 w 398"/>
                <a:gd name="T29" fmla="*/ 28 h 580"/>
                <a:gd name="T30" fmla="*/ 172 w 398"/>
                <a:gd name="T31" fmla="*/ 28 h 580"/>
                <a:gd name="T32" fmla="*/ 166 w 398"/>
                <a:gd name="T33" fmla="*/ 21 h 580"/>
                <a:gd name="T34" fmla="*/ 172 w 398"/>
                <a:gd name="T35" fmla="*/ 15 h 580"/>
                <a:gd name="T36" fmla="*/ 199 w 398"/>
                <a:gd name="T37" fmla="*/ 561 h 580"/>
                <a:gd name="T38" fmla="*/ 173 w 398"/>
                <a:gd name="T39" fmla="*/ 535 h 580"/>
                <a:gd name="T40" fmla="*/ 199 w 398"/>
                <a:gd name="T41" fmla="*/ 508 h 580"/>
                <a:gd name="T42" fmla="*/ 225 w 398"/>
                <a:gd name="T43" fmla="*/ 535 h 580"/>
                <a:gd name="T44" fmla="*/ 199 w 398"/>
                <a:gd name="T45" fmla="*/ 561 h 580"/>
                <a:gd name="T46" fmla="*/ 356 w 398"/>
                <a:gd name="T47" fmla="*/ 476 h 580"/>
                <a:gd name="T48" fmla="*/ 340 w 398"/>
                <a:gd name="T49" fmla="*/ 491 h 580"/>
                <a:gd name="T50" fmla="*/ 58 w 398"/>
                <a:gd name="T51" fmla="*/ 491 h 580"/>
                <a:gd name="T52" fmla="*/ 42 w 398"/>
                <a:gd name="T53" fmla="*/ 475 h 580"/>
                <a:gd name="T54" fmla="*/ 42 w 398"/>
                <a:gd name="T55" fmla="*/ 63 h 580"/>
                <a:gd name="T56" fmla="*/ 58 w 398"/>
                <a:gd name="T57" fmla="*/ 47 h 580"/>
                <a:gd name="T58" fmla="*/ 340 w 398"/>
                <a:gd name="T59" fmla="*/ 47 h 580"/>
                <a:gd name="T60" fmla="*/ 356 w 398"/>
                <a:gd name="T61" fmla="*/ 63 h 580"/>
                <a:gd name="T62" fmla="*/ 356 w 398"/>
                <a:gd name="T63" fmla="*/ 47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580">
                  <a:moveTo>
                    <a:pt x="340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55"/>
                    <a:pt x="26" y="580"/>
                    <a:pt x="58" y="580"/>
                  </a:cubicBezTo>
                  <a:cubicBezTo>
                    <a:pt x="340" y="580"/>
                    <a:pt x="340" y="580"/>
                    <a:pt x="340" y="580"/>
                  </a:cubicBezTo>
                  <a:cubicBezTo>
                    <a:pt x="372" y="580"/>
                    <a:pt x="398" y="555"/>
                    <a:pt x="398" y="523"/>
                  </a:cubicBezTo>
                  <a:cubicBezTo>
                    <a:pt x="398" y="522"/>
                    <a:pt x="398" y="522"/>
                    <a:pt x="398" y="522"/>
                  </a:cubicBezTo>
                  <a:cubicBezTo>
                    <a:pt x="398" y="518"/>
                    <a:pt x="398" y="518"/>
                    <a:pt x="398" y="518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8" y="25"/>
                    <a:pt x="372" y="0"/>
                    <a:pt x="340" y="0"/>
                  </a:cubicBezTo>
                  <a:close/>
                  <a:moveTo>
                    <a:pt x="172" y="15"/>
                  </a:moveTo>
                  <a:cubicBezTo>
                    <a:pt x="226" y="15"/>
                    <a:pt x="226" y="15"/>
                    <a:pt x="226" y="15"/>
                  </a:cubicBezTo>
                  <a:cubicBezTo>
                    <a:pt x="230" y="15"/>
                    <a:pt x="232" y="18"/>
                    <a:pt x="232" y="21"/>
                  </a:cubicBezTo>
                  <a:cubicBezTo>
                    <a:pt x="232" y="25"/>
                    <a:pt x="230" y="28"/>
                    <a:pt x="226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68" y="28"/>
                    <a:pt x="166" y="25"/>
                    <a:pt x="166" y="21"/>
                  </a:cubicBezTo>
                  <a:cubicBezTo>
                    <a:pt x="166" y="18"/>
                    <a:pt x="168" y="15"/>
                    <a:pt x="172" y="15"/>
                  </a:cubicBezTo>
                  <a:close/>
                  <a:moveTo>
                    <a:pt x="199" y="561"/>
                  </a:moveTo>
                  <a:cubicBezTo>
                    <a:pt x="184" y="561"/>
                    <a:pt x="173" y="549"/>
                    <a:pt x="173" y="535"/>
                  </a:cubicBezTo>
                  <a:cubicBezTo>
                    <a:pt x="173" y="520"/>
                    <a:pt x="184" y="508"/>
                    <a:pt x="199" y="508"/>
                  </a:cubicBezTo>
                  <a:cubicBezTo>
                    <a:pt x="214" y="508"/>
                    <a:pt x="225" y="520"/>
                    <a:pt x="225" y="535"/>
                  </a:cubicBezTo>
                  <a:cubicBezTo>
                    <a:pt x="225" y="549"/>
                    <a:pt x="214" y="561"/>
                    <a:pt x="199" y="561"/>
                  </a:cubicBezTo>
                  <a:close/>
                  <a:moveTo>
                    <a:pt x="356" y="476"/>
                  </a:moveTo>
                  <a:cubicBezTo>
                    <a:pt x="355" y="484"/>
                    <a:pt x="349" y="491"/>
                    <a:pt x="340" y="491"/>
                  </a:cubicBezTo>
                  <a:cubicBezTo>
                    <a:pt x="58" y="491"/>
                    <a:pt x="58" y="491"/>
                    <a:pt x="58" y="491"/>
                  </a:cubicBezTo>
                  <a:cubicBezTo>
                    <a:pt x="49" y="491"/>
                    <a:pt x="42" y="484"/>
                    <a:pt x="42" y="475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54"/>
                    <a:pt x="49" y="47"/>
                    <a:pt x="58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9" y="47"/>
                    <a:pt x="356" y="54"/>
                    <a:pt x="356" y="63"/>
                  </a:cubicBezTo>
                  <a:cubicBezTo>
                    <a:pt x="356" y="476"/>
                    <a:pt x="356" y="476"/>
                    <a:pt x="356" y="4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3903663" y="2998788"/>
              <a:ext cx="128588" cy="96838"/>
            </a:xfrm>
            <a:custGeom>
              <a:avLst/>
              <a:gdLst>
                <a:gd name="T0" fmla="*/ 166 w 166"/>
                <a:gd name="T1" fmla="*/ 62 h 127"/>
                <a:gd name="T2" fmla="*/ 133 w 166"/>
                <a:gd name="T3" fmla="*/ 47 h 127"/>
                <a:gd name="T4" fmla="*/ 0 w 166"/>
                <a:gd name="T5" fmla="*/ 117 h 127"/>
                <a:gd name="T6" fmla="*/ 111 w 166"/>
                <a:gd name="T7" fmla="*/ 37 h 127"/>
                <a:gd name="T8" fmla="*/ 80 w 166"/>
                <a:gd name="T9" fmla="*/ 23 h 127"/>
                <a:gd name="T10" fmla="*/ 143 w 166"/>
                <a:gd name="T11" fmla="*/ 0 h 127"/>
                <a:gd name="T12" fmla="*/ 166 w 166"/>
                <a:gd name="T13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7">
                  <a:moveTo>
                    <a:pt x="166" y="62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95" y="127"/>
                    <a:pt x="0" y="117"/>
                    <a:pt x="0" y="117"/>
                  </a:cubicBezTo>
                  <a:cubicBezTo>
                    <a:pt x="71" y="106"/>
                    <a:pt x="101" y="58"/>
                    <a:pt x="111" y="37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6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4008438" y="3060700"/>
              <a:ext cx="52388" cy="207963"/>
            </a:xfrm>
            <a:custGeom>
              <a:avLst/>
              <a:gdLst>
                <a:gd name="T0" fmla="*/ 68 w 68"/>
                <a:gd name="T1" fmla="*/ 10 h 271"/>
                <a:gd name="T2" fmla="*/ 68 w 68"/>
                <a:gd name="T3" fmla="*/ 261 h 271"/>
                <a:gd name="T4" fmla="*/ 58 w 68"/>
                <a:gd name="T5" fmla="*/ 271 h 271"/>
                <a:gd name="T6" fmla="*/ 10 w 68"/>
                <a:gd name="T7" fmla="*/ 271 h 271"/>
                <a:gd name="T8" fmla="*/ 0 w 68"/>
                <a:gd name="T9" fmla="*/ 261 h 271"/>
                <a:gd name="T10" fmla="*/ 0 w 68"/>
                <a:gd name="T11" fmla="*/ 10 h 271"/>
                <a:gd name="T12" fmla="*/ 10 w 68"/>
                <a:gd name="T13" fmla="*/ 0 h 271"/>
                <a:gd name="T14" fmla="*/ 58 w 68"/>
                <a:gd name="T15" fmla="*/ 0 h 271"/>
                <a:gd name="T16" fmla="*/ 68 w 68"/>
                <a:gd name="T17" fmla="*/ 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71">
                  <a:moveTo>
                    <a:pt x="68" y="10"/>
                  </a:moveTo>
                  <a:cubicBezTo>
                    <a:pt x="68" y="261"/>
                    <a:pt x="68" y="261"/>
                    <a:pt x="68" y="261"/>
                  </a:cubicBezTo>
                  <a:cubicBezTo>
                    <a:pt x="68" y="266"/>
                    <a:pt x="64" y="271"/>
                    <a:pt x="58" y="271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4" y="271"/>
                    <a:pt x="0" y="266"/>
                    <a:pt x="0" y="26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4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941763" y="3098800"/>
              <a:ext cx="52388" cy="169863"/>
            </a:xfrm>
            <a:custGeom>
              <a:avLst/>
              <a:gdLst>
                <a:gd name="T0" fmla="*/ 68 w 68"/>
                <a:gd name="T1" fmla="*/ 10 h 220"/>
                <a:gd name="T2" fmla="*/ 68 w 68"/>
                <a:gd name="T3" fmla="*/ 210 h 220"/>
                <a:gd name="T4" fmla="*/ 58 w 68"/>
                <a:gd name="T5" fmla="*/ 220 h 220"/>
                <a:gd name="T6" fmla="*/ 10 w 68"/>
                <a:gd name="T7" fmla="*/ 220 h 220"/>
                <a:gd name="T8" fmla="*/ 0 w 68"/>
                <a:gd name="T9" fmla="*/ 210 h 220"/>
                <a:gd name="T10" fmla="*/ 0 w 68"/>
                <a:gd name="T11" fmla="*/ 10 h 220"/>
                <a:gd name="T12" fmla="*/ 10 w 68"/>
                <a:gd name="T13" fmla="*/ 0 h 220"/>
                <a:gd name="T14" fmla="*/ 58 w 68"/>
                <a:gd name="T15" fmla="*/ 0 h 220"/>
                <a:gd name="T16" fmla="*/ 68 w 68"/>
                <a:gd name="T17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20">
                  <a:moveTo>
                    <a:pt x="68" y="10"/>
                  </a:moveTo>
                  <a:cubicBezTo>
                    <a:pt x="68" y="210"/>
                    <a:pt x="68" y="210"/>
                    <a:pt x="68" y="210"/>
                  </a:cubicBezTo>
                  <a:cubicBezTo>
                    <a:pt x="68" y="215"/>
                    <a:pt x="64" y="220"/>
                    <a:pt x="58" y="220"/>
                  </a:cubicBezTo>
                  <a:cubicBezTo>
                    <a:pt x="10" y="220"/>
                    <a:pt x="10" y="220"/>
                    <a:pt x="10" y="220"/>
                  </a:cubicBezTo>
                  <a:cubicBezTo>
                    <a:pt x="4" y="220"/>
                    <a:pt x="0" y="215"/>
                    <a:pt x="0" y="2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5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875088" y="3138488"/>
              <a:ext cx="53975" cy="130175"/>
            </a:xfrm>
            <a:custGeom>
              <a:avLst/>
              <a:gdLst>
                <a:gd name="T0" fmla="*/ 69 w 69"/>
                <a:gd name="T1" fmla="*/ 10 h 168"/>
                <a:gd name="T2" fmla="*/ 69 w 69"/>
                <a:gd name="T3" fmla="*/ 158 h 168"/>
                <a:gd name="T4" fmla="*/ 58 w 69"/>
                <a:gd name="T5" fmla="*/ 168 h 168"/>
                <a:gd name="T6" fmla="*/ 10 w 69"/>
                <a:gd name="T7" fmla="*/ 168 h 168"/>
                <a:gd name="T8" fmla="*/ 0 w 69"/>
                <a:gd name="T9" fmla="*/ 158 h 168"/>
                <a:gd name="T10" fmla="*/ 0 w 69"/>
                <a:gd name="T11" fmla="*/ 10 h 168"/>
                <a:gd name="T12" fmla="*/ 10 w 69"/>
                <a:gd name="T13" fmla="*/ 0 h 168"/>
                <a:gd name="T14" fmla="*/ 58 w 69"/>
                <a:gd name="T15" fmla="*/ 0 h 168"/>
                <a:gd name="T16" fmla="*/ 69 w 69"/>
                <a:gd name="T17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8">
                  <a:moveTo>
                    <a:pt x="69" y="10"/>
                  </a:moveTo>
                  <a:cubicBezTo>
                    <a:pt x="69" y="158"/>
                    <a:pt x="69" y="158"/>
                    <a:pt x="69" y="158"/>
                  </a:cubicBezTo>
                  <a:cubicBezTo>
                    <a:pt x="69" y="163"/>
                    <a:pt x="64" y="168"/>
                    <a:pt x="58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4" y="168"/>
                    <a:pt x="0" y="163"/>
                    <a:pt x="0" y="1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4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76960" y="4757842"/>
            <a:ext cx="982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Fintech is a line of business based on using technology for providing financial services.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Fin Tech can broadly be segregated into four segments –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Asset Management, Banking Technology, Crowd Sourcing and Crypto Currency.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0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53380" y="425694"/>
            <a:ext cx="6894063" cy="994601"/>
            <a:chOff x="5283011" y="-77017"/>
            <a:chExt cx="13788126" cy="1989201"/>
          </a:xfrm>
        </p:grpSpPr>
        <p:sp>
          <p:nvSpPr>
            <p:cNvPr id="3" name="TextBox 2"/>
            <p:cNvSpPr txBox="1"/>
            <p:nvPr/>
          </p:nvSpPr>
          <p:spPr>
            <a:xfrm>
              <a:off x="5283011" y="342541"/>
              <a:ext cx="1378812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THE WORLD OF </a:t>
              </a:r>
              <a:r>
                <a:rPr kumimoji="0" lang="en-US" sz="4800" b="1" i="0" u="none" strike="noStrike" kern="0" cap="none" spc="-30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Lato Regular"/>
                </a:rPr>
                <a:t>FINTECH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88012" y="2258435"/>
            <a:ext cx="3552989" cy="3242766"/>
            <a:chOff x="4319506" y="2374182"/>
            <a:chExt cx="3552989" cy="3242766"/>
          </a:xfrm>
        </p:grpSpPr>
        <p:sp>
          <p:nvSpPr>
            <p:cNvPr id="17" name="任意多边形 35"/>
            <p:cNvSpPr>
              <a:spLocks noChangeAspect="1"/>
            </p:cNvSpPr>
            <p:nvPr/>
          </p:nvSpPr>
          <p:spPr>
            <a:xfrm rot="10800000">
              <a:off x="5162868" y="3192984"/>
              <a:ext cx="1866266" cy="1605157"/>
            </a:xfrm>
            <a:custGeom>
              <a:avLst/>
              <a:gdLst>
                <a:gd name="connsiteX0" fmla="*/ 1695107 w 2259409"/>
                <a:gd name="connsiteY0" fmla="*/ 1943296 h 1943296"/>
                <a:gd name="connsiteX1" fmla="*/ 1693931 w 2259409"/>
                <a:gd name="connsiteY1" fmla="*/ 1943296 h 1943296"/>
                <a:gd name="connsiteX2" fmla="*/ 565478 w 2259409"/>
                <a:gd name="connsiteY2" fmla="*/ 1943296 h 1943296"/>
                <a:gd name="connsiteX3" fmla="*/ 564151 w 2259409"/>
                <a:gd name="connsiteY3" fmla="*/ 1943296 h 1943296"/>
                <a:gd name="connsiteX4" fmla="*/ 564815 w 2259409"/>
                <a:gd name="connsiteY4" fmla="*/ 1942152 h 1943296"/>
                <a:gd name="connsiteX5" fmla="*/ 3846 w 2259409"/>
                <a:gd name="connsiteY5" fmla="*/ 974964 h 1943296"/>
                <a:gd name="connsiteX6" fmla="*/ 0 w 2259409"/>
                <a:gd name="connsiteY6" fmla="*/ 974964 h 1943296"/>
                <a:gd name="connsiteX7" fmla="*/ 1923 w 2259409"/>
                <a:gd name="connsiteY7" fmla="*/ 971648 h 1943296"/>
                <a:gd name="connsiteX8" fmla="*/ 0 w 2259409"/>
                <a:gd name="connsiteY8" fmla="*/ 968332 h 1943296"/>
                <a:gd name="connsiteX9" fmla="*/ 3846 w 2259409"/>
                <a:gd name="connsiteY9" fmla="*/ 968332 h 1943296"/>
                <a:gd name="connsiteX10" fmla="*/ 564852 w 2259409"/>
                <a:gd name="connsiteY10" fmla="*/ 1080 h 1943296"/>
                <a:gd name="connsiteX11" fmla="*/ 564225 w 2259409"/>
                <a:gd name="connsiteY11" fmla="*/ 0 h 1943296"/>
                <a:gd name="connsiteX12" fmla="*/ 565478 w 2259409"/>
                <a:gd name="connsiteY12" fmla="*/ 0 h 1943296"/>
                <a:gd name="connsiteX13" fmla="*/ 1693928 w 2259409"/>
                <a:gd name="connsiteY13" fmla="*/ 0 h 1943296"/>
                <a:gd name="connsiteX14" fmla="*/ 1695181 w 2259409"/>
                <a:gd name="connsiteY14" fmla="*/ 0 h 1943296"/>
                <a:gd name="connsiteX15" fmla="*/ 1694555 w 2259409"/>
                <a:gd name="connsiteY15" fmla="*/ 1080 h 1943296"/>
                <a:gd name="connsiteX16" fmla="*/ 2255559 w 2259409"/>
                <a:gd name="connsiteY16" fmla="*/ 968332 h 1943296"/>
                <a:gd name="connsiteX17" fmla="*/ 2259409 w 2259409"/>
                <a:gd name="connsiteY17" fmla="*/ 968332 h 1943296"/>
                <a:gd name="connsiteX18" fmla="*/ 2257484 w 2259409"/>
                <a:gd name="connsiteY18" fmla="*/ 971651 h 1943296"/>
                <a:gd name="connsiteX19" fmla="*/ 2259406 w 2259409"/>
                <a:gd name="connsiteY19" fmla="*/ 974964 h 1943296"/>
                <a:gd name="connsiteX20" fmla="*/ 2255562 w 2259409"/>
                <a:gd name="connsiteY20" fmla="*/ 974964 h 1943296"/>
                <a:gd name="connsiteX21" fmla="*/ 1694519 w 2259409"/>
                <a:gd name="connsiteY21" fmla="*/ 1942282 h 194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59409" h="1943296">
                  <a:moveTo>
                    <a:pt x="1695107" y="1943296"/>
                  </a:moveTo>
                  <a:lnTo>
                    <a:pt x="1693931" y="1943296"/>
                  </a:lnTo>
                  <a:lnTo>
                    <a:pt x="565478" y="1943296"/>
                  </a:lnTo>
                  <a:lnTo>
                    <a:pt x="564151" y="1943296"/>
                  </a:lnTo>
                  <a:lnTo>
                    <a:pt x="564815" y="1942152"/>
                  </a:lnTo>
                  <a:lnTo>
                    <a:pt x="3846" y="974964"/>
                  </a:lnTo>
                  <a:lnTo>
                    <a:pt x="0" y="974964"/>
                  </a:lnTo>
                  <a:lnTo>
                    <a:pt x="1923" y="971648"/>
                  </a:lnTo>
                  <a:lnTo>
                    <a:pt x="0" y="968332"/>
                  </a:lnTo>
                  <a:lnTo>
                    <a:pt x="3846" y="968332"/>
                  </a:lnTo>
                  <a:lnTo>
                    <a:pt x="564852" y="1080"/>
                  </a:lnTo>
                  <a:lnTo>
                    <a:pt x="564225" y="0"/>
                  </a:lnTo>
                  <a:lnTo>
                    <a:pt x="565478" y="0"/>
                  </a:lnTo>
                  <a:lnTo>
                    <a:pt x="1693928" y="0"/>
                  </a:lnTo>
                  <a:lnTo>
                    <a:pt x="1695181" y="0"/>
                  </a:lnTo>
                  <a:lnTo>
                    <a:pt x="1694555" y="1080"/>
                  </a:lnTo>
                  <a:lnTo>
                    <a:pt x="2255559" y="968332"/>
                  </a:lnTo>
                  <a:lnTo>
                    <a:pt x="2259409" y="968332"/>
                  </a:lnTo>
                  <a:lnTo>
                    <a:pt x="2257484" y="971651"/>
                  </a:lnTo>
                  <a:lnTo>
                    <a:pt x="2259406" y="974964"/>
                  </a:lnTo>
                  <a:lnTo>
                    <a:pt x="2255562" y="974964"/>
                  </a:lnTo>
                  <a:lnTo>
                    <a:pt x="1694519" y="19422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24"/>
            <p:cNvGrpSpPr/>
            <p:nvPr/>
          </p:nvGrpSpPr>
          <p:grpSpPr>
            <a:xfrm rot="5400000">
              <a:off x="4474618" y="2219070"/>
              <a:ext cx="3242766" cy="3552989"/>
              <a:chOff x="3942325" y="1571574"/>
              <a:chExt cx="3923747" cy="4299117"/>
            </a:xfrm>
          </p:grpSpPr>
          <p:sp>
            <p:nvSpPr>
              <p:cNvPr id="27" name="直角三角形 9"/>
              <p:cNvSpPr/>
              <p:nvPr/>
            </p:nvSpPr>
            <p:spPr>
              <a:xfrm rot="16200000">
                <a:off x="5184607" y="3908611"/>
                <a:ext cx="1440160" cy="2484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直角三角形 11"/>
              <p:cNvSpPr/>
              <p:nvPr/>
            </p:nvSpPr>
            <p:spPr>
              <a:xfrm rot="5400000">
                <a:off x="5184929" y="1049654"/>
                <a:ext cx="1440160" cy="24840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直角三角形 12"/>
              <p:cNvSpPr/>
              <p:nvPr/>
            </p:nvSpPr>
            <p:spPr>
              <a:xfrm rot="19800000">
                <a:off x="3942325" y="3190665"/>
                <a:ext cx="1440160" cy="2484000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直角三角形 13"/>
              <p:cNvSpPr/>
              <p:nvPr/>
            </p:nvSpPr>
            <p:spPr>
              <a:xfrm rot="1800000">
                <a:off x="3944022" y="1765435"/>
                <a:ext cx="1440160" cy="2484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直角三角形 15"/>
              <p:cNvSpPr/>
              <p:nvPr/>
            </p:nvSpPr>
            <p:spPr>
              <a:xfrm rot="12600000">
                <a:off x="6424544" y="3193841"/>
                <a:ext cx="1440160" cy="24840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直角三角形 14"/>
              <p:cNvSpPr/>
              <p:nvPr/>
            </p:nvSpPr>
            <p:spPr>
              <a:xfrm rot="9000000">
                <a:off x="6425912" y="1763631"/>
                <a:ext cx="1440160" cy="2484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8917" flipV="1">
            <a:off x="5376579" y="3347834"/>
            <a:ext cx="966424" cy="96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8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 flipH="1">
            <a:off x="3140324" y="2217629"/>
            <a:ext cx="1184087" cy="288354"/>
            <a:chOff x="7863168" y="3769856"/>
            <a:chExt cx="1149224" cy="683314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7863168" y="3769856"/>
              <a:ext cx="574612" cy="683314"/>
            </a:xfrm>
            <a:prstGeom prst="line">
              <a:avLst/>
            </a:prstGeom>
            <a:ln>
              <a:solidFill>
                <a:srgbClr val="44546A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437780" y="3769856"/>
              <a:ext cx="574612" cy="0"/>
            </a:xfrm>
            <a:prstGeom prst="line">
              <a:avLst/>
            </a:prstGeom>
            <a:ln>
              <a:solidFill>
                <a:srgbClr val="44546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289405" y="1540520"/>
            <a:ext cx="2085350" cy="1354217"/>
            <a:chOff x="1313732" y="1331911"/>
            <a:chExt cx="2085350" cy="1354217"/>
          </a:xfrm>
        </p:grpSpPr>
        <p:sp>
          <p:nvSpPr>
            <p:cNvPr id="38" name="TextBox 37"/>
            <p:cNvSpPr txBox="1"/>
            <p:nvPr/>
          </p:nvSpPr>
          <p:spPr>
            <a:xfrm>
              <a:off x="1313732" y="2316796"/>
              <a:ext cx="208535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GLOBAL INVESTMENT IN FINTECH, 2008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93794" y="1331911"/>
              <a:ext cx="1725226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$930 </a:t>
              </a:r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Million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flipH="1" flipV="1">
            <a:off x="3140324" y="5252521"/>
            <a:ext cx="1184087" cy="288354"/>
            <a:chOff x="7863168" y="3769856"/>
            <a:chExt cx="1149224" cy="683314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7863168" y="3769856"/>
              <a:ext cx="574612" cy="683314"/>
            </a:xfrm>
            <a:prstGeom prst="line">
              <a:avLst/>
            </a:prstGeom>
            <a:ln>
              <a:solidFill>
                <a:srgbClr val="F9A71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437780" y="3769856"/>
              <a:ext cx="574612" cy="0"/>
            </a:xfrm>
            <a:prstGeom prst="line">
              <a:avLst/>
            </a:prstGeom>
            <a:ln>
              <a:solidFill>
                <a:srgbClr val="F9A71F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219373" y="3077237"/>
            <a:ext cx="2142165" cy="1406976"/>
            <a:chOff x="1285324" y="1331911"/>
            <a:chExt cx="2142165" cy="1406976"/>
          </a:xfrm>
        </p:grpSpPr>
        <p:sp>
          <p:nvSpPr>
            <p:cNvPr id="44" name="TextBox 43"/>
            <p:cNvSpPr txBox="1"/>
            <p:nvPr/>
          </p:nvSpPr>
          <p:spPr>
            <a:xfrm>
              <a:off x="1285324" y="2369555"/>
              <a:ext cx="2142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GLOBAL INVESTMENT IN FINTECH, 2015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93794" y="1331911"/>
              <a:ext cx="1673459" cy="954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$12 </a:t>
              </a:r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Billion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H="1">
            <a:off x="2981330" y="3820307"/>
            <a:ext cx="910031" cy="0"/>
          </a:xfrm>
          <a:prstGeom prst="line">
            <a:avLst/>
          </a:prstGeom>
          <a:ln>
            <a:solidFill>
              <a:srgbClr val="FA415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041916" y="4693531"/>
            <a:ext cx="2353133" cy="1424148"/>
            <a:chOff x="1154879" y="1331911"/>
            <a:chExt cx="2353133" cy="1424148"/>
          </a:xfrm>
        </p:grpSpPr>
        <p:sp>
          <p:nvSpPr>
            <p:cNvPr id="48" name="TextBox 47"/>
            <p:cNvSpPr txBox="1"/>
            <p:nvPr/>
          </p:nvSpPr>
          <p:spPr>
            <a:xfrm>
              <a:off x="1154879" y="2386727"/>
              <a:ext cx="235313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POTENTIAL GLOBAL MARKET SIZE ACCORDING TO GOLDMAN SACHS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93794" y="1331911"/>
              <a:ext cx="1673459" cy="954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$4.7 </a:t>
              </a:r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Trillion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06391" y="2235010"/>
            <a:ext cx="1184087" cy="288354"/>
            <a:chOff x="7863168" y="3769856"/>
            <a:chExt cx="1149224" cy="683314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7863168" y="3769856"/>
              <a:ext cx="574612" cy="683314"/>
            </a:xfrm>
            <a:prstGeom prst="line">
              <a:avLst/>
            </a:prstGeom>
            <a:ln>
              <a:solidFill>
                <a:srgbClr val="13677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437780" y="3769856"/>
              <a:ext cx="574612" cy="0"/>
            </a:xfrm>
            <a:prstGeom prst="line">
              <a:avLst/>
            </a:prstGeom>
            <a:ln>
              <a:solidFill>
                <a:srgbClr val="136772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flipV="1">
            <a:off x="7641002" y="5117251"/>
            <a:ext cx="1184087" cy="288354"/>
            <a:chOff x="7863168" y="3769856"/>
            <a:chExt cx="1149224" cy="683314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7863168" y="3769856"/>
              <a:ext cx="574612" cy="683314"/>
            </a:xfrm>
            <a:prstGeom prst="line">
              <a:avLst/>
            </a:prstGeom>
            <a:ln>
              <a:solidFill>
                <a:srgbClr val="81DC6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437780" y="3769856"/>
              <a:ext cx="574612" cy="0"/>
            </a:xfrm>
            <a:prstGeom prst="line">
              <a:avLst/>
            </a:prstGeom>
            <a:ln>
              <a:solidFill>
                <a:srgbClr val="81DC6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>
            <a:off x="7818312" y="3820307"/>
            <a:ext cx="910031" cy="0"/>
          </a:xfrm>
          <a:prstGeom prst="line">
            <a:avLst/>
          </a:prstGeom>
          <a:ln>
            <a:solidFill>
              <a:srgbClr val="25C8B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8987237" y="1562549"/>
            <a:ext cx="2085350" cy="1092305"/>
            <a:chOff x="1343079" y="1474165"/>
            <a:chExt cx="2085350" cy="1092305"/>
          </a:xfrm>
        </p:grpSpPr>
        <p:sp>
          <p:nvSpPr>
            <p:cNvPr id="58" name="TextBox 57"/>
            <p:cNvSpPr txBox="1"/>
            <p:nvPr/>
          </p:nvSpPr>
          <p:spPr>
            <a:xfrm>
              <a:off x="1343079" y="2197138"/>
              <a:ext cx="208535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Of POTENTIAL CONSUMERS ALREADY USE FINTECH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23141" y="1474165"/>
              <a:ext cx="17252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14.3%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887858" y="2957012"/>
            <a:ext cx="2142165" cy="1406976"/>
            <a:chOff x="1285324" y="1331911"/>
            <a:chExt cx="2142165" cy="1406976"/>
          </a:xfrm>
        </p:grpSpPr>
        <p:sp>
          <p:nvSpPr>
            <p:cNvPr id="61" name="TextBox 60"/>
            <p:cNvSpPr txBox="1"/>
            <p:nvPr/>
          </p:nvSpPr>
          <p:spPr>
            <a:xfrm>
              <a:off x="1285324" y="2369555"/>
              <a:ext cx="2142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FINTECH INVESTMENT IN EUROPE, 2014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93794" y="1331911"/>
              <a:ext cx="1673459" cy="954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$1.5 </a:t>
              </a:r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Billion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42845" y="4654189"/>
            <a:ext cx="1845812" cy="1418933"/>
            <a:chOff x="1407617" y="1331911"/>
            <a:chExt cx="1845812" cy="1418933"/>
          </a:xfrm>
        </p:grpSpPr>
        <p:sp>
          <p:nvSpPr>
            <p:cNvPr id="64" name="TextBox 63"/>
            <p:cNvSpPr txBox="1"/>
            <p:nvPr/>
          </p:nvSpPr>
          <p:spPr>
            <a:xfrm>
              <a:off x="1407617" y="2381512"/>
              <a:ext cx="184581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FINTECH INVESTMENT IN ASIA, 2014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93794" y="1331911"/>
              <a:ext cx="1673459" cy="954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$3.5 </a:t>
              </a:r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Billion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4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3442" y="425694"/>
            <a:ext cx="8476643" cy="969726"/>
            <a:chOff x="3923135" y="-77017"/>
            <a:chExt cx="16953286" cy="1939451"/>
          </a:xfrm>
        </p:grpSpPr>
        <p:sp>
          <p:nvSpPr>
            <p:cNvPr id="3" name="TextBox 2"/>
            <p:cNvSpPr txBox="1"/>
            <p:nvPr/>
          </p:nvSpPr>
          <p:spPr>
            <a:xfrm>
              <a:off x="3923135" y="292791"/>
              <a:ext cx="1695328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FINTECH PROSPECTS </a:t>
              </a:r>
              <a:r>
                <a:rPr lang="en-US" sz="4800" b="1" kern="0" spc="-300" noProof="0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IN BANGLADESH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07617" y="3028961"/>
            <a:ext cx="2461662" cy="2544938"/>
            <a:chOff x="6141864" y="2998154"/>
            <a:chExt cx="3097212" cy="3201988"/>
          </a:xfrm>
        </p:grpSpPr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8108776" y="5590541"/>
              <a:ext cx="1130300" cy="466725"/>
            </a:xfrm>
            <a:custGeom>
              <a:avLst/>
              <a:gdLst>
                <a:gd name="T0" fmla="*/ 252 w 712"/>
                <a:gd name="T1" fmla="*/ 294 h 294"/>
                <a:gd name="T2" fmla="*/ 0 w 712"/>
                <a:gd name="T3" fmla="*/ 2 h 294"/>
                <a:gd name="T4" fmla="*/ 392 w 712"/>
                <a:gd name="T5" fmla="*/ 0 h 294"/>
                <a:gd name="T6" fmla="*/ 712 w 712"/>
                <a:gd name="T7" fmla="*/ 293 h 294"/>
                <a:gd name="T8" fmla="*/ 252 w 712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294">
                  <a:moveTo>
                    <a:pt x="252" y="294"/>
                  </a:moveTo>
                  <a:lnTo>
                    <a:pt x="0" y="2"/>
                  </a:lnTo>
                  <a:lnTo>
                    <a:pt x="392" y="0"/>
                  </a:lnTo>
                  <a:lnTo>
                    <a:pt x="712" y="293"/>
                  </a:lnTo>
                  <a:lnTo>
                    <a:pt x="252" y="29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8505651" y="6055679"/>
              <a:ext cx="733425" cy="144463"/>
            </a:xfrm>
            <a:custGeom>
              <a:avLst/>
              <a:gdLst>
                <a:gd name="T0" fmla="*/ 462 w 462"/>
                <a:gd name="T1" fmla="*/ 0 h 91"/>
                <a:gd name="T2" fmla="*/ 462 w 462"/>
                <a:gd name="T3" fmla="*/ 85 h 91"/>
                <a:gd name="T4" fmla="*/ 0 w 462"/>
                <a:gd name="T5" fmla="*/ 91 h 91"/>
                <a:gd name="T6" fmla="*/ 2 w 462"/>
                <a:gd name="T7" fmla="*/ 1 h 91"/>
                <a:gd name="T8" fmla="*/ 462 w 46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91">
                  <a:moveTo>
                    <a:pt x="462" y="0"/>
                  </a:moveTo>
                  <a:lnTo>
                    <a:pt x="462" y="85"/>
                  </a:lnTo>
                  <a:lnTo>
                    <a:pt x="0" y="91"/>
                  </a:lnTo>
                  <a:lnTo>
                    <a:pt x="2" y="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8108776" y="5593716"/>
              <a:ext cx="400050" cy="606425"/>
            </a:xfrm>
            <a:custGeom>
              <a:avLst/>
              <a:gdLst>
                <a:gd name="T0" fmla="*/ 0 w 252"/>
                <a:gd name="T1" fmla="*/ 0 h 382"/>
                <a:gd name="T2" fmla="*/ 0 w 252"/>
                <a:gd name="T3" fmla="*/ 82 h 382"/>
                <a:gd name="T4" fmla="*/ 250 w 252"/>
                <a:gd name="T5" fmla="*/ 382 h 382"/>
                <a:gd name="T6" fmla="*/ 252 w 252"/>
                <a:gd name="T7" fmla="*/ 292 h 382"/>
                <a:gd name="T8" fmla="*/ 0 w 252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382">
                  <a:moveTo>
                    <a:pt x="0" y="0"/>
                  </a:moveTo>
                  <a:lnTo>
                    <a:pt x="0" y="82"/>
                  </a:lnTo>
                  <a:lnTo>
                    <a:pt x="250" y="382"/>
                  </a:lnTo>
                  <a:lnTo>
                    <a:pt x="252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8492951" y="4241166"/>
              <a:ext cx="365125" cy="1590675"/>
            </a:xfrm>
            <a:custGeom>
              <a:avLst/>
              <a:gdLst>
                <a:gd name="T0" fmla="*/ 26 w 230"/>
                <a:gd name="T1" fmla="*/ 1002 h 1002"/>
                <a:gd name="T2" fmla="*/ 45 w 230"/>
                <a:gd name="T3" fmla="*/ 235 h 1002"/>
                <a:gd name="T4" fmla="*/ 0 w 230"/>
                <a:gd name="T5" fmla="*/ 240 h 1002"/>
                <a:gd name="T6" fmla="*/ 10 w 230"/>
                <a:gd name="T7" fmla="*/ 0 h 1002"/>
                <a:gd name="T8" fmla="*/ 154 w 230"/>
                <a:gd name="T9" fmla="*/ 59 h 1002"/>
                <a:gd name="T10" fmla="*/ 230 w 230"/>
                <a:gd name="T11" fmla="*/ 1002 h 1002"/>
                <a:gd name="T12" fmla="*/ 26 w 230"/>
                <a:gd name="T13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002">
                  <a:moveTo>
                    <a:pt x="26" y="1002"/>
                  </a:moveTo>
                  <a:lnTo>
                    <a:pt x="45" y="235"/>
                  </a:lnTo>
                  <a:lnTo>
                    <a:pt x="0" y="240"/>
                  </a:lnTo>
                  <a:lnTo>
                    <a:pt x="10" y="0"/>
                  </a:lnTo>
                  <a:lnTo>
                    <a:pt x="154" y="59"/>
                  </a:lnTo>
                  <a:lnTo>
                    <a:pt x="230" y="1002"/>
                  </a:lnTo>
                  <a:lnTo>
                    <a:pt x="26" y="10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8488189" y="4599941"/>
              <a:ext cx="82550" cy="1231900"/>
            </a:xfrm>
            <a:custGeom>
              <a:avLst/>
              <a:gdLst>
                <a:gd name="T0" fmla="*/ 32 w 52"/>
                <a:gd name="T1" fmla="*/ 10 h 776"/>
                <a:gd name="T2" fmla="*/ 0 w 52"/>
                <a:gd name="T3" fmla="*/ 743 h 776"/>
                <a:gd name="T4" fmla="*/ 29 w 52"/>
                <a:gd name="T5" fmla="*/ 776 h 776"/>
                <a:gd name="T6" fmla="*/ 52 w 52"/>
                <a:gd name="T7" fmla="*/ 0 h 776"/>
                <a:gd name="T8" fmla="*/ 32 w 52"/>
                <a:gd name="T9" fmla="*/ 1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76">
                  <a:moveTo>
                    <a:pt x="32" y="10"/>
                  </a:moveTo>
                  <a:lnTo>
                    <a:pt x="0" y="743"/>
                  </a:lnTo>
                  <a:lnTo>
                    <a:pt x="29" y="776"/>
                  </a:lnTo>
                  <a:lnTo>
                    <a:pt x="52" y="0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8297689" y="2998154"/>
              <a:ext cx="301625" cy="2498725"/>
            </a:xfrm>
            <a:custGeom>
              <a:avLst/>
              <a:gdLst>
                <a:gd name="T0" fmla="*/ 123 w 190"/>
                <a:gd name="T1" fmla="*/ 0 h 1574"/>
                <a:gd name="T2" fmla="*/ 0 w 190"/>
                <a:gd name="T3" fmla="*/ 1574 h 1574"/>
                <a:gd name="T4" fmla="*/ 84 w 190"/>
                <a:gd name="T5" fmla="*/ 1524 h 1574"/>
                <a:gd name="T6" fmla="*/ 190 w 190"/>
                <a:gd name="T7" fmla="*/ 74 h 1574"/>
                <a:gd name="T8" fmla="*/ 123 w 190"/>
                <a:gd name="T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574">
                  <a:moveTo>
                    <a:pt x="123" y="0"/>
                  </a:moveTo>
                  <a:lnTo>
                    <a:pt x="0" y="1574"/>
                  </a:lnTo>
                  <a:lnTo>
                    <a:pt x="84" y="1524"/>
                  </a:lnTo>
                  <a:lnTo>
                    <a:pt x="190" y="7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7853189" y="2998154"/>
              <a:ext cx="639763" cy="2498725"/>
            </a:xfrm>
            <a:custGeom>
              <a:avLst/>
              <a:gdLst>
                <a:gd name="T0" fmla="*/ 403 w 403"/>
                <a:gd name="T1" fmla="*/ 0 h 1574"/>
                <a:gd name="T2" fmla="*/ 105 w 403"/>
                <a:gd name="T3" fmla="*/ 128 h 1574"/>
                <a:gd name="T4" fmla="*/ 0 w 403"/>
                <a:gd name="T5" fmla="*/ 1362 h 1574"/>
                <a:gd name="T6" fmla="*/ 280 w 403"/>
                <a:gd name="T7" fmla="*/ 1574 h 1574"/>
                <a:gd name="T8" fmla="*/ 403 w 403"/>
                <a:gd name="T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1574">
                  <a:moveTo>
                    <a:pt x="403" y="0"/>
                  </a:moveTo>
                  <a:lnTo>
                    <a:pt x="105" y="128"/>
                  </a:lnTo>
                  <a:lnTo>
                    <a:pt x="0" y="1362"/>
                  </a:lnTo>
                  <a:lnTo>
                    <a:pt x="280" y="157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7900814" y="3115629"/>
              <a:ext cx="530225" cy="2228850"/>
            </a:xfrm>
            <a:custGeom>
              <a:avLst/>
              <a:gdLst>
                <a:gd name="T0" fmla="*/ 334 w 334"/>
                <a:gd name="T1" fmla="*/ 0 h 1404"/>
                <a:gd name="T2" fmla="*/ 103 w 334"/>
                <a:gd name="T3" fmla="*/ 89 h 1404"/>
                <a:gd name="T4" fmla="*/ 0 w 334"/>
                <a:gd name="T5" fmla="*/ 1255 h 1404"/>
                <a:gd name="T6" fmla="*/ 215 w 334"/>
                <a:gd name="T7" fmla="*/ 1404 h 1404"/>
                <a:gd name="T8" fmla="*/ 334 w 334"/>
                <a:gd name="T9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404">
                  <a:moveTo>
                    <a:pt x="334" y="0"/>
                  </a:moveTo>
                  <a:lnTo>
                    <a:pt x="103" y="89"/>
                  </a:lnTo>
                  <a:lnTo>
                    <a:pt x="0" y="1255"/>
                  </a:lnTo>
                  <a:lnTo>
                    <a:pt x="215" y="140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141864" y="3826829"/>
              <a:ext cx="2109787" cy="2184400"/>
              <a:chOff x="6272213" y="3826829"/>
              <a:chExt cx="2109787" cy="2184400"/>
            </a:xfrm>
          </p:grpSpPr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7019925" y="3844291"/>
                <a:ext cx="609600" cy="696913"/>
              </a:xfrm>
              <a:custGeom>
                <a:avLst/>
                <a:gdLst>
                  <a:gd name="T0" fmla="*/ 288 w 291"/>
                  <a:gd name="T1" fmla="*/ 130 h 332"/>
                  <a:gd name="T2" fmla="*/ 218 w 291"/>
                  <a:gd name="T3" fmla="*/ 99 h 332"/>
                  <a:gd name="T4" fmla="*/ 104 w 291"/>
                  <a:gd name="T5" fmla="*/ 26 h 332"/>
                  <a:gd name="T6" fmla="*/ 16 w 291"/>
                  <a:gd name="T7" fmla="*/ 6 h 332"/>
                  <a:gd name="T8" fmla="*/ 47 w 291"/>
                  <a:gd name="T9" fmla="*/ 76 h 332"/>
                  <a:gd name="T10" fmla="*/ 99 w 291"/>
                  <a:gd name="T11" fmla="*/ 88 h 332"/>
                  <a:gd name="T12" fmla="*/ 41 w 291"/>
                  <a:gd name="T13" fmla="*/ 93 h 332"/>
                  <a:gd name="T14" fmla="*/ 53 w 291"/>
                  <a:gd name="T15" fmla="*/ 319 h 332"/>
                  <a:gd name="T16" fmla="*/ 180 w 291"/>
                  <a:gd name="T17" fmla="*/ 320 h 332"/>
                  <a:gd name="T18" fmla="*/ 291 w 291"/>
                  <a:gd name="T19" fmla="*/ 304 h 332"/>
                  <a:gd name="T20" fmla="*/ 288 w 291"/>
                  <a:gd name="T21" fmla="*/ 13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1" h="332">
                    <a:moveTo>
                      <a:pt x="288" y="130"/>
                    </a:moveTo>
                    <a:cubicBezTo>
                      <a:pt x="288" y="130"/>
                      <a:pt x="231" y="125"/>
                      <a:pt x="218" y="99"/>
                    </a:cubicBezTo>
                    <a:cubicBezTo>
                      <a:pt x="204" y="73"/>
                      <a:pt x="156" y="32"/>
                      <a:pt x="104" y="26"/>
                    </a:cubicBezTo>
                    <a:cubicBezTo>
                      <a:pt x="44" y="18"/>
                      <a:pt x="31" y="0"/>
                      <a:pt x="16" y="6"/>
                    </a:cubicBezTo>
                    <a:cubicBezTo>
                      <a:pt x="0" y="12"/>
                      <a:pt x="14" y="69"/>
                      <a:pt x="47" y="76"/>
                    </a:cubicBezTo>
                    <a:cubicBezTo>
                      <a:pt x="81" y="84"/>
                      <a:pt x="92" y="83"/>
                      <a:pt x="99" y="88"/>
                    </a:cubicBezTo>
                    <a:cubicBezTo>
                      <a:pt x="107" y="93"/>
                      <a:pt x="69" y="100"/>
                      <a:pt x="41" y="93"/>
                    </a:cubicBezTo>
                    <a:cubicBezTo>
                      <a:pt x="10" y="84"/>
                      <a:pt x="53" y="319"/>
                      <a:pt x="53" y="319"/>
                    </a:cubicBezTo>
                    <a:cubicBezTo>
                      <a:pt x="53" y="319"/>
                      <a:pt x="145" y="332"/>
                      <a:pt x="180" y="320"/>
                    </a:cubicBezTo>
                    <a:cubicBezTo>
                      <a:pt x="215" y="309"/>
                      <a:pt x="291" y="304"/>
                      <a:pt x="291" y="304"/>
                    </a:cubicBezTo>
                    <a:cubicBezTo>
                      <a:pt x="288" y="130"/>
                      <a:pt x="288" y="130"/>
                      <a:pt x="288" y="130"/>
                    </a:cubicBezTo>
                  </a:path>
                </a:pathLst>
              </a:custGeom>
              <a:solidFill>
                <a:srgbClr val="E8D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7005638" y="3826829"/>
                <a:ext cx="647700" cy="688975"/>
              </a:xfrm>
              <a:custGeom>
                <a:avLst/>
                <a:gdLst>
                  <a:gd name="T0" fmla="*/ 103 w 309"/>
                  <a:gd name="T1" fmla="*/ 97 h 328"/>
                  <a:gd name="T2" fmla="*/ 130 w 309"/>
                  <a:gd name="T3" fmla="*/ 113 h 328"/>
                  <a:gd name="T4" fmla="*/ 192 w 309"/>
                  <a:gd name="T5" fmla="*/ 217 h 328"/>
                  <a:gd name="T6" fmla="*/ 166 w 309"/>
                  <a:gd name="T7" fmla="*/ 288 h 328"/>
                  <a:gd name="T8" fmla="*/ 215 w 309"/>
                  <a:gd name="T9" fmla="*/ 328 h 328"/>
                  <a:gd name="T10" fmla="*/ 309 w 309"/>
                  <a:gd name="T11" fmla="*/ 315 h 328"/>
                  <a:gd name="T12" fmla="*/ 307 w 309"/>
                  <a:gd name="T13" fmla="*/ 127 h 328"/>
                  <a:gd name="T14" fmla="*/ 144 w 309"/>
                  <a:gd name="T15" fmla="*/ 29 h 328"/>
                  <a:gd name="T16" fmla="*/ 23 w 309"/>
                  <a:gd name="T17" fmla="*/ 5 h 328"/>
                  <a:gd name="T18" fmla="*/ 16 w 309"/>
                  <a:gd name="T19" fmla="*/ 68 h 328"/>
                  <a:gd name="T20" fmla="*/ 103 w 309"/>
                  <a:gd name="T21" fmla="*/ 9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328">
                    <a:moveTo>
                      <a:pt x="103" y="97"/>
                    </a:moveTo>
                    <a:cubicBezTo>
                      <a:pt x="103" y="97"/>
                      <a:pt x="133" y="103"/>
                      <a:pt x="130" y="113"/>
                    </a:cubicBezTo>
                    <a:cubicBezTo>
                      <a:pt x="125" y="155"/>
                      <a:pt x="149" y="206"/>
                      <a:pt x="192" y="217"/>
                    </a:cubicBezTo>
                    <a:cubicBezTo>
                      <a:pt x="172" y="236"/>
                      <a:pt x="161" y="263"/>
                      <a:pt x="166" y="288"/>
                    </a:cubicBezTo>
                    <a:cubicBezTo>
                      <a:pt x="171" y="313"/>
                      <a:pt x="215" y="328"/>
                      <a:pt x="215" y="328"/>
                    </a:cubicBezTo>
                    <a:cubicBezTo>
                      <a:pt x="309" y="315"/>
                      <a:pt x="309" y="315"/>
                      <a:pt x="309" y="315"/>
                    </a:cubicBezTo>
                    <a:cubicBezTo>
                      <a:pt x="307" y="127"/>
                      <a:pt x="307" y="127"/>
                      <a:pt x="307" y="127"/>
                    </a:cubicBezTo>
                    <a:cubicBezTo>
                      <a:pt x="307" y="127"/>
                      <a:pt x="204" y="46"/>
                      <a:pt x="144" y="29"/>
                    </a:cubicBezTo>
                    <a:cubicBezTo>
                      <a:pt x="74" y="9"/>
                      <a:pt x="36" y="0"/>
                      <a:pt x="23" y="5"/>
                    </a:cubicBezTo>
                    <a:cubicBezTo>
                      <a:pt x="0" y="15"/>
                      <a:pt x="8" y="49"/>
                      <a:pt x="16" y="68"/>
                    </a:cubicBezTo>
                    <a:cubicBezTo>
                      <a:pt x="25" y="88"/>
                      <a:pt x="103" y="97"/>
                      <a:pt x="103" y="97"/>
                    </a:cubicBezTo>
                  </a:path>
                </a:pathLst>
              </a:custGeom>
              <a:solidFill>
                <a:srgbClr val="EFD9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7072313" y="3853816"/>
                <a:ext cx="122238" cy="47625"/>
              </a:xfrm>
              <a:custGeom>
                <a:avLst/>
                <a:gdLst>
                  <a:gd name="T0" fmla="*/ 0 w 58"/>
                  <a:gd name="T1" fmla="*/ 0 h 22"/>
                  <a:gd name="T2" fmla="*/ 20 w 58"/>
                  <a:gd name="T3" fmla="*/ 20 h 22"/>
                  <a:gd name="T4" fmla="*/ 34 w 58"/>
                  <a:gd name="T5" fmla="*/ 22 h 22"/>
                  <a:gd name="T6" fmla="*/ 58 w 58"/>
                  <a:gd name="T7" fmla="*/ 17 h 22"/>
                  <a:gd name="T8" fmla="*/ 0 w 5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">
                    <a:moveTo>
                      <a:pt x="0" y="0"/>
                    </a:moveTo>
                    <a:cubicBezTo>
                      <a:pt x="2" y="4"/>
                      <a:pt x="6" y="15"/>
                      <a:pt x="20" y="20"/>
                    </a:cubicBezTo>
                    <a:cubicBezTo>
                      <a:pt x="24" y="21"/>
                      <a:pt x="29" y="22"/>
                      <a:pt x="34" y="22"/>
                    </a:cubicBezTo>
                    <a:cubicBezTo>
                      <a:pt x="44" y="22"/>
                      <a:pt x="54" y="19"/>
                      <a:pt x="58" y="17"/>
                    </a:cubicBezTo>
                    <a:cubicBezTo>
                      <a:pt x="25" y="11"/>
                      <a:pt x="11" y="2"/>
                      <a:pt x="0" y="0"/>
                    </a:cubicBezTo>
                  </a:path>
                </a:pathLst>
              </a:custGeom>
              <a:solidFill>
                <a:srgbClr val="F3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6767513" y="4030029"/>
                <a:ext cx="479425" cy="519113"/>
              </a:xfrm>
              <a:custGeom>
                <a:avLst/>
                <a:gdLst>
                  <a:gd name="T0" fmla="*/ 186 w 228"/>
                  <a:gd name="T1" fmla="*/ 32 h 247"/>
                  <a:gd name="T2" fmla="*/ 116 w 228"/>
                  <a:gd name="T3" fmla="*/ 0 h 247"/>
                  <a:gd name="T4" fmla="*/ 45 w 228"/>
                  <a:gd name="T5" fmla="*/ 28 h 247"/>
                  <a:gd name="T6" fmla="*/ 4 w 228"/>
                  <a:gd name="T7" fmla="*/ 235 h 247"/>
                  <a:gd name="T8" fmla="*/ 12 w 228"/>
                  <a:gd name="T9" fmla="*/ 242 h 247"/>
                  <a:gd name="T10" fmla="*/ 19 w 228"/>
                  <a:gd name="T11" fmla="*/ 234 h 247"/>
                  <a:gd name="T12" fmla="*/ 55 w 228"/>
                  <a:gd name="T13" fmla="*/ 38 h 247"/>
                  <a:gd name="T14" fmla="*/ 116 w 228"/>
                  <a:gd name="T15" fmla="*/ 14 h 247"/>
                  <a:gd name="T16" fmla="*/ 175 w 228"/>
                  <a:gd name="T17" fmla="*/ 41 h 247"/>
                  <a:gd name="T18" fmla="*/ 205 w 228"/>
                  <a:gd name="T19" fmla="*/ 239 h 247"/>
                  <a:gd name="T20" fmla="*/ 212 w 228"/>
                  <a:gd name="T21" fmla="*/ 247 h 247"/>
                  <a:gd name="T22" fmla="*/ 220 w 228"/>
                  <a:gd name="T23" fmla="*/ 240 h 247"/>
                  <a:gd name="T24" fmla="*/ 186 w 228"/>
                  <a:gd name="T25" fmla="*/ 3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47">
                    <a:moveTo>
                      <a:pt x="186" y="32"/>
                    </a:moveTo>
                    <a:cubicBezTo>
                      <a:pt x="168" y="12"/>
                      <a:pt x="145" y="1"/>
                      <a:pt x="116" y="0"/>
                    </a:cubicBezTo>
                    <a:cubicBezTo>
                      <a:pt x="87" y="0"/>
                      <a:pt x="63" y="9"/>
                      <a:pt x="45" y="28"/>
                    </a:cubicBezTo>
                    <a:cubicBezTo>
                      <a:pt x="0" y="74"/>
                      <a:pt x="4" y="231"/>
                      <a:pt x="4" y="235"/>
                    </a:cubicBezTo>
                    <a:cubicBezTo>
                      <a:pt x="5" y="239"/>
                      <a:pt x="8" y="242"/>
                      <a:pt x="12" y="242"/>
                    </a:cubicBezTo>
                    <a:cubicBezTo>
                      <a:pt x="16" y="241"/>
                      <a:pt x="19" y="238"/>
                      <a:pt x="19" y="234"/>
                    </a:cubicBezTo>
                    <a:cubicBezTo>
                      <a:pt x="19" y="233"/>
                      <a:pt x="15" y="79"/>
                      <a:pt x="55" y="38"/>
                    </a:cubicBezTo>
                    <a:cubicBezTo>
                      <a:pt x="70" y="22"/>
                      <a:pt x="91" y="14"/>
                      <a:pt x="116" y="14"/>
                    </a:cubicBezTo>
                    <a:cubicBezTo>
                      <a:pt x="140" y="16"/>
                      <a:pt x="160" y="25"/>
                      <a:pt x="175" y="41"/>
                    </a:cubicBezTo>
                    <a:cubicBezTo>
                      <a:pt x="213" y="84"/>
                      <a:pt x="205" y="238"/>
                      <a:pt x="205" y="239"/>
                    </a:cubicBezTo>
                    <a:cubicBezTo>
                      <a:pt x="205" y="243"/>
                      <a:pt x="208" y="246"/>
                      <a:pt x="212" y="247"/>
                    </a:cubicBezTo>
                    <a:cubicBezTo>
                      <a:pt x="216" y="247"/>
                      <a:pt x="219" y="244"/>
                      <a:pt x="220" y="240"/>
                    </a:cubicBezTo>
                    <a:cubicBezTo>
                      <a:pt x="220" y="237"/>
                      <a:pt x="228" y="79"/>
                      <a:pt x="186" y="32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6361113" y="4469766"/>
                <a:ext cx="1285875" cy="155575"/>
              </a:xfrm>
              <a:custGeom>
                <a:avLst/>
                <a:gdLst>
                  <a:gd name="T0" fmla="*/ 406 w 810"/>
                  <a:gd name="T1" fmla="*/ 9 h 98"/>
                  <a:gd name="T2" fmla="*/ 0 w 810"/>
                  <a:gd name="T3" fmla="*/ 0 h 98"/>
                  <a:gd name="T4" fmla="*/ 79 w 810"/>
                  <a:gd name="T5" fmla="*/ 82 h 98"/>
                  <a:gd name="T6" fmla="*/ 403 w 810"/>
                  <a:gd name="T7" fmla="*/ 94 h 98"/>
                  <a:gd name="T8" fmla="*/ 727 w 810"/>
                  <a:gd name="T9" fmla="*/ 98 h 98"/>
                  <a:gd name="T10" fmla="*/ 810 w 810"/>
                  <a:gd name="T11" fmla="*/ 20 h 98"/>
                  <a:gd name="T12" fmla="*/ 406 w 810"/>
                  <a:gd name="T13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0" h="98">
                    <a:moveTo>
                      <a:pt x="406" y="9"/>
                    </a:moveTo>
                    <a:lnTo>
                      <a:pt x="0" y="0"/>
                    </a:lnTo>
                    <a:lnTo>
                      <a:pt x="79" y="82"/>
                    </a:lnTo>
                    <a:lnTo>
                      <a:pt x="403" y="94"/>
                    </a:lnTo>
                    <a:lnTo>
                      <a:pt x="727" y="98"/>
                    </a:lnTo>
                    <a:lnTo>
                      <a:pt x="810" y="20"/>
                    </a:lnTo>
                    <a:lnTo>
                      <a:pt x="406" y="9"/>
                    </a:ln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6361113" y="4469766"/>
                <a:ext cx="1285875" cy="155575"/>
              </a:xfrm>
              <a:custGeom>
                <a:avLst/>
                <a:gdLst>
                  <a:gd name="T0" fmla="*/ 406 w 810"/>
                  <a:gd name="T1" fmla="*/ 9 h 98"/>
                  <a:gd name="T2" fmla="*/ 0 w 810"/>
                  <a:gd name="T3" fmla="*/ 0 h 98"/>
                  <a:gd name="T4" fmla="*/ 79 w 810"/>
                  <a:gd name="T5" fmla="*/ 82 h 98"/>
                  <a:gd name="T6" fmla="*/ 403 w 810"/>
                  <a:gd name="T7" fmla="*/ 94 h 98"/>
                  <a:gd name="T8" fmla="*/ 727 w 810"/>
                  <a:gd name="T9" fmla="*/ 98 h 98"/>
                  <a:gd name="T10" fmla="*/ 810 w 810"/>
                  <a:gd name="T11" fmla="*/ 20 h 98"/>
                  <a:gd name="T12" fmla="*/ 406 w 810"/>
                  <a:gd name="T13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0" h="98">
                    <a:moveTo>
                      <a:pt x="406" y="9"/>
                    </a:moveTo>
                    <a:lnTo>
                      <a:pt x="0" y="0"/>
                    </a:lnTo>
                    <a:lnTo>
                      <a:pt x="79" y="82"/>
                    </a:lnTo>
                    <a:lnTo>
                      <a:pt x="403" y="94"/>
                    </a:lnTo>
                    <a:lnTo>
                      <a:pt x="727" y="98"/>
                    </a:lnTo>
                    <a:lnTo>
                      <a:pt x="810" y="20"/>
                    </a:lnTo>
                    <a:lnTo>
                      <a:pt x="406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6767513" y="4528504"/>
                <a:ext cx="44450" cy="44450"/>
              </a:xfrm>
              <a:custGeom>
                <a:avLst/>
                <a:gdLst>
                  <a:gd name="T0" fmla="*/ 21 w 21"/>
                  <a:gd name="T1" fmla="*/ 11 h 21"/>
                  <a:gd name="T2" fmla="*/ 11 w 21"/>
                  <a:gd name="T3" fmla="*/ 21 h 21"/>
                  <a:gd name="T4" fmla="*/ 1 w 21"/>
                  <a:gd name="T5" fmla="*/ 10 h 21"/>
                  <a:gd name="T6" fmla="*/ 11 w 21"/>
                  <a:gd name="T7" fmla="*/ 0 h 21"/>
                  <a:gd name="T8" fmla="*/ 21 w 21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cubicBezTo>
                      <a:pt x="21" y="17"/>
                      <a:pt x="16" y="21"/>
                      <a:pt x="11" y="21"/>
                    </a:cubicBezTo>
                    <a:cubicBezTo>
                      <a:pt x="5" y="21"/>
                      <a:pt x="0" y="16"/>
                      <a:pt x="1" y="10"/>
                    </a:cubicBezTo>
                    <a:cubicBezTo>
                      <a:pt x="1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6357938" y="4469766"/>
                <a:ext cx="152400" cy="130175"/>
              </a:xfrm>
              <a:custGeom>
                <a:avLst/>
                <a:gdLst>
                  <a:gd name="T0" fmla="*/ 0 w 96"/>
                  <a:gd name="T1" fmla="*/ 54 h 82"/>
                  <a:gd name="T2" fmla="*/ 2 w 96"/>
                  <a:gd name="T3" fmla="*/ 0 h 82"/>
                  <a:gd name="T4" fmla="*/ 96 w 96"/>
                  <a:gd name="T5" fmla="*/ 29 h 82"/>
                  <a:gd name="T6" fmla="*/ 94 w 96"/>
                  <a:gd name="T7" fmla="*/ 82 h 82"/>
                  <a:gd name="T8" fmla="*/ 0 w 96"/>
                  <a:gd name="T9" fmla="*/ 5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0" y="54"/>
                    </a:moveTo>
                    <a:lnTo>
                      <a:pt x="2" y="0"/>
                    </a:lnTo>
                    <a:lnTo>
                      <a:pt x="96" y="29"/>
                    </a:lnTo>
                    <a:lnTo>
                      <a:pt x="94" y="8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6329363" y="4515804"/>
                <a:ext cx="180975" cy="73025"/>
              </a:xfrm>
              <a:custGeom>
                <a:avLst/>
                <a:gdLst>
                  <a:gd name="T0" fmla="*/ 114 w 114"/>
                  <a:gd name="T1" fmla="*/ 0 h 46"/>
                  <a:gd name="T2" fmla="*/ 112 w 114"/>
                  <a:gd name="T3" fmla="*/ 46 h 46"/>
                  <a:gd name="T4" fmla="*/ 0 w 114"/>
                  <a:gd name="T5" fmla="*/ 21 h 46"/>
                  <a:gd name="T6" fmla="*/ 114 w 11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46">
                    <a:moveTo>
                      <a:pt x="114" y="0"/>
                    </a:moveTo>
                    <a:lnTo>
                      <a:pt x="112" y="46"/>
                    </a:lnTo>
                    <a:lnTo>
                      <a:pt x="0" y="21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7191375" y="4538029"/>
                <a:ext cx="44450" cy="44450"/>
              </a:xfrm>
              <a:custGeom>
                <a:avLst/>
                <a:gdLst>
                  <a:gd name="T0" fmla="*/ 0 w 21"/>
                  <a:gd name="T1" fmla="*/ 10 h 21"/>
                  <a:gd name="T2" fmla="*/ 10 w 21"/>
                  <a:gd name="T3" fmla="*/ 21 h 21"/>
                  <a:gd name="T4" fmla="*/ 21 w 21"/>
                  <a:gd name="T5" fmla="*/ 11 h 21"/>
                  <a:gd name="T6" fmla="*/ 11 w 21"/>
                  <a:gd name="T7" fmla="*/ 0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cubicBezTo>
                      <a:pt x="0" y="16"/>
                      <a:pt x="4" y="21"/>
                      <a:pt x="10" y="21"/>
                    </a:cubicBezTo>
                    <a:cubicBezTo>
                      <a:pt x="16" y="21"/>
                      <a:pt x="21" y="17"/>
                      <a:pt x="21" y="11"/>
                    </a:cubicBezTo>
                    <a:cubicBezTo>
                      <a:pt x="21" y="5"/>
                      <a:pt x="16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7502525" y="4498341"/>
                <a:ext cx="144463" cy="107950"/>
              </a:xfrm>
              <a:custGeom>
                <a:avLst/>
                <a:gdLst>
                  <a:gd name="T0" fmla="*/ 87 w 91"/>
                  <a:gd name="T1" fmla="*/ 50 h 68"/>
                  <a:gd name="T2" fmla="*/ 91 w 91"/>
                  <a:gd name="T3" fmla="*/ 0 h 68"/>
                  <a:gd name="T4" fmla="*/ 2 w 91"/>
                  <a:gd name="T5" fmla="*/ 20 h 68"/>
                  <a:gd name="T6" fmla="*/ 0 w 91"/>
                  <a:gd name="T7" fmla="*/ 68 h 68"/>
                  <a:gd name="T8" fmla="*/ 87 w 91"/>
                  <a:gd name="T9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8">
                    <a:moveTo>
                      <a:pt x="87" y="50"/>
                    </a:moveTo>
                    <a:lnTo>
                      <a:pt x="91" y="0"/>
                    </a:lnTo>
                    <a:lnTo>
                      <a:pt x="2" y="20"/>
                    </a:lnTo>
                    <a:lnTo>
                      <a:pt x="0" y="68"/>
                    </a:lnTo>
                    <a:lnTo>
                      <a:pt x="87" y="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/>
              </p:cNvSpPr>
              <p:nvPr/>
            </p:nvSpPr>
            <p:spPr bwMode="auto">
              <a:xfrm>
                <a:off x="7502525" y="4530091"/>
                <a:ext cx="171450" cy="76200"/>
              </a:xfrm>
              <a:custGeom>
                <a:avLst/>
                <a:gdLst>
                  <a:gd name="T0" fmla="*/ 2 w 108"/>
                  <a:gd name="T1" fmla="*/ 0 h 48"/>
                  <a:gd name="T2" fmla="*/ 0 w 108"/>
                  <a:gd name="T3" fmla="*/ 48 h 48"/>
                  <a:gd name="T4" fmla="*/ 108 w 108"/>
                  <a:gd name="T5" fmla="*/ 33 h 48"/>
                  <a:gd name="T6" fmla="*/ 2 w 10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8">
                    <a:moveTo>
                      <a:pt x="2" y="0"/>
                    </a:moveTo>
                    <a:lnTo>
                      <a:pt x="0" y="48"/>
                    </a:lnTo>
                    <a:lnTo>
                      <a:pt x="108" y="3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6288088" y="4549141"/>
                <a:ext cx="1385888" cy="1171575"/>
              </a:xfrm>
              <a:custGeom>
                <a:avLst/>
                <a:gdLst>
                  <a:gd name="T0" fmla="*/ 873 w 873"/>
                  <a:gd name="T1" fmla="*/ 20 h 738"/>
                  <a:gd name="T2" fmla="*/ 450 w 873"/>
                  <a:gd name="T3" fmla="*/ 9 h 738"/>
                  <a:gd name="T4" fmla="*/ 26 w 873"/>
                  <a:gd name="T5" fmla="*/ 0 h 738"/>
                  <a:gd name="T6" fmla="*/ 0 w 873"/>
                  <a:gd name="T7" fmla="*/ 715 h 738"/>
                  <a:gd name="T8" fmla="*/ 433 w 873"/>
                  <a:gd name="T9" fmla="*/ 722 h 738"/>
                  <a:gd name="T10" fmla="*/ 865 w 873"/>
                  <a:gd name="T11" fmla="*/ 738 h 738"/>
                  <a:gd name="T12" fmla="*/ 873 w 873"/>
                  <a:gd name="T13" fmla="*/ 2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3" h="738">
                    <a:moveTo>
                      <a:pt x="873" y="20"/>
                    </a:moveTo>
                    <a:lnTo>
                      <a:pt x="450" y="9"/>
                    </a:lnTo>
                    <a:lnTo>
                      <a:pt x="26" y="0"/>
                    </a:lnTo>
                    <a:lnTo>
                      <a:pt x="0" y="715"/>
                    </a:lnTo>
                    <a:lnTo>
                      <a:pt x="433" y="722"/>
                    </a:lnTo>
                    <a:lnTo>
                      <a:pt x="865" y="738"/>
                    </a:lnTo>
                    <a:lnTo>
                      <a:pt x="873" y="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0"/>
              <p:cNvSpPr>
                <a:spLocks/>
              </p:cNvSpPr>
              <p:nvPr/>
            </p:nvSpPr>
            <p:spPr bwMode="auto">
              <a:xfrm>
                <a:off x="7218363" y="4588829"/>
                <a:ext cx="44450" cy="44450"/>
              </a:xfrm>
              <a:custGeom>
                <a:avLst/>
                <a:gdLst>
                  <a:gd name="T0" fmla="*/ 1 w 21"/>
                  <a:gd name="T1" fmla="*/ 10 h 21"/>
                  <a:gd name="T2" fmla="*/ 11 w 21"/>
                  <a:gd name="T3" fmla="*/ 21 h 21"/>
                  <a:gd name="T4" fmla="*/ 21 w 21"/>
                  <a:gd name="T5" fmla="*/ 11 h 21"/>
                  <a:gd name="T6" fmla="*/ 11 w 21"/>
                  <a:gd name="T7" fmla="*/ 0 h 21"/>
                  <a:gd name="T8" fmla="*/ 1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" y="10"/>
                    </a:move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21" y="16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ubicBezTo>
                      <a:pt x="5" y="0"/>
                      <a:pt x="1" y="4"/>
                      <a:pt x="1" y="10"/>
                    </a:cubicBez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6738938" y="4576129"/>
                <a:ext cx="42863" cy="44450"/>
              </a:xfrm>
              <a:custGeom>
                <a:avLst/>
                <a:gdLst>
                  <a:gd name="T0" fmla="*/ 21 w 21"/>
                  <a:gd name="T1" fmla="*/ 11 h 21"/>
                  <a:gd name="T2" fmla="*/ 10 w 21"/>
                  <a:gd name="T3" fmla="*/ 21 h 21"/>
                  <a:gd name="T4" fmla="*/ 0 w 21"/>
                  <a:gd name="T5" fmla="*/ 11 h 21"/>
                  <a:gd name="T6" fmla="*/ 11 w 21"/>
                  <a:gd name="T7" fmla="*/ 0 h 21"/>
                  <a:gd name="T8" fmla="*/ 21 w 21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cubicBezTo>
                      <a:pt x="21" y="17"/>
                      <a:pt x="16" y="21"/>
                      <a:pt x="10" y="21"/>
                    </a:cubicBezTo>
                    <a:cubicBezTo>
                      <a:pt x="4" y="21"/>
                      <a:pt x="0" y="16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6" y="1"/>
                      <a:pt x="21" y="5"/>
                      <a:pt x="21" y="11"/>
                    </a:cubicBez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6745288" y="3987166"/>
                <a:ext cx="522288" cy="639763"/>
              </a:xfrm>
              <a:custGeom>
                <a:avLst/>
                <a:gdLst>
                  <a:gd name="T0" fmla="*/ 193 w 249"/>
                  <a:gd name="T1" fmla="*/ 30 h 305"/>
                  <a:gd name="T2" fmla="*/ 127 w 249"/>
                  <a:gd name="T3" fmla="*/ 0 h 305"/>
                  <a:gd name="T4" fmla="*/ 61 w 249"/>
                  <a:gd name="T5" fmla="*/ 27 h 305"/>
                  <a:gd name="T6" fmla="*/ 0 w 249"/>
                  <a:gd name="T7" fmla="*/ 293 h 305"/>
                  <a:gd name="T8" fmla="*/ 7 w 249"/>
                  <a:gd name="T9" fmla="*/ 300 h 305"/>
                  <a:gd name="T10" fmla="*/ 7 w 249"/>
                  <a:gd name="T11" fmla="*/ 300 h 305"/>
                  <a:gd name="T12" fmla="*/ 14 w 249"/>
                  <a:gd name="T13" fmla="*/ 293 h 305"/>
                  <a:gd name="T14" fmla="*/ 71 w 249"/>
                  <a:gd name="T15" fmla="*/ 37 h 305"/>
                  <a:gd name="T16" fmla="*/ 127 w 249"/>
                  <a:gd name="T17" fmla="*/ 15 h 305"/>
                  <a:gd name="T18" fmla="*/ 182 w 249"/>
                  <a:gd name="T19" fmla="*/ 40 h 305"/>
                  <a:gd name="T20" fmla="*/ 230 w 249"/>
                  <a:gd name="T21" fmla="*/ 298 h 305"/>
                  <a:gd name="T22" fmla="*/ 237 w 249"/>
                  <a:gd name="T23" fmla="*/ 305 h 305"/>
                  <a:gd name="T24" fmla="*/ 237 w 249"/>
                  <a:gd name="T25" fmla="*/ 305 h 305"/>
                  <a:gd name="T26" fmla="*/ 244 w 249"/>
                  <a:gd name="T27" fmla="*/ 298 h 305"/>
                  <a:gd name="T28" fmla="*/ 193 w 249"/>
                  <a:gd name="T29" fmla="*/ 3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9" h="305">
                    <a:moveTo>
                      <a:pt x="193" y="30"/>
                    </a:moveTo>
                    <a:cubicBezTo>
                      <a:pt x="175" y="11"/>
                      <a:pt x="153" y="1"/>
                      <a:pt x="127" y="0"/>
                    </a:cubicBezTo>
                    <a:cubicBezTo>
                      <a:pt x="102" y="0"/>
                      <a:pt x="79" y="9"/>
                      <a:pt x="61" y="27"/>
                    </a:cubicBezTo>
                    <a:cubicBezTo>
                      <a:pt x="2" y="84"/>
                      <a:pt x="0" y="287"/>
                      <a:pt x="0" y="293"/>
                    </a:cubicBezTo>
                    <a:cubicBezTo>
                      <a:pt x="0" y="296"/>
                      <a:pt x="3" y="300"/>
                      <a:pt x="7" y="300"/>
                    </a:cubicBezTo>
                    <a:cubicBezTo>
                      <a:pt x="7" y="300"/>
                      <a:pt x="7" y="300"/>
                      <a:pt x="7" y="300"/>
                    </a:cubicBezTo>
                    <a:cubicBezTo>
                      <a:pt x="11" y="300"/>
                      <a:pt x="14" y="297"/>
                      <a:pt x="14" y="293"/>
                    </a:cubicBezTo>
                    <a:cubicBezTo>
                      <a:pt x="14" y="291"/>
                      <a:pt x="16" y="90"/>
                      <a:pt x="71" y="37"/>
                    </a:cubicBezTo>
                    <a:cubicBezTo>
                      <a:pt x="87" y="22"/>
                      <a:pt x="105" y="15"/>
                      <a:pt x="127" y="15"/>
                    </a:cubicBezTo>
                    <a:cubicBezTo>
                      <a:pt x="149" y="16"/>
                      <a:pt x="167" y="24"/>
                      <a:pt x="182" y="40"/>
                    </a:cubicBezTo>
                    <a:cubicBezTo>
                      <a:pt x="234" y="95"/>
                      <a:pt x="230" y="297"/>
                      <a:pt x="230" y="298"/>
                    </a:cubicBezTo>
                    <a:cubicBezTo>
                      <a:pt x="230" y="302"/>
                      <a:pt x="233" y="305"/>
                      <a:pt x="237" y="305"/>
                    </a:cubicBezTo>
                    <a:cubicBezTo>
                      <a:pt x="237" y="305"/>
                      <a:pt x="237" y="305"/>
                      <a:pt x="237" y="305"/>
                    </a:cubicBezTo>
                    <a:cubicBezTo>
                      <a:pt x="241" y="305"/>
                      <a:pt x="244" y="302"/>
                      <a:pt x="244" y="298"/>
                    </a:cubicBezTo>
                    <a:cubicBezTo>
                      <a:pt x="244" y="293"/>
                      <a:pt x="249" y="90"/>
                      <a:pt x="193" y="3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3"/>
              <p:cNvSpPr>
                <a:spLocks/>
              </p:cNvSpPr>
              <p:nvPr/>
            </p:nvSpPr>
            <p:spPr bwMode="auto">
              <a:xfrm>
                <a:off x="6784975" y="4030029"/>
                <a:ext cx="263525" cy="382588"/>
              </a:xfrm>
              <a:custGeom>
                <a:avLst/>
                <a:gdLst>
                  <a:gd name="T0" fmla="*/ 108 w 126"/>
                  <a:gd name="T1" fmla="*/ 0 h 182"/>
                  <a:gd name="T2" fmla="*/ 37 w 126"/>
                  <a:gd name="T3" fmla="*/ 28 h 182"/>
                  <a:gd name="T4" fmla="*/ 0 w 126"/>
                  <a:gd name="T5" fmla="*/ 182 h 182"/>
                  <a:gd name="T6" fmla="*/ 15 w 126"/>
                  <a:gd name="T7" fmla="*/ 182 h 182"/>
                  <a:gd name="T8" fmla="*/ 47 w 126"/>
                  <a:gd name="T9" fmla="*/ 38 h 182"/>
                  <a:gd name="T10" fmla="*/ 81 w 126"/>
                  <a:gd name="T11" fmla="*/ 18 h 182"/>
                  <a:gd name="T12" fmla="*/ 126 w 126"/>
                  <a:gd name="T13" fmla="*/ 2 h 182"/>
                  <a:gd name="T14" fmla="*/ 108 w 126"/>
                  <a:gd name="T1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182">
                    <a:moveTo>
                      <a:pt x="108" y="0"/>
                    </a:moveTo>
                    <a:cubicBezTo>
                      <a:pt x="79" y="0"/>
                      <a:pt x="55" y="9"/>
                      <a:pt x="37" y="28"/>
                    </a:cubicBezTo>
                    <a:cubicBezTo>
                      <a:pt x="15" y="50"/>
                      <a:pt x="5" y="156"/>
                      <a:pt x="0" y="182"/>
                    </a:cubicBezTo>
                    <a:cubicBezTo>
                      <a:pt x="15" y="182"/>
                      <a:pt x="15" y="182"/>
                      <a:pt x="15" y="182"/>
                    </a:cubicBezTo>
                    <a:cubicBezTo>
                      <a:pt x="20" y="158"/>
                      <a:pt x="29" y="57"/>
                      <a:pt x="47" y="38"/>
                    </a:cubicBezTo>
                    <a:cubicBezTo>
                      <a:pt x="56" y="28"/>
                      <a:pt x="68" y="22"/>
                      <a:pt x="81" y="18"/>
                    </a:cubicBezTo>
                    <a:cubicBezTo>
                      <a:pt x="99" y="10"/>
                      <a:pt x="126" y="2"/>
                      <a:pt x="126" y="2"/>
                    </a:cubicBezTo>
                    <a:cubicBezTo>
                      <a:pt x="120" y="1"/>
                      <a:pt x="114" y="0"/>
                      <a:pt x="108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4"/>
              <p:cNvSpPr>
                <a:spLocks/>
              </p:cNvSpPr>
              <p:nvPr/>
            </p:nvSpPr>
            <p:spPr bwMode="auto">
              <a:xfrm>
                <a:off x="6745288" y="3987166"/>
                <a:ext cx="322263" cy="628650"/>
              </a:xfrm>
              <a:custGeom>
                <a:avLst/>
                <a:gdLst>
                  <a:gd name="T0" fmla="*/ 127 w 154"/>
                  <a:gd name="T1" fmla="*/ 0 h 300"/>
                  <a:gd name="T2" fmla="*/ 61 w 154"/>
                  <a:gd name="T3" fmla="*/ 27 h 300"/>
                  <a:gd name="T4" fmla="*/ 0 w 154"/>
                  <a:gd name="T5" fmla="*/ 293 h 300"/>
                  <a:gd name="T6" fmla="*/ 7 w 154"/>
                  <a:gd name="T7" fmla="*/ 300 h 300"/>
                  <a:gd name="T8" fmla="*/ 7 w 154"/>
                  <a:gd name="T9" fmla="*/ 300 h 300"/>
                  <a:gd name="T10" fmla="*/ 14 w 154"/>
                  <a:gd name="T11" fmla="*/ 293 h 300"/>
                  <a:gd name="T12" fmla="*/ 71 w 154"/>
                  <a:gd name="T13" fmla="*/ 37 h 300"/>
                  <a:gd name="T14" fmla="*/ 127 w 154"/>
                  <a:gd name="T15" fmla="*/ 15 h 300"/>
                  <a:gd name="T16" fmla="*/ 147 w 154"/>
                  <a:gd name="T17" fmla="*/ 18 h 300"/>
                  <a:gd name="T18" fmla="*/ 154 w 154"/>
                  <a:gd name="T19" fmla="*/ 5 h 300"/>
                  <a:gd name="T20" fmla="*/ 127 w 154"/>
                  <a:gd name="T2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300">
                    <a:moveTo>
                      <a:pt x="127" y="0"/>
                    </a:moveTo>
                    <a:cubicBezTo>
                      <a:pt x="102" y="0"/>
                      <a:pt x="79" y="9"/>
                      <a:pt x="61" y="27"/>
                    </a:cubicBezTo>
                    <a:cubicBezTo>
                      <a:pt x="2" y="84"/>
                      <a:pt x="0" y="287"/>
                      <a:pt x="0" y="293"/>
                    </a:cubicBezTo>
                    <a:cubicBezTo>
                      <a:pt x="0" y="296"/>
                      <a:pt x="3" y="300"/>
                      <a:pt x="7" y="300"/>
                    </a:cubicBezTo>
                    <a:cubicBezTo>
                      <a:pt x="7" y="300"/>
                      <a:pt x="7" y="300"/>
                      <a:pt x="7" y="300"/>
                    </a:cubicBezTo>
                    <a:cubicBezTo>
                      <a:pt x="11" y="300"/>
                      <a:pt x="14" y="297"/>
                      <a:pt x="14" y="293"/>
                    </a:cubicBezTo>
                    <a:cubicBezTo>
                      <a:pt x="14" y="291"/>
                      <a:pt x="16" y="90"/>
                      <a:pt x="71" y="37"/>
                    </a:cubicBezTo>
                    <a:cubicBezTo>
                      <a:pt x="87" y="22"/>
                      <a:pt x="105" y="15"/>
                      <a:pt x="127" y="15"/>
                    </a:cubicBezTo>
                    <a:cubicBezTo>
                      <a:pt x="134" y="15"/>
                      <a:pt x="141" y="16"/>
                      <a:pt x="147" y="18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46" y="2"/>
                      <a:pt x="137" y="1"/>
                      <a:pt x="12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5"/>
              <p:cNvSpPr>
                <a:spLocks/>
              </p:cNvSpPr>
              <p:nvPr/>
            </p:nvSpPr>
            <p:spPr bwMode="auto">
              <a:xfrm>
                <a:off x="6272213" y="5677854"/>
                <a:ext cx="1392238" cy="333375"/>
              </a:xfrm>
              <a:custGeom>
                <a:avLst/>
                <a:gdLst>
                  <a:gd name="T0" fmla="*/ 875 w 877"/>
                  <a:gd name="T1" fmla="*/ 21 h 210"/>
                  <a:gd name="T2" fmla="*/ 443 w 877"/>
                  <a:gd name="T3" fmla="*/ 11 h 210"/>
                  <a:gd name="T4" fmla="*/ 10 w 877"/>
                  <a:gd name="T5" fmla="*/ 0 h 210"/>
                  <a:gd name="T6" fmla="*/ 0 w 877"/>
                  <a:gd name="T7" fmla="*/ 189 h 210"/>
                  <a:gd name="T8" fmla="*/ 438 w 877"/>
                  <a:gd name="T9" fmla="*/ 200 h 210"/>
                  <a:gd name="T10" fmla="*/ 877 w 877"/>
                  <a:gd name="T11" fmla="*/ 210 h 210"/>
                  <a:gd name="T12" fmla="*/ 875 w 877"/>
                  <a:gd name="T13" fmla="*/ 2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7" h="210">
                    <a:moveTo>
                      <a:pt x="875" y="21"/>
                    </a:moveTo>
                    <a:lnTo>
                      <a:pt x="443" y="11"/>
                    </a:lnTo>
                    <a:lnTo>
                      <a:pt x="10" y="0"/>
                    </a:lnTo>
                    <a:lnTo>
                      <a:pt x="0" y="189"/>
                    </a:lnTo>
                    <a:lnTo>
                      <a:pt x="438" y="200"/>
                    </a:lnTo>
                    <a:lnTo>
                      <a:pt x="877" y="210"/>
                    </a:lnTo>
                    <a:lnTo>
                      <a:pt x="875" y="2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6"/>
              <p:cNvSpPr>
                <a:spLocks/>
              </p:cNvSpPr>
              <p:nvPr/>
            </p:nvSpPr>
            <p:spPr bwMode="auto">
              <a:xfrm>
                <a:off x="6935788" y="4030029"/>
                <a:ext cx="274638" cy="127000"/>
              </a:xfrm>
              <a:custGeom>
                <a:avLst/>
                <a:gdLst>
                  <a:gd name="T0" fmla="*/ 131 w 131"/>
                  <a:gd name="T1" fmla="*/ 30 h 60"/>
                  <a:gd name="T2" fmla="*/ 101 w 131"/>
                  <a:gd name="T3" fmla="*/ 60 h 60"/>
                  <a:gd name="T4" fmla="*/ 30 w 131"/>
                  <a:gd name="T5" fmla="*/ 60 h 60"/>
                  <a:gd name="T6" fmla="*/ 0 w 131"/>
                  <a:gd name="T7" fmla="*/ 30 h 60"/>
                  <a:gd name="T8" fmla="*/ 30 w 131"/>
                  <a:gd name="T9" fmla="*/ 0 h 60"/>
                  <a:gd name="T10" fmla="*/ 101 w 131"/>
                  <a:gd name="T11" fmla="*/ 0 h 60"/>
                  <a:gd name="T12" fmla="*/ 131 w 131"/>
                  <a:gd name="T1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0">
                    <a:moveTo>
                      <a:pt x="131" y="30"/>
                    </a:moveTo>
                    <a:cubicBezTo>
                      <a:pt x="131" y="47"/>
                      <a:pt x="118" y="60"/>
                      <a:pt x="101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14" y="60"/>
                      <a:pt x="0" y="47"/>
                      <a:pt x="0" y="30"/>
                    </a:cubicBezTo>
                    <a:cubicBezTo>
                      <a:pt x="0" y="14"/>
                      <a:pt x="14" y="0"/>
                      <a:pt x="30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18" y="0"/>
                      <a:pt x="131" y="14"/>
                      <a:pt x="131" y="30"/>
                    </a:cubicBezTo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7"/>
              <p:cNvSpPr>
                <a:spLocks/>
              </p:cNvSpPr>
              <p:nvPr/>
            </p:nvSpPr>
            <p:spPr bwMode="auto">
              <a:xfrm>
                <a:off x="7005638" y="4406266"/>
                <a:ext cx="238125" cy="109538"/>
              </a:xfrm>
              <a:custGeom>
                <a:avLst/>
                <a:gdLst>
                  <a:gd name="T0" fmla="*/ 114 w 114"/>
                  <a:gd name="T1" fmla="*/ 26 h 52"/>
                  <a:gd name="T2" fmla="*/ 88 w 114"/>
                  <a:gd name="T3" fmla="*/ 52 h 52"/>
                  <a:gd name="T4" fmla="*/ 26 w 114"/>
                  <a:gd name="T5" fmla="*/ 52 h 52"/>
                  <a:gd name="T6" fmla="*/ 0 w 114"/>
                  <a:gd name="T7" fmla="*/ 26 h 52"/>
                  <a:gd name="T8" fmla="*/ 26 w 114"/>
                  <a:gd name="T9" fmla="*/ 0 h 52"/>
                  <a:gd name="T10" fmla="*/ 88 w 114"/>
                  <a:gd name="T11" fmla="*/ 0 h 52"/>
                  <a:gd name="T12" fmla="*/ 114 w 114"/>
                  <a:gd name="T13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2">
                    <a:moveTo>
                      <a:pt x="114" y="26"/>
                    </a:moveTo>
                    <a:cubicBezTo>
                      <a:pt x="114" y="40"/>
                      <a:pt x="102" y="52"/>
                      <a:pt x="88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2" y="0"/>
                      <a:pt x="114" y="12"/>
                      <a:pt x="114" y="26"/>
                    </a:cubicBezTo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8"/>
              <p:cNvSpPr>
                <a:spLocks/>
              </p:cNvSpPr>
              <p:nvPr/>
            </p:nvSpPr>
            <p:spPr bwMode="auto">
              <a:xfrm>
                <a:off x="6929438" y="4157029"/>
                <a:ext cx="323850" cy="125413"/>
              </a:xfrm>
              <a:custGeom>
                <a:avLst/>
                <a:gdLst>
                  <a:gd name="T0" fmla="*/ 154 w 154"/>
                  <a:gd name="T1" fmla="*/ 30 h 60"/>
                  <a:gd name="T2" fmla="*/ 125 w 154"/>
                  <a:gd name="T3" fmla="*/ 60 h 60"/>
                  <a:gd name="T4" fmla="*/ 30 w 154"/>
                  <a:gd name="T5" fmla="*/ 60 h 60"/>
                  <a:gd name="T6" fmla="*/ 0 w 154"/>
                  <a:gd name="T7" fmla="*/ 30 h 60"/>
                  <a:gd name="T8" fmla="*/ 30 w 154"/>
                  <a:gd name="T9" fmla="*/ 0 h 60"/>
                  <a:gd name="T10" fmla="*/ 125 w 154"/>
                  <a:gd name="T11" fmla="*/ 0 h 60"/>
                  <a:gd name="T12" fmla="*/ 154 w 154"/>
                  <a:gd name="T1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60">
                    <a:moveTo>
                      <a:pt x="154" y="30"/>
                    </a:moveTo>
                    <a:cubicBezTo>
                      <a:pt x="154" y="46"/>
                      <a:pt x="141" y="60"/>
                      <a:pt x="125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13" y="60"/>
                      <a:pt x="0" y="46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41" y="0"/>
                      <a:pt x="154" y="13"/>
                      <a:pt x="154" y="30"/>
                    </a:cubicBezTo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9"/>
              <p:cNvSpPr>
                <a:spLocks/>
              </p:cNvSpPr>
              <p:nvPr/>
            </p:nvSpPr>
            <p:spPr bwMode="auto">
              <a:xfrm>
                <a:off x="6948488" y="4282441"/>
                <a:ext cx="322263" cy="123825"/>
              </a:xfrm>
              <a:custGeom>
                <a:avLst/>
                <a:gdLst>
                  <a:gd name="T0" fmla="*/ 154 w 154"/>
                  <a:gd name="T1" fmla="*/ 30 h 59"/>
                  <a:gd name="T2" fmla="*/ 124 w 154"/>
                  <a:gd name="T3" fmla="*/ 59 h 59"/>
                  <a:gd name="T4" fmla="*/ 29 w 154"/>
                  <a:gd name="T5" fmla="*/ 59 h 59"/>
                  <a:gd name="T6" fmla="*/ 0 w 154"/>
                  <a:gd name="T7" fmla="*/ 30 h 59"/>
                  <a:gd name="T8" fmla="*/ 29 w 154"/>
                  <a:gd name="T9" fmla="*/ 0 h 59"/>
                  <a:gd name="T10" fmla="*/ 124 w 154"/>
                  <a:gd name="T11" fmla="*/ 0 h 59"/>
                  <a:gd name="T12" fmla="*/ 154 w 154"/>
                  <a:gd name="T13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59">
                    <a:moveTo>
                      <a:pt x="154" y="30"/>
                    </a:moveTo>
                    <a:cubicBezTo>
                      <a:pt x="154" y="46"/>
                      <a:pt x="141" y="59"/>
                      <a:pt x="124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13" y="59"/>
                      <a:pt x="0" y="46"/>
                      <a:pt x="0" y="30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41" y="0"/>
                      <a:pt x="154" y="13"/>
                      <a:pt x="154" y="30"/>
                    </a:cubicBezTo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40"/>
              <p:cNvSpPr>
                <a:spLocks noChangeArrowheads="1"/>
              </p:cNvSpPr>
              <p:nvPr/>
            </p:nvSpPr>
            <p:spPr bwMode="auto">
              <a:xfrm>
                <a:off x="7164388" y="4172904"/>
                <a:ext cx="69850" cy="93663"/>
              </a:xfrm>
              <a:prstGeom prst="rect">
                <a:avLst/>
              </a:prstGeom>
              <a:solidFill>
                <a:srgbClr val="F7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Oval 41"/>
              <p:cNvSpPr>
                <a:spLocks noChangeArrowheads="1"/>
              </p:cNvSpPr>
              <p:nvPr/>
            </p:nvSpPr>
            <p:spPr bwMode="auto">
              <a:xfrm>
                <a:off x="7119938" y="4047491"/>
                <a:ext cx="69850" cy="92075"/>
              </a:xfrm>
              <a:prstGeom prst="ellipse">
                <a:avLst/>
              </a:prstGeom>
              <a:solidFill>
                <a:srgbClr val="F7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Oval 42"/>
              <p:cNvSpPr>
                <a:spLocks noChangeArrowheads="1"/>
              </p:cNvSpPr>
              <p:nvPr/>
            </p:nvSpPr>
            <p:spPr bwMode="auto">
              <a:xfrm>
                <a:off x="7185025" y="4299904"/>
                <a:ext cx="68263" cy="90488"/>
              </a:xfrm>
              <a:prstGeom prst="ellipse">
                <a:avLst/>
              </a:prstGeom>
              <a:solidFill>
                <a:srgbClr val="F7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Oval 43"/>
              <p:cNvSpPr>
                <a:spLocks noChangeArrowheads="1"/>
              </p:cNvSpPr>
              <p:nvPr/>
            </p:nvSpPr>
            <p:spPr bwMode="auto">
              <a:xfrm>
                <a:off x="7169150" y="4423729"/>
                <a:ext cx="55563" cy="74613"/>
              </a:xfrm>
              <a:prstGeom prst="ellipse">
                <a:avLst/>
              </a:prstGeom>
              <a:solidFill>
                <a:srgbClr val="F7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44"/>
              <p:cNvSpPr>
                <a:spLocks/>
              </p:cNvSpPr>
              <p:nvPr/>
            </p:nvSpPr>
            <p:spPr bwMode="auto">
              <a:xfrm>
                <a:off x="7527925" y="4098291"/>
                <a:ext cx="854075" cy="403225"/>
              </a:xfrm>
              <a:custGeom>
                <a:avLst/>
                <a:gdLst>
                  <a:gd name="T0" fmla="*/ 51 w 407"/>
                  <a:gd name="T1" fmla="*/ 0 h 192"/>
                  <a:gd name="T2" fmla="*/ 407 w 407"/>
                  <a:gd name="T3" fmla="*/ 0 h 192"/>
                  <a:gd name="T4" fmla="*/ 391 w 407"/>
                  <a:gd name="T5" fmla="*/ 192 h 192"/>
                  <a:gd name="T6" fmla="*/ 51 w 407"/>
                  <a:gd name="T7" fmla="*/ 192 h 192"/>
                  <a:gd name="T8" fmla="*/ 51 w 407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192">
                    <a:moveTo>
                      <a:pt x="51" y="0"/>
                    </a:moveTo>
                    <a:cubicBezTo>
                      <a:pt x="98" y="0"/>
                      <a:pt x="407" y="0"/>
                      <a:pt x="407" y="0"/>
                    </a:cubicBezTo>
                    <a:cubicBezTo>
                      <a:pt x="391" y="192"/>
                      <a:pt x="391" y="192"/>
                      <a:pt x="391" y="192"/>
                    </a:cubicBezTo>
                    <a:cubicBezTo>
                      <a:pt x="391" y="192"/>
                      <a:pt x="102" y="192"/>
                      <a:pt x="51" y="192"/>
                    </a:cubicBezTo>
                    <a:cubicBezTo>
                      <a:pt x="0" y="192"/>
                      <a:pt x="4" y="0"/>
                      <a:pt x="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3515057" y="3049779"/>
            <a:ext cx="2406145" cy="2544938"/>
            <a:chOff x="2976389" y="2994979"/>
            <a:chExt cx="3027362" cy="3201988"/>
          </a:xfrm>
        </p:grpSpPr>
        <p:sp>
          <p:nvSpPr>
            <p:cNvPr id="105" name="Freeform 45"/>
            <p:cNvSpPr>
              <a:spLocks/>
            </p:cNvSpPr>
            <p:nvPr/>
          </p:nvSpPr>
          <p:spPr bwMode="auto">
            <a:xfrm>
              <a:off x="2976389" y="5585779"/>
              <a:ext cx="1130300" cy="469900"/>
            </a:xfrm>
            <a:custGeom>
              <a:avLst/>
              <a:gdLst>
                <a:gd name="T0" fmla="*/ 461 w 712"/>
                <a:gd name="T1" fmla="*/ 296 h 296"/>
                <a:gd name="T2" fmla="*/ 712 w 712"/>
                <a:gd name="T3" fmla="*/ 4 h 296"/>
                <a:gd name="T4" fmla="*/ 320 w 712"/>
                <a:gd name="T5" fmla="*/ 0 h 296"/>
                <a:gd name="T6" fmla="*/ 0 w 712"/>
                <a:gd name="T7" fmla="*/ 293 h 296"/>
                <a:gd name="T8" fmla="*/ 461 w 712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296">
                  <a:moveTo>
                    <a:pt x="461" y="296"/>
                  </a:moveTo>
                  <a:lnTo>
                    <a:pt x="712" y="4"/>
                  </a:lnTo>
                  <a:lnTo>
                    <a:pt x="320" y="0"/>
                  </a:lnTo>
                  <a:lnTo>
                    <a:pt x="0" y="293"/>
                  </a:lnTo>
                  <a:lnTo>
                    <a:pt x="461" y="29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6"/>
            <p:cNvSpPr>
              <a:spLocks/>
            </p:cNvSpPr>
            <p:nvPr/>
          </p:nvSpPr>
          <p:spPr bwMode="auto">
            <a:xfrm>
              <a:off x="2976389" y="6050916"/>
              <a:ext cx="736600" cy="146050"/>
            </a:xfrm>
            <a:custGeom>
              <a:avLst/>
              <a:gdLst>
                <a:gd name="T0" fmla="*/ 0 w 464"/>
                <a:gd name="T1" fmla="*/ 0 h 92"/>
                <a:gd name="T2" fmla="*/ 0 w 464"/>
                <a:gd name="T3" fmla="*/ 85 h 92"/>
                <a:gd name="T4" fmla="*/ 464 w 464"/>
                <a:gd name="T5" fmla="*/ 92 h 92"/>
                <a:gd name="T6" fmla="*/ 461 w 464"/>
                <a:gd name="T7" fmla="*/ 2 h 92"/>
                <a:gd name="T8" fmla="*/ 0 w 464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92">
                  <a:moveTo>
                    <a:pt x="0" y="0"/>
                  </a:moveTo>
                  <a:lnTo>
                    <a:pt x="0" y="85"/>
                  </a:lnTo>
                  <a:lnTo>
                    <a:pt x="464" y="92"/>
                  </a:lnTo>
                  <a:lnTo>
                    <a:pt x="46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7"/>
            <p:cNvSpPr>
              <a:spLocks/>
            </p:cNvSpPr>
            <p:nvPr/>
          </p:nvSpPr>
          <p:spPr bwMode="auto">
            <a:xfrm>
              <a:off x="3708226" y="5592129"/>
              <a:ext cx="398463" cy="604838"/>
            </a:xfrm>
            <a:custGeom>
              <a:avLst/>
              <a:gdLst>
                <a:gd name="T0" fmla="*/ 251 w 251"/>
                <a:gd name="T1" fmla="*/ 0 h 381"/>
                <a:gd name="T2" fmla="*/ 251 w 251"/>
                <a:gd name="T3" fmla="*/ 81 h 381"/>
                <a:gd name="T4" fmla="*/ 3 w 251"/>
                <a:gd name="T5" fmla="*/ 381 h 381"/>
                <a:gd name="T6" fmla="*/ 0 w 251"/>
                <a:gd name="T7" fmla="*/ 291 h 381"/>
                <a:gd name="T8" fmla="*/ 251 w 251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381">
                  <a:moveTo>
                    <a:pt x="251" y="0"/>
                  </a:moveTo>
                  <a:lnTo>
                    <a:pt x="251" y="81"/>
                  </a:lnTo>
                  <a:lnTo>
                    <a:pt x="3" y="381"/>
                  </a:lnTo>
                  <a:lnTo>
                    <a:pt x="0" y="29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8"/>
            <p:cNvSpPr>
              <a:spLocks/>
            </p:cNvSpPr>
            <p:nvPr/>
          </p:nvSpPr>
          <p:spPr bwMode="auto">
            <a:xfrm>
              <a:off x="3357389" y="4236404"/>
              <a:ext cx="368300" cy="1590675"/>
            </a:xfrm>
            <a:custGeom>
              <a:avLst/>
              <a:gdLst>
                <a:gd name="T0" fmla="*/ 205 w 232"/>
                <a:gd name="T1" fmla="*/ 1002 h 1002"/>
                <a:gd name="T2" fmla="*/ 185 w 232"/>
                <a:gd name="T3" fmla="*/ 235 h 1002"/>
                <a:gd name="T4" fmla="*/ 232 w 232"/>
                <a:gd name="T5" fmla="*/ 241 h 1002"/>
                <a:gd name="T6" fmla="*/ 221 w 232"/>
                <a:gd name="T7" fmla="*/ 0 h 1002"/>
                <a:gd name="T8" fmla="*/ 77 w 232"/>
                <a:gd name="T9" fmla="*/ 60 h 1002"/>
                <a:gd name="T10" fmla="*/ 0 w 232"/>
                <a:gd name="T11" fmla="*/ 1002 h 1002"/>
                <a:gd name="T12" fmla="*/ 205 w 232"/>
                <a:gd name="T13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1002">
                  <a:moveTo>
                    <a:pt x="205" y="1002"/>
                  </a:moveTo>
                  <a:lnTo>
                    <a:pt x="185" y="235"/>
                  </a:lnTo>
                  <a:lnTo>
                    <a:pt x="232" y="241"/>
                  </a:lnTo>
                  <a:lnTo>
                    <a:pt x="221" y="0"/>
                  </a:lnTo>
                  <a:lnTo>
                    <a:pt x="77" y="60"/>
                  </a:lnTo>
                  <a:lnTo>
                    <a:pt x="0" y="1002"/>
                  </a:lnTo>
                  <a:lnTo>
                    <a:pt x="205" y="10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9"/>
            <p:cNvSpPr>
              <a:spLocks/>
            </p:cNvSpPr>
            <p:nvPr/>
          </p:nvSpPr>
          <p:spPr bwMode="auto">
            <a:xfrm>
              <a:off x="3647901" y="4595179"/>
              <a:ext cx="79375" cy="1231900"/>
            </a:xfrm>
            <a:custGeom>
              <a:avLst/>
              <a:gdLst>
                <a:gd name="T0" fmla="*/ 20 w 50"/>
                <a:gd name="T1" fmla="*/ 12 h 776"/>
                <a:gd name="T2" fmla="*/ 50 w 50"/>
                <a:gd name="T3" fmla="*/ 743 h 776"/>
                <a:gd name="T4" fmla="*/ 22 w 50"/>
                <a:gd name="T5" fmla="*/ 776 h 776"/>
                <a:gd name="T6" fmla="*/ 0 w 50"/>
                <a:gd name="T7" fmla="*/ 0 h 776"/>
                <a:gd name="T8" fmla="*/ 20 w 50"/>
                <a:gd name="T9" fmla="*/ 1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6">
                  <a:moveTo>
                    <a:pt x="20" y="12"/>
                  </a:moveTo>
                  <a:lnTo>
                    <a:pt x="50" y="743"/>
                  </a:lnTo>
                  <a:lnTo>
                    <a:pt x="22" y="776"/>
                  </a:lnTo>
                  <a:lnTo>
                    <a:pt x="0" y="0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0"/>
            <p:cNvSpPr>
              <a:spLocks/>
            </p:cNvSpPr>
            <p:nvPr/>
          </p:nvSpPr>
          <p:spPr bwMode="auto">
            <a:xfrm>
              <a:off x="3616151" y="2994979"/>
              <a:ext cx="301625" cy="2498725"/>
            </a:xfrm>
            <a:custGeom>
              <a:avLst/>
              <a:gdLst>
                <a:gd name="T0" fmla="*/ 67 w 190"/>
                <a:gd name="T1" fmla="*/ 0 h 1574"/>
                <a:gd name="T2" fmla="*/ 190 w 190"/>
                <a:gd name="T3" fmla="*/ 1574 h 1574"/>
                <a:gd name="T4" fmla="*/ 106 w 190"/>
                <a:gd name="T5" fmla="*/ 1524 h 1574"/>
                <a:gd name="T6" fmla="*/ 0 w 190"/>
                <a:gd name="T7" fmla="*/ 74 h 1574"/>
                <a:gd name="T8" fmla="*/ 67 w 190"/>
                <a:gd name="T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574">
                  <a:moveTo>
                    <a:pt x="67" y="0"/>
                  </a:moveTo>
                  <a:lnTo>
                    <a:pt x="190" y="1574"/>
                  </a:lnTo>
                  <a:lnTo>
                    <a:pt x="106" y="1524"/>
                  </a:lnTo>
                  <a:lnTo>
                    <a:pt x="0" y="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1"/>
            <p:cNvSpPr>
              <a:spLocks/>
            </p:cNvSpPr>
            <p:nvPr/>
          </p:nvSpPr>
          <p:spPr bwMode="auto">
            <a:xfrm>
              <a:off x="3722514" y="2994979"/>
              <a:ext cx="642938" cy="2498725"/>
            </a:xfrm>
            <a:custGeom>
              <a:avLst/>
              <a:gdLst>
                <a:gd name="T0" fmla="*/ 0 w 405"/>
                <a:gd name="T1" fmla="*/ 0 h 1574"/>
                <a:gd name="T2" fmla="*/ 299 w 405"/>
                <a:gd name="T3" fmla="*/ 128 h 1574"/>
                <a:gd name="T4" fmla="*/ 405 w 405"/>
                <a:gd name="T5" fmla="*/ 1361 h 1574"/>
                <a:gd name="T6" fmla="*/ 123 w 405"/>
                <a:gd name="T7" fmla="*/ 1574 h 1574"/>
                <a:gd name="T8" fmla="*/ 0 w 405"/>
                <a:gd name="T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574">
                  <a:moveTo>
                    <a:pt x="0" y="0"/>
                  </a:moveTo>
                  <a:lnTo>
                    <a:pt x="299" y="128"/>
                  </a:lnTo>
                  <a:lnTo>
                    <a:pt x="405" y="1361"/>
                  </a:lnTo>
                  <a:lnTo>
                    <a:pt x="123" y="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2"/>
            <p:cNvSpPr>
              <a:spLocks/>
            </p:cNvSpPr>
            <p:nvPr/>
          </p:nvSpPr>
          <p:spPr bwMode="auto">
            <a:xfrm>
              <a:off x="3784426" y="3112454"/>
              <a:ext cx="531813" cy="2227263"/>
            </a:xfrm>
            <a:custGeom>
              <a:avLst/>
              <a:gdLst>
                <a:gd name="T0" fmla="*/ 0 w 335"/>
                <a:gd name="T1" fmla="*/ 0 h 1403"/>
                <a:gd name="T2" fmla="*/ 231 w 335"/>
                <a:gd name="T3" fmla="*/ 89 h 1403"/>
                <a:gd name="T4" fmla="*/ 335 w 335"/>
                <a:gd name="T5" fmla="*/ 1254 h 1403"/>
                <a:gd name="T6" fmla="*/ 120 w 335"/>
                <a:gd name="T7" fmla="*/ 1403 h 1403"/>
                <a:gd name="T8" fmla="*/ 0 w 335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403">
                  <a:moveTo>
                    <a:pt x="0" y="0"/>
                  </a:moveTo>
                  <a:lnTo>
                    <a:pt x="231" y="89"/>
                  </a:lnTo>
                  <a:lnTo>
                    <a:pt x="335" y="1254"/>
                  </a:lnTo>
                  <a:lnTo>
                    <a:pt x="120" y="1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3974926" y="3836354"/>
              <a:ext cx="2028825" cy="823913"/>
              <a:chOff x="4105275" y="3836354"/>
              <a:chExt cx="2028825" cy="823913"/>
            </a:xfrm>
          </p:grpSpPr>
          <p:sp>
            <p:nvSpPr>
              <p:cNvPr id="114" name="Oval 53"/>
              <p:cNvSpPr>
                <a:spLocks noChangeArrowheads="1"/>
              </p:cNvSpPr>
              <p:nvPr/>
            </p:nvSpPr>
            <p:spPr bwMode="auto">
              <a:xfrm>
                <a:off x="5216525" y="4025266"/>
                <a:ext cx="420688" cy="263525"/>
              </a:xfrm>
              <a:prstGeom prst="ellipse">
                <a:avLst/>
              </a:prstGeom>
              <a:solidFill>
                <a:srgbClr val="E8D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54"/>
              <p:cNvSpPr>
                <a:spLocks/>
              </p:cNvSpPr>
              <p:nvPr/>
            </p:nvSpPr>
            <p:spPr bwMode="auto">
              <a:xfrm>
                <a:off x="4927600" y="3836354"/>
                <a:ext cx="849313" cy="661988"/>
              </a:xfrm>
              <a:custGeom>
                <a:avLst/>
                <a:gdLst>
                  <a:gd name="T0" fmla="*/ 0 w 405"/>
                  <a:gd name="T1" fmla="*/ 311 h 316"/>
                  <a:gd name="T2" fmla="*/ 7 w 405"/>
                  <a:gd name="T3" fmla="*/ 136 h 316"/>
                  <a:gd name="T4" fmla="*/ 203 w 405"/>
                  <a:gd name="T5" fmla="*/ 7 h 316"/>
                  <a:gd name="T6" fmla="*/ 405 w 405"/>
                  <a:gd name="T7" fmla="*/ 135 h 316"/>
                  <a:gd name="T8" fmla="*/ 347 w 405"/>
                  <a:gd name="T9" fmla="*/ 197 h 316"/>
                  <a:gd name="T10" fmla="*/ 168 w 405"/>
                  <a:gd name="T11" fmla="*/ 136 h 316"/>
                  <a:gd name="T12" fmla="*/ 189 w 405"/>
                  <a:gd name="T13" fmla="*/ 190 h 316"/>
                  <a:gd name="T14" fmla="*/ 306 w 405"/>
                  <a:gd name="T15" fmla="*/ 224 h 316"/>
                  <a:gd name="T16" fmla="*/ 152 w 405"/>
                  <a:gd name="T17" fmla="*/ 279 h 316"/>
                  <a:gd name="T18" fmla="*/ 54 w 405"/>
                  <a:gd name="T19" fmla="*/ 310 h 316"/>
                  <a:gd name="T20" fmla="*/ 0 w 405"/>
                  <a:gd name="T21" fmla="*/ 3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5" h="316">
                    <a:moveTo>
                      <a:pt x="0" y="311"/>
                    </a:moveTo>
                    <a:cubicBezTo>
                      <a:pt x="0" y="308"/>
                      <a:pt x="7" y="136"/>
                      <a:pt x="7" y="136"/>
                    </a:cubicBezTo>
                    <a:cubicBezTo>
                      <a:pt x="7" y="136"/>
                      <a:pt x="121" y="15"/>
                      <a:pt x="203" y="7"/>
                    </a:cubicBezTo>
                    <a:cubicBezTo>
                      <a:pt x="285" y="0"/>
                      <a:pt x="405" y="135"/>
                      <a:pt x="405" y="135"/>
                    </a:cubicBezTo>
                    <a:cubicBezTo>
                      <a:pt x="405" y="135"/>
                      <a:pt x="365" y="228"/>
                      <a:pt x="347" y="197"/>
                    </a:cubicBezTo>
                    <a:cubicBezTo>
                      <a:pt x="301" y="117"/>
                      <a:pt x="190" y="108"/>
                      <a:pt x="168" y="136"/>
                    </a:cubicBezTo>
                    <a:cubicBezTo>
                      <a:pt x="145" y="165"/>
                      <a:pt x="153" y="187"/>
                      <a:pt x="189" y="190"/>
                    </a:cubicBezTo>
                    <a:cubicBezTo>
                      <a:pt x="224" y="193"/>
                      <a:pt x="304" y="168"/>
                      <a:pt x="306" y="224"/>
                    </a:cubicBezTo>
                    <a:cubicBezTo>
                      <a:pt x="308" y="280"/>
                      <a:pt x="184" y="271"/>
                      <a:pt x="152" y="279"/>
                    </a:cubicBezTo>
                    <a:cubicBezTo>
                      <a:pt x="120" y="286"/>
                      <a:pt x="79" y="304"/>
                      <a:pt x="54" y="310"/>
                    </a:cubicBezTo>
                    <a:cubicBezTo>
                      <a:pt x="31" y="316"/>
                      <a:pt x="0" y="311"/>
                      <a:pt x="0" y="311"/>
                    </a:cubicBezTo>
                    <a:close/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55"/>
              <p:cNvSpPr>
                <a:spLocks/>
              </p:cNvSpPr>
              <p:nvPr/>
            </p:nvSpPr>
            <p:spPr bwMode="auto">
              <a:xfrm>
                <a:off x="5286375" y="4080829"/>
                <a:ext cx="847725" cy="579438"/>
              </a:xfrm>
              <a:custGeom>
                <a:avLst/>
                <a:gdLst>
                  <a:gd name="T0" fmla="*/ 0 w 404"/>
                  <a:gd name="T1" fmla="*/ 253 h 276"/>
                  <a:gd name="T2" fmla="*/ 23 w 404"/>
                  <a:gd name="T3" fmla="*/ 276 h 276"/>
                  <a:gd name="T4" fmla="*/ 380 w 404"/>
                  <a:gd name="T5" fmla="*/ 276 h 276"/>
                  <a:gd name="T6" fmla="*/ 404 w 404"/>
                  <a:gd name="T7" fmla="*/ 253 h 276"/>
                  <a:gd name="T8" fmla="*/ 404 w 404"/>
                  <a:gd name="T9" fmla="*/ 23 h 276"/>
                  <a:gd name="T10" fmla="*/ 380 w 404"/>
                  <a:gd name="T11" fmla="*/ 0 h 276"/>
                  <a:gd name="T12" fmla="*/ 23 w 404"/>
                  <a:gd name="T13" fmla="*/ 0 h 276"/>
                  <a:gd name="T14" fmla="*/ 0 w 404"/>
                  <a:gd name="T15" fmla="*/ 23 h 276"/>
                  <a:gd name="T16" fmla="*/ 0 w 404"/>
                  <a:gd name="T17" fmla="*/ 253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4" h="276">
                    <a:moveTo>
                      <a:pt x="0" y="253"/>
                    </a:moveTo>
                    <a:cubicBezTo>
                      <a:pt x="0" y="265"/>
                      <a:pt x="11" y="276"/>
                      <a:pt x="23" y="276"/>
                    </a:cubicBezTo>
                    <a:cubicBezTo>
                      <a:pt x="380" y="276"/>
                      <a:pt x="380" y="276"/>
                      <a:pt x="380" y="276"/>
                    </a:cubicBezTo>
                    <a:cubicBezTo>
                      <a:pt x="393" y="276"/>
                      <a:pt x="404" y="265"/>
                      <a:pt x="404" y="253"/>
                    </a:cubicBezTo>
                    <a:cubicBezTo>
                      <a:pt x="404" y="23"/>
                      <a:pt x="404" y="23"/>
                      <a:pt x="404" y="23"/>
                    </a:cubicBezTo>
                    <a:cubicBezTo>
                      <a:pt x="404" y="10"/>
                      <a:pt x="393" y="0"/>
                      <a:pt x="38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lnTo>
                      <a:pt x="0" y="2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5343525" y="4488816"/>
                <a:ext cx="188913" cy="120650"/>
                <a:chOff x="5343525" y="3719512"/>
                <a:chExt cx="188913" cy="120650"/>
              </a:xfrm>
            </p:grpSpPr>
            <p:sp>
              <p:nvSpPr>
                <p:cNvPr id="158" name="Oval 56"/>
                <p:cNvSpPr>
                  <a:spLocks noChangeArrowheads="1"/>
                </p:cNvSpPr>
                <p:nvPr/>
              </p:nvSpPr>
              <p:spPr bwMode="auto">
                <a:xfrm>
                  <a:off x="5411788" y="3719512"/>
                  <a:ext cx="120650" cy="12065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Oval 57"/>
                <p:cNvSpPr>
                  <a:spLocks noChangeArrowheads="1"/>
                </p:cNvSpPr>
                <p:nvPr/>
              </p:nvSpPr>
              <p:spPr bwMode="auto">
                <a:xfrm>
                  <a:off x="5343525" y="3719512"/>
                  <a:ext cx="119063" cy="12065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5848350" y="4215766"/>
                <a:ext cx="204788" cy="158750"/>
                <a:chOff x="5848350" y="3446462"/>
                <a:chExt cx="204788" cy="158750"/>
              </a:xfrm>
            </p:grpSpPr>
            <p:sp>
              <p:nvSpPr>
                <p:cNvPr id="146" name="Freeform 58"/>
                <p:cNvSpPr>
                  <a:spLocks/>
                </p:cNvSpPr>
                <p:nvPr/>
              </p:nvSpPr>
              <p:spPr bwMode="auto">
                <a:xfrm>
                  <a:off x="5848350" y="3446462"/>
                  <a:ext cx="204788" cy="158750"/>
                </a:xfrm>
                <a:custGeom>
                  <a:avLst/>
                  <a:gdLst>
                    <a:gd name="T0" fmla="*/ 0 w 97"/>
                    <a:gd name="T1" fmla="*/ 66 h 76"/>
                    <a:gd name="T2" fmla="*/ 11 w 97"/>
                    <a:gd name="T3" fmla="*/ 76 h 76"/>
                    <a:gd name="T4" fmla="*/ 86 w 97"/>
                    <a:gd name="T5" fmla="*/ 76 h 76"/>
                    <a:gd name="T6" fmla="*/ 97 w 97"/>
                    <a:gd name="T7" fmla="*/ 66 h 76"/>
                    <a:gd name="T8" fmla="*/ 97 w 97"/>
                    <a:gd name="T9" fmla="*/ 11 h 76"/>
                    <a:gd name="T10" fmla="*/ 86 w 97"/>
                    <a:gd name="T11" fmla="*/ 0 h 76"/>
                    <a:gd name="T12" fmla="*/ 11 w 97"/>
                    <a:gd name="T13" fmla="*/ 0 h 76"/>
                    <a:gd name="T14" fmla="*/ 0 w 97"/>
                    <a:gd name="T15" fmla="*/ 11 h 76"/>
                    <a:gd name="T16" fmla="*/ 0 w 97"/>
                    <a:gd name="T17" fmla="*/ 6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76">
                      <a:moveTo>
                        <a:pt x="0" y="66"/>
                      </a:moveTo>
                      <a:cubicBezTo>
                        <a:pt x="0" y="72"/>
                        <a:pt x="5" y="76"/>
                        <a:pt x="11" y="76"/>
                      </a:cubicBezTo>
                      <a:cubicBezTo>
                        <a:pt x="86" y="76"/>
                        <a:pt x="86" y="76"/>
                        <a:pt x="86" y="76"/>
                      </a:cubicBezTo>
                      <a:cubicBezTo>
                        <a:pt x="92" y="76"/>
                        <a:pt x="97" y="72"/>
                        <a:pt x="97" y="66"/>
                      </a:cubicBezTo>
                      <a:cubicBezTo>
                        <a:pt x="97" y="11"/>
                        <a:pt x="97" y="11"/>
                        <a:pt x="97" y="11"/>
                      </a:cubicBezTo>
                      <a:cubicBezTo>
                        <a:pt x="97" y="5"/>
                        <a:pt x="92" y="0"/>
                        <a:pt x="8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59"/>
                <p:cNvSpPr>
                  <a:spLocks noEditPoints="1"/>
                </p:cNvSpPr>
                <p:nvPr/>
              </p:nvSpPr>
              <p:spPr bwMode="auto">
                <a:xfrm>
                  <a:off x="5918200" y="3446462"/>
                  <a:ext cx="69850" cy="158750"/>
                </a:xfrm>
                <a:custGeom>
                  <a:avLst/>
                  <a:gdLst>
                    <a:gd name="T0" fmla="*/ 0 w 33"/>
                    <a:gd name="T1" fmla="*/ 38 h 76"/>
                    <a:gd name="T2" fmla="*/ 16 w 33"/>
                    <a:gd name="T3" fmla="*/ 0 h 76"/>
                    <a:gd name="T4" fmla="*/ 33 w 33"/>
                    <a:gd name="T5" fmla="*/ 38 h 76"/>
                    <a:gd name="T6" fmla="*/ 16 w 33"/>
                    <a:gd name="T7" fmla="*/ 76 h 76"/>
                    <a:gd name="T8" fmla="*/ 0 w 33"/>
                    <a:gd name="T9" fmla="*/ 38 h 76"/>
                    <a:gd name="T10" fmla="*/ 3 w 33"/>
                    <a:gd name="T11" fmla="*/ 38 h 76"/>
                    <a:gd name="T12" fmla="*/ 16 w 33"/>
                    <a:gd name="T13" fmla="*/ 74 h 76"/>
                    <a:gd name="T14" fmla="*/ 30 w 33"/>
                    <a:gd name="T15" fmla="*/ 38 h 76"/>
                    <a:gd name="T16" fmla="*/ 16 w 33"/>
                    <a:gd name="T17" fmla="*/ 3 h 76"/>
                    <a:gd name="T18" fmla="*/ 3 w 33"/>
                    <a:gd name="T19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76">
                      <a:moveTo>
                        <a:pt x="0" y="38"/>
                      </a:moveTo>
                      <a:cubicBezTo>
                        <a:pt x="0" y="17"/>
                        <a:pt x="7" y="0"/>
                        <a:pt x="16" y="0"/>
                      </a:cubicBezTo>
                      <a:cubicBezTo>
                        <a:pt x="26" y="0"/>
                        <a:pt x="33" y="17"/>
                        <a:pt x="33" y="38"/>
                      </a:cubicBezTo>
                      <a:cubicBezTo>
                        <a:pt x="33" y="60"/>
                        <a:pt x="26" y="76"/>
                        <a:pt x="16" y="76"/>
                      </a:cubicBezTo>
                      <a:cubicBezTo>
                        <a:pt x="7" y="76"/>
                        <a:pt x="0" y="60"/>
                        <a:pt x="0" y="38"/>
                      </a:cubicBezTo>
                      <a:close/>
                      <a:moveTo>
                        <a:pt x="3" y="38"/>
                      </a:moveTo>
                      <a:cubicBezTo>
                        <a:pt x="3" y="57"/>
                        <a:pt x="9" y="74"/>
                        <a:pt x="16" y="74"/>
                      </a:cubicBezTo>
                      <a:cubicBezTo>
                        <a:pt x="24" y="74"/>
                        <a:pt x="30" y="57"/>
                        <a:pt x="30" y="38"/>
                      </a:cubicBezTo>
                      <a:cubicBezTo>
                        <a:pt x="30" y="19"/>
                        <a:pt x="24" y="3"/>
                        <a:pt x="16" y="3"/>
                      </a:cubicBezTo>
                      <a:cubicBezTo>
                        <a:pt x="9" y="3"/>
                        <a:pt x="3" y="19"/>
                        <a:pt x="3" y="38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Rectangle 60"/>
                <p:cNvSpPr>
                  <a:spLocks noChangeArrowheads="1"/>
                </p:cNvSpPr>
                <p:nvPr/>
              </p:nvSpPr>
              <p:spPr bwMode="auto">
                <a:xfrm>
                  <a:off x="5972175" y="3465512"/>
                  <a:ext cx="80963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ectangle 61"/>
                <p:cNvSpPr>
                  <a:spLocks noChangeArrowheads="1"/>
                </p:cNvSpPr>
                <p:nvPr/>
              </p:nvSpPr>
              <p:spPr bwMode="auto">
                <a:xfrm>
                  <a:off x="5983288" y="3497262"/>
                  <a:ext cx="69850" cy="317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Rectangle 62"/>
                <p:cNvSpPr>
                  <a:spLocks noChangeArrowheads="1"/>
                </p:cNvSpPr>
                <p:nvPr/>
              </p:nvSpPr>
              <p:spPr bwMode="auto">
                <a:xfrm>
                  <a:off x="5983288" y="3525837"/>
                  <a:ext cx="69850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Rectangle 63"/>
                <p:cNvSpPr>
                  <a:spLocks noChangeArrowheads="1"/>
                </p:cNvSpPr>
                <p:nvPr/>
              </p:nvSpPr>
              <p:spPr bwMode="auto">
                <a:xfrm>
                  <a:off x="5978525" y="3557587"/>
                  <a:ext cx="74613" cy="4763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Rectangle 64"/>
                <p:cNvSpPr>
                  <a:spLocks noChangeArrowheads="1"/>
                </p:cNvSpPr>
                <p:nvPr/>
              </p:nvSpPr>
              <p:spPr bwMode="auto">
                <a:xfrm>
                  <a:off x="5970588" y="3586162"/>
                  <a:ext cx="82550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 65"/>
                <p:cNvSpPr>
                  <a:spLocks noChangeArrowheads="1"/>
                </p:cNvSpPr>
                <p:nvPr/>
              </p:nvSpPr>
              <p:spPr bwMode="auto">
                <a:xfrm>
                  <a:off x="5848350" y="3465512"/>
                  <a:ext cx="84138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66"/>
                <p:cNvSpPr>
                  <a:spLocks noChangeArrowheads="1"/>
                </p:cNvSpPr>
                <p:nvPr/>
              </p:nvSpPr>
              <p:spPr bwMode="auto">
                <a:xfrm>
                  <a:off x="5848350" y="3497262"/>
                  <a:ext cx="71438" cy="317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Rectangle 67"/>
                <p:cNvSpPr>
                  <a:spLocks noChangeArrowheads="1"/>
                </p:cNvSpPr>
                <p:nvPr/>
              </p:nvSpPr>
              <p:spPr bwMode="auto">
                <a:xfrm>
                  <a:off x="5848350" y="3525837"/>
                  <a:ext cx="71438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Rectangle 68"/>
                <p:cNvSpPr>
                  <a:spLocks noChangeArrowheads="1"/>
                </p:cNvSpPr>
                <p:nvPr/>
              </p:nvSpPr>
              <p:spPr bwMode="auto">
                <a:xfrm>
                  <a:off x="5848350" y="3557587"/>
                  <a:ext cx="76200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69"/>
                <p:cNvSpPr>
                  <a:spLocks noChangeArrowheads="1"/>
                </p:cNvSpPr>
                <p:nvPr/>
              </p:nvSpPr>
              <p:spPr bwMode="auto">
                <a:xfrm>
                  <a:off x="5848350" y="3589337"/>
                  <a:ext cx="85725" cy="317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5502275" y="4420554"/>
                <a:ext cx="541338" cy="38100"/>
                <a:chOff x="5502275" y="3651250"/>
                <a:chExt cx="541338" cy="38100"/>
              </a:xfrm>
            </p:grpSpPr>
            <p:sp>
              <p:nvSpPr>
                <p:cNvPr id="126" name="Rectangle 72"/>
                <p:cNvSpPr>
                  <a:spLocks noChangeArrowheads="1"/>
                </p:cNvSpPr>
                <p:nvPr/>
              </p:nvSpPr>
              <p:spPr bwMode="auto">
                <a:xfrm>
                  <a:off x="6030913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Rectangle 73"/>
                <p:cNvSpPr>
                  <a:spLocks noChangeArrowheads="1"/>
                </p:cNvSpPr>
                <p:nvPr/>
              </p:nvSpPr>
              <p:spPr bwMode="auto">
                <a:xfrm>
                  <a:off x="6008688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Rectangle 74"/>
                <p:cNvSpPr>
                  <a:spLocks noChangeArrowheads="1"/>
                </p:cNvSpPr>
                <p:nvPr/>
              </p:nvSpPr>
              <p:spPr bwMode="auto">
                <a:xfrm>
                  <a:off x="5983288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Rectangle 75"/>
                <p:cNvSpPr>
                  <a:spLocks noChangeArrowheads="1"/>
                </p:cNvSpPr>
                <p:nvPr/>
              </p:nvSpPr>
              <p:spPr bwMode="auto">
                <a:xfrm>
                  <a:off x="5957888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Rectangle 76"/>
                <p:cNvSpPr>
                  <a:spLocks noChangeArrowheads="1"/>
                </p:cNvSpPr>
                <p:nvPr/>
              </p:nvSpPr>
              <p:spPr bwMode="auto">
                <a:xfrm>
                  <a:off x="5910263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Rectangle 77"/>
                <p:cNvSpPr>
                  <a:spLocks noChangeArrowheads="1"/>
                </p:cNvSpPr>
                <p:nvPr/>
              </p:nvSpPr>
              <p:spPr bwMode="auto">
                <a:xfrm>
                  <a:off x="5884863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78"/>
                <p:cNvSpPr>
                  <a:spLocks noChangeArrowheads="1"/>
                </p:cNvSpPr>
                <p:nvPr/>
              </p:nvSpPr>
              <p:spPr bwMode="auto">
                <a:xfrm>
                  <a:off x="5861050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Rectangle 79"/>
                <p:cNvSpPr>
                  <a:spLocks noChangeArrowheads="1"/>
                </p:cNvSpPr>
                <p:nvPr/>
              </p:nvSpPr>
              <p:spPr bwMode="auto">
                <a:xfrm>
                  <a:off x="5838825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80"/>
                <p:cNvSpPr>
                  <a:spLocks noChangeArrowheads="1"/>
                </p:cNvSpPr>
                <p:nvPr/>
              </p:nvSpPr>
              <p:spPr bwMode="auto">
                <a:xfrm>
                  <a:off x="5795963" y="3651250"/>
                  <a:ext cx="15875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Rectangle 81"/>
                <p:cNvSpPr>
                  <a:spLocks noChangeArrowheads="1"/>
                </p:cNvSpPr>
                <p:nvPr/>
              </p:nvSpPr>
              <p:spPr bwMode="auto">
                <a:xfrm>
                  <a:off x="5773738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82"/>
                <p:cNvSpPr>
                  <a:spLocks noChangeArrowheads="1"/>
                </p:cNvSpPr>
                <p:nvPr/>
              </p:nvSpPr>
              <p:spPr bwMode="auto">
                <a:xfrm>
                  <a:off x="5749925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83"/>
                <p:cNvSpPr>
                  <a:spLocks noChangeArrowheads="1"/>
                </p:cNvSpPr>
                <p:nvPr/>
              </p:nvSpPr>
              <p:spPr bwMode="auto">
                <a:xfrm>
                  <a:off x="5724525" y="3651250"/>
                  <a:ext cx="15875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84"/>
                <p:cNvSpPr>
                  <a:spLocks noChangeArrowheads="1"/>
                </p:cNvSpPr>
                <p:nvPr/>
              </p:nvSpPr>
              <p:spPr bwMode="auto">
                <a:xfrm>
                  <a:off x="5684838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85"/>
                <p:cNvSpPr>
                  <a:spLocks noChangeArrowheads="1"/>
                </p:cNvSpPr>
                <p:nvPr/>
              </p:nvSpPr>
              <p:spPr bwMode="auto">
                <a:xfrm>
                  <a:off x="5662613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Rectangle 86"/>
                <p:cNvSpPr>
                  <a:spLocks noChangeArrowheads="1"/>
                </p:cNvSpPr>
                <p:nvPr/>
              </p:nvSpPr>
              <p:spPr bwMode="auto">
                <a:xfrm>
                  <a:off x="5637213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Rectangle 87"/>
                <p:cNvSpPr>
                  <a:spLocks noChangeArrowheads="1"/>
                </p:cNvSpPr>
                <p:nvPr/>
              </p:nvSpPr>
              <p:spPr bwMode="auto">
                <a:xfrm>
                  <a:off x="5613400" y="3651250"/>
                  <a:ext cx="15875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Rectangle 88"/>
                <p:cNvSpPr>
                  <a:spLocks noChangeArrowheads="1"/>
                </p:cNvSpPr>
                <p:nvPr/>
              </p:nvSpPr>
              <p:spPr bwMode="auto">
                <a:xfrm>
                  <a:off x="5573713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Rectangle 89"/>
                <p:cNvSpPr>
                  <a:spLocks noChangeArrowheads="1"/>
                </p:cNvSpPr>
                <p:nvPr/>
              </p:nvSpPr>
              <p:spPr bwMode="auto">
                <a:xfrm>
                  <a:off x="5548313" y="3651250"/>
                  <a:ext cx="15875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Rectangle 90"/>
                <p:cNvSpPr>
                  <a:spLocks noChangeArrowheads="1"/>
                </p:cNvSpPr>
                <p:nvPr/>
              </p:nvSpPr>
              <p:spPr bwMode="auto">
                <a:xfrm>
                  <a:off x="5526088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Rectangle 91"/>
                <p:cNvSpPr>
                  <a:spLocks noChangeArrowheads="1"/>
                </p:cNvSpPr>
                <p:nvPr/>
              </p:nvSpPr>
              <p:spPr bwMode="auto">
                <a:xfrm>
                  <a:off x="5502275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5670550" y="4150679"/>
                <a:ext cx="382588" cy="455613"/>
                <a:chOff x="5670550" y="3381375"/>
                <a:chExt cx="382588" cy="455613"/>
              </a:xfrm>
            </p:grpSpPr>
            <p:sp>
              <p:nvSpPr>
                <p:cNvPr id="123" name="Rectangle 70"/>
                <p:cNvSpPr>
                  <a:spLocks noChangeArrowheads="1"/>
                </p:cNvSpPr>
                <p:nvPr/>
              </p:nvSpPr>
              <p:spPr bwMode="auto">
                <a:xfrm>
                  <a:off x="5670550" y="3773487"/>
                  <a:ext cx="382588" cy="174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Rectangle 71"/>
                <p:cNvSpPr>
                  <a:spLocks noChangeArrowheads="1"/>
                </p:cNvSpPr>
                <p:nvPr/>
              </p:nvSpPr>
              <p:spPr bwMode="auto">
                <a:xfrm>
                  <a:off x="5670550" y="3819525"/>
                  <a:ext cx="382588" cy="174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Rectangle 92"/>
                <p:cNvSpPr>
                  <a:spLocks noChangeArrowheads="1"/>
                </p:cNvSpPr>
                <p:nvPr/>
              </p:nvSpPr>
              <p:spPr bwMode="auto">
                <a:xfrm>
                  <a:off x="5724525" y="3381375"/>
                  <a:ext cx="323850" cy="285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4827588" y="3888741"/>
                <a:ext cx="746125" cy="633413"/>
              </a:xfrm>
              <a:custGeom>
                <a:avLst/>
                <a:gdLst>
                  <a:gd name="T0" fmla="*/ 197 w 356"/>
                  <a:gd name="T1" fmla="*/ 0 h 302"/>
                  <a:gd name="T2" fmla="*/ 181 w 356"/>
                  <a:gd name="T3" fmla="*/ 46 h 302"/>
                  <a:gd name="T4" fmla="*/ 216 w 356"/>
                  <a:gd name="T5" fmla="*/ 111 h 302"/>
                  <a:gd name="T6" fmla="*/ 216 w 356"/>
                  <a:gd name="T7" fmla="*/ 111 h 302"/>
                  <a:gd name="T8" fmla="*/ 237 w 356"/>
                  <a:gd name="T9" fmla="*/ 165 h 302"/>
                  <a:gd name="T10" fmla="*/ 354 w 356"/>
                  <a:gd name="T11" fmla="*/ 199 h 302"/>
                  <a:gd name="T12" fmla="*/ 200 w 356"/>
                  <a:gd name="T13" fmla="*/ 254 h 302"/>
                  <a:gd name="T14" fmla="*/ 119 w 356"/>
                  <a:gd name="T15" fmla="*/ 285 h 302"/>
                  <a:gd name="T16" fmla="*/ 15 w 356"/>
                  <a:gd name="T17" fmla="*/ 300 h 302"/>
                  <a:gd name="T18" fmla="*/ 0 w 356"/>
                  <a:gd name="T19" fmla="*/ 116 h 302"/>
                  <a:gd name="T20" fmla="*/ 55 w 356"/>
                  <a:gd name="T21" fmla="*/ 111 h 302"/>
                  <a:gd name="T22" fmla="*/ 197 w 356"/>
                  <a:gd name="T2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302">
                    <a:moveTo>
                      <a:pt x="197" y="0"/>
                    </a:moveTo>
                    <a:cubicBezTo>
                      <a:pt x="187" y="13"/>
                      <a:pt x="181" y="29"/>
                      <a:pt x="181" y="46"/>
                    </a:cubicBezTo>
                    <a:cubicBezTo>
                      <a:pt x="181" y="73"/>
                      <a:pt x="195" y="97"/>
                      <a:pt x="216" y="111"/>
                    </a:cubicBezTo>
                    <a:cubicBezTo>
                      <a:pt x="216" y="111"/>
                      <a:pt x="216" y="111"/>
                      <a:pt x="216" y="111"/>
                    </a:cubicBezTo>
                    <a:cubicBezTo>
                      <a:pt x="193" y="140"/>
                      <a:pt x="201" y="162"/>
                      <a:pt x="237" y="165"/>
                    </a:cubicBezTo>
                    <a:cubicBezTo>
                      <a:pt x="272" y="168"/>
                      <a:pt x="352" y="143"/>
                      <a:pt x="354" y="199"/>
                    </a:cubicBezTo>
                    <a:cubicBezTo>
                      <a:pt x="356" y="255"/>
                      <a:pt x="232" y="246"/>
                      <a:pt x="200" y="254"/>
                    </a:cubicBezTo>
                    <a:cubicBezTo>
                      <a:pt x="147" y="267"/>
                      <a:pt x="162" y="253"/>
                      <a:pt x="119" y="285"/>
                    </a:cubicBezTo>
                    <a:cubicBezTo>
                      <a:pt x="97" y="302"/>
                      <a:pt x="15" y="300"/>
                      <a:pt x="15" y="300"/>
                    </a:cubicBezTo>
                    <a:cubicBezTo>
                      <a:pt x="15" y="298"/>
                      <a:pt x="0" y="116"/>
                      <a:pt x="0" y="116"/>
                    </a:cubicBezTo>
                    <a:cubicBezTo>
                      <a:pt x="0" y="116"/>
                      <a:pt x="47" y="119"/>
                      <a:pt x="55" y="111"/>
                    </a:cubicBezTo>
                    <a:cubicBezTo>
                      <a:pt x="63" y="102"/>
                      <a:pt x="126" y="35"/>
                      <a:pt x="197" y="0"/>
                    </a:cubicBezTo>
                    <a:close/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4105275" y="4125279"/>
                <a:ext cx="846138" cy="403225"/>
              </a:xfrm>
              <a:custGeom>
                <a:avLst/>
                <a:gdLst>
                  <a:gd name="T0" fmla="*/ 353 w 403"/>
                  <a:gd name="T1" fmla="*/ 0 h 192"/>
                  <a:gd name="T2" fmla="*/ 0 w 403"/>
                  <a:gd name="T3" fmla="*/ 0 h 192"/>
                  <a:gd name="T4" fmla="*/ 16 w 403"/>
                  <a:gd name="T5" fmla="*/ 192 h 192"/>
                  <a:gd name="T6" fmla="*/ 353 w 403"/>
                  <a:gd name="T7" fmla="*/ 192 h 192"/>
                  <a:gd name="T8" fmla="*/ 353 w 403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192">
                    <a:moveTo>
                      <a:pt x="353" y="0"/>
                    </a:moveTo>
                    <a:cubicBezTo>
                      <a:pt x="305" y="0"/>
                      <a:pt x="0" y="0"/>
                      <a:pt x="0" y="0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2"/>
                      <a:pt x="302" y="192"/>
                      <a:pt x="353" y="192"/>
                    </a:cubicBezTo>
                    <a:cubicBezTo>
                      <a:pt x="403" y="192"/>
                      <a:pt x="400" y="0"/>
                      <a:pt x="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4" name="Group 253"/>
          <p:cNvGrpSpPr/>
          <p:nvPr/>
        </p:nvGrpSpPr>
        <p:grpSpPr>
          <a:xfrm>
            <a:off x="1285296" y="1800291"/>
            <a:ext cx="2112606" cy="1455257"/>
            <a:chOff x="1052322" y="1495504"/>
            <a:chExt cx="1443557" cy="1455257"/>
          </a:xfrm>
        </p:grpSpPr>
        <p:sp>
          <p:nvSpPr>
            <p:cNvPr id="255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133</a:t>
              </a: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1052322" y="2365986"/>
              <a:ext cx="1443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MOBILE PHONE SUBSCRIBERS</a:t>
              </a: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1329112" y="3768647"/>
            <a:ext cx="1994011" cy="1449443"/>
            <a:chOff x="1637473" y="602070"/>
            <a:chExt cx="1362520" cy="1449443"/>
          </a:xfrm>
        </p:grpSpPr>
        <p:sp>
          <p:nvSpPr>
            <p:cNvPr id="258" name="Title 1"/>
            <p:cNvSpPr txBox="1">
              <a:spLocks/>
            </p:cNvSpPr>
            <p:nvPr/>
          </p:nvSpPr>
          <p:spPr>
            <a:xfrm>
              <a:off x="1780799" y="602070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54</a:t>
              </a: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637473" y="1466738"/>
              <a:ext cx="13625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2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INTERNET SUBSCRIBERS</a:t>
              </a: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894151" y="1745742"/>
            <a:ext cx="1963671" cy="1509806"/>
            <a:chOff x="822853" y="1426281"/>
            <a:chExt cx="1341788" cy="1509806"/>
          </a:xfrm>
        </p:grpSpPr>
        <p:sp>
          <p:nvSpPr>
            <p:cNvPr id="261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31.5</a:t>
              </a: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822853" y="2351312"/>
              <a:ext cx="13417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MILLION MFS SUBSCRIBERS</a:t>
              </a: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8739496" y="3723815"/>
            <a:ext cx="2045882" cy="1739666"/>
            <a:chOff x="1854391" y="734209"/>
            <a:chExt cx="1397964" cy="1739666"/>
          </a:xfrm>
        </p:grpSpPr>
        <p:sp>
          <p:nvSpPr>
            <p:cNvPr id="264" name="Title 1"/>
            <p:cNvSpPr txBox="1">
              <a:spLocks/>
            </p:cNvSpPr>
            <p:nvPr/>
          </p:nvSpPr>
          <p:spPr>
            <a:xfrm>
              <a:off x="1899523" y="734209"/>
              <a:ext cx="1333023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5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$1.42 </a:t>
              </a:r>
              <a:r>
                <a:rPr lang="en-US" sz="1600" b="1" dirty="0">
                  <a:solidFill>
                    <a:srgbClr val="FA415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BILLION</a:t>
              </a:r>
              <a:endParaRPr lang="en-US" sz="6000" b="1" dirty="0">
                <a:solidFill>
                  <a:schemeClr val="accent5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854391" y="1966044"/>
              <a:ext cx="1397964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5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MFS REVENUES, </a:t>
              </a:r>
            </a:p>
            <a:p>
              <a:pPr algn="ctr" defTabSz="2483449">
                <a:spcBef>
                  <a:spcPct val="0"/>
                </a:spcBef>
                <a:defRPr/>
              </a:pPr>
              <a:r>
                <a:rPr lang="en-US" sz="1100" dirty="0">
                  <a:solidFill>
                    <a:schemeClr val="accent5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FEBRUARY 2015</a:t>
              </a:r>
              <a:endParaRPr lang="en-US" sz="1600" dirty="0">
                <a:solidFill>
                  <a:schemeClr val="accent5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8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3442" y="425694"/>
            <a:ext cx="8476643" cy="969726"/>
            <a:chOff x="3923135" y="-77017"/>
            <a:chExt cx="16953286" cy="1939451"/>
          </a:xfrm>
        </p:grpSpPr>
        <p:sp>
          <p:nvSpPr>
            <p:cNvPr id="3" name="TextBox 2"/>
            <p:cNvSpPr txBox="1"/>
            <p:nvPr/>
          </p:nvSpPr>
          <p:spPr>
            <a:xfrm>
              <a:off x="3923135" y="292791"/>
              <a:ext cx="1695328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WHAT </a:t>
              </a:r>
              <a:r>
                <a:rPr lang="en-US" sz="4800" b="1" kern="0" spc="-300" noProof="0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CURRENT PLAYERS </a:t>
              </a:r>
              <a:r>
                <a:rPr lang="en-US" sz="4800" b="1" kern="0" spc="-3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ARE DOING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9814560" y="1747777"/>
            <a:ext cx="3625190" cy="4323433"/>
            <a:chOff x="1629" y="1893158"/>
            <a:chExt cx="4166061" cy="4968480"/>
          </a:xfrm>
        </p:grpSpPr>
        <p:grpSp>
          <p:nvGrpSpPr>
            <p:cNvPr id="163" name="Group 162"/>
            <p:cNvGrpSpPr/>
            <p:nvPr/>
          </p:nvGrpSpPr>
          <p:grpSpPr>
            <a:xfrm>
              <a:off x="1629" y="1893158"/>
              <a:ext cx="4166061" cy="4968480"/>
              <a:chOff x="1629" y="1893158"/>
              <a:chExt cx="4166061" cy="4968480"/>
            </a:xfrm>
          </p:grpSpPr>
          <p:sp>
            <p:nvSpPr>
              <p:cNvPr id="164" name="Freeform 38"/>
              <p:cNvSpPr>
                <a:spLocks/>
              </p:cNvSpPr>
              <p:nvPr/>
            </p:nvSpPr>
            <p:spPr bwMode="auto">
              <a:xfrm flipH="1">
                <a:off x="48064" y="4646636"/>
                <a:ext cx="2986464" cy="2215002"/>
              </a:xfrm>
              <a:custGeom>
                <a:avLst/>
                <a:gdLst>
                  <a:gd name="T0" fmla="*/ 0 w 3666"/>
                  <a:gd name="T1" fmla="*/ 929 h 2719"/>
                  <a:gd name="T2" fmla="*/ 693 w 3666"/>
                  <a:gd name="T3" fmla="*/ 0 h 2719"/>
                  <a:gd name="T4" fmla="*/ 3666 w 3666"/>
                  <a:gd name="T5" fmla="*/ 2215 h 2719"/>
                  <a:gd name="T6" fmla="*/ 3666 w 3666"/>
                  <a:gd name="T7" fmla="*/ 2719 h 2719"/>
                  <a:gd name="T8" fmla="*/ 2400 w 3666"/>
                  <a:gd name="T9" fmla="*/ 2719 h 2719"/>
                  <a:gd name="T10" fmla="*/ 0 w 3666"/>
                  <a:gd name="T11" fmla="*/ 929 h 2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66" h="2719">
                    <a:moveTo>
                      <a:pt x="0" y="929"/>
                    </a:moveTo>
                    <a:lnTo>
                      <a:pt x="693" y="0"/>
                    </a:lnTo>
                    <a:lnTo>
                      <a:pt x="3666" y="2215"/>
                    </a:lnTo>
                    <a:lnTo>
                      <a:pt x="3666" y="2719"/>
                    </a:lnTo>
                    <a:lnTo>
                      <a:pt x="2400" y="271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FBC2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39"/>
              <p:cNvSpPr>
                <a:spLocks/>
              </p:cNvSpPr>
              <p:nvPr/>
            </p:nvSpPr>
            <p:spPr bwMode="auto">
              <a:xfrm flipH="1">
                <a:off x="712809" y="5228288"/>
                <a:ext cx="2321719" cy="1633350"/>
              </a:xfrm>
              <a:custGeom>
                <a:avLst/>
                <a:gdLst>
                  <a:gd name="T0" fmla="*/ 0 w 2850"/>
                  <a:gd name="T1" fmla="*/ 217 h 2005"/>
                  <a:gd name="T2" fmla="*/ 161 w 2850"/>
                  <a:gd name="T3" fmla="*/ 0 h 2005"/>
                  <a:gd name="T4" fmla="*/ 2850 w 2850"/>
                  <a:gd name="T5" fmla="*/ 2005 h 2005"/>
                  <a:gd name="T6" fmla="*/ 2400 w 2850"/>
                  <a:gd name="T7" fmla="*/ 2005 h 2005"/>
                  <a:gd name="T8" fmla="*/ 0 w 2850"/>
                  <a:gd name="T9" fmla="*/ 217 h 2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0" h="2005">
                    <a:moveTo>
                      <a:pt x="0" y="217"/>
                    </a:moveTo>
                    <a:lnTo>
                      <a:pt x="161" y="0"/>
                    </a:lnTo>
                    <a:lnTo>
                      <a:pt x="2850" y="2005"/>
                    </a:lnTo>
                    <a:lnTo>
                      <a:pt x="2400" y="2005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40"/>
              <p:cNvSpPr>
                <a:spLocks/>
              </p:cNvSpPr>
              <p:nvPr/>
            </p:nvSpPr>
            <p:spPr bwMode="auto">
              <a:xfrm flipH="1">
                <a:off x="2694009" y="3966413"/>
                <a:ext cx="364143" cy="227284"/>
              </a:xfrm>
              <a:custGeom>
                <a:avLst/>
                <a:gdLst>
                  <a:gd name="T0" fmla="*/ 178 w 189"/>
                  <a:gd name="T1" fmla="*/ 0 h 118"/>
                  <a:gd name="T2" fmla="*/ 0 w 189"/>
                  <a:gd name="T3" fmla="*/ 34 h 118"/>
                  <a:gd name="T4" fmla="*/ 11 w 189"/>
                  <a:gd name="T5" fmla="*/ 103 h 118"/>
                  <a:gd name="T6" fmla="*/ 189 w 189"/>
                  <a:gd name="T7" fmla="*/ 69 h 118"/>
                  <a:gd name="T8" fmla="*/ 178 w 189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18">
                    <a:moveTo>
                      <a:pt x="178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80" y="118"/>
                      <a:pt x="139" y="107"/>
                      <a:pt x="189" y="69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97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41"/>
              <p:cNvSpPr>
                <a:spLocks/>
              </p:cNvSpPr>
              <p:nvPr/>
            </p:nvSpPr>
            <p:spPr bwMode="auto">
              <a:xfrm flipH="1">
                <a:off x="1555145" y="4025881"/>
                <a:ext cx="1731921" cy="2467540"/>
              </a:xfrm>
              <a:custGeom>
                <a:avLst/>
                <a:gdLst>
                  <a:gd name="T0" fmla="*/ 768 w 899"/>
                  <a:gd name="T1" fmla="*/ 916 h 1281"/>
                  <a:gd name="T2" fmla="*/ 838 w 899"/>
                  <a:gd name="T3" fmla="*/ 522 h 1281"/>
                  <a:gd name="T4" fmla="*/ 623 w 899"/>
                  <a:gd name="T5" fmla="*/ 229 h 1281"/>
                  <a:gd name="T6" fmla="*/ 354 w 899"/>
                  <a:gd name="T7" fmla="*/ 31 h 1281"/>
                  <a:gd name="T8" fmla="*/ 270 w 899"/>
                  <a:gd name="T9" fmla="*/ 102 h 1281"/>
                  <a:gd name="T10" fmla="*/ 175 w 899"/>
                  <a:gd name="T11" fmla="*/ 123 h 1281"/>
                  <a:gd name="T12" fmla="*/ 37 w 899"/>
                  <a:gd name="T13" fmla="*/ 225 h 1281"/>
                  <a:gd name="T14" fmla="*/ 72 w 899"/>
                  <a:gd name="T15" fmla="*/ 337 h 1281"/>
                  <a:gd name="T16" fmla="*/ 1 w 899"/>
                  <a:gd name="T17" fmla="*/ 410 h 1281"/>
                  <a:gd name="T18" fmla="*/ 105 w 899"/>
                  <a:gd name="T19" fmla="*/ 535 h 1281"/>
                  <a:gd name="T20" fmla="*/ 36 w 899"/>
                  <a:gd name="T21" fmla="*/ 630 h 1281"/>
                  <a:gd name="T22" fmla="*/ 106 w 899"/>
                  <a:gd name="T23" fmla="*/ 719 h 1281"/>
                  <a:gd name="T24" fmla="*/ 105 w 899"/>
                  <a:gd name="T25" fmla="*/ 831 h 1281"/>
                  <a:gd name="T26" fmla="*/ 768 w 899"/>
                  <a:gd name="T27" fmla="*/ 916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9" h="1281">
                    <a:moveTo>
                      <a:pt x="768" y="916"/>
                    </a:moveTo>
                    <a:cubicBezTo>
                      <a:pt x="836" y="787"/>
                      <a:pt x="899" y="714"/>
                      <a:pt x="838" y="522"/>
                    </a:cubicBezTo>
                    <a:cubicBezTo>
                      <a:pt x="777" y="329"/>
                      <a:pt x="772" y="280"/>
                      <a:pt x="623" y="229"/>
                    </a:cubicBezTo>
                    <a:cubicBezTo>
                      <a:pt x="517" y="194"/>
                      <a:pt x="376" y="94"/>
                      <a:pt x="354" y="31"/>
                    </a:cubicBezTo>
                    <a:cubicBezTo>
                      <a:pt x="343" y="0"/>
                      <a:pt x="262" y="38"/>
                      <a:pt x="270" y="102"/>
                    </a:cubicBezTo>
                    <a:cubicBezTo>
                      <a:pt x="280" y="192"/>
                      <a:pt x="219" y="127"/>
                      <a:pt x="175" y="123"/>
                    </a:cubicBezTo>
                    <a:cubicBezTo>
                      <a:pt x="131" y="118"/>
                      <a:pt x="38" y="154"/>
                      <a:pt x="37" y="225"/>
                    </a:cubicBezTo>
                    <a:cubicBezTo>
                      <a:pt x="35" y="296"/>
                      <a:pt x="72" y="337"/>
                      <a:pt x="72" y="337"/>
                    </a:cubicBezTo>
                    <a:cubicBezTo>
                      <a:pt x="72" y="337"/>
                      <a:pt x="0" y="347"/>
                      <a:pt x="1" y="410"/>
                    </a:cubicBezTo>
                    <a:cubicBezTo>
                      <a:pt x="2" y="473"/>
                      <a:pt x="105" y="535"/>
                      <a:pt x="105" y="535"/>
                    </a:cubicBezTo>
                    <a:cubicBezTo>
                      <a:pt x="105" y="535"/>
                      <a:pt x="31" y="561"/>
                      <a:pt x="36" y="630"/>
                    </a:cubicBezTo>
                    <a:cubicBezTo>
                      <a:pt x="40" y="698"/>
                      <a:pt x="106" y="719"/>
                      <a:pt x="106" y="719"/>
                    </a:cubicBezTo>
                    <a:cubicBezTo>
                      <a:pt x="106" y="719"/>
                      <a:pt x="82" y="761"/>
                      <a:pt x="105" y="831"/>
                    </a:cubicBezTo>
                    <a:cubicBezTo>
                      <a:pt x="129" y="901"/>
                      <a:pt x="576" y="1281"/>
                      <a:pt x="768" y="916"/>
                    </a:cubicBezTo>
                    <a:close/>
                  </a:path>
                </a:pathLst>
              </a:custGeom>
              <a:solidFill>
                <a:srgbClr val="FBC2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42"/>
              <p:cNvSpPr>
                <a:spLocks/>
              </p:cNvSpPr>
              <p:nvPr/>
            </p:nvSpPr>
            <p:spPr bwMode="auto">
              <a:xfrm flipH="1">
                <a:off x="2562852" y="4549694"/>
                <a:ext cx="298158" cy="333187"/>
              </a:xfrm>
              <a:custGeom>
                <a:avLst/>
                <a:gdLst>
                  <a:gd name="T0" fmla="*/ 6 w 155"/>
                  <a:gd name="T1" fmla="*/ 0 h 173"/>
                  <a:gd name="T2" fmla="*/ 0 w 155"/>
                  <a:gd name="T3" fmla="*/ 101 h 173"/>
                  <a:gd name="T4" fmla="*/ 138 w 155"/>
                  <a:gd name="T5" fmla="*/ 164 h 173"/>
                  <a:gd name="T6" fmla="*/ 155 w 155"/>
                  <a:gd name="T7" fmla="*/ 173 h 173"/>
                  <a:gd name="T8" fmla="*/ 122 w 155"/>
                  <a:gd name="T9" fmla="*/ 12 h 173"/>
                  <a:gd name="T10" fmla="*/ 6 w 155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173">
                    <a:moveTo>
                      <a:pt x="6" y="0"/>
                    </a:moveTo>
                    <a:cubicBezTo>
                      <a:pt x="30" y="41"/>
                      <a:pt x="46" y="43"/>
                      <a:pt x="0" y="101"/>
                    </a:cubicBezTo>
                    <a:cubicBezTo>
                      <a:pt x="28" y="124"/>
                      <a:pt x="79" y="155"/>
                      <a:pt x="138" y="164"/>
                    </a:cubicBezTo>
                    <a:cubicBezTo>
                      <a:pt x="143" y="164"/>
                      <a:pt x="150" y="173"/>
                      <a:pt x="155" y="173"/>
                    </a:cubicBezTo>
                    <a:cubicBezTo>
                      <a:pt x="122" y="12"/>
                      <a:pt x="122" y="12"/>
                      <a:pt x="122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43"/>
              <p:cNvSpPr>
                <a:spLocks/>
              </p:cNvSpPr>
              <p:nvPr/>
            </p:nvSpPr>
            <p:spPr bwMode="auto">
              <a:xfrm flipH="1">
                <a:off x="2002381" y="1893158"/>
                <a:ext cx="2165309" cy="2165309"/>
              </a:xfrm>
              <a:custGeom>
                <a:avLst/>
                <a:gdLst>
                  <a:gd name="T0" fmla="*/ 564 w 1124"/>
                  <a:gd name="T1" fmla="*/ 1 h 1124"/>
                  <a:gd name="T2" fmla="*/ 1 w 1124"/>
                  <a:gd name="T3" fmla="*/ 560 h 1124"/>
                  <a:gd name="T4" fmla="*/ 560 w 1124"/>
                  <a:gd name="T5" fmla="*/ 1123 h 1124"/>
                  <a:gd name="T6" fmla="*/ 1123 w 1124"/>
                  <a:gd name="T7" fmla="*/ 564 h 1124"/>
                  <a:gd name="T8" fmla="*/ 564 w 1124"/>
                  <a:gd name="T9" fmla="*/ 1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4" h="1124">
                    <a:moveTo>
                      <a:pt x="564" y="1"/>
                    </a:moveTo>
                    <a:cubicBezTo>
                      <a:pt x="254" y="0"/>
                      <a:pt x="2" y="250"/>
                      <a:pt x="1" y="560"/>
                    </a:cubicBezTo>
                    <a:cubicBezTo>
                      <a:pt x="0" y="869"/>
                      <a:pt x="250" y="1121"/>
                      <a:pt x="560" y="1123"/>
                    </a:cubicBezTo>
                    <a:cubicBezTo>
                      <a:pt x="869" y="1124"/>
                      <a:pt x="1121" y="874"/>
                      <a:pt x="1123" y="564"/>
                    </a:cubicBezTo>
                    <a:cubicBezTo>
                      <a:pt x="1124" y="254"/>
                      <a:pt x="874" y="2"/>
                      <a:pt x="564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44"/>
              <p:cNvSpPr>
                <a:spLocks/>
              </p:cNvSpPr>
              <p:nvPr/>
            </p:nvSpPr>
            <p:spPr bwMode="auto">
              <a:xfrm flipH="1">
                <a:off x="2119689" y="2008836"/>
                <a:ext cx="1932322" cy="1932323"/>
              </a:xfrm>
              <a:custGeom>
                <a:avLst/>
                <a:gdLst>
                  <a:gd name="T0" fmla="*/ 504 w 1003"/>
                  <a:gd name="T1" fmla="*/ 1 h 1003"/>
                  <a:gd name="T2" fmla="*/ 1 w 1003"/>
                  <a:gd name="T3" fmla="*/ 500 h 1003"/>
                  <a:gd name="T4" fmla="*/ 500 w 1003"/>
                  <a:gd name="T5" fmla="*/ 1002 h 1003"/>
                  <a:gd name="T6" fmla="*/ 1002 w 1003"/>
                  <a:gd name="T7" fmla="*/ 504 h 1003"/>
                  <a:gd name="T8" fmla="*/ 504 w 1003"/>
                  <a:gd name="T9" fmla="*/ 1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3" h="1003">
                    <a:moveTo>
                      <a:pt x="504" y="1"/>
                    </a:moveTo>
                    <a:cubicBezTo>
                      <a:pt x="227" y="0"/>
                      <a:pt x="2" y="223"/>
                      <a:pt x="1" y="500"/>
                    </a:cubicBezTo>
                    <a:cubicBezTo>
                      <a:pt x="0" y="776"/>
                      <a:pt x="223" y="1001"/>
                      <a:pt x="500" y="1002"/>
                    </a:cubicBezTo>
                    <a:cubicBezTo>
                      <a:pt x="776" y="1003"/>
                      <a:pt x="1001" y="780"/>
                      <a:pt x="1002" y="504"/>
                    </a:cubicBezTo>
                    <a:cubicBezTo>
                      <a:pt x="1003" y="227"/>
                      <a:pt x="780" y="2"/>
                      <a:pt x="504" y="1"/>
                    </a:cubicBezTo>
                    <a:close/>
                  </a:path>
                </a:pathLst>
              </a:custGeom>
              <a:solidFill>
                <a:srgbClr val="84B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45"/>
              <p:cNvSpPr>
                <a:spLocks/>
              </p:cNvSpPr>
              <p:nvPr/>
            </p:nvSpPr>
            <p:spPr bwMode="auto">
              <a:xfrm flipH="1">
                <a:off x="2171826" y="2521244"/>
                <a:ext cx="1398734" cy="1370222"/>
              </a:xfrm>
              <a:custGeom>
                <a:avLst/>
                <a:gdLst>
                  <a:gd name="T0" fmla="*/ 0 w 726"/>
                  <a:gd name="T1" fmla="*/ 642 h 711"/>
                  <a:gd name="T2" fmla="*/ 244 w 726"/>
                  <a:gd name="T3" fmla="*/ 710 h 711"/>
                  <a:gd name="T4" fmla="*/ 726 w 726"/>
                  <a:gd name="T5" fmla="*/ 231 h 711"/>
                  <a:gd name="T6" fmla="*/ 667 w 726"/>
                  <a:gd name="T7" fmla="*/ 0 h 711"/>
                  <a:gd name="T8" fmla="*/ 696 w 726"/>
                  <a:gd name="T9" fmla="*/ 171 h 711"/>
                  <a:gd name="T10" fmla="*/ 185 w 726"/>
                  <a:gd name="T11" fmla="*/ 678 h 711"/>
                  <a:gd name="T12" fmla="*/ 0 w 726"/>
                  <a:gd name="T13" fmla="*/ 642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" h="711">
                    <a:moveTo>
                      <a:pt x="0" y="642"/>
                    </a:moveTo>
                    <a:cubicBezTo>
                      <a:pt x="72" y="685"/>
                      <a:pt x="155" y="709"/>
                      <a:pt x="244" y="710"/>
                    </a:cubicBezTo>
                    <a:cubicBezTo>
                      <a:pt x="509" y="711"/>
                      <a:pt x="725" y="497"/>
                      <a:pt x="726" y="231"/>
                    </a:cubicBezTo>
                    <a:cubicBezTo>
                      <a:pt x="726" y="147"/>
                      <a:pt x="705" y="69"/>
                      <a:pt x="667" y="0"/>
                    </a:cubicBezTo>
                    <a:cubicBezTo>
                      <a:pt x="686" y="53"/>
                      <a:pt x="696" y="111"/>
                      <a:pt x="696" y="171"/>
                    </a:cubicBezTo>
                    <a:cubicBezTo>
                      <a:pt x="695" y="452"/>
                      <a:pt x="466" y="679"/>
                      <a:pt x="185" y="678"/>
                    </a:cubicBezTo>
                    <a:cubicBezTo>
                      <a:pt x="120" y="677"/>
                      <a:pt x="58" y="665"/>
                      <a:pt x="0" y="642"/>
                    </a:cubicBezTo>
                    <a:close/>
                  </a:path>
                </a:pathLst>
              </a:custGeom>
              <a:solidFill>
                <a:srgbClr val="9EC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46"/>
              <p:cNvSpPr>
                <a:spLocks/>
              </p:cNvSpPr>
              <p:nvPr/>
            </p:nvSpPr>
            <p:spPr bwMode="auto">
              <a:xfrm flipH="1">
                <a:off x="2597067" y="3931383"/>
                <a:ext cx="416280" cy="932761"/>
              </a:xfrm>
              <a:custGeom>
                <a:avLst/>
                <a:gdLst>
                  <a:gd name="T0" fmla="*/ 122 w 216"/>
                  <a:gd name="T1" fmla="*/ 0 h 484"/>
                  <a:gd name="T2" fmla="*/ 0 w 216"/>
                  <a:gd name="T3" fmla="*/ 24 h 484"/>
                  <a:gd name="T4" fmla="*/ 29 w 216"/>
                  <a:gd name="T5" fmla="*/ 173 h 484"/>
                  <a:gd name="T6" fmla="*/ 63 w 216"/>
                  <a:gd name="T7" fmla="*/ 421 h 484"/>
                  <a:gd name="T8" fmla="*/ 216 w 216"/>
                  <a:gd name="T9" fmla="*/ 484 h 484"/>
                  <a:gd name="T10" fmla="*/ 178 w 216"/>
                  <a:gd name="T11" fmla="*/ 290 h 484"/>
                  <a:gd name="T12" fmla="*/ 142 w 216"/>
                  <a:gd name="T13" fmla="*/ 101 h 484"/>
                  <a:gd name="T14" fmla="*/ 122 w 216"/>
                  <a:gd name="T1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484">
                    <a:moveTo>
                      <a:pt x="122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9" y="173"/>
                      <a:pt x="29" y="173"/>
                      <a:pt x="29" y="173"/>
                    </a:cubicBezTo>
                    <a:cubicBezTo>
                      <a:pt x="27" y="295"/>
                      <a:pt x="141" y="321"/>
                      <a:pt x="63" y="421"/>
                    </a:cubicBezTo>
                    <a:cubicBezTo>
                      <a:pt x="94" y="445"/>
                      <a:pt x="150" y="480"/>
                      <a:pt x="216" y="484"/>
                    </a:cubicBezTo>
                    <a:cubicBezTo>
                      <a:pt x="203" y="420"/>
                      <a:pt x="191" y="355"/>
                      <a:pt x="178" y="290"/>
                    </a:cubicBezTo>
                    <a:cubicBezTo>
                      <a:pt x="141" y="234"/>
                      <a:pt x="124" y="174"/>
                      <a:pt x="142" y="101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47"/>
              <p:cNvSpPr>
                <a:spLocks/>
              </p:cNvSpPr>
              <p:nvPr/>
            </p:nvSpPr>
            <p:spPr bwMode="auto">
              <a:xfrm flipH="1">
                <a:off x="1844341" y="4316707"/>
                <a:ext cx="1269207" cy="2043928"/>
              </a:xfrm>
              <a:custGeom>
                <a:avLst/>
                <a:gdLst>
                  <a:gd name="T0" fmla="*/ 12 w 659"/>
                  <a:gd name="T1" fmla="*/ 382 h 1061"/>
                  <a:gd name="T2" fmla="*/ 15 w 659"/>
                  <a:gd name="T3" fmla="*/ 384 h 1061"/>
                  <a:gd name="T4" fmla="*/ 15 w 659"/>
                  <a:gd name="T5" fmla="*/ 384 h 1061"/>
                  <a:gd name="T6" fmla="*/ 84 w 659"/>
                  <a:gd name="T7" fmla="*/ 421 h 1061"/>
                  <a:gd name="T8" fmla="*/ 243 w 659"/>
                  <a:gd name="T9" fmla="*/ 453 h 1061"/>
                  <a:gd name="T10" fmla="*/ 369 w 659"/>
                  <a:gd name="T11" fmla="*/ 438 h 1061"/>
                  <a:gd name="T12" fmla="*/ 415 w 659"/>
                  <a:gd name="T13" fmla="*/ 492 h 1061"/>
                  <a:gd name="T14" fmla="*/ 392 w 659"/>
                  <a:gd name="T15" fmla="*/ 559 h 1061"/>
                  <a:gd name="T16" fmla="*/ 161 w 659"/>
                  <a:gd name="T17" fmla="*/ 582 h 1061"/>
                  <a:gd name="T18" fmla="*/ 16 w 659"/>
                  <a:gd name="T19" fmla="*/ 568 h 1061"/>
                  <a:gd name="T20" fmla="*/ 163 w 659"/>
                  <a:gd name="T21" fmla="*/ 589 h 1061"/>
                  <a:gd name="T22" fmla="*/ 360 w 659"/>
                  <a:gd name="T23" fmla="*/ 585 h 1061"/>
                  <a:gd name="T24" fmla="*/ 379 w 659"/>
                  <a:gd name="T25" fmla="*/ 635 h 1061"/>
                  <a:gd name="T26" fmla="*/ 320 w 659"/>
                  <a:gd name="T27" fmla="*/ 699 h 1061"/>
                  <a:gd name="T28" fmla="*/ 58 w 659"/>
                  <a:gd name="T29" fmla="*/ 725 h 1061"/>
                  <a:gd name="T30" fmla="*/ 48 w 659"/>
                  <a:gd name="T31" fmla="*/ 725 h 1061"/>
                  <a:gd name="T32" fmla="*/ 659 w 659"/>
                  <a:gd name="T33" fmla="*/ 798 h 1061"/>
                  <a:gd name="T34" fmla="*/ 376 w 659"/>
                  <a:gd name="T35" fmla="*/ 877 h 1061"/>
                  <a:gd name="T36" fmla="*/ 280 w 659"/>
                  <a:gd name="T37" fmla="*/ 770 h 1061"/>
                  <a:gd name="T38" fmla="*/ 387 w 659"/>
                  <a:gd name="T39" fmla="*/ 634 h 1061"/>
                  <a:gd name="T40" fmla="*/ 381 w 659"/>
                  <a:gd name="T41" fmla="*/ 577 h 1061"/>
                  <a:gd name="T42" fmla="*/ 444 w 659"/>
                  <a:gd name="T43" fmla="*/ 705 h 1061"/>
                  <a:gd name="T44" fmla="*/ 461 w 659"/>
                  <a:gd name="T45" fmla="*/ 694 h 1061"/>
                  <a:gd name="T46" fmla="*/ 425 w 659"/>
                  <a:gd name="T47" fmla="*/ 494 h 1061"/>
                  <a:gd name="T48" fmla="*/ 372 w 659"/>
                  <a:gd name="T49" fmla="*/ 411 h 1061"/>
                  <a:gd name="T50" fmla="*/ 359 w 659"/>
                  <a:gd name="T51" fmla="*/ 328 h 1061"/>
                  <a:gd name="T52" fmla="*/ 387 w 659"/>
                  <a:gd name="T53" fmla="*/ 263 h 1061"/>
                  <a:gd name="T54" fmla="*/ 567 w 659"/>
                  <a:gd name="T55" fmla="*/ 294 h 1061"/>
                  <a:gd name="T56" fmla="*/ 338 w 659"/>
                  <a:gd name="T57" fmla="*/ 109 h 1061"/>
                  <a:gd name="T58" fmla="*/ 191 w 659"/>
                  <a:gd name="T59" fmla="*/ 0 h 1061"/>
                  <a:gd name="T60" fmla="*/ 285 w 659"/>
                  <a:gd name="T61" fmla="*/ 192 h 1061"/>
                  <a:gd name="T62" fmla="*/ 318 w 659"/>
                  <a:gd name="T63" fmla="*/ 275 h 1061"/>
                  <a:gd name="T64" fmla="*/ 278 w 659"/>
                  <a:gd name="T65" fmla="*/ 287 h 1061"/>
                  <a:gd name="T66" fmla="*/ 294 w 659"/>
                  <a:gd name="T67" fmla="*/ 307 h 1061"/>
                  <a:gd name="T68" fmla="*/ 347 w 659"/>
                  <a:gd name="T69" fmla="*/ 331 h 1061"/>
                  <a:gd name="T70" fmla="*/ 358 w 659"/>
                  <a:gd name="T71" fmla="*/ 412 h 1061"/>
                  <a:gd name="T72" fmla="*/ 248 w 659"/>
                  <a:gd name="T73" fmla="*/ 441 h 1061"/>
                  <a:gd name="T74" fmla="*/ 91 w 659"/>
                  <a:gd name="T75" fmla="*/ 411 h 1061"/>
                  <a:gd name="T76" fmla="*/ 12 w 659"/>
                  <a:gd name="T77" fmla="*/ 382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59" h="1061">
                    <a:moveTo>
                      <a:pt x="12" y="382"/>
                    </a:moveTo>
                    <a:cubicBezTo>
                      <a:pt x="14" y="383"/>
                      <a:pt x="15" y="384"/>
                      <a:pt x="15" y="384"/>
                    </a:cubicBezTo>
                    <a:cubicBezTo>
                      <a:pt x="15" y="384"/>
                      <a:pt x="15" y="384"/>
                      <a:pt x="15" y="384"/>
                    </a:cubicBezTo>
                    <a:cubicBezTo>
                      <a:pt x="25" y="391"/>
                      <a:pt x="39" y="400"/>
                      <a:pt x="84" y="421"/>
                    </a:cubicBezTo>
                    <a:cubicBezTo>
                      <a:pt x="132" y="444"/>
                      <a:pt x="194" y="451"/>
                      <a:pt x="243" y="453"/>
                    </a:cubicBezTo>
                    <a:cubicBezTo>
                      <a:pt x="291" y="455"/>
                      <a:pt x="343" y="431"/>
                      <a:pt x="369" y="438"/>
                    </a:cubicBezTo>
                    <a:cubicBezTo>
                      <a:pt x="394" y="445"/>
                      <a:pt x="408" y="465"/>
                      <a:pt x="415" y="492"/>
                    </a:cubicBezTo>
                    <a:cubicBezTo>
                      <a:pt x="422" y="518"/>
                      <a:pt x="412" y="543"/>
                      <a:pt x="392" y="559"/>
                    </a:cubicBezTo>
                    <a:cubicBezTo>
                      <a:pt x="372" y="575"/>
                      <a:pt x="222" y="584"/>
                      <a:pt x="161" y="582"/>
                    </a:cubicBezTo>
                    <a:cubicBezTo>
                      <a:pt x="101" y="580"/>
                      <a:pt x="0" y="557"/>
                      <a:pt x="16" y="568"/>
                    </a:cubicBezTo>
                    <a:cubicBezTo>
                      <a:pt x="31" y="578"/>
                      <a:pt x="100" y="586"/>
                      <a:pt x="163" y="589"/>
                    </a:cubicBezTo>
                    <a:cubicBezTo>
                      <a:pt x="226" y="593"/>
                      <a:pt x="346" y="576"/>
                      <a:pt x="360" y="585"/>
                    </a:cubicBezTo>
                    <a:cubicBezTo>
                      <a:pt x="374" y="594"/>
                      <a:pt x="380" y="608"/>
                      <a:pt x="379" y="635"/>
                    </a:cubicBezTo>
                    <a:cubicBezTo>
                      <a:pt x="378" y="663"/>
                      <a:pt x="358" y="684"/>
                      <a:pt x="320" y="699"/>
                    </a:cubicBezTo>
                    <a:cubicBezTo>
                      <a:pt x="281" y="715"/>
                      <a:pt x="124" y="731"/>
                      <a:pt x="58" y="725"/>
                    </a:cubicBezTo>
                    <a:cubicBezTo>
                      <a:pt x="55" y="725"/>
                      <a:pt x="52" y="725"/>
                      <a:pt x="48" y="725"/>
                    </a:cubicBezTo>
                    <a:cubicBezTo>
                      <a:pt x="155" y="838"/>
                      <a:pt x="486" y="1061"/>
                      <a:pt x="659" y="798"/>
                    </a:cubicBezTo>
                    <a:cubicBezTo>
                      <a:pt x="583" y="877"/>
                      <a:pt x="470" y="896"/>
                      <a:pt x="376" y="877"/>
                    </a:cubicBezTo>
                    <a:cubicBezTo>
                      <a:pt x="312" y="865"/>
                      <a:pt x="222" y="807"/>
                      <a:pt x="280" y="770"/>
                    </a:cubicBezTo>
                    <a:cubicBezTo>
                      <a:pt x="337" y="732"/>
                      <a:pt x="383" y="683"/>
                      <a:pt x="387" y="634"/>
                    </a:cubicBezTo>
                    <a:cubicBezTo>
                      <a:pt x="391" y="586"/>
                      <a:pt x="358" y="578"/>
                      <a:pt x="381" y="577"/>
                    </a:cubicBezTo>
                    <a:cubicBezTo>
                      <a:pt x="403" y="575"/>
                      <a:pt x="418" y="649"/>
                      <a:pt x="444" y="705"/>
                    </a:cubicBezTo>
                    <a:cubicBezTo>
                      <a:pt x="470" y="760"/>
                      <a:pt x="499" y="758"/>
                      <a:pt x="461" y="694"/>
                    </a:cubicBezTo>
                    <a:cubicBezTo>
                      <a:pt x="424" y="630"/>
                      <a:pt x="432" y="553"/>
                      <a:pt x="425" y="494"/>
                    </a:cubicBezTo>
                    <a:cubicBezTo>
                      <a:pt x="417" y="435"/>
                      <a:pt x="363" y="425"/>
                      <a:pt x="372" y="411"/>
                    </a:cubicBezTo>
                    <a:cubicBezTo>
                      <a:pt x="380" y="398"/>
                      <a:pt x="386" y="358"/>
                      <a:pt x="359" y="328"/>
                    </a:cubicBezTo>
                    <a:cubicBezTo>
                      <a:pt x="333" y="298"/>
                      <a:pt x="349" y="248"/>
                      <a:pt x="387" y="263"/>
                    </a:cubicBezTo>
                    <a:cubicBezTo>
                      <a:pt x="425" y="279"/>
                      <a:pt x="535" y="303"/>
                      <a:pt x="567" y="294"/>
                    </a:cubicBezTo>
                    <a:cubicBezTo>
                      <a:pt x="369" y="261"/>
                      <a:pt x="379" y="117"/>
                      <a:pt x="338" y="109"/>
                    </a:cubicBezTo>
                    <a:cubicBezTo>
                      <a:pt x="296" y="102"/>
                      <a:pt x="215" y="53"/>
                      <a:pt x="191" y="0"/>
                    </a:cubicBezTo>
                    <a:cubicBezTo>
                      <a:pt x="218" y="98"/>
                      <a:pt x="256" y="161"/>
                      <a:pt x="285" y="192"/>
                    </a:cubicBezTo>
                    <a:cubicBezTo>
                      <a:pt x="315" y="223"/>
                      <a:pt x="321" y="241"/>
                      <a:pt x="318" y="275"/>
                    </a:cubicBezTo>
                    <a:cubicBezTo>
                      <a:pt x="314" y="310"/>
                      <a:pt x="301" y="301"/>
                      <a:pt x="278" y="287"/>
                    </a:cubicBezTo>
                    <a:cubicBezTo>
                      <a:pt x="256" y="273"/>
                      <a:pt x="273" y="293"/>
                      <a:pt x="294" y="307"/>
                    </a:cubicBezTo>
                    <a:cubicBezTo>
                      <a:pt x="314" y="320"/>
                      <a:pt x="328" y="311"/>
                      <a:pt x="347" y="331"/>
                    </a:cubicBezTo>
                    <a:cubicBezTo>
                      <a:pt x="366" y="352"/>
                      <a:pt x="370" y="376"/>
                      <a:pt x="358" y="412"/>
                    </a:cubicBezTo>
                    <a:cubicBezTo>
                      <a:pt x="347" y="447"/>
                      <a:pt x="300" y="437"/>
                      <a:pt x="248" y="441"/>
                    </a:cubicBezTo>
                    <a:cubicBezTo>
                      <a:pt x="196" y="445"/>
                      <a:pt x="134" y="430"/>
                      <a:pt x="91" y="411"/>
                    </a:cubicBezTo>
                    <a:cubicBezTo>
                      <a:pt x="49" y="392"/>
                      <a:pt x="6" y="377"/>
                      <a:pt x="12" y="382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48"/>
              <p:cNvSpPr>
                <a:spLocks/>
              </p:cNvSpPr>
              <p:nvPr/>
            </p:nvSpPr>
            <p:spPr bwMode="auto">
              <a:xfrm flipH="1">
                <a:off x="2543301" y="4072316"/>
                <a:ext cx="79020" cy="117308"/>
              </a:xfrm>
              <a:custGeom>
                <a:avLst/>
                <a:gdLst>
                  <a:gd name="T0" fmla="*/ 41 w 41"/>
                  <a:gd name="T1" fmla="*/ 55 h 61"/>
                  <a:gd name="T2" fmla="*/ 9 w 41"/>
                  <a:gd name="T3" fmla="*/ 7 h 61"/>
                  <a:gd name="T4" fmla="*/ 5 w 41"/>
                  <a:gd name="T5" fmla="*/ 0 h 61"/>
                  <a:gd name="T6" fmla="*/ 18 w 41"/>
                  <a:gd name="T7" fmla="*/ 53 h 61"/>
                  <a:gd name="T8" fmla="*/ 41 w 41"/>
                  <a:gd name="T9" fmla="*/ 5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41" y="55"/>
                    </a:moveTo>
                    <a:cubicBezTo>
                      <a:pt x="25" y="38"/>
                      <a:pt x="14" y="21"/>
                      <a:pt x="9" y="7"/>
                    </a:cubicBezTo>
                    <a:cubicBezTo>
                      <a:pt x="8" y="4"/>
                      <a:pt x="6" y="2"/>
                      <a:pt x="5" y="0"/>
                    </a:cubicBezTo>
                    <a:cubicBezTo>
                      <a:pt x="0" y="17"/>
                      <a:pt x="7" y="39"/>
                      <a:pt x="18" y="53"/>
                    </a:cubicBezTo>
                    <a:cubicBezTo>
                      <a:pt x="24" y="61"/>
                      <a:pt x="32" y="60"/>
                      <a:pt x="41" y="55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49"/>
              <p:cNvSpPr>
                <a:spLocks/>
              </p:cNvSpPr>
              <p:nvPr/>
            </p:nvSpPr>
            <p:spPr bwMode="auto">
              <a:xfrm flipH="1">
                <a:off x="2891966" y="4661299"/>
                <a:ext cx="283494" cy="221582"/>
              </a:xfrm>
              <a:custGeom>
                <a:avLst/>
                <a:gdLst>
                  <a:gd name="T0" fmla="*/ 9 w 147"/>
                  <a:gd name="T1" fmla="*/ 0 h 115"/>
                  <a:gd name="T2" fmla="*/ 14 w 147"/>
                  <a:gd name="T3" fmla="*/ 7 h 115"/>
                  <a:gd name="T4" fmla="*/ 0 w 147"/>
                  <a:gd name="T5" fmla="*/ 10 h 115"/>
                  <a:gd name="T6" fmla="*/ 99 w 147"/>
                  <a:gd name="T7" fmla="*/ 94 h 115"/>
                  <a:gd name="T8" fmla="*/ 147 w 147"/>
                  <a:gd name="T9" fmla="*/ 44 h 115"/>
                  <a:gd name="T10" fmla="*/ 108 w 147"/>
                  <a:gd name="T11" fmla="*/ 51 h 115"/>
                  <a:gd name="T12" fmla="*/ 14 w 147"/>
                  <a:gd name="T13" fmla="*/ 3 h 115"/>
                  <a:gd name="T14" fmla="*/ 9 w 147"/>
                  <a:gd name="T1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115">
                    <a:moveTo>
                      <a:pt x="9" y="0"/>
                    </a:moveTo>
                    <a:cubicBezTo>
                      <a:pt x="12" y="5"/>
                      <a:pt x="14" y="7"/>
                      <a:pt x="14" y="7"/>
                    </a:cubicBezTo>
                    <a:cubicBezTo>
                      <a:pt x="14" y="7"/>
                      <a:pt x="8" y="8"/>
                      <a:pt x="0" y="10"/>
                    </a:cubicBezTo>
                    <a:cubicBezTo>
                      <a:pt x="28" y="35"/>
                      <a:pt x="69" y="75"/>
                      <a:pt x="99" y="94"/>
                    </a:cubicBezTo>
                    <a:cubicBezTo>
                      <a:pt x="131" y="115"/>
                      <a:pt x="147" y="53"/>
                      <a:pt x="147" y="44"/>
                    </a:cubicBezTo>
                    <a:cubicBezTo>
                      <a:pt x="147" y="35"/>
                      <a:pt x="136" y="49"/>
                      <a:pt x="108" y="51"/>
                    </a:cubicBezTo>
                    <a:cubicBezTo>
                      <a:pt x="80" y="54"/>
                      <a:pt x="35" y="21"/>
                      <a:pt x="14" y="3"/>
                    </a:cubicBezTo>
                    <a:cubicBezTo>
                      <a:pt x="12" y="2"/>
                      <a:pt x="11" y="1"/>
                      <a:pt x="9" y="0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50"/>
              <p:cNvSpPr>
                <a:spLocks/>
              </p:cNvSpPr>
              <p:nvPr/>
            </p:nvSpPr>
            <p:spPr bwMode="auto">
              <a:xfrm flipH="1">
                <a:off x="2389334" y="5441723"/>
                <a:ext cx="162113" cy="171889"/>
              </a:xfrm>
              <a:custGeom>
                <a:avLst/>
                <a:gdLst>
                  <a:gd name="T0" fmla="*/ 5 w 84"/>
                  <a:gd name="T1" fmla="*/ 20 h 89"/>
                  <a:gd name="T2" fmla="*/ 5 w 84"/>
                  <a:gd name="T3" fmla="*/ 75 h 89"/>
                  <a:gd name="T4" fmla="*/ 68 w 84"/>
                  <a:gd name="T5" fmla="*/ 76 h 89"/>
                  <a:gd name="T6" fmla="*/ 60 w 84"/>
                  <a:gd name="T7" fmla="*/ 5 h 89"/>
                  <a:gd name="T8" fmla="*/ 5 w 84"/>
                  <a:gd name="T9" fmla="*/ 2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9">
                    <a:moveTo>
                      <a:pt x="5" y="20"/>
                    </a:moveTo>
                    <a:cubicBezTo>
                      <a:pt x="2" y="26"/>
                      <a:pt x="0" y="66"/>
                      <a:pt x="5" y="75"/>
                    </a:cubicBezTo>
                    <a:cubicBezTo>
                      <a:pt x="10" y="83"/>
                      <a:pt x="57" y="89"/>
                      <a:pt x="68" y="76"/>
                    </a:cubicBezTo>
                    <a:cubicBezTo>
                      <a:pt x="79" y="64"/>
                      <a:pt x="84" y="11"/>
                      <a:pt x="60" y="5"/>
                    </a:cubicBezTo>
                    <a:cubicBezTo>
                      <a:pt x="42" y="0"/>
                      <a:pt x="9" y="14"/>
                      <a:pt x="5" y="20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51"/>
              <p:cNvSpPr>
                <a:spLocks/>
              </p:cNvSpPr>
              <p:nvPr/>
            </p:nvSpPr>
            <p:spPr bwMode="auto">
              <a:xfrm flipH="1">
                <a:off x="2867527" y="4511406"/>
                <a:ext cx="236245" cy="248465"/>
              </a:xfrm>
              <a:custGeom>
                <a:avLst/>
                <a:gdLst>
                  <a:gd name="T0" fmla="*/ 25 w 123"/>
                  <a:gd name="T1" fmla="*/ 24 h 129"/>
                  <a:gd name="T2" fmla="*/ 49 w 123"/>
                  <a:gd name="T3" fmla="*/ 110 h 129"/>
                  <a:gd name="T4" fmla="*/ 100 w 123"/>
                  <a:gd name="T5" fmla="*/ 40 h 129"/>
                  <a:gd name="T6" fmla="*/ 25 w 123"/>
                  <a:gd name="T7" fmla="*/ 2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29">
                    <a:moveTo>
                      <a:pt x="25" y="24"/>
                    </a:moveTo>
                    <a:cubicBezTo>
                      <a:pt x="0" y="57"/>
                      <a:pt x="37" y="100"/>
                      <a:pt x="49" y="110"/>
                    </a:cubicBezTo>
                    <a:cubicBezTo>
                      <a:pt x="69" y="129"/>
                      <a:pt x="123" y="58"/>
                      <a:pt x="100" y="40"/>
                    </a:cubicBezTo>
                    <a:cubicBezTo>
                      <a:pt x="82" y="25"/>
                      <a:pt x="43" y="0"/>
                      <a:pt x="25" y="24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52"/>
              <p:cNvSpPr>
                <a:spLocks/>
              </p:cNvSpPr>
              <p:nvPr/>
            </p:nvSpPr>
            <p:spPr bwMode="auto">
              <a:xfrm flipH="1">
                <a:off x="2408886" y="4943164"/>
                <a:ext cx="217508" cy="207733"/>
              </a:xfrm>
              <a:custGeom>
                <a:avLst/>
                <a:gdLst>
                  <a:gd name="T0" fmla="*/ 16 w 113"/>
                  <a:gd name="T1" fmla="*/ 90 h 108"/>
                  <a:gd name="T2" fmla="*/ 83 w 113"/>
                  <a:gd name="T3" fmla="*/ 104 h 108"/>
                  <a:gd name="T4" fmla="*/ 82 w 113"/>
                  <a:gd name="T5" fmla="*/ 8 h 108"/>
                  <a:gd name="T6" fmla="*/ 16 w 113"/>
                  <a:gd name="T7" fmla="*/ 24 h 108"/>
                  <a:gd name="T8" fmla="*/ 16 w 113"/>
                  <a:gd name="T9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08">
                    <a:moveTo>
                      <a:pt x="16" y="90"/>
                    </a:moveTo>
                    <a:cubicBezTo>
                      <a:pt x="35" y="103"/>
                      <a:pt x="67" y="108"/>
                      <a:pt x="83" y="104"/>
                    </a:cubicBezTo>
                    <a:cubicBezTo>
                      <a:pt x="106" y="97"/>
                      <a:pt x="113" y="22"/>
                      <a:pt x="82" y="8"/>
                    </a:cubicBezTo>
                    <a:cubicBezTo>
                      <a:pt x="64" y="0"/>
                      <a:pt x="32" y="8"/>
                      <a:pt x="16" y="24"/>
                    </a:cubicBezTo>
                    <a:cubicBezTo>
                      <a:pt x="0" y="40"/>
                      <a:pt x="1" y="79"/>
                      <a:pt x="16" y="90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53"/>
              <p:cNvSpPr>
                <a:spLocks/>
              </p:cNvSpPr>
              <p:nvPr/>
            </p:nvSpPr>
            <p:spPr bwMode="auto">
              <a:xfrm flipH="1">
                <a:off x="2302983" y="5177780"/>
                <a:ext cx="197957" cy="219952"/>
              </a:xfrm>
              <a:custGeom>
                <a:avLst/>
                <a:gdLst>
                  <a:gd name="T0" fmla="*/ 7 w 103"/>
                  <a:gd name="T1" fmla="*/ 25 h 114"/>
                  <a:gd name="T2" fmla="*/ 65 w 103"/>
                  <a:gd name="T3" fmla="*/ 6 h 114"/>
                  <a:gd name="T4" fmla="*/ 75 w 103"/>
                  <a:gd name="T5" fmla="*/ 94 h 114"/>
                  <a:gd name="T6" fmla="*/ 11 w 103"/>
                  <a:gd name="T7" fmla="*/ 97 h 114"/>
                  <a:gd name="T8" fmla="*/ 7 w 103"/>
                  <a:gd name="T9" fmla="*/ 2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14">
                    <a:moveTo>
                      <a:pt x="7" y="25"/>
                    </a:moveTo>
                    <a:cubicBezTo>
                      <a:pt x="14" y="16"/>
                      <a:pt x="47" y="0"/>
                      <a:pt x="65" y="6"/>
                    </a:cubicBezTo>
                    <a:cubicBezTo>
                      <a:pt x="83" y="12"/>
                      <a:pt x="103" y="74"/>
                      <a:pt x="75" y="94"/>
                    </a:cubicBezTo>
                    <a:cubicBezTo>
                      <a:pt x="47" y="114"/>
                      <a:pt x="18" y="112"/>
                      <a:pt x="11" y="97"/>
                    </a:cubicBezTo>
                    <a:cubicBezTo>
                      <a:pt x="4" y="82"/>
                      <a:pt x="0" y="34"/>
                      <a:pt x="7" y="25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54"/>
              <p:cNvSpPr>
                <a:spLocks/>
              </p:cNvSpPr>
              <p:nvPr/>
            </p:nvSpPr>
            <p:spPr bwMode="auto">
              <a:xfrm flipH="1">
                <a:off x="1531520" y="5180224"/>
                <a:ext cx="441534" cy="604462"/>
              </a:xfrm>
              <a:custGeom>
                <a:avLst/>
                <a:gdLst>
                  <a:gd name="T0" fmla="*/ 175 w 229"/>
                  <a:gd name="T1" fmla="*/ 0 h 314"/>
                  <a:gd name="T2" fmla="*/ 0 w 229"/>
                  <a:gd name="T3" fmla="*/ 274 h 314"/>
                  <a:gd name="T4" fmla="*/ 175 w 229"/>
                  <a:gd name="T5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" h="314">
                    <a:moveTo>
                      <a:pt x="175" y="0"/>
                    </a:moveTo>
                    <a:cubicBezTo>
                      <a:pt x="229" y="107"/>
                      <a:pt x="93" y="314"/>
                      <a:pt x="0" y="274"/>
                    </a:cubicBezTo>
                    <a:cubicBezTo>
                      <a:pt x="98" y="224"/>
                      <a:pt x="178" y="113"/>
                      <a:pt x="175" y="0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55"/>
              <p:cNvSpPr>
                <a:spLocks/>
              </p:cNvSpPr>
              <p:nvPr/>
            </p:nvSpPr>
            <p:spPr bwMode="auto">
              <a:xfrm flipH="1">
                <a:off x="1629" y="5397733"/>
                <a:ext cx="2006454" cy="1463905"/>
              </a:xfrm>
              <a:custGeom>
                <a:avLst/>
                <a:gdLst>
                  <a:gd name="T0" fmla="*/ 0 w 2463"/>
                  <a:gd name="T1" fmla="*/ 1102 h 1797"/>
                  <a:gd name="T2" fmla="*/ 821 w 2463"/>
                  <a:gd name="T3" fmla="*/ 0 h 1797"/>
                  <a:gd name="T4" fmla="*/ 2463 w 2463"/>
                  <a:gd name="T5" fmla="*/ 1227 h 1797"/>
                  <a:gd name="T6" fmla="*/ 2463 w 2463"/>
                  <a:gd name="T7" fmla="*/ 1797 h 1797"/>
                  <a:gd name="T8" fmla="*/ 935 w 2463"/>
                  <a:gd name="T9" fmla="*/ 1797 h 1797"/>
                  <a:gd name="T10" fmla="*/ 0 w 2463"/>
                  <a:gd name="T11" fmla="*/ 1102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3" h="1797">
                    <a:moveTo>
                      <a:pt x="0" y="1102"/>
                    </a:moveTo>
                    <a:lnTo>
                      <a:pt x="821" y="0"/>
                    </a:lnTo>
                    <a:lnTo>
                      <a:pt x="2463" y="1227"/>
                    </a:lnTo>
                    <a:lnTo>
                      <a:pt x="2463" y="1797"/>
                    </a:lnTo>
                    <a:lnTo>
                      <a:pt x="935" y="1797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2651996" y="2726735"/>
              <a:ext cx="866078" cy="523813"/>
              <a:chOff x="2039938" y="3003550"/>
              <a:chExt cx="461963" cy="279400"/>
            </a:xfrm>
            <a:solidFill>
              <a:schemeClr val="bg1"/>
            </a:solidFill>
          </p:grpSpPr>
          <p:sp>
            <p:nvSpPr>
              <p:cNvPr id="187" name="Freeform 29"/>
              <p:cNvSpPr>
                <a:spLocks noEditPoints="1"/>
              </p:cNvSpPr>
              <p:nvPr/>
            </p:nvSpPr>
            <p:spPr bwMode="auto">
              <a:xfrm>
                <a:off x="2039938" y="3003550"/>
                <a:ext cx="461963" cy="279400"/>
              </a:xfrm>
              <a:custGeom>
                <a:avLst/>
                <a:gdLst>
                  <a:gd name="T0" fmla="*/ 602 w 602"/>
                  <a:gd name="T1" fmla="*/ 21 h 364"/>
                  <a:gd name="T2" fmla="*/ 602 w 602"/>
                  <a:gd name="T3" fmla="*/ 343 h 364"/>
                  <a:gd name="T4" fmla="*/ 581 w 602"/>
                  <a:gd name="T5" fmla="*/ 364 h 364"/>
                  <a:gd name="T6" fmla="*/ 21 w 602"/>
                  <a:gd name="T7" fmla="*/ 364 h 364"/>
                  <a:gd name="T8" fmla="*/ 0 w 602"/>
                  <a:gd name="T9" fmla="*/ 343 h 364"/>
                  <a:gd name="T10" fmla="*/ 0 w 602"/>
                  <a:gd name="T11" fmla="*/ 21 h 364"/>
                  <a:gd name="T12" fmla="*/ 21 w 602"/>
                  <a:gd name="T13" fmla="*/ 0 h 364"/>
                  <a:gd name="T14" fmla="*/ 581 w 602"/>
                  <a:gd name="T15" fmla="*/ 0 h 364"/>
                  <a:gd name="T16" fmla="*/ 602 w 602"/>
                  <a:gd name="T17" fmla="*/ 21 h 364"/>
                  <a:gd name="T18" fmla="*/ 559 w 602"/>
                  <a:gd name="T19" fmla="*/ 43 h 364"/>
                  <a:gd name="T20" fmla="*/ 43 w 602"/>
                  <a:gd name="T21" fmla="*/ 43 h 364"/>
                  <a:gd name="T22" fmla="*/ 43 w 602"/>
                  <a:gd name="T23" fmla="*/ 321 h 364"/>
                  <a:gd name="T24" fmla="*/ 559 w 602"/>
                  <a:gd name="T25" fmla="*/ 321 h 364"/>
                  <a:gd name="T26" fmla="*/ 559 w 602"/>
                  <a:gd name="T27" fmla="*/ 4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2" h="364">
                    <a:moveTo>
                      <a:pt x="602" y="21"/>
                    </a:moveTo>
                    <a:cubicBezTo>
                      <a:pt x="602" y="343"/>
                      <a:pt x="602" y="343"/>
                      <a:pt x="602" y="343"/>
                    </a:cubicBezTo>
                    <a:cubicBezTo>
                      <a:pt x="602" y="355"/>
                      <a:pt x="592" y="364"/>
                      <a:pt x="581" y="364"/>
                    </a:cubicBezTo>
                    <a:cubicBezTo>
                      <a:pt x="21" y="364"/>
                      <a:pt x="21" y="364"/>
                      <a:pt x="21" y="364"/>
                    </a:cubicBezTo>
                    <a:cubicBezTo>
                      <a:pt x="10" y="364"/>
                      <a:pt x="0" y="355"/>
                      <a:pt x="0" y="34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581" y="0"/>
                      <a:pt x="581" y="0"/>
                      <a:pt x="581" y="0"/>
                    </a:cubicBezTo>
                    <a:cubicBezTo>
                      <a:pt x="592" y="0"/>
                      <a:pt x="602" y="9"/>
                      <a:pt x="602" y="21"/>
                    </a:cubicBezTo>
                    <a:close/>
                    <a:moveTo>
                      <a:pt x="559" y="43"/>
                    </a:move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321"/>
                      <a:pt x="43" y="321"/>
                      <a:pt x="43" y="321"/>
                    </a:cubicBezTo>
                    <a:cubicBezTo>
                      <a:pt x="559" y="321"/>
                      <a:pt x="559" y="321"/>
                      <a:pt x="559" y="321"/>
                    </a:cubicBezTo>
                    <a:lnTo>
                      <a:pt x="55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8" name="Freeform 30"/>
              <p:cNvSpPr>
                <a:spLocks/>
              </p:cNvSpPr>
              <p:nvPr/>
            </p:nvSpPr>
            <p:spPr bwMode="auto">
              <a:xfrm>
                <a:off x="2241550" y="3087688"/>
                <a:ext cx="60325" cy="111125"/>
              </a:xfrm>
              <a:custGeom>
                <a:avLst/>
                <a:gdLst>
                  <a:gd name="T0" fmla="*/ 34 w 78"/>
                  <a:gd name="T1" fmla="*/ 107 h 144"/>
                  <a:gd name="T2" fmla="*/ 5 w 78"/>
                  <a:gd name="T3" fmla="*/ 99 h 144"/>
                  <a:gd name="T4" fmla="*/ 0 w 78"/>
                  <a:gd name="T5" fmla="*/ 120 h 144"/>
                  <a:gd name="T6" fmla="*/ 30 w 78"/>
                  <a:gd name="T7" fmla="*/ 127 h 144"/>
                  <a:gd name="T8" fmla="*/ 30 w 78"/>
                  <a:gd name="T9" fmla="*/ 144 h 144"/>
                  <a:gd name="T10" fmla="*/ 47 w 78"/>
                  <a:gd name="T11" fmla="*/ 144 h 144"/>
                  <a:gd name="T12" fmla="*/ 47 w 78"/>
                  <a:gd name="T13" fmla="*/ 126 h 144"/>
                  <a:gd name="T14" fmla="*/ 78 w 78"/>
                  <a:gd name="T15" fmla="*/ 93 h 144"/>
                  <a:gd name="T16" fmla="*/ 49 w 78"/>
                  <a:gd name="T17" fmla="*/ 60 h 144"/>
                  <a:gd name="T18" fmla="*/ 28 w 78"/>
                  <a:gd name="T19" fmla="*/ 45 h 144"/>
                  <a:gd name="T20" fmla="*/ 43 w 78"/>
                  <a:gd name="T21" fmla="*/ 35 h 144"/>
                  <a:gd name="T22" fmla="*/ 68 w 78"/>
                  <a:gd name="T23" fmla="*/ 41 h 144"/>
                  <a:gd name="T24" fmla="*/ 74 w 78"/>
                  <a:gd name="T25" fmla="*/ 21 h 144"/>
                  <a:gd name="T26" fmla="*/ 48 w 78"/>
                  <a:gd name="T27" fmla="*/ 16 h 144"/>
                  <a:gd name="T28" fmla="*/ 48 w 78"/>
                  <a:gd name="T29" fmla="*/ 0 h 144"/>
                  <a:gd name="T30" fmla="*/ 31 w 78"/>
                  <a:gd name="T31" fmla="*/ 0 h 144"/>
                  <a:gd name="T32" fmla="*/ 31 w 78"/>
                  <a:gd name="T33" fmla="*/ 17 h 144"/>
                  <a:gd name="T34" fmla="*/ 1 w 78"/>
                  <a:gd name="T35" fmla="*/ 48 h 144"/>
                  <a:gd name="T36" fmla="*/ 32 w 78"/>
                  <a:gd name="T37" fmla="*/ 80 h 144"/>
                  <a:gd name="T38" fmla="*/ 51 w 78"/>
                  <a:gd name="T39" fmla="*/ 96 h 144"/>
                  <a:gd name="T40" fmla="*/ 34 w 78"/>
                  <a:gd name="T41" fmla="*/ 10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144">
                    <a:moveTo>
                      <a:pt x="34" y="107"/>
                    </a:moveTo>
                    <a:cubicBezTo>
                      <a:pt x="23" y="107"/>
                      <a:pt x="12" y="103"/>
                      <a:pt x="5" y="99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6" y="123"/>
                      <a:pt x="18" y="127"/>
                      <a:pt x="30" y="127"/>
                    </a:cubicBezTo>
                    <a:cubicBezTo>
                      <a:pt x="30" y="144"/>
                      <a:pt x="30" y="144"/>
                      <a:pt x="30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26"/>
                      <a:pt x="47" y="126"/>
                      <a:pt x="47" y="126"/>
                    </a:cubicBezTo>
                    <a:cubicBezTo>
                      <a:pt x="67" y="122"/>
                      <a:pt x="78" y="109"/>
                      <a:pt x="78" y="93"/>
                    </a:cubicBezTo>
                    <a:cubicBezTo>
                      <a:pt x="78" y="77"/>
                      <a:pt x="70" y="68"/>
                      <a:pt x="49" y="60"/>
                    </a:cubicBezTo>
                    <a:cubicBezTo>
                      <a:pt x="34" y="55"/>
                      <a:pt x="28" y="51"/>
                      <a:pt x="28" y="45"/>
                    </a:cubicBezTo>
                    <a:cubicBezTo>
                      <a:pt x="28" y="40"/>
                      <a:pt x="31" y="35"/>
                      <a:pt x="43" y="35"/>
                    </a:cubicBezTo>
                    <a:cubicBezTo>
                      <a:pt x="56" y="35"/>
                      <a:pt x="64" y="39"/>
                      <a:pt x="68" y="4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67" y="19"/>
                      <a:pt x="59" y="16"/>
                      <a:pt x="48" y="1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12" y="20"/>
                      <a:pt x="1" y="33"/>
                      <a:pt x="1" y="48"/>
                    </a:cubicBezTo>
                    <a:cubicBezTo>
                      <a:pt x="1" y="65"/>
                      <a:pt x="14" y="74"/>
                      <a:pt x="32" y="80"/>
                    </a:cubicBezTo>
                    <a:cubicBezTo>
                      <a:pt x="46" y="85"/>
                      <a:pt x="51" y="89"/>
                      <a:pt x="51" y="96"/>
                    </a:cubicBezTo>
                    <a:cubicBezTo>
                      <a:pt x="51" y="103"/>
                      <a:pt x="44" y="107"/>
                      <a:pt x="34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9" name="Freeform 31"/>
              <p:cNvSpPr>
                <a:spLocks noEditPoints="1"/>
              </p:cNvSpPr>
              <p:nvPr/>
            </p:nvSpPr>
            <p:spPr bwMode="auto">
              <a:xfrm>
                <a:off x="2084388" y="3048000"/>
                <a:ext cx="373063" cy="190500"/>
              </a:xfrm>
              <a:custGeom>
                <a:avLst/>
                <a:gdLst>
                  <a:gd name="T0" fmla="*/ 484 w 486"/>
                  <a:gd name="T1" fmla="*/ 35 h 248"/>
                  <a:gd name="T2" fmla="*/ 478 w 486"/>
                  <a:gd name="T3" fmla="*/ 34 h 248"/>
                  <a:gd name="T4" fmla="*/ 475 w 486"/>
                  <a:gd name="T5" fmla="*/ 34 h 248"/>
                  <a:gd name="T6" fmla="*/ 449 w 486"/>
                  <a:gd name="T7" fmla="*/ 8 h 248"/>
                  <a:gd name="T8" fmla="*/ 449 w 486"/>
                  <a:gd name="T9" fmla="*/ 7 h 248"/>
                  <a:gd name="T10" fmla="*/ 448 w 486"/>
                  <a:gd name="T11" fmla="*/ 2 h 248"/>
                  <a:gd name="T12" fmla="*/ 443 w 486"/>
                  <a:gd name="T13" fmla="*/ 0 h 248"/>
                  <a:gd name="T14" fmla="*/ 43 w 486"/>
                  <a:gd name="T15" fmla="*/ 0 h 248"/>
                  <a:gd name="T16" fmla="*/ 38 w 486"/>
                  <a:gd name="T17" fmla="*/ 2 h 248"/>
                  <a:gd name="T18" fmla="*/ 37 w 486"/>
                  <a:gd name="T19" fmla="*/ 7 h 248"/>
                  <a:gd name="T20" fmla="*/ 37 w 486"/>
                  <a:gd name="T21" fmla="*/ 8 h 248"/>
                  <a:gd name="T22" fmla="*/ 11 w 486"/>
                  <a:gd name="T23" fmla="*/ 34 h 248"/>
                  <a:gd name="T24" fmla="*/ 7 w 486"/>
                  <a:gd name="T25" fmla="*/ 34 h 248"/>
                  <a:gd name="T26" fmla="*/ 2 w 486"/>
                  <a:gd name="T27" fmla="*/ 35 h 248"/>
                  <a:gd name="T28" fmla="*/ 0 w 486"/>
                  <a:gd name="T29" fmla="*/ 40 h 248"/>
                  <a:gd name="T30" fmla="*/ 0 w 486"/>
                  <a:gd name="T31" fmla="*/ 208 h 248"/>
                  <a:gd name="T32" fmla="*/ 2 w 486"/>
                  <a:gd name="T33" fmla="*/ 213 h 248"/>
                  <a:gd name="T34" fmla="*/ 8 w 486"/>
                  <a:gd name="T35" fmla="*/ 214 h 248"/>
                  <a:gd name="T36" fmla="*/ 11 w 486"/>
                  <a:gd name="T37" fmla="*/ 214 h 248"/>
                  <a:gd name="T38" fmla="*/ 37 w 486"/>
                  <a:gd name="T39" fmla="*/ 240 h 248"/>
                  <a:gd name="T40" fmla="*/ 37 w 486"/>
                  <a:gd name="T41" fmla="*/ 241 h 248"/>
                  <a:gd name="T42" fmla="*/ 38 w 486"/>
                  <a:gd name="T43" fmla="*/ 246 h 248"/>
                  <a:gd name="T44" fmla="*/ 43 w 486"/>
                  <a:gd name="T45" fmla="*/ 248 h 248"/>
                  <a:gd name="T46" fmla="*/ 443 w 486"/>
                  <a:gd name="T47" fmla="*/ 248 h 248"/>
                  <a:gd name="T48" fmla="*/ 448 w 486"/>
                  <a:gd name="T49" fmla="*/ 246 h 248"/>
                  <a:gd name="T50" fmla="*/ 449 w 486"/>
                  <a:gd name="T51" fmla="*/ 241 h 248"/>
                  <a:gd name="T52" fmla="*/ 449 w 486"/>
                  <a:gd name="T53" fmla="*/ 240 h 248"/>
                  <a:gd name="T54" fmla="*/ 475 w 486"/>
                  <a:gd name="T55" fmla="*/ 214 h 248"/>
                  <a:gd name="T56" fmla="*/ 479 w 486"/>
                  <a:gd name="T57" fmla="*/ 214 h 248"/>
                  <a:gd name="T58" fmla="*/ 484 w 486"/>
                  <a:gd name="T59" fmla="*/ 213 h 248"/>
                  <a:gd name="T60" fmla="*/ 486 w 486"/>
                  <a:gd name="T61" fmla="*/ 208 h 248"/>
                  <a:gd name="T62" fmla="*/ 486 w 486"/>
                  <a:gd name="T63" fmla="*/ 40 h 248"/>
                  <a:gd name="T64" fmla="*/ 484 w 486"/>
                  <a:gd name="T65" fmla="*/ 35 h 248"/>
                  <a:gd name="T66" fmla="*/ 91 w 486"/>
                  <a:gd name="T67" fmla="*/ 163 h 248"/>
                  <a:gd name="T68" fmla="*/ 52 w 486"/>
                  <a:gd name="T69" fmla="*/ 124 h 248"/>
                  <a:gd name="T70" fmla="*/ 91 w 486"/>
                  <a:gd name="T71" fmla="*/ 85 h 248"/>
                  <a:gd name="T72" fmla="*/ 130 w 486"/>
                  <a:gd name="T73" fmla="*/ 124 h 248"/>
                  <a:gd name="T74" fmla="*/ 91 w 486"/>
                  <a:gd name="T75" fmla="*/ 163 h 248"/>
                  <a:gd name="T76" fmla="*/ 243 w 486"/>
                  <a:gd name="T77" fmla="*/ 217 h 248"/>
                  <a:gd name="T78" fmla="*/ 150 w 486"/>
                  <a:gd name="T79" fmla="*/ 124 h 248"/>
                  <a:gd name="T80" fmla="*/ 243 w 486"/>
                  <a:gd name="T81" fmla="*/ 31 h 248"/>
                  <a:gd name="T82" fmla="*/ 336 w 486"/>
                  <a:gd name="T83" fmla="*/ 124 h 248"/>
                  <a:gd name="T84" fmla="*/ 243 w 486"/>
                  <a:gd name="T85" fmla="*/ 217 h 248"/>
                  <a:gd name="T86" fmla="*/ 395 w 486"/>
                  <a:gd name="T87" fmla="*/ 163 h 248"/>
                  <a:gd name="T88" fmla="*/ 356 w 486"/>
                  <a:gd name="T89" fmla="*/ 124 h 248"/>
                  <a:gd name="T90" fmla="*/ 395 w 486"/>
                  <a:gd name="T91" fmla="*/ 85 h 248"/>
                  <a:gd name="T92" fmla="*/ 434 w 486"/>
                  <a:gd name="T93" fmla="*/ 124 h 248"/>
                  <a:gd name="T94" fmla="*/ 395 w 486"/>
                  <a:gd name="T95" fmla="*/ 16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6" h="248">
                    <a:moveTo>
                      <a:pt x="484" y="35"/>
                    </a:moveTo>
                    <a:cubicBezTo>
                      <a:pt x="482" y="34"/>
                      <a:pt x="480" y="34"/>
                      <a:pt x="478" y="34"/>
                    </a:cubicBezTo>
                    <a:cubicBezTo>
                      <a:pt x="477" y="34"/>
                      <a:pt x="476" y="34"/>
                      <a:pt x="475" y="34"/>
                    </a:cubicBezTo>
                    <a:cubicBezTo>
                      <a:pt x="461" y="34"/>
                      <a:pt x="449" y="23"/>
                      <a:pt x="449" y="8"/>
                    </a:cubicBezTo>
                    <a:cubicBezTo>
                      <a:pt x="449" y="8"/>
                      <a:pt x="449" y="7"/>
                      <a:pt x="449" y="7"/>
                    </a:cubicBezTo>
                    <a:cubicBezTo>
                      <a:pt x="450" y="5"/>
                      <a:pt x="449" y="3"/>
                      <a:pt x="448" y="2"/>
                    </a:cubicBezTo>
                    <a:cubicBezTo>
                      <a:pt x="446" y="0"/>
                      <a:pt x="445" y="0"/>
                      <a:pt x="4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0"/>
                      <a:pt x="40" y="0"/>
                      <a:pt x="38" y="2"/>
                    </a:cubicBezTo>
                    <a:cubicBezTo>
                      <a:pt x="37" y="3"/>
                      <a:pt x="36" y="5"/>
                      <a:pt x="37" y="7"/>
                    </a:cubicBezTo>
                    <a:cubicBezTo>
                      <a:pt x="37" y="7"/>
                      <a:pt x="37" y="8"/>
                      <a:pt x="37" y="8"/>
                    </a:cubicBezTo>
                    <a:cubicBezTo>
                      <a:pt x="37" y="23"/>
                      <a:pt x="25" y="34"/>
                      <a:pt x="11" y="34"/>
                    </a:cubicBezTo>
                    <a:cubicBezTo>
                      <a:pt x="10" y="34"/>
                      <a:pt x="9" y="34"/>
                      <a:pt x="7" y="34"/>
                    </a:cubicBezTo>
                    <a:cubicBezTo>
                      <a:pt x="6" y="34"/>
                      <a:pt x="4" y="34"/>
                      <a:pt x="2" y="35"/>
                    </a:cubicBezTo>
                    <a:cubicBezTo>
                      <a:pt x="1" y="37"/>
                      <a:pt x="0" y="38"/>
                      <a:pt x="0" y="40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10"/>
                      <a:pt x="1" y="211"/>
                      <a:pt x="2" y="213"/>
                    </a:cubicBezTo>
                    <a:cubicBezTo>
                      <a:pt x="4" y="214"/>
                      <a:pt x="6" y="214"/>
                      <a:pt x="8" y="214"/>
                    </a:cubicBezTo>
                    <a:cubicBezTo>
                      <a:pt x="9" y="214"/>
                      <a:pt x="10" y="214"/>
                      <a:pt x="11" y="214"/>
                    </a:cubicBezTo>
                    <a:cubicBezTo>
                      <a:pt x="25" y="214"/>
                      <a:pt x="37" y="225"/>
                      <a:pt x="37" y="240"/>
                    </a:cubicBezTo>
                    <a:cubicBezTo>
                      <a:pt x="37" y="240"/>
                      <a:pt x="37" y="241"/>
                      <a:pt x="37" y="241"/>
                    </a:cubicBezTo>
                    <a:cubicBezTo>
                      <a:pt x="36" y="243"/>
                      <a:pt x="37" y="245"/>
                      <a:pt x="38" y="246"/>
                    </a:cubicBezTo>
                    <a:cubicBezTo>
                      <a:pt x="40" y="248"/>
                      <a:pt x="41" y="248"/>
                      <a:pt x="43" y="248"/>
                    </a:cubicBezTo>
                    <a:cubicBezTo>
                      <a:pt x="443" y="248"/>
                      <a:pt x="443" y="248"/>
                      <a:pt x="443" y="248"/>
                    </a:cubicBezTo>
                    <a:cubicBezTo>
                      <a:pt x="445" y="248"/>
                      <a:pt x="446" y="248"/>
                      <a:pt x="448" y="246"/>
                    </a:cubicBezTo>
                    <a:cubicBezTo>
                      <a:pt x="449" y="245"/>
                      <a:pt x="450" y="243"/>
                      <a:pt x="449" y="241"/>
                    </a:cubicBezTo>
                    <a:cubicBezTo>
                      <a:pt x="449" y="241"/>
                      <a:pt x="449" y="240"/>
                      <a:pt x="449" y="240"/>
                    </a:cubicBezTo>
                    <a:cubicBezTo>
                      <a:pt x="449" y="225"/>
                      <a:pt x="461" y="214"/>
                      <a:pt x="475" y="214"/>
                    </a:cubicBezTo>
                    <a:cubicBezTo>
                      <a:pt x="476" y="214"/>
                      <a:pt x="477" y="214"/>
                      <a:pt x="479" y="214"/>
                    </a:cubicBezTo>
                    <a:cubicBezTo>
                      <a:pt x="480" y="215"/>
                      <a:pt x="482" y="214"/>
                      <a:pt x="484" y="213"/>
                    </a:cubicBezTo>
                    <a:cubicBezTo>
                      <a:pt x="485" y="211"/>
                      <a:pt x="486" y="210"/>
                      <a:pt x="486" y="208"/>
                    </a:cubicBezTo>
                    <a:cubicBezTo>
                      <a:pt x="486" y="40"/>
                      <a:pt x="486" y="40"/>
                      <a:pt x="486" y="40"/>
                    </a:cubicBezTo>
                    <a:cubicBezTo>
                      <a:pt x="486" y="38"/>
                      <a:pt x="485" y="37"/>
                      <a:pt x="484" y="35"/>
                    </a:cubicBezTo>
                    <a:close/>
                    <a:moveTo>
                      <a:pt x="91" y="163"/>
                    </a:moveTo>
                    <a:cubicBezTo>
                      <a:pt x="70" y="163"/>
                      <a:pt x="52" y="145"/>
                      <a:pt x="52" y="124"/>
                    </a:cubicBezTo>
                    <a:cubicBezTo>
                      <a:pt x="52" y="103"/>
                      <a:pt x="70" y="85"/>
                      <a:pt x="91" y="85"/>
                    </a:cubicBezTo>
                    <a:cubicBezTo>
                      <a:pt x="112" y="85"/>
                      <a:pt x="130" y="103"/>
                      <a:pt x="130" y="124"/>
                    </a:cubicBezTo>
                    <a:cubicBezTo>
                      <a:pt x="130" y="145"/>
                      <a:pt x="112" y="163"/>
                      <a:pt x="91" y="163"/>
                    </a:cubicBezTo>
                    <a:close/>
                    <a:moveTo>
                      <a:pt x="243" y="217"/>
                    </a:moveTo>
                    <a:cubicBezTo>
                      <a:pt x="192" y="217"/>
                      <a:pt x="150" y="176"/>
                      <a:pt x="150" y="124"/>
                    </a:cubicBezTo>
                    <a:cubicBezTo>
                      <a:pt x="150" y="73"/>
                      <a:pt x="192" y="31"/>
                      <a:pt x="243" y="31"/>
                    </a:cubicBezTo>
                    <a:cubicBezTo>
                      <a:pt x="294" y="31"/>
                      <a:pt x="336" y="73"/>
                      <a:pt x="336" y="124"/>
                    </a:cubicBezTo>
                    <a:cubicBezTo>
                      <a:pt x="336" y="176"/>
                      <a:pt x="294" y="217"/>
                      <a:pt x="243" y="217"/>
                    </a:cubicBezTo>
                    <a:close/>
                    <a:moveTo>
                      <a:pt x="395" y="163"/>
                    </a:moveTo>
                    <a:cubicBezTo>
                      <a:pt x="374" y="163"/>
                      <a:pt x="356" y="145"/>
                      <a:pt x="356" y="124"/>
                    </a:cubicBezTo>
                    <a:cubicBezTo>
                      <a:pt x="356" y="103"/>
                      <a:pt x="374" y="85"/>
                      <a:pt x="395" y="85"/>
                    </a:cubicBezTo>
                    <a:cubicBezTo>
                      <a:pt x="416" y="85"/>
                      <a:pt x="434" y="103"/>
                      <a:pt x="434" y="124"/>
                    </a:cubicBezTo>
                    <a:cubicBezTo>
                      <a:pt x="434" y="145"/>
                      <a:pt x="416" y="163"/>
                      <a:pt x="395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2569838" y="1499998"/>
            <a:ext cx="724330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Most of the emerging Fin Tech initiatives in Bangladesh is confined to MFS. </a:t>
            </a:r>
          </a:p>
          <a:p>
            <a:pPr algn="ctr">
              <a:lnSpc>
                <a:spcPts val="17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The most notable MFS,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Bkash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, had 11.5 million subscribers as of 2014.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842244" y="3021721"/>
            <a:ext cx="853119" cy="683356"/>
            <a:chOff x="1430970" y="2611090"/>
            <a:chExt cx="1060917" cy="849804"/>
          </a:xfrm>
        </p:grpSpPr>
        <p:sp>
          <p:nvSpPr>
            <p:cNvPr id="42" name="Oval 41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98497" y="3214490"/>
            <a:ext cx="853119" cy="683356"/>
            <a:chOff x="1430970" y="2611090"/>
            <a:chExt cx="1060917" cy="849804"/>
          </a:xfrm>
        </p:grpSpPr>
        <p:sp>
          <p:nvSpPr>
            <p:cNvPr id="45" name="Oval 44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96069" y="4446753"/>
            <a:ext cx="853119" cy="683356"/>
            <a:chOff x="1430970" y="2611090"/>
            <a:chExt cx="1060917" cy="849804"/>
          </a:xfrm>
        </p:grpSpPr>
        <p:sp>
          <p:nvSpPr>
            <p:cNvPr id="48" name="Oval 47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08752" y="3723087"/>
            <a:ext cx="631903" cy="496049"/>
            <a:chOff x="1420158" y="2611090"/>
            <a:chExt cx="1082541" cy="849804"/>
          </a:xfrm>
        </p:grpSpPr>
        <p:sp>
          <p:nvSpPr>
            <p:cNvPr id="51" name="Oval 50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20158" y="2834674"/>
              <a:ext cx="1082541" cy="5272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89862" y="3835153"/>
            <a:ext cx="853119" cy="683356"/>
            <a:chOff x="1430970" y="2611090"/>
            <a:chExt cx="1060917" cy="849804"/>
          </a:xfrm>
        </p:grpSpPr>
        <p:sp>
          <p:nvSpPr>
            <p:cNvPr id="54" name="Oval 53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90530" y="3081926"/>
            <a:ext cx="692817" cy="516756"/>
            <a:chOff x="1391760" y="2611090"/>
            <a:chExt cx="1139336" cy="849804"/>
          </a:xfrm>
        </p:grpSpPr>
        <p:sp>
          <p:nvSpPr>
            <p:cNvPr id="57" name="Oval 56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91760" y="2834674"/>
              <a:ext cx="1139336" cy="556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8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8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059018" y="3981821"/>
            <a:ext cx="853119" cy="683356"/>
            <a:chOff x="1430970" y="2611090"/>
            <a:chExt cx="1060917" cy="849804"/>
          </a:xfrm>
        </p:grpSpPr>
        <p:sp>
          <p:nvSpPr>
            <p:cNvPr id="60" name="Oval 59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73442" y="2700339"/>
            <a:ext cx="3259864" cy="2718164"/>
            <a:chOff x="1873442" y="2700339"/>
            <a:chExt cx="3259864" cy="2718164"/>
          </a:xfrm>
        </p:grpSpPr>
        <p:sp>
          <p:nvSpPr>
            <p:cNvPr id="6" name="Oval 5"/>
            <p:cNvSpPr/>
            <p:nvPr/>
          </p:nvSpPr>
          <p:spPr>
            <a:xfrm>
              <a:off x="2394601" y="2700339"/>
              <a:ext cx="2738705" cy="27181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3442" y="2783470"/>
              <a:ext cx="99117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Payments</a:t>
              </a:r>
              <a:endParaRPr lang="en-US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84296" y="3169357"/>
            <a:ext cx="1434040" cy="1824146"/>
            <a:chOff x="5284296" y="3169357"/>
            <a:chExt cx="1434040" cy="1824146"/>
          </a:xfrm>
        </p:grpSpPr>
        <p:sp>
          <p:nvSpPr>
            <p:cNvPr id="190" name="Oval 189"/>
            <p:cNvSpPr/>
            <p:nvPr/>
          </p:nvSpPr>
          <p:spPr>
            <a:xfrm>
              <a:off x="5284296" y="3570219"/>
              <a:ext cx="1434040" cy="142328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62850" y="3169357"/>
              <a:ext cx="10164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BANKING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08216" y="2561839"/>
            <a:ext cx="2080126" cy="1224390"/>
            <a:chOff x="5908216" y="2561839"/>
            <a:chExt cx="2080126" cy="1224390"/>
          </a:xfrm>
        </p:grpSpPr>
        <p:sp>
          <p:nvSpPr>
            <p:cNvPr id="191" name="Oval 190"/>
            <p:cNvSpPr/>
            <p:nvPr/>
          </p:nvSpPr>
          <p:spPr>
            <a:xfrm>
              <a:off x="6487547" y="2901754"/>
              <a:ext cx="891159" cy="884475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08216" y="2561839"/>
              <a:ext cx="20801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LENDING</a:t>
              </a:r>
              <a:endParaRPr lang="en-US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95317" y="3242113"/>
            <a:ext cx="1557922" cy="1414014"/>
            <a:chOff x="7195317" y="3242113"/>
            <a:chExt cx="1557922" cy="1414014"/>
          </a:xfrm>
        </p:grpSpPr>
        <p:sp>
          <p:nvSpPr>
            <p:cNvPr id="66" name="Oval 65"/>
            <p:cNvSpPr/>
            <p:nvPr/>
          </p:nvSpPr>
          <p:spPr>
            <a:xfrm>
              <a:off x="7408931" y="3570219"/>
              <a:ext cx="1094114" cy="108590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95317" y="3242113"/>
              <a:ext cx="15579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REMITTANCES</a:t>
              </a:r>
              <a:endParaRPr 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06564" y="3555396"/>
            <a:ext cx="1557922" cy="1459541"/>
            <a:chOff x="8406564" y="3555396"/>
            <a:chExt cx="1557922" cy="1459541"/>
          </a:xfrm>
        </p:grpSpPr>
        <p:sp>
          <p:nvSpPr>
            <p:cNvPr id="69" name="Oval 68"/>
            <p:cNvSpPr/>
            <p:nvPr/>
          </p:nvSpPr>
          <p:spPr>
            <a:xfrm>
              <a:off x="8585774" y="4022080"/>
              <a:ext cx="1000359" cy="992857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406564" y="3555396"/>
              <a:ext cx="15579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Institutional investments</a:t>
              </a:r>
              <a:endParaRPr lang="en-US" sz="12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996636" y="4069608"/>
            <a:ext cx="631903" cy="496049"/>
            <a:chOff x="1420158" y="2611090"/>
            <a:chExt cx="1082541" cy="849804"/>
          </a:xfrm>
        </p:grpSpPr>
        <p:sp>
          <p:nvSpPr>
            <p:cNvPr id="74" name="Oval 73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420158" y="2834674"/>
              <a:ext cx="1082541" cy="5272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490897" y="4312411"/>
            <a:ext cx="631903" cy="496049"/>
            <a:chOff x="1420158" y="2611090"/>
            <a:chExt cx="1082541" cy="849804"/>
          </a:xfrm>
        </p:grpSpPr>
        <p:sp>
          <p:nvSpPr>
            <p:cNvPr id="77" name="Oval 76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rgbClr val="9F5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420158" y="2834674"/>
              <a:ext cx="1082541" cy="5272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26268" y="4937996"/>
            <a:ext cx="1611114" cy="1050208"/>
            <a:chOff x="3826268" y="4937996"/>
            <a:chExt cx="1611114" cy="1050208"/>
          </a:xfrm>
        </p:grpSpPr>
        <p:sp>
          <p:nvSpPr>
            <p:cNvPr id="192" name="Oval 191"/>
            <p:cNvSpPr/>
            <p:nvPr/>
          </p:nvSpPr>
          <p:spPr>
            <a:xfrm>
              <a:off x="4874931" y="4937996"/>
              <a:ext cx="562451" cy="55823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826268" y="5526539"/>
              <a:ext cx="15579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BANKING INFRASTRUCTURE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01526" y="5688193"/>
            <a:ext cx="1887351" cy="684614"/>
            <a:chOff x="7501526" y="5688193"/>
            <a:chExt cx="1887351" cy="684614"/>
          </a:xfrm>
        </p:grpSpPr>
        <p:sp>
          <p:nvSpPr>
            <p:cNvPr id="68" name="Oval 67"/>
            <p:cNvSpPr/>
            <p:nvPr/>
          </p:nvSpPr>
          <p:spPr>
            <a:xfrm>
              <a:off x="7501526" y="5688193"/>
              <a:ext cx="689787" cy="684614"/>
            </a:xfrm>
            <a:prstGeom prst="ellipse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251102" y="5824680"/>
              <a:ext cx="11377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EQUITY FINANCING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32094" y="5241228"/>
            <a:ext cx="2477939" cy="1270078"/>
            <a:chOff x="4732094" y="5241228"/>
            <a:chExt cx="2477939" cy="1270078"/>
          </a:xfrm>
        </p:grpSpPr>
        <p:sp>
          <p:nvSpPr>
            <p:cNvPr id="64" name="Oval 63"/>
            <p:cNvSpPr/>
            <p:nvPr/>
          </p:nvSpPr>
          <p:spPr>
            <a:xfrm>
              <a:off x="5550067" y="5241228"/>
              <a:ext cx="900686" cy="893931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32094" y="6234307"/>
              <a:ext cx="24779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CONSUMER BANKING</a:t>
              </a:r>
              <a:endParaRPr lang="en-US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28539" y="4626545"/>
            <a:ext cx="1100929" cy="1607762"/>
            <a:chOff x="6628539" y="4626545"/>
            <a:chExt cx="1100929" cy="1607762"/>
          </a:xfrm>
        </p:grpSpPr>
        <p:sp>
          <p:nvSpPr>
            <p:cNvPr id="65" name="Oval 64"/>
            <p:cNvSpPr/>
            <p:nvPr/>
          </p:nvSpPr>
          <p:spPr>
            <a:xfrm>
              <a:off x="6635354" y="4626545"/>
              <a:ext cx="1094114" cy="1085908"/>
            </a:xfrm>
            <a:prstGeom prst="ellipse">
              <a:avLst/>
            </a:prstGeom>
            <a:noFill/>
            <a:ln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628539" y="5772642"/>
              <a:ext cx="9626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FINANCIAL RESEARCH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06209" y="4871083"/>
            <a:ext cx="2113217" cy="720691"/>
            <a:chOff x="7906209" y="4871083"/>
            <a:chExt cx="2113217" cy="720691"/>
          </a:xfrm>
        </p:grpSpPr>
        <p:sp>
          <p:nvSpPr>
            <p:cNvPr id="67" name="Oval 66"/>
            <p:cNvSpPr/>
            <p:nvPr/>
          </p:nvSpPr>
          <p:spPr>
            <a:xfrm>
              <a:off x="7906209" y="4871083"/>
              <a:ext cx="689787" cy="68461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664241" y="5130109"/>
              <a:ext cx="13551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Retail investment</a:t>
              </a:r>
              <a:endParaRPr lang="en-US" sz="12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600371" y="3681115"/>
            <a:ext cx="569388" cy="388494"/>
            <a:chOff x="1338681" y="2611090"/>
            <a:chExt cx="1245496" cy="849804"/>
          </a:xfrm>
        </p:grpSpPr>
        <p:sp>
          <p:nvSpPr>
            <p:cNvPr id="86" name="Oval 85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338681" y="2834674"/>
              <a:ext cx="1245496" cy="605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6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6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798842" y="4131063"/>
            <a:ext cx="569388" cy="388494"/>
            <a:chOff x="1338681" y="2611090"/>
            <a:chExt cx="1245496" cy="849804"/>
          </a:xfrm>
        </p:grpSpPr>
        <p:sp>
          <p:nvSpPr>
            <p:cNvPr id="92" name="Oval 91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rgbClr val="95A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338681" y="2834674"/>
              <a:ext cx="1245496" cy="605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6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6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6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7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8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3442" y="425694"/>
            <a:ext cx="8476643" cy="969726"/>
            <a:chOff x="3923135" y="-77017"/>
            <a:chExt cx="16953286" cy="1939451"/>
          </a:xfrm>
        </p:grpSpPr>
        <p:sp>
          <p:nvSpPr>
            <p:cNvPr id="3" name="TextBox 2"/>
            <p:cNvSpPr txBox="1"/>
            <p:nvPr/>
          </p:nvSpPr>
          <p:spPr>
            <a:xfrm>
              <a:off x="3923135" y="292791"/>
              <a:ext cx="1695328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WHERE </a:t>
              </a:r>
              <a:r>
                <a:rPr lang="en-US" sz="4800" b="1" kern="0" spc="-300" noProof="0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OUR FIRM </a:t>
              </a:r>
              <a:r>
                <a:rPr lang="en-US" sz="4800" b="1" kern="0" spc="-3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COMES IN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9196129" y="4828063"/>
            <a:ext cx="417806" cy="417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8601148" y="4098128"/>
            <a:ext cx="587206" cy="58720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10401566" y="3581413"/>
            <a:ext cx="513183" cy="501795"/>
          </a:xfrm>
          <a:custGeom>
            <a:avLst/>
            <a:gdLst>
              <a:gd name="T0" fmla="*/ 153 w 305"/>
              <a:gd name="T1" fmla="*/ 0 h 298"/>
              <a:gd name="T2" fmla="*/ 4 w 305"/>
              <a:gd name="T3" fmla="*/ 143 h 298"/>
              <a:gd name="T4" fmla="*/ 146 w 305"/>
              <a:gd name="T5" fmla="*/ 298 h 298"/>
              <a:gd name="T6" fmla="*/ 153 w 305"/>
              <a:gd name="T7" fmla="*/ 298 h 298"/>
              <a:gd name="T8" fmla="*/ 302 w 305"/>
              <a:gd name="T9" fmla="*/ 155 h 298"/>
              <a:gd name="T10" fmla="*/ 159 w 305"/>
              <a:gd name="T11" fmla="*/ 0 h 298"/>
              <a:gd name="T12" fmla="*/ 153 w 305"/>
              <a:gd name="T13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298">
                <a:moveTo>
                  <a:pt x="153" y="0"/>
                </a:moveTo>
                <a:cubicBezTo>
                  <a:pt x="73" y="0"/>
                  <a:pt x="7" y="62"/>
                  <a:pt x="4" y="143"/>
                </a:cubicBezTo>
                <a:cubicBezTo>
                  <a:pt x="0" y="225"/>
                  <a:pt x="64" y="294"/>
                  <a:pt x="146" y="298"/>
                </a:cubicBezTo>
                <a:cubicBezTo>
                  <a:pt x="149" y="298"/>
                  <a:pt x="151" y="298"/>
                  <a:pt x="153" y="298"/>
                </a:cubicBezTo>
                <a:cubicBezTo>
                  <a:pt x="232" y="298"/>
                  <a:pt x="298" y="235"/>
                  <a:pt x="302" y="155"/>
                </a:cubicBezTo>
                <a:cubicBezTo>
                  <a:pt x="305" y="73"/>
                  <a:pt x="241" y="3"/>
                  <a:pt x="159" y="0"/>
                </a:cubicBezTo>
                <a:cubicBezTo>
                  <a:pt x="157" y="0"/>
                  <a:pt x="155" y="0"/>
                  <a:pt x="153" y="0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9744843" y="4086091"/>
            <a:ext cx="511759" cy="5117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7901185" y="3581413"/>
            <a:ext cx="417094" cy="4178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9196129" y="4804546"/>
            <a:ext cx="417806" cy="4178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8601148" y="4074611"/>
            <a:ext cx="587206" cy="5872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401566" y="3557896"/>
            <a:ext cx="513183" cy="501795"/>
          </a:xfrm>
          <a:custGeom>
            <a:avLst/>
            <a:gdLst>
              <a:gd name="T0" fmla="*/ 153 w 305"/>
              <a:gd name="T1" fmla="*/ 0 h 298"/>
              <a:gd name="T2" fmla="*/ 4 w 305"/>
              <a:gd name="T3" fmla="*/ 143 h 298"/>
              <a:gd name="T4" fmla="*/ 146 w 305"/>
              <a:gd name="T5" fmla="*/ 298 h 298"/>
              <a:gd name="T6" fmla="*/ 153 w 305"/>
              <a:gd name="T7" fmla="*/ 298 h 298"/>
              <a:gd name="T8" fmla="*/ 302 w 305"/>
              <a:gd name="T9" fmla="*/ 155 h 298"/>
              <a:gd name="T10" fmla="*/ 159 w 305"/>
              <a:gd name="T11" fmla="*/ 0 h 298"/>
              <a:gd name="T12" fmla="*/ 153 w 305"/>
              <a:gd name="T13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298">
                <a:moveTo>
                  <a:pt x="153" y="0"/>
                </a:moveTo>
                <a:cubicBezTo>
                  <a:pt x="73" y="0"/>
                  <a:pt x="7" y="62"/>
                  <a:pt x="4" y="143"/>
                </a:cubicBezTo>
                <a:cubicBezTo>
                  <a:pt x="0" y="225"/>
                  <a:pt x="64" y="294"/>
                  <a:pt x="146" y="298"/>
                </a:cubicBezTo>
                <a:cubicBezTo>
                  <a:pt x="149" y="298"/>
                  <a:pt x="151" y="298"/>
                  <a:pt x="153" y="298"/>
                </a:cubicBezTo>
                <a:cubicBezTo>
                  <a:pt x="232" y="298"/>
                  <a:pt x="298" y="235"/>
                  <a:pt x="302" y="155"/>
                </a:cubicBezTo>
                <a:cubicBezTo>
                  <a:pt x="305" y="73"/>
                  <a:pt x="241" y="3"/>
                  <a:pt x="159" y="0"/>
                </a:cubicBezTo>
                <a:cubicBezTo>
                  <a:pt x="157" y="0"/>
                  <a:pt x="155" y="0"/>
                  <a:pt x="153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9744843" y="4062574"/>
            <a:ext cx="511759" cy="5117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9196890" y="3557896"/>
            <a:ext cx="272606" cy="2711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7901185" y="3557896"/>
            <a:ext cx="417094" cy="4178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9818072" y="4835497"/>
            <a:ext cx="208547" cy="2085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8723409" y="4961022"/>
            <a:ext cx="158012" cy="1587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10395216" y="4220771"/>
            <a:ext cx="267624" cy="2676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9780313" y="3560475"/>
            <a:ext cx="262642" cy="264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8700415" y="3721251"/>
            <a:ext cx="125982" cy="125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9396896" y="4220770"/>
            <a:ext cx="72600" cy="711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>
            <a:off x="10941092" y="3440110"/>
            <a:ext cx="126694" cy="1266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>
            <a:off x="7647063" y="3332639"/>
            <a:ext cx="212106" cy="2099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8054793" y="4184661"/>
            <a:ext cx="308194" cy="3096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10552094" y="4926632"/>
            <a:ext cx="133100" cy="133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114"/>
          <p:cNvSpPr>
            <a:spLocks noChangeArrowheads="1"/>
          </p:cNvSpPr>
          <p:nvPr/>
        </p:nvSpPr>
        <p:spPr bwMode="auto">
          <a:xfrm>
            <a:off x="8040994" y="4902558"/>
            <a:ext cx="171536" cy="171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8715737" y="5268423"/>
            <a:ext cx="3476263" cy="627777"/>
            <a:chOff x="7992941" y="5450146"/>
            <a:chExt cx="4199059" cy="758307"/>
          </a:xfrm>
        </p:grpSpPr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7992941" y="5506890"/>
              <a:ext cx="1561321" cy="701563"/>
            </a:xfrm>
            <a:custGeom>
              <a:avLst/>
              <a:gdLst>
                <a:gd name="T0" fmla="*/ 662 w 768"/>
                <a:gd name="T1" fmla="*/ 5 h 345"/>
                <a:gd name="T2" fmla="*/ 497 w 768"/>
                <a:gd name="T3" fmla="*/ 64 h 345"/>
                <a:gd name="T4" fmla="*/ 330 w 768"/>
                <a:gd name="T5" fmla="*/ 81 h 345"/>
                <a:gd name="T6" fmla="*/ 262 w 768"/>
                <a:gd name="T7" fmla="*/ 144 h 345"/>
                <a:gd name="T8" fmla="*/ 306 w 768"/>
                <a:gd name="T9" fmla="*/ 171 h 345"/>
                <a:gd name="T10" fmla="*/ 415 w 768"/>
                <a:gd name="T11" fmla="*/ 176 h 345"/>
                <a:gd name="T12" fmla="*/ 354 w 768"/>
                <a:gd name="T13" fmla="*/ 200 h 345"/>
                <a:gd name="T14" fmla="*/ 100 w 768"/>
                <a:gd name="T15" fmla="*/ 176 h 345"/>
                <a:gd name="T16" fmla="*/ 3 w 768"/>
                <a:gd name="T17" fmla="*/ 235 h 345"/>
                <a:gd name="T18" fmla="*/ 14 w 768"/>
                <a:gd name="T19" fmla="*/ 249 h 345"/>
                <a:gd name="T20" fmla="*/ 43 w 768"/>
                <a:gd name="T21" fmla="*/ 253 h 345"/>
                <a:gd name="T22" fmla="*/ 23 w 768"/>
                <a:gd name="T23" fmla="*/ 296 h 345"/>
                <a:gd name="T24" fmla="*/ 34 w 768"/>
                <a:gd name="T25" fmla="*/ 302 h 345"/>
                <a:gd name="T26" fmla="*/ 328 w 768"/>
                <a:gd name="T27" fmla="*/ 316 h 345"/>
                <a:gd name="T28" fmla="*/ 420 w 768"/>
                <a:gd name="T29" fmla="*/ 339 h 345"/>
                <a:gd name="T30" fmla="*/ 527 w 768"/>
                <a:gd name="T31" fmla="*/ 332 h 345"/>
                <a:gd name="T32" fmla="*/ 768 w 768"/>
                <a:gd name="T33" fmla="*/ 305 h 345"/>
                <a:gd name="T34" fmla="*/ 768 w 768"/>
                <a:gd name="T35" fmla="*/ 25 h 345"/>
                <a:gd name="T36" fmla="*/ 662 w 768"/>
                <a:gd name="T37" fmla="*/ 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" h="345">
                  <a:moveTo>
                    <a:pt x="662" y="5"/>
                  </a:moveTo>
                  <a:cubicBezTo>
                    <a:pt x="577" y="11"/>
                    <a:pt x="522" y="53"/>
                    <a:pt x="497" y="64"/>
                  </a:cubicBezTo>
                  <a:cubicBezTo>
                    <a:pt x="471" y="75"/>
                    <a:pt x="416" y="80"/>
                    <a:pt x="330" y="81"/>
                  </a:cubicBezTo>
                  <a:cubicBezTo>
                    <a:pt x="243" y="83"/>
                    <a:pt x="262" y="144"/>
                    <a:pt x="262" y="144"/>
                  </a:cubicBezTo>
                  <a:cubicBezTo>
                    <a:pt x="276" y="170"/>
                    <a:pt x="306" y="171"/>
                    <a:pt x="306" y="171"/>
                  </a:cubicBezTo>
                  <a:cubicBezTo>
                    <a:pt x="415" y="176"/>
                    <a:pt x="415" y="176"/>
                    <a:pt x="415" y="176"/>
                  </a:cubicBezTo>
                  <a:cubicBezTo>
                    <a:pt x="354" y="200"/>
                    <a:pt x="354" y="200"/>
                    <a:pt x="354" y="200"/>
                  </a:cubicBezTo>
                  <a:cubicBezTo>
                    <a:pt x="354" y="200"/>
                    <a:pt x="181" y="181"/>
                    <a:pt x="100" y="176"/>
                  </a:cubicBezTo>
                  <a:cubicBezTo>
                    <a:pt x="39" y="172"/>
                    <a:pt x="12" y="214"/>
                    <a:pt x="3" y="235"/>
                  </a:cubicBezTo>
                  <a:cubicBezTo>
                    <a:pt x="3" y="235"/>
                    <a:pt x="0" y="247"/>
                    <a:pt x="14" y="249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19" y="267"/>
                    <a:pt x="20" y="286"/>
                    <a:pt x="23" y="296"/>
                  </a:cubicBezTo>
                  <a:cubicBezTo>
                    <a:pt x="23" y="296"/>
                    <a:pt x="27" y="302"/>
                    <a:pt x="34" y="302"/>
                  </a:cubicBezTo>
                  <a:cubicBezTo>
                    <a:pt x="88" y="301"/>
                    <a:pt x="288" y="312"/>
                    <a:pt x="328" y="316"/>
                  </a:cubicBezTo>
                  <a:cubicBezTo>
                    <a:pt x="371" y="320"/>
                    <a:pt x="384" y="334"/>
                    <a:pt x="420" y="339"/>
                  </a:cubicBezTo>
                  <a:cubicBezTo>
                    <a:pt x="462" y="345"/>
                    <a:pt x="457" y="340"/>
                    <a:pt x="527" y="332"/>
                  </a:cubicBezTo>
                  <a:cubicBezTo>
                    <a:pt x="597" y="324"/>
                    <a:pt x="768" y="305"/>
                    <a:pt x="768" y="305"/>
                  </a:cubicBezTo>
                  <a:cubicBezTo>
                    <a:pt x="768" y="25"/>
                    <a:pt x="768" y="25"/>
                    <a:pt x="768" y="25"/>
                  </a:cubicBezTo>
                  <a:cubicBezTo>
                    <a:pt x="768" y="25"/>
                    <a:pt x="746" y="0"/>
                    <a:pt x="662" y="5"/>
                  </a:cubicBezTo>
                  <a:close/>
                </a:path>
              </a:pathLst>
            </a:custGeom>
            <a:solidFill>
              <a:srgbClr val="EFC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039368" y="6109581"/>
              <a:ext cx="107470" cy="13756"/>
            </a:xfrm>
            <a:custGeom>
              <a:avLst/>
              <a:gdLst>
                <a:gd name="T0" fmla="*/ 0 w 53"/>
                <a:gd name="T1" fmla="*/ 0 h 7"/>
                <a:gd name="T2" fmla="*/ 45 w 53"/>
                <a:gd name="T3" fmla="*/ 0 h 7"/>
                <a:gd name="T4" fmla="*/ 52 w 53"/>
                <a:gd name="T5" fmla="*/ 7 h 7"/>
                <a:gd name="T6" fmla="*/ 11 w 53"/>
                <a:gd name="T7" fmla="*/ 6 h 7"/>
                <a:gd name="T8" fmla="*/ 0 w 5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">
                  <a:moveTo>
                    <a:pt x="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53" y="3"/>
                    <a:pt x="5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5" y="7"/>
                    <a:pt x="0" y="0"/>
                  </a:cubicBezTo>
                  <a:close/>
                </a:path>
              </a:pathLst>
            </a:custGeom>
            <a:solidFill>
              <a:srgbClr val="F5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000679" y="5999532"/>
              <a:ext cx="101451" cy="26653"/>
            </a:xfrm>
            <a:custGeom>
              <a:avLst/>
              <a:gdLst>
                <a:gd name="T0" fmla="*/ 0 w 50"/>
                <a:gd name="T1" fmla="*/ 0 h 13"/>
                <a:gd name="T2" fmla="*/ 45 w 50"/>
                <a:gd name="T3" fmla="*/ 0 h 13"/>
                <a:gd name="T4" fmla="*/ 49 w 50"/>
                <a:gd name="T5" fmla="*/ 13 h 13"/>
                <a:gd name="T6" fmla="*/ 13 w 50"/>
                <a:gd name="T7" fmla="*/ 7 h 13"/>
                <a:gd name="T8" fmla="*/ 0 w 5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3">
                  <a:moveTo>
                    <a:pt x="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50" y="9"/>
                    <a:pt x="49" y="1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6" y="8"/>
                    <a:pt x="0" y="0"/>
                  </a:cubicBezTo>
                  <a:close/>
                </a:path>
              </a:pathLst>
            </a:custGeom>
            <a:solidFill>
              <a:srgbClr val="F5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060002" y="6021885"/>
              <a:ext cx="723916" cy="52445"/>
            </a:xfrm>
            <a:custGeom>
              <a:avLst/>
              <a:gdLst>
                <a:gd name="T0" fmla="*/ 10 w 356"/>
                <a:gd name="T1" fmla="*/ 0 h 26"/>
                <a:gd name="T2" fmla="*/ 356 w 356"/>
                <a:gd name="T3" fmla="*/ 26 h 26"/>
                <a:gd name="T4" fmla="*/ 0 w 356"/>
                <a:gd name="T5" fmla="*/ 8 h 26"/>
                <a:gd name="T6" fmla="*/ 10 w 35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" h="26">
                  <a:moveTo>
                    <a:pt x="10" y="0"/>
                  </a:moveTo>
                  <a:cubicBezTo>
                    <a:pt x="356" y="26"/>
                    <a:pt x="356" y="26"/>
                    <a:pt x="356" y="2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5"/>
                    <a:pt x="10" y="0"/>
                  </a:cubicBezTo>
                  <a:close/>
                </a:path>
              </a:pathLst>
            </a:custGeom>
            <a:solidFill>
              <a:srgbClr val="E2B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8480424" y="5682281"/>
              <a:ext cx="187427" cy="160775"/>
            </a:xfrm>
            <a:custGeom>
              <a:avLst/>
              <a:gdLst>
                <a:gd name="T0" fmla="*/ 92 w 92"/>
                <a:gd name="T1" fmla="*/ 9 h 79"/>
                <a:gd name="T2" fmla="*/ 88 w 92"/>
                <a:gd name="T3" fmla="*/ 79 h 79"/>
                <a:gd name="T4" fmla="*/ 50 w 92"/>
                <a:gd name="T5" fmla="*/ 76 h 79"/>
                <a:gd name="T6" fmla="*/ 50 w 92"/>
                <a:gd name="T7" fmla="*/ 9 h 79"/>
                <a:gd name="T8" fmla="*/ 90 w 92"/>
                <a:gd name="T9" fmla="*/ 2 h 79"/>
                <a:gd name="T10" fmla="*/ 92 w 92"/>
                <a:gd name="T11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9">
                  <a:moveTo>
                    <a:pt x="92" y="9"/>
                  </a:moveTo>
                  <a:cubicBezTo>
                    <a:pt x="88" y="79"/>
                    <a:pt x="88" y="79"/>
                    <a:pt x="88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0" y="45"/>
                    <a:pt x="50" y="9"/>
                  </a:cubicBezTo>
                  <a:cubicBezTo>
                    <a:pt x="50" y="9"/>
                    <a:pt x="88" y="0"/>
                    <a:pt x="90" y="2"/>
                  </a:cubicBezTo>
                  <a:cubicBezTo>
                    <a:pt x="92" y="5"/>
                    <a:pt x="92" y="9"/>
                    <a:pt x="92" y="9"/>
                  </a:cubicBezTo>
                  <a:close/>
                </a:path>
              </a:pathLst>
            </a:custGeom>
            <a:solidFill>
              <a:srgbClr val="FBE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9524170" y="5476799"/>
              <a:ext cx="103171" cy="695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9627341" y="5450146"/>
              <a:ext cx="2564659" cy="7488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AutoShape 19"/>
          <p:cNvSpPr>
            <a:spLocks noChangeAspect="1"/>
          </p:cNvSpPr>
          <p:nvPr/>
        </p:nvSpPr>
        <p:spPr bwMode="auto">
          <a:xfrm>
            <a:off x="9281783" y="4935099"/>
            <a:ext cx="218123" cy="218180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 Regular"/>
              <a:cs typeface="Lato Regular"/>
              <a:sym typeface="Gill Sans" charset="0"/>
            </a:endParaRPr>
          </a:p>
        </p:txBody>
      </p:sp>
      <p:sp>
        <p:nvSpPr>
          <p:cNvPr id="125" name="Freeform 290"/>
          <p:cNvSpPr>
            <a:spLocks noChangeAspect="1" noChangeArrowheads="1"/>
          </p:cNvSpPr>
          <p:nvPr/>
        </p:nvSpPr>
        <p:spPr bwMode="auto">
          <a:xfrm>
            <a:off x="9814186" y="4249772"/>
            <a:ext cx="336670" cy="260762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ea typeface="SimSun" charset="0"/>
            </a:endParaRPr>
          </a:p>
        </p:txBody>
      </p:sp>
      <p:sp>
        <p:nvSpPr>
          <p:cNvPr id="126" name="AutoShape 123"/>
          <p:cNvSpPr>
            <a:spLocks noChangeAspect="1"/>
          </p:cNvSpPr>
          <p:nvPr/>
        </p:nvSpPr>
        <p:spPr bwMode="auto">
          <a:xfrm>
            <a:off x="8720208" y="4249772"/>
            <a:ext cx="299296" cy="3293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Freeform 106"/>
          <p:cNvSpPr>
            <a:spLocks noChangeAspect="1" noChangeArrowheads="1"/>
          </p:cNvSpPr>
          <p:nvPr/>
        </p:nvSpPr>
        <p:spPr bwMode="auto">
          <a:xfrm>
            <a:off x="10521866" y="3735041"/>
            <a:ext cx="272818" cy="23610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28" name="Freeform 325"/>
          <p:cNvSpPr>
            <a:spLocks noChangeAspect="1" noChangeArrowheads="1"/>
          </p:cNvSpPr>
          <p:nvPr/>
        </p:nvSpPr>
        <p:spPr bwMode="auto">
          <a:xfrm>
            <a:off x="7985876" y="3648865"/>
            <a:ext cx="212061" cy="285507"/>
          </a:xfrm>
          <a:custGeom>
            <a:avLst/>
            <a:gdLst>
              <a:gd name="T0" fmla="*/ 694 w 1046"/>
              <a:gd name="T1" fmla="*/ 1053 h 1405"/>
              <a:gd name="T2" fmla="*/ 176 w 1046"/>
              <a:gd name="T3" fmla="*/ 526 h 1405"/>
              <a:gd name="T4" fmla="*/ 870 w 1046"/>
              <a:gd name="T5" fmla="*/ 526 h 1405"/>
              <a:gd name="T6" fmla="*/ 393 w 1046"/>
              <a:gd name="T7" fmla="*/ 1229 h 1405"/>
              <a:gd name="T8" fmla="*/ 393 w 1046"/>
              <a:gd name="T9" fmla="*/ 1321 h 1405"/>
              <a:gd name="T10" fmla="*/ 519 w 1046"/>
              <a:gd name="T11" fmla="*/ 1404 h 1405"/>
              <a:gd name="T12" fmla="*/ 652 w 1046"/>
              <a:gd name="T13" fmla="*/ 1321 h 1405"/>
              <a:gd name="T14" fmla="*/ 652 w 1046"/>
              <a:gd name="T15" fmla="*/ 1229 h 1405"/>
              <a:gd name="T16" fmla="*/ 393 w 1046"/>
              <a:gd name="T17" fmla="*/ 1095 h 1405"/>
              <a:gd name="T18" fmla="*/ 393 w 1046"/>
              <a:gd name="T19" fmla="*/ 1187 h 1405"/>
              <a:gd name="T20" fmla="*/ 694 w 1046"/>
              <a:gd name="T21" fmla="*/ 1145 h 1405"/>
              <a:gd name="T22" fmla="*/ 42 w 1046"/>
              <a:gd name="T23" fmla="*/ 301 h 1405"/>
              <a:gd name="T24" fmla="*/ 168 w 1046"/>
              <a:gd name="T25" fmla="*/ 275 h 1405"/>
              <a:gd name="T26" fmla="*/ 42 w 1046"/>
              <a:gd name="T27" fmla="*/ 301 h 1405"/>
              <a:gd name="T28" fmla="*/ 569 w 1046"/>
              <a:gd name="T29" fmla="*/ 0 h 1405"/>
              <a:gd name="T30" fmla="*/ 477 w 1046"/>
              <a:gd name="T31" fmla="*/ 92 h 1405"/>
              <a:gd name="T32" fmla="*/ 569 w 1046"/>
              <a:gd name="T33" fmla="*/ 92 h 1405"/>
              <a:gd name="T34" fmla="*/ 301 w 1046"/>
              <a:gd name="T35" fmla="*/ 50 h 1405"/>
              <a:gd name="T36" fmla="*/ 268 w 1046"/>
              <a:gd name="T37" fmla="*/ 175 h 1405"/>
              <a:gd name="T38" fmla="*/ 1004 w 1046"/>
              <a:gd name="T39" fmla="*/ 301 h 1405"/>
              <a:gd name="T40" fmla="*/ 878 w 1046"/>
              <a:gd name="T41" fmla="*/ 275 h 1405"/>
              <a:gd name="T42" fmla="*/ 1004 w 1046"/>
              <a:gd name="T43" fmla="*/ 301 h 1405"/>
              <a:gd name="T44" fmla="*/ 744 w 1046"/>
              <a:gd name="T45" fmla="*/ 50 h 1405"/>
              <a:gd name="T46" fmla="*/ 778 w 1046"/>
              <a:gd name="T47" fmla="*/ 175 h 1405"/>
              <a:gd name="T48" fmla="*/ 84 w 1046"/>
              <a:gd name="T49" fmla="*/ 526 h 1405"/>
              <a:gd name="T50" fmla="*/ 0 w 1046"/>
              <a:gd name="T51" fmla="*/ 485 h 1405"/>
              <a:gd name="T52" fmla="*/ 92 w 1046"/>
              <a:gd name="T53" fmla="*/ 568 h 1405"/>
              <a:gd name="T54" fmla="*/ 953 w 1046"/>
              <a:gd name="T55" fmla="*/ 485 h 1405"/>
              <a:gd name="T56" fmla="*/ 953 w 1046"/>
              <a:gd name="T57" fmla="*/ 568 h 1405"/>
              <a:gd name="T58" fmla="*/ 1045 w 1046"/>
              <a:gd name="T59" fmla="*/ 485 h 1405"/>
              <a:gd name="T60" fmla="*/ 886 w 1046"/>
              <a:gd name="T61" fmla="*/ 786 h 1405"/>
              <a:gd name="T62" fmla="*/ 1004 w 1046"/>
              <a:gd name="T63" fmla="*/ 752 h 1405"/>
              <a:gd name="T64" fmla="*/ 886 w 1046"/>
              <a:gd name="T65" fmla="*/ 786 h 1405"/>
              <a:gd name="T66" fmla="*/ 92 w 1046"/>
              <a:gd name="T67" fmla="*/ 827 h 1405"/>
              <a:gd name="T68" fmla="*/ 126 w 1046"/>
              <a:gd name="T69" fmla="*/ 710 h 1405"/>
              <a:gd name="T70" fmla="*/ 42 w 1046"/>
              <a:gd name="T71" fmla="*/ 752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46" h="1405">
                <a:moveTo>
                  <a:pt x="870" y="526"/>
                </a:moveTo>
                <a:cubicBezTo>
                  <a:pt x="870" y="702"/>
                  <a:pt x="694" y="877"/>
                  <a:pt x="694" y="1053"/>
                </a:cubicBezTo>
                <a:cubicBezTo>
                  <a:pt x="343" y="1053"/>
                  <a:pt x="343" y="1053"/>
                  <a:pt x="343" y="1053"/>
                </a:cubicBezTo>
                <a:cubicBezTo>
                  <a:pt x="343" y="877"/>
                  <a:pt x="176" y="702"/>
                  <a:pt x="176" y="526"/>
                </a:cubicBezTo>
                <a:cubicBezTo>
                  <a:pt x="176" y="334"/>
                  <a:pt x="326" y="175"/>
                  <a:pt x="519" y="175"/>
                </a:cubicBezTo>
                <a:cubicBezTo>
                  <a:pt x="719" y="175"/>
                  <a:pt x="870" y="334"/>
                  <a:pt x="870" y="526"/>
                </a:cubicBezTo>
                <a:close/>
                <a:moveTo>
                  <a:pt x="652" y="1229"/>
                </a:moveTo>
                <a:cubicBezTo>
                  <a:pt x="393" y="1229"/>
                  <a:pt x="393" y="1229"/>
                  <a:pt x="393" y="1229"/>
                </a:cubicBezTo>
                <a:cubicBezTo>
                  <a:pt x="368" y="1229"/>
                  <a:pt x="343" y="1245"/>
                  <a:pt x="343" y="1270"/>
                </a:cubicBezTo>
                <a:cubicBezTo>
                  <a:pt x="343" y="1296"/>
                  <a:pt x="368" y="1321"/>
                  <a:pt x="393" y="1321"/>
                </a:cubicBezTo>
                <a:cubicBezTo>
                  <a:pt x="402" y="1321"/>
                  <a:pt x="402" y="1321"/>
                  <a:pt x="402" y="1321"/>
                </a:cubicBezTo>
                <a:cubicBezTo>
                  <a:pt x="418" y="1371"/>
                  <a:pt x="469" y="1404"/>
                  <a:pt x="519" y="1404"/>
                </a:cubicBezTo>
                <a:cubicBezTo>
                  <a:pt x="577" y="1404"/>
                  <a:pt x="627" y="1371"/>
                  <a:pt x="644" y="1321"/>
                </a:cubicBezTo>
                <a:cubicBezTo>
                  <a:pt x="652" y="1321"/>
                  <a:pt x="652" y="1321"/>
                  <a:pt x="652" y="1321"/>
                </a:cubicBezTo>
                <a:cubicBezTo>
                  <a:pt x="677" y="1321"/>
                  <a:pt x="694" y="1296"/>
                  <a:pt x="694" y="1270"/>
                </a:cubicBezTo>
                <a:cubicBezTo>
                  <a:pt x="694" y="1245"/>
                  <a:pt x="677" y="1229"/>
                  <a:pt x="652" y="1229"/>
                </a:cubicBezTo>
                <a:close/>
                <a:moveTo>
                  <a:pt x="652" y="1095"/>
                </a:moveTo>
                <a:cubicBezTo>
                  <a:pt x="393" y="1095"/>
                  <a:pt x="393" y="1095"/>
                  <a:pt x="393" y="1095"/>
                </a:cubicBezTo>
                <a:cubicBezTo>
                  <a:pt x="368" y="1095"/>
                  <a:pt x="343" y="1120"/>
                  <a:pt x="343" y="1145"/>
                </a:cubicBezTo>
                <a:cubicBezTo>
                  <a:pt x="343" y="1162"/>
                  <a:pt x="368" y="1187"/>
                  <a:pt x="393" y="1187"/>
                </a:cubicBezTo>
                <a:cubicBezTo>
                  <a:pt x="652" y="1187"/>
                  <a:pt x="652" y="1187"/>
                  <a:pt x="652" y="1187"/>
                </a:cubicBezTo>
                <a:cubicBezTo>
                  <a:pt x="677" y="1187"/>
                  <a:pt x="694" y="1162"/>
                  <a:pt x="694" y="1145"/>
                </a:cubicBezTo>
                <a:cubicBezTo>
                  <a:pt x="694" y="1120"/>
                  <a:pt x="677" y="1095"/>
                  <a:pt x="652" y="1095"/>
                </a:cubicBezTo>
                <a:close/>
                <a:moveTo>
                  <a:pt x="42" y="301"/>
                </a:moveTo>
                <a:cubicBezTo>
                  <a:pt x="126" y="351"/>
                  <a:pt x="126" y="351"/>
                  <a:pt x="126" y="351"/>
                </a:cubicBezTo>
                <a:cubicBezTo>
                  <a:pt x="134" y="326"/>
                  <a:pt x="151" y="301"/>
                  <a:pt x="168" y="275"/>
                </a:cubicBezTo>
                <a:cubicBezTo>
                  <a:pt x="92" y="225"/>
                  <a:pt x="92" y="225"/>
                  <a:pt x="92" y="225"/>
                </a:cubicBezTo>
                <a:lnTo>
                  <a:pt x="42" y="301"/>
                </a:lnTo>
                <a:close/>
                <a:moveTo>
                  <a:pt x="569" y="92"/>
                </a:moveTo>
                <a:cubicBezTo>
                  <a:pt x="569" y="0"/>
                  <a:pt x="569" y="0"/>
                  <a:pt x="569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77" y="92"/>
                  <a:pt x="477" y="92"/>
                  <a:pt x="477" y="92"/>
                </a:cubicBezTo>
                <a:cubicBezTo>
                  <a:pt x="493" y="92"/>
                  <a:pt x="510" y="92"/>
                  <a:pt x="519" y="92"/>
                </a:cubicBezTo>
                <a:cubicBezTo>
                  <a:pt x="535" y="92"/>
                  <a:pt x="552" y="92"/>
                  <a:pt x="569" y="92"/>
                </a:cubicBezTo>
                <a:close/>
                <a:moveTo>
                  <a:pt x="343" y="133"/>
                </a:moveTo>
                <a:cubicBezTo>
                  <a:pt x="301" y="50"/>
                  <a:pt x="301" y="50"/>
                  <a:pt x="301" y="50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293" y="159"/>
                  <a:pt x="318" y="142"/>
                  <a:pt x="343" y="133"/>
                </a:cubicBezTo>
                <a:close/>
                <a:moveTo>
                  <a:pt x="1004" y="301"/>
                </a:moveTo>
                <a:cubicBezTo>
                  <a:pt x="953" y="225"/>
                  <a:pt x="953" y="225"/>
                  <a:pt x="953" y="225"/>
                </a:cubicBezTo>
                <a:cubicBezTo>
                  <a:pt x="878" y="275"/>
                  <a:pt x="878" y="275"/>
                  <a:pt x="878" y="275"/>
                </a:cubicBezTo>
                <a:cubicBezTo>
                  <a:pt x="895" y="301"/>
                  <a:pt x="912" y="326"/>
                  <a:pt x="920" y="351"/>
                </a:cubicBezTo>
                <a:lnTo>
                  <a:pt x="1004" y="301"/>
                </a:lnTo>
                <a:close/>
                <a:moveTo>
                  <a:pt x="820" y="92"/>
                </a:moveTo>
                <a:cubicBezTo>
                  <a:pt x="744" y="50"/>
                  <a:pt x="744" y="50"/>
                  <a:pt x="744" y="50"/>
                </a:cubicBezTo>
                <a:cubicBezTo>
                  <a:pt x="702" y="133"/>
                  <a:pt x="702" y="133"/>
                  <a:pt x="702" y="133"/>
                </a:cubicBezTo>
                <a:cubicBezTo>
                  <a:pt x="727" y="142"/>
                  <a:pt x="753" y="159"/>
                  <a:pt x="778" y="175"/>
                </a:cubicBezTo>
                <a:lnTo>
                  <a:pt x="820" y="92"/>
                </a:lnTo>
                <a:close/>
                <a:moveTo>
                  <a:pt x="84" y="526"/>
                </a:moveTo>
                <a:cubicBezTo>
                  <a:pt x="84" y="510"/>
                  <a:pt x="84" y="501"/>
                  <a:pt x="92" y="485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68"/>
                  <a:pt x="0" y="568"/>
                  <a:pt x="0" y="568"/>
                </a:cubicBezTo>
                <a:cubicBezTo>
                  <a:pt x="92" y="568"/>
                  <a:pt x="92" y="568"/>
                  <a:pt x="92" y="568"/>
                </a:cubicBezTo>
                <a:cubicBezTo>
                  <a:pt x="84" y="560"/>
                  <a:pt x="84" y="543"/>
                  <a:pt x="84" y="526"/>
                </a:cubicBezTo>
                <a:close/>
                <a:moveTo>
                  <a:pt x="953" y="485"/>
                </a:moveTo>
                <a:cubicBezTo>
                  <a:pt x="953" y="501"/>
                  <a:pt x="962" y="510"/>
                  <a:pt x="962" y="526"/>
                </a:cubicBezTo>
                <a:cubicBezTo>
                  <a:pt x="962" y="543"/>
                  <a:pt x="953" y="560"/>
                  <a:pt x="953" y="568"/>
                </a:cubicBezTo>
                <a:cubicBezTo>
                  <a:pt x="1045" y="568"/>
                  <a:pt x="1045" y="568"/>
                  <a:pt x="1045" y="568"/>
                </a:cubicBezTo>
                <a:cubicBezTo>
                  <a:pt x="1045" y="485"/>
                  <a:pt x="1045" y="485"/>
                  <a:pt x="1045" y="485"/>
                </a:cubicBezTo>
                <a:lnTo>
                  <a:pt x="953" y="485"/>
                </a:lnTo>
                <a:close/>
                <a:moveTo>
                  <a:pt x="886" y="786"/>
                </a:moveTo>
                <a:cubicBezTo>
                  <a:pt x="953" y="827"/>
                  <a:pt x="953" y="827"/>
                  <a:pt x="953" y="827"/>
                </a:cubicBezTo>
                <a:cubicBezTo>
                  <a:pt x="1004" y="752"/>
                  <a:pt x="1004" y="752"/>
                  <a:pt x="1004" y="752"/>
                </a:cubicBezTo>
                <a:cubicBezTo>
                  <a:pt x="920" y="710"/>
                  <a:pt x="920" y="710"/>
                  <a:pt x="920" y="710"/>
                </a:cubicBezTo>
                <a:cubicBezTo>
                  <a:pt x="912" y="735"/>
                  <a:pt x="895" y="761"/>
                  <a:pt x="886" y="786"/>
                </a:cubicBezTo>
                <a:close/>
                <a:moveTo>
                  <a:pt x="42" y="752"/>
                </a:moveTo>
                <a:cubicBezTo>
                  <a:pt x="92" y="827"/>
                  <a:pt x="92" y="827"/>
                  <a:pt x="92" y="827"/>
                </a:cubicBezTo>
                <a:cubicBezTo>
                  <a:pt x="159" y="786"/>
                  <a:pt x="159" y="786"/>
                  <a:pt x="159" y="786"/>
                </a:cubicBezTo>
                <a:cubicBezTo>
                  <a:pt x="151" y="761"/>
                  <a:pt x="134" y="735"/>
                  <a:pt x="126" y="710"/>
                </a:cubicBezTo>
                <a:lnTo>
                  <a:pt x="42" y="752"/>
                </a:lnTo>
                <a:close/>
                <a:moveTo>
                  <a:pt x="42" y="752"/>
                </a:moveTo>
                <a:lnTo>
                  <a:pt x="42" y="7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ea typeface="SimSu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98487" y="1716094"/>
            <a:ext cx="2796197" cy="1609903"/>
            <a:chOff x="7998487" y="1716094"/>
            <a:chExt cx="2796197" cy="1609903"/>
          </a:xfrm>
        </p:grpSpPr>
        <p:grpSp>
          <p:nvGrpSpPr>
            <p:cNvPr id="129" name="Group 128"/>
            <p:cNvGrpSpPr/>
            <p:nvPr/>
          </p:nvGrpSpPr>
          <p:grpSpPr>
            <a:xfrm>
              <a:off x="7998487" y="1716094"/>
              <a:ext cx="2796197" cy="1609903"/>
              <a:chOff x="7136622" y="1331044"/>
              <a:chExt cx="3652253" cy="210277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7136622" y="1388454"/>
                <a:ext cx="3652253" cy="2045365"/>
              </a:xfrm>
              <a:custGeom>
                <a:avLst/>
                <a:gdLst>
                  <a:gd name="T0" fmla="*/ 1466 w 1796"/>
                  <a:gd name="T1" fmla="*/ 346 h 1006"/>
                  <a:gd name="T2" fmla="*/ 1420 w 1796"/>
                  <a:gd name="T3" fmla="*/ 350 h 1006"/>
                  <a:gd name="T4" fmla="*/ 898 w 1796"/>
                  <a:gd name="T5" fmla="*/ 0 h 1006"/>
                  <a:gd name="T6" fmla="*/ 377 w 1796"/>
                  <a:gd name="T7" fmla="*/ 350 h 1006"/>
                  <a:gd name="T8" fmla="*/ 330 w 1796"/>
                  <a:gd name="T9" fmla="*/ 346 h 1006"/>
                  <a:gd name="T10" fmla="*/ 0 w 1796"/>
                  <a:gd name="T11" fmla="*/ 676 h 1006"/>
                  <a:gd name="T12" fmla="*/ 330 w 1796"/>
                  <a:gd name="T13" fmla="*/ 1006 h 1006"/>
                  <a:gd name="T14" fmla="*/ 549 w 1796"/>
                  <a:gd name="T15" fmla="*/ 1006 h 1006"/>
                  <a:gd name="T16" fmla="*/ 1248 w 1796"/>
                  <a:gd name="T17" fmla="*/ 1006 h 1006"/>
                  <a:gd name="T18" fmla="*/ 1406 w 1796"/>
                  <a:gd name="T19" fmla="*/ 1006 h 1006"/>
                  <a:gd name="T20" fmla="*/ 1466 w 1796"/>
                  <a:gd name="T21" fmla="*/ 1006 h 1006"/>
                  <a:gd name="T22" fmla="*/ 1796 w 1796"/>
                  <a:gd name="T23" fmla="*/ 676 h 1006"/>
                  <a:gd name="T24" fmla="*/ 1466 w 1796"/>
                  <a:gd name="T25" fmla="*/ 346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6" h="1006">
                    <a:moveTo>
                      <a:pt x="1466" y="346"/>
                    </a:moveTo>
                    <a:cubicBezTo>
                      <a:pt x="1451" y="346"/>
                      <a:pt x="1435" y="348"/>
                      <a:pt x="1420" y="350"/>
                    </a:cubicBezTo>
                    <a:cubicBezTo>
                      <a:pt x="1335" y="145"/>
                      <a:pt x="1134" y="0"/>
                      <a:pt x="898" y="0"/>
                    </a:cubicBezTo>
                    <a:cubicBezTo>
                      <a:pt x="663" y="0"/>
                      <a:pt x="461" y="145"/>
                      <a:pt x="377" y="350"/>
                    </a:cubicBezTo>
                    <a:cubicBezTo>
                      <a:pt x="361" y="348"/>
                      <a:pt x="346" y="346"/>
                      <a:pt x="330" y="346"/>
                    </a:cubicBezTo>
                    <a:cubicBezTo>
                      <a:pt x="148" y="346"/>
                      <a:pt x="0" y="494"/>
                      <a:pt x="0" y="676"/>
                    </a:cubicBezTo>
                    <a:cubicBezTo>
                      <a:pt x="0" y="859"/>
                      <a:pt x="148" y="1006"/>
                      <a:pt x="330" y="1006"/>
                    </a:cubicBezTo>
                    <a:cubicBezTo>
                      <a:pt x="549" y="1006"/>
                      <a:pt x="549" y="1006"/>
                      <a:pt x="549" y="1006"/>
                    </a:cubicBezTo>
                    <a:cubicBezTo>
                      <a:pt x="1248" y="1006"/>
                      <a:pt x="1248" y="1006"/>
                      <a:pt x="1248" y="1006"/>
                    </a:cubicBezTo>
                    <a:cubicBezTo>
                      <a:pt x="1406" y="1006"/>
                      <a:pt x="1406" y="1006"/>
                      <a:pt x="1406" y="1006"/>
                    </a:cubicBezTo>
                    <a:cubicBezTo>
                      <a:pt x="1466" y="1006"/>
                      <a:pt x="1466" y="1006"/>
                      <a:pt x="1466" y="1006"/>
                    </a:cubicBezTo>
                    <a:cubicBezTo>
                      <a:pt x="1649" y="1006"/>
                      <a:pt x="1796" y="859"/>
                      <a:pt x="1796" y="676"/>
                    </a:cubicBezTo>
                    <a:cubicBezTo>
                      <a:pt x="1796" y="494"/>
                      <a:pt x="1649" y="346"/>
                      <a:pt x="1466" y="3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7136622" y="1331044"/>
                <a:ext cx="3652253" cy="2045365"/>
              </a:xfrm>
              <a:custGeom>
                <a:avLst/>
                <a:gdLst>
                  <a:gd name="T0" fmla="*/ 1466 w 1796"/>
                  <a:gd name="T1" fmla="*/ 346 h 1006"/>
                  <a:gd name="T2" fmla="*/ 1420 w 1796"/>
                  <a:gd name="T3" fmla="*/ 350 h 1006"/>
                  <a:gd name="T4" fmla="*/ 898 w 1796"/>
                  <a:gd name="T5" fmla="*/ 0 h 1006"/>
                  <a:gd name="T6" fmla="*/ 377 w 1796"/>
                  <a:gd name="T7" fmla="*/ 350 h 1006"/>
                  <a:gd name="T8" fmla="*/ 330 w 1796"/>
                  <a:gd name="T9" fmla="*/ 346 h 1006"/>
                  <a:gd name="T10" fmla="*/ 0 w 1796"/>
                  <a:gd name="T11" fmla="*/ 676 h 1006"/>
                  <a:gd name="T12" fmla="*/ 330 w 1796"/>
                  <a:gd name="T13" fmla="*/ 1006 h 1006"/>
                  <a:gd name="T14" fmla="*/ 549 w 1796"/>
                  <a:gd name="T15" fmla="*/ 1006 h 1006"/>
                  <a:gd name="T16" fmla="*/ 1248 w 1796"/>
                  <a:gd name="T17" fmla="*/ 1006 h 1006"/>
                  <a:gd name="T18" fmla="*/ 1406 w 1796"/>
                  <a:gd name="T19" fmla="*/ 1006 h 1006"/>
                  <a:gd name="T20" fmla="*/ 1466 w 1796"/>
                  <a:gd name="T21" fmla="*/ 1006 h 1006"/>
                  <a:gd name="T22" fmla="*/ 1796 w 1796"/>
                  <a:gd name="T23" fmla="*/ 676 h 1006"/>
                  <a:gd name="T24" fmla="*/ 1466 w 1796"/>
                  <a:gd name="T25" fmla="*/ 346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6" h="1006">
                    <a:moveTo>
                      <a:pt x="1466" y="346"/>
                    </a:moveTo>
                    <a:cubicBezTo>
                      <a:pt x="1451" y="346"/>
                      <a:pt x="1435" y="348"/>
                      <a:pt x="1420" y="350"/>
                    </a:cubicBezTo>
                    <a:cubicBezTo>
                      <a:pt x="1335" y="145"/>
                      <a:pt x="1134" y="0"/>
                      <a:pt x="898" y="0"/>
                    </a:cubicBezTo>
                    <a:cubicBezTo>
                      <a:pt x="663" y="0"/>
                      <a:pt x="461" y="145"/>
                      <a:pt x="377" y="350"/>
                    </a:cubicBezTo>
                    <a:cubicBezTo>
                      <a:pt x="361" y="348"/>
                      <a:pt x="346" y="346"/>
                      <a:pt x="330" y="346"/>
                    </a:cubicBezTo>
                    <a:cubicBezTo>
                      <a:pt x="148" y="346"/>
                      <a:pt x="0" y="494"/>
                      <a:pt x="0" y="676"/>
                    </a:cubicBezTo>
                    <a:cubicBezTo>
                      <a:pt x="0" y="859"/>
                      <a:pt x="148" y="1006"/>
                      <a:pt x="330" y="1006"/>
                    </a:cubicBezTo>
                    <a:cubicBezTo>
                      <a:pt x="549" y="1006"/>
                      <a:pt x="549" y="1006"/>
                      <a:pt x="549" y="1006"/>
                    </a:cubicBezTo>
                    <a:cubicBezTo>
                      <a:pt x="1248" y="1006"/>
                      <a:pt x="1248" y="1006"/>
                      <a:pt x="1248" y="1006"/>
                    </a:cubicBezTo>
                    <a:cubicBezTo>
                      <a:pt x="1406" y="1006"/>
                      <a:pt x="1406" y="1006"/>
                      <a:pt x="1406" y="1006"/>
                    </a:cubicBezTo>
                    <a:cubicBezTo>
                      <a:pt x="1466" y="1006"/>
                      <a:pt x="1466" y="1006"/>
                      <a:pt x="1466" y="1006"/>
                    </a:cubicBezTo>
                    <a:cubicBezTo>
                      <a:pt x="1649" y="1006"/>
                      <a:pt x="1796" y="859"/>
                      <a:pt x="1796" y="676"/>
                    </a:cubicBezTo>
                    <a:cubicBezTo>
                      <a:pt x="1796" y="494"/>
                      <a:pt x="1649" y="346"/>
                      <a:pt x="1466" y="3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8894751" y="2047906"/>
              <a:ext cx="1052633" cy="1052633"/>
              <a:chOff x="1236067" y="1882663"/>
              <a:chExt cx="2589173" cy="2589173"/>
            </a:xfrm>
            <a:solidFill>
              <a:schemeClr val="bg1"/>
            </a:solidFill>
          </p:grpSpPr>
          <p:grpSp>
            <p:nvGrpSpPr>
              <p:cNvPr id="137" name="Group 136"/>
              <p:cNvGrpSpPr/>
              <p:nvPr/>
            </p:nvGrpSpPr>
            <p:grpSpPr>
              <a:xfrm>
                <a:off x="1236067" y="1882663"/>
                <a:ext cx="2589173" cy="2589173"/>
                <a:chOff x="3229362" y="2692932"/>
                <a:chExt cx="1520826" cy="1520826"/>
              </a:xfrm>
              <a:grpFill/>
            </p:grpSpPr>
            <p:sp>
              <p:nvSpPr>
                <p:cNvPr id="139" name="Freeform 138"/>
                <p:cNvSpPr/>
                <p:nvPr/>
              </p:nvSpPr>
              <p:spPr>
                <a:xfrm>
                  <a:off x="3229362" y="2692932"/>
                  <a:ext cx="1520826" cy="1520826"/>
                </a:xfrm>
                <a:custGeom>
                  <a:avLst/>
                  <a:gdLst>
                    <a:gd name="connsiteX0" fmla="*/ 760413 w 1520826"/>
                    <a:gd name="connsiteY0" fmla="*/ 0 h 1520826"/>
                    <a:gd name="connsiteX1" fmla="*/ 1185567 w 1520826"/>
                    <a:gd name="connsiteY1" fmla="*/ 129866 h 1520826"/>
                    <a:gd name="connsiteX2" fmla="*/ 1210253 w 1520826"/>
                    <a:gd name="connsiteY2" fmla="*/ 150234 h 1520826"/>
                    <a:gd name="connsiteX3" fmla="*/ 1119002 w 1520826"/>
                    <a:gd name="connsiteY3" fmla="*/ 100704 h 1520826"/>
                    <a:gd name="connsiteX4" fmla="*/ 898754 w 1520826"/>
                    <a:gd name="connsiteY4" fmla="*/ 56238 h 1520826"/>
                    <a:gd name="connsiteX5" fmla="*/ 332920 w 1520826"/>
                    <a:gd name="connsiteY5" fmla="*/ 622072 h 1520826"/>
                    <a:gd name="connsiteX6" fmla="*/ 898754 w 1520826"/>
                    <a:gd name="connsiteY6" fmla="*/ 1187906 h 1520826"/>
                    <a:gd name="connsiteX7" fmla="*/ 1464588 w 1520826"/>
                    <a:gd name="connsiteY7" fmla="*/ 622072 h 1520826"/>
                    <a:gd name="connsiteX8" fmla="*/ 1420122 w 1520826"/>
                    <a:gd name="connsiteY8" fmla="*/ 401824 h 1520826"/>
                    <a:gd name="connsiteX9" fmla="*/ 1370592 w 1520826"/>
                    <a:gd name="connsiteY9" fmla="*/ 310574 h 1520826"/>
                    <a:gd name="connsiteX10" fmla="*/ 1390960 w 1520826"/>
                    <a:gd name="connsiteY10" fmla="*/ 335259 h 1520826"/>
                    <a:gd name="connsiteX11" fmla="*/ 1520826 w 1520826"/>
                    <a:gd name="connsiteY11" fmla="*/ 760413 h 1520826"/>
                    <a:gd name="connsiteX12" fmla="*/ 760413 w 1520826"/>
                    <a:gd name="connsiteY12" fmla="*/ 1520826 h 1520826"/>
                    <a:gd name="connsiteX13" fmla="*/ 0 w 1520826"/>
                    <a:gd name="connsiteY13" fmla="*/ 760413 h 1520826"/>
                    <a:gd name="connsiteX14" fmla="*/ 760413 w 1520826"/>
                    <a:gd name="connsiteY14" fmla="*/ 0 h 152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20826" h="1520826">
                      <a:moveTo>
                        <a:pt x="760413" y="0"/>
                      </a:moveTo>
                      <a:cubicBezTo>
                        <a:pt x="917900" y="0"/>
                        <a:pt x="1064205" y="47876"/>
                        <a:pt x="1185567" y="129866"/>
                      </a:cubicBezTo>
                      <a:lnTo>
                        <a:pt x="1210253" y="150234"/>
                      </a:lnTo>
                      <a:lnTo>
                        <a:pt x="1119002" y="100704"/>
                      </a:lnTo>
                      <a:cubicBezTo>
                        <a:pt x="1051307" y="72071"/>
                        <a:pt x="976879" y="56238"/>
                        <a:pt x="898754" y="56238"/>
                      </a:cubicBezTo>
                      <a:cubicBezTo>
                        <a:pt x="586253" y="56238"/>
                        <a:pt x="332920" y="309571"/>
                        <a:pt x="332920" y="622072"/>
                      </a:cubicBezTo>
                      <a:cubicBezTo>
                        <a:pt x="332920" y="934573"/>
                        <a:pt x="586253" y="1187906"/>
                        <a:pt x="898754" y="1187906"/>
                      </a:cubicBezTo>
                      <a:cubicBezTo>
                        <a:pt x="1211255" y="1187906"/>
                        <a:pt x="1464588" y="934573"/>
                        <a:pt x="1464588" y="622072"/>
                      </a:cubicBezTo>
                      <a:cubicBezTo>
                        <a:pt x="1464588" y="543947"/>
                        <a:pt x="1448755" y="469520"/>
                        <a:pt x="1420122" y="401824"/>
                      </a:cubicBezTo>
                      <a:lnTo>
                        <a:pt x="1370592" y="310574"/>
                      </a:lnTo>
                      <a:lnTo>
                        <a:pt x="1390960" y="335259"/>
                      </a:lnTo>
                      <a:cubicBezTo>
                        <a:pt x="1472951" y="456621"/>
                        <a:pt x="1520826" y="602926"/>
                        <a:pt x="1520826" y="760413"/>
                      </a:cubicBezTo>
                      <a:cubicBezTo>
                        <a:pt x="1520826" y="1180378"/>
                        <a:pt x="1180378" y="1520826"/>
                        <a:pt x="760413" y="1520826"/>
                      </a:cubicBezTo>
                      <a:cubicBezTo>
                        <a:pt x="340448" y="1520826"/>
                        <a:pt x="0" y="1180378"/>
                        <a:pt x="0" y="760413"/>
                      </a:cubicBezTo>
                      <a:cubicBezTo>
                        <a:pt x="0" y="340448"/>
                        <a:pt x="340448" y="0"/>
                        <a:pt x="7604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3807424" y="2858388"/>
                  <a:ext cx="798662" cy="798662"/>
                </a:xfrm>
                <a:custGeom>
                  <a:avLst/>
                  <a:gdLst>
                    <a:gd name="connsiteX0" fmla="*/ 399331 w 798662"/>
                    <a:gd name="connsiteY0" fmla="*/ 0 h 798662"/>
                    <a:gd name="connsiteX1" fmla="*/ 798662 w 798662"/>
                    <a:gd name="connsiteY1" fmla="*/ 399331 h 798662"/>
                    <a:gd name="connsiteX2" fmla="*/ 399331 w 798662"/>
                    <a:gd name="connsiteY2" fmla="*/ 798662 h 798662"/>
                    <a:gd name="connsiteX3" fmla="*/ 176061 w 798662"/>
                    <a:gd name="connsiteY3" fmla="*/ 730462 h 798662"/>
                    <a:gd name="connsiteX4" fmla="*/ 162458 w 798662"/>
                    <a:gd name="connsiteY4" fmla="*/ 719239 h 798662"/>
                    <a:gd name="connsiteX5" fmla="*/ 205556 w 798662"/>
                    <a:gd name="connsiteY5" fmla="*/ 742631 h 798662"/>
                    <a:gd name="connsiteX6" fmla="*/ 320693 w 798662"/>
                    <a:gd name="connsiteY6" fmla="*/ 765876 h 798662"/>
                    <a:gd name="connsiteX7" fmla="*/ 616489 w 798662"/>
                    <a:gd name="connsiteY7" fmla="*/ 470080 h 798662"/>
                    <a:gd name="connsiteX8" fmla="*/ 320693 w 798662"/>
                    <a:gd name="connsiteY8" fmla="*/ 174284 h 798662"/>
                    <a:gd name="connsiteX9" fmla="*/ 24897 w 798662"/>
                    <a:gd name="connsiteY9" fmla="*/ 470080 h 798662"/>
                    <a:gd name="connsiteX10" fmla="*/ 48142 w 798662"/>
                    <a:gd name="connsiteY10" fmla="*/ 585217 h 798662"/>
                    <a:gd name="connsiteX11" fmla="*/ 68881 w 798662"/>
                    <a:gd name="connsiteY11" fmla="*/ 623426 h 798662"/>
                    <a:gd name="connsiteX12" fmla="*/ 68200 w 798662"/>
                    <a:gd name="connsiteY12" fmla="*/ 622601 h 798662"/>
                    <a:gd name="connsiteX13" fmla="*/ 0 w 798662"/>
                    <a:gd name="connsiteY13" fmla="*/ 399331 h 798662"/>
                    <a:gd name="connsiteX14" fmla="*/ 399331 w 798662"/>
                    <a:gd name="connsiteY14" fmla="*/ 0 h 79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98662" h="798662">
                      <a:moveTo>
                        <a:pt x="399331" y="0"/>
                      </a:moveTo>
                      <a:cubicBezTo>
                        <a:pt x="619875" y="0"/>
                        <a:pt x="798662" y="178787"/>
                        <a:pt x="798662" y="399331"/>
                      </a:cubicBezTo>
                      <a:cubicBezTo>
                        <a:pt x="798662" y="619875"/>
                        <a:pt x="619875" y="798662"/>
                        <a:pt x="399331" y="798662"/>
                      </a:cubicBezTo>
                      <a:cubicBezTo>
                        <a:pt x="316627" y="798662"/>
                        <a:pt x="239795" y="773520"/>
                        <a:pt x="176061" y="730462"/>
                      </a:cubicBezTo>
                      <a:lnTo>
                        <a:pt x="162458" y="719239"/>
                      </a:lnTo>
                      <a:lnTo>
                        <a:pt x="205556" y="742631"/>
                      </a:lnTo>
                      <a:cubicBezTo>
                        <a:pt x="240944" y="757599"/>
                        <a:pt x="279852" y="765876"/>
                        <a:pt x="320693" y="765876"/>
                      </a:cubicBezTo>
                      <a:cubicBezTo>
                        <a:pt x="484057" y="765876"/>
                        <a:pt x="616489" y="633444"/>
                        <a:pt x="616489" y="470080"/>
                      </a:cubicBezTo>
                      <a:cubicBezTo>
                        <a:pt x="616489" y="306716"/>
                        <a:pt x="484057" y="174284"/>
                        <a:pt x="320693" y="174284"/>
                      </a:cubicBezTo>
                      <a:cubicBezTo>
                        <a:pt x="157329" y="174284"/>
                        <a:pt x="24897" y="306716"/>
                        <a:pt x="24897" y="470080"/>
                      </a:cubicBezTo>
                      <a:cubicBezTo>
                        <a:pt x="24897" y="510921"/>
                        <a:pt x="33174" y="549829"/>
                        <a:pt x="48142" y="585217"/>
                      </a:cubicBezTo>
                      <a:lnTo>
                        <a:pt x="68881" y="623426"/>
                      </a:lnTo>
                      <a:lnTo>
                        <a:pt x="68200" y="622601"/>
                      </a:lnTo>
                      <a:cubicBezTo>
                        <a:pt x="25142" y="558867"/>
                        <a:pt x="0" y="482035"/>
                        <a:pt x="0" y="399331"/>
                      </a:cubicBezTo>
                      <a:cubicBezTo>
                        <a:pt x="0" y="178787"/>
                        <a:pt x="178787" y="0"/>
                        <a:pt x="3993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8" name="Freeform 75"/>
              <p:cNvSpPr>
                <a:spLocks noEditPoints="1"/>
              </p:cNvSpPr>
              <p:nvPr/>
            </p:nvSpPr>
            <p:spPr bwMode="auto">
              <a:xfrm>
                <a:off x="2483028" y="2662706"/>
                <a:ext cx="564972" cy="569883"/>
              </a:xfrm>
              <a:custGeom>
                <a:avLst/>
                <a:gdLst>
                  <a:gd name="T0" fmla="*/ 119 w 239"/>
                  <a:gd name="T1" fmla="*/ 0 h 239"/>
                  <a:gd name="T2" fmla="*/ 239 w 239"/>
                  <a:gd name="T3" fmla="*/ 119 h 239"/>
                  <a:gd name="T4" fmla="*/ 120 w 239"/>
                  <a:gd name="T5" fmla="*/ 239 h 239"/>
                  <a:gd name="T6" fmla="*/ 0 w 239"/>
                  <a:gd name="T7" fmla="*/ 120 h 239"/>
                  <a:gd name="T8" fmla="*/ 119 w 239"/>
                  <a:gd name="T9" fmla="*/ 0 h 239"/>
                  <a:gd name="T10" fmla="*/ 137 w 239"/>
                  <a:gd name="T11" fmla="*/ 48 h 239"/>
                  <a:gd name="T12" fmla="*/ 137 w 239"/>
                  <a:gd name="T13" fmla="*/ 36 h 239"/>
                  <a:gd name="T14" fmla="*/ 111 w 239"/>
                  <a:gd name="T15" fmla="*/ 36 h 239"/>
                  <a:gd name="T16" fmla="*/ 111 w 239"/>
                  <a:gd name="T17" fmla="*/ 48 h 239"/>
                  <a:gd name="T18" fmla="*/ 84 w 239"/>
                  <a:gd name="T19" fmla="*/ 63 h 239"/>
                  <a:gd name="T20" fmla="*/ 75 w 239"/>
                  <a:gd name="T21" fmla="*/ 86 h 239"/>
                  <a:gd name="T22" fmla="*/ 81 w 239"/>
                  <a:gd name="T23" fmla="*/ 110 h 239"/>
                  <a:gd name="T24" fmla="*/ 100 w 239"/>
                  <a:gd name="T25" fmla="*/ 124 h 239"/>
                  <a:gd name="T26" fmla="*/ 106 w 239"/>
                  <a:gd name="T27" fmla="*/ 127 h 239"/>
                  <a:gd name="T28" fmla="*/ 111 w 239"/>
                  <a:gd name="T29" fmla="*/ 129 h 239"/>
                  <a:gd name="T30" fmla="*/ 111 w 239"/>
                  <a:gd name="T31" fmla="*/ 167 h 239"/>
                  <a:gd name="T32" fmla="*/ 101 w 239"/>
                  <a:gd name="T33" fmla="*/ 159 h 239"/>
                  <a:gd name="T34" fmla="*/ 98 w 239"/>
                  <a:gd name="T35" fmla="*/ 145 h 239"/>
                  <a:gd name="T36" fmla="*/ 72 w 239"/>
                  <a:gd name="T37" fmla="*/ 145 h 239"/>
                  <a:gd name="T38" fmla="*/ 81 w 239"/>
                  <a:gd name="T39" fmla="*/ 174 h 239"/>
                  <a:gd name="T40" fmla="*/ 111 w 239"/>
                  <a:gd name="T41" fmla="*/ 193 h 239"/>
                  <a:gd name="T42" fmla="*/ 111 w 239"/>
                  <a:gd name="T43" fmla="*/ 206 h 239"/>
                  <a:gd name="T44" fmla="*/ 137 w 239"/>
                  <a:gd name="T45" fmla="*/ 206 h 239"/>
                  <a:gd name="T46" fmla="*/ 137 w 239"/>
                  <a:gd name="T47" fmla="*/ 193 h 239"/>
                  <a:gd name="T48" fmla="*/ 165 w 239"/>
                  <a:gd name="T49" fmla="*/ 180 h 239"/>
                  <a:gd name="T50" fmla="*/ 176 w 239"/>
                  <a:gd name="T51" fmla="*/ 155 h 239"/>
                  <a:gd name="T52" fmla="*/ 171 w 239"/>
                  <a:gd name="T53" fmla="*/ 132 h 239"/>
                  <a:gd name="T54" fmla="*/ 152 w 239"/>
                  <a:gd name="T55" fmla="*/ 117 h 239"/>
                  <a:gd name="T56" fmla="*/ 144 w 239"/>
                  <a:gd name="T57" fmla="*/ 113 h 239"/>
                  <a:gd name="T58" fmla="*/ 137 w 239"/>
                  <a:gd name="T59" fmla="*/ 111 h 239"/>
                  <a:gd name="T60" fmla="*/ 137 w 239"/>
                  <a:gd name="T61" fmla="*/ 72 h 239"/>
                  <a:gd name="T62" fmla="*/ 145 w 239"/>
                  <a:gd name="T63" fmla="*/ 81 h 239"/>
                  <a:gd name="T64" fmla="*/ 147 w 239"/>
                  <a:gd name="T65" fmla="*/ 92 h 239"/>
                  <a:gd name="T66" fmla="*/ 171 w 239"/>
                  <a:gd name="T67" fmla="*/ 92 h 239"/>
                  <a:gd name="T68" fmla="*/ 164 w 239"/>
                  <a:gd name="T69" fmla="*/ 68 h 239"/>
                  <a:gd name="T70" fmla="*/ 137 w 239"/>
                  <a:gd name="T71" fmla="*/ 48 h 239"/>
                  <a:gd name="T72" fmla="*/ 137 w 239"/>
                  <a:gd name="T73" fmla="*/ 168 h 239"/>
                  <a:gd name="T74" fmla="*/ 146 w 239"/>
                  <a:gd name="T75" fmla="*/ 163 h 239"/>
                  <a:gd name="T76" fmla="*/ 150 w 239"/>
                  <a:gd name="T77" fmla="*/ 155 h 239"/>
                  <a:gd name="T78" fmla="*/ 148 w 239"/>
                  <a:gd name="T79" fmla="*/ 144 h 239"/>
                  <a:gd name="T80" fmla="*/ 139 w 239"/>
                  <a:gd name="T81" fmla="*/ 137 h 239"/>
                  <a:gd name="T82" fmla="*/ 138 w 239"/>
                  <a:gd name="T83" fmla="*/ 137 h 239"/>
                  <a:gd name="T84" fmla="*/ 137 w 239"/>
                  <a:gd name="T85" fmla="*/ 136 h 239"/>
                  <a:gd name="T86" fmla="*/ 137 w 239"/>
                  <a:gd name="T87" fmla="*/ 168 h 239"/>
                  <a:gd name="T88" fmla="*/ 102 w 239"/>
                  <a:gd name="T89" fmla="*/ 78 h 239"/>
                  <a:gd name="T90" fmla="*/ 99 w 239"/>
                  <a:gd name="T91" fmla="*/ 88 h 239"/>
                  <a:gd name="T92" fmla="*/ 103 w 239"/>
                  <a:gd name="T93" fmla="*/ 97 h 239"/>
                  <a:gd name="T94" fmla="*/ 111 w 239"/>
                  <a:gd name="T95" fmla="*/ 104 h 239"/>
                  <a:gd name="T96" fmla="*/ 111 w 239"/>
                  <a:gd name="T97" fmla="*/ 71 h 239"/>
                  <a:gd name="T98" fmla="*/ 102 w 239"/>
                  <a:gd name="T99" fmla="*/ 7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9" h="239">
                    <a:moveTo>
                      <a:pt x="119" y="0"/>
                    </a:moveTo>
                    <a:cubicBezTo>
                      <a:pt x="185" y="0"/>
                      <a:pt x="239" y="53"/>
                      <a:pt x="239" y="119"/>
                    </a:cubicBezTo>
                    <a:cubicBezTo>
                      <a:pt x="239" y="185"/>
                      <a:pt x="186" y="239"/>
                      <a:pt x="120" y="239"/>
                    </a:cubicBezTo>
                    <a:cubicBezTo>
                      <a:pt x="54" y="239"/>
                      <a:pt x="0" y="186"/>
                      <a:pt x="0" y="120"/>
                    </a:cubicBezTo>
                    <a:cubicBezTo>
                      <a:pt x="0" y="54"/>
                      <a:pt x="53" y="0"/>
                      <a:pt x="119" y="0"/>
                    </a:cubicBezTo>
                    <a:close/>
                    <a:moveTo>
                      <a:pt x="137" y="48"/>
                    </a:moveTo>
                    <a:cubicBezTo>
                      <a:pt x="137" y="36"/>
                      <a:pt x="137" y="36"/>
                      <a:pt x="137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99" y="51"/>
                      <a:pt x="90" y="56"/>
                      <a:pt x="84" y="63"/>
                    </a:cubicBezTo>
                    <a:cubicBezTo>
                      <a:pt x="78" y="71"/>
                      <a:pt x="75" y="78"/>
                      <a:pt x="75" y="86"/>
                    </a:cubicBezTo>
                    <a:cubicBezTo>
                      <a:pt x="74" y="95"/>
                      <a:pt x="76" y="103"/>
                      <a:pt x="81" y="110"/>
                    </a:cubicBezTo>
                    <a:cubicBezTo>
                      <a:pt x="85" y="116"/>
                      <a:pt x="92" y="121"/>
                      <a:pt x="100" y="124"/>
                    </a:cubicBezTo>
                    <a:cubicBezTo>
                      <a:pt x="102" y="125"/>
                      <a:pt x="104" y="126"/>
                      <a:pt x="106" y="127"/>
                    </a:cubicBezTo>
                    <a:cubicBezTo>
                      <a:pt x="108" y="127"/>
                      <a:pt x="109" y="128"/>
                      <a:pt x="111" y="129"/>
                    </a:cubicBezTo>
                    <a:cubicBezTo>
                      <a:pt x="111" y="167"/>
                      <a:pt x="111" y="167"/>
                      <a:pt x="111" y="167"/>
                    </a:cubicBezTo>
                    <a:cubicBezTo>
                      <a:pt x="107" y="166"/>
                      <a:pt x="104" y="163"/>
                      <a:pt x="101" y="159"/>
                    </a:cubicBezTo>
                    <a:cubicBezTo>
                      <a:pt x="99" y="156"/>
                      <a:pt x="98" y="151"/>
                      <a:pt x="98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54"/>
                      <a:pt x="75" y="164"/>
                      <a:pt x="81" y="174"/>
                    </a:cubicBezTo>
                    <a:cubicBezTo>
                      <a:pt x="87" y="184"/>
                      <a:pt x="97" y="190"/>
                      <a:pt x="111" y="193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37" y="206"/>
                      <a:pt x="137" y="206"/>
                      <a:pt x="137" y="206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49" y="191"/>
                      <a:pt x="158" y="187"/>
                      <a:pt x="165" y="180"/>
                    </a:cubicBezTo>
                    <a:cubicBezTo>
                      <a:pt x="171" y="173"/>
                      <a:pt x="175" y="165"/>
                      <a:pt x="176" y="155"/>
                    </a:cubicBezTo>
                    <a:cubicBezTo>
                      <a:pt x="177" y="146"/>
                      <a:pt x="175" y="139"/>
                      <a:pt x="171" y="132"/>
                    </a:cubicBezTo>
                    <a:cubicBezTo>
                      <a:pt x="166" y="125"/>
                      <a:pt x="160" y="120"/>
                      <a:pt x="152" y="117"/>
                    </a:cubicBezTo>
                    <a:cubicBezTo>
                      <a:pt x="149" y="115"/>
                      <a:pt x="147" y="114"/>
                      <a:pt x="144" y="113"/>
                    </a:cubicBezTo>
                    <a:cubicBezTo>
                      <a:pt x="142" y="112"/>
                      <a:pt x="139" y="112"/>
                      <a:pt x="137" y="111"/>
                    </a:cubicBezTo>
                    <a:cubicBezTo>
                      <a:pt x="137" y="72"/>
                      <a:pt x="137" y="72"/>
                      <a:pt x="137" y="72"/>
                    </a:cubicBezTo>
                    <a:cubicBezTo>
                      <a:pt x="140" y="74"/>
                      <a:pt x="143" y="77"/>
                      <a:pt x="145" y="81"/>
                    </a:cubicBezTo>
                    <a:cubicBezTo>
                      <a:pt x="146" y="84"/>
                      <a:pt x="147" y="88"/>
                      <a:pt x="147" y="92"/>
                    </a:cubicBezTo>
                    <a:cubicBezTo>
                      <a:pt x="171" y="92"/>
                      <a:pt x="171" y="92"/>
                      <a:pt x="171" y="92"/>
                    </a:cubicBezTo>
                    <a:cubicBezTo>
                      <a:pt x="171" y="86"/>
                      <a:pt x="169" y="78"/>
                      <a:pt x="164" y="68"/>
                    </a:cubicBezTo>
                    <a:cubicBezTo>
                      <a:pt x="159" y="58"/>
                      <a:pt x="150" y="51"/>
                      <a:pt x="137" y="48"/>
                    </a:cubicBezTo>
                    <a:close/>
                    <a:moveTo>
                      <a:pt x="137" y="168"/>
                    </a:moveTo>
                    <a:cubicBezTo>
                      <a:pt x="141" y="167"/>
                      <a:pt x="144" y="165"/>
                      <a:pt x="146" y="163"/>
                    </a:cubicBezTo>
                    <a:cubicBezTo>
                      <a:pt x="148" y="161"/>
                      <a:pt x="149" y="158"/>
                      <a:pt x="150" y="155"/>
                    </a:cubicBezTo>
                    <a:cubicBezTo>
                      <a:pt x="150" y="151"/>
                      <a:pt x="150" y="147"/>
                      <a:pt x="148" y="144"/>
                    </a:cubicBezTo>
                    <a:cubicBezTo>
                      <a:pt x="146" y="141"/>
                      <a:pt x="143" y="139"/>
                      <a:pt x="139" y="137"/>
                    </a:cubicBezTo>
                    <a:cubicBezTo>
                      <a:pt x="139" y="137"/>
                      <a:pt x="138" y="137"/>
                      <a:pt x="138" y="137"/>
                    </a:cubicBezTo>
                    <a:cubicBezTo>
                      <a:pt x="138" y="136"/>
                      <a:pt x="137" y="136"/>
                      <a:pt x="137" y="136"/>
                    </a:cubicBezTo>
                    <a:lnTo>
                      <a:pt x="137" y="168"/>
                    </a:lnTo>
                    <a:close/>
                    <a:moveTo>
                      <a:pt x="102" y="78"/>
                    </a:moveTo>
                    <a:cubicBezTo>
                      <a:pt x="100" y="81"/>
                      <a:pt x="99" y="84"/>
                      <a:pt x="99" y="88"/>
                    </a:cubicBezTo>
                    <a:cubicBezTo>
                      <a:pt x="99" y="92"/>
                      <a:pt x="100" y="95"/>
                      <a:pt x="103" y="97"/>
                    </a:cubicBezTo>
                    <a:cubicBezTo>
                      <a:pt x="105" y="100"/>
                      <a:pt x="108" y="102"/>
                      <a:pt x="111" y="104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7" y="73"/>
                      <a:pt x="104" y="76"/>
                      <a:pt x="102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sp>
        <p:nvSpPr>
          <p:cNvPr id="141" name="Rounded Rectangle 140"/>
          <p:cNvSpPr/>
          <p:nvPr/>
        </p:nvSpPr>
        <p:spPr>
          <a:xfrm>
            <a:off x="2051506" y="1995224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865719" y="1899605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Lato Regular"/>
              </a:rPr>
              <a:t>USP</a:t>
            </a:r>
            <a:r>
              <a:rPr lang="vi-VN" sz="1600" b="1" dirty="0">
                <a:solidFill>
                  <a:schemeClr val="accent1"/>
                </a:solidFill>
                <a:latin typeface="Calibri" panose="020F0502020204030204" pitchFamily="34" charset="0"/>
                <a:cs typeface="Lato Regular"/>
              </a:rPr>
              <a:t> 1</a:t>
            </a:r>
            <a:endParaRPr lang="id-ID" sz="1600" b="1" dirty="0">
              <a:solidFill>
                <a:schemeClr val="accent1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865719" y="2168793"/>
            <a:ext cx="2092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rPr>
              <a:t>Sample Text</a:t>
            </a:r>
            <a:endParaRPr lang="en-US" sz="1200" dirty="0">
              <a:solidFill>
                <a:srgbClr val="7F7F7F"/>
              </a:solidFill>
              <a:latin typeface="Calibri" panose="020F0502020204030204" pitchFamily="34" charset="0"/>
              <a:cs typeface="Lato Light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2051506" y="3545368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02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865719" y="3449749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 dirty="0">
                <a:solidFill>
                  <a:schemeClr val="accent3"/>
                </a:solidFill>
                <a:latin typeface="Calibri" panose="020F0502020204030204" pitchFamily="34" charset="0"/>
                <a:cs typeface="Lato Regular"/>
              </a:rPr>
              <a:t>USP 2</a:t>
            </a:r>
            <a:endParaRPr lang="id-ID" sz="1600" b="1" dirty="0">
              <a:solidFill>
                <a:schemeClr val="accent3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865719" y="3718937"/>
            <a:ext cx="2092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rPr>
              <a:t>Sample Text</a:t>
            </a:r>
            <a:endParaRPr lang="en-US" sz="1200" dirty="0">
              <a:solidFill>
                <a:srgbClr val="7F7F7F"/>
              </a:solidFill>
              <a:latin typeface="Calibri" panose="020F0502020204030204" pitchFamily="34" charset="0"/>
              <a:cs typeface="Lato Light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051506" y="5093307"/>
            <a:ext cx="721040" cy="72104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03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865719" y="4997688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 dirty="0">
                <a:solidFill>
                  <a:schemeClr val="accent5"/>
                </a:solidFill>
                <a:latin typeface="Calibri" panose="020F0502020204030204" pitchFamily="34" charset="0"/>
                <a:cs typeface="Lato Regular"/>
              </a:rPr>
              <a:t>USP </a:t>
            </a:r>
            <a:r>
              <a:rPr lang="en-US" sz="1600" b="1" dirty="0">
                <a:solidFill>
                  <a:schemeClr val="accent5"/>
                </a:solidFill>
                <a:latin typeface="Calibri" panose="020F0502020204030204" pitchFamily="34" charset="0"/>
                <a:cs typeface="Lato Regular"/>
              </a:rPr>
              <a:t>3</a:t>
            </a:r>
            <a:endParaRPr lang="id-ID" sz="1600" b="1" dirty="0">
              <a:solidFill>
                <a:schemeClr val="accent5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865719" y="5266876"/>
            <a:ext cx="2092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rPr>
              <a:t>Sample Text</a:t>
            </a:r>
            <a:endParaRPr lang="en-US" sz="1200" dirty="0">
              <a:solidFill>
                <a:srgbClr val="7F7F7F"/>
              </a:solidFill>
              <a:latin typeface="Calibri" panose="020F0502020204030204" pitchFamily="34" charset="0"/>
              <a:cs typeface="Lato Light"/>
            </a:endParaRPr>
          </a:p>
        </p:txBody>
      </p:sp>
      <p:sp>
        <p:nvSpPr>
          <p:cNvPr id="150" name="Rounded Rectangle 149"/>
          <p:cNvSpPr/>
          <p:nvPr/>
        </p:nvSpPr>
        <p:spPr>
          <a:xfrm flipH="1">
            <a:off x="5838156" y="2004206"/>
            <a:ext cx="721040" cy="721040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04</a:t>
            </a:r>
          </a:p>
        </p:txBody>
      </p:sp>
      <p:sp>
        <p:nvSpPr>
          <p:cNvPr id="151" name="TextBox 150"/>
          <p:cNvSpPr txBox="1"/>
          <p:nvPr/>
        </p:nvSpPr>
        <p:spPr>
          <a:xfrm flipH="1">
            <a:off x="5068195" y="1908587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vi-VN" sz="1600" b="1" dirty="0">
                <a:solidFill>
                  <a:schemeClr val="accent2"/>
                </a:solidFill>
                <a:latin typeface="Calibri" panose="020F0502020204030204" pitchFamily="34" charset="0"/>
                <a:cs typeface="Lato Regular"/>
              </a:rPr>
              <a:t>USP </a:t>
            </a: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Lato Regular"/>
              </a:rPr>
              <a:t>4</a:t>
            </a:r>
            <a:endParaRPr lang="id-ID" sz="1600" b="1" dirty="0">
              <a:solidFill>
                <a:schemeClr val="accent2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152" name="TextBox 151"/>
          <p:cNvSpPr txBox="1"/>
          <p:nvPr/>
        </p:nvSpPr>
        <p:spPr>
          <a:xfrm flipH="1">
            <a:off x="3661567" y="2206616"/>
            <a:ext cx="2076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rPr>
              <a:t>Sample Text</a:t>
            </a:r>
          </a:p>
        </p:txBody>
      </p:sp>
      <p:sp>
        <p:nvSpPr>
          <p:cNvPr id="153" name="Rounded Rectangle 152"/>
          <p:cNvSpPr/>
          <p:nvPr/>
        </p:nvSpPr>
        <p:spPr>
          <a:xfrm flipH="1">
            <a:off x="5838156" y="3554350"/>
            <a:ext cx="721040" cy="721040"/>
          </a:xfrm>
          <a:prstGeom prst="round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05</a:t>
            </a:r>
          </a:p>
        </p:txBody>
      </p:sp>
      <p:sp>
        <p:nvSpPr>
          <p:cNvPr id="154" name="TextBox 153"/>
          <p:cNvSpPr txBox="1"/>
          <p:nvPr/>
        </p:nvSpPr>
        <p:spPr>
          <a:xfrm flipH="1">
            <a:off x="5068195" y="3458731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vi-VN" sz="1600" b="1" dirty="0">
                <a:solidFill>
                  <a:schemeClr val="accent4"/>
                </a:solidFill>
                <a:latin typeface="Calibri" panose="020F0502020204030204" pitchFamily="34" charset="0"/>
                <a:cs typeface="Lato Regular"/>
              </a:rPr>
              <a:t>USP </a:t>
            </a:r>
            <a:r>
              <a:rPr lang="en-US" sz="1600" b="1" dirty="0">
                <a:solidFill>
                  <a:schemeClr val="accent4"/>
                </a:solidFill>
                <a:latin typeface="Calibri" panose="020F0502020204030204" pitchFamily="34" charset="0"/>
                <a:cs typeface="Lato Regular"/>
              </a:rPr>
              <a:t>5</a:t>
            </a:r>
            <a:endParaRPr lang="id-ID" sz="1600" b="1" dirty="0">
              <a:solidFill>
                <a:schemeClr val="accent4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155" name="TextBox 154"/>
          <p:cNvSpPr txBox="1"/>
          <p:nvPr/>
        </p:nvSpPr>
        <p:spPr>
          <a:xfrm flipH="1">
            <a:off x="3668322" y="3727919"/>
            <a:ext cx="2076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rPr>
              <a:t>Sample Text</a:t>
            </a:r>
          </a:p>
        </p:txBody>
      </p:sp>
      <p:sp>
        <p:nvSpPr>
          <p:cNvPr id="156" name="Rounded Rectangle 155"/>
          <p:cNvSpPr/>
          <p:nvPr/>
        </p:nvSpPr>
        <p:spPr>
          <a:xfrm flipH="1">
            <a:off x="5838156" y="5102289"/>
            <a:ext cx="721040" cy="721040"/>
          </a:xfrm>
          <a:prstGeom prst="round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06</a:t>
            </a:r>
          </a:p>
        </p:txBody>
      </p:sp>
      <p:sp>
        <p:nvSpPr>
          <p:cNvPr id="157" name="TextBox 156"/>
          <p:cNvSpPr txBox="1"/>
          <p:nvPr/>
        </p:nvSpPr>
        <p:spPr>
          <a:xfrm flipH="1">
            <a:off x="5068195" y="5006670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vi-VN" sz="1600" b="1" dirty="0">
                <a:solidFill>
                  <a:schemeClr val="accent6"/>
                </a:solidFill>
                <a:latin typeface="Calibri" panose="020F0502020204030204" pitchFamily="34" charset="0"/>
                <a:cs typeface="Lato Regular"/>
              </a:rPr>
              <a:t>USP 6</a:t>
            </a:r>
            <a:endParaRPr lang="id-ID" sz="1600" b="1" dirty="0">
              <a:solidFill>
                <a:schemeClr val="accent6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158" name="TextBox 157"/>
          <p:cNvSpPr txBox="1"/>
          <p:nvPr/>
        </p:nvSpPr>
        <p:spPr>
          <a:xfrm flipH="1">
            <a:off x="3668322" y="5275858"/>
            <a:ext cx="2076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rPr>
              <a:t>Sample Text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2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5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41" grpId="0" animBg="1"/>
      <p:bldP spid="142" grpId="0"/>
      <p:bldP spid="143" grpId="0"/>
      <p:bldP spid="144" grpId="0" animBg="1"/>
      <p:bldP spid="145" grpId="0"/>
      <p:bldP spid="146" grpId="0"/>
      <p:bldP spid="147" grpId="0" animBg="1"/>
      <p:bldP spid="148" grpId="0"/>
      <p:bldP spid="149" grpId="0"/>
      <p:bldP spid="150" grpId="0" animBg="1"/>
      <p:bldP spid="151" grpId="0"/>
      <p:bldP spid="152" grpId="0"/>
      <p:bldP spid="153" grpId="0" animBg="1"/>
      <p:bldP spid="154" grpId="0"/>
      <p:bldP spid="155" grpId="0"/>
      <p:bldP spid="156" grpId="0" animBg="1"/>
      <p:bldP spid="157" grpId="0"/>
      <p:bldP spid="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3442" y="425694"/>
            <a:ext cx="8476643" cy="969726"/>
            <a:chOff x="3923135" y="-77017"/>
            <a:chExt cx="16953286" cy="1939451"/>
          </a:xfrm>
        </p:grpSpPr>
        <p:sp>
          <p:nvSpPr>
            <p:cNvPr id="3" name="TextBox 2"/>
            <p:cNvSpPr txBox="1"/>
            <p:nvPr/>
          </p:nvSpPr>
          <p:spPr>
            <a:xfrm>
              <a:off x="3923135" y="292791"/>
              <a:ext cx="1695328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OUR</a:t>
              </a:r>
              <a:r>
                <a:rPr lang="en-US" sz="4800" b="1" kern="0" spc="-300" noProof="0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 SERVICES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4094439" y="3160416"/>
            <a:ext cx="4025712" cy="4025712"/>
          </a:xfrm>
          <a:custGeom>
            <a:avLst/>
            <a:gdLst>
              <a:gd name="T0" fmla="*/ 2329 w 2329"/>
              <a:gd name="T1" fmla="*/ 1162 h 2329"/>
              <a:gd name="T2" fmla="*/ 2325 w 2329"/>
              <a:gd name="T3" fmla="*/ 1062 h 2329"/>
              <a:gd name="T4" fmla="*/ 2301 w 2329"/>
              <a:gd name="T5" fmla="*/ 949 h 2329"/>
              <a:gd name="T6" fmla="*/ 2262 w 2329"/>
              <a:gd name="T7" fmla="*/ 824 h 2329"/>
              <a:gd name="T8" fmla="*/ 2219 w 2329"/>
              <a:gd name="T9" fmla="*/ 709 h 2329"/>
              <a:gd name="T10" fmla="*/ 2165 w 2329"/>
              <a:gd name="T11" fmla="*/ 600 h 2329"/>
              <a:gd name="T12" fmla="*/ 2099 w 2329"/>
              <a:gd name="T13" fmla="*/ 497 h 2329"/>
              <a:gd name="T14" fmla="*/ 2007 w 2329"/>
              <a:gd name="T15" fmla="*/ 384 h 2329"/>
              <a:gd name="T16" fmla="*/ 2007 w 2329"/>
              <a:gd name="T17" fmla="*/ 384 h 2329"/>
              <a:gd name="T18" fmla="*/ 1919 w 2329"/>
              <a:gd name="T19" fmla="*/ 299 h 2329"/>
              <a:gd name="T20" fmla="*/ 1821 w 2329"/>
              <a:gd name="T21" fmla="*/ 212 h 2329"/>
              <a:gd name="T22" fmla="*/ 1716 w 2329"/>
              <a:gd name="T23" fmla="*/ 148 h 2329"/>
              <a:gd name="T24" fmla="*/ 1605 w 2329"/>
              <a:gd name="T25" fmla="*/ 95 h 2329"/>
              <a:gd name="T26" fmla="*/ 1489 w 2329"/>
              <a:gd name="T27" fmla="*/ 54 h 2329"/>
              <a:gd name="T28" fmla="*/ 1369 w 2329"/>
              <a:gd name="T29" fmla="*/ 26 h 2329"/>
              <a:gd name="T30" fmla="*/ 1247 w 2329"/>
              <a:gd name="T31" fmla="*/ 11 h 2329"/>
              <a:gd name="T32" fmla="*/ 1124 w 2329"/>
              <a:gd name="T33" fmla="*/ 9 h 2329"/>
              <a:gd name="T34" fmla="*/ 1001 w 2329"/>
              <a:gd name="T35" fmla="*/ 19 h 2329"/>
              <a:gd name="T36" fmla="*/ 886 w 2329"/>
              <a:gd name="T37" fmla="*/ 33 h 2329"/>
              <a:gd name="T38" fmla="*/ 768 w 2329"/>
              <a:gd name="T39" fmla="*/ 69 h 2329"/>
              <a:gd name="T40" fmla="*/ 675 w 2329"/>
              <a:gd name="T41" fmla="*/ 107 h 2329"/>
              <a:gd name="T42" fmla="*/ 566 w 2329"/>
              <a:gd name="T43" fmla="*/ 165 h 2329"/>
              <a:gd name="T44" fmla="*/ 463 w 2329"/>
              <a:gd name="T45" fmla="*/ 235 h 2329"/>
              <a:gd name="T46" fmla="*/ 368 w 2329"/>
              <a:gd name="T47" fmla="*/ 315 h 2329"/>
              <a:gd name="T48" fmla="*/ 283 w 2329"/>
              <a:gd name="T49" fmla="*/ 404 h 2329"/>
              <a:gd name="T50" fmla="*/ 207 w 2329"/>
              <a:gd name="T51" fmla="*/ 502 h 2329"/>
              <a:gd name="T52" fmla="*/ 141 w 2329"/>
              <a:gd name="T53" fmla="*/ 607 h 2329"/>
              <a:gd name="T54" fmla="*/ 88 w 2329"/>
              <a:gd name="T55" fmla="*/ 719 h 2329"/>
              <a:gd name="T56" fmla="*/ 47 w 2329"/>
              <a:gd name="T57" fmla="*/ 836 h 2329"/>
              <a:gd name="T58" fmla="*/ 28 w 2329"/>
              <a:gd name="T59" fmla="*/ 950 h 2329"/>
              <a:gd name="T60" fmla="*/ 11 w 2329"/>
              <a:gd name="T61" fmla="*/ 1072 h 2329"/>
              <a:gd name="T62" fmla="*/ 8 w 2329"/>
              <a:gd name="T63" fmla="*/ 1195 h 2329"/>
              <a:gd name="T64" fmla="*/ 18 w 2329"/>
              <a:gd name="T65" fmla="*/ 1318 h 2329"/>
              <a:gd name="T66" fmla="*/ 41 w 2329"/>
              <a:gd name="T67" fmla="*/ 1439 h 2329"/>
              <a:gd name="T68" fmla="*/ 76 w 2329"/>
              <a:gd name="T69" fmla="*/ 1557 h 2329"/>
              <a:gd name="T70" fmla="*/ 135 w 2329"/>
              <a:gd name="T71" fmla="*/ 1674 h 2329"/>
              <a:gd name="T72" fmla="*/ 195 w 2329"/>
              <a:gd name="T73" fmla="*/ 1780 h 2329"/>
              <a:gd name="T74" fmla="*/ 281 w 2329"/>
              <a:gd name="T75" fmla="*/ 1898 h 2329"/>
              <a:gd name="T76" fmla="*/ 281 w 2329"/>
              <a:gd name="T77" fmla="*/ 1898 h 2329"/>
              <a:gd name="T78" fmla="*/ 364 w 2329"/>
              <a:gd name="T79" fmla="*/ 1988 h 2329"/>
              <a:gd name="T80" fmla="*/ 456 w 2329"/>
              <a:gd name="T81" fmla="*/ 2068 h 2329"/>
              <a:gd name="T82" fmla="*/ 556 w 2329"/>
              <a:gd name="T83" fmla="*/ 2139 h 2329"/>
              <a:gd name="T84" fmla="*/ 663 w 2329"/>
              <a:gd name="T85" fmla="*/ 2198 h 2329"/>
              <a:gd name="T86" fmla="*/ 775 w 2329"/>
              <a:gd name="T87" fmla="*/ 2246 h 2329"/>
              <a:gd name="T88" fmla="*/ 892 w 2329"/>
              <a:gd name="T89" fmla="*/ 2281 h 2329"/>
              <a:gd name="T90" fmla="*/ 1013 w 2329"/>
              <a:gd name="T91" fmla="*/ 2303 h 2329"/>
              <a:gd name="T92" fmla="*/ 1134 w 2329"/>
              <a:gd name="T93" fmla="*/ 2313 h 2329"/>
              <a:gd name="T94" fmla="*/ 1257 w 2329"/>
              <a:gd name="T95" fmla="*/ 2309 h 2329"/>
              <a:gd name="T96" fmla="*/ 1378 w 2329"/>
              <a:gd name="T97" fmla="*/ 2293 h 2329"/>
              <a:gd name="T98" fmla="*/ 1497 w 2329"/>
              <a:gd name="T99" fmla="*/ 2264 h 2329"/>
              <a:gd name="T100" fmla="*/ 1622 w 2329"/>
              <a:gd name="T101" fmla="*/ 2227 h 2329"/>
              <a:gd name="T102" fmla="*/ 1732 w 2329"/>
              <a:gd name="T103" fmla="*/ 2172 h 2329"/>
              <a:gd name="T104" fmla="*/ 1836 w 2329"/>
              <a:gd name="T105" fmla="*/ 2106 h 2329"/>
              <a:gd name="T106" fmla="*/ 1931 w 2329"/>
              <a:gd name="T107" fmla="*/ 2041 h 2329"/>
              <a:gd name="T108" fmla="*/ 2020 w 2329"/>
              <a:gd name="T109" fmla="*/ 1954 h 2329"/>
              <a:gd name="T110" fmla="*/ 2099 w 2329"/>
              <a:gd name="T111" fmla="*/ 1859 h 2329"/>
              <a:gd name="T112" fmla="*/ 2155 w 2329"/>
              <a:gd name="T113" fmla="*/ 1776 h 2329"/>
              <a:gd name="T114" fmla="*/ 2215 w 2329"/>
              <a:gd name="T115" fmla="*/ 1668 h 2329"/>
              <a:gd name="T116" fmla="*/ 2263 w 2329"/>
              <a:gd name="T117" fmla="*/ 1553 h 2329"/>
              <a:gd name="T118" fmla="*/ 2298 w 2329"/>
              <a:gd name="T119" fmla="*/ 1434 h 2329"/>
              <a:gd name="T120" fmla="*/ 2320 w 2329"/>
              <a:gd name="T121" fmla="*/ 1312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29" h="2329">
                <a:moveTo>
                  <a:pt x="2313" y="1162"/>
                </a:moveTo>
                <a:cubicBezTo>
                  <a:pt x="2313" y="1163"/>
                  <a:pt x="2313" y="1164"/>
                  <a:pt x="2313" y="1165"/>
                </a:cubicBezTo>
                <a:cubicBezTo>
                  <a:pt x="2313" y="1172"/>
                  <a:pt x="2313" y="1180"/>
                  <a:pt x="2313" y="1188"/>
                </a:cubicBezTo>
                <a:cubicBezTo>
                  <a:pt x="2313" y="1193"/>
                  <a:pt x="2316" y="1196"/>
                  <a:pt x="2321" y="1196"/>
                </a:cubicBezTo>
                <a:cubicBezTo>
                  <a:pt x="2325" y="1196"/>
                  <a:pt x="2329" y="1193"/>
                  <a:pt x="2329" y="1189"/>
                </a:cubicBezTo>
                <a:cubicBezTo>
                  <a:pt x="2329" y="1181"/>
                  <a:pt x="2329" y="1173"/>
                  <a:pt x="2329" y="1165"/>
                </a:cubicBezTo>
                <a:cubicBezTo>
                  <a:pt x="2329" y="1164"/>
                  <a:pt x="2329" y="1163"/>
                  <a:pt x="2329" y="1162"/>
                </a:cubicBezTo>
                <a:cubicBezTo>
                  <a:pt x="2329" y="1158"/>
                  <a:pt x="2325" y="1154"/>
                  <a:pt x="2321" y="1154"/>
                </a:cubicBezTo>
                <a:cubicBezTo>
                  <a:pt x="2317" y="1154"/>
                  <a:pt x="2313" y="1158"/>
                  <a:pt x="2313" y="1162"/>
                </a:cubicBezTo>
                <a:cubicBezTo>
                  <a:pt x="2313" y="1162"/>
                  <a:pt x="2313" y="1162"/>
                  <a:pt x="2313" y="1162"/>
                </a:cubicBezTo>
                <a:moveTo>
                  <a:pt x="2306" y="1040"/>
                </a:moveTo>
                <a:cubicBezTo>
                  <a:pt x="2307" y="1048"/>
                  <a:pt x="2308" y="1056"/>
                  <a:pt x="2309" y="1063"/>
                </a:cubicBezTo>
                <a:cubicBezTo>
                  <a:pt x="2309" y="1068"/>
                  <a:pt x="2313" y="1071"/>
                  <a:pt x="2317" y="1071"/>
                </a:cubicBezTo>
                <a:cubicBezTo>
                  <a:pt x="2322" y="1070"/>
                  <a:pt x="2325" y="1066"/>
                  <a:pt x="2325" y="1062"/>
                </a:cubicBezTo>
                <a:cubicBezTo>
                  <a:pt x="2324" y="1054"/>
                  <a:pt x="2323" y="1046"/>
                  <a:pt x="2322" y="1038"/>
                </a:cubicBezTo>
                <a:cubicBezTo>
                  <a:pt x="2322" y="1034"/>
                  <a:pt x="2318" y="1031"/>
                  <a:pt x="2313" y="1031"/>
                </a:cubicBezTo>
                <a:cubicBezTo>
                  <a:pt x="2309" y="1032"/>
                  <a:pt x="2306" y="1036"/>
                  <a:pt x="2306" y="1040"/>
                </a:cubicBezTo>
                <a:cubicBezTo>
                  <a:pt x="2306" y="1040"/>
                  <a:pt x="2306" y="1040"/>
                  <a:pt x="2306" y="1040"/>
                </a:cubicBezTo>
                <a:moveTo>
                  <a:pt x="2287" y="919"/>
                </a:moveTo>
                <a:cubicBezTo>
                  <a:pt x="2288" y="927"/>
                  <a:pt x="2290" y="935"/>
                  <a:pt x="2291" y="942"/>
                </a:cubicBezTo>
                <a:cubicBezTo>
                  <a:pt x="2292" y="947"/>
                  <a:pt x="2297" y="950"/>
                  <a:pt x="2301" y="949"/>
                </a:cubicBezTo>
                <a:cubicBezTo>
                  <a:pt x="2305" y="948"/>
                  <a:pt x="2308" y="944"/>
                  <a:pt x="2307" y="939"/>
                </a:cubicBezTo>
                <a:cubicBezTo>
                  <a:pt x="2306" y="932"/>
                  <a:pt x="2304" y="924"/>
                  <a:pt x="2302" y="916"/>
                </a:cubicBezTo>
                <a:cubicBezTo>
                  <a:pt x="2301" y="912"/>
                  <a:pt x="2297" y="909"/>
                  <a:pt x="2293" y="910"/>
                </a:cubicBezTo>
                <a:cubicBezTo>
                  <a:pt x="2289" y="911"/>
                  <a:pt x="2286" y="915"/>
                  <a:pt x="2287" y="919"/>
                </a:cubicBezTo>
                <a:cubicBezTo>
                  <a:pt x="2287" y="919"/>
                  <a:pt x="2287" y="919"/>
                  <a:pt x="2287" y="919"/>
                </a:cubicBezTo>
                <a:moveTo>
                  <a:pt x="2254" y="801"/>
                </a:moveTo>
                <a:cubicBezTo>
                  <a:pt x="2257" y="809"/>
                  <a:pt x="2259" y="816"/>
                  <a:pt x="2262" y="824"/>
                </a:cubicBezTo>
                <a:cubicBezTo>
                  <a:pt x="2263" y="828"/>
                  <a:pt x="2267" y="831"/>
                  <a:pt x="2272" y="829"/>
                </a:cubicBezTo>
                <a:cubicBezTo>
                  <a:pt x="2276" y="828"/>
                  <a:pt x="2278" y="823"/>
                  <a:pt x="2277" y="819"/>
                </a:cubicBezTo>
                <a:cubicBezTo>
                  <a:pt x="2275" y="812"/>
                  <a:pt x="2272" y="804"/>
                  <a:pt x="2270" y="796"/>
                </a:cubicBezTo>
                <a:cubicBezTo>
                  <a:pt x="2268" y="792"/>
                  <a:pt x="2264" y="790"/>
                  <a:pt x="2259" y="791"/>
                </a:cubicBezTo>
                <a:cubicBezTo>
                  <a:pt x="2255" y="793"/>
                  <a:pt x="2253" y="797"/>
                  <a:pt x="2254" y="801"/>
                </a:cubicBezTo>
                <a:moveTo>
                  <a:pt x="2210" y="688"/>
                </a:moveTo>
                <a:cubicBezTo>
                  <a:pt x="2213" y="695"/>
                  <a:pt x="2216" y="702"/>
                  <a:pt x="2219" y="709"/>
                </a:cubicBezTo>
                <a:cubicBezTo>
                  <a:pt x="2221" y="713"/>
                  <a:pt x="2226" y="715"/>
                  <a:pt x="2230" y="714"/>
                </a:cubicBezTo>
                <a:cubicBezTo>
                  <a:pt x="2234" y="712"/>
                  <a:pt x="2236" y="707"/>
                  <a:pt x="2234" y="703"/>
                </a:cubicBezTo>
                <a:cubicBezTo>
                  <a:pt x="2231" y="696"/>
                  <a:pt x="2228" y="688"/>
                  <a:pt x="2224" y="681"/>
                </a:cubicBezTo>
                <a:cubicBezTo>
                  <a:pt x="2222" y="677"/>
                  <a:pt x="2218" y="675"/>
                  <a:pt x="2214" y="677"/>
                </a:cubicBezTo>
                <a:cubicBezTo>
                  <a:pt x="2210" y="679"/>
                  <a:pt x="2208" y="684"/>
                  <a:pt x="2210" y="688"/>
                </a:cubicBezTo>
                <a:moveTo>
                  <a:pt x="2153" y="580"/>
                </a:moveTo>
                <a:cubicBezTo>
                  <a:pt x="2157" y="586"/>
                  <a:pt x="2161" y="593"/>
                  <a:pt x="2165" y="600"/>
                </a:cubicBezTo>
                <a:cubicBezTo>
                  <a:pt x="2167" y="604"/>
                  <a:pt x="2172" y="605"/>
                  <a:pt x="2176" y="603"/>
                </a:cubicBezTo>
                <a:cubicBezTo>
                  <a:pt x="2180" y="601"/>
                  <a:pt x="2181" y="596"/>
                  <a:pt x="2179" y="592"/>
                </a:cubicBezTo>
                <a:cubicBezTo>
                  <a:pt x="2175" y="585"/>
                  <a:pt x="2171" y="578"/>
                  <a:pt x="2167" y="571"/>
                </a:cubicBezTo>
                <a:cubicBezTo>
                  <a:pt x="2165" y="568"/>
                  <a:pt x="2160" y="566"/>
                  <a:pt x="2156" y="569"/>
                </a:cubicBezTo>
                <a:cubicBezTo>
                  <a:pt x="2152" y="571"/>
                  <a:pt x="2151" y="576"/>
                  <a:pt x="2153" y="580"/>
                </a:cubicBezTo>
                <a:moveTo>
                  <a:pt x="2085" y="478"/>
                </a:moveTo>
                <a:cubicBezTo>
                  <a:pt x="2090" y="484"/>
                  <a:pt x="2095" y="491"/>
                  <a:pt x="2099" y="497"/>
                </a:cubicBezTo>
                <a:cubicBezTo>
                  <a:pt x="2102" y="501"/>
                  <a:pt x="2107" y="501"/>
                  <a:pt x="2110" y="499"/>
                </a:cubicBezTo>
                <a:cubicBezTo>
                  <a:pt x="2114" y="496"/>
                  <a:pt x="2115" y="491"/>
                  <a:pt x="2112" y="488"/>
                </a:cubicBezTo>
                <a:cubicBezTo>
                  <a:pt x="2108" y="481"/>
                  <a:pt x="2103" y="475"/>
                  <a:pt x="2098" y="468"/>
                </a:cubicBezTo>
                <a:cubicBezTo>
                  <a:pt x="2095" y="465"/>
                  <a:pt x="2090" y="464"/>
                  <a:pt x="2087" y="467"/>
                </a:cubicBezTo>
                <a:cubicBezTo>
                  <a:pt x="2083" y="469"/>
                  <a:pt x="2083" y="474"/>
                  <a:pt x="2085" y="478"/>
                </a:cubicBezTo>
                <a:cubicBezTo>
                  <a:pt x="2085" y="478"/>
                  <a:pt x="2085" y="478"/>
                  <a:pt x="2085" y="478"/>
                </a:cubicBezTo>
                <a:moveTo>
                  <a:pt x="2007" y="384"/>
                </a:moveTo>
                <a:cubicBezTo>
                  <a:pt x="2012" y="390"/>
                  <a:pt x="2018" y="396"/>
                  <a:pt x="2023" y="402"/>
                </a:cubicBezTo>
                <a:cubicBezTo>
                  <a:pt x="2026" y="405"/>
                  <a:pt x="2031" y="405"/>
                  <a:pt x="2034" y="402"/>
                </a:cubicBezTo>
                <a:cubicBezTo>
                  <a:pt x="2037" y="399"/>
                  <a:pt x="2038" y="394"/>
                  <a:pt x="2035" y="391"/>
                </a:cubicBezTo>
                <a:cubicBezTo>
                  <a:pt x="2030" y="385"/>
                  <a:pt x="2024" y="379"/>
                  <a:pt x="2019" y="373"/>
                </a:cubicBezTo>
                <a:cubicBezTo>
                  <a:pt x="2016" y="370"/>
                  <a:pt x="2011" y="370"/>
                  <a:pt x="2007" y="373"/>
                </a:cubicBezTo>
                <a:cubicBezTo>
                  <a:pt x="2004" y="376"/>
                  <a:pt x="2004" y="381"/>
                  <a:pt x="2007" y="384"/>
                </a:cubicBezTo>
                <a:cubicBezTo>
                  <a:pt x="2007" y="384"/>
                  <a:pt x="2007" y="384"/>
                  <a:pt x="2007" y="384"/>
                </a:cubicBezTo>
                <a:moveTo>
                  <a:pt x="1919" y="299"/>
                </a:moveTo>
                <a:cubicBezTo>
                  <a:pt x="1925" y="304"/>
                  <a:pt x="1931" y="309"/>
                  <a:pt x="1937" y="315"/>
                </a:cubicBezTo>
                <a:cubicBezTo>
                  <a:pt x="1940" y="318"/>
                  <a:pt x="1945" y="317"/>
                  <a:pt x="1948" y="314"/>
                </a:cubicBezTo>
                <a:cubicBezTo>
                  <a:pt x="1951" y="311"/>
                  <a:pt x="1951" y="306"/>
                  <a:pt x="1948" y="303"/>
                </a:cubicBezTo>
                <a:cubicBezTo>
                  <a:pt x="1942" y="297"/>
                  <a:pt x="1936" y="292"/>
                  <a:pt x="1930" y="287"/>
                </a:cubicBezTo>
                <a:cubicBezTo>
                  <a:pt x="1926" y="284"/>
                  <a:pt x="1921" y="284"/>
                  <a:pt x="1919" y="288"/>
                </a:cubicBezTo>
                <a:cubicBezTo>
                  <a:pt x="1916" y="291"/>
                  <a:pt x="1916" y="296"/>
                  <a:pt x="1919" y="299"/>
                </a:cubicBezTo>
                <a:cubicBezTo>
                  <a:pt x="1919" y="299"/>
                  <a:pt x="1919" y="299"/>
                  <a:pt x="1919" y="299"/>
                </a:cubicBezTo>
                <a:moveTo>
                  <a:pt x="1823" y="223"/>
                </a:moveTo>
                <a:cubicBezTo>
                  <a:pt x="1829" y="228"/>
                  <a:pt x="1836" y="233"/>
                  <a:pt x="1842" y="237"/>
                </a:cubicBezTo>
                <a:cubicBezTo>
                  <a:pt x="1846" y="240"/>
                  <a:pt x="1851" y="239"/>
                  <a:pt x="1853" y="236"/>
                </a:cubicBezTo>
                <a:cubicBezTo>
                  <a:pt x="1856" y="232"/>
                  <a:pt x="1855" y="227"/>
                  <a:pt x="1852" y="224"/>
                </a:cubicBezTo>
                <a:cubicBezTo>
                  <a:pt x="1845" y="220"/>
                  <a:pt x="1839" y="215"/>
                  <a:pt x="1832" y="210"/>
                </a:cubicBezTo>
                <a:cubicBezTo>
                  <a:pt x="1829" y="208"/>
                  <a:pt x="1824" y="209"/>
                  <a:pt x="1821" y="212"/>
                </a:cubicBezTo>
                <a:cubicBezTo>
                  <a:pt x="1819" y="216"/>
                  <a:pt x="1819" y="221"/>
                  <a:pt x="1823" y="223"/>
                </a:cubicBezTo>
                <a:moveTo>
                  <a:pt x="1719" y="159"/>
                </a:moveTo>
                <a:cubicBezTo>
                  <a:pt x="1726" y="162"/>
                  <a:pt x="1733" y="166"/>
                  <a:pt x="1740" y="170"/>
                </a:cubicBezTo>
                <a:cubicBezTo>
                  <a:pt x="1744" y="173"/>
                  <a:pt x="1749" y="171"/>
                  <a:pt x="1751" y="167"/>
                </a:cubicBezTo>
                <a:cubicBezTo>
                  <a:pt x="1753" y="164"/>
                  <a:pt x="1752" y="159"/>
                  <a:pt x="1748" y="157"/>
                </a:cubicBezTo>
                <a:cubicBezTo>
                  <a:pt x="1741" y="152"/>
                  <a:pt x="1734" y="149"/>
                  <a:pt x="1727" y="145"/>
                </a:cubicBezTo>
                <a:cubicBezTo>
                  <a:pt x="1723" y="143"/>
                  <a:pt x="1718" y="144"/>
                  <a:pt x="1716" y="148"/>
                </a:cubicBezTo>
                <a:cubicBezTo>
                  <a:pt x="1714" y="152"/>
                  <a:pt x="1715" y="157"/>
                  <a:pt x="1719" y="159"/>
                </a:cubicBezTo>
                <a:moveTo>
                  <a:pt x="1609" y="105"/>
                </a:moveTo>
                <a:cubicBezTo>
                  <a:pt x="1617" y="108"/>
                  <a:pt x="1624" y="111"/>
                  <a:pt x="1631" y="115"/>
                </a:cubicBezTo>
                <a:cubicBezTo>
                  <a:pt x="1635" y="117"/>
                  <a:pt x="1640" y="115"/>
                  <a:pt x="1642" y="111"/>
                </a:cubicBezTo>
                <a:cubicBezTo>
                  <a:pt x="1643" y="107"/>
                  <a:pt x="1642" y="102"/>
                  <a:pt x="1637" y="100"/>
                </a:cubicBezTo>
                <a:cubicBezTo>
                  <a:pt x="1630" y="97"/>
                  <a:pt x="1623" y="94"/>
                  <a:pt x="1615" y="91"/>
                </a:cubicBezTo>
                <a:cubicBezTo>
                  <a:pt x="1611" y="89"/>
                  <a:pt x="1607" y="91"/>
                  <a:pt x="1605" y="95"/>
                </a:cubicBezTo>
                <a:cubicBezTo>
                  <a:pt x="1603" y="99"/>
                  <a:pt x="1605" y="104"/>
                  <a:pt x="1609" y="105"/>
                </a:cubicBezTo>
                <a:moveTo>
                  <a:pt x="1494" y="64"/>
                </a:moveTo>
                <a:cubicBezTo>
                  <a:pt x="1502" y="66"/>
                  <a:pt x="1509" y="69"/>
                  <a:pt x="1517" y="71"/>
                </a:cubicBezTo>
                <a:cubicBezTo>
                  <a:pt x="1521" y="72"/>
                  <a:pt x="1525" y="70"/>
                  <a:pt x="1527" y="66"/>
                </a:cubicBezTo>
                <a:cubicBezTo>
                  <a:pt x="1528" y="62"/>
                  <a:pt x="1526" y="57"/>
                  <a:pt x="1522" y="56"/>
                </a:cubicBezTo>
                <a:cubicBezTo>
                  <a:pt x="1514" y="53"/>
                  <a:pt x="1506" y="51"/>
                  <a:pt x="1499" y="49"/>
                </a:cubicBezTo>
                <a:cubicBezTo>
                  <a:pt x="1494" y="47"/>
                  <a:pt x="1490" y="50"/>
                  <a:pt x="1489" y="54"/>
                </a:cubicBezTo>
                <a:cubicBezTo>
                  <a:pt x="1487" y="58"/>
                  <a:pt x="1490" y="63"/>
                  <a:pt x="1494" y="64"/>
                </a:cubicBezTo>
                <a:moveTo>
                  <a:pt x="1375" y="35"/>
                </a:moveTo>
                <a:cubicBezTo>
                  <a:pt x="1383" y="37"/>
                  <a:pt x="1391" y="38"/>
                  <a:pt x="1399" y="40"/>
                </a:cubicBezTo>
                <a:cubicBezTo>
                  <a:pt x="1403" y="41"/>
                  <a:pt x="1407" y="38"/>
                  <a:pt x="1408" y="34"/>
                </a:cubicBezTo>
                <a:cubicBezTo>
                  <a:pt x="1409" y="29"/>
                  <a:pt x="1406" y="25"/>
                  <a:pt x="1402" y="24"/>
                </a:cubicBezTo>
                <a:cubicBezTo>
                  <a:pt x="1394" y="23"/>
                  <a:pt x="1386" y="21"/>
                  <a:pt x="1378" y="20"/>
                </a:cubicBezTo>
                <a:cubicBezTo>
                  <a:pt x="1374" y="19"/>
                  <a:pt x="1370" y="22"/>
                  <a:pt x="1369" y="26"/>
                </a:cubicBezTo>
                <a:cubicBezTo>
                  <a:pt x="1368" y="30"/>
                  <a:pt x="1371" y="34"/>
                  <a:pt x="1375" y="35"/>
                </a:cubicBezTo>
                <a:moveTo>
                  <a:pt x="1254" y="19"/>
                </a:moveTo>
                <a:cubicBezTo>
                  <a:pt x="1262" y="20"/>
                  <a:pt x="1270" y="21"/>
                  <a:pt x="1278" y="21"/>
                </a:cubicBezTo>
                <a:cubicBezTo>
                  <a:pt x="1282" y="22"/>
                  <a:pt x="1286" y="19"/>
                  <a:pt x="1286" y="14"/>
                </a:cubicBezTo>
                <a:cubicBezTo>
                  <a:pt x="1287" y="10"/>
                  <a:pt x="1284" y="6"/>
                  <a:pt x="1279" y="6"/>
                </a:cubicBezTo>
                <a:cubicBezTo>
                  <a:pt x="1271" y="5"/>
                  <a:pt x="1263" y="4"/>
                  <a:pt x="1255" y="3"/>
                </a:cubicBezTo>
                <a:cubicBezTo>
                  <a:pt x="1251" y="3"/>
                  <a:pt x="1247" y="6"/>
                  <a:pt x="1247" y="11"/>
                </a:cubicBezTo>
                <a:cubicBezTo>
                  <a:pt x="1246" y="15"/>
                  <a:pt x="1250" y="19"/>
                  <a:pt x="1254" y="19"/>
                </a:cubicBezTo>
                <a:moveTo>
                  <a:pt x="1132" y="16"/>
                </a:moveTo>
                <a:cubicBezTo>
                  <a:pt x="1140" y="16"/>
                  <a:pt x="1148" y="16"/>
                  <a:pt x="1156" y="16"/>
                </a:cubicBezTo>
                <a:cubicBezTo>
                  <a:pt x="1160" y="16"/>
                  <a:pt x="1164" y="12"/>
                  <a:pt x="1164" y="8"/>
                </a:cubicBezTo>
                <a:cubicBezTo>
                  <a:pt x="1163" y="4"/>
                  <a:pt x="1160" y="0"/>
                  <a:pt x="1155" y="0"/>
                </a:cubicBezTo>
                <a:cubicBezTo>
                  <a:pt x="1147" y="0"/>
                  <a:pt x="1139" y="0"/>
                  <a:pt x="1131" y="0"/>
                </a:cubicBezTo>
                <a:cubicBezTo>
                  <a:pt x="1127" y="1"/>
                  <a:pt x="1124" y="4"/>
                  <a:pt x="1124" y="9"/>
                </a:cubicBezTo>
                <a:cubicBezTo>
                  <a:pt x="1124" y="13"/>
                  <a:pt x="1128" y="17"/>
                  <a:pt x="1132" y="16"/>
                </a:cubicBezTo>
                <a:moveTo>
                  <a:pt x="1010" y="26"/>
                </a:moveTo>
                <a:cubicBezTo>
                  <a:pt x="1018" y="25"/>
                  <a:pt x="1026" y="24"/>
                  <a:pt x="1034" y="23"/>
                </a:cubicBezTo>
                <a:cubicBezTo>
                  <a:pt x="1038" y="23"/>
                  <a:pt x="1041" y="19"/>
                  <a:pt x="1041" y="14"/>
                </a:cubicBezTo>
                <a:cubicBezTo>
                  <a:pt x="1040" y="10"/>
                  <a:pt x="1036" y="7"/>
                  <a:pt x="1032" y="7"/>
                </a:cubicBezTo>
                <a:cubicBezTo>
                  <a:pt x="1024" y="8"/>
                  <a:pt x="1016" y="9"/>
                  <a:pt x="1008" y="10"/>
                </a:cubicBezTo>
                <a:cubicBezTo>
                  <a:pt x="1004" y="11"/>
                  <a:pt x="1001" y="15"/>
                  <a:pt x="1001" y="19"/>
                </a:cubicBezTo>
                <a:cubicBezTo>
                  <a:pt x="1002" y="24"/>
                  <a:pt x="1006" y="27"/>
                  <a:pt x="1010" y="26"/>
                </a:cubicBezTo>
                <a:cubicBezTo>
                  <a:pt x="1010" y="26"/>
                  <a:pt x="1010" y="26"/>
                  <a:pt x="1010" y="26"/>
                </a:cubicBezTo>
                <a:moveTo>
                  <a:pt x="890" y="49"/>
                </a:moveTo>
                <a:cubicBezTo>
                  <a:pt x="898" y="47"/>
                  <a:pt x="905" y="45"/>
                  <a:pt x="913" y="44"/>
                </a:cubicBezTo>
                <a:cubicBezTo>
                  <a:pt x="917" y="43"/>
                  <a:pt x="920" y="38"/>
                  <a:pt x="919" y="34"/>
                </a:cubicBezTo>
                <a:cubicBezTo>
                  <a:pt x="918" y="30"/>
                  <a:pt x="914" y="27"/>
                  <a:pt x="910" y="28"/>
                </a:cubicBezTo>
                <a:cubicBezTo>
                  <a:pt x="902" y="30"/>
                  <a:pt x="894" y="32"/>
                  <a:pt x="886" y="33"/>
                </a:cubicBezTo>
                <a:cubicBezTo>
                  <a:pt x="882" y="34"/>
                  <a:pt x="879" y="39"/>
                  <a:pt x="880" y="43"/>
                </a:cubicBezTo>
                <a:cubicBezTo>
                  <a:pt x="881" y="47"/>
                  <a:pt x="886" y="50"/>
                  <a:pt x="890" y="49"/>
                </a:cubicBezTo>
                <a:moveTo>
                  <a:pt x="773" y="84"/>
                </a:moveTo>
                <a:cubicBezTo>
                  <a:pt x="780" y="82"/>
                  <a:pt x="788" y="79"/>
                  <a:pt x="795" y="77"/>
                </a:cubicBezTo>
                <a:cubicBezTo>
                  <a:pt x="800" y="75"/>
                  <a:pt x="802" y="71"/>
                  <a:pt x="800" y="66"/>
                </a:cubicBezTo>
                <a:cubicBezTo>
                  <a:pt x="799" y="62"/>
                  <a:pt x="794" y="60"/>
                  <a:pt x="790" y="61"/>
                </a:cubicBezTo>
                <a:cubicBezTo>
                  <a:pt x="783" y="64"/>
                  <a:pt x="775" y="67"/>
                  <a:pt x="768" y="69"/>
                </a:cubicBezTo>
                <a:cubicBezTo>
                  <a:pt x="763" y="71"/>
                  <a:pt x="761" y="75"/>
                  <a:pt x="763" y="80"/>
                </a:cubicBezTo>
                <a:cubicBezTo>
                  <a:pt x="764" y="84"/>
                  <a:pt x="769" y="86"/>
                  <a:pt x="773" y="84"/>
                </a:cubicBezTo>
                <a:cubicBezTo>
                  <a:pt x="773" y="84"/>
                  <a:pt x="773" y="84"/>
                  <a:pt x="773" y="84"/>
                </a:cubicBezTo>
                <a:moveTo>
                  <a:pt x="661" y="132"/>
                </a:moveTo>
                <a:cubicBezTo>
                  <a:pt x="668" y="129"/>
                  <a:pt x="675" y="125"/>
                  <a:pt x="682" y="122"/>
                </a:cubicBezTo>
                <a:cubicBezTo>
                  <a:pt x="686" y="120"/>
                  <a:pt x="688" y="115"/>
                  <a:pt x="686" y="111"/>
                </a:cubicBezTo>
                <a:cubicBezTo>
                  <a:pt x="684" y="107"/>
                  <a:pt x="679" y="106"/>
                  <a:pt x="675" y="107"/>
                </a:cubicBezTo>
                <a:cubicBezTo>
                  <a:pt x="668" y="111"/>
                  <a:pt x="661" y="114"/>
                  <a:pt x="654" y="118"/>
                </a:cubicBezTo>
                <a:cubicBezTo>
                  <a:pt x="650" y="120"/>
                  <a:pt x="648" y="124"/>
                  <a:pt x="650" y="128"/>
                </a:cubicBezTo>
                <a:cubicBezTo>
                  <a:pt x="652" y="132"/>
                  <a:pt x="657" y="134"/>
                  <a:pt x="661" y="132"/>
                </a:cubicBezTo>
                <a:moveTo>
                  <a:pt x="554" y="191"/>
                </a:moveTo>
                <a:cubicBezTo>
                  <a:pt x="561" y="187"/>
                  <a:pt x="567" y="183"/>
                  <a:pt x="574" y="179"/>
                </a:cubicBezTo>
                <a:cubicBezTo>
                  <a:pt x="578" y="177"/>
                  <a:pt x="579" y="172"/>
                  <a:pt x="577" y="168"/>
                </a:cubicBezTo>
                <a:cubicBezTo>
                  <a:pt x="575" y="164"/>
                  <a:pt x="570" y="163"/>
                  <a:pt x="566" y="165"/>
                </a:cubicBezTo>
                <a:cubicBezTo>
                  <a:pt x="559" y="169"/>
                  <a:pt x="552" y="174"/>
                  <a:pt x="545" y="178"/>
                </a:cubicBezTo>
                <a:cubicBezTo>
                  <a:pt x="542" y="180"/>
                  <a:pt x="541" y="185"/>
                  <a:pt x="543" y="189"/>
                </a:cubicBezTo>
                <a:cubicBezTo>
                  <a:pt x="545" y="193"/>
                  <a:pt x="550" y="194"/>
                  <a:pt x="554" y="191"/>
                </a:cubicBezTo>
                <a:moveTo>
                  <a:pt x="454" y="262"/>
                </a:moveTo>
                <a:cubicBezTo>
                  <a:pt x="460" y="257"/>
                  <a:pt x="466" y="252"/>
                  <a:pt x="473" y="247"/>
                </a:cubicBezTo>
                <a:cubicBezTo>
                  <a:pt x="476" y="245"/>
                  <a:pt x="477" y="240"/>
                  <a:pt x="474" y="236"/>
                </a:cubicBezTo>
                <a:cubicBezTo>
                  <a:pt x="472" y="233"/>
                  <a:pt x="467" y="232"/>
                  <a:pt x="463" y="235"/>
                </a:cubicBezTo>
                <a:cubicBezTo>
                  <a:pt x="457" y="240"/>
                  <a:pt x="450" y="244"/>
                  <a:pt x="444" y="249"/>
                </a:cubicBezTo>
                <a:cubicBezTo>
                  <a:pt x="441" y="252"/>
                  <a:pt x="440" y="257"/>
                  <a:pt x="443" y="261"/>
                </a:cubicBezTo>
                <a:cubicBezTo>
                  <a:pt x="446" y="264"/>
                  <a:pt x="451" y="265"/>
                  <a:pt x="454" y="262"/>
                </a:cubicBezTo>
                <a:moveTo>
                  <a:pt x="362" y="343"/>
                </a:moveTo>
                <a:cubicBezTo>
                  <a:pt x="368" y="337"/>
                  <a:pt x="374" y="332"/>
                  <a:pt x="379" y="326"/>
                </a:cubicBezTo>
                <a:cubicBezTo>
                  <a:pt x="383" y="323"/>
                  <a:pt x="383" y="318"/>
                  <a:pt x="380" y="315"/>
                </a:cubicBezTo>
                <a:cubicBezTo>
                  <a:pt x="377" y="312"/>
                  <a:pt x="372" y="311"/>
                  <a:pt x="368" y="315"/>
                </a:cubicBezTo>
                <a:cubicBezTo>
                  <a:pt x="363" y="320"/>
                  <a:pt x="357" y="326"/>
                  <a:pt x="351" y="331"/>
                </a:cubicBezTo>
                <a:cubicBezTo>
                  <a:pt x="348" y="334"/>
                  <a:pt x="348" y="339"/>
                  <a:pt x="351" y="342"/>
                </a:cubicBezTo>
                <a:cubicBezTo>
                  <a:pt x="354" y="346"/>
                  <a:pt x="359" y="346"/>
                  <a:pt x="362" y="343"/>
                </a:cubicBezTo>
                <a:moveTo>
                  <a:pt x="279" y="432"/>
                </a:moveTo>
                <a:cubicBezTo>
                  <a:pt x="284" y="426"/>
                  <a:pt x="289" y="420"/>
                  <a:pt x="295" y="414"/>
                </a:cubicBezTo>
                <a:cubicBezTo>
                  <a:pt x="298" y="411"/>
                  <a:pt x="297" y="406"/>
                  <a:pt x="294" y="403"/>
                </a:cubicBezTo>
                <a:cubicBezTo>
                  <a:pt x="290" y="400"/>
                  <a:pt x="285" y="401"/>
                  <a:pt x="283" y="404"/>
                </a:cubicBezTo>
                <a:cubicBezTo>
                  <a:pt x="277" y="410"/>
                  <a:pt x="272" y="416"/>
                  <a:pt x="267" y="422"/>
                </a:cubicBezTo>
                <a:cubicBezTo>
                  <a:pt x="264" y="426"/>
                  <a:pt x="265" y="431"/>
                  <a:pt x="268" y="434"/>
                </a:cubicBezTo>
                <a:cubicBezTo>
                  <a:pt x="271" y="436"/>
                  <a:pt x="277" y="436"/>
                  <a:pt x="279" y="432"/>
                </a:cubicBezTo>
                <a:moveTo>
                  <a:pt x="206" y="531"/>
                </a:moveTo>
                <a:cubicBezTo>
                  <a:pt x="211" y="524"/>
                  <a:pt x="215" y="518"/>
                  <a:pt x="220" y="511"/>
                </a:cubicBezTo>
                <a:cubicBezTo>
                  <a:pt x="222" y="507"/>
                  <a:pt x="221" y="502"/>
                  <a:pt x="218" y="500"/>
                </a:cubicBezTo>
                <a:cubicBezTo>
                  <a:pt x="214" y="497"/>
                  <a:pt x="209" y="498"/>
                  <a:pt x="207" y="502"/>
                </a:cubicBezTo>
                <a:cubicBezTo>
                  <a:pt x="202" y="508"/>
                  <a:pt x="198" y="515"/>
                  <a:pt x="193" y="522"/>
                </a:cubicBezTo>
                <a:cubicBezTo>
                  <a:pt x="191" y="525"/>
                  <a:pt x="192" y="530"/>
                  <a:pt x="195" y="533"/>
                </a:cubicBezTo>
                <a:cubicBezTo>
                  <a:pt x="199" y="535"/>
                  <a:pt x="204" y="534"/>
                  <a:pt x="206" y="531"/>
                </a:cubicBezTo>
                <a:moveTo>
                  <a:pt x="144" y="636"/>
                </a:moveTo>
                <a:cubicBezTo>
                  <a:pt x="148" y="629"/>
                  <a:pt x="152" y="622"/>
                  <a:pt x="156" y="615"/>
                </a:cubicBezTo>
                <a:cubicBezTo>
                  <a:pt x="158" y="611"/>
                  <a:pt x="156" y="606"/>
                  <a:pt x="152" y="604"/>
                </a:cubicBezTo>
                <a:cubicBezTo>
                  <a:pt x="148" y="602"/>
                  <a:pt x="144" y="604"/>
                  <a:pt x="141" y="607"/>
                </a:cubicBezTo>
                <a:cubicBezTo>
                  <a:pt x="138" y="614"/>
                  <a:pt x="134" y="622"/>
                  <a:pt x="130" y="629"/>
                </a:cubicBezTo>
                <a:cubicBezTo>
                  <a:pt x="128" y="633"/>
                  <a:pt x="130" y="637"/>
                  <a:pt x="134" y="639"/>
                </a:cubicBezTo>
                <a:cubicBezTo>
                  <a:pt x="138" y="641"/>
                  <a:pt x="142" y="640"/>
                  <a:pt x="144" y="636"/>
                </a:cubicBezTo>
                <a:moveTo>
                  <a:pt x="94" y="747"/>
                </a:moveTo>
                <a:cubicBezTo>
                  <a:pt x="97" y="740"/>
                  <a:pt x="100" y="733"/>
                  <a:pt x="103" y="725"/>
                </a:cubicBezTo>
                <a:cubicBezTo>
                  <a:pt x="104" y="721"/>
                  <a:pt x="103" y="717"/>
                  <a:pt x="98" y="715"/>
                </a:cubicBezTo>
                <a:cubicBezTo>
                  <a:pt x="94" y="713"/>
                  <a:pt x="90" y="715"/>
                  <a:pt x="88" y="719"/>
                </a:cubicBezTo>
                <a:cubicBezTo>
                  <a:pt x="85" y="727"/>
                  <a:pt x="82" y="734"/>
                  <a:pt x="79" y="742"/>
                </a:cubicBezTo>
                <a:cubicBezTo>
                  <a:pt x="77" y="746"/>
                  <a:pt x="79" y="750"/>
                  <a:pt x="84" y="752"/>
                </a:cubicBezTo>
                <a:cubicBezTo>
                  <a:pt x="88" y="754"/>
                  <a:pt x="92" y="752"/>
                  <a:pt x="94" y="747"/>
                </a:cubicBezTo>
                <a:moveTo>
                  <a:pt x="56" y="864"/>
                </a:moveTo>
                <a:cubicBezTo>
                  <a:pt x="58" y="856"/>
                  <a:pt x="60" y="848"/>
                  <a:pt x="62" y="841"/>
                </a:cubicBezTo>
                <a:cubicBezTo>
                  <a:pt x="63" y="837"/>
                  <a:pt x="61" y="832"/>
                  <a:pt x="57" y="831"/>
                </a:cubicBezTo>
                <a:cubicBezTo>
                  <a:pt x="52" y="830"/>
                  <a:pt x="48" y="832"/>
                  <a:pt x="47" y="836"/>
                </a:cubicBezTo>
                <a:cubicBezTo>
                  <a:pt x="44" y="844"/>
                  <a:pt x="42" y="852"/>
                  <a:pt x="40" y="859"/>
                </a:cubicBezTo>
                <a:cubicBezTo>
                  <a:pt x="39" y="864"/>
                  <a:pt x="42" y="868"/>
                  <a:pt x="46" y="869"/>
                </a:cubicBezTo>
                <a:cubicBezTo>
                  <a:pt x="50" y="870"/>
                  <a:pt x="55" y="868"/>
                  <a:pt x="56" y="864"/>
                </a:cubicBezTo>
                <a:cubicBezTo>
                  <a:pt x="56" y="864"/>
                  <a:pt x="56" y="864"/>
                  <a:pt x="56" y="864"/>
                </a:cubicBezTo>
                <a:moveTo>
                  <a:pt x="30" y="983"/>
                </a:moveTo>
                <a:cubicBezTo>
                  <a:pt x="31" y="975"/>
                  <a:pt x="33" y="967"/>
                  <a:pt x="34" y="960"/>
                </a:cubicBezTo>
                <a:cubicBezTo>
                  <a:pt x="35" y="955"/>
                  <a:pt x="32" y="951"/>
                  <a:pt x="28" y="950"/>
                </a:cubicBezTo>
                <a:cubicBezTo>
                  <a:pt x="23" y="950"/>
                  <a:pt x="19" y="953"/>
                  <a:pt x="18" y="957"/>
                </a:cubicBezTo>
                <a:cubicBezTo>
                  <a:pt x="17" y="965"/>
                  <a:pt x="16" y="973"/>
                  <a:pt x="14" y="981"/>
                </a:cubicBezTo>
                <a:cubicBezTo>
                  <a:pt x="14" y="985"/>
                  <a:pt x="17" y="989"/>
                  <a:pt x="21" y="990"/>
                </a:cubicBezTo>
                <a:cubicBezTo>
                  <a:pt x="25" y="990"/>
                  <a:pt x="29" y="987"/>
                  <a:pt x="30" y="983"/>
                </a:cubicBezTo>
                <a:moveTo>
                  <a:pt x="17" y="1105"/>
                </a:moveTo>
                <a:cubicBezTo>
                  <a:pt x="18" y="1097"/>
                  <a:pt x="18" y="1089"/>
                  <a:pt x="19" y="1081"/>
                </a:cubicBezTo>
                <a:cubicBezTo>
                  <a:pt x="19" y="1077"/>
                  <a:pt x="16" y="1073"/>
                  <a:pt x="11" y="1072"/>
                </a:cubicBezTo>
                <a:cubicBezTo>
                  <a:pt x="7" y="1072"/>
                  <a:pt x="3" y="1075"/>
                  <a:pt x="3" y="1080"/>
                </a:cubicBezTo>
                <a:cubicBezTo>
                  <a:pt x="2" y="1088"/>
                  <a:pt x="2" y="1096"/>
                  <a:pt x="1" y="1104"/>
                </a:cubicBezTo>
                <a:cubicBezTo>
                  <a:pt x="1" y="1108"/>
                  <a:pt x="5" y="1112"/>
                  <a:pt x="9" y="1112"/>
                </a:cubicBezTo>
                <a:cubicBezTo>
                  <a:pt x="13" y="1112"/>
                  <a:pt x="17" y="1109"/>
                  <a:pt x="17" y="1105"/>
                </a:cubicBezTo>
                <a:moveTo>
                  <a:pt x="17" y="1227"/>
                </a:moveTo>
                <a:cubicBezTo>
                  <a:pt x="17" y="1219"/>
                  <a:pt x="17" y="1211"/>
                  <a:pt x="16" y="1203"/>
                </a:cubicBezTo>
                <a:cubicBezTo>
                  <a:pt x="16" y="1199"/>
                  <a:pt x="13" y="1195"/>
                  <a:pt x="8" y="1195"/>
                </a:cubicBezTo>
                <a:cubicBezTo>
                  <a:pt x="4" y="1196"/>
                  <a:pt x="0" y="1199"/>
                  <a:pt x="0" y="1204"/>
                </a:cubicBezTo>
                <a:cubicBezTo>
                  <a:pt x="1" y="1212"/>
                  <a:pt x="1" y="1220"/>
                  <a:pt x="2" y="1228"/>
                </a:cubicBezTo>
                <a:cubicBezTo>
                  <a:pt x="2" y="1232"/>
                  <a:pt x="6" y="1236"/>
                  <a:pt x="10" y="1235"/>
                </a:cubicBezTo>
                <a:cubicBezTo>
                  <a:pt x="14" y="1235"/>
                  <a:pt x="18" y="1231"/>
                  <a:pt x="17" y="1227"/>
                </a:cubicBezTo>
                <a:moveTo>
                  <a:pt x="30" y="1348"/>
                </a:moveTo>
                <a:cubicBezTo>
                  <a:pt x="29" y="1341"/>
                  <a:pt x="28" y="1333"/>
                  <a:pt x="27" y="1325"/>
                </a:cubicBezTo>
                <a:cubicBezTo>
                  <a:pt x="26" y="1321"/>
                  <a:pt x="22" y="1318"/>
                  <a:pt x="18" y="1318"/>
                </a:cubicBezTo>
                <a:cubicBezTo>
                  <a:pt x="14" y="1319"/>
                  <a:pt x="10" y="1323"/>
                  <a:pt x="11" y="1327"/>
                </a:cubicBezTo>
                <a:cubicBezTo>
                  <a:pt x="12" y="1335"/>
                  <a:pt x="13" y="1343"/>
                  <a:pt x="15" y="1351"/>
                </a:cubicBezTo>
                <a:cubicBezTo>
                  <a:pt x="15" y="1355"/>
                  <a:pt x="19" y="1358"/>
                  <a:pt x="24" y="1358"/>
                </a:cubicBezTo>
                <a:cubicBezTo>
                  <a:pt x="28" y="1357"/>
                  <a:pt x="31" y="1353"/>
                  <a:pt x="30" y="1348"/>
                </a:cubicBezTo>
                <a:moveTo>
                  <a:pt x="56" y="1468"/>
                </a:moveTo>
                <a:cubicBezTo>
                  <a:pt x="54" y="1460"/>
                  <a:pt x="52" y="1453"/>
                  <a:pt x="50" y="1445"/>
                </a:cubicBezTo>
                <a:cubicBezTo>
                  <a:pt x="49" y="1441"/>
                  <a:pt x="45" y="1438"/>
                  <a:pt x="41" y="1439"/>
                </a:cubicBezTo>
                <a:cubicBezTo>
                  <a:pt x="36" y="1440"/>
                  <a:pt x="34" y="1445"/>
                  <a:pt x="35" y="1449"/>
                </a:cubicBezTo>
                <a:cubicBezTo>
                  <a:pt x="37" y="1457"/>
                  <a:pt x="39" y="1464"/>
                  <a:pt x="41" y="1472"/>
                </a:cubicBezTo>
                <a:cubicBezTo>
                  <a:pt x="42" y="1476"/>
                  <a:pt x="46" y="1479"/>
                  <a:pt x="51" y="1478"/>
                </a:cubicBezTo>
                <a:cubicBezTo>
                  <a:pt x="55" y="1477"/>
                  <a:pt x="57" y="1472"/>
                  <a:pt x="56" y="1468"/>
                </a:cubicBezTo>
                <a:moveTo>
                  <a:pt x="95" y="1584"/>
                </a:moveTo>
                <a:cubicBezTo>
                  <a:pt x="92" y="1577"/>
                  <a:pt x="89" y="1569"/>
                  <a:pt x="86" y="1562"/>
                </a:cubicBezTo>
                <a:cubicBezTo>
                  <a:pt x="85" y="1558"/>
                  <a:pt x="80" y="1555"/>
                  <a:pt x="76" y="1557"/>
                </a:cubicBezTo>
                <a:cubicBezTo>
                  <a:pt x="72" y="1559"/>
                  <a:pt x="70" y="1563"/>
                  <a:pt x="71" y="1567"/>
                </a:cubicBezTo>
                <a:cubicBezTo>
                  <a:pt x="74" y="1575"/>
                  <a:pt x="77" y="1582"/>
                  <a:pt x="80" y="1590"/>
                </a:cubicBezTo>
                <a:cubicBezTo>
                  <a:pt x="81" y="1594"/>
                  <a:pt x="86" y="1596"/>
                  <a:pt x="90" y="1594"/>
                </a:cubicBezTo>
                <a:cubicBezTo>
                  <a:pt x="94" y="1593"/>
                  <a:pt x="96" y="1588"/>
                  <a:pt x="95" y="1584"/>
                </a:cubicBezTo>
                <a:cubicBezTo>
                  <a:pt x="95" y="1584"/>
                  <a:pt x="95" y="1584"/>
                  <a:pt x="95" y="1584"/>
                </a:cubicBezTo>
                <a:moveTo>
                  <a:pt x="145" y="1695"/>
                </a:moveTo>
                <a:cubicBezTo>
                  <a:pt x="142" y="1688"/>
                  <a:pt x="138" y="1681"/>
                  <a:pt x="135" y="1674"/>
                </a:cubicBezTo>
                <a:cubicBezTo>
                  <a:pt x="133" y="1670"/>
                  <a:pt x="128" y="1668"/>
                  <a:pt x="124" y="1670"/>
                </a:cubicBezTo>
                <a:cubicBezTo>
                  <a:pt x="120" y="1672"/>
                  <a:pt x="118" y="1677"/>
                  <a:pt x="120" y="1681"/>
                </a:cubicBezTo>
                <a:cubicBezTo>
                  <a:pt x="124" y="1688"/>
                  <a:pt x="128" y="1695"/>
                  <a:pt x="131" y="1702"/>
                </a:cubicBezTo>
                <a:cubicBezTo>
                  <a:pt x="133" y="1706"/>
                  <a:pt x="138" y="1708"/>
                  <a:pt x="142" y="1706"/>
                </a:cubicBezTo>
                <a:cubicBezTo>
                  <a:pt x="146" y="1704"/>
                  <a:pt x="147" y="1699"/>
                  <a:pt x="145" y="1695"/>
                </a:cubicBezTo>
                <a:moveTo>
                  <a:pt x="208" y="1800"/>
                </a:moveTo>
                <a:cubicBezTo>
                  <a:pt x="203" y="1794"/>
                  <a:pt x="199" y="1787"/>
                  <a:pt x="195" y="1780"/>
                </a:cubicBezTo>
                <a:cubicBezTo>
                  <a:pt x="192" y="1777"/>
                  <a:pt x="187" y="1776"/>
                  <a:pt x="184" y="1778"/>
                </a:cubicBezTo>
                <a:cubicBezTo>
                  <a:pt x="180" y="1780"/>
                  <a:pt x="179" y="1785"/>
                  <a:pt x="181" y="1789"/>
                </a:cubicBezTo>
                <a:cubicBezTo>
                  <a:pt x="185" y="1796"/>
                  <a:pt x="190" y="1802"/>
                  <a:pt x="194" y="1809"/>
                </a:cubicBezTo>
                <a:cubicBezTo>
                  <a:pt x="197" y="1813"/>
                  <a:pt x="202" y="1814"/>
                  <a:pt x="205" y="1811"/>
                </a:cubicBezTo>
                <a:cubicBezTo>
                  <a:pt x="209" y="1809"/>
                  <a:pt x="210" y="1804"/>
                  <a:pt x="208" y="1800"/>
                </a:cubicBezTo>
                <a:cubicBezTo>
                  <a:pt x="208" y="1800"/>
                  <a:pt x="208" y="1800"/>
                  <a:pt x="208" y="1800"/>
                </a:cubicBezTo>
                <a:moveTo>
                  <a:pt x="281" y="1898"/>
                </a:moveTo>
                <a:cubicBezTo>
                  <a:pt x="276" y="1892"/>
                  <a:pt x="271" y="1886"/>
                  <a:pt x="266" y="1880"/>
                </a:cubicBezTo>
                <a:cubicBezTo>
                  <a:pt x="263" y="1876"/>
                  <a:pt x="258" y="1876"/>
                  <a:pt x="254" y="1879"/>
                </a:cubicBezTo>
                <a:cubicBezTo>
                  <a:pt x="251" y="1881"/>
                  <a:pt x="250" y="1886"/>
                  <a:pt x="253" y="1890"/>
                </a:cubicBezTo>
                <a:cubicBezTo>
                  <a:pt x="258" y="1896"/>
                  <a:pt x="263" y="1902"/>
                  <a:pt x="268" y="1908"/>
                </a:cubicBezTo>
                <a:cubicBezTo>
                  <a:pt x="271" y="1912"/>
                  <a:pt x="276" y="1912"/>
                  <a:pt x="280" y="1909"/>
                </a:cubicBezTo>
                <a:cubicBezTo>
                  <a:pt x="283" y="1907"/>
                  <a:pt x="283" y="1902"/>
                  <a:pt x="281" y="1898"/>
                </a:cubicBezTo>
                <a:cubicBezTo>
                  <a:pt x="281" y="1898"/>
                  <a:pt x="281" y="1898"/>
                  <a:pt x="281" y="1898"/>
                </a:cubicBezTo>
                <a:moveTo>
                  <a:pt x="364" y="1988"/>
                </a:moveTo>
                <a:cubicBezTo>
                  <a:pt x="358" y="1982"/>
                  <a:pt x="352" y="1977"/>
                  <a:pt x="347" y="1971"/>
                </a:cubicBezTo>
                <a:cubicBezTo>
                  <a:pt x="344" y="1968"/>
                  <a:pt x="339" y="1968"/>
                  <a:pt x="335" y="1971"/>
                </a:cubicBezTo>
                <a:cubicBezTo>
                  <a:pt x="332" y="1974"/>
                  <a:pt x="332" y="1979"/>
                  <a:pt x="335" y="1982"/>
                </a:cubicBezTo>
                <a:cubicBezTo>
                  <a:pt x="341" y="1988"/>
                  <a:pt x="347" y="1994"/>
                  <a:pt x="352" y="1999"/>
                </a:cubicBezTo>
                <a:cubicBezTo>
                  <a:pt x="356" y="2002"/>
                  <a:pt x="361" y="2002"/>
                  <a:pt x="364" y="1999"/>
                </a:cubicBezTo>
                <a:cubicBezTo>
                  <a:pt x="367" y="1996"/>
                  <a:pt x="367" y="1991"/>
                  <a:pt x="364" y="1988"/>
                </a:cubicBezTo>
                <a:moveTo>
                  <a:pt x="456" y="2068"/>
                </a:moveTo>
                <a:cubicBezTo>
                  <a:pt x="449" y="2064"/>
                  <a:pt x="443" y="2059"/>
                  <a:pt x="437" y="2054"/>
                </a:cubicBezTo>
                <a:cubicBezTo>
                  <a:pt x="434" y="2051"/>
                  <a:pt x="429" y="2051"/>
                  <a:pt x="426" y="2055"/>
                </a:cubicBezTo>
                <a:cubicBezTo>
                  <a:pt x="423" y="2058"/>
                  <a:pt x="424" y="2063"/>
                  <a:pt x="427" y="2066"/>
                </a:cubicBezTo>
                <a:cubicBezTo>
                  <a:pt x="433" y="2071"/>
                  <a:pt x="439" y="2076"/>
                  <a:pt x="446" y="2081"/>
                </a:cubicBezTo>
                <a:cubicBezTo>
                  <a:pt x="449" y="2084"/>
                  <a:pt x="454" y="2083"/>
                  <a:pt x="457" y="2080"/>
                </a:cubicBezTo>
                <a:cubicBezTo>
                  <a:pt x="460" y="2076"/>
                  <a:pt x="459" y="2071"/>
                  <a:pt x="456" y="2068"/>
                </a:cubicBezTo>
                <a:moveTo>
                  <a:pt x="556" y="2139"/>
                </a:moveTo>
                <a:cubicBezTo>
                  <a:pt x="549" y="2135"/>
                  <a:pt x="542" y="2130"/>
                  <a:pt x="536" y="2126"/>
                </a:cubicBezTo>
                <a:cubicBezTo>
                  <a:pt x="532" y="2123"/>
                  <a:pt x="527" y="2125"/>
                  <a:pt x="525" y="2128"/>
                </a:cubicBezTo>
                <a:cubicBezTo>
                  <a:pt x="522" y="2132"/>
                  <a:pt x="523" y="2137"/>
                  <a:pt x="527" y="2139"/>
                </a:cubicBezTo>
                <a:cubicBezTo>
                  <a:pt x="534" y="2144"/>
                  <a:pt x="540" y="2148"/>
                  <a:pt x="547" y="2152"/>
                </a:cubicBezTo>
                <a:cubicBezTo>
                  <a:pt x="551" y="2155"/>
                  <a:pt x="556" y="2153"/>
                  <a:pt x="558" y="2150"/>
                </a:cubicBezTo>
                <a:cubicBezTo>
                  <a:pt x="561" y="2146"/>
                  <a:pt x="559" y="2141"/>
                  <a:pt x="556" y="2139"/>
                </a:cubicBezTo>
                <a:moveTo>
                  <a:pt x="663" y="2198"/>
                </a:moveTo>
                <a:cubicBezTo>
                  <a:pt x="656" y="2195"/>
                  <a:pt x="648" y="2191"/>
                  <a:pt x="641" y="2187"/>
                </a:cubicBezTo>
                <a:cubicBezTo>
                  <a:pt x="637" y="2185"/>
                  <a:pt x="633" y="2187"/>
                  <a:pt x="631" y="2191"/>
                </a:cubicBezTo>
                <a:cubicBezTo>
                  <a:pt x="629" y="2195"/>
                  <a:pt x="630" y="2200"/>
                  <a:pt x="634" y="2202"/>
                </a:cubicBezTo>
                <a:cubicBezTo>
                  <a:pt x="641" y="2205"/>
                  <a:pt x="648" y="2209"/>
                  <a:pt x="656" y="2212"/>
                </a:cubicBezTo>
                <a:cubicBezTo>
                  <a:pt x="660" y="2214"/>
                  <a:pt x="664" y="2213"/>
                  <a:pt x="666" y="2209"/>
                </a:cubicBezTo>
                <a:cubicBezTo>
                  <a:pt x="668" y="2205"/>
                  <a:pt x="667" y="2200"/>
                  <a:pt x="663" y="2198"/>
                </a:cubicBezTo>
                <a:moveTo>
                  <a:pt x="775" y="2246"/>
                </a:moveTo>
                <a:cubicBezTo>
                  <a:pt x="768" y="2243"/>
                  <a:pt x="761" y="2240"/>
                  <a:pt x="753" y="2237"/>
                </a:cubicBezTo>
                <a:cubicBezTo>
                  <a:pt x="749" y="2236"/>
                  <a:pt x="744" y="2238"/>
                  <a:pt x="743" y="2242"/>
                </a:cubicBezTo>
                <a:cubicBezTo>
                  <a:pt x="741" y="2246"/>
                  <a:pt x="743" y="2251"/>
                  <a:pt x="747" y="2252"/>
                </a:cubicBezTo>
                <a:cubicBezTo>
                  <a:pt x="755" y="2255"/>
                  <a:pt x="762" y="2258"/>
                  <a:pt x="770" y="2261"/>
                </a:cubicBezTo>
                <a:cubicBezTo>
                  <a:pt x="774" y="2262"/>
                  <a:pt x="779" y="2260"/>
                  <a:pt x="780" y="2256"/>
                </a:cubicBezTo>
                <a:cubicBezTo>
                  <a:pt x="782" y="2252"/>
                  <a:pt x="780" y="2247"/>
                  <a:pt x="775" y="2246"/>
                </a:cubicBezTo>
                <a:moveTo>
                  <a:pt x="892" y="2281"/>
                </a:moveTo>
                <a:cubicBezTo>
                  <a:pt x="885" y="2279"/>
                  <a:pt x="877" y="2277"/>
                  <a:pt x="869" y="2275"/>
                </a:cubicBezTo>
                <a:cubicBezTo>
                  <a:pt x="865" y="2274"/>
                  <a:pt x="861" y="2276"/>
                  <a:pt x="860" y="2281"/>
                </a:cubicBezTo>
                <a:cubicBezTo>
                  <a:pt x="859" y="2285"/>
                  <a:pt x="861" y="2289"/>
                  <a:pt x="865" y="2290"/>
                </a:cubicBezTo>
                <a:cubicBezTo>
                  <a:pt x="873" y="2292"/>
                  <a:pt x="881" y="2294"/>
                  <a:pt x="889" y="2296"/>
                </a:cubicBezTo>
                <a:cubicBezTo>
                  <a:pt x="893" y="2297"/>
                  <a:pt x="897" y="2295"/>
                  <a:pt x="898" y="2290"/>
                </a:cubicBezTo>
                <a:cubicBezTo>
                  <a:pt x="899" y="2286"/>
                  <a:pt x="897" y="2282"/>
                  <a:pt x="892" y="2281"/>
                </a:cubicBezTo>
                <a:moveTo>
                  <a:pt x="1013" y="2303"/>
                </a:moveTo>
                <a:cubicBezTo>
                  <a:pt x="1005" y="2302"/>
                  <a:pt x="997" y="2301"/>
                  <a:pt x="989" y="2300"/>
                </a:cubicBezTo>
                <a:cubicBezTo>
                  <a:pt x="985" y="2299"/>
                  <a:pt x="981" y="2302"/>
                  <a:pt x="980" y="2307"/>
                </a:cubicBezTo>
                <a:cubicBezTo>
                  <a:pt x="979" y="2311"/>
                  <a:pt x="982" y="2315"/>
                  <a:pt x="987" y="2316"/>
                </a:cubicBezTo>
                <a:cubicBezTo>
                  <a:pt x="995" y="2317"/>
                  <a:pt x="1003" y="2318"/>
                  <a:pt x="1010" y="2319"/>
                </a:cubicBezTo>
                <a:cubicBezTo>
                  <a:pt x="1015" y="2320"/>
                  <a:pt x="1019" y="2317"/>
                  <a:pt x="1019" y="2312"/>
                </a:cubicBezTo>
                <a:cubicBezTo>
                  <a:pt x="1020" y="2308"/>
                  <a:pt x="1017" y="2304"/>
                  <a:pt x="1013" y="2303"/>
                </a:cubicBezTo>
                <a:moveTo>
                  <a:pt x="1134" y="2313"/>
                </a:moveTo>
                <a:cubicBezTo>
                  <a:pt x="1127" y="2313"/>
                  <a:pt x="1119" y="2312"/>
                  <a:pt x="1111" y="2312"/>
                </a:cubicBezTo>
                <a:cubicBezTo>
                  <a:pt x="1106" y="2312"/>
                  <a:pt x="1103" y="2315"/>
                  <a:pt x="1102" y="2319"/>
                </a:cubicBezTo>
                <a:cubicBezTo>
                  <a:pt x="1102" y="2324"/>
                  <a:pt x="1106" y="2328"/>
                  <a:pt x="1110" y="2328"/>
                </a:cubicBezTo>
                <a:cubicBezTo>
                  <a:pt x="1118" y="2328"/>
                  <a:pt x="1126" y="2329"/>
                  <a:pt x="1134" y="2329"/>
                </a:cubicBezTo>
                <a:cubicBezTo>
                  <a:pt x="1138" y="2329"/>
                  <a:pt x="1142" y="2325"/>
                  <a:pt x="1142" y="2321"/>
                </a:cubicBezTo>
                <a:cubicBezTo>
                  <a:pt x="1142" y="2316"/>
                  <a:pt x="1139" y="2313"/>
                  <a:pt x="1134" y="2313"/>
                </a:cubicBezTo>
                <a:moveTo>
                  <a:pt x="1257" y="2309"/>
                </a:moveTo>
                <a:cubicBezTo>
                  <a:pt x="1249" y="2310"/>
                  <a:pt x="1241" y="2311"/>
                  <a:pt x="1233" y="2311"/>
                </a:cubicBezTo>
                <a:cubicBezTo>
                  <a:pt x="1229" y="2311"/>
                  <a:pt x="1225" y="2315"/>
                  <a:pt x="1226" y="2320"/>
                </a:cubicBezTo>
                <a:cubicBezTo>
                  <a:pt x="1226" y="2324"/>
                  <a:pt x="1230" y="2327"/>
                  <a:pt x="1234" y="2327"/>
                </a:cubicBezTo>
                <a:cubicBezTo>
                  <a:pt x="1242" y="2327"/>
                  <a:pt x="1250" y="2326"/>
                  <a:pt x="1258" y="2325"/>
                </a:cubicBezTo>
                <a:cubicBezTo>
                  <a:pt x="1262" y="2325"/>
                  <a:pt x="1266" y="2321"/>
                  <a:pt x="1265" y="2317"/>
                </a:cubicBezTo>
                <a:cubicBezTo>
                  <a:pt x="1265" y="2312"/>
                  <a:pt x="1261" y="2309"/>
                  <a:pt x="1257" y="2309"/>
                </a:cubicBezTo>
                <a:moveTo>
                  <a:pt x="1378" y="2293"/>
                </a:moveTo>
                <a:cubicBezTo>
                  <a:pt x="1370" y="2295"/>
                  <a:pt x="1362" y="2296"/>
                  <a:pt x="1354" y="2297"/>
                </a:cubicBezTo>
                <a:cubicBezTo>
                  <a:pt x="1350" y="2298"/>
                  <a:pt x="1347" y="2302"/>
                  <a:pt x="1348" y="2307"/>
                </a:cubicBezTo>
                <a:cubicBezTo>
                  <a:pt x="1349" y="2311"/>
                  <a:pt x="1353" y="2314"/>
                  <a:pt x="1357" y="2313"/>
                </a:cubicBezTo>
                <a:cubicBezTo>
                  <a:pt x="1365" y="2312"/>
                  <a:pt x="1373" y="2311"/>
                  <a:pt x="1381" y="2309"/>
                </a:cubicBezTo>
                <a:cubicBezTo>
                  <a:pt x="1385" y="2308"/>
                  <a:pt x="1388" y="2304"/>
                  <a:pt x="1387" y="2300"/>
                </a:cubicBezTo>
                <a:cubicBezTo>
                  <a:pt x="1386" y="2295"/>
                  <a:pt x="1382" y="2292"/>
                  <a:pt x="1378" y="2293"/>
                </a:cubicBezTo>
                <a:moveTo>
                  <a:pt x="1497" y="2264"/>
                </a:moveTo>
                <a:cubicBezTo>
                  <a:pt x="1489" y="2267"/>
                  <a:pt x="1481" y="2269"/>
                  <a:pt x="1474" y="2271"/>
                </a:cubicBezTo>
                <a:cubicBezTo>
                  <a:pt x="1470" y="2272"/>
                  <a:pt x="1467" y="2277"/>
                  <a:pt x="1468" y="2281"/>
                </a:cubicBezTo>
                <a:cubicBezTo>
                  <a:pt x="1469" y="2285"/>
                  <a:pt x="1474" y="2288"/>
                  <a:pt x="1478" y="2286"/>
                </a:cubicBezTo>
                <a:cubicBezTo>
                  <a:pt x="1486" y="2284"/>
                  <a:pt x="1493" y="2282"/>
                  <a:pt x="1501" y="2280"/>
                </a:cubicBezTo>
                <a:cubicBezTo>
                  <a:pt x="1505" y="2278"/>
                  <a:pt x="1508" y="2274"/>
                  <a:pt x="1506" y="2270"/>
                </a:cubicBezTo>
                <a:cubicBezTo>
                  <a:pt x="1505" y="2265"/>
                  <a:pt x="1501" y="2263"/>
                  <a:pt x="1497" y="2264"/>
                </a:cubicBezTo>
                <a:cubicBezTo>
                  <a:pt x="1497" y="2264"/>
                  <a:pt x="1497" y="2264"/>
                  <a:pt x="1497" y="2264"/>
                </a:cubicBezTo>
                <a:moveTo>
                  <a:pt x="1611" y="2223"/>
                </a:moveTo>
                <a:cubicBezTo>
                  <a:pt x="1604" y="2226"/>
                  <a:pt x="1597" y="2229"/>
                  <a:pt x="1590" y="2232"/>
                </a:cubicBezTo>
                <a:cubicBezTo>
                  <a:pt x="1585" y="2233"/>
                  <a:pt x="1583" y="2238"/>
                  <a:pt x="1585" y="2242"/>
                </a:cubicBezTo>
                <a:cubicBezTo>
                  <a:pt x="1587" y="2246"/>
                  <a:pt x="1591" y="2248"/>
                  <a:pt x="1596" y="2247"/>
                </a:cubicBezTo>
                <a:cubicBezTo>
                  <a:pt x="1603" y="2244"/>
                  <a:pt x="1610" y="2241"/>
                  <a:pt x="1618" y="2238"/>
                </a:cubicBezTo>
                <a:cubicBezTo>
                  <a:pt x="1622" y="2236"/>
                  <a:pt x="1624" y="2231"/>
                  <a:pt x="1622" y="2227"/>
                </a:cubicBezTo>
                <a:cubicBezTo>
                  <a:pt x="1620" y="2223"/>
                  <a:pt x="1615" y="2221"/>
                  <a:pt x="1611" y="2223"/>
                </a:cubicBezTo>
                <a:moveTo>
                  <a:pt x="1721" y="2169"/>
                </a:moveTo>
                <a:cubicBezTo>
                  <a:pt x="1714" y="2173"/>
                  <a:pt x="1707" y="2177"/>
                  <a:pt x="1700" y="2181"/>
                </a:cubicBezTo>
                <a:cubicBezTo>
                  <a:pt x="1697" y="2183"/>
                  <a:pt x="1695" y="2188"/>
                  <a:pt x="1697" y="2191"/>
                </a:cubicBezTo>
                <a:cubicBezTo>
                  <a:pt x="1699" y="2195"/>
                  <a:pt x="1704" y="2197"/>
                  <a:pt x="1708" y="2195"/>
                </a:cubicBezTo>
                <a:cubicBezTo>
                  <a:pt x="1715" y="2191"/>
                  <a:pt x="1722" y="2187"/>
                  <a:pt x="1729" y="2183"/>
                </a:cubicBezTo>
                <a:cubicBezTo>
                  <a:pt x="1733" y="2181"/>
                  <a:pt x="1734" y="2176"/>
                  <a:pt x="1732" y="2172"/>
                </a:cubicBezTo>
                <a:cubicBezTo>
                  <a:pt x="1730" y="2169"/>
                  <a:pt x="1725" y="2167"/>
                  <a:pt x="1721" y="2169"/>
                </a:cubicBezTo>
                <a:moveTo>
                  <a:pt x="1825" y="2104"/>
                </a:moveTo>
                <a:cubicBezTo>
                  <a:pt x="1818" y="2109"/>
                  <a:pt x="1812" y="2113"/>
                  <a:pt x="1805" y="2118"/>
                </a:cubicBezTo>
                <a:cubicBezTo>
                  <a:pt x="1802" y="2120"/>
                  <a:pt x="1801" y="2125"/>
                  <a:pt x="1803" y="2129"/>
                </a:cubicBezTo>
                <a:cubicBezTo>
                  <a:pt x="1806" y="2133"/>
                  <a:pt x="1810" y="2134"/>
                  <a:pt x="1814" y="2131"/>
                </a:cubicBezTo>
                <a:cubicBezTo>
                  <a:pt x="1821" y="2127"/>
                  <a:pt x="1827" y="2122"/>
                  <a:pt x="1834" y="2118"/>
                </a:cubicBezTo>
                <a:cubicBezTo>
                  <a:pt x="1837" y="2115"/>
                  <a:pt x="1838" y="2110"/>
                  <a:pt x="1836" y="2106"/>
                </a:cubicBezTo>
                <a:cubicBezTo>
                  <a:pt x="1833" y="2103"/>
                  <a:pt x="1828" y="2102"/>
                  <a:pt x="1825" y="2104"/>
                </a:cubicBezTo>
                <a:cubicBezTo>
                  <a:pt x="1825" y="2104"/>
                  <a:pt x="1825" y="2104"/>
                  <a:pt x="1825" y="2104"/>
                </a:cubicBezTo>
                <a:moveTo>
                  <a:pt x="1921" y="2029"/>
                </a:moveTo>
                <a:cubicBezTo>
                  <a:pt x="1915" y="2034"/>
                  <a:pt x="1909" y="2039"/>
                  <a:pt x="1903" y="2044"/>
                </a:cubicBezTo>
                <a:cubicBezTo>
                  <a:pt x="1899" y="2047"/>
                  <a:pt x="1899" y="2052"/>
                  <a:pt x="1902" y="2056"/>
                </a:cubicBezTo>
                <a:cubicBezTo>
                  <a:pt x="1905" y="2059"/>
                  <a:pt x="1910" y="2059"/>
                  <a:pt x="1913" y="2057"/>
                </a:cubicBezTo>
                <a:cubicBezTo>
                  <a:pt x="1919" y="2051"/>
                  <a:pt x="1925" y="2046"/>
                  <a:pt x="1931" y="2041"/>
                </a:cubicBezTo>
                <a:cubicBezTo>
                  <a:pt x="1935" y="2038"/>
                  <a:pt x="1935" y="2033"/>
                  <a:pt x="1932" y="2030"/>
                </a:cubicBezTo>
                <a:cubicBezTo>
                  <a:pt x="1929" y="2026"/>
                  <a:pt x="1924" y="2026"/>
                  <a:pt x="1921" y="2029"/>
                </a:cubicBezTo>
                <a:moveTo>
                  <a:pt x="2008" y="1944"/>
                </a:moveTo>
                <a:cubicBezTo>
                  <a:pt x="2003" y="1949"/>
                  <a:pt x="1998" y="1955"/>
                  <a:pt x="1992" y="1961"/>
                </a:cubicBezTo>
                <a:cubicBezTo>
                  <a:pt x="1989" y="1964"/>
                  <a:pt x="1989" y="1969"/>
                  <a:pt x="1992" y="1972"/>
                </a:cubicBezTo>
                <a:cubicBezTo>
                  <a:pt x="1995" y="1975"/>
                  <a:pt x="2001" y="1975"/>
                  <a:pt x="2004" y="1972"/>
                </a:cubicBezTo>
                <a:cubicBezTo>
                  <a:pt x="2009" y="1966"/>
                  <a:pt x="2015" y="1960"/>
                  <a:pt x="2020" y="1954"/>
                </a:cubicBezTo>
                <a:cubicBezTo>
                  <a:pt x="2023" y="1951"/>
                  <a:pt x="2023" y="1946"/>
                  <a:pt x="2020" y="1943"/>
                </a:cubicBezTo>
                <a:cubicBezTo>
                  <a:pt x="2016" y="1940"/>
                  <a:pt x="2011" y="1940"/>
                  <a:pt x="2008" y="1944"/>
                </a:cubicBezTo>
                <a:moveTo>
                  <a:pt x="2086" y="1850"/>
                </a:moveTo>
                <a:cubicBezTo>
                  <a:pt x="2082" y="1856"/>
                  <a:pt x="2077" y="1862"/>
                  <a:pt x="2072" y="1868"/>
                </a:cubicBezTo>
                <a:cubicBezTo>
                  <a:pt x="2069" y="1872"/>
                  <a:pt x="2070" y="1877"/>
                  <a:pt x="2073" y="1880"/>
                </a:cubicBezTo>
                <a:cubicBezTo>
                  <a:pt x="2077" y="1882"/>
                  <a:pt x="2082" y="1882"/>
                  <a:pt x="2085" y="1878"/>
                </a:cubicBezTo>
                <a:cubicBezTo>
                  <a:pt x="2090" y="1872"/>
                  <a:pt x="2094" y="1866"/>
                  <a:pt x="2099" y="1859"/>
                </a:cubicBezTo>
                <a:cubicBezTo>
                  <a:pt x="2102" y="1856"/>
                  <a:pt x="2101" y="1851"/>
                  <a:pt x="2098" y="1848"/>
                </a:cubicBezTo>
                <a:cubicBezTo>
                  <a:pt x="2094" y="1845"/>
                  <a:pt x="2089" y="1846"/>
                  <a:pt x="2086" y="1850"/>
                </a:cubicBezTo>
                <a:cubicBezTo>
                  <a:pt x="2086" y="1850"/>
                  <a:pt x="2086" y="1850"/>
                  <a:pt x="2086" y="1850"/>
                </a:cubicBezTo>
                <a:moveTo>
                  <a:pt x="2154" y="1748"/>
                </a:moveTo>
                <a:cubicBezTo>
                  <a:pt x="2150" y="1754"/>
                  <a:pt x="2146" y="1761"/>
                  <a:pt x="2142" y="1768"/>
                </a:cubicBezTo>
                <a:cubicBezTo>
                  <a:pt x="2140" y="1772"/>
                  <a:pt x="2141" y="1777"/>
                  <a:pt x="2144" y="1779"/>
                </a:cubicBezTo>
                <a:cubicBezTo>
                  <a:pt x="2148" y="1781"/>
                  <a:pt x="2153" y="1780"/>
                  <a:pt x="2155" y="1776"/>
                </a:cubicBezTo>
                <a:cubicBezTo>
                  <a:pt x="2160" y="1770"/>
                  <a:pt x="2164" y="1763"/>
                  <a:pt x="2168" y="1756"/>
                </a:cubicBezTo>
                <a:cubicBezTo>
                  <a:pt x="2170" y="1752"/>
                  <a:pt x="2169" y="1747"/>
                  <a:pt x="2165" y="1745"/>
                </a:cubicBezTo>
                <a:cubicBezTo>
                  <a:pt x="2161" y="1743"/>
                  <a:pt x="2156" y="1744"/>
                  <a:pt x="2154" y="1748"/>
                </a:cubicBezTo>
                <a:moveTo>
                  <a:pt x="2211" y="1639"/>
                </a:moveTo>
                <a:cubicBezTo>
                  <a:pt x="2207" y="1646"/>
                  <a:pt x="2204" y="1654"/>
                  <a:pt x="2201" y="1661"/>
                </a:cubicBezTo>
                <a:cubicBezTo>
                  <a:pt x="2199" y="1665"/>
                  <a:pt x="2200" y="1669"/>
                  <a:pt x="2204" y="1671"/>
                </a:cubicBezTo>
                <a:cubicBezTo>
                  <a:pt x="2208" y="1673"/>
                  <a:pt x="2213" y="1672"/>
                  <a:pt x="2215" y="1668"/>
                </a:cubicBezTo>
                <a:cubicBezTo>
                  <a:pt x="2218" y="1660"/>
                  <a:pt x="2222" y="1653"/>
                  <a:pt x="2225" y="1646"/>
                </a:cubicBezTo>
                <a:cubicBezTo>
                  <a:pt x="2227" y="1642"/>
                  <a:pt x="2225" y="1637"/>
                  <a:pt x="2221" y="1635"/>
                </a:cubicBezTo>
                <a:cubicBezTo>
                  <a:pt x="2217" y="1633"/>
                  <a:pt x="2212" y="1635"/>
                  <a:pt x="2211" y="1639"/>
                </a:cubicBezTo>
                <a:moveTo>
                  <a:pt x="2255" y="1525"/>
                </a:moveTo>
                <a:cubicBezTo>
                  <a:pt x="2253" y="1533"/>
                  <a:pt x="2250" y="1540"/>
                  <a:pt x="2247" y="1548"/>
                </a:cubicBezTo>
                <a:cubicBezTo>
                  <a:pt x="2246" y="1552"/>
                  <a:pt x="2248" y="1556"/>
                  <a:pt x="2252" y="1558"/>
                </a:cubicBezTo>
                <a:cubicBezTo>
                  <a:pt x="2257" y="1559"/>
                  <a:pt x="2261" y="1557"/>
                  <a:pt x="2263" y="1553"/>
                </a:cubicBezTo>
                <a:cubicBezTo>
                  <a:pt x="2265" y="1545"/>
                  <a:pt x="2268" y="1538"/>
                  <a:pt x="2270" y="1530"/>
                </a:cubicBezTo>
                <a:cubicBezTo>
                  <a:pt x="2272" y="1526"/>
                  <a:pt x="2269" y="1522"/>
                  <a:pt x="2265" y="1520"/>
                </a:cubicBezTo>
                <a:cubicBezTo>
                  <a:pt x="2261" y="1519"/>
                  <a:pt x="2257" y="1521"/>
                  <a:pt x="2255" y="1525"/>
                </a:cubicBezTo>
                <a:moveTo>
                  <a:pt x="2287" y="1407"/>
                </a:moveTo>
                <a:cubicBezTo>
                  <a:pt x="2286" y="1415"/>
                  <a:pt x="2284" y="1423"/>
                  <a:pt x="2282" y="1430"/>
                </a:cubicBezTo>
                <a:cubicBezTo>
                  <a:pt x="2281" y="1435"/>
                  <a:pt x="2284" y="1439"/>
                  <a:pt x="2288" y="1440"/>
                </a:cubicBezTo>
                <a:cubicBezTo>
                  <a:pt x="2292" y="1441"/>
                  <a:pt x="2297" y="1438"/>
                  <a:pt x="2298" y="1434"/>
                </a:cubicBezTo>
                <a:cubicBezTo>
                  <a:pt x="2299" y="1426"/>
                  <a:pt x="2301" y="1418"/>
                  <a:pt x="2303" y="1411"/>
                </a:cubicBezTo>
                <a:cubicBezTo>
                  <a:pt x="2304" y="1406"/>
                  <a:pt x="2301" y="1402"/>
                  <a:pt x="2297" y="1401"/>
                </a:cubicBezTo>
                <a:cubicBezTo>
                  <a:pt x="2292" y="1400"/>
                  <a:pt x="2288" y="1403"/>
                  <a:pt x="2287" y="1407"/>
                </a:cubicBezTo>
                <a:moveTo>
                  <a:pt x="2307" y="1287"/>
                </a:moveTo>
                <a:cubicBezTo>
                  <a:pt x="2306" y="1294"/>
                  <a:pt x="2305" y="1302"/>
                  <a:pt x="2304" y="1310"/>
                </a:cubicBezTo>
                <a:cubicBezTo>
                  <a:pt x="2303" y="1314"/>
                  <a:pt x="2306" y="1318"/>
                  <a:pt x="2311" y="1319"/>
                </a:cubicBezTo>
                <a:cubicBezTo>
                  <a:pt x="2315" y="1320"/>
                  <a:pt x="2319" y="1317"/>
                  <a:pt x="2320" y="1312"/>
                </a:cubicBezTo>
                <a:cubicBezTo>
                  <a:pt x="2321" y="1304"/>
                  <a:pt x="2322" y="1296"/>
                  <a:pt x="2322" y="1288"/>
                </a:cubicBezTo>
                <a:cubicBezTo>
                  <a:pt x="2323" y="1284"/>
                  <a:pt x="2320" y="1280"/>
                  <a:pt x="2315" y="1279"/>
                </a:cubicBezTo>
                <a:cubicBezTo>
                  <a:pt x="2311" y="1279"/>
                  <a:pt x="2307" y="1282"/>
                  <a:pt x="2307" y="1287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7"/>
          <p:cNvSpPr>
            <a:spLocks noEditPoints="1"/>
          </p:cNvSpPr>
          <p:nvPr/>
        </p:nvSpPr>
        <p:spPr bwMode="auto">
          <a:xfrm>
            <a:off x="4266960" y="3566131"/>
            <a:ext cx="3680672" cy="3677748"/>
          </a:xfrm>
          <a:custGeom>
            <a:avLst/>
            <a:gdLst>
              <a:gd name="T0" fmla="*/ 2129 w 2129"/>
              <a:gd name="T1" fmla="*/ 1064 h 2127"/>
              <a:gd name="T2" fmla="*/ 2117 w 2129"/>
              <a:gd name="T3" fmla="*/ 970 h 2127"/>
              <a:gd name="T4" fmla="*/ 2089 w 2129"/>
              <a:gd name="T5" fmla="*/ 843 h 2127"/>
              <a:gd name="T6" fmla="*/ 2049 w 2129"/>
              <a:gd name="T7" fmla="*/ 703 h 2127"/>
              <a:gd name="T8" fmla="*/ 2049 w 2129"/>
              <a:gd name="T9" fmla="*/ 703 h 2127"/>
              <a:gd name="T10" fmla="*/ 2004 w 2129"/>
              <a:gd name="T11" fmla="*/ 581 h 2127"/>
              <a:gd name="T12" fmla="*/ 1953 w 2129"/>
              <a:gd name="T13" fmla="*/ 477 h 2127"/>
              <a:gd name="T14" fmla="*/ 1894 w 2129"/>
              <a:gd name="T15" fmla="*/ 397 h 2127"/>
              <a:gd name="T16" fmla="*/ 1811 w 2129"/>
              <a:gd name="T17" fmla="*/ 316 h 2127"/>
              <a:gd name="T18" fmla="*/ 1708 w 2129"/>
              <a:gd name="T19" fmla="*/ 236 h 2127"/>
              <a:gd name="T20" fmla="*/ 1587 w 2129"/>
              <a:gd name="T21" fmla="*/ 155 h 2127"/>
              <a:gd name="T22" fmla="*/ 1587 w 2129"/>
              <a:gd name="T23" fmla="*/ 155 h 2127"/>
              <a:gd name="T24" fmla="*/ 1474 w 2129"/>
              <a:gd name="T25" fmla="*/ 90 h 2127"/>
              <a:gd name="T26" fmla="*/ 1368 w 2129"/>
              <a:gd name="T27" fmla="*/ 43 h 2127"/>
              <a:gd name="T28" fmla="*/ 1271 w 2129"/>
              <a:gd name="T29" fmla="*/ 19 h 2127"/>
              <a:gd name="T30" fmla="*/ 1156 w 2129"/>
              <a:gd name="T31" fmla="*/ 11 h 2127"/>
              <a:gd name="T32" fmla="*/ 1025 w 2129"/>
              <a:gd name="T33" fmla="*/ 16 h 2127"/>
              <a:gd name="T34" fmla="*/ 881 w 2129"/>
              <a:gd name="T35" fmla="*/ 32 h 2127"/>
              <a:gd name="T36" fmla="*/ 881 w 2129"/>
              <a:gd name="T37" fmla="*/ 32 h 2127"/>
              <a:gd name="T38" fmla="*/ 752 w 2129"/>
              <a:gd name="T39" fmla="*/ 54 h 2127"/>
              <a:gd name="T40" fmla="*/ 641 w 2129"/>
              <a:gd name="T41" fmla="*/ 87 h 2127"/>
              <a:gd name="T42" fmla="*/ 552 w 2129"/>
              <a:gd name="T43" fmla="*/ 131 h 2127"/>
              <a:gd name="T44" fmla="*/ 458 w 2129"/>
              <a:gd name="T45" fmla="*/ 199 h 2127"/>
              <a:gd name="T46" fmla="*/ 361 w 2129"/>
              <a:gd name="T47" fmla="*/ 286 h 2127"/>
              <a:gd name="T48" fmla="*/ 261 w 2129"/>
              <a:gd name="T49" fmla="*/ 391 h 2127"/>
              <a:gd name="T50" fmla="*/ 261 w 2129"/>
              <a:gd name="T51" fmla="*/ 391 h 2127"/>
              <a:gd name="T52" fmla="*/ 177 w 2129"/>
              <a:gd name="T53" fmla="*/ 491 h 2127"/>
              <a:gd name="T54" fmla="*/ 113 w 2129"/>
              <a:gd name="T55" fmla="*/ 587 h 2127"/>
              <a:gd name="T56" fmla="*/ 72 w 2129"/>
              <a:gd name="T57" fmla="*/ 678 h 2127"/>
              <a:gd name="T58" fmla="*/ 44 w 2129"/>
              <a:gd name="T59" fmla="*/ 790 h 2127"/>
              <a:gd name="T60" fmla="*/ 26 w 2129"/>
              <a:gd name="T61" fmla="*/ 920 h 2127"/>
              <a:gd name="T62" fmla="*/ 16 w 2129"/>
              <a:gd name="T63" fmla="*/ 1065 h 2127"/>
              <a:gd name="T64" fmla="*/ 0 w 2129"/>
              <a:gd name="T65" fmla="*/ 1065 h 2127"/>
              <a:gd name="T66" fmla="*/ 5 w 2129"/>
              <a:gd name="T67" fmla="*/ 1165 h 2127"/>
              <a:gd name="T68" fmla="*/ 30 w 2129"/>
              <a:gd name="T69" fmla="*/ 1277 h 2127"/>
              <a:gd name="T70" fmla="*/ 72 w 2129"/>
              <a:gd name="T71" fmla="*/ 1401 h 2127"/>
              <a:gd name="T72" fmla="*/ 128 w 2129"/>
              <a:gd name="T73" fmla="*/ 1535 h 2127"/>
              <a:gd name="T74" fmla="*/ 128 w 2129"/>
              <a:gd name="T75" fmla="*/ 1535 h 2127"/>
              <a:gd name="T76" fmla="*/ 187 w 2129"/>
              <a:gd name="T77" fmla="*/ 1652 h 2127"/>
              <a:gd name="T78" fmla="*/ 250 w 2129"/>
              <a:gd name="T79" fmla="*/ 1748 h 2127"/>
              <a:gd name="T80" fmla="*/ 317 w 2129"/>
              <a:gd name="T81" fmla="*/ 1822 h 2127"/>
              <a:gd name="T82" fmla="*/ 409 w 2129"/>
              <a:gd name="T83" fmla="*/ 1892 h 2127"/>
              <a:gd name="T84" fmla="*/ 520 w 2129"/>
              <a:gd name="T85" fmla="*/ 1960 h 2127"/>
              <a:gd name="T86" fmla="*/ 650 w 2129"/>
              <a:gd name="T87" fmla="*/ 2027 h 2127"/>
              <a:gd name="T88" fmla="*/ 650 w 2129"/>
              <a:gd name="T89" fmla="*/ 2027 h 2127"/>
              <a:gd name="T90" fmla="*/ 770 w 2129"/>
              <a:gd name="T91" fmla="*/ 2078 h 2127"/>
              <a:gd name="T92" fmla="*/ 880 w 2129"/>
              <a:gd name="T93" fmla="*/ 2112 h 2127"/>
              <a:gd name="T94" fmla="*/ 979 w 2129"/>
              <a:gd name="T95" fmla="*/ 2125 h 2127"/>
              <a:gd name="T96" fmla="*/ 1095 w 2129"/>
              <a:gd name="T97" fmla="*/ 2120 h 2127"/>
              <a:gd name="T98" fmla="*/ 1224 w 2129"/>
              <a:gd name="T99" fmla="*/ 2100 h 2127"/>
              <a:gd name="T100" fmla="*/ 1366 w 2129"/>
              <a:gd name="T101" fmla="*/ 2068 h 2127"/>
              <a:gd name="T102" fmla="*/ 1366 w 2129"/>
              <a:gd name="T103" fmla="*/ 2068 h 2127"/>
              <a:gd name="T104" fmla="*/ 1490 w 2129"/>
              <a:gd name="T105" fmla="*/ 2031 h 2127"/>
              <a:gd name="T106" fmla="*/ 1597 w 2129"/>
              <a:gd name="T107" fmla="*/ 1985 h 2127"/>
              <a:gd name="T108" fmla="*/ 1681 w 2129"/>
              <a:gd name="T109" fmla="*/ 1931 h 2127"/>
              <a:gd name="T110" fmla="*/ 1766 w 2129"/>
              <a:gd name="T111" fmla="*/ 1853 h 2127"/>
              <a:gd name="T112" fmla="*/ 1852 w 2129"/>
              <a:gd name="T113" fmla="*/ 1755 h 2127"/>
              <a:gd name="T114" fmla="*/ 1940 w 2129"/>
              <a:gd name="T115" fmla="*/ 1640 h 2127"/>
              <a:gd name="T116" fmla="*/ 1940 w 2129"/>
              <a:gd name="T117" fmla="*/ 1640 h 2127"/>
              <a:gd name="T118" fmla="*/ 2012 w 2129"/>
              <a:gd name="T119" fmla="*/ 1531 h 2127"/>
              <a:gd name="T120" fmla="*/ 2065 w 2129"/>
              <a:gd name="T121" fmla="*/ 1428 h 2127"/>
              <a:gd name="T122" fmla="*/ 2094 w 2129"/>
              <a:gd name="T123" fmla="*/ 1332 h 2127"/>
              <a:gd name="T124" fmla="*/ 2110 w 2129"/>
              <a:gd name="T125" fmla="*/ 1218 h 2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9" h="2127">
                <a:moveTo>
                  <a:pt x="2113" y="1061"/>
                </a:moveTo>
                <a:cubicBezTo>
                  <a:pt x="2113" y="1062"/>
                  <a:pt x="2113" y="1063"/>
                  <a:pt x="2113" y="1064"/>
                </a:cubicBezTo>
                <a:cubicBezTo>
                  <a:pt x="2113" y="1072"/>
                  <a:pt x="2113" y="1079"/>
                  <a:pt x="2112" y="1087"/>
                </a:cubicBezTo>
                <a:cubicBezTo>
                  <a:pt x="2112" y="1092"/>
                  <a:pt x="2116" y="1095"/>
                  <a:pt x="2120" y="1096"/>
                </a:cubicBezTo>
                <a:cubicBezTo>
                  <a:pt x="2125" y="1096"/>
                  <a:pt x="2128" y="1092"/>
                  <a:pt x="2128" y="1088"/>
                </a:cubicBezTo>
                <a:cubicBezTo>
                  <a:pt x="2129" y="1080"/>
                  <a:pt x="2129" y="1072"/>
                  <a:pt x="2129" y="1064"/>
                </a:cubicBezTo>
                <a:cubicBezTo>
                  <a:pt x="2129" y="1063"/>
                  <a:pt x="2129" y="1062"/>
                  <a:pt x="2129" y="1061"/>
                </a:cubicBezTo>
                <a:cubicBezTo>
                  <a:pt x="2129" y="1057"/>
                  <a:pt x="2125" y="1053"/>
                  <a:pt x="2121" y="1053"/>
                </a:cubicBezTo>
                <a:cubicBezTo>
                  <a:pt x="2116" y="1053"/>
                  <a:pt x="2113" y="1057"/>
                  <a:pt x="2113" y="1061"/>
                </a:cubicBezTo>
                <a:close/>
                <a:moveTo>
                  <a:pt x="2105" y="940"/>
                </a:moveTo>
                <a:cubicBezTo>
                  <a:pt x="2106" y="948"/>
                  <a:pt x="2107" y="955"/>
                  <a:pt x="2108" y="963"/>
                </a:cubicBezTo>
                <a:cubicBezTo>
                  <a:pt x="2108" y="968"/>
                  <a:pt x="2112" y="971"/>
                  <a:pt x="2117" y="970"/>
                </a:cubicBezTo>
                <a:cubicBezTo>
                  <a:pt x="2121" y="970"/>
                  <a:pt x="2124" y="966"/>
                  <a:pt x="2124" y="962"/>
                </a:cubicBezTo>
                <a:cubicBezTo>
                  <a:pt x="2123" y="954"/>
                  <a:pt x="2122" y="946"/>
                  <a:pt x="2121" y="938"/>
                </a:cubicBezTo>
                <a:cubicBezTo>
                  <a:pt x="2121" y="933"/>
                  <a:pt x="2117" y="930"/>
                  <a:pt x="2112" y="931"/>
                </a:cubicBezTo>
                <a:cubicBezTo>
                  <a:pt x="2108" y="931"/>
                  <a:pt x="2105" y="935"/>
                  <a:pt x="2105" y="940"/>
                </a:cubicBezTo>
                <a:close/>
                <a:moveTo>
                  <a:pt x="2084" y="820"/>
                </a:moveTo>
                <a:cubicBezTo>
                  <a:pt x="2086" y="827"/>
                  <a:pt x="2088" y="835"/>
                  <a:pt x="2089" y="843"/>
                </a:cubicBezTo>
                <a:cubicBezTo>
                  <a:pt x="2090" y="847"/>
                  <a:pt x="2095" y="850"/>
                  <a:pt x="2099" y="849"/>
                </a:cubicBezTo>
                <a:cubicBezTo>
                  <a:pt x="2103" y="848"/>
                  <a:pt x="2106" y="844"/>
                  <a:pt x="2105" y="839"/>
                </a:cubicBezTo>
                <a:cubicBezTo>
                  <a:pt x="2103" y="832"/>
                  <a:pt x="2102" y="824"/>
                  <a:pt x="2100" y="816"/>
                </a:cubicBezTo>
                <a:cubicBezTo>
                  <a:pt x="2099" y="812"/>
                  <a:pt x="2094" y="809"/>
                  <a:pt x="2090" y="810"/>
                </a:cubicBezTo>
                <a:cubicBezTo>
                  <a:pt x="2086" y="811"/>
                  <a:pt x="2083" y="815"/>
                  <a:pt x="2084" y="820"/>
                </a:cubicBezTo>
                <a:close/>
                <a:moveTo>
                  <a:pt x="2049" y="703"/>
                </a:moveTo>
                <a:cubicBezTo>
                  <a:pt x="2052" y="710"/>
                  <a:pt x="2054" y="718"/>
                  <a:pt x="2057" y="725"/>
                </a:cubicBezTo>
                <a:cubicBezTo>
                  <a:pt x="2058" y="730"/>
                  <a:pt x="2063" y="732"/>
                  <a:pt x="2067" y="730"/>
                </a:cubicBezTo>
                <a:cubicBezTo>
                  <a:pt x="2071" y="729"/>
                  <a:pt x="2073" y="724"/>
                  <a:pt x="2072" y="720"/>
                </a:cubicBezTo>
                <a:cubicBezTo>
                  <a:pt x="2069" y="713"/>
                  <a:pt x="2067" y="705"/>
                  <a:pt x="2064" y="698"/>
                </a:cubicBezTo>
                <a:cubicBezTo>
                  <a:pt x="2062" y="693"/>
                  <a:pt x="2058" y="691"/>
                  <a:pt x="2054" y="693"/>
                </a:cubicBezTo>
                <a:cubicBezTo>
                  <a:pt x="2050" y="694"/>
                  <a:pt x="2047" y="699"/>
                  <a:pt x="2049" y="703"/>
                </a:cubicBezTo>
                <a:close/>
                <a:moveTo>
                  <a:pt x="2000" y="591"/>
                </a:moveTo>
                <a:cubicBezTo>
                  <a:pt x="2004" y="598"/>
                  <a:pt x="2007" y="605"/>
                  <a:pt x="2011" y="612"/>
                </a:cubicBezTo>
                <a:cubicBezTo>
                  <a:pt x="2013" y="616"/>
                  <a:pt x="2018" y="618"/>
                  <a:pt x="2022" y="616"/>
                </a:cubicBezTo>
                <a:cubicBezTo>
                  <a:pt x="2025" y="614"/>
                  <a:pt x="2027" y="610"/>
                  <a:pt x="2025" y="606"/>
                </a:cubicBezTo>
                <a:cubicBezTo>
                  <a:pt x="2022" y="598"/>
                  <a:pt x="2018" y="591"/>
                  <a:pt x="2015" y="584"/>
                </a:cubicBezTo>
                <a:cubicBezTo>
                  <a:pt x="2013" y="580"/>
                  <a:pt x="2008" y="579"/>
                  <a:pt x="2004" y="581"/>
                </a:cubicBezTo>
                <a:cubicBezTo>
                  <a:pt x="2000" y="583"/>
                  <a:pt x="1998" y="587"/>
                  <a:pt x="2000" y="591"/>
                </a:cubicBezTo>
                <a:close/>
                <a:moveTo>
                  <a:pt x="1939" y="486"/>
                </a:moveTo>
                <a:cubicBezTo>
                  <a:pt x="1944" y="493"/>
                  <a:pt x="1948" y="499"/>
                  <a:pt x="1952" y="506"/>
                </a:cubicBezTo>
                <a:cubicBezTo>
                  <a:pt x="1954" y="510"/>
                  <a:pt x="1959" y="511"/>
                  <a:pt x="1963" y="508"/>
                </a:cubicBezTo>
                <a:cubicBezTo>
                  <a:pt x="1967" y="506"/>
                  <a:pt x="1968" y="501"/>
                  <a:pt x="1966" y="497"/>
                </a:cubicBezTo>
                <a:cubicBezTo>
                  <a:pt x="1961" y="491"/>
                  <a:pt x="1957" y="484"/>
                  <a:pt x="1953" y="477"/>
                </a:cubicBezTo>
                <a:cubicBezTo>
                  <a:pt x="1950" y="474"/>
                  <a:pt x="1945" y="473"/>
                  <a:pt x="1941" y="475"/>
                </a:cubicBezTo>
                <a:cubicBezTo>
                  <a:pt x="1938" y="477"/>
                  <a:pt x="1937" y="482"/>
                  <a:pt x="1939" y="486"/>
                </a:cubicBezTo>
                <a:close/>
                <a:moveTo>
                  <a:pt x="1866" y="388"/>
                </a:moveTo>
                <a:cubicBezTo>
                  <a:pt x="1871" y="394"/>
                  <a:pt x="1876" y="401"/>
                  <a:pt x="1881" y="407"/>
                </a:cubicBezTo>
                <a:cubicBezTo>
                  <a:pt x="1884" y="410"/>
                  <a:pt x="1889" y="411"/>
                  <a:pt x="1892" y="408"/>
                </a:cubicBezTo>
                <a:cubicBezTo>
                  <a:pt x="1896" y="405"/>
                  <a:pt x="1896" y="400"/>
                  <a:pt x="1894" y="397"/>
                </a:cubicBezTo>
                <a:cubicBezTo>
                  <a:pt x="1889" y="390"/>
                  <a:pt x="1884" y="384"/>
                  <a:pt x="1878" y="378"/>
                </a:cubicBezTo>
                <a:cubicBezTo>
                  <a:pt x="1876" y="375"/>
                  <a:pt x="1871" y="374"/>
                  <a:pt x="1867" y="377"/>
                </a:cubicBezTo>
                <a:cubicBezTo>
                  <a:pt x="1864" y="380"/>
                  <a:pt x="1863" y="385"/>
                  <a:pt x="1866" y="388"/>
                </a:cubicBezTo>
                <a:close/>
                <a:moveTo>
                  <a:pt x="1782" y="300"/>
                </a:moveTo>
                <a:cubicBezTo>
                  <a:pt x="1788" y="305"/>
                  <a:pt x="1794" y="311"/>
                  <a:pt x="1799" y="316"/>
                </a:cubicBezTo>
                <a:cubicBezTo>
                  <a:pt x="1803" y="319"/>
                  <a:pt x="1808" y="319"/>
                  <a:pt x="1811" y="316"/>
                </a:cubicBezTo>
                <a:cubicBezTo>
                  <a:pt x="1814" y="313"/>
                  <a:pt x="1814" y="308"/>
                  <a:pt x="1811" y="305"/>
                </a:cubicBezTo>
                <a:cubicBezTo>
                  <a:pt x="1805" y="299"/>
                  <a:pt x="1799" y="294"/>
                  <a:pt x="1793" y="288"/>
                </a:cubicBezTo>
                <a:cubicBezTo>
                  <a:pt x="1790" y="285"/>
                  <a:pt x="1785" y="285"/>
                  <a:pt x="1782" y="289"/>
                </a:cubicBezTo>
                <a:cubicBezTo>
                  <a:pt x="1779" y="292"/>
                  <a:pt x="1779" y="297"/>
                  <a:pt x="1782" y="300"/>
                </a:cubicBezTo>
                <a:close/>
                <a:moveTo>
                  <a:pt x="1689" y="222"/>
                </a:moveTo>
                <a:cubicBezTo>
                  <a:pt x="1695" y="226"/>
                  <a:pt x="1701" y="231"/>
                  <a:pt x="1708" y="236"/>
                </a:cubicBezTo>
                <a:cubicBezTo>
                  <a:pt x="1711" y="239"/>
                  <a:pt x="1716" y="238"/>
                  <a:pt x="1719" y="235"/>
                </a:cubicBezTo>
                <a:cubicBezTo>
                  <a:pt x="1722" y="231"/>
                  <a:pt x="1721" y="226"/>
                  <a:pt x="1718" y="223"/>
                </a:cubicBezTo>
                <a:cubicBezTo>
                  <a:pt x="1711" y="218"/>
                  <a:pt x="1705" y="214"/>
                  <a:pt x="1698" y="209"/>
                </a:cubicBezTo>
                <a:cubicBezTo>
                  <a:pt x="1695" y="206"/>
                  <a:pt x="1690" y="207"/>
                  <a:pt x="1687" y="211"/>
                </a:cubicBezTo>
                <a:cubicBezTo>
                  <a:pt x="1685" y="214"/>
                  <a:pt x="1685" y="219"/>
                  <a:pt x="1689" y="222"/>
                </a:cubicBezTo>
                <a:close/>
                <a:moveTo>
                  <a:pt x="1587" y="155"/>
                </a:moveTo>
                <a:cubicBezTo>
                  <a:pt x="1594" y="159"/>
                  <a:pt x="1601" y="163"/>
                  <a:pt x="1607" y="167"/>
                </a:cubicBezTo>
                <a:cubicBezTo>
                  <a:pt x="1611" y="169"/>
                  <a:pt x="1616" y="168"/>
                  <a:pt x="1618" y="164"/>
                </a:cubicBezTo>
                <a:cubicBezTo>
                  <a:pt x="1621" y="160"/>
                  <a:pt x="1619" y="155"/>
                  <a:pt x="1616" y="153"/>
                </a:cubicBezTo>
                <a:cubicBezTo>
                  <a:pt x="1609" y="149"/>
                  <a:pt x="1602" y="145"/>
                  <a:pt x="1595" y="141"/>
                </a:cubicBezTo>
                <a:cubicBezTo>
                  <a:pt x="1591" y="139"/>
                  <a:pt x="1586" y="140"/>
                  <a:pt x="1584" y="144"/>
                </a:cubicBezTo>
                <a:cubicBezTo>
                  <a:pt x="1582" y="148"/>
                  <a:pt x="1583" y="153"/>
                  <a:pt x="1587" y="155"/>
                </a:cubicBezTo>
                <a:close/>
                <a:moveTo>
                  <a:pt x="1478" y="100"/>
                </a:moveTo>
                <a:cubicBezTo>
                  <a:pt x="1485" y="103"/>
                  <a:pt x="1492" y="107"/>
                  <a:pt x="1500" y="110"/>
                </a:cubicBezTo>
                <a:cubicBezTo>
                  <a:pt x="1504" y="112"/>
                  <a:pt x="1508" y="110"/>
                  <a:pt x="1510" y="106"/>
                </a:cubicBezTo>
                <a:cubicBezTo>
                  <a:pt x="1512" y="102"/>
                  <a:pt x="1510" y="97"/>
                  <a:pt x="1506" y="95"/>
                </a:cubicBezTo>
                <a:cubicBezTo>
                  <a:pt x="1499" y="92"/>
                  <a:pt x="1492" y="89"/>
                  <a:pt x="1484" y="85"/>
                </a:cubicBezTo>
                <a:cubicBezTo>
                  <a:pt x="1480" y="84"/>
                  <a:pt x="1475" y="86"/>
                  <a:pt x="1474" y="90"/>
                </a:cubicBezTo>
                <a:cubicBezTo>
                  <a:pt x="1472" y="94"/>
                  <a:pt x="1474" y="98"/>
                  <a:pt x="1478" y="100"/>
                </a:cubicBezTo>
                <a:close/>
                <a:moveTo>
                  <a:pt x="1363" y="59"/>
                </a:moveTo>
                <a:cubicBezTo>
                  <a:pt x="1371" y="61"/>
                  <a:pt x="1378" y="63"/>
                  <a:pt x="1386" y="66"/>
                </a:cubicBezTo>
                <a:cubicBezTo>
                  <a:pt x="1390" y="67"/>
                  <a:pt x="1395" y="65"/>
                  <a:pt x="1396" y="61"/>
                </a:cubicBezTo>
                <a:cubicBezTo>
                  <a:pt x="1397" y="56"/>
                  <a:pt x="1395" y="52"/>
                  <a:pt x="1391" y="50"/>
                </a:cubicBezTo>
                <a:cubicBezTo>
                  <a:pt x="1383" y="48"/>
                  <a:pt x="1376" y="46"/>
                  <a:pt x="1368" y="43"/>
                </a:cubicBezTo>
                <a:cubicBezTo>
                  <a:pt x="1364" y="42"/>
                  <a:pt x="1359" y="45"/>
                  <a:pt x="1358" y="49"/>
                </a:cubicBezTo>
                <a:cubicBezTo>
                  <a:pt x="1357" y="53"/>
                  <a:pt x="1359" y="57"/>
                  <a:pt x="1363" y="59"/>
                </a:cubicBezTo>
                <a:close/>
                <a:moveTo>
                  <a:pt x="1245" y="31"/>
                </a:moveTo>
                <a:cubicBezTo>
                  <a:pt x="1252" y="32"/>
                  <a:pt x="1260" y="34"/>
                  <a:pt x="1268" y="35"/>
                </a:cubicBezTo>
                <a:cubicBezTo>
                  <a:pt x="1272" y="36"/>
                  <a:pt x="1276" y="33"/>
                  <a:pt x="1277" y="29"/>
                </a:cubicBezTo>
                <a:cubicBezTo>
                  <a:pt x="1278" y="25"/>
                  <a:pt x="1275" y="20"/>
                  <a:pt x="1271" y="19"/>
                </a:cubicBezTo>
                <a:cubicBezTo>
                  <a:pt x="1263" y="18"/>
                  <a:pt x="1255" y="17"/>
                  <a:pt x="1247" y="15"/>
                </a:cubicBezTo>
                <a:cubicBezTo>
                  <a:pt x="1243" y="14"/>
                  <a:pt x="1239" y="17"/>
                  <a:pt x="1238" y="22"/>
                </a:cubicBezTo>
                <a:cubicBezTo>
                  <a:pt x="1237" y="26"/>
                  <a:pt x="1240" y="30"/>
                  <a:pt x="1245" y="31"/>
                </a:cubicBezTo>
                <a:close/>
                <a:moveTo>
                  <a:pt x="1124" y="17"/>
                </a:moveTo>
                <a:cubicBezTo>
                  <a:pt x="1131" y="18"/>
                  <a:pt x="1139" y="18"/>
                  <a:pt x="1147" y="19"/>
                </a:cubicBezTo>
                <a:cubicBezTo>
                  <a:pt x="1152" y="19"/>
                  <a:pt x="1155" y="16"/>
                  <a:pt x="1156" y="11"/>
                </a:cubicBezTo>
                <a:cubicBezTo>
                  <a:pt x="1156" y="7"/>
                  <a:pt x="1153" y="3"/>
                  <a:pt x="1148" y="3"/>
                </a:cubicBezTo>
                <a:cubicBezTo>
                  <a:pt x="1140" y="2"/>
                  <a:pt x="1132" y="2"/>
                  <a:pt x="1124" y="1"/>
                </a:cubicBezTo>
                <a:cubicBezTo>
                  <a:pt x="1120" y="1"/>
                  <a:pt x="1116" y="4"/>
                  <a:pt x="1116" y="9"/>
                </a:cubicBezTo>
                <a:cubicBezTo>
                  <a:pt x="1116" y="13"/>
                  <a:pt x="1119" y="17"/>
                  <a:pt x="1124" y="17"/>
                </a:cubicBezTo>
                <a:close/>
                <a:moveTo>
                  <a:pt x="1002" y="17"/>
                </a:moveTo>
                <a:cubicBezTo>
                  <a:pt x="1010" y="17"/>
                  <a:pt x="1017" y="16"/>
                  <a:pt x="1025" y="16"/>
                </a:cubicBezTo>
                <a:cubicBezTo>
                  <a:pt x="1030" y="16"/>
                  <a:pt x="1033" y="12"/>
                  <a:pt x="1033" y="8"/>
                </a:cubicBezTo>
                <a:cubicBezTo>
                  <a:pt x="1033" y="3"/>
                  <a:pt x="1029" y="0"/>
                  <a:pt x="1025" y="0"/>
                </a:cubicBezTo>
                <a:cubicBezTo>
                  <a:pt x="1017" y="0"/>
                  <a:pt x="1009" y="1"/>
                  <a:pt x="1001" y="1"/>
                </a:cubicBezTo>
                <a:cubicBezTo>
                  <a:pt x="996" y="2"/>
                  <a:pt x="993" y="5"/>
                  <a:pt x="993" y="10"/>
                </a:cubicBezTo>
                <a:cubicBezTo>
                  <a:pt x="993" y="14"/>
                  <a:pt x="997" y="18"/>
                  <a:pt x="1002" y="17"/>
                </a:cubicBezTo>
                <a:close/>
                <a:moveTo>
                  <a:pt x="881" y="32"/>
                </a:moveTo>
                <a:cubicBezTo>
                  <a:pt x="888" y="30"/>
                  <a:pt x="896" y="29"/>
                  <a:pt x="904" y="28"/>
                </a:cubicBezTo>
                <a:cubicBezTo>
                  <a:pt x="908" y="27"/>
                  <a:pt x="911" y="23"/>
                  <a:pt x="911" y="19"/>
                </a:cubicBezTo>
                <a:cubicBezTo>
                  <a:pt x="910" y="14"/>
                  <a:pt x="906" y="11"/>
                  <a:pt x="902" y="12"/>
                </a:cubicBezTo>
                <a:cubicBezTo>
                  <a:pt x="894" y="13"/>
                  <a:pt x="886" y="14"/>
                  <a:pt x="878" y="16"/>
                </a:cubicBezTo>
                <a:cubicBezTo>
                  <a:pt x="874" y="17"/>
                  <a:pt x="871" y="21"/>
                  <a:pt x="871" y="25"/>
                </a:cubicBezTo>
                <a:cubicBezTo>
                  <a:pt x="872" y="29"/>
                  <a:pt x="876" y="32"/>
                  <a:pt x="881" y="32"/>
                </a:cubicBezTo>
                <a:close/>
                <a:moveTo>
                  <a:pt x="762" y="60"/>
                </a:moveTo>
                <a:cubicBezTo>
                  <a:pt x="770" y="57"/>
                  <a:pt x="777" y="55"/>
                  <a:pt x="785" y="53"/>
                </a:cubicBezTo>
                <a:cubicBezTo>
                  <a:pt x="789" y="52"/>
                  <a:pt x="792" y="48"/>
                  <a:pt x="790" y="43"/>
                </a:cubicBezTo>
                <a:cubicBezTo>
                  <a:pt x="789" y="39"/>
                  <a:pt x="785" y="37"/>
                  <a:pt x="781" y="38"/>
                </a:cubicBezTo>
                <a:cubicBezTo>
                  <a:pt x="773" y="40"/>
                  <a:pt x="765" y="42"/>
                  <a:pt x="757" y="44"/>
                </a:cubicBezTo>
                <a:cubicBezTo>
                  <a:pt x="753" y="46"/>
                  <a:pt x="751" y="50"/>
                  <a:pt x="752" y="54"/>
                </a:cubicBezTo>
                <a:cubicBezTo>
                  <a:pt x="753" y="59"/>
                  <a:pt x="758" y="61"/>
                  <a:pt x="762" y="60"/>
                </a:cubicBezTo>
                <a:close/>
                <a:moveTo>
                  <a:pt x="648" y="102"/>
                </a:moveTo>
                <a:cubicBezTo>
                  <a:pt x="655" y="98"/>
                  <a:pt x="662" y="95"/>
                  <a:pt x="669" y="92"/>
                </a:cubicBezTo>
                <a:cubicBezTo>
                  <a:pt x="674" y="91"/>
                  <a:pt x="675" y="86"/>
                  <a:pt x="674" y="82"/>
                </a:cubicBezTo>
                <a:cubicBezTo>
                  <a:pt x="672" y="78"/>
                  <a:pt x="667" y="76"/>
                  <a:pt x="663" y="78"/>
                </a:cubicBezTo>
                <a:cubicBezTo>
                  <a:pt x="656" y="81"/>
                  <a:pt x="649" y="84"/>
                  <a:pt x="641" y="87"/>
                </a:cubicBezTo>
                <a:cubicBezTo>
                  <a:pt x="637" y="89"/>
                  <a:pt x="635" y="93"/>
                  <a:pt x="637" y="97"/>
                </a:cubicBezTo>
                <a:cubicBezTo>
                  <a:pt x="639" y="101"/>
                  <a:pt x="644" y="103"/>
                  <a:pt x="648" y="102"/>
                </a:cubicBezTo>
                <a:close/>
                <a:moveTo>
                  <a:pt x="539" y="156"/>
                </a:moveTo>
                <a:cubicBezTo>
                  <a:pt x="546" y="152"/>
                  <a:pt x="553" y="149"/>
                  <a:pt x="559" y="145"/>
                </a:cubicBezTo>
                <a:cubicBezTo>
                  <a:pt x="563" y="143"/>
                  <a:pt x="565" y="138"/>
                  <a:pt x="563" y="134"/>
                </a:cubicBezTo>
                <a:cubicBezTo>
                  <a:pt x="561" y="130"/>
                  <a:pt x="556" y="129"/>
                  <a:pt x="552" y="131"/>
                </a:cubicBezTo>
                <a:cubicBezTo>
                  <a:pt x="545" y="135"/>
                  <a:pt x="538" y="139"/>
                  <a:pt x="531" y="143"/>
                </a:cubicBezTo>
                <a:cubicBezTo>
                  <a:pt x="527" y="145"/>
                  <a:pt x="526" y="150"/>
                  <a:pt x="528" y="154"/>
                </a:cubicBezTo>
                <a:cubicBezTo>
                  <a:pt x="530" y="157"/>
                  <a:pt x="535" y="159"/>
                  <a:pt x="539" y="156"/>
                </a:cubicBezTo>
                <a:close/>
                <a:moveTo>
                  <a:pt x="437" y="224"/>
                </a:moveTo>
                <a:cubicBezTo>
                  <a:pt x="444" y="219"/>
                  <a:pt x="450" y="214"/>
                  <a:pt x="456" y="210"/>
                </a:cubicBezTo>
                <a:cubicBezTo>
                  <a:pt x="460" y="207"/>
                  <a:pt x="461" y="202"/>
                  <a:pt x="458" y="199"/>
                </a:cubicBezTo>
                <a:cubicBezTo>
                  <a:pt x="456" y="195"/>
                  <a:pt x="451" y="194"/>
                  <a:pt x="447" y="197"/>
                </a:cubicBezTo>
                <a:cubicBezTo>
                  <a:pt x="441" y="201"/>
                  <a:pt x="434" y="206"/>
                  <a:pt x="428" y="211"/>
                </a:cubicBezTo>
                <a:cubicBezTo>
                  <a:pt x="424" y="213"/>
                  <a:pt x="423" y="218"/>
                  <a:pt x="426" y="222"/>
                </a:cubicBezTo>
                <a:cubicBezTo>
                  <a:pt x="429" y="226"/>
                  <a:pt x="434" y="226"/>
                  <a:pt x="437" y="224"/>
                </a:cubicBezTo>
                <a:close/>
                <a:moveTo>
                  <a:pt x="344" y="302"/>
                </a:moveTo>
                <a:cubicBezTo>
                  <a:pt x="350" y="297"/>
                  <a:pt x="356" y="291"/>
                  <a:pt x="361" y="286"/>
                </a:cubicBezTo>
                <a:cubicBezTo>
                  <a:pt x="365" y="283"/>
                  <a:pt x="365" y="278"/>
                  <a:pt x="362" y="275"/>
                </a:cubicBezTo>
                <a:cubicBezTo>
                  <a:pt x="359" y="272"/>
                  <a:pt x="354" y="271"/>
                  <a:pt x="351" y="274"/>
                </a:cubicBezTo>
                <a:cubicBezTo>
                  <a:pt x="345" y="280"/>
                  <a:pt x="339" y="285"/>
                  <a:pt x="333" y="290"/>
                </a:cubicBezTo>
                <a:cubicBezTo>
                  <a:pt x="330" y="294"/>
                  <a:pt x="330" y="299"/>
                  <a:pt x="333" y="302"/>
                </a:cubicBezTo>
                <a:cubicBezTo>
                  <a:pt x="336" y="305"/>
                  <a:pt x="341" y="305"/>
                  <a:pt x="344" y="302"/>
                </a:cubicBezTo>
                <a:close/>
                <a:moveTo>
                  <a:pt x="261" y="391"/>
                </a:moveTo>
                <a:cubicBezTo>
                  <a:pt x="266" y="385"/>
                  <a:pt x="271" y="379"/>
                  <a:pt x="276" y="373"/>
                </a:cubicBezTo>
                <a:cubicBezTo>
                  <a:pt x="279" y="370"/>
                  <a:pt x="278" y="365"/>
                  <a:pt x="275" y="362"/>
                </a:cubicBezTo>
                <a:cubicBezTo>
                  <a:pt x="272" y="359"/>
                  <a:pt x="267" y="359"/>
                  <a:pt x="264" y="362"/>
                </a:cubicBezTo>
                <a:cubicBezTo>
                  <a:pt x="259" y="368"/>
                  <a:pt x="253" y="374"/>
                  <a:pt x="248" y="381"/>
                </a:cubicBezTo>
                <a:cubicBezTo>
                  <a:pt x="245" y="384"/>
                  <a:pt x="246" y="389"/>
                  <a:pt x="249" y="392"/>
                </a:cubicBezTo>
                <a:cubicBezTo>
                  <a:pt x="253" y="395"/>
                  <a:pt x="258" y="394"/>
                  <a:pt x="261" y="391"/>
                </a:cubicBezTo>
                <a:close/>
                <a:moveTo>
                  <a:pt x="188" y="489"/>
                </a:moveTo>
                <a:cubicBezTo>
                  <a:pt x="192" y="482"/>
                  <a:pt x="197" y="476"/>
                  <a:pt x="201" y="469"/>
                </a:cubicBezTo>
                <a:cubicBezTo>
                  <a:pt x="203" y="465"/>
                  <a:pt x="203" y="460"/>
                  <a:pt x="199" y="458"/>
                </a:cubicBezTo>
                <a:cubicBezTo>
                  <a:pt x="195" y="455"/>
                  <a:pt x="190" y="456"/>
                  <a:pt x="188" y="460"/>
                </a:cubicBezTo>
                <a:cubicBezTo>
                  <a:pt x="183" y="467"/>
                  <a:pt x="179" y="473"/>
                  <a:pt x="174" y="480"/>
                </a:cubicBezTo>
                <a:cubicBezTo>
                  <a:pt x="172" y="484"/>
                  <a:pt x="173" y="489"/>
                  <a:pt x="177" y="491"/>
                </a:cubicBezTo>
                <a:cubicBezTo>
                  <a:pt x="180" y="493"/>
                  <a:pt x="185" y="492"/>
                  <a:pt x="188" y="489"/>
                </a:cubicBezTo>
                <a:close/>
                <a:moveTo>
                  <a:pt x="127" y="594"/>
                </a:moveTo>
                <a:cubicBezTo>
                  <a:pt x="130" y="587"/>
                  <a:pt x="134" y="580"/>
                  <a:pt x="138" y="573"/>
                </a:cubicBezTo>
                <a:cubicBezTo>
                  <a:pt x="140" y="569"/>
                  <a:pt x="138" y="565"/>
                  <a:pt x="134" y="562"/>
                </a:cubicBezTo>
                <a:cubicBezTo>
                  <a:pt x="130" y="560"/>
                  <a:pt x="126" y="562"/>
                  <a:pt x="124" y="566"/>
                </a:cubicBezTo>
                <a:cubicBezTo>
                  <a:pt x="120" y="573"/>
                  <a:pt x="116" y="580"/>
                  <a:pt x="113" y="587"/>
                </a:cubicBezTo>
                <a:cubicBezTo>
                  <a:pt x="111" y="591"/>
                  <a:pt x="112" y="596"/>
                  <a:pt x="116" y="598"/>
                </a:cubicBezTo>
                <a:cubicBezTo>
                  <a:pt x="120" y="600"/>
                  <a:pt x="125" y="598"/>
                  <a:pt x="127" y="594"/>
                </a:cubicBezTo>
                <a:close/>
                <a:moveTo>
                  <a:pt x="79" y="706"/>
                </a:moveTo>
                <a:cubicBezTo>
                  <a:pt x="81" y="699"/>
                  <a:pt x="84" y="692"/>
                  <a:pt x="87" y="684"/>
                </a:cubicBezTo>
                <a:cubicBezTo>
                  <a:pt x="89" y="680"/>
                  <a:pt x="86" y="675"/>
                  <a:pt x="82" y="674"/>
                </a:cubicBezTo>
                <a:cubicBezTo>
                  <a:pt x="78" y="672"/>
                  <a:pt x="74" y="674"/>
                  <a:pt x="72" y="678"/>
                </a:cubicBezTo>
                <a:cubicBezTo>
                  <a:pt x="69" y="686"/>
                  <a:pt x="66" y="693"/>
                  <a:pt x="64" y="701"/>
                </a:cubicBezTo>
                <a:cubicBezTo>
                  <a:pt x="62" y="705"/>
                  <a:pt x="64" y="710"/>
                  <a:pt x="68" y="711"/>
                </a:cubicBezTo>
                <a:cubicBezTo>
                  <a:pt x="73" y="713"/>
                  <a:pt x="77" y="711"/>
                  <a:pt x="79" y="706"/>
                </a:cubicBezTo>
                <a:close/>
                <a:moveTo>
                  <a:pt x="44" y="823"/>
                </a:moveTo>
                <a:cubicBezTo>
                  <a:pt x="46" y="815"/>
                  <a:pt x="48" y="808"/>
                  <a:pt x="50" y="800"/>
                </a:cubicBezTo>
                <a:cubicBezTo>
                  <a:pt x="51" y="796"/>
                  <a:pt x="48" y="792"/>
                  <a:pt x="44" y="790"/>
                </a:cubicBezTo>
                <a:cubicBezTo>
                  <a:pt x="39" y="789"/>
                  <a:pt x="35" y="792"/>
                  <a:pt x="34" y="796"/>
                </a:cubicBezTo>
                <a:cubicBezTo>
                  <a:pt x="32" y="804"/>
                  <a:pt x="30" y="812"/>
                  <a:pt x="28" y="820"/>
                </a:cubicBezTo>
                <a:cubicBezTo>
                  <a:pt x="27" y="824"/>
                  <a:pt x="30" y="828"/>
                  <a:pt x="34" y="829"/>
                </a:cubicBezTo>
                <a:cubicBezTo>
                  <a:pt x="39" y="830"/>
                  <a:pt x="43" y="827"/>
                  <a:pt x="44" y="823"/>
                </a:cubicBezTo>
                <a:close/>
                <a:moveTo>
                  <a:pt x="23" y="943"/>
                </a:moveTo>
                <a:cubicBezTo>
                  <a:pt x="24" y="935"/>
                  <a:pt x="25" y="928"/>
                  <a:pt x="26" y="920"/>
                </a:cubicBezTo>
                <a:cubicBezTo>
                  <a:pt x="27" y="915"/>
                  <a:pt x="23" y="911"/>
                  <a:pt x="19" y="911"/>
                </a:cubicBezTo>
                <a:cubicBezTo>
                  <a:pt x="15" y="910"/>
                  <a:pt x="11" y="913"/>
                  <a:pt x="10" y="918"/>
                </a:cubicBezTo>
                <a:cubicBezTo>
                  <a:pt x="9" y="926"/>
                  <a:pt x="8" y="933"/>
                  <a:pt x="7" y="941"/>
                </a:cubicBezTo>
                <a:cubicBezTo>
                  <a:pt x="7" y="946"/>
                  <a:pt x="10" y="950"/>
                  <a:pt x="14" y="950"/>
                </a:cubicBezTo>
                <a:cubicBezTo>
                  <a:pt x="19" y="951"/>
                  <a:pt x="22" y="948"/>
                  <a:pt x="23" y="943"/>
                </a:cubicBezTo>
                <a:close/>
                <a:moveTo>
                  <a:pt x="16" y="1065"/>
                </a:moveTo>
                <a:cubicBezTo>
                  <a:pt x="16" y="1065"/>
                  <a:pt x="16" y="1064"/>
                  <a:pt x="16" y="1064"/>
                </a:cubicBezTo>
                <a:cubicBezTo>
                  <a:pt x="16" y="1056"/>
                  <a:pt x="16" y="1049"/>
                  <a:pt x="16" y="1041"/>
                </a:cubicBezTo>
                <a:cubicBezTo>
                  <a:pt x="16" y="1037"/>
                  <a:pt x="13" y="1033"/>
                  <a:pt x="9" y="1033"/>
                </a:cubicBezTo>
                <a:cubicBezTo>
                  <a:pt x="4" y="1033"/>
                  <a:pt x="0" y="1037"/>
                  <a:pt x="0" y="1041"/>
                </a:cubicBezTo>
                <a:cubicBezTo>
                  <a:pt x="0" y="1049"/>
                  <a:pt x="0" y="1056"/>
                  <a:pt x="0" y="1064"/>
                </a:cubicBezTo>
                <a:cubicBezTo>
                  <a:pt x="0" y="1064"/>
                  <a:pt x="0" y="1065"/>
                  <a:pt x="0" y="1065"/>
                </a:cubicBezTo>
                <a:cubicBezTo>
                  <a:pt x="0" y="1069"/>
                  <a:pt x="4" y="1073"/>
                  <a:pt x="8" y="1073"/>
                </a:cubicBezTo>
                <a:cubicBezTo>
                  <a:pt x="13" y="1073"/>
                  <a:pt x="16" y="1069"/>
                  <a:pt x="16" y="1065"/>
                </a:cubicBezTo>
                <a:close/>
                <a:moveTo>
                  <a:pt x="23" y="1187"/>
                </a:moveTo>
                <a:cubicBezTo>
                  <a:pt x="22" y="1179"/>
                  <a:pt x="22" y="1171"/>
                  <a:pt x="21" y="1163"/>
                </a:cubicBezTo>
                <a:cubicBezTo>
                  <a:pt x="20" y="1159"/>
                  <a:pt x="16" y="1155"/>
                  <a:pt x="12" y="1156"/>
                </a:cubicBezTo>
                <a:cubicBezTo>
                  <a:pt x="8" y="1156"/>
                  <a:pt x="4" y="1160"/>
                  <a:pt x="5" y="1165"/>
                </a:cubicBezTo>
                <a:cubicBezTo>
                  <a:pt x="6" y="1173"/>
                  <a:pt x="6" y="1181"/>
                  <a:pt x="7" y="1188"/>
                </a:cubicBezTo>
                <a:cubicBezTo>
                  <a:pt x="8" y="1193"/>
                  <a:pt x="12" y="1196"/>
                  <a:pt x="16" y="1195"/>
                </a:cubicBezTo>
                <a:cubicBezTo>
                  <a:pt x="21" y="1195"/>
                  <a:pt x="24" y="1191"/>
                  <a:pt x="23" y="1187"/>
                </a:cubicBezTo>
                <a:close/>
                <a:moveTo>
                  <a:pt x="44" y="1307"/>
                </a:moveTo>
                <a:cubicBezTo>
                  <a:pt x="43" y="1299"/>
                  <a:pt x="41" y="1291"/>
                  <a:pt x="39" y="1284"/>
                </a:cubicBezTo>
                <a:cubicBezTo>
                  <a:pt x="38" y="1279"/>
                  <a:pt x="34" y="1276"/>
                  <a:pt x="30" y="1277"/>
                </a:cubicBezTo>
                <a:cubicBezTo>
                  <a:pt x="25" y="1278"/>
                  <a:pt x="23" y="1283"/>
                  <a:pt x="24" y="1287"/>
                </a:cubicBezTo>
                <a:cubicBezTo>
                  <a:pt x="25" y="1295"/>
                  <a:pt x="27" y="1303"/>
                  <a:pt x="29" y="1310"/>
                </a:cubicBezTo>
                <a:cubicBezTo>
                  <a:pt x="30" y="1315"/>
                  <a:pt x="34" y="1317"/>
                  <a:pt x="38" y="1316"/>
                </a:cubicBezTo>
                <a:cubicBezTo>
                  <a:pt x="43" y="1315"/>
                  <a:pt x="45" y="1311"/>
                  <a:pt x="44" y="1307"/>
                </a:cubicBezTo>
                <a:close/>
                <a:moveTo>
                  <a:pt x="79" y="1423"/>
                </a:moveTo>
                <a:cubicBezTo>
                  <a:pt x="77" y="1416"/>
                  <a:pt x="74" y="1408"/>
                  <a:pt x="72" y="1401"/>
                </a:cubicBezTo>
                <a:cubicBezTo>
                  <a:pt x="70" y="1397"/>
                  <a:pt x="66" y="1395"/>
                  <a:pt x="61" y="1396"/>
                </a:cubicBezTo>
                <a:cubicBezTo>
                  <a:pt x="57" y="1397"/>
                  <a:pt x="55" y="1402"/>
                  <a:pt x="56" y="1406"/>
                </a:cubicBezTo>
                <a:cubicBezTo>
                  <a:pt x="59" y="1414"/>
                  <a:pt x="62" y="1421"/>
                  <a:pt x="64" y="1429"/>
                </a:cubicBezTo>
                <a:cubicBezTo>
                  <a:pt x="66" y="1433"/>
                  <a:pt x="70" y="1435"/>
                  <a:pt x="75" y="1434"/>
                </a:cubicBezTo>
                <a:cubicBezTo>
                  <a:pt x="79" y="1432"/>
                  <a:pt x="81" y="1427"/>
                  <a:pt x="79" y="1423"/>
                </a:cubicBezTo>
                <a:close/>
                <a:moveTo>
                  <a:pt x="128" y="1535"/>
                </a:moveTo>
                <a:cubicBezTo>
                  <a:pt x="124" y="1528"/>
                  <a:pt x="121" y="1521"/>
                  <a:pt x="117" y="1514"/>
                </a:cubicBezTo>
                <a:cubicBezTo>
                  <a:pt x="116" y="1510"/>
                  <a:pt x="111" y="1508"/>
                  <a:pt x="107" y="1510"/>
                </a:cubicBezTo>
                <a:cubicBezTo>
                  <a:pt x="103" y="1512"/>
                  <a:pt x="101" y="1517"/>
                  <a:pt x="103" y="1521"/>
                </a:cubicBezTo>
                <a:cubicBezTo>
                  <a:pt x="106" y="1528"/>
                  <a:pt x="110" y="1535"/>
                  <a:pt x="114" y="1542"/>
                </a:cubicBezTo>
                <a:cubicBezTo>
                  <a:pt x="116" y="1546"/>
                  <a:pt x="120" y="1548"/>
                  <a:pt x="124" y="1546"/>
                </a:cubicBezTo>
                <a:cubicBezTo>
                  <a:pt x="128" y="1544"/>
                  <a:pt x="130" y="1539"/>
                  <a:pt x="128" y="1535"/>
                </a:cubicBezTo>
                <a:close/>
                <a:moveTo>
                  <a:pt x="189" y="1640"/>
                </a:moveTo>
                <a:cubicBezTo>
                  <a:pt x="185" y="1634"/>
                  <a:pt x="180" y="1627"/>
                  <a:pt x="176" y="1621"/>
                </a:cubicBezTo>
                <a:cubicBezTo>
                  <a:pt x="174" y="1617"/>
                  <a:pt x="169" y="1616"/>
                  <a:pt x="165" y="1618"/>
                </a:cubicBezTo>
                <a:cubicBezTo>
                  <a:pt x="161" y="1620"/>
                  <a:pt x="160" y="1625"/>
                  <a:pt x="163" y="1629"/>
                </a:cubicBezTo>
                <a:cubicBezTo>
                  <a:pt x="167" y="1636"/>
                  <a:pt x="171" y="1643"/>
                  <a:pt x="176" y="1649"/>
                </a:cubicBezTo>
                <a:cubicBezTo>
                  <a:pt x="178" y="1653"/>
                  <a:pt x="183" y="1654"/>
                  <a:pt x="187" y="1652"/>
                </a:cubicBezTo>
                <a:cubicBezTo>
                  <a:pt x="190" y="1649"/>
                  <a:pt x="191" y="1644"/>
                  <a:pt x="189" y="1640"/>
                </a:cubicBezTo>
                <a:close/>
                <a:moveTo>
                  <a:pt x="262" y="1738"/>
                </a:moveTo>
                <a:cubicBezTo>
                  <a:pt x="257" y="1732"/>
                  <a:pt x="252" y="1726"/>
                  <a:pt x="247" y="1720"/>
                </a:cubicBezTo>
                <a:cubicBezTo>
                  <a:pt x="244" y="1716"/>
                  <a:pt x="239" y="1716"/>
                  <a:pt x="236" y="1719"/>
                </a:cubicBezTo>
                <a:cubicBezTo>
                  <a:pt x="232" y="1721"/>
                  <a:pt x="232" y="1726"/>
                  <a:pt x="234" y="1730"/>
                </a:cubicBezTo>
                <a:cubicBezTo>
                  <a:pt x="239" y="1736"/>
                  <a:pt x="244" y="1742"/>
                  <a:pt x="250" y="1748"/>
                </a:cubicBezTo>
                <a:cubicBezTo>
                  <a:pt x="252" y="1752"/>
                  <a:pt x="257" y="1752"/>
                  <a:pt x="261" y="1749"/>
                </a:cubicBezTo>
                <a:cubicBezTo>
                  <a:pt x="264" y="1747"/>
                  <a:pt x="265" y="1741"/>
                  <a:pt x="262" y="1738"/>
                </a:cubicBezTo>
                <a:close/>
                <a:moveTo>
                  <a:pt x="346" y="1827"/>
                </a:moveTo>
                <a:cubicBezTo>
                  <a:pt x="340" y="1821"/>
                  <a:pt x="334" y="1816"/>
                  <a:pt x="329" y="1810"/>
                </a:cubicBezTo>
                <a:cubicBezTo>
                  <a:pt x="325" y="1807"/>
                  <a:pt x="320" y="1807"/>
                  <a:pt x="317" y="1810"/>
                </a:cubicBezTo>
                <a:cubicBezTo>
                  <a:pt x="314" y="1814"/>
                  <a:pt x="314" y="1819"/>
                  <a:pt x="317" y="1822"/>
                </a:cubicBezTo>
                <a:cubicBezTo>
                  <a:pt x="323" y="1827"/>
                  <a:pt x="329" y="1833"/>
                  <a:pt x="335" y="1838"/>
                </a:cubicBezTo>
                <a:cubicBezTo>
                  <a:pt x="338" y="1841"/>
                  <a:pt x="343" y="1841"/>
                  <a:pt x="346" y="1838"/>
                </a:cubicBezTo>
                <a:cubicBezTo>
                  <a:pt x="349" y="1835"/>
                  <a:pt x="349" y="1830"/>
                  <a:pt x="346" y="1827"/>
                </a:cubicBezTo>
                <a:close/>
                <a:moveTo>
                  <a:pt x="439" y="1905"/>
                </a:moveTo>
                <a:cubicBezTo>
                  <a:pt x="433" y="1900"/>
                  <a:pt x="426" y="1896"/>
                  <a:pt x="420" y="1891"/>
                </a:cubicBezTo>
                <a:cubicBezTo>
                  <a:pt x="417" y="1888"/>
                  <a:pt x="412" y="1889"/>
                  <a:pt x="409" y="1892"/>
                </a:cubicBezTo>
                <a:cubicBezTo>
                  <a:pt x="406" y="1896"/>
                  <a:pt x="407" y="1901"/>
                  <a:pt x="410" y="1903"/>
                </a:cubicBezTo>
                <a:cubicBezTo>
                  <a:pt x="417" y="1908"/>
                  <a:pt x="423" y="1913"/>
                  <a:pt x="429" y="1918"/>
                </a:cubicBezTo>
                <a:cubicBezTo>
                  <a:pt x="433" y="1921"/>
                  <a:pt x="438" y="1920"/>
                  <a:pt x="441" y="1916"/>
                </a:cubicBezTo>
                <a:cubicBezTo>
                  <a:pt x="443" y="1913"/>
                  <a:pt x="442" y="1908"/>
                  <a:pt x="439" y="1905"/>
                </a:cubicBezTo>
                <a:close/>
                <a:moveTo>
                  <a:pt x="541" y="1972"/>
                </a:moveTo>
                <a:cubicBezTo>
                  <a:pt x="534" y="1968"/>
                  <a:pt x="527" y="1964"/>
                  <a:pt x="520" y="1960"/>
                </a:cubicBezTo>
                <a:cubicBezTo>
                  <a:pt x="517" y="1958"/>
                  <a:pt x="512" y="1959"/>
                  <a:pt x="509" y="1963"/>
                </a:cubicBezTo>
                <a:cubicBezTo>
                  <a:pt x="507" y="1966"/>
                  <a:pt x="508" y="1971"/>
                  <a:pt x="512" y="1974"/>
                </a:cubicBezTo>
                <a:cubicBezTo>
                  <a:pt x="519" y="1978"/>
                  <a:pt x="526" y="1982"/>
                  <a:pt x="533" y="1986"/>
                </a:cubicBezTo>
                <a:cubicBezTo>
                  <a:pt x="537" y="1988"/>
                  <a:pt x="542" y="1987"/>
                  <a:pt x="544" y="1983"/>
                </a:cubicBezTo>
                <a:cubicBezTo>
                  <a:pt x="546" y="1979"/>
                  <a:pt x="545" y="1974"/>
                  <a:pt x="541" y="1972"/>
                </a:cubicBezTo>
                <a:close/>
                <a:moveTo>
                  <a:pt x="650" y="2027"/>
                </a:moveTo>
                <a:cubicBezTo>
                  <a:pt x="643" y="2024"/>
                  <a:pt x="635" y="2020"/>
                  <a:pt x="628" y="2017"/>
                </a:cubicBezTo>
                <a:cubicBezTo>
                  <a:pt x="624" y="2015"/>
                  <a:pt x="619" y="2017"/>
                  <a:pt x="618" y="2021"/>
                </a:cubicBezTo>
                <a:cubicBezTo>
                  <a:pt x="616" y="2025"/>
                  <a:pt x="617" y="2030"/>
                  <a:pt x="621" y="2032"/>
                </a:cubicBezTo>
                <a:cubicBezTo>
                  <a:pt x="629" y="2035"/>
                  <a:pt x="636" y="2038"/>
                  <a:pt x="643" y="2042"/>
                </a:cubicBezTo>
                <a:cubicBezTo>
                  <a:pt x="647" y="2043"/>
                  <a:pt x="652" y="2041"/>
                  <a:pt x="654" y="2037"/>
                </a:cubicBezTo>
                <a:cubicBezTo>
                  <a:pt x="656" y="2033"/>
                  <a:pt x="654" y="2029"/>
                  <a:pt x="650" y="2027"/>
                </a:cubicBezTo>
                <a:close/>
                <a:moveTo>
                  <a:pt x="764" y="2068"/>
                </a:moveTo>
                <a:cubicBezTo>
                  <a:pt x="757" y="2066"/>
                  <a:pt x="749" y="2064"/>
                  <a:pt x="742" y="2061"/>
                </a:cubicBezTo>
                <a:cubicBezTo>
                  <a:pt x="738" y="2060"/>
                  <a:pt x="733" y="2062"/>
                  <a:pt x="732" y="2067"/>
                </a:cubicBezTo>
                <a:cubicBezTo>
                  <a:pt x="730" y="2071"/>
                  <a:pt x="733" y="2075"/>
                  <a:pt x="737" y="2077"/>
                </a:cubicBezTo>
                <a:cubicBezTo>
                  <a:pt x="744" y="2079"/>
                  <a:pt x="752" y="2081"/>
                  <a:pt x="760" y="2084"/>
                </a:cubicBezTo>
                <a:cubicBezTo>
                  <a:pt x="764" y="2085"/>
                  <a:pt x="768" y="2083"/>
                  <a:pt x="770" y="2078"/>
                </a:cubicBezTo>
                <a:cubicBezTo>
                  <a:pt x="771" y="2074"/>
                  <a:pt x="769" y="2070"/>
                  <a:pt x="764" y="2068"/>
                </a:cubicBezTo>
                <a:close/>
                <a:moveTo>
                  <a:pt x="883" y="2096"/>
                </a:moveTo>
                <a:cubicBezTo>
                  <a:pt x="875" y="2095"/>
                  <a:pt x="867" y="2094"/>
                  <a:pt x="860" y="2092"/>
                </a:cubicBezTo>
                <a:cubicBezTo>
                  <a:pt x="855" y="2091"/>
                  <a:pt x="851" y="2094"/>
                  <a:pt x="850" y="2098"/>
                </a:cubicBezTo>
                <a:cubicBezTo>
                  <a:pt x="850" y="2103"/>
                  <a:pt x="852" y="2107"/>
                  <a:pt x="857" y="2108"/>
                </a:cubicBezTo>
                <a:cubicBezTo>
                  <a:pt x="864" y="2109"/>
                  <a:pt x="872" y="2111"/>
                  <a:pt x="880" y="2112"/>
                </a:cubicBezTo>
                <a:cubicBezTo>
                  <a:pt x="885" y="2113"/>
                  <a:pt x="889" y="2110"/>
                  <a:pt x="889" y="2106"/>
                </a:cubicBezTo>
                <a:cubicBezTo>
                  <a:pt x="890" y="2101"/>
                  <a:pt x="887" y="2097"/>
                  <a:pt x="883" y="2096"/>
                </a:cubicBezTo>
                <a:close/>
                <a:moveTo>
                  <a:pt x="1004" y="2110"/>
                </a:moveTo>
                <a:cubicBezTo>
                  <a:pt x="996" y="2110"/>
                  <a:pt x="988" y="2109"/>
                  <a:pt x="980" y="2109"/>
                </a:cubicBezTo>
                <a:cubicBezTo>
                  <a:pt x="976" y="2108"/>
                  <a:pt x="972" y="2112"/>
                  <a:pt x="972" y="2116"/>
                </a:cubicBezTo>
                <a:cubicBezTo>
                  <a:pt x="972" y="2120"/>
                  <a:pt x="975" y="2124"/>
                  <a:pt x="979" y="2125"/>
                </a:cubicBezTo>
                <a:cubicBezTo>
                  <a:pt x="987" y="2125"/>
                  <a:pt x="995" y="2126"/>
                  <a:pt x="1003" y="2126"/>
                </a:cubicBezTo>
                <a:cubicBezTo>
                  <a:pt x="1008" y="2127"/>
                  <a:pt x="1011" y="2123"/>
                  <a:pt x="1012" y="2119"/>
                </a:cubicBezTo>
                <a:cubicBezTo>
                  <a:pt x="1012" y="2114"/>
                  <a:pt x="1008" y="2111"/>
                  <a:pt x="1004" y="2110"/>
                </a:cubicBezTo>
                <a:close/>
                <a:moveTo>
                  <a:pt x="1126" y="2110"/>
                </a:moveTo>
                <a:cubicBezTo>
                  <a:pt x="1118" y="2111"/>
                  <a:pt x="1110" y="2111"/>
                  <a:pt x="1102" y="2111"/>
                </a:cubicBezTo>
                <a:cubicBezTo>
                  <a:pt x="1098" y="2111"/>
                  <a:pt x="1094" y="2115"/>
                  <a:pt x="1095" y="2120"/>
                </a:cubicBezTo>
                <a:cubicBezTo>
                  <a:pt x="1095" y="2124"/>
                  <a:pt x="1098" y="2127"/>
                  <a:pt x="1103" y="2127"/>
                </a:cubicBezTo>
                <a:cubicBezTo>
                  <a:pt x="1111" y="2127"/>
                  <a:pt x="1119" y="2127"/>
                  <a:pt x="1127" y="2126"/>
                </a:cubicBezTo>
                <a:cubicBezTo>
                  <a:pt x="1131" y="2126"/>
                  <a:pt x="1135" y="2122"/>
                  <a:pt x="1134" y="2118"/>
                </a:cubicBezTo>
                <a:cubicBezTo>
                  <a:pt x="1134" y="2113"/>
                  <a:pt x="1130" y="2110"/>
                  <a:pt x="1126" y="2110"/>
                </a:cubicBezTo>
                <a:close/>
                <a:moveTo>
                  <a:pt x="1247" y="2096"/>
                </a:moveTo>
                <a:cubicBezTo>
                  <a:pt x="1239" y="2098"/>
                  <a:pt x="1231" y="2099"/>
                  <a:pt x="1224" y="2100"/>
                </a:cubicBezTo>
                <a:cubicBezTo>
                  <a:pt x="1219" y="2101"/>
                  <a:pt x="1216" y="2105"/>
                  <a:pt x="1217" y="2109"/>
                </a:cubicBezTo>
                <a:cubicBezTo>
                  <a:pt x="1218" y="2113"/>
                  <a:pt x="1222" y="2116"/>
                  <a:pt x="1226" y="2116"/>
                </a:cubicBezTo>
                <a:cubicBezTo>
                  <a:pt x="1234" y="2115"/>
                  <a:pt x="1242" y="2113"/>
                  <a:pt x="1250" y="2112"/>
                </a:cubicBezTo>
                <a:cubicBezTo>
                  <a:pt x="1254" y="2111"/>
                  <a:pt x="1257" y="2107"/>
                  <a:pt x="1256" y="2103"/>
                </a:cubicBezTo>
                <a:cubicBezTo>
                  <a:pt x="1255" y="2098"/>
                  <a:pt x="1251" y="2095"/>
                  <a:pt x="1247" y="2096"/>
                </a:cubicBezTo>
                <a:close/>
                <a:moveTo>
                  <a:pt x="1366" y="2068"/>
                </a:moveTo>
                <a:cubicBezTo>
                  <a:pt x="1358" y="2070"/>
                  <a:pt x="1350" y="2073"/>
                  <a:pt x="1343" y="2075"/>
                </a:cubicBezTo>
                <a:cubicBezTo>
                  <a:pt x="1339" y="2076"/>
                  <a:pt x="1336" y="2080"/>
                  <a:pt x="1337" y="2084"/>
                </a:cubicBezTo>
                <a:cubicBezTo>
                  <a:pt x="1338" y="2089"/>
                  <a:pt x="1343" y="2091"/>
                  <a:pt x="1347" y="2090"/>
                </a:cubicBezTo>
                <a:cubicBezTo>
                  <a:pt x="1355" y="2088"/>
                  <a:pt x="1363" y="2086"/>
                  <a:pt x="1370" y="2083"/>
                </a:cubicBezTo>
                <a:cubicBezTo>
                  <a:pt x="1374" y="2082"/>
                  <a:pt x="1377" y="2078"/>
                  <a:pt x="1376" y="2073"/>
                </a:cubicBezTo>
                <a:cubicBezTo>
                  <a:pt x="1374" y="2069"/>
                  <a:pt x="1370" y="2067"/>
                  <a:pt x="1366" y="2068"/>
                </a:cubicBezTo>
                <a:close/>
                <a:moveTo>
                  <a:pt x="1480" y="2026"/>
                </a:moveTo>
                <a:cubicBezTo>
                  <a:pt x="1473" y="2030"/>
                  <a:pt x="1466" y="2033"/>
                  <a:pt x="1458" y="2035"/>
                </a:cubicBezTo>
                <a:cubicBezTo>
                  <a:pt x="1454" y="2037"/>
                  <a:pt x="1452" y="2042"/>
                  <a:pt x="1454" y="2046"/>
                </a:cubicBezTo>
                <a:cubicBezTo>
                  <a:pt x="1456" y="2050"/>
                  <a:pt x="1460" y="2052"/>
                  <a:pt x="1464" y="2050"/>
                </a:cubicBezTo>
                <a:cubicBezTo>
                  <a:pt x="1472" y="2047"/>
                  <a:pt x="1479" y="2044"/>
                  <a:pt x="1486" y="2041"/>
                </a:cubicBezTo>
                <a:cubicBezTo>
                  <a:pt x="1490" y="2039"/>
                  <a:pt x="1492" y="2035"/>
                  <a:pt x="1490" y="2031"/>
                </a:cubicBezTo>
                <a:cubicBezTo>
                  <a:pt x="1489" y="2027"/>
                  <a:pt x="1484" y="2025"/>
                  <a:pt x="1480" y="2026"/>
                </a:cubicBezTo>
                <a:close/>
                <a:moveTo>
                  <a:pt x="1589" y="1972"/>
                </a:moveTo>
                <a:cubicBezTo>
                  <a:pt x="1582" y="1976"/>
                  <a:pt x="1575" y="1979"/>
                  <a:pt x="1568" y="1983"/>
                </a:cubicBezTo>
                <a:cubicBezTo>
                  <a:pt x="1564" y="1985"/>
                  <a:pt x="1563" y="1990"/>
                  <a:pt x="1565" y="1994"/>
                </a:cubicBezTo>
                <a:cubicBezTo>
                  <a:pt x="1567" y="1998"/>
                  <a:pt x="1572" y="1999"/>
                  <a:pt x="1576" y="1997"/>
                </a:cubicBezTo>
                <a:cubicBezTo>
                  <a:pt x="1583" y="1993"/>
                  <a:pt x="1590" y="1989"/>
                  <a:pt x="1597" y="1985"/>
                </a:cubicBezTo>
                <a:cubicBezTo>
                  <a:pt x="1601" y="1983"/>
                  <a:pt x="1602" y="1978"/>
                  <a:pt x="1600" y="1975"/>
                </a:cubicBezTo>
                <a:cubicBezTo>
                  <a:pt x="1597" y="1971"/>
                  <a:pt x="1593" y="1969"/>
                  <a:pt x="1589" y="1972"/>
                </a:cubicBezTo>
                <a:close/>
                <a:moveTo>
                  <a:pt x="1691" y="1905"/>
                </a:moveTo>
                <a:cubicBezTo>
                  <a:pt x="1684" y="1909"/>
                  <a:pt x="1678" y="1914"/>
                  <a:pt x="1671" y="1918"/>
                </a:cubicBezTo>
                <a:cubicBezTo>
                  <a:pt x="1668" y="1921"/>
                  <a:pt x="1667" y="1926"/>
                  <a:pt x="1670" y="1930"/>
                </a:cubicBezTo>
                <a:cubicBezTo>
                  <a:pt x="1672" y="1933"/>
                  <a:pt x="1677" y="1934"/>
                  <a:pt x="1681" y="1931"/>
                </a:cubicBezTo>
                <a:cubicBezTo>
                  <a:pt x="1687" y="1927"/>
                  <a:pt x="1694" y="1922"/>
                  <a:pt x="1700" y="1917"/>
                </a:cubicBezTo>
                <a:cubicBezTo>
                  <a:pt x="1704" y="1915"/>
                  <a:pt x="1704" y="1910"/>
                  <a:pt x="1702" y="1906"/>
                </a:cubicBezTo>
                <a:cubicBezTo>
                  <a:pt x="1699" y="1903"/>
                  <a:pt x="1694" y="1902"/>
                  <a:pt x="1691" y="1905"/>
                </a:cubicBezTo>
                <a:close/>
                <a:moveTo>
                  <a:pt x="1784" y="1826"/>
                </a:moveTo>
                <a:cubicBezTo>
                  <a:pt x="1778" y="1832"/>
                  <a:pt x="1772" y="1837"/>
                  <a:pt x="1766" y="1842"/>
                </a:cubicBezTo>
                <a:cubicBezTo>
                  <a:pt x="1763" y="1845"/>
                  <a:pt x="1763" y="1850"/>
                  <a:pt x="1766" y="1853"/>
                </a:cubicBezTo>
                <a:cubicBezTo>
                  <a:pt x="1769" y="1857"/>
                  <a:pt x="1774" y="1857"/>
                  <a:pt x="1777" y="1854"/>
                </a:cubicBezTo>
                <a:cubicBezTo>
                  <a:pt x="1783" y="1849"/>
                  <a:pt x="1789" y="1843"/>
                  <a:pt x="1795" y="1838"/>
                </a:cubicBezTo>
                <a:cubicBezTo>
                  <a:pt x="1798" y="1835"/>
                  <a:pt x="1798" y="1830"/>
                  <a:pt x="1795" y="1826"/>
                </a:cubicBezTo>
                <a:cubicBezTo>
                  <a:pt x="1792" y="1823"/>
                  <a:pt x="1787" y="1823"/>
                  <a:pt x="1784" y="1826"/>
                </a:cubicBezTo>
                <a:close/>
                <a:moveTo>
                  <a:pt x="1867" y="1737"/>
                </a:moveTo>
                <a:cubicBezTo>
                  <a:pt x="1862" y="1744"/>
                  <a:pt x="1857" y="1749"/>
                  <a:pt x="1852" y="1755"/>
                </a:cubicBezTo>
                <a:cubicBezTo>
                  <a:pt x="1849" y="1759"/>
                  <a:pt x="1850" y="1764"/>
                  <a:pt x="1853" y="1767"/>
                </a:cubicBezTo>
                <a:cubicBezTo>
                  <a:pt x="1856" y="1770"/>
                  <a:pt x="1861" y="1769"/>
                  <a:pt x="1864" y="1766"/>
                </a:cubicBezTo>
                <a:cubicBezTo>
                  <a:pt x="1869" y="1760"/>
                  <a:pt x="1875" y="1754"/>
                  <a:pt x="1880" y="1748"/>
                </a:cubicBezTo>
                <a:cubicBezTo>
                  <a:pt x="1883" y="1744"/>
                  <a:pt x="1882" y="1739"/>
                  <a:pt x="1879" y="1737"/>
                </a:cubicBezTo>
                <a:cubicBezTo>
                  <a:pt x="1875" y="1734"/>
                  <a:pt x="1870" y="1734"/>
                  <a:pt x="1867" y="1737"/>
                </a:cubicBezTo>
                <a:close/>
                <a:moveTo>
                  <a:pt x="1940" y="1640"/>
                </a:moveTo>
                <a:cubicBezTo>
                  <a:pt x="1936" y="1646"/>
                  <a:pt x="1932" y="1653"/>
                  <a:pt x="1927" y="1659"/>
                </a:cubicBezTo>
                <a:cubicBezTo>
                  <a:pt x="1925" y="1663"/>
                  <a:pt x="1926" y="1668"/>
                  <a:pt x="1929" y="1670"/>
                </a:cubicBezTo>
                <a:cubicBezTo>
                  <a:pt x="1933" y="1673"/>
                  <a:pt x="1938" y="1672"/>
                  <a:pt x="1940" y="1668"/>
                </a:cubicBezTo>
                <a:cubicBezTo>
                  <a:pt x="1945" y="1662"/>
                  <a:pt x="1949" y="1655"/>
                  <a:pt x="1954" y="1649"/>
                </a:cubicBezTo>
                <a:cubicBezTo>
                  <a:pt x="1956" y="1645"/>
                  <a:pt x="1955" y="1640"/>
                  <a:pt x="1951" y="1637"/>
                </a:cubicBezTo>
                <a:cubicBezTo>
                  <a:pt x="1948" y="1635"/>
                  <a:pt x="1943" y="1636"/>
                  <a:pt x="1940" y="1640"/>
                </a:cubicBezTo>
                <a:close/>
                <a:moveTo>
                  <a:pt x="2001" y="1534"/>
                </a:moveTo>
                <a:cubicBezTo>
                  <a:pt x="1998" y="1541"/>
                  <a:pt x="1994" y="1548"/>
                  <a:pt x="1991" y="1555"/>
                </a:cubicBezTo>
                <a:cubicBezTo>
                  <a:pt x="1988" y="1559"/>
                  <a:pt x="1990" y="1564"/>
                  <a:pt x="1994" y="1566"/>
                </a:cubicBezTo>
                <a:cubicBezTo>
                  <a:pt x="1998" y="1568"/>
                  <a:pt x="2003" y="1567"/>
                  <a:pt x="2005" y="1563"/>
                </a:cubicBezTo>
                <a:cubicBezTo>
                  <a:pt x="2008" y="1556"/>
                  <a:pt x="2012" y="1549"/>
                  <a:pt x="2016" y="1541"/>
                </a:cubicBezTo>
                <a:cubicBezTo>
                  <a:pt x="2018" y="1537"/>
                  <a:pt x="2016" y="1533"/>
                  <a:pt x="2012" y="1531"/>
                </a:cubicBezTo>
                <a:cubicBezTo>
                  <a:pt x="2008" y="1529"/>
                  <a:pt x="2003" y="1530"/>
                  <a:pt x="2001" y="1534"/>
                </a:cubicBezTo>
                <a:close/>
                <a:moveTo>
                  <a:pt x="2050" y="1422"/>
                </a:moveTo>
                <a:cubicBezTo>
                  <a:pt x="2047" y="1430"/>
                  <a:pt x="2044" y="1437"/>
                  <a:pt x="2041" y="1444"/>
                </a:cubicBezTo>
                <a:cubicBezTo>
                  <a:pt x="2040" y="1448"/>
                  <a:pt x="2042" y="1453"/>
                  <a:pt x="2046" y="1455"/>
                </a:cubicBezTo>
                <a:cubicBezTo>
                  <a:pt x="2050" y="1456"/>
                  <a:pt x="2055" y="1454"/>
                  <a:pt x="2056" y="1450"/>
                </a:cubicBezTo>
                <a:cubicBezTo>
                  <a:pt x="2059" y="1443"/>
                  <a:pt x="2062" y="1435"/>
                  <a:pt x="2065" y="1428"/>
                </a:cubicBezTo>
                <a:cubicBezTo>
                  <a:pt x="2066" y="1424"/>
                  <a:pt x="2064" y="1419"/>
                  <a:pt x="2060" y="1417"/>
                </a:cubicBezTo>
                <a:cubicBezTo>
                  <a:pt x="2056" y="1416"/>
                  <a:pt x="2051" y="1418"/>
                  <a:pt x="2050" y="1422"/>
                </a:cubicBezTo>
                <a:close/>
                <a:moveTo>
                  <a:pt x="2085" y="1305"/>
                </a:moveTo>
                <a:cubicBezTo>
                  <a:pt x="2083" y="1313"/>
                  <a:pt x="2081" y="1321"/>
                  <a:pt x="2079" y="1328"/>
                </a:cubicBezTo>
                <a:cubicBezTo>
                  <a:pt x="2078" y="1333"/>
                  <a:pt x="2080" y="1337"/>
                  <a:pt x="2085" y="1338"/>
                </a:cubicBezTo>
                <a:cubicBezTo>
                  <a:pt x="2089" y="1339"/>
                  <a:pt x="2093" y="1337"/>
                  <a:pt x="2094" y="1332"/>
                </a:cubicBezTo>
                <a:cubicBezTo>
                  <a:pt x="2096" y="1325"/>
                  <a:pt x="2098" y="1317"/>
                  <a:pt x="2100" y="1309"/>
                </a:cubicBezTo>
                <a:cubicBezTo>
                  <a:pt x="2101" y="1305"/>
                  <a:pt x="2099" y="1301"/>
                  <a:pt x="2094" y="1299"/>
                </a:cubicBezTo>
                <a:cubicBezTo>
                  <a:pt x="2090" y="1298"/>
                  <a:pt x="2086" y="1301"/>
                  <a:pt x="2085" y="1305"/>
                </a:cubicBezTo>
                <a:close/>
                <a:moveTo>
                  <a:pt x="2106" y="1185"/>
                </a:moveTo>
                <a:cubicBezTo>
                  <a:pt x="2105" y="1193"/>
                  <a:pt x="2104" y="1201"/>
                  <a:pt x="2103" y="1209"/>
                </a:cubicBezTo>
                <a:cubicBezTo>
                  <a:pt x="2102" y="1213"/>
                  <a:pt x="2105" y="1217"/>
                  <a:pt x="2110" y="1218"/>
                </a:cubicBezTo>
                <a:cubicBezTo>
                  <a:pt x="2114" y="1218"/>
                  <a:pt x="2118" y="1215"/>
                  <a:pt x="2119" y="1211"/>
                </a:cubicBezTo>
                <a:cubicBezTo>
                  <a:pt x="2120" y="1203"/>
                  <a:pt x="2121" y="1195"/>
                  <a:pt x="2122" y="1187"/>
                </a:cubicBezTo>
                <a:cubicBezTo>
                  <a:pt x="2122" y="1183"/>
                  <a:pt x="2119" y="1179"/>
                  <a:pt x="2115" y="1178"/>
                </a:cubicBezTo>
                <a:cubicBezTo>
                  <a:pt x="2110" y="1178"/>
                  <a:pt x="2106" y="1181"/>
                  <a:pt x="2106" y="118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8"/>
          <p:cNvSpPr>
            <a:spLocks noChangeArrowheads="1"/>
          </p:cNvSpPr>
          <p:nvPr/>
        </p:nvSpPr>
        <p:spPr bwMode="auto">
          <a:xfrm>
            <a:off x="4285967" y="3735727"/>
            <a:ext cx="3644121" cy="36441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9" name="Group 238"/>
          <p:cNvGrpSpPr/>
          <p:nvPr/>
        </p:nvGrpSpPr>
        <p:grpSpPr>
          <a:xfrm>
            <a:off x="9016279" y="4751581"/>
            <a:ext cx="2378521" cy="590487"/>
            <a:chOff x="9016279" y="4751581"/>
            <a:chExt cx="2378521" cy="590487"/>
          </a:xfrm>
        </p:grpSpPr>
        <p:sp>
          <p:nvSpPr>
            <p:cNvPr id="240" name="TextBox 239"/>
            <p:cNvSpPr txBox="1"/>
            <p:nvPr/>
          </p:nvSpPr>
          <p:spPr>
            <a:xfrm>
              <a:off x="9016279" y="5042884"/>
              <a:ext cx="2378521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9016279" y="4751581"/>
              <a:ext cx="947852" cy="368031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5"/>
                  </a:solidFill>
                  <a:latin typeface="Calibri" panose="020F0502020204030204" pitchFamily="34" charset="0"/>
                  <a:cs typeface="Lato Regular"/>
                </a:rPr>
                <a:t>Service 5</a:t>
              </a:r>
              <a:endParaRPr lang="id-ID" sz="1600" b="1" dirty="0">
                <a:solidFill>
                  <a:schemeClr val="accent5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38184" y="2853358"/>
            <a:ext cx="2378521" cy="590487"/>
            <a:chOff x="8338184" y="2853358"/>
            <a:chExt cx="2378521" cy="590487"/>
          </a:xfrm>
        </p:grpSpPr>
        <p:sp>
          <p:nvSpPr>
            <p:cNvPr id="243" name="TextBox 242"/>
            <p:cNvSpPr txBox="1"/>
            <p:nvPr/>
          </p:nvSpPr>
          <p:spPr>
            <a:xfrm>
              <a:off x="8338184" y="3144661"/>
              <a:ext cx="2378521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8338184" y="2853358"/>
              <a:ext cx="947852" cy="368031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4"/>
                  </a:solidFill>
                  <a:latin typeface="Calibri" panose="020F0502020204030204" pitchFamily="34" charset="0"/>
                  <a:cs typeface="Lato Regular"/>
                </a:rPr>
                <a:t>Service 4</a:t>
              </a:r>
              <a:endParaRPr lang="id-ID" sz="1600" b="1" dirty="0">
                <a:solidFill>
                  <a:schemeClr val="accent4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812425" y="4751581"/>
            <a:ext cx="2378521" cy="590487"/>
            <a:chOff x="812425" y="4751581"/>
            <a:chExt cx="2378521" cy="590487"/>
          </a:xfrm>
        </p:grpSpPr>
        <p:sp>
          <p:nvSpPr>
            <p:cNvPr id="246" name="TextBox 245"/>
            <p:cNvSpPr txBox="1"/>
            <p:nvPr/>
          </p:nvSpPr>
          <p:spPr>
            <a:xfrm flipH="1">
              <a:off x="812425" y="5042884"/>
              <a:ext cx="2378521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rgbClr val="7F7F7F"/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 flipH="1">
              <a:off x="2243094" y="4751581"/>
              <a:ext cx="947852" cy="368031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Lato Regular"/>
                </a:rPr>
                <a:t>Service 1</a:t>
              </a:r>
              <a:endParaRPr lang="id-ID" sz="1600" b="1" dirty="0">
                <a:solidFill>
                  <a:schemeClr val="accent1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1465182" y="2827462"/>
            <a:ext cx="2378521" cy="590487"/>
            <a:chOff x="1465182" y="2827462"/>
            <a:chExt cx="2378521" cy="590487"/>
          </a:xfrm>
        </p:grpSpPr>
        <p:sp>
          <p:nvSpPr>
            <p:cNvPr id="249" name="TextBox 248"/>
            <p:cNvSpPr txBox="1"/>
            <p:nvPr/>
          </p:nvSpPr>
          <p:spPr>
            <a:xfrm flipH="1">
              <a:off x="1465182" y="3118765"/>
              <a:ext cx="2378521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rgbClr val="7F7F7F"/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 flipH="1">
              <a:off x="2895851" y="2827462"/>
              <a:ext cx="947852" cy="368031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Service 2</a:t>
              </a:r>
              <a:endParaRPr lang="id-ID" sz="1600" b="1" dirty="0">
                <a:solidFill>
                  <a:schemeClr val="accent2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4396266" y="1963817"/>
            <a:ext cx="3423519" cy="605235"/>
            <a:chOff x="4393138" y="1678781"/>
            <a:chExt cx="3423519" cy="605235"/>
          </a:xfrm>
        </p:grpSpPr>
        <p:sp>
          <p:nvSpPr>
            <p:cNvPr id="252" name="TextBox 251"/>
            <p:cNvSpPr txBox="1"/>
            <p:nvPr/>
          </p:nvSpPr>
          <p:spPr>
            <a:xfrm flipH="1">
              <a:off x="4393138" y="1970084"/>
              <a:ext cx="342351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  <p:sp>
          <p:nvSpPr>
            <p:cNvPr id="253" name="TextBox 252"/>
            <p:cNvSpPr txBox="1"/>
            <p:nvPr/>
          </p:nvSpPr>
          <p:spPr>
            <a:xfrm flipH="1">
              <a:off x="5630975" y="1678781"/>
              <a:ext cx="947851" cy="368031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rPr>
                <a:t>Service 3</a:t>
              </a:r>
              <a:endParaRPr lang="id-ID" sz="1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</p:grpSp>
      <p:sp>
        <p:nvSpPr>
          <p:cNvPr id="255" name="Oval 179"/>
          <p:cNvSpPr>
            <a:spLocks noChangeArrowheads="1"/>
          </p:cNvSpPr>
          <p:nvPr/>
        </p:nvSpPr>
        <p:spPr bwMode="auto">
          <a:xfrm>
            <a:off x="4062817" y="3544652"/>
            <a:ext cx="816561" cy="816561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7" name="Group 256"/>
          <p:cNvGrpSpPr/>
          <p:nvPr/>
        </p:nvGrpSpPr>
        <p:grpSpPr>
          <a:xfrm>
            <a:off x="5698102" y="2730715"/>
            <a:ext cx="823925" cy="826380"/>
            <a:chOff x="5698102" y="2730715"/>
            <a:chExt cx="823925" cy="826380"/>
          </a:xfrm>
        </p:grpSpPr>
        <p:sp>
          <p:nvSpPr>
            <p:cNvPr id="258" name="Oval 168"/>
            <p:cNvSpPr>
              <a:spLocks noChangeArrowheads="1"/>
            </p:cNvSpPr>
            <p:nvPr/>
          </p:nvSpPr>
          <p:spPr bwMode="auto">
            <a:xfrm>
              <a:off x="5698102" y="2730715"/>
              <a:ext cx="823925" cy="8263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74"/>
            <p:cNvSpPr>
              <a:spLocks/>
            </p:cNvSpPr>
            <p:nvPr/>
          </p:nvSpPr>
          <p:spPr bwMode="auto">
            <a:xfrm>
              <a:off x="5975347" y="28804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2" name="Oval 212"/>
          <p:cNvSpPr>
            <a:spLocks noChangeArrowheads="1"/>
          </p:cNvSpPr>
          <p:nvPr/>
        </p:nvSpPr>
        <p:spPr bwMode="auto">
          <a:xfrm>
            <a:off x="3516747" y="4935261"/>
            <a:ext cx="697923" cy="697923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Oval 192"/>
          <p:cNvSpPr>
            <a:spLocks noChangeArrowheads="1"/>
          </p:cNvSpPr>
          <p:nvPr/>
        </p:nvSpPr>
        <p:spPr bwMode="auto">
          <a:xfrm>
            <a:off x="7978145" y="4935261"/>
            <a:ext cx="697923" cy="697923"/>
          </a:xfrm>
          <a:prstGeom prst="ellipse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Oval 136"/>
          <p:cNvSpPr>
            <a:spLocks noChangeArrowheads="1"/>
          </p:cNvSpPr>
          <p:nvPr/>
        </p:nvSpPr>
        <p:spPr bwMode="auto">
          <a:xfrm>
            <a:off x="7301955" y="3542023"/>
            <a:ext cx="818197" cy="820652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Oval 123"/>
          <p:cNvSpPr>
            <a:spLocks noChangeArrowheads="1"/>
          </p:cNvSpPr>
          <p:nvPr/>
        </p:nvSpPr>
        <p:spPr bwMode="auto">
          <a:xfrm>
            <a:off x="8184481" y="4311768"/>
            <a:ext cx="362585" cy="3625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Oval 175"/>
          <p:cNvSpPr>
            <a:spLocks noChangeArrowheads="1"/>
          </p:cNvSpPr>
          <p:nvPr/>
        </p:nvSpPr>
        <p:spPr bwMode="auto">
          <a:xfrm>
            <a:off x="6820403" y="3215242"/>
            <a:ext cx="362585" cy="3633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Oval 209"/>
          <p:cNvSpPr>
            <a:spLocks noChangeArrowheads="1"/>
          </p:cNvSpPr>
          <p:nvPr/>
        </p:nvSpPr>
        <p:spPr bwMode="auto">
          <a:xfrm>
            <a:off x="3667526" y="4311768"/>
            <a:ext cx="362585" cy="3625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Oval 206"/>
          <p:cNvSpPr>
            <a:spLocks noChangeArrowheads="1"/>
          </p:cNvSpPr>
          <p:nvPr/>
        </p:nvSpPr>
        <p:spPr bwMode="auto">
          <a:xfrm>
            <a:off x="4953385" y="3215242"/>
            <a:ext cx="363315" cy="3633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355413" y="4161179"/>
            <a:ext cx="3512538" cy="2733273"/>
            <a:chOff x="4355413" y="4161179"/>
            <a:chExt cx="3512538" cy="2733273"/>
          </a:xfrm>
        </p:grpSpPr>
        <p:grpSp>
          <p:nvGrpSpPr>
            <p:cNvPr id="71" name="Group 70"/>
            <p:cNvGrpSpPr/>
            <p:nvPr/>
          </p:nvGrpSpPr>
          <p:grpSpPr>
            <a:xfrm>
              <a:off x="4355413" y="4161179"/>
              <a:ext cx="3512538" cy="2733273"/>
              <a:chOff x="4355413" y="4161179"/>
              <a:chExt cx="3512538" cy="2733273"/>
            </a:xfrm>
          </p:grpSpPr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>
                <a:off x="5316701" y="5264284"/>
                <a:ext cx="1589963" cy="763913"/>
              </a:xfrm>
              <a:custGeom>
                <a:avLst/>
                <a:gdLst>
                  <a:gd name="T0" fmla="*/ 874 w 920"/>
                  <a:gd name="T1" fmla="*/ 115 h 442"/>
                  <a:gd name="T2" fmla="*/ 591 w 920"/>
                  <a:gd name="T3" fmla="*/ 0 h 442"/>
                  <a:gd name="T4" fmla="*/ 459 w 920"/>
                  <a:gd name="T5" fmla="*/ 0 h 442"/>
                  <a:gd name="T6" fmla="*/ 328 w 920"/>
                  <a:gd name="T7" fmla="*/ 0 h 442"/>
                  <a:gd name="T8" fmla="*/ 45 w 920"/>
                  <a:gd name="T9" fmla="*/ 115 h 442"/>
                  <a:gd name="T10" fmla="*/ 0 w 920"/>
                  <a:gd name="T11" fmla="*/ 319 h 442"/>
                  <a:gd name="T12" fmla="*/ 0 w 920"/>
                  <a:gd name="T13" fmla="*/ 442 h 442"/>
                  <a:gd name="T14" fmla="*/ 920 w 920"/>
                  <a:gd name="T15" fmla="*/ 442 h 442"/>
                  <a:gd name="T16" fmla="*/ 920 w 920"/>
                  <a:gd name="T17" fmla="*/ 319 h 442"/>
                  <a:gd name="T18" fmla="*/ 920 w 920"/>
                  <a:gd name="T19" fmla="*/ 319 h 442"/>
                  <a:gd name="T20" fmla="*/ 874 w 920"/>
                  <a:gd name="T21" fmla="*/ 11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0" h="442">
                    <a:moveTo>
                      <a:pt x="874" y="115"/>
                    </a:moveTo>
                    <a:cubicBezTo>
                      <a:pt x="849" y="99"/>
                      <a:pt x="787" y="68"/>
                      <a:pt x="591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131" y="68"/>
                      <a:pt x="70" y="99"/>
                      <a:pt x="45" y="115"/>
                    </a:cubicBezTo>
                    <a:cubicBezTo>
                      <a:pt x="5" y="141"/>
                      <a:pt x="0" y="176"/>
                      <a:pt x="0" y="31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920" y="442"/>
                      <a:pt x="920" y="442"/>
                      <a:pt x="920" y="442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175"/>
                      <a:pt x="915" y="141"/>
                      <a:pt x="874" y="1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>
                <a:off x="5918328" y="4681663"/>
                <a:ext cx="376474" cy="784382"/>
              </a:xfrm>
              <a:custGeom>
                <a:avLst/>
                <a:gdLst>
                  <a:gd name="T0" fmla="*/ 0 w 218"/>
                  <a:gd name="T1" fmla="*/ 135 h 454"/>
                  <a:gd name="T2" fmla="*/ 0 w 218"/>
                  <a:gd name="T3" fmla="*/ 299 h 454"/>
                  <a:gd name="T4" fmla="*/ 0 w 218"/>
                  <a:gd name="T5" fmla="*/ 381 h 454"/>
                  <a:gd name="T6" fmla="*/ 218 w 218"/>
                  <a:gd name="T7" fmla="*/ 381 h 454"/>
                  <a:gd name="T8" fmla="*/ 218 w 218"/>
                  <a:gd name="T9" fmla="*/ 299 h 454"/>
                  <a:gd name="T10" fmla="*/ 218 w 218"/>
                  <a:gd name="T11" fmla="*/ 135 h 454"/>
                  <a:gd name="T12" fmla="*/ 0 w 218"/>
                  <a:gd name="T13" fmla="*/ 1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454">
                    <a:moveTo>
                      <a:pt x="0" y="135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63" y="451"/>
                      <a:pt x="161" y="454"/>
                      <a:pt x="218" y="381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0"/>
                      <a:pt x="0" y="0"/>
                      <a:pt x="0" y="135"/>
                    </a:cubicBezTo>
                  </a:path>
                </a:pathLst>
              </a:custGeom>
              <a:solidFill>
                <a:srgbClr val="DB8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>
                <a:off x="5918328" y="5165597"/>
                <a:ext cx="376474" cy="126466"/>
              </a:xfrm>
              <a:custGeom>
                <a:avLst/>
                <a:gdLst>
                  <a:gd name="T0" fmla="*/ 218 w 218"/>
                  <a:gd name="T1" fmla="*/ 0 h 73"/>
                  <a:gd name="T2" fmla="*/ 0 w 218"/>
                  <a:gd name="T3" fmla="*/ 0 h 73"/>
                  <a:gd name="T4" fmla="*/ 0 w 218"/>
                  <a:gd name="T5" fmla="*/ 6 h 73"/>
                  <a:gd name="T6" fmla="*/ 98 w 218"/>
                  <a:gd name="T7" fmla="*/ 73 h 73"/>
                  <a:gd name="T8" fmla="*/ 126 w 218"/>
                  <a:gd name="T9" fmla="*/ 73 h 73"/>
                  <a:gd name="T10" fmla="*/ 213 w 218"/>
                  <a:gd name="T11" fmla="*/ 17 h 73"/>
                  <a:gd name="T12" fmla="*/ 218 w 218"/>
                  <a:gd name="T13" fmla="*/ 11 h 73"/>
                  <a:gd name="T14" fmla="*/ 218 w 218"/>
                  <a:gd name="T15" fmla="*/ 11 h 73"/>
                  <a:gd name="T16" fmla="*/ 218 w 218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73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9" y="63"/>
                      <a:pt x="98" y="73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64" y="65"/>
                      <a:pt x="200" y="30"/>
                      <a:pt x="213" y="1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rgbClr val="D7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5566709" y="4247439"/>
                <a:ext cx="1087754" cy="1004417"/>
              </a:xfrm>
              <a:custGeom>
                <a:avLst/>
                <a:gdLst>
                  <a:gd name="T0" fmla="*/ 314 w 629"/>
                  <a:gd name="T1" fmla="*/ 0 h 581"/>
                  <a:gd name="T2" fmla="*/ 141 w 629"/>
                  <a:gd name="T3" fmla="*/ 464 h 581"/>
                  <a:gd name="T4" fmla="*/ 314 w 629"/>
                  <a:gd name="T5" fmla="*/ 581 h 581"/>
                  <a:gd name="T6" fmla="*/ 488 w 629"/>
                  <a:gd name="T7" fmla="*/ 464 h 581"/>
                  <a:gd name="T8" fmla="*/ 314 w 629"/>
                  <a:gd name="T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581">
                    <a:moveTo>
                      <a:pt x="314" y="0"/>
                    </a:moveTo>
                    <a:cubicBezTo>
                      <a:pt x="0" y="0"/>
                      <a:pt x="120" y="431"/>
                      <a:pt x="141" y="464"/>
                    </a:cubicBezTo>
                    <a:cubicBezTo>
                      <a:pt x="163" y="501"/>
                      <a:pt x="263" y="581"/>
                      <a:pt x="314" y="581"/>
                    </a:cubicBezTo>
                    <a:cubicBezTo>
                      <a:pt x="365" y="581"/>
                      <a:pt x="465" y="501"/>
                      <a:pt x="488" y="464"/>
                    </a:cubicBezTo>
                    <a:cubicBezTo>
                      <a:pt x="508" y="431"/>
                      <a:pt x="629" y="0"/>
                      <a:pt x="314" y="0"/>
                    </a:cubicBezTo>
                  </a:path>
                </a:pathLst>
              </a:custGeom>
              <a:solidFill>
                <a:srgbClr val="E3A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5"/>
              <p:cNvSpPr>
                <a:spLocks/>
              </p:cNvSpPr>
              <p:nvPr/>
            </p:nvSpPr>
            <p:spPr bwMode="auto">
              <a:xfrm>
                <a:off x="5847419" y="5422914"/>
                <a:ext cx="494167" cy="605283"/>
              </a:xfrm>
              <a:custGeom>
                <a:avLst/>
                <a:gdLst>
                  <a:gd name="T0" fmla="*/ 152 w 286"/>
                  <a:gd name="T1" fmla="*/ 0 h 350"/>
                  <a:gd name="T2" fmla="*/ 0 w 286"/>
                  <a:gd name="T3" fmla="*/ 44 h 350"/>
                  <a:gd name="T4" fmla="*/ 58 w 286"/>
                  <a:gd name="T5" fmla="*/ 350 h 350"/>
                  <a:gd name="T6" fmla="*/ 263 w 286"/>
                  <a:gd name="T7" fmla="*/ 350 h 350"/>
                  <a:gd name="T8" fmla="*/ 286 w 286"/>
                  <a:gd name="T9" fmla="*/ 45 h 350"/>
                  <a:gd name="T10" fmla="*/ 152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52" y="0"/>
                    </a:moveTo>
                    <a:cubicBezTo>
                      <a:pt x="152" y="0"/>
                      <a:pt x="0" y="35"/>
                      <a:pt x="0" y="44"/>
                    </a:cubicBezTo>
                    <a:cubicBezTo>
                      <a:pt x="0" y="53"/>
                      <a:pt x="58" y="350"/>
                      <a:pt x="58" y="350"/>
                    </a:cubicBezTo>
                    <a:cubicBezTo>
                      <a:pt x="263" y="350"/>
                      <a:pt x="263" y="350"/>
                      <a:pt x="263" y="350"/>
                    </a:cubicBezTo>
                    <a:cubicBezTo>
                      <a:pt x="286" y="45"/>
                      <a:pt x="286" y="45"/>
                      <a:pt x="286" y="45"/>
                    </a:cubicBezTo>
                    <a:cubicBezTo>
                      <a:pt x="152" y="0"/>
                      <a:pt x="152" y="0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6"/>
              <p:cNvSpPr>
                <a:spLocks/>
              </p:cNvSpPr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7"/>
              <p:cNvSpPr>
                <a:spLocks/>
              </p:cNvSpPr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8"/>
              <p:cNvSpPr>
                <a:spLocks/>
              </p:cNvSpPr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1"/>
              <p:cNvSpPr>
                <a:spLocks/>
              </p:cNvSpPr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2"/>
              <p:cNvSpPr>
                <a:spLocks/>
              </p:cNvSpPr>
              <p:nvPr/>
            </p:nvSpPr>
            <p:spPr bwMode="auto">
              <a:xfrm>
                <a:off x="6109854" y="5188258"/>
                <a:ext cx="198837" cy="399136"/>
              </a:xfrm>
              <a:custGeom>
                <a:avLst/>
                <a:gdLst>
                  <a:gd name="T0" fmla="*/ 253 w 272"/>
                  <a:gd name="T1" fmla="*/ 0 h 546"/>
                  <a:gd name="T2" fmla="*/ 272 w 272"/>
                  <a:gd name="T3" fmla="*/ 85 h 546"/>
                  <a:gd name="T4" fmla="*/ 213 w 272"/>
                  <a:gd name="T5" fmla="*/ 546 h 546"/>
                  <a:gd name="T6" fmla="*/ 0 w 272"/>
                  <a:gd name="T7" fmla="*/ 321 h 546"/>
                  <a:gd name="T8" fmla="*/ 253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253" y="0"/>
                    </a:moveTo>
                    <a:lnTo>
                      <a:pt x="272" y="85"/>
                    </a:lnTo>
                    <a:lnTo>
                      <a:pt x="213" y="546"/>
                    </a:lnTo>
                    <a:lnTo>
                      <a:pt x="0" y="32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3"/>
              <p:cNvSpPr>
                <a:spLocks/>
              </p:cNvSpPr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5"/>
              <p:cNvSpPr>
                <a:spLocks/>
              </p:cNvSpPr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7"/>
              <p:cNvSpPr>
                <a:spLocks noEditPoints="1"/>
              </p:cNvSpPr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close/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close/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"/>
              <p:cNvSpPr>
                <a:spLocks noEditPoints="1"/>
              </p:cNvSpPr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9"/>
              <p:cNvSpPr>
                <a:spLocks noEditPoints="1"/>
              </p:cNvSpPr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close/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0"/>
              <p:cNvSpPr>
                <a:spLocks noEditPoints="1"/>
              </p:cNvSpPr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1"/>
              <p:cNvSpPr>
                <a:spLocks/>
              </p:cNvSpPr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2"/>
              <p:cNvSpPr>
                <a:spLocks/>
              </p:cNvSpPr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3"/>
              <p:cNvSpPr>
                <a:spLocks/>
              </p:cNvSpPr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4"/>
              <p:cNvSpPr>
                <a:spLocks/>
              </p:cNvSpPr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5"/>
              <p:cNvSpPr>
                <a:spLocks/>
              </p:cNvSpPr>
              <p:nvPr/>
            </p:nvSpPr>
            <p:spPr bwMode="auto">
              <a:xfrm>
                <a:off x="6213659" y="5240160"/>
                <a:ext cx="326764" cy="788037"/>
              </a:xfrm>
              <a:custGeom>
                <a:avLst/>
                <a:gdLst>
                  <a:gd name="T0" fmla="*/ 111 w 447"/>
                  <a:gd name="T1" fmla="*/ 0 h 1078"/>
                  <a:gd name="T2" fmla="*/ 111 w 447"/>
                  <a:gd name="T3" fmla="*/ 116 h 1078"/>
                  <a:gd name="T4" fmla="*/ 0 w 447"/>
                  <a:gd name="T5" fmla="*/ 1078 h 1078"/>
                  <a:gd name="T6" fmla="*/ 191 w 447"/>
                  <a:gd name="T7" fmla="*/ 1078 h 1078"/>
                  <a:gd name="T8" fmla="*/ 402 w 447"/>
                  <a:gd name="T9" fmla="*/ 650 h 1078"/>
                  <a:gd name="T10" fmla="*/ 201 w 447"/>
                  <a:gd name="T11" fmla="*/ 515 h 1078"/>
                  <a:gd name="T12" fmla="*/ 447 w 447"/>
                  <a:gd name="T13" fmla="*/ 399 h 1078"/>
                  <a:gd name="T14" fmla="*/ 246 w 447"/>
                  <a:gd name="T15" fmla="*/ 61 h 1078"/>
                  <a:gd name="T16" fmla="*/ 111 w 447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78">
                    <a:moveTo>
                      <a:pt x="111" y="0"/>
                    </a:moveTo>
                    <a:lnTo>
                      <a:pt x="111" y="116"/>
                    </a:lnTo>
                    <a:lnTo>
                      <a:pt x="0" y="1078"/>
                    </a:lnTo>
                    <a:lnTo>
                      <a:pt x="191" y="1078"/>
                    </a:lnTo>
                    <a:lnTo>
                      <a:pt x="402" y="650"/>
                    </a:lnTo>
                    <a:lnTo>
                      <a:pt x="201" y="515"/>
                    </a:lnTo>
                    <a:lnTo>
                      <a:pt x="447" y="399"/>
                    </a:lnTo>
                    <a:lnTo>
                      <a:pt x="246" y="6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6"/>
              <p:cNvSpPr>
                <a:spLocks/>
              </p:cNvSpPr>
              <p:nvPr/>
            </p:nvSpPr>
            <p:spPr bwMode="auto">
              <a:xfrm>
                <a:off x="5878122" y="5422914"/>
                <a:ext cx="494167" cy="605283"/>
              </a:xfrm>
              <a:custGeom>
                <a:avLst/>
                <a:gdLst>
                  <a:gd name="T0" fmla="*/ 135 w 286"/>
                  <a:gd name="T1" fmla="*/ 0 h 350"/>
                  <a:gd name="T2" fmla="*/ 286 w 286"/>
                  <a:gd name="T3" fmla="*/ 44 h 350"/>
                  <a:gd name="T4" fmla="*/ 228 w 286"/>
                  <a:gd name="T5" fmla="*/ 350 h 350"/>
                  <a:gd name="T6" fmla="*/ 23 w 286"/>
                  <a:gd name="T7" fmla="*/ 350 h 350"/>
                  <a:gd name="T8" fmla="*/ 0 w 286"/>
                  <a:gd name="T9" fmla="*/ 45 h 350"/>
                  <a:gd name="T10" fmla="*/ 135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35" y="0"/>
                    </a:moveTo>
                    <a:cubicBezTo>
                      <a:pt x="135" y="0"/>
                      <a:pt x="286" y="35"/>
                      <a:pt x="286" y="44"/>
                    </a:cubicBezTo>
                    <a:cubicBezTo>
                      <a:pt x="286" y="53"/>
                      <a:pt x="228" y="350"/>
                      <a:pt x="228" y="350"/>
                    </a:cubicBezTo>
                    <a:cubicBezTo>
                      <a:pt x="23" y="350"/>
                      <a:pt x="23" y="350"/>
                      <a:pt x="23" y="35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7"/>
              <p:cNvSpPr>
                <a:spLocks/>
              </p:cNvSpPr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8"/>
              <p:cNvSpPr>
                <a:spLocks/>
              </p:cNvSpPr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39"/>
              <p:cNvSpPr>
                <a:spLocks/>
              </p:cNvSpPr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40"/>
              <p:cNvSpPr>
                <a:spLocks/>
              </p:cNvSpPr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41"/>
              <p:cNvSpPr>
                <a:spLocks/>
              </p:cNvSpPr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42"/>
              <p:cNvSpPr>
                <a:spLocks/>
              </p:cNvSpPr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43"/>
              <p:cNvSpPr>
                <a:spLocks/>
              </p:cNvSpPr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44"/>
              <p:cNvSpPr>
                <a:spLocks/>
              </p:cNvSpPr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45"/>
              <p:cNvSpPr>
                <a:spLocks/>
              </p:cNvSpPr>
              <p:nvPr/>
            </p:nvSpPr>
            <p:spPr bwMode="auto">
              <a:xfrm>
                <a:off x="6106199" y="5184603"/>
                <a:ext cx="188603" cy="236850"/>
              </a:xfrm>
              <a:custGeom>
                <a:avLst/>
                <a:gdLst>
                  <a:gd name="T0" fmla="*/ 109 w 109"/>
                  <a:gd name="T1" fmla="*/ 0 h 137"/>
                  <a:gd name="T2" fmla="*/ 104 w 109"/>
                  <a:gd name="T3" fmla="*/ 6 h 137"/>
                  <a:gd name="T4" fmla="*/ 2 w 109"/>
                  <a:gd name="T5" fmla="*/ 134 h 137"/>
                  <a:gd name="T6" fmla="*/ 0 w 109"/>
                  <a:gd name="T7" fmla="*/ 131 h 137"/>
                  <a:gd name="T8" fmla="*/ 0 w 109"/>
                  <a:gd name="T9" fmla="*/ 135 h 137"/>
                  <a:gd name="T10" fmla="*/ 3 w 109"/>
                  <a:gd name="T11" fmla="*/ 137 h 137"/>
                  <a:gd name="T12" fmla="*/ 109 w 109"/>
                  <a:gd name="T13" fmla="*/ 2 h 137"/>
                  <a:gd name="T14" fmla="*/ 109 w 109"/>
                  <a:gd name="T1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109" y="0"/>
                    </a:moveTo>
                    <a:cubicBezTo>
                      <a:pt x="109" y="0"/>
                      <a:pt x="108" y="2"/>
                      <a:pt x="104" y="6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46"/>
              <p:cNvSpPr>
                <a:spLocks/>
              </p:cNvSpPr>
              <p:nvPr/>
            </p:nvSpPr>
            <p:spPr bwMode="auto">
              <a:xfrm>
                <a:off x="6286029" y="5184603"/>
                <a:ext cx="8772" cy="10235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6 h 6"/>
                  <a:gd name="T6" fmla="*/ 5 w 5"/>
                  <a:gd name="T7" fmla="*/ 0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C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47"/>
              <p:cNvSpPr>
                <a:spLocks/>
              </p:cNvSpPr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48"/>
              <p:cNvSpPr>
                <a:spLocks/>
              </p:cNvSpPr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50"/>
              <p:cNvSpPr>
                <a:spLocks noEditPoints="1"/>
              </p:cNvSpPr>
              <p:nvPr/>
            </p:nvSpPr>
            <p:spPr bwMode="auto">
              <a:xfrm>
                <a:off x="6114971" y="5426570"/>
                <a:ext cx="154245" cy="207609"/>
              </a:xfrm>
              <a:custGeom>
                <a:avLst/>
                <a:gdLst>
                  <a:gd name="T0" fmla="*/ 99 w 211"/>
                  <a:gd name="T1" fmla="*/ 123 h 284"/>
                  <a:gd name="T2" fmla="*/ 92 w 211"/>
                  <a:gd name="T3" fmla="*/ 132 h 284"/>
                  <a:gd name="T4" fmla="*/ 201 w 211"/>
                  <a:gd name="T5" fmla="*/ 284 h 284"/>
                  <a:gd name="T6" fmla="*/ 211 w 211"/>
                  <a:gd name="T7" fmla="*/ 222 h 284"/>
                  <a:gd name="T8" fmla="*/ 206 w 211"/>
                  <a:gd name="T9" fmla="*/ 255 h 284"/>
                  <a:gd name="T10" fmla="*/ 99 w 211"/>
                  <a:gd name="T11" fmla="*/ 123 h 284"/>
                  <a:gd name="T12" fmla="*/ 0 w 211"/>
                  <a:gd name="T13" fmla="*/ 0 h 284"/>
                  <a:gd name="T14" fmla="*/ 106 w 211"/>
                  <a:gd name="T15" fmla="*/ 114 h 284"/>
                  <a:gd name="T16" fmla="*/ 106 w 211"/>
                  <a:gd name="T17" fmla="*/ 114 h 284"/>
                  <a:gd name="T18" fmla="*/ 211 w 211"/>
                  <a:gd name="T19" fmla="*/ 222 h 284"/>
                  <a:gd name="T20" fmla="*/ 17 w 211"/>
                  <a:gd name="T21" fmla="*/ 17 h 284"/>
                  <a:gd name="T22" fmla="*/ 0 w 211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284">
                    <a:moveTo>
                      <a:pt x="99" y="123"/>
                    </a:moveTo>
                    <a:lnTo>
                      <a:pt x="92" y="132"/>
                    </a:lnTo>
                    <a:lnTo>
                      <a:pt x="201" y="284"/>
                    </a:lnTo>
                    <a:lnTo>
                      <a:pt x="211" y="222"/>
                    </a:lnTo>
                    <a:lnTo>
                      <a:pt x="206" y="255"/>
                    </a:lnTo>
                    <a:lnTo>
                      <a:pt x="99" y="123"/>
                    </a:lnTo>
                    <a:moveTo>
                      <a:pt x="0" y="0"/>
                    </a:moveTo>
                    <a:lnTo>
                      <a:pt x="106" y="114"/>
                    </a:lnTo>
                    <a:lnTo>
                      <a:pt x="106" y="114"/>
                    </a:lnTo>
                    <a:lnTo>
                      <a:pt x="211" y="222"/>
                    </a:lnTo>
                    <a:lnTo>
                      <a:pt x="1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52"/>
              <p:cNvSpPr>
                <a:spLocks noEditPoints="1"/>
              </p:cNvSpPr>
              <p:nvPr/>
            </p:nvSpPr>
            <p:spPr bwMode="auto">
              <a:xfrm>
                <a:off x="6113510" y="5425107"/>
                <a:ext cx="78950" cy="97956"/>
              </a:xfrm>
              <a:custGeom>
                <a:avLst/>
                <a:gdLst>
                  <a:gd name="T0" fmla="*/ 16 w 108"/>
                  <a:gd name="T1" fmla="*/ 21 h 134"/>
                  <a:gd name="T2" fmla="*/ 94 w 108"/>
                  <a:gd name="T3" fmla="*/ 134 h 134"/>
                  <a:gd name="T4" fmla="*/ 101 w 108"/>
                  <a:gd name="T5" fmla="*/ 125 h 134"/>
                  <a:gd name="T6" fmla="*/ 16 w 108"/>
                  <a:gd name="T7" fmla="*/ 21 h 134"/>
                  <a:gd name="T8" fmla="*/ 0 w 108"/>
                  <a:gd name="T9" fmla="*/ 0 h 134"/>
                  <a:gd name="T10" fmla="*/ 4 w 108"/>
                  <a:gd name="T11" fmla="*/ 7 h 134"/>
                  <a:gd name="T12" fmla="*/ 108 w 108"/>
                  <a:gd name="T13" fmla="*/ 116 h 134"/>
                  <a:gd name="T14" fmla="*/ 108 w 108"/>
                  <a:gd name="T15" fmla="*/ 116 h 134"/>
                  <a:gd name="T16" fmla="*/ 2 w 108"/>
                  <a:gd name="T17" fmla="*/ 2 h 134"/>
                  <a:gd name="T18" fmla="*/ 0 w 108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34">
                    <a:moveTo>
                      <a:pt x="16" y="21"/>
                    </a:moveTo>
                    <a:lnTo>
                      <a:pt x="94" y="134"/>
                    </a:lnTo>
                    <a:lnTo>
                      <a:pt x="101" y="125"/>
                    </a:lnTo>
                    <a:lnTo>
                      <a:pt x="16" y="21"/>
                    </a:lnTo>
                    <a:moveTo>
                      <a:pt x="0" y="0"/>
                    </a:moveTo>
                    <a:lnTo>
                      <a:pt x="4" y="7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53"/>
              <p:cNvSpPr>
                <a:spLocks/>
              </p:cNvSpPr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54"/>
              <p:cNvSpPr>
                <a:spLocks/>
              </p:cNvSpPr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55"/>
              <p:cNvSpPr>
                <a:spLocks noEditPoints="1"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56"/>
              <p:cNvSpPr>
                <a:spLocks noEditPoints="1"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57"/>
              <p:cNvSpPr>
                <a:spLocks noEditPoints="1"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58"/>
              <p:cNvSpPr>
                <a:spLocks noEditPoints="1"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59"/>
              <p:cNvSpPr>
                <a:spLocks noEditPoints="1"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60"/>
              <p:cNvSpPr>
                <a:spLocks noEditPoints="1"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61"/>
              <p:cNvSpPr>
                <a:spLocks noChangeArrowheads="1"/>
              </p:cNvSpPr>
              <p:nvPr/>
            </p:nvSpPr>
            <p:spPr bwMode="auto">
              <a:xfrm>
                <a:off x="6106199" y="5426570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62"/>
              <p:cNvSpPr>
                <a:spLocks/>
              </p:cNvSpPr>
              <p:nvPr/>
            </p:nvSpPr>
            <p:spPr bwMode="auto">
              <a:xfrm>
                <a:off x="6106199" y="54265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63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64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65"/>
              <p:cNvSpPr>
                <a:spLocks/>
              </p:cNvSpPr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66"/>
              <p:cNvSpPr>
                <a:spLocks/>
              </p:cNvSpPr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67"/>
              <p:cNvSpPr>
                <a:spLocks/>
              </p:cNvSpPr>
              <p:nvPr/>
            </p:nvSpPr>
            <p:spPr bwMode="auto">
              <a:xfrm>
                <a:off x="5681478" y="5240160"/>
                <a:ext cx="324571" cy="788037"/>
              </a:xfrm>
              <a:custGeom>
                <a:avLst/>
                <a:gdLst>
                  <a:gd name="T0" fmla="*/ 338 w 444"/>
                  <a:gd name="T1" fmla="*/ 0 h 1078"/>
                  <a:gd name="T2" fmla="*/ 338 w 444"/>
                  <a:gd name="T3" fmla="*/ 116 h 1078"/>
                  <a:gd name="T4" fmla="*/ 444 w 444"/>
                  <a:gd name="T5" fmla="*/ 1078 h 1078"/>
                  <a:gd name="T6" fmla="*/ 253 w 444"/>
                  <a:gd name="T7" fmla="*/ 1078 h 1078"/>
                  <a:gd name="T8" fmla="*/ 42 w 444"/>
                  <a:gd name="T9" fmla="*/ 650 h 1078"/>
                  <a:gd name="T10" fmla="*/ 243 w 444"/>
                  <a:gd name="T11" fmla="*/ 515 h 1078"/>
                  <a:gd name="T12" fmla="*/ 0 w 444"/>
                  <a:gd name="T13" fmla="*/ 399 h 1078"/>
                  <a:gd name="T14" fmla="*/ 201 w 444"/>
                  <a:gd name="T15" fmla="*/ 61 h 1078"/>
                  <a:gd name="T16" fmla="*/ 338 w 444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1078">
                    <a:moveTo>
                      <a:pt x="338" y="0"/>
                    </a:moveTo>
                    <a:lnTo>
                      <a:pt x="338" y="116"/>
                    </a:lnTo>
                    <a:lnTo>
                      <a:pt x="444" y="1078"/>
                    </a:lnTo>
                    <a:lnTo>
                      <a:pt x="253" y="1078"/>
                    </a:lnTo>
                    <a:lnTo>
                      <a:pt x="42" y="650"/>
                    </a:lnTo>
                    <a:lnTo>
                      <a:pt x="243" y="515"/>
                    </a:lnTo>
                    <a:lnTo>
                      <a:pt x="0" y="399"/>
                    </a:lnTo>
                    <a:lnTo>
                      <a:pt x="201" y="6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68"/>
              <p:cNvSpPr>
                <a:spLocks/>
              </p:cNvSpPr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69"/>
              <p:cNvSpPr>
                <a:spLocks/>
              </p:cNvSpPr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70"/>
              <p:cNvSpPr>
                <a:spLocks/>
              </p:cNvSpPr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71"/>
              <p:cNvSpPr>
                <a:spLocks/>
              </p:cNvSpPr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72"/>
              <p:cNvSpPr>
                <a:spLocks/>
              </p:cNvSpPr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73"/>
              <p:cNvSpPr>
                <a:spLocks/>
              </p:cNvSpPr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75"/>
              <p:cNvSpPr>
                <a:spLocks/>
              </p:cNvSpPr>
              <p:nvPr/>
            </p:nvSpPr>
            <p:spPr bwMode="auto">
              <a:xfrm>
                <a:off x="5952686" y="5509905"/>
                <a:ext cx="81143" cy="103073"/>
              </a:xfrm>
              <a:custGeom>
                <a:avLst/>
                <a:gdLst>
                  <a:gd name="T0" fmla="*/ 104 w 111"/>
                  <a:gd name="T1" fmla="*/ 0 h 141"/>
                  <a:gd name="T2" fmla="*/ 0 w 111"/>
                  <a:gd name="T3" fmla="*/ 113 h 141"/>
                  <a:gd name="T4" fmla="*/ 0 w 111"/>
                  <a:gd name="T5" fmla="*/ 118 h 141"/>
                  <a:gd name="T6" fmla="*/ 2 w 111"/>
                  <a:gd name="T7" fmla="*/ 141 h 141"/>
                  <a:gd name="T8" fmla="*/ 111 w 111"/>
                  <a:gd name="T9" fmla="*/ 9 h 141"/>
                  <a:gd name="T10" fmla="*/ 104 w 111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41">
                    <a:moveTo>
                      <a:pt x="104" y="0"/>
                    </a:moveTo>
                    <a:lnTo>
                      <a:pt x="0" y="113"/>
                    </a:lnTo>
                    <a:lnTo>
                      <a:pt x="0" y="118"/>
                    </a:lnTo>
                    <a:lnTo>
                      <a:pt x="2" y="141"/>
                    </a:lnTo>
                    <a:lnTo>
                      <a:pt x="111" y="9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77"/>
              <p:cNvSpPr>
                <a:spLocks/>
              </p:cNvSpPr>
              <p:nvPr/>
            </p:nvSpPr>
            <p:spPr bwMode="auto">
              <a:xfrm>
                <a:off x="6028712" y="5430225"/>
                <a:ext cx="74563" cy="86260"/>
              </a:xfrm>
              <a:custGeom>
                <a:avLst/>
                <a:gdLst>
                  <a:gd name="T0" fmla="*/ 102 w 102"/>
                  <a:gd name="T1" fmla="*/ 0 h 118"/>
                  <a:gd name="T2" fmla="*/ 0 w 102"/>
                  <a:gd name="T3" fmla="*/ 109 h 118"/>
                  <a:gd name="T4" fmla="*/ 7 w 102"/>
                  <a:gd name="T5" fmla="*/ 118 h 118"/>
                  <a:gd name="T6" fmla="*/ 92 w 102"/>
                  <a:gd name="T7" fmla="*/ 14 h 118"/>
                  <a:gd name="T8" fmla="*/ 102 w 102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8">
                    <a:moveTo>
                      <a:pt x="102" y="0"/>
                    </a:moveTo>
                    <a:lnTo>
                      <a:pt x="0" y="109"/>
                    </a:lnTo>
                    <a:lnTo>
                      <a:pt x="7" y="118"/>
                    </a:lnTo>
                    <a:lnTo>
                      <a:pt x="92" y="1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78"/>
              <p:cNvSpPr>
                <a:spLocks noChangeArrowheads="1"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79"/>
              <p:cNvSpPr>
                <a:spLocks/>
              </p:cNvSpPr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80"/>
              <p:cNvSpPr>
                <a:spLocks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81"/>
              <p:cNvSpPr>
                <a:spLocks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82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83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84"/>
              <p:cNvSpPr>
                <a:spLocks/>
              </p:cNvSpPr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85"/>
              <p:cNvSpPr>
                <a:spLocks/>
              </p:cNvSpPr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86"/>
              <p:cNvSpPr>
                <a:spLocks noChangeArrowheads="1"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87"/>
              <p:cNvSpPr>
                <a:spLocks/>
              </p:cNvSpPr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89"/>
              <p:cNvSpPr>
                <a:spLocks/>
              </p:cNvSpPr>
              <p:nvPr/>
            </p:nvSpPr>
            <p:spPr bwMode="auto">
              <a:xfrm>
                <a:off x="6187342" y="5509905"/>
                <a:ext cx="81874" cy="103073"/>
              </a:xfrm>
              <a:custGeom>
                <a:avLst/>
                <a:gdLst>
                  <a:gd name="T0" fmla="*/ 7 w 112"/>
                  <a:gd name="T1" fmla="*/ 0 h 141"/>
                  <a:gd name="T2" fmla="*/ 0 w 112"/>
                  <a:gd name="T3" fmla="*/ 9 h 141"/>
                  <a:gd name="T4" fmla="*/ 107 w 112"/>
                  <a:gd name="T5" fmla="*/ 141 h 141"/>
                  <a:gd name="T6" fmla="*/ 112 w 112"/>
                  <a:gd name="T7" fmla="*/ 108 h 141"/>
                  <a:gd name="T8" fmla="*/ 7 w 112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41">
                    <a:moveTo>
                      <a:pt x="7" y="0"/>
                    </a:moveTo>
                    <a:lnTo>
                      <a:pt x="0" y="9"/>
                    </a:lnTo>
                    <a:lnTo>
                      <a:pt x="107" y="141"/>
                    </a:lnTo>
                    <a:lnTo>
                      <a:pt x="112" y="10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91"/>
              <p:cNvSpPr>
                <a:spLocks/>
              </p:cNvSpPr>
              <p:nvPr/>
            </p:nvSpPr>
            <p:spPr bwMode="auto">
              <a:xfrm>
                <a:off x="6116433" y="5430225"/>
                <a:ext cx="76026" cy="86260"/>
              </a:xfrm>
              <a:custGeom>
                <a:avLst/>
                <a:gdLst>
                  <a:gd name="T0" fmla="*/ 0 w 104"/>
                  <a:gd name="T1" fmla="*/ 0 h 118"/>
                  <a:gd name="T2" fmla="*/ 12 w 104"/>
                  <a:gd name="T3" fmla="*/ 14 h 118"/>
                  <a:gd name="T4" fmla="*/ 97 w 104"/>
                  <a:gd name="T5" fmla="*/ 118 h 118"/>
                  <a:gd name="T6" fmla="*/ 104 w 104"/>
                  <a:gd name="T7" fmla="*/ 109 h 118"/>
                  <a:gd name="T8" fmla="*/ 0 w 104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18">
                    <a:moveTo>
                      <a:pt x="0" y="0"/>
                    </a:moveTo>
                    <a:lnTo>
                      <a:pt x="12" y="14"/>
                    </a:lnTo>
                    <a:lnTo>
                      <a:pt x="97" y="118"/>
                    </a:lnTo>
                    <a:lnTo>
                      <a:pt x="104" y="10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92"/>
              <p:cNvSpPr>
                <a:spLocks noChangeArrowheads="1"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93"/>
              <p:cNvSpPr>
                <a:spLocks noChangeArrowheads="1"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94"/>
              <p:cNvSpPr>
                <a:spLocks noChangeArrowheads="1"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95"/>
              <p:cNvSpPr>
                <a:spLocks noChangeArrowheads="1"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97"/>
              <p:cNvSpPr>
                <a:spLocks/>
              </p:cNvSpPr>
              <p:nvPr/>
            </p:nvSpPr>
            <p:spPr bwMode="auto">
              <a:xfrm>
                <a:off x="6070380" y="5578621"/>
                <a:ext cx="78950" cy="17544"/>
              </a:xfrm>
              <a:custGeom>
                <a:avLst/>
                <a:gdLst>
                  <a:gd name="T0" fmla="*/ 106 w 108"/>
                  <a:gd name="T1" fmla="*/ 0 h 24"/>
                  <a:gd name="T2" fmla="*/ 106 w 108"/>
                  <a:gd name="T3" fmla="*/ 0 h 24"/>
                  <a:gd name="T4" fmla="*/ 49 w 108"/>
                  <a:gd name="T5" fmla="*/ 0 h 24"/>
                  <a:gd name="T6" fmla="*/ 4 w 108"/>
                  <a:gd name="T7" fmla="*/ 0 h 24"/>
                  <a:gd name="T8" fmla="*/ 2 w 108"/>
                  <a:gd name="T9" fmla="*/ 0 h 24"/>
                  <a:gd name="T10" fmla="*/ 0 w 108"/>
                  <a:gd name="T11" fmla="*/ 24 h 24"/>
                  <a:gd name="T12" fmla="*/ 108 w 108"/>
                  <a:gd name="T13" fmla="*/ 24 h 24"/>
                  <a:gd name="T14" fmla="*/ 106 w 108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24">
                    <a:moveTo>
                      <a:pt x="106" y="0"/>
                    </a:moveTo>
                    <a:lnTo>
                      <a:pt x="106" y="0"/>
                    </a:lnTo>
                    <a:lnTo>
                      <a:pt x="4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4"/>
                    </a:lnTo>
                    <a:lnTo>
                      <a:pt x="108" y="24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99"/>
              <p:cNvSpPr>
                <a:spLocks noChangeArrowheads="1"/>
              </p:cNvSpPr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00"/>
              <p:cNvSpPr>
                <a:spLocks noChangeArrowheads="1"/>
              </p:cNvSpPr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01"/>
              <p:cNvSpPr>
                <a:spLocks/>
              </p:cNvSpPr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02"/>
              <p:cNvSpPr>
                <a:spLocks/>
              </p:cNvSpPr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03"/>
              <p:cNvSpPr>
                <a:spLocks/>
              </p:cNvSpPr>
              <p:nvPr/>
            </p:nvSpPr>
            <p:spPr bwMode="auto">
              <a:xfrm>
                <a:off x="6652269" y="5587394"/>
                <a:ext cx="89915" cy="117694"/>
              </a:xfrm>
              <a:custGeom>
                <a:avLst/>
                <a:gdLst>
                  <a:gd name="T0" fmla="*/ 4 w 52"/>
                  <a:gd name="T1" fmla="*/ 11 h 68"/>
                  <a:gd name="T2" fmla="*/ 14 w 52"/>
                  <a:gd name="T3" fmla="*/ 0 h 68"/>
                  <a:gd name="T4" fmla="*/ 52 w 52"/>
                  <a:gd name="T5" fmla="*/ 68 h 68"/>
                  <a:gd name="T6" fmla="*/ 4 w 52"/>
                  <a:gd name="T7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8">
                    <a:moveTo>
                      <a:pt x="4" y="1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0" y="8"/>
                      <a:pt x="4" y="11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04"/>
              <p:cNvSpPr>
                <a:spLocks/>
              </p:cNvSpPr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83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05"/>
              <p:cNvSpPr>
                <a:spLocks/>
              </p:cNvSpPr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06"/>
              <p:cNvSpPr>
                <a:spLocks/>
              </p:cNvSpPr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07"/>
              <p:cNvSpPr>
                <a:spLocks/>
              </p:cNvSpPr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08"/>
              <p:cNvSpPr>
                <a:spLocks/>
              </p:cNvSpPr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09"/>
              <p:cNvSpPr>
                <a:spLocks/>
              </p:cNvSpPr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10"/>
              <p:cNvSpPr>
                <a:spLocks/>
              </p:cNvSpPr>
              <p:nvPr/>
            </p:nvSpPr>
            <p:spPr bwMode="auto">
              <a:xfrm>
                <a:off x="5713643" y="4161179"/>
                <a:ext cx="776340" cy="639640"/>
              </a:xfrm>
              <a:custGeom>
                <a:avLst/>
                <a:gdLst>
                  <a:gd name="T0" fmla="*/ 439 w 449"/>
                  <a:gd name="T1" fmla="*/ 166 h 370"/>
                  <a:gd name="T2" fmla="*/ 439 w 449"/>
                  <a:gd name="T3" fmla="*/ 166 h 370"/>
                  <a:gd name="T4" fmla="*/ 425 w 449"/>
                  <a:gd name="T5" fmla="*/ 111 h 370"/>
                  <a:gd name="T6" fmla="*/ 372 w 449"/>
                  <a:gd name="T7" fmla="*/ 53 h 370"/>
                  <a:gd name="T8" fmla="*/ 372 w 449"/>
                  <a:gd name="T9" fmla="*/ 53 h 370"/>
                  <a:gd name="T10" fmla="*/ 371 w 449"/>
                  <a:gd name="T11" fmla="*/ 52 h 370"/>
                  <a:gd name="T12" fmla="*/ 355 w 449"/>
                  <a:gd name="T13" fmla="*/ 43 h 370"/>
                  <a:gd name="T14" fmla="*/ 135 w 449"/>
                  <a:gd name="T15" fmla="*/ 25 h 370"/>
                  <a:gd name="T16" fmla="*/ 102 w 449"/>
                  <a:gd name="T17" fmla="*/ 36 h 370"/>
                  <a:gd name="T18" fmla="*/ 102 w 449"/>
                  <a:gd name="T19" fmla="*/ 36 h 370"/>
                  <a:gd name="T20" fmla="*/ 102 w 449"/>
                  <a:gd name="T21" fmla="*/ 36 h 370"/>
                  <a:gd name="T22" fmla="*/ 72 w 449"/>
                  <a:gd name="T23" fmla="*/ 75 h 370"/>
                  <a:gd name="T24" fmla="*/ 6 w 449"/>
                  <a:gd name="T25" fmla="*/ 147 h 370"/>
                  <a:gd name="T26" fmla="*/ 4 w 449"/>
                  <a:gd name="T27" fmla="*/ 162 h 370"/>
                  <a:gd name="T28" fmla="*/ 3 w 449"/>
                  <a:gd name="T29" fmla="*/ 169 h 370"/>
                  <a:gd name="T30" fmla="*/ 3 w 449"/>
                  <a:gd name="T31" fmla="*/ 170 h 370"/>
                  <a:gd name="T32" fmla="*/ 20 w 449"/>
                  <a:gd name="T33" fmla="*/ 370 h 370"/>
                  <a:gd name="T34" fmla="*/ 70 w 449"/>
                  <a:gd name="T35" fmla="*/ 204 h 370"/>
                  <a:gd name="T36" fmla="*/ 70 w 449"/>
                  <a:gd name="T37" fmla="*/ 204 h 370"/>
                  <a:gd name="T38" fmla="*/ 79 w 449"/>
                  <a:gd name="T39" fmla="*/ 197 h 370"/>
                  <a:gd name="T40" fmla="*/ 79 w 449"/>
                  <a:gd name="T41" fmla="*/ 197 h 370"/>
                  <a:gd name="T42" fmla="*/ 81 w 449"/>
                  <a:gd name="T43" fmla="*/ 196 h 370"/>
                  <a:gd name="T44" fmla="*/ 81 w 449"/>
                  <a:gd name="T45" fmla="*/ 196 h 370"/>
                  <a:gd name="T46" fmla="*/ 83 w 449"/>
                  <a:gd name="T47" fmla="*/ 196 h 370"/>
                  <a:gd name="T48" fmla="*/ 84 w 449"/>
                  <a:gd name="T49" fmla="*/ 195 h 370"/>
                  <a:gd name="T50" fmla="*/ 84 w 449"/>
                  <a:gd name="T51" fmla="*/ 195 h 370"/>
                  <a:gd name="T52" fmla="*/ 89 w 449"/>
                  <a:gd name="T53" fmla="*/ 194 h 370"/>
                  <a:gd name="T54" fmla="*/ 332 w 449"/>
                  <a:gd name="T55" fmla="*/ 253 h 370"/>
                  <a:gd name="T56" fmla="*/ 331 w 449"/>
                  <a:gd name="T57" fmla="*/ 254 h 370"/>
                  <a:gd name="T58" fmla="*/ 332 w 449"/>
                  <a:gd name="T59" fmla="*/ 254 h 370"/>
                  <a:gd name="T60" fmla="*/ 329 w 449"/>
                  <a:gd name="T61" fmla="*/ 252 h 370"/>
                  <a:gd name="T62" fmla="*/ 329 w 449"/>
                  <a:gd name="T63" fmla="*/ 252 h 370"/>
                  <a:gd name="T64" fmla="*/ 268 w 449"/>
                  <a:gd name="T65" fmla="*/ 211 h 370"/>
                  <a:gd name="T66" fmla="*/ 268 w 449"/>
                  <a:gd name="T67" fmla="*/ 211 h 370"/>
                  <a:gd name="T68" fmla="*/ 261 w 449"/>
                  <a:gd name="T69" fmla="*/ 198 h 370"/>
                  <a:gd name="T70" fmla="*/ 357 w 449"/>
                  <a:gd name="T71" fmla="*/ 243 h 370"/>
                  <a:gd name="T72" fmla="*/ 357 w 449"/>
                  <a:gd name="T73" fmla="*/ 244 h 370"/>
                  <a:gd name="T74" fmla="*/ 357 w 449"/>
                  <a:gd name="T75" fmla="*/ 244 h 370"/>
                  <a:gd name="T76" fmla="*/ 357 w 449"/>
                  <a:gd name="T77" fmla="*/ 243 h 370"/>
                  <a:gd name="T78" fmla="*/ 330 w 449"/>
                  <a:gd name="T79" fmla="*/ 185 h 370"/>
                  <a:gd name="T80" fmla="*/ 437 w 449"/>
                  <a:gd name="T81" fmla="*/ 370 h 370"/>
                  <a:gd name="T82" fmla="*/ 439 w 449"/>
                  <a:gd name="T83" fmla="*/ 1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370">
                    <a:moveTo>
                      <a:pt x="439" y="166"/>
                    </a:move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36" y="144"/>
                      <a:pt x="431" y="125"/>
                      <a:pt x="425" y="111"/>
                    </a:cubicBezTo>
                    <a:cubicBezTo>
                      <a:pt x="414" y="86"/>
                      <a:pt x="395" y="67"/>
                      <a:pt x="372" y="53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52"/>
                      <a:pt x="371" y="52"/>
                      <a:pt x="371" y="52"/>
                    </a:cubicBezTo>
                    <a:cubicBezTo>
                      <a:pt x="366" y="49"/>
                      <a:pt x="360" y="46"/>
                      <a:pt x="355" y="43"/>
                    </a:cubicBezTo>
                    <a:cubicBezTo>
                      <a:pt x="267" y="0"/>
                      <a:pt x="180" y="13"/>
                      <a:pt x="135" y="25"/>
                    </a:cubicBezTo>
                    <a:cubicBezTo>
                      <a:pt x="121" y="28"/>
                      <a:pt x="111" y="32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69" y="52"/>
                      <a:pt x="72" y="75"/>
                      <a:pt x="72" y="75"/>
                    </a:cubicBezTo>
                    <a:cubicBezTo>
                      <a:pt x="30" y="55"/>
                      <a:pt x="12" y="110"/>
                      <a:pt x="6" y="147"/>
                    </a:cubicBezTo>
                    <a:cubicBezTo>
                      <a:pt x="5" y="153"/>
                      <a:pt x="4" y="158"/>
                      <a:pt x="4" y="162"/>
                    </a:cubicBezTo>
                    <a:cubicBezTo>
                      <a:pt x="3" y="165"/>
                      <a:pt x="3" y="167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0" y="223"/>
                      <a:pt x="10" y="314"/>
                      <a:pt x="20" y="370"/>
                    </a:cubicBezTo>
                    <a:cubicBezTo>
                      <a:pt x="20" y="370"/>
                      <a:pt x="33" y="241"/>
                      <a:pt x="70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2" y="201"/>
                      <a:pt x="75" y="199"/>
                      <a:pt x="79" y="197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97"/>
                      <a:pt x="80" y="197"/>
                      <a:pt x="81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5"/>
                      <a:pt x="84" y="195"/>
                      <a:pt x="84" y="195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6" y="195"/>
                      <a:pt x="87" y="194"/>
                      <a:pt x="89" y="194"/>
                    </a:cubicBezTo>
                    <a:cubicBezTo>
                      <a:pt x="136" y="235"/>
                      <a:pt x="260" y="252"/>
                      <a:pt x="332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2" y="254"/>
                      <a:pt x="332" y="254"/>
                      <a:pt x="332" y="254"/>
                    </a:cubicBezTo>
                    <a:cubicBezTo>
                      <a:pt x="331" y="254"/>
                      <a:pt x="330" y="253"/>
                      <a:pt x="329" y="252"/>
                    </a:cubicBezTo>
                    <a:cubicBezTo>
                      <a:pt x="329" y="252"/>
                      <a:pt x="329" y="252"/>
                      <a:pt x="329" y="252"/>
                    </a:cubicBezTo>
                    <a:cubicBezTo>
                      <a:pt x="296" y="237"/>
                      <a:pt x="277" y="222"/>
                      <a:pt x="268" y="211"/>
                    </a:cubicBezTo>
                    <a:cubicBezTo>
                      <a:pt x="268" y="211"/>
                      <a:pt x="268" y="211"/>
                      <a:pt x="268" y="211"/>
                    </a:cubicBezTo>
                    <a:cubicBezTo>
                      <a:pt x="264" y="206"/>
                      <a:pt x="261" y="202"/>
                      <a:pt x="261" y="198"/>
                    </a:cubicBezTo>
                    <a:cubicBezTo>
                      <a:pt x="306" y="230"/>
                      <a:pt x="357" y="243"/>
                      <a:pt x="357" y="243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3"/>
                      <a:pt x="357" y="243"/>
                      <a:pt x="357" y="243"/>
                    </a:cubicBezTo>
                    <a:cubicBezTo>
                      <a:pt x="342" y="221"/>
                      <a:pt x="330" y="185"/>
                      <a:pt x="330" y="185"/>
                    </a:cubicBezTo>
                    <a:cubicBezTo>
                      <a:pt x="433" y="176"/>
                      <a:pt x="437" y="370"/>
                      <a:pt x="437" y="370"/>
                    </a:cubicBezTo>
                    <a:cubicBezTo>
                      <a:pt x="446" y="320"/>
                      <a:pt x="449" y="231"/>
                      <a:pt x="439" y="16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111"/>
              <p:cNvSpPr>
                <a:spLocks noChangeArrowheads="1"/>
              </p:cNvSpPr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112"/>
              <p:cNvSpPr>
                <a:spLocks noChangeArrowheads="1"/>
              </p:cNvSpPr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113"/>
              <p:cNvSpPr>
                <a:spLocks noChangeArrowheads="1"/>
              </p:cNvSpPr>
              <p:nvPr/>
            </p:nvSpPr>
            <p:spPr bwMode="auto">
              <a:xfrm>
                <a:off x="4355413" y="6799420"/>
                <a:ext cx="3512538" cy="9503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114"/>
              <p:cNvSpPr>
                <a:spLocks noChangeArrowheads="1"/>
              </p:cNvSpPr>
              <p:nvPr/>
            </p:nvSpPr>
            <p:spPr bwMode="auto">
              <a:xfrm>
                <a:off x="5419774" y="6669299"/>
                <a:ext cx="1379430" cy="1301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15"/>
              <p:cNvSpPr>
                <a:spLocks/>
              </p:cNvSpPr>
              <p:nvPr/>
            </p:nvSpPr>
            <p:spPr bwMode="auto">
              <a:xfrm>
                <a:off x="5210703" y="5558153"/>
                <a:ext cx="209071" cy="1111146"/>
              </a:xfrm>
              <a:custGeom>
                <a:avLst/>
                <a:gdLst>
                  <a:gd name="T0" fmla="*/ 121 w 121"/>
                  <a:gd name="T1" fmla="*/ 643 h 643"/>
                  <a:gd name="T2" fmla="*/ 103 w 121"/>
                  <a:gd name="T3" fmla="*/ 368 h 643"/>
                  <a:gd name="T4" fmla="*/ 92 w 121"/>
                  <a:gd name="T5" fmla="*/ 198 h 643"/>
                  <a:gd name="T6" fmla="*/ 69 w 121"/>
                  <a:gd name="T7" fmla="*/ 0 h 643"/>
                  <a:gd name="T8" fmla="*/ 3 w 121"/>
                  <a:gd name="T9" fmla="*/ 262 h 643"/>
                  <a:gd name="T10" fmla="*/ 3 w 121"/>
                  <a:gd name="T11" fmla="*/ 262 h 643"/>
                  <a:gd name="T12" fmla="*/ 0 w 121"/>
                  <a:gd name="T13" fmla="*/ 284 h 643"/>
                  <a:gd name="T14" fmla="*/ 6 w 121"/>
                  <a:gd name="T15" fmla="*/ 313 h 643"/>
                  <a:gd name="T16" fmla="*/ 6 w 121"/>
                  <a:gd name="T17" fmla="*/ 314 h 643"/>
                  <a:gd name="T18" fmla="*/ 121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121" y="643"/>
                    </a:moveTo>
                    <a:cubicBezTo>
                      <a:pt x="103" y="368"/>
                      <a:pt x="103" y="368"/>
                      <a:pt x="103" y="36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1" y="269"/>
                      <a:pt x="0" y="276"/>
                      <a:pt x="0" y="284"/>
                    </a:cubicBezTo>
                    <a:cubicBezTo>
                      <a:pt x="0" y="294"/>
                      <a:pt x="2" y="304"/>
                      <a:pt x="6" y="313"/>
                    </a:cubicBezTo>
                    <a:cubicBezTo>
                      <a:pt x="6" y="314"/>
                      <a:pt x="6" y="314"/>
                      <a:pt x="6" y="314"/>
                    </a:cubicBezTo>
                    <a:lnTo>
                      <a:pt x="121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16"/>
              <p:cNvSpPr>
                <a:spLocks/>
              </p:cNvSpPr>
              <p:nvPr/>
            </p:nvSpPr>
            <p:spPr bwMode="auto">
              <a:xfrm>
                <a:off x="6799203" y="5558153"/>
                <a:ext cx="209802" cy="1111146"/>
              </a:xfrm>
              <a:custGeom>
                <a:avLst/>
                <a:gdLst>
                  <a:gd name="T0" fmla="*/ 0 w 121"/>
                  <a:gd name="T1" fmla="*/ 643 h 643"/>
                  <a:gd name="T2" fmla="*/ 18 w 121"/>
                  <a:gd name="T3" fmla="*/ 368 h 643"/>
                  <a:gd name="T4" fmla="*/ 30 w 121"/>
                  <a:gd name="T5" fmla="*/ 198 h 643"/>
                  <a:gd name="T6" fmla="*/ 53 w 121"/>
                  <a:gd name="T7" fmla="*/ 0 h 643"/>
                  <a:gd name="T8" fmla="*/ 118 w 121"/>
                  <a:gd name="T9" fmla="*/ 262 h 643"/>
                  <a:gd name="T10" fmla="*/ 118 w 121"/>
                  <a:gd name="T11" fmla="*/ 262 h 643"/>
                  <a:gd name="T12" fmla="*/ 121 w 121"/>
                  <a:gd name="T13" fmla="*/ 284 h 643"/>
                  <a:gd name="T14" fmla="*/ 115 w 121"/>
                  <a:gd name="T15" fmla="*/ 313 h 643"/>
                  <a:gd name="T16" fmla="*/ 115 w 121"/>
                  <a:gd name="T17" fmla="*/ 314 h 643"/>
                  <a:gd name="T18" fmla="*/ 0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0" y="643"/>
                    </a:moveTo>
                    <a:cubicBezTo>
                      <a:pt x="18" y="368"/>
                      <a:pt x="18" y="368"/>
                      <a:pt x="18" y="368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0" y="269"/>
                      <a:pt x="121" y="276"/>
                      <a:pt x="121" y="284"/>
                    </a:cubicBezTo>
                    <a:cubicBezTo>
                      <a:pt x="121" y="294"/>
                      <a:pt x="119" y="304"/>
                      <a:pt x="115" y="313"/>
                    </a:cubicBezTo>
                    <a:cubicBezTo>
                      <a:pt x="115" y="314"/>
                      <a:pt x="115" y="314"/>
                      <a:pt x="115" y="314"/>
                    </a:cubicBezTo>
                    <a:lnTo>
                      <a:pt x="0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18"/>
              <p:cNvSpPr>
                <a:spLocks noEditPoints="1"/>
              </p:cNvSpPr>
              <p:nvPr/>
            </p:nvSpPr>
            <p:spPr bwMode="auto">
              <a:xfrm>
                <a:off x="7055060" y="6444877"/>
                <a:ext cx="363315" cy="354543"/>
              </a:xfrm>
              <a:custGeom>
                <a:avLst/>
                <a:gdLst>
                  <a:gd name="T0" fmla="*/ 52 w 210"/>
                  <a:gd name="T1" fmla="*/ 0 h 205"/>
                  <a:gd name="T2" fmla="*/ 52 w 210"/>
                  <a:gd name="T3" fmla="*/ 16 h 205"/>
                  <a:gd name="T4" fmla="*/ 0 w 210"/>
                  <a:gd name="T5" fmla="*/ 97 h 205"/>
                  <a:gd name="T6" fmla="*/ 52 w 210"/>
                  <a:gd name="T7" fmla="*/ 178 h 205"/>
                  <a:gd name="T8" fmla="*/ 52 w 210"/>
                  <a:gd name="T9" fmla="*/ 205 h 205"/>
                  <a:gd name="T10" fmla="*/ 210 w 210"/>
                  <a:gd name="T11" fmla="*/ 205 h 205"/>
                  <a:gd name="T12" fmla="*/ 210 w 210"/>
                  <a:gd name="T13" fmla="*/ 0 h 205"/>
                  <a:gd name="T14" fmla="*/ 52 w 210"/>
                  <a:gd name="T15" fmla="*/ 0 h 205"/>
                  <a:gd name="T16" fmla="*/ 29 w 210"/>
                  <a:gd name="T17" fmla="*/ 147 h 205"/>
                  <a:gd name="T18" fmla="*/ 26 w 210"/>
                  <a:gd name="T19" fmla="*/ 97 h 205"/>
                  <a:gd name="T20" fmla="*/ 52 w 210"/>
                  <a:gd name="T21" fmla="*/ 42 h 205"/>
                  <a:gd name="T22" fmla="*/ 52 w 210"/>
                  <a:gd name="T23" fmla="*/ 152 h 205"/>
                  <a:gd name="T24" fmla="*/ 29 w 210"/>
                  <a:gd name="T25" fmla="*/ 14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205">
                    <a:moveTo>
                      <a:pt x="52" y="0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7" y="16"/>
                      <a:pt x="0" y="34"/>
                      <a:pt x="0" y="97"/>
                    </a:cubicBezTo>
                    <a:cubicBezTo>
                      <a:pt x="0" y="154"/>
                      <a:pt x="0" y="178"/>
                      <a:pt x="52" y="178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210" y="205"/>
                      <a:pt x="210" y="205"/>
                      <a:pt x="210" y="205"/>
                    </a:cubicBezTo>
                    <a:cubicBezTo>
                      <a:pt x="210" y="0"/>
                      <a:pt x="210" y="0"/>
                      <a:pt x="210" y="0"/>
                    </a:cubicBezTo>
                    <a:lnTo>
                      <a:pt x="52" y="0"/>
                    </a:lnTo>
                    <a:close/>
                    <a:moveTo>
                      <a:pt x="29" y="147"/>
                    </a:moveTo>
                    <a:cubicBezTo>
                      <a:pt x="26" y="140"/>
                      <a:pt x="26" y="122"/>
                      <a:pt x="26" y="97"/>
                    </a:cubicBezTo>
                    <a:cubicBezTo>
                      <a:pt x="26" y="42"/>
                      <a:pt x="28" y="42"/>
                      <a:pt x="52" y="42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32" y="152"/>
                      <a:pt x="30" y="149"/>
                      <a:pt x="29" y="14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19"/>
              <p:cNvSpPr>
                <a:spLocks/>
              </p:cNvSpPr>
              <p:nvPr/>
            </p:nvSpPr>
            <p:spPr bwMode="auto">
              <a:xfrm>
                <a:off x="6671276" y="6709505"/>
                <a:ext cx="60675" cy="51902"/>
              </a:xfrm>
              <a:custGeom>
                <a:avLst/>
                <a:gdLst>
                  <a:gd name="T0" fmla="*/ 19 w 83"/>
                  <a:gd name="T1" fmla="*/ 71 h 71"/>
                  <a:gd name="T2" fmla="*/ 0 w 83"/>
                  <a:gd name="T3" fmla="*/ 35 h 71"/>
                  <a:gd name="T4" fmla="*/ 19 w 83"/>
                  <a:gd name="T5" fmla="*/ 0 h 71"/>
                  <a:gd name="T6" fmla="*/ 62 w 83"/>
                  <a:gd name="T7" fmla="*/ 0 h 71"/>
                  <a:gd name="T8" fmla="*/ 83 w 83"/>
                  <a:gd name="T9" fmla="*/ 35 h 71"/>
                  <a:gd name="T10" fmla="*/ 62 w 83"/>
                  <a:gd name="T11" fmla="*/ 71 h 71"/>
                  <a:gd name="T12" fmla="*/ 19 w 8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2" y="0"/>
                    </a:lnTo>
                    <a:lnTo>
                      <a:pt x="83" y="35"/>
                    </a:lnTo>
                    <a:lnTo>
                      <a:pt x="62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20"/>
              <p:cNvSpPr>
                <a:spLocks/>
              </p:cNvSpPr>
              <p:nvPr/>
            </p:nvSpPr>
            <p:spPr bwMode="auto">
              <a:xfrm>
                <a:off x="6592326" y="6709505"/>
                <a:ext cx="58481" cy="51902"/>
              </a:xfrm>
              <a:custGeom>
                <a:avLst/>
                <a:gdLst>
                  <a:gd name="T0" fmla="*/ 19 w 80"/>
                  <a:gd name="T1" fmla="*/ 71 h 71"/>
                  <a:gd name="T2" fmla="*/ 0 w 80"/>
                  <a:gd name="T3" fmla="*/ 35 h 71"/>
                  <a:gd name="T4" fmla="*/ 19 w 80"/>
                  <a:gd name="T5" fmla="*/ 0 h 71"/>
                  <a:gd name="T6" fmla="*/ 61 w 80"/>
                  <a:gd name="T7" fmla="*/ 0 h 71"/>
                  <a:gd name="T8" fmla="*/ 80 w 80"/>
                  <a:gd name="T9" fmla="*/ 35 h 71"/>
                  <a:gd name="T10" fmla="*/ 61 w 80"/>
                  <a:gd name="T11" fmla="*/ 71 h 71"/>
                  <a:gd name="T12" fmla="*/ 19 w 80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1" y="0"/>
                    </a:lnTo>
                    <a:lnTo>
                      <a:pt x="80" y="35"/>
                    </a:lnTo>
                    <a:lnTo>
                      <a:pt x="61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21"/>
              <p:cNvSpPr>
                <a:spLocks/>
              </p:cNvSpPr>
              <p:nvPr/>
            </p:nvSpPr>
            <p:spPr bwMode="auto">
              <a:xfrm>
                <a:off x="6516300" y="6709505"/>
                <a:ext cx="59944" cy="51902"/>
              </a:xfrm>
              <a:custGeom>
                <a:avLst/>
                <a:gdLst>
                  <a:gd name="T0" fmla="*/ 21 w 82"/>
                  <a:gd name="T1" fmla="*/ 71 h 71"/>
                  <a:gd name="T2" fmla="*/ 0 w 82"/>
                  <a:gd name="T3" fmla="*/ 35 h 71"/>
                  <a:gd name="T4" fmla="*/ 21 w 82"/>
                  <a:gd name="T5" fmla="*/ 0 h 71"/>
                  <a:gd name="T6" fmla="*/ 64 w 82"/>
                  <a:gd name="T7" fmla="*/ 0 h 71"/>
                  <a:gd name="T8" fmla="*/ 82 w 82"/>
                  <a:gd name="T9" fmla="*/ 35 h 71"/>
                  <a:gd name="T10" fmla="*/ 64 w 82"/>
                  <a:gd name="T11" fmla="*/ 71 h 71"/>
                  <a:gd name="T12" fmla="*/ 21 w 82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21" y="71"/>
                    </a:moveTo>
                    <a:lnTo>
                      <a:pt x="0" y="35"/>
                    </a:lnTo>
                    <a:lnTo>
                      <a:pt x="21" y="0"/>
                    </a:lnTo>
                    <a:lnTo>
                      <a:pt x="64" y="0"/>
                    </a:lnTo>
                    <a:lnTo>
                      <a:pt x="82" y="35"/>
                    </a:lnTo>
                    <a:lnTo>
                      <a:pt x="64" y="71"/>
                    </a:lnTo>
                    <a:lnTo>
                      <a:pt x="21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22"/>
              <p:cNvSpPr>
                <a:spLocks/>
              </p:cNvSpPr>
              <p:nvPr/>
            </p:nvSpPr>
            <p:spPr bwMode="auto">
              <a:xfrm>
                <a:off x="5739960" y="4828598"/>
                <a:ext cx="285097" cy="207609"/>
              </a:xfrm>
              <a:custGeom>
                <a:avLst/>
                <a:gdLst>
                  <a:gd name="T0" fmla="*/ 145 w 165"/>
                  <a:gd name="T1" fmla="*/ 81 h 120"/>
                  <a:gd name="T2" fmla="*/ 128 w 165"/>
                  <a:gd name="T3" fmla="*/ 92 h 120"/>
                  <a:gd name="T4" fmla="*/ 8 w 165"/>
                  <a:gd name="T5" fmla="*/ 0 h 120"/>
                  <a:gd name="T6" fmla="*/ 1 w 165"/>
                  <a:gd name="T7" fmla="*/ 8 h 120"/>
                  <a:gd name="T8" fmla="*/ 127 w 165"/>
                  <a:gd name="T9" fmla="*/ 108 h 120"/>
                  <a:gd name="T10" fmla="*/ 145 w 165"/>
                  <a:gd name="T11" fmla="*/ 120 h 120"/>
                  <a:gd name="T12" fmla="*/ 165 w 165"/>
                  <a:gd name="T13" fmla="*/ 100 h 120"/>
                  <a:gd name="T14" fmla="*/ 145 w 165"/>
                  <a:gd name="T1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0">
                    <a:moveTo>
                      <a:pt x="145" y="81"/>
                    </a:moveTo>
                    <a:cubicBezTo>
                      <a:pt x="138" y="81"/>
                      <a:pt x="131" y="85"/>
                      <a:pt x="128" y="92"/>
                    </a:cubicBezTo>
                    <a:cubicBezTo>
                      <a:pt x="18" y="72"/>
                      <a:pt x="8" y="3"/>
                      <a:pt x="8" y="0"/>
                    </a:cubicBezTo>
                    <a:cubicBezTo>
                      <a:pt x="5" y="0"/>
                      <a:pt x="1" y="4"/>
                      <a:pt x="1" y="8"/>
                    </a:cubicBezTo>
                    <a:cubicBezTo>
                      <a:pt x="1" y="10"/>
                      <a:pt x="0" y="86"/>
                      <a:pt x="127" y="108"/>
                    </a:cubicBezTo>
                    <a:cubicBezTo>
                      <a:pt x="130" y="115"/>
                      <a:pt x="137" y="120"/>
                      <a:pt x="145" y="120"/>
                    </a:cubicBezTo>
                    <a:cubicBezTo>
                      <a:pt x="156" y="120"/>
                      <a:pt x="165" y="111"/>
                      <a:pt x="165" y="100"/>
                    </a:cubicBezTo>
                    <a:cubicBezTo>
                      <a:pt x="165" y="90"/>
                      <a:pt x="156" y="81"/>
                      <a:pt x="145" y="8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5948950" y="6020725"/>
              <a:ext cx="356898" cy="356898"/>
              <a:chOff x="1236067" y="1882663"/>
              <a:chExt cx="2589173" cy="2589173"/>
            </a:xfrm>
            <a:solidFill>
              <a:schemeClr val="accent6">
                <a:lumMod val="75000"/>
              </a:schemeClr>
            </a:solidFill>
          </p:grpSpPr>
          <p:grpSp>
            <p:nvGrpSpPr>
              <p:cNvPr id="291" name="Group 290"/>
              <p:cNvGrpSpPr/>
              <p:nvPr/>
            </p:nvGrpSpPr>
            <p:grpSpPr>
              <a:xfrm>
                <a:off x="1236067" y="1882663"/>
                <a:ext cx="2589173" cy="2589173"/>
                <a:chOff x="3229362" y="2692932"/>
                <a:chExt cx="1520826" cy="1520826"/>
              </a:xfrm>
              <a:grpFill/>
            </p:grpSpPr>
            <p:sp>
              <p:nvSpPr>
                <p:cNvPr id="293" name="Freeform 292"/>
                <p:cNvSpPr/>
                <p:nvPr/>
              </p:nvSpPr>
              <p:spPr>
                <a:xfrm>
                  <a:off x="3229362" y="2692932"/>
                  <a:ext cx="1520826" cy="1520826"/>
                </a:xfrm>
                <a:custGeom>
                  <a:avLst/>
                  <a:gdLst>
                    <a:gd name="connsiteX0" fmla="*/ 760413 w 1520826"/>
                    <a:gd name="connsiteY0" fmla="*/ 0 h 1520826"/>
                    <a:gd name="connsiteX1" fmla="*/ 1185567 w 1520826"/>
                    <a:gd name="connsiteY1" fmla="*/ 129866 h 1520826"/>
                    <a:gd name="connsiteX2" fmla="*/ 1210253 w 1520826"/>
                    <a:gd name="connsiteY2" fmla="*/ 150234 h 1520826"/>
                    <a:gd name="connsiteX3" fmla="*/ 1119002 w 1520826"/>
                    <a:gd name="connsiteY3" fmla="*/ 100704 h 1520826"/>
                    <a:gd name="connsiteX4" fmla="*/ 898754 w 1520826"/>
                    <a:gd name="connsiteY4" fmla="*/ 56238 h 1520826"/>
                    <a:gd name="connsiteX5" fmla="*/ 332920 w 1520826"/>
                    <a:gd name="connsiteY5" fmla="*/ 622072 h 1520826"/>
                    <a:gd name="connsiteX6" fmla="*/ 898754 w 1520826"/>
                    <a:gd name="connsiteY6" fmla="*/ 1187906 h 1520826"/>
                    <a:gd name="connsiteX7" fmla="*/ 1464588 w 1520826"/>
                    <a:gd name="connsiteY7" fmla="*/ 622072 h 1520826"/>
                    <a:gd name="connsiteX8" fmla="*/ 1420122 w 1520826"/>
                    <a:gd name="connsiteY8" fmla="*/ 401824 h 1520826"/>
                    <a:gd name="connsiteX9" fmla="*/ 1370592 w 1520826"/>
                    <a:gd name="connsiteY9" fmla="*/ 310574 h 1520826"/>
                    <a:gd name="connsiteX10" fmla="*/ 1390960 w 1520826"/>
                    <a:gd name="connsiteY10" fmla="*/ 335259 h 1520826"/>
                    <a:gd name="connsiteX11" fmla="*/ 1520826 w 1520826"/>
                    <a:gd name="connsiteY11" fmla="*/ 760413 h 1520826"/>
                    <a:gd name="connsiteX12" fmla="*/ 760413 w 1520826"/>
                    <a:gd name="connsiteY12" fmla="*/ 1520826 h 1520826"/>
                    <a:gd name="connsiteX13" fmla="*/ 0 w 1520826"/>
                    <a:gd name="connsiteY13" fmla="*/ 760413 h 1520826"/>
                    <a:gd name="connsiteX14" fmla="*/ 760413 w 1520826"/>
                    <a:gd name="connsiteY14" fmla="*/ 0 h 152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20826" h="1520826">
                      <a:moveTo>
                        <a:pt x="760413" y="0"/>
                      </a:moveTo>
                      <a:cubicBezTo>
                        <a:pt x="917900" y="0"/>
                        <a:pt x="1064205" y="47876"/>
                        <a:pt x="1185567" y="129866"/>
                      </a:cubicBezTo>
                      <a:lnTo>
                        <a:pt x="1210253" y="150234"/>
                      </a:lnTo>
                      <a:lnTo>
                        <a:pt x="1119002" y="100704"/>
                      </a:lnTo>
                      <a:cubicBezTo>
                        <a:pt x="1051307" y="72071"/>
                        <a:pt x="976879" y="56238"/>
                        <a:pt x="898754" y="56238"/>
                      </a:cubicBezTo>
                      <a:cubicBezTo>
                        <a:pt x="586253" y="56238"/>
                        <a:pt x="332920" y="309571"/>
                        <a:pt x="332920" y="622072"/>
                      </a:cubicBezTo>
                      <a:cubicBezTo>
                        <a:pt x="332920" y="934573"/>
                        <a:pt x="586253" y="1187906"/>
                        <a:pt x="898754" y="1187906"/>
                      </a:cubicBezTo>
                      <a:cubicBezTo>
                        <a:pt x="1211255" y="1187906"/>
                        <a:pt x="1464588" y="934573"/>
                        <a:pt x="1464588" y="622072"/>
                      </a:cubicBezTo>
                      <a:cubicBezTo>
                        <a:pt x="1464588" y="543947"/>
                        <a:pt x="1448755" y="469520"/>
                        <a:pt x="1420122" y="401824"/>
                      </a:cubicBezTo>
                      <a:lnTo>
                        <a:pt x="1370592" y="310574"/>
                      </a:lnTo>
                      <a:lnTo>
                        <a:pt x="1390960" y="335259"/>
                      </a:lnTo>
                      <a:cubicBezTo>
                        <a:pt x="1472951" y="456621"/>
                        <a:pt x="1520826" y="602926"/>
                        <a:pt x="1520826" y="760413"/>
                      </a:cubicBezTo>
                      <a:cubicBezTo>
                        <a:pt x="1520826" y="1180378"/>
                        <a:pt x="1180378" y="1520826"/>
                        <a:pt x="760413" y="1520826"/>
                      </a:cubicBezTo>
                      <a:cubicBezTo>
                        <a:pt x="340448" y="1520826"/>
                        <a:pt x="0" y="1180378"/>
                        <a:pt x="0" y="760413"/>
                      </a:cubicBezTo>
                      <a:cubicBezTo>
                        <a:pt x="0" y="340448"/>
                        <a:pt x="340448" y="0"/>
                        <a:pt x="7604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>
                <a:xfrm>
                  <a:off x="3807424" y="2858388"/>
                  <a:ext cx="798662" cy="798662"/>
                </a:xfrm>
                <a:custGeom>
                  <a:avLst/>
                  <a:gdLst>
                    <a:gd name="connsiteX0" fmla="*/ 399331 w 798662"/>
                    <a:gd name="connsiteY0" fmla="*/ 0 h 798662"/>
                    <a:gd name="connsiteX1" fmla="*/ 798662 w 798662"/>
                    <a:gd name="connsiteY1" fmla="*/ 399331 h 798662"/>
                    <a:gd name="connsiteX2" fmla="*/ 399331 w 798662"/>
                    <a:gd name="connsiteY2" fmla="*/ 798662 h 798662"/>
                    <a:gd name="connsiteX3" fmla="*/ 176061 w 798662"/>
                    <a:gd name="connsiteY3" fmla="*/ 730462 h 798662"/>
                    <a:gd name="connsiteX4" fmla="*/ 162458 w 798662"/>
                    <a:gd name="connsiteY4" fmla="*/ 719239 h 798662"/>
                    <a:gd name="connsiteX5" fmla="*/ 205556 w 798662"/>
                    <a:gd name="connsiteY5" fmla="*/ 742631 h 798662"/>
                    <a:gd name="connsiteX6" fmla="*/ 320693 w 798662"/>
                    <a:gd name="connsiteY6" fmla="*/ 765876 h 798662"/>
                    <a:gd name="connsiteX7" fmla="*/ 616489 w 798662"/>
                    <a:gd name="connsiteY7" fmla="*/ 470080 h 798662"/>
                    <a:gd name="connsiteX8" fmla="*/ 320693 w 798662"/>
                    <a:gd name="connsiteY8" fmla="*/ 174284 h 798662"/>
                    <a:gd name="connsiteX9" fmla="*/ 24897 w 798662"/>
                    <a:gd name="connsiteY9" fmla="*/ 470080 h 798662"/>
                    <a:gd name="connsiteX10" fmla="*/ 48142 w 798662"/>
                    <a:gd name="connsiteY10" fmla="*/ 585217 h 798662"/>
                    <a:gd name="connsiteX11" fmla="*/ 68881 w 798662"/>
                    <a:gd name="connsiteY11" fmla="*/ 623426 h 798662"/>
                    <a:gd name="connsiteX12" fmla="*/ 68200 w 798662"/>
                    <a:gd name="connsiteY12" fmla="*/ 622601 h 798662"/>
                    <a:gd name="connsiteX13" fmla="*/ 0 w 798662"/>
                    <a:gd name="connsiteY13" fmla="*/ 399331 h 798662"/>
                    <a:gd name="connsiteX14" fmla="*/ 399331 w 798662"/>
                    <a:gd name="connsiteY14" fmla="*/ 0 h 79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98662" h="798662">
                      <a:moveTo>
                        <a:pt x="399331" y="0"/>
                      </a:moveTo>
                      <a:cubicBezTo>
                        <a:pt x="619875" y="0"/>
                        <a:pt x="798662" y="178787"/>
                        <a:pt x="798662" y="399331"/>
                      </a:cubicBezTo>
                      <a:cubicBezTo>
                        <a:pt x="798662" y="619875"/>
                        <a:pt x="619875" y="798662"/>
                        <a:pt x="399331" y="798662"/>
                      </a:cubicBezTo>
                      <a:cubicBezTo>
                        <a:pt x="316627" y="798662"/>
                        <a:pt x="239795" y="773520"/>
                        <a:pt x="176061" y="730462"/>
                      </a:cubicBezTo>
                      <a:lnTo>
                        <a:pt x="162458" y="719239"/>
                      </a:lnTo>
                      <a:lnTo>
                        <a:pt x="205556" y="742631"/>
                      </a:lnTo>
                      <a:cubicBezTo>
                        <a:pt x="240944" y="757599"/>
                        <a:pt x="279852" y="765876"/>
                        <a:pt x="320693" y="765876"/>
                      </a:cubicBezTo>
                      <a:cubicBezTo>
                        <a:pt x="484057" y="765876"/>
                        <a:pt x="616489" y="633444"/>
                        <a:pt x="616489" y="470080"/>
                      </a:cubicBezTo>
                      <a:cubicBezTo>
                        <a:pt x="616489" y="306716"/>
                        <a:pt x="484057" y="174284"/>
                        <a:pt x="320693" y="174284"/>
                      </a:cubicBezTo>
                      <a:cubicBezTo>
                        <a:pt x="157329" y="174284"/>
                        <a:pt x="24897" y="306716"/>
                        <a:pt x="24897" y="470080"/>
                      </a:cubicBezTo>
                      <a:cubicBezTo>
                        <a:pt x="24897" y="510921"/>
                        <a:pt x="33174" y="549829"/>
                        <a:pt x="48142" y="585217"/>
                      </a:cubicBezTo>
                      <a:lnTo>
                        <a:pt x="68881" y="623426"/>
                      </a:lnTo>
                      <a:lnTo>
                        <a:pt x="68200" y="622601"/>
                      </a:lnTo>
                      <a:cubicBezTo>
                        <a:pt x="25142" y="558867"/>
                        <a:pt x="0" y="482035"/>
                        <a:pt x="0" y="399331"/>
                      </a:cubicBezTo>
                      <a:cubicBezTo>
                        <a:pt x="0" y="178787"/>
                        <a:pt x="178787" y="0"/>
                        <a:pt x="3993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2" name="Freeform 75"/>
              <p:cNvSpPr>
                <a:spLocks noEditPoints="1"/>
              </p:cNvSpPr>
              <p:nvPr/>
            </p:nvSpPr>
            <p:spPr bwMode="auto">
              <a:xfrm>
                <a:off x="2483028" y="2662706"/>
                <a:ext cx="564972" cy="569883"/>
              </a:xfrm>
              <a:custGeom>
                <a:avLst/>
                <a:gdLst>
                  <a:gd name="T0" fmla="*/ 119 w 239"/>
                  <a:gd name="T1" fmla="*/ 0 h 239"/>
                  <a:gd name="T2" fmla="*/ 239 w 239"/>
                  <a:gd name="T3" fmla="*/ 119 h 239"/>
                  <a:gd name="T4" fmla="*/ 120 w 239"/>
                  <a:gd name="T5" fmla="*/ 239 h 239"/>
                  <a:gd name="T6" fmla="*/ 0 w 239"/>
                  <a:gd name="T7" fmla="*/ 120 h 239"/>
                  <a:gd name="T8" fmla="*/ 119 w 239"/>
                  <a:gd name="T9" fmla="*/ 0 h 239"/>
                  <a:gd name="T10" fmla="*/ 137 w 239"/>
                  <a:gd name="T11" fmla="*/ 48 h 239"/>
                  <a:gd name="T12" fmla="*/ 137 w 239"/>
                  <a:gd name="T13" fmla="*/ 36 h 239"/>
                  <a:gd name="T14" fmla="*/ 111 w 239"/>
                  <a:gd name="T15" fmla="*/ 36 h 239"/>
                  <a:gd name="T16" fmla="*/ 111 w 239"/>
                  <a:gd name="T17" fmla="*/ 48 h 239"/>
                  <a:gd name="T18" fmla="*/ 84 w 239"/>
                  <a:gd name="T19" fmla="*/ 63 h 239"/>
                  <a:gd name="T20" fmla="*/ 75 w 239"/>
                  <a:gd name="T21" fmla="*/ 86 h 239"/>
                  <a:gd name="T22" fmla="*/ 81 w 239"/>
                  <a:gd name="T23" fmla="*/ 110 h 239"/>
                  <a:gd name="T24" fmla="*/ 100 w 239"/>
                  <a:gd name="T25" fmla="*/ 124 h 239"/>
                  <a:gd name="T26" fmla="*/ 106 w 239"/>
                  <a:gd name="T27" fmla="*/ 127 h 239"/>
                  <a:gd name="T28" fmla="*/ 111 w 239"/>
                  <a:gd name="T29" fmla="*/ 129 h 239"/>
                  <a:gd name="T30" fmla="*/ 111 w 239"/>
                  <a:gd name="T31" fmla="*/ 167 h 239"/>
                  <a:gd name="T32" fmla="*/ 101 w 239"/>
                  <a:gd name="T33" fmla="*/ 159 h 239"/>
                  <a:gd name="T34" fmla="*/ 98 w 239"/>
                  <a:gd name="T35" fmla="*/ 145 h 239"/>
                  <a:gd name="T36" fmla="*/ 72 w 239"/>
                  <a:gd name="T37" fmla="*/ 145 h 239"/>
                  <a:gd name="T38" fmla="*/ 81 w 239"/>
                  <a:gd name="T39" fmla="*/ 174 h 239"/>
                  <a:gd name="T40" fmla="*/ 111 w 239"/>
                  <a:gd name="T41" fmla="*/ 193 h 239"/>
                  <a:gd name="T42" fmla="*/ 111 w 239"/>
                  <a:gd name="T43" fmla="*/ 206 h 239"/>
                  <a:gd name="T44" fmla="*/ 137 w 239"/>
                  <a:gd name="T45" fmla="*/ 206 h 239"/>
                  <a:gd name="T46" fmla="*/ 137 w 239"/>
                  <a:gd name="T47" fmla="*/ 193 h 239"/>
                  <a:gd name="T48" fmla="*/ 165 w 239"/>
                  <a:gd name="T49" fmla="*/ 180 h 239"/>
                  <a:gd name="T50" fmla="*/ 176 w 239"/>
                  <a:gd name="T51" fmla="*/ 155 h 239"/>
                  <a:gd name="T52" fmla="*/ 171 w 239"/>
                  <a:gd name="T53" fmla="*/ 132 h 239"/>
                  <a:gd name="T54" fmla="*/ 152 w 239"/>
                  <a:gd name="T55" fmla="*/ 117 h 239"/>
                  <a:gd name="T56" fmla="*/ 144 w 239"/>
                  <a:gd name="T57" fmla="*/ 113 h 239"/>
                  <a:gd name="T58" fmla="*/ 137 w 239"/>
                  <a:gd name="T59" fmla="*/ 111 h 239"/>
                  <a:gd name="T60" fmla="*/ 137 w 239"/>
                  <a:gd name="T61" fmla="*/ 72 h 239"/>
                  <a:gd name="T62" fmla="*/ 145 w 239"/>
                  <a:gd name="T63" fmla="*/ 81 h 239"/>
                  <a:gd name="T64" fmla="*/ 147 w 239"/>
                  <a:gd name="T65" fmla="*/ 92 h 239"/>
                  <a:gd name="T66" fmla="*/ 171 w 239"/>
                  <a:gd name="T67" fmla="*/ 92 h 239"/>
                  <a:gd name="T68" fmla="*/ 164 w 239"/>
                  <a:gd name="T69" fmla="*/ 68 h 239"/>
                  <a:gd name="T70" fmla="*/ 137 w 239"/>
                  <a:gd name="T71" fmla="*/ 48 h 239"/>
                  <a:gd name="T72" fmla="*/ 137 w 239"/>
                  <a:gd name="T73" fmla="*/ 168 h 239"/>
                  <a:gd name="T74" fmla="*/ 146 w 239"/>
                  <a:gd name="T75" fmla="*/ 163 h 239"/>
                  <a:gd name="T76" fmla="*/ 150 w 239"/>
                  <a:gd name="T77" fmla="*/ 155 h 239"/>
                  <a:gd name="T78" fmla="*/ 148 w 239"/>
                  <a:gd name="T79" fmla="*/ 144 h 239"/>
                  <a:gd name="T80" fmla="*/ 139 w 239"/>
                  <a:gd name="T81" fmla="*/ 137 h 239"/>
                  <a:gd name="T82" fmla="*/ 138 w 239"/>
                  <a:gd name="T83" fmla="*/ 137 h 239"/>
                  <a:gd name="T84" fmla="*/ 137 w 239"/>
                  <a:gd name="T85" fmla="*/ 136 h 239"/>
                  <a:gd name="T86" fmla="*/ 137 w 239"/>
                  <a:gd name="T87" fmla="*/ 168 h 239"/>
                  <a:gd name="T88" fmla="*/ 102 w 239"/>
                  <a:gd name="T89" fmla="*/ 78 h 239"/>
                  <a:gd name="T90" fmla="*/ 99 w 239"/>
                  <a:gd name="T91" fmla="*/ 88 h 239"/>
                  <a:gd name="T92" fmla="*/ 103 w 239"/>
                  <a:gd name="T93" fmla="*/ 97 h 239"/>
                  <a:gd name="T94" fmla="*/ 111 w 239"/>
                  <a:gd name="T95" fmla="*/ 104 h 239"/>
                  <a:gd name="T96" fmla="*/ 111 w 239"/>
                  <a:gd name="T97" fmla="*/ 71 h 239"/>
                  <a:gd name="T98" fmla="*/ 102 w 239"/>
                  <a:gd name="T99" fmla="*/ 7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9" h="239">
                    <a:moveTo>
                      <a:pt x="119" y="0"/>
                    </a:moveTo>
                    <a:cubicBezTo>
                      <a:pt x="185" y="0"/>
                      <a:pt x="239" y="53"/>
                      <a:pt x="239" y="119"/>
                    </a:cubicBezTo>
                    <a:cubicBezTo>
                      <a:pt x="239" y="185"/>
                      <a:pt x="186" y="239"/>
                      <a:pt x="120" y="239"/>
                    </a:cubicBezTo>
                    <a:cubicBezTo>
                      <a:pt x="54" y="239"/>
                      <a:pt x="0" y="186"/>
                      <a:pt x="0" y="120"/>
                    </a:cubicBezTo>
                    <a:cubicBezTo>
                      <a:pt x="0" y="54"/>
                      <a:pt x="53" y="0"/>
                      <a:pt x="119" y="0"/>
                    </a:cubicBezTo>
                    <a:close/>
                    <a:moveTo>
                      <a:pt x="137" y="48"/>
                    </a:moveTo>
                    <a:cubicBezTo>
                      <a:pt x="137" y="36"/>
                      <a:pt x="137" y="36"/>
                      <a:pt x="137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99" y="51"/>
                      <a:pt x="90" y="56"/>
                      <a:pt x="84" y="63"/>
                    </a:cubicBezTo>
                    <a:cubicBezTo>
                      <a:pt x="78" y="71"/>
                      <a:pt x="75" y="78"/>
                      <a:pt x="75" y="86"/>
                    </a:cubicBezTo>
                    <a:cubicBezTo>
                      <a:pt x="74" y="95"/>
                      <a:pt x="76" y="103"/>
                      <a:pt x="81" y="110"/>
                    </a:cubicBezTo>
                    <a:cubicBezTo>
                      <a:pt x="85" y="116"/>
                      <a:pt x="92" y="121"/>
                      <a:pt x="100" y="124"/>
                    </a:cubicBezTo>
                    <a:cubicBezTo>
                      <a:pt x="102" y="125"/>
                      <a:pt x="104" y="126"/>
                      <a:pt x="106" y="127"/>
                    </a:cubicBezTo>
                    <a:cubicBezTo>
                      <a:pt x="108" y="127"/>
                      <a:pt x="109" y="128"/>
                      <a:pt x="111" y="129"/>
                    </a:cubicBezTo>
                    <a:cubicBezTo>
                      <a:pt x="111" y="167"/>
                      <a:pt x="111" y="167"/>
                      <a:pt x="111" y="167"/>
                    </a:cubicBezTo>
                    <a:cubicBezTo>
                      <a:pt x="107" y="166"/>
                      <a:pt x="104" y="163"/>
                      <a:pt x="101" y="159"/>
                    </a:cubicBezTo>
                    <a:cubicBezTo>
                      <a:pt x="99" y="156"/>
                      <a:pt x="98" y="151"/>
                      <a:pt x="98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54"/>
                      <a:pt x="75" y="164"/>
                      <a:pt x="81" y="174"/>
                    </a:cubicBezTo>
                    <a:cubicBezTo>
                      <a:pt x="87" y="184"/>
                      <a:pt x="97" y="190"/>
                      <a:pt x="111" y="193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37" y="206"/>
                      <a:pt x="137" y="206"/>
                      <a:pt x="137" y="206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49" y="191"/>
                      <a:pt x="158" y="187"/>
                      <a:pt x="165" y="180"/>
                    </a:cubicBezTo>
                    <a:cubicBezTo>
                      <a:pt x="171" y="173"/>
                      <a:pt x="175" y="165"/>
                      <a:pt x="176" y="155"/>
                    </a:cubicBezTo>
                    <a:cubicBezTo>
                      <a:pt x="177" y="146"/>
                      <a:pt x="175" y="139"/>
                      <a:pt x="171" y="132"/>
                    </a:cubicBezTo>
                    <a:cubicBezTo>
                      <a:pt x="166" y="125"/>
                      <a:pt x="160" y="120"/>
                      <a:pt x="152" y="117"/>
                    </a:cubicBezTo>
                    <a:cubicBezTo>
                      <a:pt x="149" y="115"/>
                      <a:pt x="147" y="114"/>
                      <a:pt x="144" y="113"/>
                    </a:cubicBezTo>
                    <a:cubicBezTo>
                      <a:pt x="142" y="112"/>
                      <a:pt x="139" y="112"/>
                      <a:pt x="137" y="111"/>
                    </a:cubicBezTo>
                    <a:cubicBezTo>
                      <a:pt x="137" y="72"/>
                      <a:pt x="137" y="72"/>
                      <a:pt x="137" y="72"/>
                    </a:cubicBezTo>
                    <a:cubicBezTo>
                      <a:pt x="140" y="74"/>
                      <a:pt x="143" y="77"/>
                      <a:pt x="145" y="81"/>
                    </a:cubicBezTo>
                    <a:cubicBezTo>
                      <a:pt x="146" y="84"/>
                      <a:pt x="147" y="88"/>
                      <a:pt x="147" y="92"/>
                    </a:cubicBezTo>
                    <a:cubicBezTo>
                      <a:pt x="171" y="92"/>
                      <a:pt x="171" y="92"/>
                      <a:pt x="171" y="92"/>
                    </a:cubicBezTo>
                    <a:cubicBezTo>
                      <a:pt x="171" y="86"/>
                      <a:pt x="169" y="78"/>
                      <a:pt x="164" y="68"/>
                    </a:cubicBezTo>
                    <a:cubicBezTo>
                      <a:pt x="159" y="58"/>
                      <a:pt x="150" y="51"/>
                      <a:pt x="137" y="48"/>
                    </a:cubicBezTo>
                    <a:close/>
                    <a:moveTo>
                      <a:pt x="137" y="168"/>
                    </a:moveTo>
                    <a:cubicBezTo>
                      <a:pt x="141" y="167"/>
                      <a:pt x="144" y="165"/>
                      <a:pt x="146" y="163"/>
                    </a:cubicBezTo>
                    <a:cubicBezTo>
                      <a:pt x="148" y="161"/>
                      <a:pt x="149" y="158"/>
                      <a:pt x="150" y="155"/>
                    </a:cubicBezTo>
                    <a:cubicBezTo>
                      <a:pt x="150" y="151"/>
                      <a:pt x="150" y="147"/>
                      <a:pt x="148" y="144"/>
                    </a:cubicBezTo>
                    <a:cubicBezTo>
                      <a:pt x="146" y="141"/>
                      <a:pt x="143" y="139"/>
                      <a:pt x="139" y="137"/>
                    </a:cubicBezTo>
                    <a:cubicBezTo>
                      <a:pt x="139" y="137"/>
                      <a:pt x="138" y="137"/>
                      <a:pt x="138" y="137"/>
                    </a:cubicBezTo>
                    <a:cubicBezTo>
                      <a:pt x="138" y="136"/>
                      <a:pt x="137" y="136"/>
                      <a:pt x="137" y="136"/>
                    </a:cubicBezTo>
                    <a:lnTo>
                      <a:pt x="137" y="168"/>
                    </a:lnTo>
                    <a:close/>
                    <a:moveTo>
                      <a:pt x="102" y="78"/>
                    </a:moveTo>
                    <a:cubicBezTo>
                      <a:pt x="100" y="81"/>
                      <a:pt x="99" y="84"/>
                      <a:pt x="99" y="88"/>
                    </a:cubicBezTo>
                    <a:cubicBezTo>
                      <a:pt x="99" y="92"/>
                      <a:pt x="100" y="95"/>
                      <a:pt x="103" y="97"/>
                    </a:cubicBezTo>
                    <a:cubicBezTo>
                      <a:pt x="105" y="100"/>
                      <a:pt x="108" y="102"/>
                      <a:pt x="111" y="104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7" y="73"/>
                      <a:pt x="104" y="76"/>
                      <a:pt x="102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7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9" dur="10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0" dur="10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1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1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0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0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1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2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5" dur="10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6" dur="10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1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1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 animBg="1"/>
          <p:bldP spid="69" grpId="0" animBg="1"/>
          <p:bldP spid="70" grpId="0" animBg="1"/>
          <p:bldP spid="255" grpId="0" animBg="1"/>
          <p:bldP spid="262" grpId="0" animBg="1"/>
          <p:bldP spid="265" grpId="0" animBg="1"/>
          <p:bldP spid="268" grpId="0" animBg="1"/>
          <p:bldP spid="275" grpId="0" animBg="1"/>
          <p:bldP spid="278" grpId="0" animBg="1"/>
          <p:bldP spid="281" grpId="0" animBg="1"/>
          <p:bldP spid="28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 animBg="1"/>
          <p:bldP spid="69" grpId="0" animBg="1"/>
          <p:bldP spid="70" grpId="0" animBg="1"/>
          <p:bldP spid="255" grpId="0" animBg="1"/>
          <p:bldP spid="262" grpId="0" animBg="1"/>
          <p:bldP spid="265" grpId="0" animBg="1"/>
          <p:bldP spid="268" grpId="0" animBg="1"/>
          <p:bldP spid="275" grpId="0" animBg="1"/>
          <p:bldP spid="278" grpId="0" animBg="1"/>
          <p:bldP spid="281" grpId="0" animBg="1"/>
          <p:bldP spid="28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3442" y="425694"/>
            <a:ext cx="8476643" cy="969726"/>
            <a:chOff x="3923135" y="-77017"/>
            <a:chExt cx="16953286" cy="1939451"/>
          </a:xfrm>
        </p:grpSpPr>
        <p:sp>
          <p:nvSpPr>
            <p:cNvPr id="3" name="TextBox 2"/>
            <p:cNvSpPr txBox="1"/>
            <p:nvPr/>
          </p:nvSpPr>
          <p:spPr>
            <a:xfrm>
              <a:off x="3923135" y="292791"/>
              <a:ext cx="16953286" cy="156964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defRPr/>
              </a:pPr>
              <a:r>
                <a:rPr lang="en-US" sz="4800" b="1" kern="0" spc="-300" noProof="0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rPr>
                <a:t>OUR GROWTH </a:t>
              </a:r>
              <a:r>
                <a:rPr lang="en-US" sz="4800" b="1" kern="0" spc="-3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Lato Regular"/>
                </a:rPr>
                <a:t>SO FAR</a:t>
              </a:r>
              <a:endParaRPr kumimoji="0" lang="id-ID" sz="4800" b="1" i="0" u="none" strike="noStrike" kern="0" cap="none" spc="-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49479" y="-77017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Lato Light"/>
                </a:rPr>
                <a:t>FIN TECH FIRM</a:t>
              </a:r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3414532" y="5001658"/>
            <a:ext cx="83427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04104" y="3819376"/>
            <a:ext cx="157705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729791" y="5001658"/>
            <a:ext cx="91670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4153575" y="3433728"/>
            <a:ext cx="3626941" cy="2335418"/>
            <a:chOff x="4368418" y="2523549"/>
            <a:chExt cx="3626941" cy="2335418"/>
          </a:xfrm>
        </p:grpSpPr>
        <p:sp>
          <p:nvSpPr>
            <p:cNvPr id="71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61" name="Straight Connector 160"/>
          <p:cNvCxnSpPr/>
          <p:nvPr/>
        </p:nvCxnSpPr>
        <p:spPr>
          <a:xfrm>
            <a:off x="7069439" y="3881491"/>
            <a:ext cx="157705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973506" y="2948894"/>
            <a:ext cx="2112606" cy="1209036"/>
            <a:chOff x="1052322" y="1495504"/>
            <a:chExt cx="1443557" cy="1209036"/>
          </a:xfrm>
        </p:grpSpPr>
        <p:sp>
          <p:nvSpPr>
            <p:cNvPr id="163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25C8B6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W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052322" y="2365986"/>
              <a:ext cx="1443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rgbClr val="25C8B6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TOTAL TRANSACTIONS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635828" y="4336205"/>
            <a:ext cx="1994011" cy="1449443"/>
            <a:chOff x="1637473" y="602070"/>
            <a:chExt cx="1362520" cy="1449443"/>
          </a:xfrm>
        </p:grpSpPr>
        <p:sp>
          <p:nvSpPr>
            <p:cNvPr id="166" name="Title 1"/>
            <p:cNvSpPr txBox="1">
              <a:spLocks/>
            </p:cNvSpPr>
            <p:nvPr/>
          </p:nvSpPr>
          <p:spPr>
            <a:xfrm>
              <a:off x="1780799" y="602070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136772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X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637473" y="1466738"/>
              <a:ext cx="13625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rgbClr val="136772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AVERAGE DAILY TRANSACTIONS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850136" y="2812541"/>
            <a:ext cx="2087495" cy="1509806"/>
            <a:chOff x="822853" y="1426281"/>
            <a:chExt cx="1426398" cy="1509806"/>
          </a:xfrm>
        </p:grpSpPr>
        <p:sp>
          <p:nvSpPr>
            <p:cNvPr id="169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F9A71F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Y%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22853" y="2351312"/>
              <a:ext cx="14263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rgbClr val="F9A71F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MONTHLY SUBSCRIBER GROWTH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8480853" y="4336205"/>
            <a:ext cx="2071153" cy="1198672"/>
            <a:chOff x="1910589" y="779041"/>
            <a:chExt cx="1415232" cy="1198672"/>
          </a:xfrm>
        </p:grpSpPr>
        <p:sp>
          <p:nvSpPr>
            <p:cNvPr id="172" name="Title 1"/>
            <p:cNvSpPr txBox="1">
              <a:spLocks/>
            </p:cNvSpPr>
            <p:nvPr/>
          </p:nvSpPr>
          <p:spPr>
            <a:xfrm>
              <a:off x="2083035" y="77904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FA415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Z </a:t>
              </a:r>
              <a:r>
                <a:rPr lang="en-US" sz="2800" b="1" dirty="0">
                  <a:solidFill>
                    <a:srgbClr val="FA415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BDT</a:t>
              </a:r>
              <a:endParaRPr lang="en-US" sz="6000" b="1" dirty="0">
                <a:solidFill>
                  <a:srgbClr val="FA4151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910589" y="1639159"/>
              <a:ext cx="13979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rgbClr val="FA415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ANNUAL REVENUE</a:t>
              </a:r>
            </a:p>
          </p:txBody>
        </p:sp>
      </p:grpSp>
      <p:cxnSp>
        <p:nvCxnSpPr>
          <p:cNvPr id="174" name="Straight Connector 173"/>
          <p:cNvCxnSpPr/>
          <p:nvPr/>
        </p:nvCxnSpPr>
        <p:spPr>
          <a:xfrm flipV="1">
            <a:off x="5962501" y="2948894"/>
            <a:ext cx="0" cy="3254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/>
          <p:cNvGrpSpPr/>
          <p:nvPr/>
        </p:nvGrpSpPr>
        <p:grpSpPr>
          <a:xfrm>
            <a:off x="4359910" y="1608760"/>
            <a:ext cx="3205181" cy="1213769"/>
            <a:chOff x="462974" y="1419169"/>
            <a:chExt cx="2190119" cy="1213769"/>
          </a:xfrm>
        </p:grpSpPr>
        <p:sp>
          <p:nvSpPr>
            <p:cNvPr id="176" name="Title 1"/>
            <p:cNvSpPr txBox="1">
              <a:spLocks/>
            </p:cNvSpPr>
            <p:nvPr/>
          </p:nvSpPr>
          <p:spPr>
            <a:xfrm>
              <a:off x="936640" y="1419169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V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62974" y="2294384"/>
              <a:ext cx="21901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TOTAL SUBSCRIBERS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76130" y="6376720"/>
            <a:ext cx="1704914" cy="184824"/>
            <a:chOff x="4530556" y="6175492"/>
            <a:chExt cx="2852999" cy="30928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Full Color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6772"/>
      </a:accent1>
      <a:accent2>
        <a:srgbClr val="25C8B6"/>
      </a:accent2>
      <a:accent3>
        <a:srgbClr val="81DC63"/>
      </a:accent3>
      <a:accent4>
        <a:srgbClr val="F9A71F"/>
      </a:accent4>
      <a:accent5>
        <a:srgbClr val="FA4151"/>
      </a:accent5>
      <a:accent6>
        <a:srgbClr val="91969A"/>
      </a:accent6>
      <a:hlink>
        <a:srgbClr val="0563C1"/>
      </a:hlink>
      <a:folHlink>
        <a:srgbClr val="954F72"/>
      </a:folHlink>
    </a:clrScheme>
    <a:fontScheme name="Custom 2">
      <a:majorFont>
        <a:latin typeface="Bebas Neue Regular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535</Words>
  <Application>Microsoft Office PowerPoint</Application>
  <PresentationFormat>Widescreen</PresentationFormat>
  <Paragraphs>210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Kozuka Gothic Pro B</vt:lpstr>
      <vt:lpstr>ＭＳ Ｐゴシック</vt:lpstr>
      <vt:lpstr>SimSun</vt:lpstr>
      <vt:lpstr>Arial</vt:lpstr>
      <vt:lpstr>Calibri</vt:lpstr>
      <vt:lpstr>Calibri Light</vt:lpstr>
      <vt:lpstr>Gill Sans</vt:lpstr>
      <vt:lpstr>Lato</vt:lpstr>
      <vt:lpstr>Lato Black</vt:lpstr>
      <vt:lpstr>Lato Heavy</vt:lpstr>
      <vt:lpstr>Lato Light</vt:lpstr>
      <vt:lpstr>Lato Regular</vt:lpstr>
      <vt:lpstr>Open Sans</vt:lpstr>
      <vt:lpstr>Open Sans Condensed Light</vt:lpstr>
      <vt:lpstr>Roboto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R</dc:creator>
  <cp:lastModifiedBy>M R</cp:lastModifiedBy>
  <cp:revision>42</cp:revision>
  <dcterms:created xsi:type="dcterms:W3CDTF">2016-04-23T23:35:28Z</dcterms:created>
  <dcterms:modified xsi:type="dcterms:W3CDTF">2016-04-30T04:22:46Z</dcterms:modified>
</cp:coreProperties>
</file>