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84" r:id="rId3"/>
    <p:sldId id="259" r:id="rId4"/>
    <p:sldId id="262" r:id="rId5"/>
    <p:sldId id="264" r:id="rId6"/>
    <p:sldId id="265" r:id="rId7"/>
    <p:sldId id="269" r:id="rId8"/>
    <p:sldId id="271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E8A12"/>
              </a:solidFill>
            </c:spPr>
            <c:extLst>
              <c:ext xmlns:c16="http://schemas.microsoft.com/office/drawing/2014/chart" uri="{C3380CC4-5D6E-409C-BE32-E72D297353CC}">
                <c16:uniqueId val="{00000003-5FA7-42AD-9008-0F3B7B0AE8AC}"/>
              </c:ext>
            </c:extLst>
          </c:dPt>
          <c:dPt>
            <c:idx val="1"/>
            <c:invertIfNegative val="0"/>
            <c:bubble3D val="0"/>
            <c:spPr>
              <a:solidFill>
                <a:srgbClr val="178E6B"/>
              </a:solidFill>
            </c:spPr>
            <c:extLst>
              <c:ext xmlns:c16="http://schemas.microsoft.com/office/drawing/2014/chart" uri="{C3380CC4-5D6E-409C-BE32-E72D297353CC}">
                <c16:uniqueId val="{00000004-5FA7-42AD-9008-0F3B7B0AE8AC}"/>
              </c:ext>
            </c:extLst>
          </c:dPt>
          <c:dPt>
            <c:idx val="2"/>
            <c:invertIfNegative val="0"/>
            <c:bubble3D val="0"/>
            <c:spPr>
              <a:solidFill>
                <a:srgbClr val="84AC40"/>
              </a:solidFill>
            </c:spPr>
            <c:extLst>
              <c:ext xmlns:c16="http://schemas.microsoft.com/office/drawing/2014/chart" uri="{C3380CC4-5D6E-409C-BE32-E72D297353CC}">
                <c16:uniqueId val="{00000005-5FA7-42AD-9008-0F3B7B0AE8AC}"/>
              </c:ext>
            </c:extLst>
          </c:dPt>
          <c:dPt>
            <c:idx val="3"/>
            <c:invertIfNegative val="0"/>
            <c:bubble3D val="0"/>
            <c:spPr>
              <a:solidFill>
                <a:srgbClr val="1D68A6"/>
              </a:solidFill>
            </c:spPr>
            <c:extLst>
              <c:ext xmlns:c16="http://schemas.microsoft.com/office/drawing/2014/chart" uri="{C3380CC4-5D6E-409C-BE32-E72D297353CC}">
                <c16:uniqueId val="{00000006-5FA7-42AD-9008-0F3B7B0AE8AC}"/>
              </c:ext>
            </c:extLst>
          </c:dPt>
          <c:dPt>
            <c:idx val="4"/>
            <c:invertIfNegative val="0"/>
            <c:bubble3D val="0"/>
            <c:spPr>
              <a:solidFill>
                <a:srgbClr val="B0221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5FA7-42AD-9008-0F3B7B0AE8A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7-42AD-9008-0F3B7B0AE8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7B8E-2243-4697-A779-B241D56D4A18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BE4A-BCDD-4652-A285-2F0444FB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1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74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6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1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4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1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4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1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4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4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14876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044668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72943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68827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4876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044668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872943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68827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620355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0292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60027" y="2301631"/>
            <a:ext cx="3464606" cy="45563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85257" y="1834461"/>
            <a:ext cx="3804836" cy="236580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8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8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2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2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588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5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640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683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8"/>
            <a:ext cx="10363200" cy="19854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4080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49810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5541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1273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" y="1560822"/>
            <a:ext cx="12222983" cy="31844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7675" y="1882003"/>
            <a:ext cx="4561695" cy="2732629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72592" y="1808525"/>
            <a:ext cx="3570359" cy="2259306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26620" y="1836757"/>
            <a:ext cx="3570359" cy="219643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74264" y="2814419"/>
            <a:ext cx="1615140" cy="209365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035963" y="1957758"/>
            <a:ext cx="2169726" cy="3830280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9146" y="1604558"/>
            <a:ext cx="12201146" cy="372944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50715" y="409326"/>
            <a:ext cx="35294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accent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81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2" r:id="rId20"/>
    <p:sldLayoutId id="2147483683" r:id="rId21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www.techwyse.com/blog/wp-content/uploads/2015/03/HNCK4011-1300x8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7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/>
          </p:cNvSpPr>
          <p:nvPr/>
        </p:nvSpPr>
        <p:spPr>
          <a:xfrm rot="16200000">
            <a:off x="2666206" y="-2675171"/>
            <a:ext cx="6858000" cy="12190414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60116" y="1996334"/>
            <a:ext cx="6270177" cy="2847401"/>
            <a:chOff x="6718047" y="3302855"/>
            <a:chExt cx="3965510" cy="1800810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7973012" y="2430441"/>
              <a:ext cx="1455575" cy="3536302"/>
            </a:xfrm>
            <a:prstGeom prst="rect">
              <a:avLst/>
            </a:prstGeom>
            <a:solidFill>
              <a:schemeClr val="bg1">
                <a:lumMod val="75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8501071" y="3718207"/>
              <a:ext cx="1538671" cy="91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defTabSz="457200"/>
              <a:r>
                <a:rPr lang="en-US" sz="28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Bebas Neue" charset="0"/>
                </a:rPr>
                <a:t>ONLINE MEDIA </a:t>
              </a:r>
            </a:p>
            <a:p>
              <a:pPr defTabSz="457200"/>
              <a:r>
                <a:rPr lang="en-US" sz="6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Bebas Neue" charset="0"/>
                </a:rPr>
                <a:t>BLOG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310453" y="3549694"/>
              <a:ext cx="1085228" cy="1085228"/>
              <a:chOff x="4424363" y="754063"/>
              <a:chExt cx="280987" cy="280987"/>
            </a:xfrm>
            <a:solidFill>
              <a:schemeClr val="bg1"/>
            </a:solidFill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424363" y="942975"/>
                <a:ext cx="92075" cy="920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29"/>
                  </a:cxn>
                  <a:cxn ang="0">
                    <a:pos x="0" y="58"/>
                  </a:cxn>
                  <a:cxn ang="0">
                    <a:pos x="29" y="53"/>
                  </a:cxn>
                  <a:cxn ang="0">
                    <a:pos x="58" y="50"/>
                  </a:cxn>
                  <a:cxn ang="0">
                    <a:pos x="32" y="24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3" y="29"/>
                    </a:lnTo>
                    <a:lnTo>
                      <a:pt x="0" y="58"/>
                    </a:lnTo>
                    <a:lnTo>
                      <a:pt x="29" y="53"/>
                    </a:lnTo>
                    <a:lnTo>
                      <a:pt x="58" y="50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+mn-lt"/>
                  <a:ea typeface="+mn-ea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449763" y="800100"/>
                <a:ext cx="206375" cy="209550"/>
              </a:xfrm>
              <a:custGeom>
                <a:avLst/>
                <a:gdLst/>
                <a:ahLst/>
                <a:cxnLst>
                  <a:cxn ang="0">
                    <a:pos x="50" y="114"/>
                  </a:cxn>
                  <a:cxn ang="0">
                    <a:pos x="40" y="106"/>
                  </a:cxn>
                  <a:cxn ang="0">
                    <a:pos x="114" y="32"/>
                  </a:cxn>
                  <a:cxn ang="0">
                    <a:pos x="98" y="16"/>
                  </a:cxn>
                  <a:cxn ang="0">
                    <a:pos x="24" y="90"/>
                  </a:cxn>
                  <a:cxn ang="0">
                    <a:pos x="16" y="82"/>
                  </a:cxn>
                  <a:cxn ang="0">
                    <a:pos x="90" y="8"/>
                  </a:cxn>
                  <a:cxn ang="0">
                    <a:pos x="82" y="0"/>
                  </a:cxn>
                  <a:cxn ang="0">
                    <a:pos x="0" y="82"/>
                  </a:cxn>
                  <a:cxn ang="0">
                    <a:pos x="50" y="132"/>
                  </a:cxn>
                  <a:cxn ang="0">
                    <a:pos x="130" y="50"/>
                  </a:cxn>
                  <a:cxn ang="0">
                    <a:pos x="122" y="42"/>
                  </a:cxn>
                  <a:cxn ang="0">
                    <a:pos x="50" y="114"/>
                  </a:cxn>
                </a:cxnLst>
                <a:rect l="0" t="0" r="r" b="b"/>
                <a:pathLst>
                  <a:path w="130" h="132">
                    <a:moveTo>
                      <a:pt x="50" y="114"/>
                    </a:moveTo>
                    <a:lnTo>
                      <a:pt x="40" y="106"/>
                    </a:lnTo>
                    <a:lnTo>
                      <a:pt x="114" y="32"/>
                    </a:lnTo>
                    <a:lnTo>
                      <a:pt x="98" y="16"/>
                    </a:lnTo>
                    <a:lnTo>
                      <a:pt x="24" y="90"/>
                    </a:lnTo>
                    <a:lnTo>
                      <a:pt x="16" y="82"/>
                    </a:lnTo>
                    <a:lnTo>
                      <a:pt x="90" y="8"/>
                    </a:lnTo>
                    <a:lnTo>
                      <a:pt x="82" y="0"/>
                    </a:lnTo>
                    <a:lnTo>
                      <a:pt x="0" y="82"/>
                    </a:lnTo>
                    <a:lnTo>
                      <a:pt x="50" y="132"/>
                    </a:lnTo>
                    <a:lnTo>
                      <a:pt x="130" y="50"/>
                    </a:lnTo>
                    <a:lnTo>
                      <a:pt x="122" y="42"/>
                    </a:lnTo>
                    <a:lnTo>
                      <a:pt x="50" y="1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+mn-lt"/>
                  <a:ea typeface="+mn-ea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594225" y="754063"/>
                <a:ext cx="111125" cy="112713"/>
              </a:xfrm>
              <a:custGeom>
                <a:avLst/>
                <a:gdLst/>
                <a:ahLst/>
                <a:cxnLst>
                  <a:cxn ang="0">
                    <a:pos x="40" y="24"/>
                  </a:cxn>
                  <a:cxn ang="0">
                    <a:pos x="2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0" y="13"/>
                  </a:cxn>
                  <a:cxn ang="0">
                    <a:pos x="30" y="44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40" y="33"/>
                  </a:cxn>
                  <a:cxn ang="0">
                    <a:pos x="40" y="24"/>
                  </a:cxn>
                </a:cxnLst>
                <a:rect l="0" t="0" r="r" b="b"/>
                <a:pathLst>
                  <a:path w="43" h="44">
                    <a:moveTo>
                      <a:pt x="40" y="24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7" y="0"/>
                      <a:pt x="13" y="0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3" y="31"/>
                      <a:pt x="43" y="26"/>
                      <a:pt x="4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+mn-lt"/>
                  <a:ea typeface="+mn-ea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 rot="16200000">
              <a:off x="7800397" y="2220505"/>
              <a:ext cx="1800810" cy="396551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28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79175621"/>
              </p:ext>
            </p:extLst>
          </p:nvPr>
        </p:nvGraphicFramePr>
        <p:xfrm>
          <a:off x="1308432" y="1731978"/>
          <a:ext cx="4787856" cy="360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4188254" y="279274"/>
            <a:ext cx="3995004" cy="815998"/>
            <a:chOff x="4188254" y="279274"/>
            <a:chExt cx="3995004" cy="815998"/>
          </a:xfrm>
        </p:grpSpPr>
        <p:grpSp>
          <p:nvGrpSpPr>
            <p:cNvPr id="46" name="Group 45"/>
            <p:cNvGrpSpPr/>
            <p:nvPr/>
          </p:nvGrpSpPr>
          <p:grpSpPr>
            <a:xfrm>
              <a:off x="4188254" y="279274"/>
              <a:ext cx="3995004" cy="815998"/>
              <a:chOff x="8373333" y="558548"/>
              <a:chExt cx="7990008" cy="163199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8373333" y="1267214"/>
                <a:ext cx="79900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Key Financial Snapshots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12352" y="1802551"/>
            <a:ext cx="1903319" cy="1120986"/>
            <a:chOff x="1139263" y="2152222"/>
            <a:chExt cx="2547207" cy="2547207"/>
          </a:xfrm>
        </p:grpSpPr>
        <p:sp>
          <p:nvSpPr>
            <p:cNvPr id="54" name="Rectangle 53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18187" y="2484613"/>
              <a:ext cx="1189352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 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66261" y="3514354"/>
              <a:ext cx="1896046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Total Revenue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25985" y="1794618"/>
            <a:ext cx="1903320" cy="1120986"/>
            <a:chOff x="1139263" y="2152222"/>
            <a:chExt cx="2547207" cy="2547207"/>
          </a:xfrm>
        </p:grpSpPr>
        <p:sp>
          <p:nvSpPr>
            <p:cNvPr id="59" name="Rectangle 58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18189" y="2484613"/>
              <a:ext cx="1189351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V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2222" y="344269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Total Investment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12352" y="3015118"/>
            <a:ext cx="1903320" cy="1120986"/>
            <a:chOff x="1139263" y="2152222"/>
            <a:chExt cx="2547207" cy="2547207"/>
          </a:xfrm>
        </p:grpSpPr>
        <p:sp>
          <p:nvSpPr>
            <p:cNvPr id="65" name="Rectangle 64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57017" y="2337230"/>
              <a:ext cx="1146017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W%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45422" y="3459983"/>
              <a:ext cx="1934885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ROI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922545" y="3015118"/>
            <a:ext cx="1903320" cy="1120986"/>
            <a:chOff x="1139263" y="2152222"/>
            <a:chExt cx="2547207" cy="2547207"/>
          </a:xfrm>
        </p:grpSpPr>
        <p:sp>
          <p:nvSpPr>
            <p:cNvPr id="70" name="Rectangle 69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6079" y="2484613"/>
              <a:ext cx="1133573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X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2222" y="344269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NPV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912351" y="4273121"/>
            <a:ext cx="1903320" cy="1120986"/>
            <a:chOff x="1139263" y="2152222"/>
            <a:chExt cx="2547207" cy="2547207"/>
          </a:xfrm>
        </p:grpSpPr>
        <p:sp>
          <p:nvSpPr>
            <p:cNvPr id="77" name="Rectangle 76"/>
            <p:cNvSpPr/>
            <p:nvPr/>
          </p:nvSpPr>
          <p:spPr>
            <a:xfrm>
              <a:off x="1224480" y="2237440"/>
              <a:ext cx="2376771" cy="23767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70654" y="2399031"/>
              <a:ext cx="933632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Y%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5422" y="3459983"/>
              <a:ext cx="1934885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IRR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922544" y="4273121"/>
            <a:ext cx="1903320" cy="1120986"/>
            <a:chOff x="1139263" y="2152222"/>
            <a:chExt cx="2547207" cy="2547207"/>
          </a:xfrm>
        </p:grpSpPr>
        <p:sp>
          <p:nvSpPr>
            <p:cNvPr id="82" name="Rectangle 81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69990" y="2311803"/>
              <a:ext cx="1142155" cy="1468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Z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40422" y="326988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Net Cash Flow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128863" y="1242556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0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8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93307" y="279274"/>
            <a:ext cx="4584909" cy="815998"/>
            <a:chOff x="3893307" y="279274"/>
            <a:chExt cx="4584909" cy="815998"/>
          </a:xfrm>
        </p:grpSpPr>
        <p:grpSp>
          <p:nvGrpSpPr>
            <p:cNvPr id="46" name="Group 45"/>
            <p:cNvGrpSpPr/>
            <p:nvPr/>
          </p:nvGrpSpPr>
          <p:grpSpPr>
            <a:xfrm>
              <a:off x="3893307" y="279274"/>
              <a:ext cx="4584909" cy="815998"/>
              <a:chOff x="7783439" y="558548"/>
              <a:chExt cx="9169818" cy="163199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783439" y="1267214"/>
                <a:ext cx="91698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How You Can Help Us Grow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>
            <a:spLocks/>
          </p:cNvSpPr>
          <p:nvPr/>
        </p:nvSpPr>
        <p:spPr bwMode="auto">
          <a:xfrm flipH="1">
            <a:off x="10569667" y="1627853"/>
            <a:ext cx="684660" cy="2452664"/>
          </a:xfrm>
          <a:custGeom>
            <a:avLst/>
            <a:gdLst>
              <a:gd name="T0" fmla="*/ 192 w 192"/>
              <a:gd name="T1" fmla="*/ 724 h 761"/>
              <a:gd name="T2" fmla="*/ 0 w 192"/>
              <a:gd name="T3" fmla="*/ 0 h 761"/>
              <a:gd name="T4" fmla="*/ 0 w 192"/>
              <a:gd name="T5" fmla="*/ 223 h 761"/>
              <a:gd name="T6" fmla="*/ 192 w 192"/>
              <a:gd name="T7" fmla="*/ 761 h 761"/>
              <a:gd name="T8" fmla="*/ 192 w 192"/>
              <a:gd name="T9" fmla="*/ 724 h 761"/>
              <a:gd name="connsiteX0" fmla="*/ 10414 w 10414"/>
              <a:gd name="connsiteY0" fmla="*/ 9873 h 10359"/>
              <a:gd name="connsiteX1" fmla="*/ 0 w 10414"/>
              <a:gd name="connsiteY1" fmla="*/ 0 h 10359"/>
              <a:gd name="connsiteX2" fmla="*/ 414 w 10414"/>
              <a:gd name="connsiteY2" fmla="*/ 3289 h 10359"/>
              <a:gd name="connsiteX3" fmla="*/ 10414 w 10414"/>
              <a:gd name="connsiteY3" fmla="*/ 10359 h 10359"/>
              <a:gd name="connsiteX4" fmla="*/ 10414 w 10414"/>
              <a:gd name="connsiteY4" fmla="*/ 9873 h 10359"/>
              <a:gd name="connsiteX0" fmla="*/ 10414 w 10414"/>
              <a:gd name="connsiteY0" fmla="*/ 10472 h 10958"/>
              <a:gd name="connsiteX1" fmla="*/ 0 w 10414"/>
              <a:gd name="connsiteY1" fmla="*/ 0 h 10958"/>
              <a:gd name="connsiteX2" fmla="*/ 414 w 10414"/>
              <a:gd name="connsiteY2" fmla="*/ 3888 h 10958"/>
              <a:gd name="connsiteX3" fmla="*/ 10414 w 10414"/>
              <a:gd name="connsiteY3" fmla="*/ 10958 h 10958"/>
              <a:gd name="connsiteX4" fmla="*/ 10414 w 10414"/>
              <a:gd name="connsiteY4" fmla="*/ 10472 h 10958"/>
              <a:gd name="connsiteX0" fmla="*/ 10207 w 10207"/>
              <a:gd name="connsiteY0" fmla="*/ 9873 h 10359"/>
              <a:gd name="connsiteX1" fmla="*/ 0 w 10207"/>
              <a:gd name="connsiteY1" fmla="*/ 0 h 10359"/>
              <a:gd name="connsiteX2" fmla="*/ 207 w 10207"/>
              <a:gd name="connsiteY2" fmla="*/ 3289 h 10359"/>
              <a:gd name="connsiteX3" fmla="*/ 10207 w 10207"/>
              <a:gd name="connsiteY3" fmla="*/ 10359 h 10359"/>
              <a:gd name="connsiteX4" fmla="*/ 10207 w 10207"/>
              <a:gd name="connsiteY4" fmla="*/ 9873 h 10359"/>
              <a:gd name="connsiteX0" fmla="*/ 10067 w 10067"/>
              <a:gd name="connsiteY0" fmla="*/ 9954 h 10440"/>
              <a:gd name="connsiteX1" fmla="*/ 0 w 10067"/>
              <a:gd name="connsiteY1" fmla="*/ 0 h 10440"/>
              <a:gd name="connsiteX2" fmla="*/ 67 w 10067"/>
              <a:gd name="connsiteY2" fmla="*/ 3370 h 10440"/>
              <a:gd name="connsiteX3" fmla="*/ 10067 w 10067"/>
              <a:gd name="connsiteY3" fmla="*/ 10440 h 10440"/>
              <a:gd name="connsiteX4" fmla="*/ 10067 w 10067"/>
              <a:gd name="connsiteY4" fmla="*/ 9954 h 1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7" h="10440">
                <a:moveTo>
                  <a:pt x="10067" y="9954"/>
                </a:moveTo>
                <a:lnTo>
                  <a:pt x="0" y="0"/>
                </a:lnTo>
                <a:cubicBezTo>
                  <a:pt x="22" y="1123"/>
                  <a:pt x="45" y="2247"/>
                  <a:pt x="67" y="3370"/>
                </a:cubicBezTo>
                <a:lnTo>
                  <a:pt x="10067" y="10440"/>
                </a:lnTo>
                <a:lnTo>
                  <a:pt x="10067" y="99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 flipH="1">
            <a:off x="10543551" y="2754633"/>
            <a:ext cx="723932" cy="1801258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  <a:gd name="connsiteX0" fmla="*/ 10000 w 10135"/>
              <a:gd name="connsiteY0" fmla="*/ 9189 h 11514"/>
              <a:gd name="connsiteX1" fmla="*/ 0 w 10135"/>
              <a:gd name="connsiteY1" fmla="*/ 0 h 11514"/>
              <a:gd name="connsiteX2" fmla="*/ 0 w 10135"/>
              <a:gd name="connsiteY2" fmla="*/ 5135 h 11514"/>
              <a:gd name="connsiteX3" fmla="*/ 10135 w 10135"/>
              <a:gd name="connsiteY3" fmla="*/ 11514 h 11514"/>
              <a:gd name="connsiteX4" fmla="*/ 10000 w 10135"/>
              <a:gd name="connsiteY4" fmla="*/ 9189 h 11514"/>
              <a:gd name="connsiteX0" fmla="*/ 10000 w 10135"/>
              <a:gd name="connsiteY0" fmla="*/ 10824 h 11514"/>
              <a:gd name="connsiteX1" fmla="*/ 0 w 10135"/>
              <a:gd name="connsiteY1" fmla="*/ 0 h 11514"/>
              <a:gd name="connsiteX2" fmla="*/ 0 w 10135"/>
              <a:gd name="connsiteY2" fmla="*/ 5135 h 11514"/>
              <a:gd name="connsiteX3" fmla="*/ 10135 w 10135"/>
              <a:gd name="connsiteY3" fmla="*/ 11514 h 11514"/>
              <a:gd name="connsiteX4" fmla="*/ 10000 w 10135"/>
              <a:gd name="connsiteY4" fmla="*/ 10824 h 11514"/>
              <a:gd name="connsiteX0" fmla="*/ 10270 w 10270"/>
              <a:gd name="connsiteY0" fmla="*/ 10824 h 11514"/>
              <a:gd name="connsiteX1" fmla="*/ 0 w 10270"/>
              <a:gd name="connsiteY1" fmla="*/ 0 h 11514"/>
              <a:gd name="connsiteX2" fmla="*/ 0 w 10270"/>
              <a:gd name="connsiteY2" fmla="*/ 5135 h 11514"/>
              <a:gd name="connsiteX3" fmla="*/ 10135 w 10270"/>
              <a:gd name="connsiteY3" fmla="*/ 11514 h 11514"/>
              <a:gd name="connsiteX4" fmla="*/ 10270 w 10270"/>
              <a:gd name="connsiteY4" fmla="*/ 10824 h 11514"/>
              <a:gd name="connsiteX0" fmla="*/ 10270 w 10270"/>
              <a:gd name="connsiteY0" fmla="*/ 10824 h 11393"/>
              <a:gd name="connsiteX1" fmla="*/ 0 w 10270"/>
              <a:gd name="connsiteY1" fmla="*/ 0 h 11393"/>
              <a:gd name="connsiteX2" fmla="*/ 0 w 10270"/>
              <a:gd name="connsiteY2" fmla="*/ 5135 h 11393"/>
              <a:gd name="connsiteX3" fmla="*/ 10270 w 10270"/>
              <a:gd name="connsiteY3" fmla="*/ 11393 h 11393"/>
              <a:gd name="connsiteX4" fmla="*/ 10270 w 10270"/>
              <a:gd name="connsiteY4" fmla="*/ 10824 h 11393"/>
              <a:gd name="connsiteX0" fmla="*/ 10270 w 10270"/>
              <a:gd name="connsiteY0" fmla="*/ 10824 h 11514"/>
              <a:gd name="connsiteX1" fmla="*/ 0 w 10270"/>
              <a:gd name="connsiteY1" fmla="*/ 0 h 11514"/>
              <a:gd name="connsiteX2" fmla="*/ 0 w 10270"/>
              <a:gd name="connsiteY2" fmla="*/ 5135 h 11514"/>
              <a:gd name="connsiteX3" fmla="*/ 10270 w 10270"/>
              <a:gd name="connsiteY3" fmla="*/ 11514 h 11514"/>
              <a:gd name="connsiteX4" fmla="*/ 10270 w 10270"/>
              <a:gd name="connsiteY4" fmla="*/ 10824 h 11514"/>
              <a:gd name="connsiteX0" fmla="*/ 10270 w 10270"/>
              <a:gd name="connsiteY0" fmla="*/ 10824 h 11453"/>
              <a:gd name="connsiteX1" fmla="*/ 0 w 10270"/>
              <a:gd name="connsiteY1" fmla="*/ 0 h 11453"/>
              <a:gd name="connsiteX2" fmla="*/ 0 w 10270"/>
              <a:gd name="connsiteY2" fmla="*/ 5135 h 11453"/>
              <a:gd name="connsiteX3" fmla="*/ 10270 w 10270"/>
              <a:gd name="connsiteY3" fmla="*/ 11453 h 11453"/>
              <a:gd name="connsiteX4" fmla="*/ 10270 w 10270"/>
              <a:gd name="connsiteY4" fmla="*/ 10824 h 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" h="11453">
                <a:moveTo>
                  <a:pt x="10270" y="10824"/>
                </a:moveTo>
                <a:lnTo>
                  <a:pt x="0" y="0"/>
                </a:lnTo>
                <a:lnTo>
                  <a:pt x="0" y="5135"/>
                </a:lnTo>
                <a:lnTo>
                  <a:pt x="10270" y="11453"/>
                </a:lnTo>
                <a:lnTo>
                  <a:pt x="10270" y="1082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 flipH="1">
            <a:off x="10580295" y="4914154"/>
            <a:ext cx="687188" cy="800538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88" name="Rectangle 37"/>
          <p:cNvSpPr>
            <a:spLocks noChangeArrowheads="1"/>
          </p:cNvSpPr>
          <p:nvPr/>
        </p:nvSpPr>
        <p:spPr bwMode="auto">
          <a:xfrm flipH="1">
            <a:off x="11247425" y="1635193"/>
            <a:ext cx="942227" cy="787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89" name="Rectangle 38"/>
          <p:cNvSpPr>
            <a:spLocks noChangeArrowheads="1"/>
          </p:cNvSpPr>
          <p:nvPr/>
        </p:nvSpPr>
        <p:spPr bwMode="auto">
          <a:xfrm flipH="1">
            <a:off x="11267483" y="2754632"/>
            <a:ext cx="924517" cy="8076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90" name="Rectangle 39"/>
          <p:cNvSpPr>
            <a:spLocks noChangeArrowheads="1"/>
          </p:cNvSpPr>
          <p:nvPr/>
        </p:nvSpPr>
        <p:spPr bwMode="auto">
          <a:xfrm flipH="1">
            <a:off x="11267483" y="4914154"/>
            <a:ext cx="924517" cy="80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91" name="Rectangle 42"/>
          <p:cNvSpPr>
            <a:spLocks noChangeArrowheads="1"/>
          </p:cNvSpPr>
          <p:nvPr/>
        </p:nvSpPr>
        <p:spPr bwMode="auto">
          <a:xfrm flipH="1">
            <a:off x="9411368" y="3939932"/>
            <a:ext cx="1158302" cy="13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2" name="Freeform 43"/>
          <p:cNvSpPr>
            <a:spLocks noEditPoints="1"/>
          </p:cNvSpPr>
          <p:nvPr/>
        </p:nvSpPr>
        <p:spPr bwMode="auto">
          <a:xfrm flipH="1">
            <a:off x="8512810" y="1887893"/>
            <a:ext cx="779285" cy="1547943"/>
          </a:xfrm>
          <a:custGeom>
            <a:avLst/>
            <a:gdLst>
              <a:gd name="T0" fmla="*/ 51 w 93"/>
              <a:gd name="T1" fmla="*/ 93 h 184"/>
              <a:gd name="T2" fmla="*/ 93 w 93"/>
              <a:gd name="T3" fmla="*/ 47 h 184"/>
              <a:gd name="T4" fmla="*/ 46 w 93"/>
              <a:gd name="T5" fmla="*/ 0 h 184"/>
              <a:gd name="T6" fmla="*/ 0 w 93"/>
              <a:gd name="T7" fmla="*/ 47 h 184"/>
              <a:gd name="T8" fmla="*/ 36 w 93"/>
              <a:gd name="T9" fmla="*/ 92 h 184"/>
              <a:gd name="T10" fmla="*/ 36 w 93"/>
              <a:gd name="T11" fmla="*/ 184 h 184"/>
              <a:gd name="T12" fmla="*/ 51 w 93"/>
              <a:gd name="T13" fmla="*/ 184 h 184"/>
              <a:gd name="T14" fmla="*/ 51 w 93"/>
              <a:gd name="T15" fmla="*/ 93 h 184"/>
              <a:gd name="T16" fmla="*/ 19 w 93"/>
              <a:gd name="T17" fmla="*/ 47 h 184"/>
              <a:gd name="T18" fmla="*/ 46 w 93"/>
              <a:gd name="T19" fmla="*/ 19 h 184"/>
              <a:gd name="T20" fmla="*/ 74 w 93"/>
              <a:gd name="T21" fmla="*/ 47 h 184"/>
              <a:gd name="T22" fmla="*/ 46 w 93"/>
              <a:gd name="T23" fmla="*/ 74 h 184"/>
              <a:gd name="T24" fmla="*/ 19 w 93"/>
              <a:gd name="T25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84">
                <a:moveTo>
                  <a:pt x="51" y="93"/>
                </a:moveTo>
                <a:cubicBezTo>
                  <a:pt x="75" y="90"/>
                  <a:pt x="93" y="71"/>
                  <a:pt x="93" y="47"/>
                </a:cubicBezTo>
                <a:cubicBezTo>
                  <a:pt x="93" y="21"/>
                  <a:pt x="72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69"/>
                  <a:pt x="15" y="87"/>
                  <a:pt x="36" y="92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51" y="184"/>
                  <a:pt x="51" y="184"/>
                  <a:pt x="51" y="184"/>
                </a:cubicBezTo>
                <a:lnTo>
                  <a:pt x="51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4" y="32"/>
                  <a:pt x="74" y="47"/>
                </a:cubicBezTo>
                <a:cubicBezTo>
                  <a:pt x="74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3" name="Freeform 44"/>
          <p:cNvSpPr>
            <a:spLocks/>
          </p:cNvSpPr>
          <p:nvPr/>
        </p:nvSpPr>
        <p:spPr bwMode="auto">
          <a:xfrm flipH="1">
            <a:off x="8865868" y="3435836"/>
            <a:ext cx="545500" cy="644681"/>
          </a:xfrm>
          <a:custGeom>
            <a:avLst/>
            <a:gdLst>
              <a:gd name="T0" fmla="*/ 50 w 65"/>
              <a:gd name="T1" fmla="*/ 0 h 77"/>
              <a:gd name="T2" fmla="*/ 50 w 65"/>
              <a:gd name="T3" fmla="*/ 0 h 77"/>
              <a:gd name="T4" fmla="*/ 2 w 65"/>
              <a:gd name="T5" fmla="*/ 61 h 77"/>
              <a:gd name="T6" fmla="*/ 0 w 65"/>
              <a:gd name="T7" fmla="*/ 61 h 77"/>
              <a:gd name="T8" fmla="*/ 0 w 65"/>
              <a:gd name="T9" fmla="*/ 77 h 77"/>
              <a:gd name="T10" fmla="*/ 2 w 65"/>
              <a:gd name="T11" fmla="*/ 77 h 77"/>
              <a:gd name="T12" fmla="*/ 43 w 65"/>
              <a:gd name="T13" fmla="*/ 63 h 77"/>
              <a:gd name="T14" fmla="*/ 65 w 65"/>
              <a:gd name="T15" fmla="*/ 0 h 77"/>
              <a:gd name="T16" fmla="*/ 65 w 65"/>
              <a:gd name="T17" fmla="*/ 0 h 77"/>
              <a:gd name="T18" fmla="*/ 50 w 65"/>
              <a:gd name="T1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77">
                <a:moveTo>
                  <a:pt x="50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23"/>
                  <a:pt x="44" y="61"/>
                  <a:pt x="2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7"/>
                  <a:pt x="0" y="77"/>
                  <a:pt x="0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13" y="77"/>
                  <a:pt x="29" y="75"/>
                  <a:pt x="43" y="63"/>
                </a:cubicBezTo>
                <a:cubicBezTo>
                  <a:pt x="58" y="50"/>
                  <a:pt x="65" y="29"/>
                  <a:pt x="65" y="0"/>
                </a:cubicBezTo>
                <a:cubicBezTo>
                  <a:pt x="65" y="0"/>
                  <a:pt x="65" y="0"/>
                  <a:pt x="65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4" name="Rectangle 45"/>
          <p:cNvSpPr>
            <a:spLocks noChangeArrowheads="1"/>
          </p:cNvSpPr>
          <p:nvPr/>
        </p:nvSpPr>
        <p:spPr bwMode="auto">
          <a:xfrm flipH="1">
            <a:off x="7374601" y="4418926"/>
            <a:ext cx="3187985" cy="127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5" name="Freeform 46"/>
          <p:cNvSpPr>
            <a:spLocks/>
          </p:cNvSpPr>
          <p:nvPr/>
        </p:nvSpPr>
        <p:spPr bwMode="auto">
          <a:xfrm flipH="1">
            <a:off x="6853896" y="3906468"/>
            <a:ext cx="520705" cy="637597"/>
          </a:xfrm>
          <a:custGeom>
            <a:avLst/>
            <a:gdLst>
              <a:gd name="T0" fmla="*/ 46 w 62"/>
              <a:gd name="T1" fmla="*/ 0 h 76"/>
              <a:gd name="T2" fmla="*/ 46 w 62"/>
              <a:gd name="T3" fmla="*/ 0 h 76"/>
              <a:gd name="T4" fmla="*/ 1 w 62"/>
              <a:gd name="T5" fmla="*/ 61 h 76"/>
              <a:gd name="T6" fmla="*/ 0 w 62"/>
              <a:gd name="T7" fmla="*/ 61 h 76"/>
              <a:gd name="T8" fmla="*/ 0 w 62"/>
              <a:gd name="T9" fmla="*/ 76 h 76"/>
              <a:gd name="T10" fmla="*/ 1 w 62"/>
              <a:gd name="T11" fmla="*/ 76 h 76"/>
              <a:gd name="T12" fmla="*/ 62 w 62"/>
              <a:gd name="T13" fmla="*/ 0 h 76"/>
              <a:gd name="T14" fmla="*/ 62 w 62"/>
              <a:gd name="T15" fmla="*/ 0 h 76"/>
              <a:gd name="T16" fmla="*/ 46 w 62"/>
              <a:gd name="T1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6"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55"/>
                  <a:pt x="14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38" y="76"/>
                  <a:pt x="62" y="47"/>
                  <a:pt x="62" y="0"/>
                </a:cubicBezTo>
                <a:cubicBezTo>
                  <a:pt x="62" y="0"/>
                  <a:pt x="62" y="0"/>
                  <a:pt x="62" y="0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6" name="Freeform 47"/>
          <p:cNvSpPr>
            <a:spLocks noEditPoints="1"/>
          </p:cNvSpPr>
          <p:nvPr/>
        </p:nvSpPr>
        <p:spPr bwMode="auto">
          <a:xfrm flipH="1">
            <a:off x="6536377" y="1885512"/>
            <a:ext cx="772201" cy="1792356"/>
          </a:xfrm>
          <a:custGeom>
            <a:avLst/>
            <a:gdLst>
              <a:gd name="T0" fmla="*/ 53 w 92"/>
              <a:gd name="T1" fmla="*/ 93 h 213"/>
              <a:gd name="T2" fmla="*/ 92 w 92"/>
              <a:gd name="T3" fmla="*/ 47 h 213"/>
              <a:gd name="T4" fmla="*/ 46 w 92"/>
              <a:gd name="T5" fmla="*/ 0 h 213"/>
              <a:gd name="T6" fmla="*/ 0 w 92"/>
              <a:gd name="T7" fmla="*/ 47 h 213"/>
              <a:gd name="T8" fmla="*/ 37 w 92"/>
              <a:gd name="T9" fmla="*/ 92 h 213"/>
              <a:gd name="T10" fmla="*/ 37 w 92"/>
              <a:gd name="T11" fmla="*/ 213 h 213"/>
              <a:gd name="T12" fmla="*/ 53 w 92"/>
              <a:gd name="T13" fmla="*/ 213 h 213"/>
              <a:gd name="T14" fmla="*/ 53 w 92"/>
              <a:gd name="T15" fmla="*/ 93 h 213"/>
              <a:gd name="T16" fmla="*/ 19 w 92"/>
              <a:gd name="T17" fmla="*/ 47 h 213"/>
              <a:gd name="T18" fmla="*/ 46 w 92"/>
              <a:gd name="T19" fmla="*/ 19 h 213"/>
              <a:gd name="T20" fmla="*/ 73 w 92"/>
              <a:gd name="T21" fmla="*/ 47 h 213"/>
              <a:gd name="T22" fmla="*/ 46 w 92"/>
              <a:gd name="T23" fmla="*/ 74 h 213"/>
              <a:gd name="T24" fmla="*/ 19 w 92"/>
              <a:gd name="T25" fmla="*/ 4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213">
                <a:moveTo>
                  <a:pt x="53" y="93"/>
                </a:moveTo>
                <a:cubicBezTo>
                  <a:pt x="75" y="89"/>
                  <a:pt x="92" y="70"/>
                  <a:pt x="92" y="47"/>
                </a:cubicBezTo>
                <a:cubicBezTo>
                  <a:pt x="92" y="21"/>
                  <a:pt x="72" y="0"/>
                  <a:pt x="46" y="0"/>
                </a:cubicBezTo>
                <a:cubicBezTo>
                  <a:pt x="20" y="0"/>
                  <a:pt x="0" y="21"/>
                  <a:pt x="0" y="47"/>
                </a:cubicBezTo>
                <a:cubicBezTo>
                  <a:pt x="0" y="69"/>
                  <a:pt x="16" y="88"/>
                  <a:pt x="37" y="92"/>
                </a:cubicBezTo>
                <a:cubicBezTo>
                  <a:pt x="37" y="213"/>
                  <a:pt x="37" y="213"/>
                  <a:pt x="37" y="213"/>
                </a:cubicBezTo>
                <a:cubicBezTo>
                  <a:pt x="53" y="213"/>
                  <a:pt x="53" y="213"/>
                  <a:pt x="53" y="213"/>
                </a:cubicBezTo>
                <a:lnTo>
                  <a:pt x="53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3" y="32"/>
                  <a:pt x="73" y="47"/>
                </a:cubicBezTo>
                <a:cubicBezTo>
                  <a:pt x="73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 flipH="1">
            <a:off x="3323314" y="5261290"/>
            <a:ext cx="7272000" cy="12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98" name="Freeform 49"/>
          <p:cNvSpPr>
            <a:spLocks noEditPoints="1"/>
          </p:cNvSpPr>
          <p:nvPr/>
        </p:nvSpPr>
        <p:spPr bwMode="auto">
          <a:xfrm flipH="1">
            <a:off x="2480943" y="1887893"/>
            <a:ext cx="779285" cy="1934044"/>
          </a:xfrm>
          <a:custGeom>
            <a:avLst/>
            <a:gdLst>
              <a:gd name="T0" fmla="*/ 54 w 93"/>
              <a:gd name="T1" fmla="*/ 92 h 230"/>
              <a:gd name="T2" fmla="*/ 93 w 93"/>
              <a:gd name="T3" fmla="*/ 47 h 230"/>
              <a:gd name="T4" fmla="*/ 47 w 93"/>
              <a:gd name="T5" fmla="*/ 0 h 230"/>
              <a:gd name="T6" fmla="*/ 0 w 93"/>
              <a:gd name="T7" fmla="*/ 47 h 230"/>
              <a:gd name="T8" fmla="*/ 39 w 93"/>
              <a:gd name="T9" fmla="*/ 92 h 230"/>
              <a:gd name="T10" fmla="*/ 39 w 93"/>
              <a:gd name="T11" fmla="*/ 230 h 230"/>
              <a:gd name="T12" fmla="*/ 54 w 93"/>
              <a:gd name="T13" fmla="*/ 230 h 230"/>
              <a:gd name="T14" fmla="*/ 54 w 93"/>
              <a:gd name="T15" fmla="*/ 92 h 230"/>
              <a:gd name="T16" fmla="*/ 19 w 93"/>
              <a:gd name="T17" fmla="*/ 47 h 230"/>
              <a:gd name="T18" fmla="*/ 47 w 93"/>
              <a:gd name="T19" fmla="*/ 19 h 230"/>
              <a:gd name="T20" fmla="*/ 74 w 93"/>
              <a:gd name="T21" fmla="*/ 47 h 230"/>
              <a:gd name="T22" fmla="*/ 47 w 93"/>
              <a:gd name="T23" fmla="*/ 74 h 230"/>
              <a:gd name="T24" fmla="*/ 19 w 93"/>
              <a:gd name="T25" fmla="*/ 4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30">
                <a:moveTo>
                  <a:pt x="54" y="92"/>
                </a:moveTo>
                <a:cubicBezTo>
                  <a:pt x="76" y="89"/>
                  <a:pt x="93" y="70"/>
                  <a:pt x="93" y="47"/>
                </a:cubicBezTo>
                <a:cubicBezTo>
                  <a:pt x="93" y="21"/>
                  <a:pt x="72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70"/>
                  <a:pt x="17" y="89"/>
                  <a:pt x="39" y="92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54" y="230"/>
                  <a:pt x="54" y="230"/>
                  <a:pt x="54" y="230"/>
                </a:cubicBezTo>
                <a:lnTo>
                  <a:pt x="54" y="92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7" y="19"/>
                </a:cubicBezTo>
                <a:cubicBezTo>
                  <a:pt x="62" y="19"/>
                  <a:pt x="74" y="32"/>
                  <a:pt x="74" y="47"/>
                </a:cubicBezTo>
                <a:cubicBezTo>
                  <a:pt x="74" y="62"/>
                  <a:pt x="62" y="74"/>
                  <a:pt x="47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99" name="Freeform 50"/>
          <p:cNvSpPr>
            <a:spLocks/>
          </p:cNvSpPr>
          <p:nvPr/>
        </p:nvSpPr>
        <p:spPr bwMode="auto">
          <a:xfrm flipH="1">
            <a:off x="2798463" y="4637862"/>
            <a:ext cx="609259" cy="747404"/>
          </a:xfrm>
          <a:custGeom>
            <a:avLst/>
            <a:gdLst>
              <a:gd name="T0" fmla="*/ 58 w 73"/>
              <a:gd name="T1" fmla="*/ 0 h 89"/>
              <a:gd name="T2" fmla="*/ 58 w 73"/>
              <a:gd name="T3" fmla="*/ 1 h 89"/>
              <a:gd name="T4" fmla="*/ 1 w 73"/>
              <a:gd name="T5" fmla="*/ 74 h 89"/>
              <a:gd name="T6" fmla="*/ 0 w 73"/>
              <a:gd name="T7" fmla="*/ 74 h 89"/>
              <a:gd name="T8" fmla="*/ 0 w 73"/>
              <a:gd name="T9" fmla="*/ 89 h 89"/>
              <a:gd name="T10" fmla="*/ 1 w 73"/>
              <a:gd name="T11" fmla="*/ 89 h 89"/>
              <a:gd name="T12" fmla="*/ 58 w 73"/>
              <a:gd name="T13" fmla="*/ 60 h 89"/>
              <a:gd name="T14" fmla="*/ 73 w 73"/>
              <a:gd name="T15" fmla="*/ 1 h 89"/>
              <a:gd name="T16" fmla="*/ 73 w 73"/>
              <a:gd name="T17" fmla="*/ 0 h 89"/>
              <a:gd name="T18" fmla="*/ 58 w 73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89">
                <a:moveTo>
                  <a:pt x="58" y="0"/>
                </a:moveTo>
                <a:cubicBezTo>
                  <a:pt x="58" y="1"/>
                  <a:pt x="58" y="1"/>
                  <a:pt x="58" y="1"/>
                </a:cubicBezTo>
                <a:cubicBezTo>
                  <a:pt x="58" y="23"/>
                  <a:pt x="52" y="74"/>
                  <a:pt x="1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6" y="89"/>
                  <a:pt x="45" y="79"/>
                  <a:pt x="58" y="60"/>
                </a:cubicBezTo>
                <a:cubicBezTo>
                  <a:pt x="71" y="41"/>
                  <a:pt x="73" y="17"/>
                  <a:pt x="73" y="1"/>
                </a:cubicBezTo>
                <a:cubicBezTo>
                  <a:pt x="73" y="0"/>
                  <a:pt x="73" y="0"/>
                  <a:pt x="73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8704235" y="203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Roboto" panose="02000000000000000000" pitchFamily="2" charset="0"/>
              </a:rPr>
              <a:t>1</a:t>
            </a:r>
            <a:endParaRPr lang="id-ID" sz="2800" b="1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6724260" y="203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Roboto" panose="02000000000000000000" pitchFamily="2" charset="0"/>
              </a:rPr>
              <a:t>2</a:t>
            </a:r>
            <a:endParaRPr lang="id-ID" sz="2800" b="1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flipH="1">
            <a:off x="2677357" y="203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Roboto" panose="02000000000000000000" pitchFamily="2" charset="0"/>
              </a:rPr>
              <a:t>4</a:t>
            </a:r>
            <a:endParaRPr lang="id-ID" sz="2800" b="1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flipH="1">
            <a:off x="8982109" y="2654532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Future Goal 1</a:t>
            </a:r>
            <a:endParaRPr lang="id-ID" sz="16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flipH="1">
            <a:off x="8982109" y="2993099"/>
            <a:ext cx="166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Sample Text</a:t>
            </a:r>
            <a:endParaRPr lang="en-US" sz="12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flipH="1">
            <a:off x="7045066" y="2654532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Future Goal 2</a:t>
            </a:r>
            <a:endParaRPr lang="id-ID" sz="16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flipH="1">
            <a:off x="7045066" y="2993099"/>
            <a:ext cx="166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Sample Text</a:t>
            </a:r>
            <a:endParaRPr lang="en-US" sz="12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 flipH="1">
            <a:off x="2951498" y="2654532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Future Goal 4</a:t>
            </a:r>
            <a:endParaRPr lang="id-ID" sz="16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 flipH="1">
            <a:off x="2951498" y="2993099"/>
            <a:ext cx="166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Sample Text</a:t>
            </a:r>
            <a:endParaRPr lang="en-US" sz="12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35" name="Rectangle 48"/>
          <p:cNvSpPr>
            <a:spLocks noChangeArrowheads="1"/>
          </p:cNvSpPr>
          <p:nvPr/>
        </p:nvSpPr>
        <p:spPr bwMode="auto">
          <a:xfrm rot="5400000" flipH="1">
            <a:off x="2146735" y="3891763"/>
            <a:ext cx="1440000" cy="12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 flipH="1">
            <a:off x="10545746" y="3882247"/>
            <a:ext cx="729783" cy="1059027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  <a:gd name="connsiteX0" fmla="*/ 10000 w 10000"/>
              <a:gd name="connsiteY0" fmla="*/ 9189 h 10000"/>
              <a:gd name="connsiteX1" fmla="*/ 0 w 10000"/>
              <a:gd name="connsiteY1" fmla="*/ 0 h 10000"/>
              <a:gd name="connsiteX2" fmla="*/ 200 w 10000"/>
              <a:gd name="connsiteY2" fmla="*/ 7393 h 10000"/>
              <a:gd name="connsiteX3" fmla="*/ 10000 w 10000"/>
              <a:gd name="connsiteY3" fmla="*/ 10000 h 10000"/>
              <a:gd name="connsiteX4" fmla="*/ 10000 w 10000"/>
              <a:gd name="connsiteY4" fmla="*/ 9189 h 10000"/>
              <a:gd name="connsiteX0" fmla="*/ 10000 w 10000"/>
              <a:gd name="connsiteY0" fmla="*/ 9189 h 10000"/>
              <a:gd name="connsiteX1" fmla="*/ 0 w 10000"/>
              <a:gd name="connsiteY1" fmla="*/ 0 h 10000"/>
              <a:gd name="connsiteX2" fmla="*/ 200 w 10000"/>
              <a:gd name="connsiteY2" fmla="*/ 7393 h 10000"/>
              <a:gd name="connsiteX3" fmla="*/ 10000 w 10000"/>
              <a:gd name="connsiteY3" fmla="*/ 10000 h 10000"/>
              <a:gd name="connsiteX4" fmla="*/ 10000 w 10000"/>
              <a:gd name="connsiteY4" fmla="*/ 9189 h 10000"/>
              <a:gd name="connsiteX0" fmla="*/ 10000 w 10000"/>
              <a:gd name="connsiteY0" fmla="*/ 9189 h 10000"/>
              <a:gd name="connsiteX1" fmla="*/ 0 w 10000"/>
              <a:gd name="connsiteY1" fmla="*/ 0 h 10000"/>
              <a:gd name="connsiteX2" fmla="*/ 335 w 10000"/>
              <a:gd name="connsiteY2" fmla="*/ 7573 h 10000"/>
              <a:gd name="connsiteX3" fmla="*/ 10000 w 10000"/>
              <a:gd name="connsiteY3" fmla="*/ 10000 h 10000"/>
              <a:gd name="connsiteX4" fmla="*/ 10000 w 10000"/>
              <a:gd name="connsiteY4" fmla="*/ 9189 h 10000"/>
              <a:gd name="connsiteX0" fmla="*/ 10083 w 10083"/>
              <a:gd name="connsiteY0" fmla="*/ 9189 h 10000"/>
              <a:gd name="connsiteX1" fmla="*/ 83 w 10083"/>
              <a:gd name="connsiteY1" fmla="*/ 0 h 10000"/>
              <a:gd name="connsiteX2" fmla="*/ 13 w 10083"/>
              <a:gd name="connsiteY2" fmla="*/ 7483 h 10000"/>
              <a:gd name="connsiteX3" fmla="*/ 10083 w 10083"/>
              <a:gd name="connsiteY3" fmla="*/ 10000 h 10000"/>
              <a:gd name="connsiteX4" fmla="*/ 10083 w 10083"/>
              <a:gd name="connsiteY4" fmla="*/ 9189 h 10000"/>
              <a:gd name="connsiteX0" fmla="*/ 10353 w 10353"/>
              <a:gd name="connsiteY0" fmla="*/ 8919 h 10000"/>
              <a:gd name="connsiteX1" fmla="*/ 83 w 10353"/>
              <a:gd name="connsiteY1" fmla="*/ 0 h 10000"/>
              <a:gd name="connsiteX2" fmla="*/ 13 w 10353"/>
              <a:gd name="connsiteY2" fmla="*/ 7483 h 10000"/>
              <a:gd name="connsiteX3" fmla="*/ 10083 w 10353"/>
              <a:gd name="connsiteY3" fmla="*/ 10000 h 10000"/>
              <a:gd name="connsiteX4" fmla="*/ 10353 w 10353"/>
              <a:gd name="connsiteY4" fmla="*/ 891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3" h="10000">
                <a:moveTo>
                  <a:pt x="10353" y="8919"/>
                </a:moveTo>
                <a:lnTo>
                  <a:pt x="83" y="0"/>
                </a:lnTo>
                <a:cubicBezTo>
                  <a:pt x="150" y="2464"/>
                  <a:pt x="-54" y="5019"/>
                  <a:pt x="13" y="7483"/>
                </a:cubicBezTo>
                <a:lnTo>
                  <a:pt x="10083" y="10000"/>
                </a:lnTo>
                <a:lnTo>
                  <a:pt x="10353" y="891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37" name="Rectangle 38"/>
          <p:cNvSpPr>
            <a:spLocks noChangeArrowheads="1"/>
          </p:cNvSpPr>
          <p:nvPr/>
        </p:nvSpPr>
        <p:spPr bwMode="auto">
          <a:xfrm flipH="1">
            <a:off x="11265135" y="3882247"/>
            <a:ext cx="924517" cy="8076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</a:endParaRPr>
          </a:p>
        </p:txBody>
      </p:sp>
      <p:sp>
        <p:nvSpPr>
          <p:cNvPr id="138" name="Rectangle 45"/>
          <p:cNvSpPr>
            <a:spLocks noChangeArrowheads="1"/>
          </p:cNvSpPr>
          <p:nvPr/>
        </p:nvSpPr>
        <p:spPr bwMode="auto">
          <a:xfrm flipH="1">
            <a:off x="7372253" y="4822641"/>
            <a:ext cx="3187985" cy="12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39" name="Freeform 46"/>
          <p:cNvSpPr>
            <a:spLocks/>
          </p:cNvSpPr>
          <p:nvPr/>
        </p:nvSpPr>
        <p:spPr bwMode="auto">
          <a:xfrm flipH="1">
            <a:off x="4860823" y="4300658"/>
            <a:ext cx="520705" cy="637597"/>
          </a:xfrm>
          <a:custGeom>
            <a:avLst/>
            <a:gdLst>
              <a:gd name="T0" fmla="*/ 46 w 62"/>
              <a:gd name="T1" fmla="*/ 0 h 76"/>
              <a:gd name="T2" fmla="*/ 46 w 62"/>
              <a:gd name="T3" fmla="*/ 0 h 76"/>
              <a:gd name="T4" fmla="*/ 1 w 62"/>
              <a:gd name="T5" fmla="*/ 61 h 76"/>
              <a:gd name="T6" fmla="*/ 0 w 62"/>
              <a:gd name="T7" fmla="*/ 61 h 76"/>
              <a:gd name="T8" fmla="*/ 0 w 62"/>
              <a:gd name="T9" fmla="*/ 76 h 76"/>
              <a:gd name="T10" fmla="*/ 1 w 62"/>
              <a:gd name="T11" fmla="*/ 76 h 76"/>
              <a:gd name="T12" fmla="*/ 62 w 62"/>
              <a:gd name="T13" fmla="*/ 0 h 76"/>
              <a:gd name="T14" fmla="*/ 62 w 62"/>
              <a:gd name="T15" fmla="*/ 0 h 76"/>
              <a:gd name="T16" fmla="*/ 46 w 62"/>
              <a:gd name="T1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6"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55"/>
                  <a:pt x="14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38" y="76"/>
                  <a:pt x="62" y="47"/>
                  <a:pt x="62" y="0"/>
                </a:cubicBezTo>
                <a:cubicBezTo>
                  <a:pt x="62" y="0"/>
                  <a:pt x="62" y="0"/>
                  <a:pt x="62" y="0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40" name="Freeform 47"/>
          <p:cNvSpPr>
            <a:spLocks noEditPoints="1"/>
          </p:cNvSpPr>
          <p:nvPr/>
        </p:nvSpPr>
        <p:spPr bwMode="auto">
          <a:xfrm flipH="1">
            <a:off x="4533779" y="1879652"/>
            <a:ext cx="772201" cy="1792356"/>
          </a:xfrm>
          <a:custGeom>
            <a:avLst/>
            <a:gdLst>
              <a:gd name="T0" fmla="*/ 53 w 92"/>
              <a:gd name="T1" fmla="*/ 93 h 213"/>
              <a:gd name="T2" fmla="*/ 92 w 92"/>
              <a:gd name="T3" fmla="*/ 47 h 213"/>
              <a:gd name="T4" fmla="*/ 46 w 92"/>
              <a:gd name="T5" fmla="*/ 0 h 213"/>
              <a:gd name="T6" fmla="*/ 0 w 92"/>
              <a:gd name="T7" fmla="*/ 47 h 213"/>
              <a:gd name="T8" fmla="*/ 37 w 92"/>
              <a:gd name="T9" fmla="*/ 92 h 213"/>
              <a:gd name="T10" fmla="*/ 37 w 92"/>
              <a:gd name="T11" fmla="*/ 213 h 213"/>
              <a:gd name="T12" fmla="*/ 53 w 92"/>
              <a:gd name="T13" fmla="*/ 213 h 213"/>
              <a:gd name="T14" fmla="*/ 53 w 92"/>
              <a:gd name="T15" fmla="*/ 93 h 213"/>
              <a:gd name="T16" fmla="*/ 19 w 92"/>
              <a:gd name="T17" fmla="*/ 47 h 213"/>
              <a:gd name="T18" fmla="*/ 46 w 92"/>
              <a:gd name="T19" fmla="*/ 19 h 213"/>
              <a:gd name="T20" fmla="*/ 73 w 92"/>
              <a:gd name="T21" fmla="*/ 47 h 213"/>
              <a:gd name="T22" fmla="*/ 46 w 92"/>
              <a:gd name="T23" fmla="*/ 74 h 213"/>
              <a:gd name="T24" fmla="*/ 19 w 92"/>
              <a:gd name="T25" fmla="*/ 4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213">
                <a:moveTo>
                  <a:pt x="53" y="93"/>
                </a:moveTo>
                <a:cubicBezTo>
                  <a:pt x="75" y="89"/>
                  <a:pt x="92" y="70"/>
                  <a:pt x="92" y="47"/>
                </a:cubicBezTo>
                <a:cubicBezTo>
                  <a:pt x="92" y="21"/>
                  <a:pt x="72" y="0"/>
                  <a:pt x="46" y="0"/>
                </a:cubicBezTo>
                <a:cubicBezTo>
                  <a:pt x="20" y="0"/>
                  <a:pt x="0" y="21"/>
                  <a:pt x="0" y="47"/>
                </a:cubicBezTo>
                <a:cubicBezTo>
                  <a:pt x="0" y="69"/>
                  <a:pt x="16" y="88"/>
                  <a:pt x="37" y="92"/>
                </a:cubicBezTo>
                <a:cubicBezTo>
                  <a:pt x="37" y="213"/>
                  <a:pt x="37" y="213"/>
                  <a:pt x="37" y="213"/>
                </a:cubicBezTo>
                <a:cubicBezTo>
                  <a:pt x="53" y="213"/>
                  <a:pt x="53" y="213"/>
                  <a:pt x="53" y="213"/>
                </a:cubicBezTo>
                <a:lnTo>
                  <a:pt x="53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3" y="32"/>
                  <a:pt x="73" y="47"/>
                </a:cubicBezTo>
                <a:cubicBezTo>
                  <a:pt x="73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 flipH="1">
            <a:off x="4721662" y="20288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Roboto" panose="02000000000000000000" pitchFamily="2" charset="0"/>
              </a:rPr>
              <a:t>3</a:t>
            </a:r>
            <a:endParaRPr lang="id-ID" sz="2800" b="1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42" name="Rectangle 48"/>
          <p:cNvSpPr>
            <a:spLocks noChangeArrowheads="1"/>
          </p:cNvSpPr>
          <p:nvPr/>
        </p:nvSpPr>
        <p:spPr bwMode="auto">
          <a:xfrm rot="5400000" flipH="1">
            <a:off x="4382992" y="3814518"/>
            <a:ext cx="1080000" cy="13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43" name="Rectangle 48"/>
          <p:cNvSpPr>
            <a:spLocks noChangeArrowheads="1"/>
          </p:cNvSpPr>
          <p:nvPr/>
        </p:nvSpPr>
        <p:spPr bwMode="auto">
          <a:xfrm rot="5400000" flipH="1">
            <a:off x="6562207" y="3531212"/>
            <a:ext cx="720000" cy="1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44" name="Rectangle 48"/>
          <p:cNvSpPr>
            <a:spLocks noChangeArrowheads="1"/>
          </p:cNvSpPr>
          <p:nvPr/>
        </p:nvSpPr>
        <p:spPr bwMode="auto">
          <a:xfrm flipH="1">
            <a:off x="5349902" y="4815012"/>
            <a:ext cx="2160000" cy="12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495462"/>
              </a:solidFill>
              <a:latin typeface="Calibri Light" panose="020F030202020403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 flipH="1">
            <a:off x="5093885" y="2993099"/>
            <a:ext cx="166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Sample Text</a:t>
            </a:r>
            <a:endParaRPr lang="en-US" sz="12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flipH="1">
            <a:off x="5073062" y="2672444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95462"/>
                </a:solidFill>
                <a:latin typeface="Calibri Light" panose="020F0302020204030204" pitchFamily="34" charset="0"/>
                <a:ea typeface="Roboto" panose="02000000000000000000" pitchFamily="2" charset="0"/>
              </a:rPr>
              <a:t>Future Goal 3</a:t>
            </a:r>
            <a:endParaRPr lang="id-ID" sz="1600" b="1" dirty="0">
              <a:solidFill>
                <a:srgbClr val="495462"/>
              </a:solidFill>
              <a:latin typeface="Calibri Light" panose="020F0302020204030204" pitchFamily="34" charset="0"/>
              <a:ea typeface="Roboto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3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7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16" grpId="0"/>
      <p:bldP spid="117" grpId="0"/>
      <p:bldP spid="118" grpId="0"/>
      <p:bldP spid="119" grpId="0"/>
      <p:bldP spid="120" grpId="0"/>
      <p:bldP spid="121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3" grpId="0" animBg="1"/>
      <p:bldP spid="144" grpId="0" animBg="1"/>
      <p:bldP spid="146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4080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080" y="4337390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9810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9810" y="4308549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5541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9652" y="4308549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Position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1273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21273" y="4308549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Position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4" name="Group 23"/>
          <p:cNvGrpSpPr/>
          <p:nvPr/>
        </p:nvGrpSpPr>
        <p:grpSpPr>
          <a:xfrm>
            <a:off x="5305553" y="279274"/>
            <a:ext cx="1760418" cy="825231"/>
            <a:chOff x="5305553" y="279274"/>
            <a:chExt cx="1760418" cy="825231"/>
          </a:xfrm>
        </p:grpSpPr>
        <p:grpSp>
          <p:nvGrpSpPr>
            <p:cNvPr id="25" name="Group 24"/>
            <p:cNvGrpSpPr/>
            <p:nvPr/>
          </p:nvGrpSpPr>
          <p:grpSpPr>
            <a:xfrm>
              <a:off x="5305553" y="279274"/>
              <a:ext cx="1760418" cy="825231"/>
              <a:chOff x="10607931" y="558548"/>
              <a:chExt cx="3520836" cy="165046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0607931" y="1267214"/>
                <a:ext cx="3520836" cy="94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Our Team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231016" y="279274"/>
            <a:ext cx="1909498" cy="825231"/>
            <a:chOff x="5231016" y="279274"/>
            <a:chExt cx="1909498" cy="825231"/>
          </a:xfrm>
        </p:grpSpPr>
        <p:grpSp>
          <p:nvGrpSpPr>
            <p:cNvPr id="25" name="Group 24"/>
            <p:cNvGrpSpPr/>
            <p:nvPr/>
          </p:nvGrpSpPr>
          <p:grpSpPr>
            <a:xfrm>
              <a:off x="5231016" y="279274"/>
              <a:ext cx="1909498" cy="825231"/>
              <a:chOff x="10458857" y="558548"/>
              <a:chExt cx="3818996" cy="165046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0458857" y="1267214"/>
                <a:ext cx="3818996" cy="94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Contact Us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0" y="1463675"/>
            <a:ext cx="12191999" cy="18422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0" name="Group 19"/>
          <p:cNvGrpSpPr/>
          <p:nvPr/>
        </p:nvGrpSpPr>
        <p:grpSpPr>
          <a:xfrm>
            <a:off x="4838722" y="5781777"/>
            <a:ext cx="983836" cy="242051"/>
            <a:chOff x="4838722" y="5781777"/>
            <a:chExt cx="983836" cy="242051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838722" y="5781777"/>
              <a:ext cx="134660" cy="242051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981451" y="5781777"/>
              <a:ext cx="841107" cy="242051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Calibri Light" panose="020F0302020204030204" pitchFamily="34" charset="0"/>
                </a:rPr>
                <a:t>Facebook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62835" y="5781777"/>
            <a:ext cx="1389452" cy="257221"/>
            <a:chOff x="6362835" y="5781777"/>
            <a:chExt cx="1389452" cy="257221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362835" y="5801810"/>
              <a:ext cx="237126" cy="237188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54520" y="5781777"/>
              <a:ext cx="1097767" cy="242051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Calibri Light" panose="020F0302020204030204" pitchFamily="34" charset="0"/>
                </a:rPr>
                <a:t>Instagram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70760" y="5781777"/>
            <a:ext cx="1207352" cy="257221"/>
            <a:chOff x="8070760" y="5781777"/>
            <a:chExt cx="1207352" cy="257221"/>
          </a:xfrm>
        </p:grpSpPr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8070760" y="5830235"/>
              <a:ext cx="256829" cy="208763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8381947" y="5781777"/>
              <a:ext cx="896165" cy="257221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Calibri Light" panose="020F0302020204030204" pitchFamily="34" charset="0"/>
                </a:rPr>
                <a:t>Twitter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23164" y="4981934"/>
            <a:ext cx="1637115" cy="517594"/>
            <a:chOff x="5323164" y="4981934"/>
            <a:chExt cx="1637115" cy="517594"/>
          </a:xfrm>
        </p:grpSpPr>
        <p:sp>
          <p:nvSpPr>
            <p:cNvPr id="2" name="Rectangle 1"/>
            <p:cNvSpPr/>
            <p:nvPr/>
          </p:nvSpPr>
          <p:spPr>
            <a:xfrm>
              <a:off x="5323164" y="5191751"/>
              <a:ext cx="16371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srgbClr val="737572">
                      <a:lumMod val="50000"/>
                    </a:srgbClr>
                  </a:solidFill>
                  <a:latin typeface="Calibri Light" panose="020F0302020204030204" pitchFamily="34" charset="0"/>
                </a:rPr>
                <a:t>Your Phone Number</a:t>
              </a:r>
            </a:p>
          </p:txBody>
        </p:sp>
        <p:sp>
          <p:nvSpPr>
            <p:cNvPr id="54" name="Freeform 178"/>
            <p:cNvSpPr>
              <a:spLocks noChangeArrowheads="1"/>
            </p:cNvSpPr>
            <p:nvPr/>
          </p:nvSpPr>
          <p:spPr bwMode="auto">
            <a:xfrm>
              <a:off x="6017900" y="4981934"/>
              <a:ext cx="225784" cy="219226"/>
            </a:xfrm>
            <a:custGeom>
              <a:avLst/>
              <a:gdLst>
                <a:gd name="T0" fmla="*/ 603 w 634"/>
                <a:gd name="T1" fmla="*/ 74 h 619"/>
                <a:gd name="T2" fmla="*/ 603 w 634"/>
                <a:gd name="T3" fmla="*/ 74 h 619"/>
                <a:gd name="T4" fmla="*/ 545 w 634"/>
                <a:gd name="T5" fmla="*/ 15 h 619"/>
                <a:gd name="T6" fmla="*/ 486 w 634"/>
                <a:gd name="T7" fmla="*/ 15 h 619"/>
                <a:gd name="T8" fmla="*/ 412 w 634"/>
                <a:gd name="T9" fmla="*/ 133 h 619"/>
                <a:gd name="T10" fmla="*/ 412 w 634"/>
                <a:gd name="T11" fmla="*/ 191 h 619"/>
                <a:gd name="T12" fmla="*/ 441 w 634"/>
                <a:gd name="T13" fmla="*/ 221 h 619"/>
                <a:gd name="T14" fmla="*/ 353 w 634"/>
                <a:gd name="T15" fmla="*/ 324 h 619"/>
                <a:gd name="T16" fmla="*/ 235 w 634"/>
                <a:gd name="T17" fmla="*/ 427 h 619"/>
                <a:gd name="T18" fmla="*/ 191 w 634"/>
                <a:gd name="T19" fmla="*/ 397 h 619"/>
                <a:gd name="T20" fmla="*/ 132 w 634"/>
                <a:gd name="T21" fmla="*/ 397 h 619"/>
                <a:gd name="T22" fmla="*/ 29 w 634"/>
                <a:gd name="T23" fmla="*/ 486 h 619"/>
                <a:gd name="T24" fmla="*/ 29 w 634"/>
                <a:gd name="T25" fmla="*/ 530 h 619"/>
                <a:gd name="T26" fmla="*/ 88 w 634"/>
                <a:gd name="T27" fmla="*/ 589 h 619"/>
                <a:gd name="T28" fmla="*/ 191 w 634"/>
                <a:gd name="T29" fmla="*/ 589 h 619"/>
                <a:gd name="T30" fmla="*/ 427 w 634"/>
                <a:gd name="T31" fmla="*/ 412 h 619"/>
                <a:gd name="T32" fmla="*/ 603 w 634"/>
                <a:gd name="T33" fmla="*/ 191 h 619"/>
                <a:gd name="T34" fmla="*/ 603 w 634"/>
                <a:gd name="T35" fmla="*/ 74 h 619"/>
                <a:gd name="T36" fmla="*/ 574 w 634"/>
                <a:gd name="T37" fmla="*/ 162 h 619"/>
                <a:gd name="T38" fmla="*/ 574 w 634"/>
                <a:gd name="T39" fmla="*/ 162 h 619"/>
                <a:gd name="T40" fmla="*/ 412 w 634"/>
                <a:gd name="T41" fmla="*/ 383 h 619"/>
                <a:gd name="T42" fmla="*/ 162 w 634"/>
                <a:gd name="T43" fmla="*/ 559 h 619"/>
                <a:gd name="T44" fmla="*/ 103 w 634"/>
                <a:gd name="T45" fmla="*/ 559 h 619"/>
                <a:gd name="T46" fmla="*/ 73 w 634"/>
                <a:gd name="T47" fmla="*/ 530 h 619"/>
                <a:gd name="T48" fmla="*/ 73 w 634"/>
                <a:gd name="T49" fmla="*/ 486 h 619"/>
                <a:gd name="T50" fmla="*/ 147 w 634"/>
                <a:gd name="T51" fmla="*/ 442 h 619"/>
                <a:gd name="T52" fmla="*/ 177 w 634"/>
                <a:gd name="T53" fmla="*/ 442 h 619"/>
                <a:gd name="T54" fmla="*/ 221 w 634"/>
                <a:gd name="T55" fmla="*/ 486 h 619"/>
                <a:gd name="T56" fmla="*/ 500 w 634"/>
                <a:gd name="T57" fmla="*/ 221 h 619"/>
                <a:gd name="T58" fmla="*/ 441 w 634"/>
                <a:gd name="T59" fmla="*/ 176 h 619"/>
                <a:gd name="T60" fmla="*/ 441 w 634"/>
                <a:gd name="T61" fmla="*/ 133 h 619"/>
                <a:gd name="T62" fmla="*/ 500 w 634"/>
                <a:gd name="T63" fmla="*/ 59 h 619"/>
                <a:gd name="T64" fmla="*/ 545 w 634"/>
                <a:gd name="T65" fmla="*/ 59 h 619"/>
                <a:gd name="T66" fmla="*/ 574 w 634"/>
                <a:gd name="T67" fmla="*/ 103 h 619"/>
                <a:gd name="T68" fmla="*/ 574 w 634"/>
                <a:gd name="T69" fmla="*/ 16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4" h="619">
                  <a:moveTo>
                    <a:pt x="603" y="74"/>
                  </a:moveTo>
                  <a:lnTo>
                    <a:pt x="603" y="74"/>
                  </a:lnTo>
                  <a:cubicBezTo>
                    <a:pt x="545" y="15"/>
                    <a:pt x="545" y="15"/>
                    <a:pt x="545" y="15"/>
                  </a:cubicBezTo>
                  <a:cubicBezTo>
                    <a:pt x="530" y="0"/>
                    <a:pt x="500" y="0"/>
                    <a:pt x="486" y="15"/>
                  </a:cubicBezTo>
                  <a:cubicBezTo>
                    <a:pt x="412" y="133"/>
                    <a:pt x="412" y="133"/>
                    <a:pt x="412" y="133"/>
                  </a:cubicBezTo>
                  <a:cubicBezTo>
                    <a:pt x="398" y="147"/>
                    <a:pt x="398" y="176"/>
                    <a:pt x="412" y="191"/>
                  </a:cubicBezTo>
                  <a:cubicBezTo>
                    <a:pt x="441" y="221"/>
                    <a:pt x="441" y="221"/>
                    <a:pt x="441" y="221"/>
                  </a:cubicBezTo>
                  <a:cubicBezTo>
                    <a:pt x="412" y="250"/>
                    <a:pt x="382" y="294"/>
                    <a:pt x="353" y="324"/>
                  </a:cubicBezTo>
                  <a:cubicBezTo>
                    <a:pt x="309" y="368"/>
                    <a:pt x="265" y="397"/>
                    <a:pt x="235" y="427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77" y="383"/>
                    <a:pt x="162" y="383"/>
                    <a:pt x="132" y="397"/>
                  </a:cubicBezTo>
                  <a:cubicBezTo>
                    <a:pt x="29" y="486"/>
                    <a:pt x="29" y="486"/>
                    <a:pt x="29" y="486"/>
                  </a:cubicBezTo>
                  <a:cubicBezTo>
                    <a:pt x="0" y="500"/>
                    <a:pt x="15" y="515"/>
                    <a:pt x="29" y="530"/>
                  </a:cubicBezTo>
                  <a:cubicBezTo>
                    <a:pt x="88" y="589"/>
                    <a:pt x="88" y="589"/>
                    <a:pt x="88" y="589"/>
                  </a:cubicBezTo>
                  <a:cubicBezTo>
                    <a:pt x="118" y="618"/>
                    <a:pt x="147" y="618"/>
                    <a:pt x="191" y="589"/>
                  </a:cubicBezTo>
                  <a:cubicBezTo>
                    <a:pt x="191" y="589"/>
                    <a:pt x="324" y="530"/>
                    <a:pt x="427" y="412"/>
                  </a:cubicBezTo>
                  <a:cubicBezTo>
                    <a:pt x="530" y="324"/>
                    <a:pt x="603" y="191"/>
                    <a:pt x="603" y="191"/>
                  </a:cubicBezTo>
                  <a:cubicBezTo>
                    <a:pt x="618" y="147"/>
                    <a:pt x="633" y="103"/>
                    <a:pt x="603" y="74"/>
                  </a:cubicBezTo>
                  <a:close/>
                  <a:moveTo>
                    <a:pt x="574" y="162"/>
                  </a:moveTo>
                  <a:lnTo>
                    <a:pt x="574" y="162"/>
                  </a:lnTo>
                  <a:cubicBezTo>
                    <a:pt x="545" y="221"/>
                    <a:pt x="471" y="324"/>
                    <a:pt x="412" y="383"/>
                  </a:cubicBezTo>
                  <a:cubicBezTo>
                    <a:pt x="339" y="456"/>
                    <a:pt x="162" y="559"/>
                    <a:pt x="162" y="559"/>
                  </a:cubicBezTo>
                  <a:cubicBezTo>
                    <a:pt x="147" y="574"/>
                    <a:pt x="118" y="574"/>
                    <a:pt x="103" y="559"/>
                  </a:cubicBezTo>
                  <a:cubicBezTo>
                    <a:pt x="73" y="530"/>
                    <a:pt x="73" y="530"/>
                    <a:pt x="73" y="530"/>
                  </a:cubicBezTo>
                  <a:cubicBezTo>
                    <a:pt x="59" y="515"/>
                    <a:pt x="59" y="500"/>
                    <a:pt x="73" y="486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62" y="427"/>
                    <a:pt x="177" y="427"/>
                    <a:pt x="177" y="442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35" y="471"/>
                    <a:pt x="398" y="368"/>
                    <a:pt x="500" y="221"/>
                  </a:cubicBezTo>
                  <a:cubicBezTo>
                    <a:pt x="441" y="176"/>
                    <a:pt x="441" y="176"/>
                    <a:pt x="441" y="176"/>
                  </a:cubicBezTo>
                  <a:cubicBezTo>
                    <a:pt x="441" y="162"/>
                    <a:pt x="441" y="147"/>
                    <a:pt x="441" y="133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15" y="44"/>
                    <a:pt x="530" y="59"/>
                    <a:pt x="545" y="59"/>
                  </a:cubicBezTo>
                  <a:cubicBezTo>
                    <a:pt x="574" y="103"/>
                    <a:pt x="574" y="103"/>
                    <a:pt x="574" y="103"/>
                  </a:cubicBezTo>
                  <a:cubicBezTo>
                    <a:pt x="589" y="117"/>
                    <a:pt x="589" y="147"/>
                    <a:pt x="574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4451" y="3501213"/>
            <a:ext cx="4874539" cy="644979"/>
            <a:chOff x="3704451" y="3501213"/>
            <a:chExt cx="4874539" cy="644979"/>
          </a:xfrm>
        </p:grpSpPr>
        <p:sp>
          <p:nvSpPr>
            <p:cNvPr id="40" name="Rectangle 39"/>
            <p:cNvSpPr/>
            <p:nvPr/>
          </p:nvSpPr>
          <p:spPr>
            <a:xfrm>
              <a:off x="3704451" y="3746103"/>
              <a:ext cx="4874539" cy="400089"/>
            </a:xfrm>
            <a:prstGeom prst="rect">
              <a:avLst/>
            </a:prstGeom>
          </p:spPr>
          <p:txBody>
            <a:bodyPr wrap="square" lIns="121899" tIns="60950" rIns="121899" bIns="6095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Calibri Light" panose="020F0302020204030204" pitchFamily="34" charset="0"/>
                </a:rPr>
                <a:t>Your Address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" name="Freeform 161"/>
            <p:cNvSpPr>
              <a:spLocks noChangeArrowheads="1"/>
            </p:cNvSpPr>
            <p:nvPr/>
          </p:nvSpPr>
          <p:spPr bwMode="auto">
            <a:xfrm>
              <a:off x="6039755" y="3501213"/>
              <a:ext cx="203929" cy="265581"/>
            </a:xfrm>
            <a:custGeom>
              <a:avLst/>
              <a:gdLst>
                <a:gd name="T0" fmla="*/ 236 w 472"/>
                <a:gd name="T1" fmla="*/ 0 h 619"/>
                <a:gd name="T2" fmla="*/ 236 w 472"/>
                <a:gd name="T3" fmla="*/ 0 h 619"/>
                <a:gd name="T4" fmla="*/ 0 w 472"/>
                <a:gd name="T5" fmla="*/ 235 h 619"/>
                <a:gd name="T6" fmla="*/ 236 w 472"/>
                <a:gd name="T7" fmla="*/ 618 h 619"/>
                <a:gd name="T8" fmla="*/ 471 w 472"/>
                <a:gd name="T9" fmla="*/ 235 h 619"/>
                <a:gd name="T10" fmla="*/ 236 w 472"/>
                <a:gd name="T11" fmla="*/ 0 h 619"/>
                <a:gd name="T12" fmla="*/ 236 w 472"/>
                <a:gd name="T13" fmla="*/ 559 h 619"/>
                <a:gd name="T14" fmla="*/ 236 w 472"/>
                <a:gd name="T15" fmla="*/ 559 h 619"/>
                <a:gd name="T16" fmla="*/ 45 w 472"/>
                <a:gd name="T17" fmla="*/ 235 h 619"/>
                <a:gd name="T18" fmla="*/ 236 w 472"/>
                <a:gd name="T19" fmla="*/ 29 h 619"/>
                <a:gd name="T20" fmla="*/ 427 w 472"/>
                <a:gd name="T21" fmla="*/ 235 h 619"/>
                <a:gd name="T22" fmla="*/ 236 w 472"/>
                <a:gd name="T23" fmla="*/ 559 h 619"/>
                <a:gd name="T24" fmla="*/ 236 w 472"/>
                <a:gd name="T25" fmla="*/ 132 h 619"/>
                <a:gd name="T26" fmla="*/ 236 w 472"/>
                <a:gd name="T27" fmla="*/ 132 h 619"/>
                <a:gd name="T28" fmla="*/ 133 w 472"/>
                <a:gd name="T29" fmla="*/ 235 h 619"/>
                <a:gd name="T30" fmla="*/ 236 w 472"/>
                <a:gd name="T31" fmla="*/ 323 h 619"/>
                <a:gd name="T32" fmla="*/ 339 w 472"/>
                <a:gd name="T33" fmla="*/ 235 h 619"/>
                <a:gd name="T34" fmla="*/ 236 w 472"/>
                <a:gd name="T35" fmla="*/ 132 h 619"/>
                <a:gd name="T36" fmla="*/ 236 w 472"/>
                <a:gd name="T37" fmla="*/ 294 h 619"/>
                <a:gd name="T38" fmla="*/ 236 w 472"/>
                <a:gd name="T39" fmla="*/ 294 h 619"/>
                <a:gd name="T40" fmla="*/ 177 w 472"/>
                <a:gd name="T41" fmla="*/ 235 h 619"/>
                <a:gd name="T42" fmla="*/ 236 w 472"/>
                <a:gd name="T43" fmla="*/ 176 h 619"/>
                <a:gd name="T44" fmla="*/ 295 w 472"/>
                <a:gd name="T45" fmla="*/ 235 h 619"/>
                <a:gd name="T46" fmla="*/ 236 w 472"/>
                <a:gd name="T47" fmla="*/ 29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619">
                  <a:moveTo>
                    <a:pt x="236" y="0"/>
                  </a:moveTo>
                  <a:lnTo>
                    <a:pt x="236" y="0"/>
                  </a:lnTo>
                  <a:cubicBezTo>
                    <a:pt x="104" y="0"/>
                    <a:pt x="0" y="103"/>
                    <a:pt x="0" y="235"/>
                  </a:cubicBezTo>
                  <a:cubicBezTo>
                    <a:pt x="0" y="323"/>
                    <a:pt x="192" y="618"/>
                    <a:pt x="236" y="618"/>
                  </a:cubicBezTo>
                  <a:cubicBezTo>
                    <a:pt x="280" y="618"/>
                    <a:pt x="471" y="323"/>
                    <a:pt x="471" y="235"/>
                  </a:cubicBezTo>
                  <a:cubicBezTo>
                    <a:pt x="471" y="103"/>
                    <a:pt x="368" y="0"/>
                    <a:pt x="236" y="0"/>
                  </a:cubicBezTo>
                  <a:close/>
                  <a:moveTo>
                    <a:pt x="236" y="559"/>
                  </a:moveTo>
                  <a:lnTo>
                    <a:pt x="236" y="559"/>
                  </a:lnTo>
                  <a:cubicBezTo>
                    <a:pt x="207" y="559"/>
                    <a:pt x="45" y="309"/>
                    <a:pt x="45" y="235"/>
                  </a:cubicBezTo>
                  <a:cubicBezTo>
                    <a:pt x="45" y="117"/>
                    <a:pt x="133" y="29"/>
                    <a:pt x="236" y="29"/>
                  </a:cubicBezTo>
                  <a:cubicBezTo>
                    <a:pt x="339" y="29"/>
                    <a:pt x="427" y="117"/>
                    <a:pt x="427" y="235"/>
                  </a:cubicBezTo>
                  <a:cubicBezTo>
                    <a:pt x="427" y="309"/>
                    <a:pt x="266" y="559"/>
                    <a:pt x="236" y="559"/>
                  </a:cubicBezTo>
                  <a:close/>
                  <a:moveTo>
                    <a:pt x="236" y="132"/>
                  </a:moveTo>
                  <a:lnTo>
                    <a:pt x="236" y="132"/>
                  </a:lnTo>
                  <a:cubicBezTo>
                    <a:pt x="177" y="132"/>
                    <a:pt x="133" y="176"/>
                    <a:pt x="133" y="235"/>
                  </a:cubicBezTo>
                  <a:cubicBezTo>
                    <a:pt x="133" y="279"/>
                    <a:pt x="177" y="323"/>
                    <a:pt x="236" y="323"/>
                  </a:cubicBezTo>
                  <a:cubicBezTo>
                    <a:pt x="295" y="323"/>
                    <a:pt x="339" y="279"/>
                    <a:pt x="339" y="235"/>
                  </a:cubicBezTo>
                  <a:cubicBezTo>
                    <a:pt x="339" y="176"/>
                    <a:pt x="295" y="132"/>
                    <a:pt x="236" y="132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07" y="294"/>
                    <a:pt x="177" y="264"/>
                    <a:pt x="177" y="235"/>
                  </a:cubicBezTo>
                  <a:cubicBezTo>
                    <a:pt x="177" y="191"/>
                    <a:pt x="207" y="176"/>
                    <a:pt x="236" y="176"/>
                  </a:cubicBezTo>
                  <a:cubicBezTo>
                    <a:pt x="266" y="176"/>
                    <a:pt x="295" y="191"/>
                    <a:pt x="295" y="235"/>
                  </a:cubicBezTo>
                  <a:cubicBezTo>
                    <a:pt x="295" y="264"/>
                    <a:pt x="266" y="294"/>
                    <a:pt x="236" y="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5443" y="4288314"/>
            <a:ext cx="1132554" cy="560351"/>
            <a:chOff x="5575443" y="4288314"/>
            <a:chExt cx="1132554" cy="560351"/>
          </a:xfrm>
        </p:grpSpPr>
        <p:sp>
          <p:nvSpPr>
            <p:cNvPr id="3" name="Rectangle 2"/>
            <p:cNvSpPr/>
            <p:nvPr/>
          </p:nvSpPr>
          <p:spPr>
            <a:xfrm>
              <a:off x="5575443" y="4540888"/>
              <a:ext cx="11325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srgbClr val="737572">
                      <a:lumMod val="50000"/>
                    </a:srgbClr>
                  </a:solidFill>
                  <a:latin typeface="Calibri Light" panose="020F0302020204030204" pitchFamily="34" charset="0"/>
                </a:rPr>
                <a:t>Your Website</a:t>
              </a: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6011180" y="4288314"/>
              <a:ext cx="242373" cy="255592"/>
            </a:xfrm>
            <a:custGeom>
              <a:avLst/>
              <a:gdLst>
                <a:gd name="T0" fmla="*/ 191315 w 604"/>
                <a:gd name="T1" fmla="*/ 0 h 634"/>
                <a:gd name="T2" fmla="*/ 191315 w 604"/>
                <a:gd name="T3" fmla="*/ 0 h 634"/>
                <a:gd name="T4" fmla="*/ 26712 w 604"/>
                <a:gd name="T5" fmla="*/ 0 h 634"/>
                <a:gd name="T6" fmla="*/ 0 w 604"/>
                <a:gd name="T7" fmla="*/ 26830 h 634"/>
                <a:gd name="T8" fmla="*/ 0 w 604"/>
                <a:gd name="T9" fmla="*/ 154818 h 634"/>
                <a:gd name="T10" fmla="*/ 26712 w 604"/>
                <a:gd name="T11" fmla="*/ 187087 h 634"/>
                <a:gd name="T12" fmla="*/ 85189 w 604"/>
                <a:gd name="T13" fmla="*/ 187087 h 634"/>
                <a:gd name="T14" fmla="*/ 85189 w 604"/>
                <a:gd name="T15" fmla="*/ 213555 h 634"/>
                <a:gd name="T16" fmla="*/ 68946 w 604"/>
                <a:gd name="T17" fmla="*/ 213555 h 634"/>
                <a:gd name="T18" fmla="*/ 63892 w 604"/>
                <a:gd name="T19" fmla="*/ 218994 h 634"/>
                <a:gd name="T20" fmla="*/ 68946 w 604"/>
                <a:gd name="T21" fmla="*/ 229508 h 634"/>
                <a:gd name="T22" fmla="*/ 154135 w 604"/>
                <a:gd name="T23" fmla="*/ 229508 h 634"/>
                <a:gd name="T24" fmla="*/ 159189 w 604"/>
                <a:gd name="T25" fmla="*/ 218994 h 634"/>
                <a:gd name="T26" fmla="*/ 154135 w 604"/>
                <a:gd name="T27" fmla="*/ 213555 h 634"/>
                <a:gd name="T28" fmla="*/ 138252 w 604"/>
                <a:gd name="T29" fmla="*/ 213555 h 634"/>
                <a:gd name="T30" fmla="*/ 138252 w 604"/>
                <a:gd name="T31" fmla="*/ 187087 h 634"/>
                <a:gd name="T32" fmla="*/ 191315 w 604"/>
                <a:gd name="T33" fmla="*/ 187087 h 634"/>
                <a:gd name="T34" fmla="*/ 217666 w 604"/>
                <a:gd name="T35" fmla="*/ 154818 h 634"/>
                <a:gd name="T36" fmla="*/ 217666 w 604"/>
                <a:gd name="T37" fmla="*/ 26830 h 634"/>
                <a:gd name="T38" fmla="*/ 191315 w 604"/>
                <a:gd name="T39" fmla="*/ 0 h 634"/>
                <a:gd name="T40" fmla="*/ 127423 w 604"/>
                <a:gd name="T41" fmla="*/ 213555 h 634"/>
                <a:gd name="T42" fmla="*/ 127423 w 604"/>
                <a:gd name="T43" fmla="*/ 213555 h 634"/>
                <a:gd name="T44" fmla="*/ 95658 w 604"/>
                <a:gd name="T45" fmla="*/ 213555 h 634"/>
                <a:gd name="T46" fmla="*/ 95658 w 604"/>
                <a:gd name="T47" fmla="*/ 187087 h 634"/>
                <a:gd name="T48" fmla="*/ 127423 w 604"/>
                <a:gd name="T49" fmla="*/ 187087 h 634"/>
                <a:gd name="T50" fmla="*/ 127423 w 604"/>
                <a:gd name="T51" fmla="*/ 213555 h 634"/>
                <a:gd name="T52" fmla="*/ 201783 w 604"/>
                <a:gd name="T53" fmla="*/ 154818 h 634"/>
                <a:gd name="T54" fmla="*/ 201783 w 604"/>
                <a:gd name="T55" fmla="*/ 154818 h 634"/>
                <a:gd name="T56" fmla="*/ 191315 w 604"/>
                <a:gd name="T57" fmla="*/ 170772 h 634"/>
                <a:gd name="T58" fmla="*/ 26712 w 604"/>
                <a:gd name="T59" fmla="*/ 170772 h 634"/>
                <a:gd name="T60" fmla="*/ 10468 w 604"/>
                <a:gd name="T61" fmla="*/ 154818 h 634"/>
                <a:gd name="T62" fmla="*/ 10468 w 604"/>
                <a:gd name="T63" fmla="*/ 144304 h 634"/>
                <a:gd name="T64" fmla="*/ 201783 w 604"/>
                <a:gd name="T65" fmla="*/ 144304 h 634"/>
                <a:gd name="T66" fmla="*/ 201783 w 604"/>
                <a:gd name="T67" fmla="*/ 154818 h 634"/>
                <a:gd name="T68" fmla="*/ 201783 w 604"/>
                <a:gd name="T69" fmla="*/ 128351 h 634"/>
                <a:gd name="T70" fmla="*/ 201783 w 604"/>
                <a:gd name="T71" fmla="*/ 128351 h 634"/>
                <a:gd name="T72" fmla="*/ 10468 w 604"/>
                <a:gd name="T73" fmla="*/ 128351 h 634"/>
                <a:gd name="T74" fmla="*/ 10468 w 604"/>
                <a:gd name="T75" fmla="*/ 26830 h 634"/>
                <a:gd name="T76" fmla="*/ 26712 w 604"/>
                <a:gd name="T77" fmla="*/ 15953 h 634"/>
                <a:gd name="T78" fmla="*/ 191315 w 604"/>
                <a:gd name="T79" fmla="*/ 15953 h 634"/>
                <a:gd name="T80" fmla="*/ 201783 w 604"/>
                <a:gd name="T81" fmla="*/ 26830 h 634"/>
                <a:gd name="T82" fmla="*/ 201783 w 604"/>
                <a:gd name="T83" fmla="*/ 128351 h 6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4" h="634">
                  <a:moveTo>
                    <a:pt x="530" y="0"/>
                  </a:moveTo>
                  <a:lnTo>
                    <a:pt x="530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29" y="0"/>
                    <a:pt x="0" y="30"/>
                    <a:pt x="0" y="74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71"/>
                    <a:pt x="29" y="516"/>
                    <a:pt x="74" y="516"/>
                  </a:cubicBezTo>
                  <a:cubicBezTo>
                    <a:pt x="236" y="516"/>
                    <a:pt x="236" y="516"/>
                    <a:pt x="236" y="51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191" y="589"/>
                    <a:pt x="191" y="589"/>
                    <a:pt x="191" y="589"/>
                  </a:cubicBezTo>
                  <a:cubicBezTo>
                    <a:pt x="177" y="589"/>
                    <a:pt x="177" y="604"/>
                    <a:pt x="177" y="604"/>
                  </a:cubicBezTo>
                  <a:cubicBezTo>
                    <a:pt x="177" y="619"/>
                    <a:pt x="177" y="633"/>
                    <a:pt x="191" y="633"/>
                  </a:cubicBezTo>
                  <a:cubicBezTo>
                    <a:pt x="427" y="633"/>
                    <a:pt x="427" y="633"/>
                    <a:pt x="427" y="633"/>
                  </a:cubicBezTo>
                  <a:cubicBezTo>
                    <a:pt x="441" y="633"/>
                    <a:pt x="441" y="619"/>
                    <a:pt x="441" y="604"/>
                  </a:cubicBezTo>
                  <a:cubicBezTo>
                    <a:pt x="441" y="604"/>
                    <a:pt x="441" y="589"/>
                    <a:pt x="427" y="589"/>
                  </a:cubicBezTo>
                  <a:cubicBezTo>
                    <a:pt x="383" y="589"/>
                    <a:pt x="383" y="589"/>
                    <a:pt x="383" y="589"/>
                  </a:cubicBezTo>
                  <a:cubicBezTo>
                    <a:pt x="383" y="516"/>
                    <a:pt x="383" y="516"/>
                    <a:pt x="383" y="516"/>
                  </a:cubicBezTo>
                  <a:cubicBezTo>
                    <a:pt x="530" y="516"/>
                    <a:pt x="530" y="516"/>
                    <a:pt x="530" y="516"/>
                  </a:cubicBezTo>
                  <a:cubicBezTo>
                    <a:pt x="574" y="516"/>
                    <a:pt x="603" y="471"/>
                    <a:pt x="603" y="427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603" y="30"/>
                    <a:pt x="574" y="0"/>
                    <a:pt x="530" y="0"/>
                  </a:cubicBezTo>
                  <a:close/>
                  <a:moveTo>
                    <a:pt x="353" y="589"/>
                  </a:moveTo>
                  <a:lnTo>
                    <a:pt x="353" y="589"/>
                  </a:lnTo>
                  <a:cubicBezTo>
                    <a:pt x="265" y="589"/>
                    <a:pt x="265" y="589"/>
                    <a:pt x="265" y="589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53" y="516"/>
                    <a:pt x="353" y="516"/>
                    <a:pt x="353" y="516"/>
                  </a:cubicBezTo>
                  <a:lnTo>
                    <a:pt x="353" y="589"/>
                  </a:lnTo>
                  <a:close/>
                  <a:moveTo>
                    <a:pt x="559" y="427"/>
                  </a:moveTo>
                  <a:lnTo>
                    <a:pt x="559" y="427"/>
                  </a:lnTo>
                  <a:cubicBezTo>
                    <a:pt x="559" y="457"/>
                    <a:pt x="545" y="471"/>
                    <a:pt x="530" y="471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59" y="471"/>
                    <a:pt x="29" y="457"/>
                    <a:pt x="29" y="427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559" y="398"/>
                    <a:pt x="559" y="398"/>
                    <a:pt x="559" y="398"/>
                  </a:cubicBezTo>
                  <a:lnTo>
                    <a:pt x="559" y="427"/>
                  </a:lnTo>
                  <a:close/>
                  <a:moveTo>
                    <a:pt x="559" y="354"/>
                  </a:moveTo>
                  <a:lnTo>
                    <a:pt x="559" y="354"/>
                  </a:lnTo>
                  <a:cubicBezTo>
                    <a:pt x="29" y="354"/>
                    <a:pt x="29" y="354"/>
                    <a:pt x="29" y="35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44"/>
                    <a:pt x="74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45" y="44"/>
                    <a:pt x="559" y="59"/>
                    <a:pt x="559" y="74"/>
                  </a:cubicBezTo>
                  <a:lnTo>
                    <a:pt x="559" y="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88382" y="5781777"/>
            <a:ext cx="1444723" cy="242051"/>
            <a:chOff x="2988382" y="5781777"/>
            <a:chExt cx="1444723" cy="242051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3291995" y="5781777"/>
              <a:ext cx="1141110" cy="242051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Calibri Light" panose="020F0302020204030204" pitchFamily="34" charset="0"/>
                </a:rPr>
                <a:t>Email</a:t>
              </a: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2988382" y="5834446"/>
              <a:ext cx="269102" cy="167051"/>
            </a:xfrm>
            <a:custGeom>
              <a:avLst/>
              <a:gdLst>
                <a:gd name="T0" fmla="*/ 19 w 374"/>
                <a:gd name="T1" fmla="*/ 22 h 232"/>
                <a:gd name="T2" fmla="*/ 169 w 374"/>
                <a:gd name="T3" fmla="*/ 102 h 232"/>
                <a:gd name="T4" fmla="*/ 187 w 374"/>
                <a:gd name="T5" fmla="*/ 106 h 232"/>
                <a:gd name="T6" fmla="*/ 205 w 374"/>
                <a:gd name="T7" fmla="*/ 102 h 232"/>
                <a:gd name="T8" fmla="*/ 355 w 374"/>
                <a:gd name="T9" fmla="*/ 22 h 232"/>
                <a:gd name="T10" fmla="*/ 356 w 374"/>
                <a:gd name="T11" fmla="*/ 0 h 232"/>
                <a:gd name="T12" fmla="*/ 18 w 374"/>
                <a:gd name="T13" fmla="*/ 0 h 232"/>
                <a:gd name="T14" fmla="*/ 19 w 374"/>
                <a:gd name="T15" fmla="*/ 22 h 232"/>
                <a:gd name="T16" fmla="*/ 359 w 374"/>
                <a:gd name="T17" fmla="*/ 62 h 232"/>
                <a:gd name="T18" fmla="*/ 205 w 374"/>
                <a:gd name="T19" fmla="*/ 142 h 232"/>
                <a:gd name="T20" fmla="*/ 187 w 374"/>
                <a:gd name="T21" fmla="*/ 146 h 232"/>
                <a:gd name="T22" fmla="*/ 169 w 374"/>
                <a:gd name="T23" fmla="*/ 142 h 232"/>
                <a:gd name="T24" fmla="*/ 15 w 374"/>
                <a:gd name="T25" fmla="*/ 62 h 232"/>
                <a:gd name="T26" fmla="*/ 7 w 374"/>
                <a:gd name="T27" fmla="*/ 66 h 232"/>
                <a:gd name="T28" fmla="*/ 7 w 374"/>
                <a:gd name="T29" fmla="*/ 213 h 232"/>
                <a:gd name="T30" fmla="*/ 27 w 374"/>
                <a:gd name="T31" fmla="*/ 232 h 232"/>
                <a:gd name="T32" fmla="*/ 347 w 374"/>
                <a:gd name="T33" fmla="*/ 232 h 232"/>
                <a:gd name="T34" fmla="*/ 367 w 374"/>
                <a:gd name="T35" fmla="*/ 213 h 232"/>
                <a:gd name="T36" fmla="*/ 367 w 374"/>
                <a:gd name="T37" fmla="*/ 66 h 232"/>
                <a:gd name="T38" fmla="*/ 359 w 374"/>
                <a:gd name="T39" fmla="*/ 6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4" h="232">
                  <a:moveTo>
                    <a:pt x="19" y="22"/>
                  </a:moveTo>
                  <a:cubicBezTo>
                    <a:pt x="28" y="27"/>
                    <a:pt x="164" y="99"/>
                    <a:pt x="169" y="102"/>
                  </a:cubicBezTo>
                  <a:cubicBezTo>
                    <a:pt x="174" y="105"/>
                    <a:pt x="180" y="106"/>
                    <a:pt x="187" y="106"/>
                  </a:cubicBezTo>
                  <a:cubicBezTo>
                    <a:pt x="193" y="106"/>
                    <a:pt x="200" y="105"/>
                    <a:pt x="205" y="102"/>
                  </a:cubicBezTo>
                  <a:cubicBezTo>
                    <a:pt x="210" y="99"/>
                    <a:pt x="345" y="27"/>
                    <a:pt x="355" y="22"/>
                  </a:cubicBezTo>
                  <a:cubicBezTo>
                    <a:pt x="365" y="16"/>
                    <a:pt x="374" y="0"/>
                    <a:pt x="35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6"/>
                    <a:pt x="19" y="22"/>
                  </a:cubicBezTo>
                  <a:close/>
                  <a:moveTo>
                    <a:pt x="359" y="62"/>
                  </a:moveTo>
                  <a:cubicBezTo>
                    <a:pt x="348" y="67"/>
                    <a:pt x="212" y="139"/>
                    <a:pt x="205" y="142"/>
                  </a:cubicBezTo>
                  <a:cubicBezTo>
                    <a:pt x="198" y="146"/>
                    <a:pt x="193" y="146"/>
                    <a:pt x="187" y="146"/>
                  </a:cubicBezTo>
                  <a:cubicBezTo>
                    <a:pt x="180" y="146"/>
                    <a:pt x="175" y="146"/>
                    <a:pt x="169" y="142"/>
                  </a:cubicBezTo>
                  <a:cubicBezTo>
                    <a:pt x="162" y="139"/>
                    <a:pt x="26" y="67"/>
                    <a:pt x="15" y="62"/>
                  </a:cubicBezTo>
                  <a:cubicBezTo>
                    <a:pt x="7" y="58"/>
                    <a:pt x="7" y="62"/>
                    <a:pt x="7" y="66"/>
                  </a:cubicBezTo>
                  <a:cubicBezTo>
                    <a:pt x="7" y="70"/>
                    <a:pt x="7" y="213"/>
                    <a:pt x="7" y="213"/>
                  </a:cubicBezTo>
                  <a:cubicBezTo>
                    <a:pt x="7" y="221"/>
                    <a:pt x="18" y="232"/>
                    <a:pt x="27" y="232"/>
                  </a:cubicBezTo>
                  <a:cubicBezTo>
                    <a:pt x="347" y="232"/>
                    <a:pt x="347" y="232"/>
                    <a:pt x="347" y="232"/>
                  </a:cubicBezTo>
                  <a:cubicBezTo>
                    <a:pt x="356" y="232"/>
                    <a:pt x="367" y="221"/>
                    <a:pt x="367" y="213"/>
                  </a:cubicBezTo>
                  <a:cubicBezTo>
                    <a:pt x="367" y="213"/>
                    <a:pt x="367" y="70"/>
                    <a:pt x="367" y="66"/>
                  </a:cubicBezTo>
                  <a:cubicBezTo>
                    <a:pt x="367" y="62"/>
                    <a:pt x="367" y="58"/>
                    <a:pt x="359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8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36" name="Group 135"/>
          <p:cNvGrpSpPr/>
          <p:nvPr/>
        </p:nvGrpSpPr>
        <p:grpSpPr>
          <a:xfrm>
            <a:off x="5363266" y="279274"/>
            <a:ext cx="1645002" cy="825231"/>
            <a:chOff x="5363266" y="279274"/>
            <a:chExt cx="1645002" cy="825231"/>
          </a:xfrm>
        </p:grpSpPr>
        <p:grpSp>
          <p:nvGrpSpPr>
            <p:cNvPr id="137" name="Group 136"/>
            <p:cNvGrpSpPr/>
            <p:nvPr/>
          </p:nvGrpSpPr>
          <p:grpSpPr>
            <a:xfrm>
              <a:off x="5363266" y="279274"/>
              <a:ext cx="1645002" cy="825231"/>
              <a:chOff x="10723357" y="558548"/>
              <a:chExt cx="3290004" cy="165046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0723357" y="1267214"/>
                <a:ext cx="3290004" cy="94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Lato Black"/>
                  </a:rPr>
                  <a:t>Icons List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1146419" y="558548"/>
                <a:ext cx="2443616" cy="46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2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60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791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29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422779" y="279274"/>
            <a:ext cx="5525872" cy="825231"/>
            <a:chOff x="6842383" y="558548"/>
            <a:chExt cx="11051744" cy="1650462"/>
          </a:xfrm>
        </p:grpSpPr>
        <p:sp>
          <p:nvSpPr>
            <p:cNvPr id="21" name="TextBox 20"/>
            <p:cNvSpPr txBox="1"/>
            <p:nvPr/>
          </p:nvSpPr>
          <p:spPr>
            <a:xfrm>
              <a:off x="6842383" y="1267214"/>
              <a:ext cx="11051744" cy="941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0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Black"/>
                </a:rPr>
                <a:t>Why Content is King of the World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46419" y="558548"/>
              <a:ext cx="2443618" cy="4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Lato Light"/>
                </a:rPr>
                <a:t>Online Media Blog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91150" y="539918"/>
            <a:ext cx="159067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909764" y="1973056"/>
            <a:ext cx="4627313" cy="3511550"/>
            <a:chOff x="2392363" y="1968500"/>
            <a:chExt cx="4627313" cy="3511550"/>
          </a:xfrm>
        </p:grpSpPr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463925" y="2413000"/>
              <a:ext cx="2597150" cy="2601913"/>
            </a:xfrm>
            <a:custGeom>
              <a:avLst/>
              <a:gdLst>
                <a:gd name="T0" fmla="*/ 199 w 398"/>
                <a:gd name="T1" fmla="*/ 0 h 398"/>
                <a:gd name="T2" fmla="*/ 0 w 398"/>
                <a:gd name="T3" fmla="*/ 199 h 398"/>
                <a:gd name="T4" fmla="*/ 199 w 398"/>
                <a:gd name="T5" fmla="*/ 398 h 398"/>
                <a:gd name="T6" fmla="*/ 398 w 398"/>
                <a:gd name="T7" fmla="*/ 199 h 398"/>
                <a:gd name="T8" fmla="*/ 199 w 398"/>
                <a:gd name="T9" fmla="*/ 0 h 398"/>
                <a:gd name="T10" fmla="*/ 199 w 398"/>
                <a:gd name="T11" fmla="*/ 388 h 398"/>
                <a:gd name="T12" fmla="*/ 56 w 398"/>
                <a:gd name="T13" fmla="*/ 323 h 398"/>
                <a:gd name="T14" fmla="*/ 10 w 398"/>
                <a:gd name="T15" fmla="*/ 199 h 398"/>
                <a:gd name="T16" fmla="*/ 199 w 398"/>
                <a:gd name="T17" fmla="*/ 10 h 398"/>
                <a:gd name="T18" fmla="*/ 241 w 398"/>
                <a:gd name="T19" fmla="*/ 14 h 398"/>
                <a:gd name="T20" fmla="*/ 362 w 398"/>
                <a:gd name="T21" fmla="*/ 103 h 398"/>
                <a:gd name="T22" fmla="*/ 389 w 398"/>
                <a:gd name="T23" fmla="*/ 199 h 398"/>
                <a:gd name="T24" fmla="*/ 346 w 398"/>
                <a:gd name="T25" fmla="*/ 319 h 398"/>
                <a:gd name="T26" fmla="*/ 199 w 398"/>
                <a:gd name="T27" fmla="*/ 38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398">
                  <a:moveTo>
                    <a:pt x="199" y="0"/>
                  </a:moveTo>
                  <a:cubicBezTo>
                    <a:pt x="90" y="0"/>
                    <a:pt x="0" y="90"/>
                    <a:pt x="0" y="199"/>
                  </a:cubicBezTo>
                  <a:cubicBezTo>
                    <a:pt x="0" y="309"/>
                    <a:pt x="90" y="398"/>
                    <a:pt x="199" y="398"/>
                  </a:cubicBezTo>
                  <a:cubicBezTo>
                    <a:pt x="309" y="398"/>
                    <a:pt x="398" y="309"/>
                    <a:pt x="398" y="199"/>
                  </a:cubicBezTo>
                  <a:cubicBezTo>
                    <a:pt x="398" y="90"/>
                    <a:pt x="309" y="0"/>
                    <a:pt x="199" y="0"/>
                  </a:cubicBezTo>
                  <a:close/>
                  <a:moveTo>
                    <a:pt x="199" y="388"/>
                  </a:moveTo>
                  <a:cubicBezTo>
                    <a:pt x="142" y="388"/>
                    <a:pt x="91" y="363"/>
                    <a:pt x="56" y="323"/>
                  </a:cubicBezTo>
                  <a:cubicBezTo>
                    <a:pt x="27" y="290"/>
                    <a:pt x="10" y="246"/>
                    <a:pt x="10" y="199"/>
                  </a:cubicBezTo>
                  <a:cubicBezTo>
                    <a:pt x="10" y="95"/>
                    <a:pt x="95" y="10"/>
                    <a:pt x="199" y="10"/>
                  </a:cubicBezTo>
                  <a:cubicBezTo>
                    <a:pt x="213" y="10"/>
                    <a:pt x="227" y="11"/>
                    <a:pt x="241" y="14"/>
                  </a:cubicBezTo>
                  <a:cubicBezTo>
                    <a:pt x="292" y="26"/>
                    <a:pt x="336" y="58"/>
                    <a:pt x="362" y="103"/>
                  </a:cubicBezTo>
                  <a:cubicBezTo>
                    <a:pt x="379" y="131"/>
                    <a:pt x="389" y="164"/>
                    <a:pt x="389" y="199"/>
                  </a:cubicBezTo>
                  <a:cubicBezTo>
                    <a:pt x="389" y="245"/>
                    <a:pt x="372" y="286"/>
                    <a:pt x="346" y="319"/>
                  </a:cubicBezTo>
                  <a:cubicBezTo>
                    <a:pt x="311" y="361"/>
                    <a:pt x="258" y="388"/>
                    <a:pt x="199" y="3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730625" y="2681288"/>
              <a:ext cx="1260475" cy="1706563"/>
            </a:xfrm>
            <a:custGeom>
              <a:avLst/>
              <a:gdLst>
                <a:gd name="T0" fmla="*/ 64 w 193"/>
                <a:gd name="T1" fmla="*/ 158 h 261"/>
                <a:gd name="T2" fmla="*/ 160 w 193"/>
                <a:gd name="T3" fmla="*/ 62 h 261"/>
                <a:gd name="T4" fmla="*/ 179 w 193"/>
                <a:gd name="T5" fmla="*/ 64 h 261"/>
                <a:gd name="T6" fmla="*/ 193 w 193"/>
                <a:gd name="T7" fmla="*/ 4 h 261"/>
                <a:gd name="T8" fmla="*/ 158 w 193"/>
                <a:gd name="T9" fmla="*/ 0 h 261"/>
                <a:gd name="T10" fmla="*/ 0 w 193"/>
                <a:gd name="T11" fmla="*/ 158 h 261"/>
                <a:gd name="T12" fmla="*/ 39 w 193"/>
                <a:gd name="T13" fmla="*/ 261 h 261"/>
                <a:gd name="T14" fmla="*/ 86 w 193"/>
                <a:gd name="T15" fmla="*/ 220 h 261"/>
                <a:gd name="T16" fmla="*/ 64 w 193"/>
                <a:gd name="T17" fmla="*/ 1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61">
                  <a:moveTo>
                    <a:pt x="64" y="158"/>
                  </a:moveTo>
                  <a:cubicBezTo>
                    <a:pt x="64" y="105"/>
                    <a:pt x="107" y="62"/>
                    <a:pt x="160" y="62"/>
                  </a:cubicBezTo>
                  <a:cubicBezTo>
                    <a:pt x="167" y="62"/>
                    <a:pt x="173" y="63"/>
                    <a:pt x="179" y="64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2" y="2"/>
                    <a:pt x="170" y="0"/>
                    <a:pt x="158" y="0"/>
                  </a:cubicBezTo>
                  <a:cubicBezTo>
                    <a:pt x="71" y="0"/>
                    <a:pt x="0" y="71"/>
                    <a:pt x="0" y="158"/>
                  </a:cubicBezTo>
                  <a:cubicBezTo>
                    <a:pt x="0" y="198"/>
                    <a:pt x="15" y="234"/>
                    <a:pt x="39" y="261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72" y="204"/>
                    <a:pt x="64" y="182"/>
                    <a:pt x="64" y="15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529013" y="2478088"/>
              <a:ext cx="1508125" cy="2047875"/>
            </a:xfrm>
            <a:custGeom>
              <a:avLst/>
              <a:gdLst>
                <a:gd name="T0" fmla="*/ 31 w 231"/>
                <a:gd name="T1" fmla="*/ 189 h 313"/>
                <a:gd name="T2" fmla="*/ 189 w 231"/>
                <a:gd name="T3" fmla="*/ 31 h 313"/>
                <a:gd name="T4" fmla="*/ 224 w 231"/>
                <a:gd name="T5" fmla="*/ 35 h 313"/>
                <a:gd name="T6" fmla="*/ 231 w 231"/>
                <a:gd name="T7" fmla="*/ 4 h 313"/>
                <a:gd name="T8" fmla="*/ 189 w 231"/>
                <a:gd name="T9" fmla="*/ 0 h 313"/>
                <a:gd name="T10" fmla="*/ 0 w 231"/>
                <a:gd name="T11" fmla="*/ 189 h 313"/>
                <a:gd name="T12" fmla="*/ 46 w 231"/>
                <a:gd name="T13" fmla="*/ 313 h 313"/>
                <a:gd name="T14" fmla="*/ 70 w 231"/>
                <a:gd name="T15" fmla="*/ 292 h 313"/>
                <a:gd name="T16" fmla="*/ 31 w 231"/>
                <a:gd name="T17" fmla="*/ 18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3">
                  <a:moveTo>
                    <a:pt x="31" y="189"/>
                  </a:moveTo>
                  <a:cubicBezTo>
                    <a:pt x="31" y="102"/>
                    <a:pt x="102" y="31"/>
                    <a:pt x="189" y="31"/>
                  </a:cubicBezTo>
                  <a:cubicBezTo>
                    <a:pt x="201" y="31"/>
                    <a:pt x="213" y="33"/>
                    <a:pt x="224" y="35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17" y="1"/>
                    <a:pt x="203" y="0"/>
                    <a:pt x="189" y="0"/>
                  </a:cubicBezTo>
                  <a:cubicBezTo>
                    <a:pt x="85" y="0"/>
                    <a:pt x="0" y="85"/>
                    <a:pt x="0" y="189"/>
                  </a:cubicBezTo>
                  <a:cubicBezTo>
                    <a:pt x="0" y="236"/>
                    <a:pt x="17" y="280"/>
                    <a:pt x="46" y="313"/>
                  </a:cubicBezTo>
                  <a:cubicBezTo>
                    <a:pt x="70" y="292"/>
                    <a:pt x="70" y="292"/>
                    <a:pt x="70" y="292"/>
                  </a:cubicBezTo>
                  <a:cubicBezTo>
                    <a:pt x="46" y="265"/>
                    <a:pt x="31" y="229"/>
                    <a:pt x="31" y="1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899025" y="2706688"/>
              <a:ext cx="750887" cy="681038"/>
            </a:xfrm>
            <a:custGeom>
              <a:avLst/>
              <a:gdLst>
                <a:gd name="T0" fmla="*/ 14 w 115"/>
                <a:gd name="T1" fmla="*/ 0 h 104"/>
                <a:gd name="T2" fmla="*/ 0 w 115"/>
                <a:gd name="T3" fmla="*/ 60 h 104"/>
                <a:gd name="T4" fmla="*/ 63 w 115"/>
                <a:gd name="T5" fmla="*/ 104 h 104"/>
                <a:gd name="T6" fmla="*/ 115 w 115"/>
                <a:gd name="T7" fmla="*/ 74 h 104"/>
                <a:gd name="T8" fmla="*/ 14 w 11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4">
                  <a:moveTo>
                    <a:pt x="1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7" y="65"/>
                    <a:pt x="50" y="82"/>
                    <a:pt x="63" y="10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93" y="37"/>
                    <a:pt x="57" y="10"/>
                    <a:pt x="1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991100" y="2505075"/>
              <a:ext cx="835025" cy="685800"/>
            </a:xfrm>
            <a:custGeom>
              <a:avLst/>
              <a:gdLst>
                <a:gd name="T0" fmla="*/ 101 w 128"/>
                <a:gd name="T1" fmla="*/ 105 h 105"/>
                <a:gd name="T2" fmla="*/ 128 w 128"/>
                <a:gd name="T3" fmla="*/ 89 h 105"/>
                <a:gd name="T4" fmla="*/ 7 w 128"/>
                <a:gd name="T5" fmla="*/ 0 h 105"/>
                <a:gd name="T6" fmla="*/ 0 w 128"/>
                <a:gd name="T7" fmla="*/ 31 h 105"/>
                <a:gd name="T8" fmla="*/ 101 w 12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101" y="105"/>
                  </a:moveTo>
                  <a:cubicBezTo>
                    <a:pt x="128" y="89"/>
                    <a:pt x="128" y="89"/>
                    <a:pt x="128" y="89"/>
                  </a:cubicBezTo>
                  <a:cubicBezTo>
                    <a:pt x="102" y="44"/>
                    <a:pt x="58" y="12"/>
                    <a:pt x="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3" y="41"/>
                    <a:pt x="79" y="68"/>
                    <a:pt x="101" y="10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259388" y="3190875"/>
              <a:ext cx="534987" cy="1177925"/>
            </a:xfrm>
            <a:custGeom>
              <a:avLst/>
              <a:gdLst>
                <a:gd name="T0" fmla="*/ 22 w 82"/>
                <a:gd name="T1" fmla="*/ 80 h 180"/>
                <a:gd name="T2" fmla="*/ 0 w 82"/>
                <a:gd name="T3" fmla="*/ 142 h 180"/>
                <a:gd name="T4" fmla="*/ 46 w 82"/>
                <a:gd name="T5" fmla="*/ 180 h 180"/>
                <a:gd name="T6" fmla="*/ 82 w 82"/>
                <a:gd name="T7" fmla="*/ 80 h 180"/>
                <a:gd name="T8" fmla="*/ 60 w 82"/>
                <a:gd name="T9" fmla="*/ 0 h 180"/>
                <a:gd name="T10" fmla="*/ 8 w 82"/>
                <a:gd name="T11" fmla="*/ 30 h 180"/>
                <a:gd name="T12" fmla="*/ 22 w 82"/>
                <a:gd name="T13" fmla="*/ 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80">
                  <a:moveTo>
                    <a:pt x="22" y="80"/>
                  </a:moveTo>
                  <a:cubicBezTo>
                    <a:pt x="22" y="104"/>
                    <a:pt x="14" y="125"/>
                    <a:pt x="0" y="142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69" y="153"/>
                    <a:pt x="82" y="118"/>
                    <a:pt x="82" y="80"/>
                  </a:cubicBezTo>
                  <a:cubicBezTo>
                    <a:pt x="82" y="51"/>
                    <a:pt x="74" y="23"/>
                    <a:pt x="60" y="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7" y="45"/>
                    <a:pt x="22" y="62"/>
                    <a:pt x="22" y="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559425" y="3086100"/>
              <a:ext cx="442912" cy="1412875"/>
            </a:xfrm>
            <a:custGeom>
              <a:avLst/>
              <a:gdLst>
                <a:gd name="T0" fmla="*/ 41 w 68"/>
                <a:gd name="T1" fmla="*/ 0 h 216"/>
                <a:gd name="T2" fmla="*/ 14 w 68"/>
                <a:gd name="T3" fmla="*/ 16 h 216"/>
                <a:gd name="T4" fmla="*/ 36 w 68"/>
                <a:gd name="T5" fmla="*/ 96 h 216"/>
                <a:gd name="T6" fmla="*/ 0 w 68"/>
                <a:gd name="T7" fmla="*/ 196 h 216"/>
                <a:gd name="T8" fmla="*/ 25 w 68"/>
                <a:gd name="T9" fmla="*/ 216 h 216"/>
                <a:gd name="T10" fmla="*/ 68 w 68"/>
                <a:gd name="T11" fmla="*/ 96 h 216"/>
                <a:gd name="T12" fmla="*/ 41 w 6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6">
                  <a:moveTo>
                    <a:pt x="41" y="0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28" y="39"/>
                    <a:pt x="36" y="67"/>
                    <a:pt x="36" y="96"/>
                  </a:cubicBezTo>
                  <a:cubicBezTo>
                    <a:pt x="36" y="134"/>
                    <a:pt x="23" y="169"/>
                    <a:pt x="0" y="196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51" y="183"/>
                    <a:pt x="68" y="142"/>
                    <a:pt x="68" y="96"/>
                  </a:cubicBezTo>
                  <a:cubicBezTo>
                    <a:pt x="68" y="61"/>
                    <a:pt x="58" y="28"/>
                    <a:pt x="4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986213" y="4119563"/>
              <a:ext cx="1573212" cy="628650"/>
            </a:xfrm>
            <a:custGeom>
              <a:avLst/>
              <a:gdLst>
                <a:gd name="T0" fmla="*/ 121 w 241"/>
                <a:gd name="T1" fmla="*/ 34 h 96"/>
                <a:gd name="T2" fmla="*/ 47 w 241"/>
                <a:gd name="T3" fmla="*/ 0 h 96"/>
                <a:gd name="T4" fmla="*/ 0 w 241"/>
                <a:gd name="T5" fmla="*/ 41 h 96"/>
                <a:gd name="T6" fmla="*/ 119 w 241"/>
                <a:gd name="T7" fmla="*/ 96 h 96"/>
                <a:gd name="T8" fmla="*/ 241 w 241"/>
                <a:gd name="T9" fmla="*/ 38 h 96"/>
                <a:gd name="T10" fmla="*/ 195 w 241"/>
                <a:gd name="T11" fmla="*/ 0 h 96"/>
                <a:gd name="T12" fmla="*/ 121 w 241"/>
                <a:gd name="T13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96">
                  <a:moveTo>
                    <a:pt x="121" y="34"/>
                  </a:moveTo>
                  <a:cubicBezTo>
                    <a:pt x="91" y="34"/>
                    <a:pt x="65" y="21"/>
                    <a:pt x="47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9" y="75"/>
                    <a:pt x="72" y="96"/>
                    <a:pt x="119" y="96"/>
                  </a:cubicBezTo>
                  <a:cubicBezTo>
                    <a:pt x="168" y="96"/>
                    <a:pt x="212" y="73"/>
                    <a:pt x="241" y="38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77" y="21"/>
                    <a:pt x="151" y="34"/>
                    <a:pt x="121" y="3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829050" y="4368800"/>
              <a:ext cx="1893887" cy="581025"/>
            </a:xfrm>
            <a:custGeom>
              <a:avLst/>
              <a:gdLst>
                <a:gd name="T0" fmla="*/ 143 w 290"/>
                <a:gd name="T1" fmla="*/ 58 h 89"/>
                <a:gd name="T2" fmla="*/ 24 w 290"/>
                <a:gd name="T3" fmla="*/ 3 h 89"/>
                <a:gd name="T4" fmla="*/ 0 w 290"/>
                <a:gd name="T5" fmla="*/ 24 h 89"/>
                <a:gd name="T6" fmla="*/ 143 w 290"/>
                <a:gd name="T7" fmla="*/ 89 h 89"/>
                <a:gd name="T8" fmla="*/ 290 w 290"/>
                <a:gd name="T9" fmla="*/ 20 h 89"/>
                <a:gd name="T10" fmla="*/ 265 w 290"/>
                <a:gd name="T11" fmla="*/ 0 h 89"/>
                <a:gd name="T12" fmla="*/ 143 w 290"/>
                <a:gd name="T13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89">
                  <a:moveTo>
                    <a:pt x="143" y="58"/>
                  </a:moveTo>
                  <a:cubicBezTo>
                    <a:pt x="96" y="58"/>
                    <a:pt x="53" y="37"/>
                    <a:pt x="24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64"/>
                    <a:pt x="86" y="89"/>
                    <a:pt x="143" y="89"/>
                  </a:cubicBezTo>
                  <a:cubicBezTo>
                    <a:pt x="202" y="89"/>
                    <a:pt x="255" y="62"/>
                    <a:pt x="290" y="2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36" y="35"/>
                    <a:pt x="192" y="58"/>
                    <a:pt x="143" y="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032125" y="1968500"/>
              <a:ext cx="1690687" cy="2333625"/>
            </a:xfrm>
            <a:custGeom>
              <a:avLst/>
              <a:gdLst>
                <a:gd name="T0" fmla="*/ 30 w 259"/>
                <a:gd name="T1" fmla="*/ 357 h 357"/>
                <a:gd name="T2" fmla="*/ 12 w 259"/>
                <a:gd name="T3" fmla="*/ 343 h 357"/>
                <a:gd name="T4" fmla="*/ 0 w 259"/>
                <a:gd name="T5" fmla="*/ 266 h 357"/>
                <a:gd name="T6" fmla="*/ 69 w 259"/>
                <a:gd name="T7" fmla="*/ 88 h 357"/>
                <a:gd name="T8" fmla="*/ 237 w 259"/>
                <a:gd name="T9" fmla="*/ 2 h 357"/>
                <a:gd name="T10" fmla="*/ 258 w 259"/>
                <a:gd name="T11" fmla="*/ 18 h 357"/>
                <a:gd name="T12" fmla="*/ 241 w 259"/>
                <a:gd name="T13" fmla="*/ 39 h 357"/>
                <a:gd name="T14" fmla="*/ 38 w 259"/>
                <a:gd name="T15" fmla="*/ 266 h 357"/>
                <a:gd name="T16" fmla="*/ 48 w 259"/>
                <a:gd name="T17" fmla="*/ 332 h 357"/>
                <a:gd name="T18" fmla="*/ 36 w 259"/>
                <a:gd name="T19" fmla="*/ 356 h 357"/>
                <a:gd name="T20" fmla="*/ 30 w 259"/>
                <a:gd name="T2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57">
                  <a:moveTo>
                    <a:pt x="30" y="357"/>
                  </a:moveTo>
                  <a:cubicBezTo>
                    <a:pt x="22" y="357"/>
                    <a:pt x="14" y="352"/>
                    <a:pt x="12" y="343"/>
                  </a:cubicBezTo>
                  <a:cubicBezTo>
                    <a:pt x="4" y="318"/>
                    <a:pt x="0" y="292"/>
                    <a:pt x="0" y="266"/>
                  </a:cubicBezTo>
                  <a:cubicBezTo>
                    <a:pt x="0" y="200"/>
                    <a:pt x="25" y="137"/>
                    <a:pt x="69" y="88"/>
                  </a:cubicBezTo>
                  <a:cubicBezTo>
                    <a:pt x="112" y="39"/>
                    <a:pt x="172" y="9"/>
                    <a:pt x="237" y="2"/>
                  </a:cubicBezTo>
                  <a:cubicBezTo>
                    <a:pt x="247" y="0"/>
                    <a:pt x="257" y="8"/>
                    <a:pt x="258" y="18"/>
                  </a:cubicBezTo>
                  <a:cubicBezTo>
                    <a:pt x="259" y="29"/>
                    <a:pt x="252" y="38"/>
                    <a:pt x="241" y="39"/>
                  </a:cubicBezTo>
                  <a:cubicBezTo>
                    <a:pt x="126" y="52"/>
                    <a:pt x="38" y="149"/>
                    <a:pt x="38" y="266"/>
                  </a:cubicBezTo>
                  <a:cubicBezTo>
                    <a:pt x="38" y="288"/>
                    <a:pt x="42" y="311"/>
                    <a:pt x="48" y="332"/>
                  </a:cubicBezTo>
                  <a:cubicBezTo>
                    <a:pt x="51" y="342"/>
                    <a:pt x="46" y="353"/>
                    <a:pt x="36" y="356"/>
                  </a:cubicBezTo>
                  <a:cubicBezTo>
                    <a:pt x="34" y="357"/>
                    <a:pt x="32" y="357"/>
                    <a:pt x="30" y="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254375" y="4413250"/>
              <a:ext cx="2311400" cy="1033463"/>
            </a:xfrm>
            <a:custGeom>
              <a:avLst/>
              <a:gdLst>
                <a:gd name="T0" fmla="*/ 232 w 354"/>
                <a:gd name="T1" fmla="*/ 158 h 158"/>
                <a:gd name="T2" fmla="*/ 101 w 354"/>
                <a:gd name="T3" fmla="*/ 123 h 158"/>
                <a:gd name="T4" fmla="*/ 6 w 354"/>
                <a:gd name="T5" fmla="*/ 31 h 158"/>
                <a:gd name="T6" fmla="*/ 12 w 354"/>
                <a:gd name="T7" fmla="*/ 5 h 158"/>
                <a:gd name="T8" fmla="*/ 38 w 354"/>
                <a:gd name="T9" fmla="*/ 11 h 158"/>
                <a:gd name="T10" fmla="*/ 232 w 354"/>
                <a:gd name="T11" fmla="*/ 119 h 158"/>
                <a:gd name="T12" fmla="*/ 324 w 354"/>
                <a:gd name="T13" fmla="*/ 100 h 158"/>
                <a:gd name="T14" fmla="*/ 350 w 354"/>
                <a:gd name="T15" fmla="*/ 110 h 158"/>
                <a:gd name="T16" fmla="*/ 340 w 354"/>
                <a:gd name="T17" fmla="*/ 135 h 158"/>
                <a:gd name="T18" fmla="*/ 232 w 354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158">
                  <a:moveTo>
                    <a:pt x="232" y="158"/>
                  </a:moveTo>
                  <a:cubicBezTo>
                    <a:pt x="186" y="158"/>
                    <a:pt x="140" y="146"/>
                    <a:pt x="101" y="123"/>
                  </a:cubicBezTo>
                  <a:cubicBezTo>
                    <a:pt x="62" y="101"/>
                    <a:pt x="29" y="69"/>
                    <a:pt x="6" y="31"/>
                  </a:cubicBezTo>
                  <a:cubicBezTo>
                    <a:pt x="0" y="22"/>
                    <a:pt x="3" y="11"/>
                    <a:pt x="12" y="5"/>
                  </a:cubicBezTo>
                  <a:cubicBezTo>
                    <a:pt x="21" y="0"/>
                    <a:pt x="33" y="2"/>
                    <a:pt x="38" y="11"/>
                  </a:cubicBezTo>
                  <a:cubicBezTo>
                    <a:pt x="80" y="79"/>
                    <a:pt x="152" y="119"/>
                    <a:pt x="232" y="119"/>
                  </a:cubicBezTo>
                  <a:cubicBezTo>
                    <a:pt x="264" y="119"/>
                    <a:pt x="295" y="113"/>
                    <a:pt x="324" y="100"/>
                  </a:cubicBezTo>
                  <a:cubicBezTo>
                    <a:pt x="334" y="96"/>
                    <a:pt x="345" y="100"/>
                    <a:pt x="350" y="110"/>
                  </a:cubicBezTo>
                  <a:cubicBezTo>
                    <a:pt x="354" y="119"/>
                    <a:pt x="350" y="130"/>
                    <a:pt x="340" y="135"/>
                  </a:cubicBezTo>
                  <a:cubicBezTo>
                    <a:pt x="306" y="150"/>
                    <a:pt x="270" y="158"/>
                    <a:pt x="232" y="1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643563" y="3263900"/>
              <a:ext cx="862012" cy="1824038"/>
            </a:xfrm>
            <a:custGeom>
              <a:avLst/>
              <a:gdLst>
                <a:gd name="T0" fmla="*/ 21 w 132"/>
                <a:gd name="T1" fmla="*/ 279 h 279"/>
                <a:gd name="T2" fmla="*/ 7 w 132"/>
                <a:gd name="T3" fmla="*/ 272 h 279"/>
                <a:gd name="T4" fmla="*/ 9 w 132"/>
                <a:gd name="T5" fmla="*/ 245 h 279"/>
                <a:gd name="T6" fmla="*/ 94 w 132"/>
                <a:gd name="T7" fmla="*/ 68 h 279"/>
                <a:gd name="T8" fmla="*/ 89 w 132"/>
                <a:gd name="T9" fmla="*/ 24 h 279"/>
                <a:gd name="T10" fmla="*/ 105 w 132"/>
                <a:gd name="T11" fmla="*/ 2 h 279"/>
                <a:gd name="T12" fmla="*/ 127 w 132"/>
                <a:gd name="T13" fmla="*/ 17 h 279"/>
                <a:gd name="T14" fmla="*/ 132 w 132"/>
                <a:gd name="T15" fmla="*/ 68 h 279"/>
                <a:gd name="T16" fmla="*/ 33 w 132"/>
                <a:gd name="T17" fmla="*/ 274 h 279"/>
                <a:gd name="T18" fmla="*/ 21 w 132"/>
                <a:gd name="T1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79">
                  <a:moveTo>
                    <a:pt x="21" y="279"/>
                  </a:moveTo>
                  <a:cubicBezTo>
                    <a:pt x="16" y="279"/>
                    <a:pt x="10" y="276"/>
                    <a:pt x="7" y="272"/>
                  </a:cubicBezTo>
                  <a:cubicBezTo>
                    <a:pt x="0" y="263"/>
                    <a:pt x="1" y="251"/>
                    <a:pt x="9" y="245"/>
                  </a:cubicBezTo>
                  <a:cubicBezTo>
                    <a:pt x="63" y="201"/>
                    <a:pt x="94" y="137"/>
                    <a:pt x="94" y="68"/>
                  </a:cubicBezTo>
                  <a:cubicBezTo>
                    <a:pt x="94" y="53"/>
                    <a:pt x="92" y="38"/>
                    <a:pt x="89" y="24"/>
                  </a:cubicBezTo>
                  <a:cubicBezTo>
                    <a:pt x="87" y="14"/>
                    <a:pt x="94" y="4"/>
                    <a:pt x="105" y="2"/>
                  </a:cubicBezTo>
                  <a:cubicBezTo>
                    <a:pt x="115" y="0"/>
                    <a:pt x="125" y="6"/>
                    <a:pt x="127" y="17"/>
                  </a:cubicBezTo>
                  <a:cubicBezTo>
                    <a:pt x="130" y="33"/>
                    <a:pt x="132" y="51"/>
                    <a:pt x="132" y="68"/>
                  </a:cubicBezTo>
                  <a:cubicBezTo>
                    <a:pt x="132" y="148"/>
                    <a:pt x="96" y="224"/>
                    <a:pt x="33" y="274"/>
                  </a:cubicBezTo>
                  <a:cubicBezTo>
                    <a:pt x="30" y="277"/>
                    <a:pt x="26" y="279"/>
                    <a:pt x="21" y="2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821238" y="1974850"/>
              <a:ext cx="1554162" cy="1177925"/>
            </a:xfrm>
            <a:custGeom>
              <a:avLst/>
              <a:gdLst>
                <a:gd name="T0" fmla="*/ 216 w 238"/>
                <a:gd name="T1" fmla="*/ 180 h 180"/>
                <a:gd name="T2" fmla="*/ 199 w 238"/>
                <a:gd name="T3" fmla="*/ 169 h 180"/>
                <a:gd name="T4" fmla="*/ 18 w 238"/>
                <a:gd name="T5" fmla="*/ 39 h 180"/>
                <a:gd name="T6" fmla="*/ 1 w 238"/>
                <a:gd name="T7" fmla="*/ 17 h 180"/>
                <a:gd name="T8" fmla="*/ 22 w 238"/>
                <a:gd name="T9" fmla="*/ 1 h 180"/>
                <a:gd name="T10" fmla="*/ 149 w 238"/>
                <a:gd name="T11" fmla="*/ 50 h 180"/>
                <a:gd name="T12" fmla="*/ 233 w 238"/>
                <a:gd name="T13" fmla="*/ 153 h 180"/>
                <a:gd name="T14" fmla="*/ 224 w 238"/>
                <a:gd name="T15" fmla="*/ 178 h 180"/>
                <a:gd name="T16" fmla="*/ 216 w 238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80">
                  <a:moveTo>
                    <a:pt x="216" y="180"/>
                  </a:moveTo>
                  <a:cubicBezTo>
                    <a:pt x="209" y="180"/>
                    <a:pt x="202" y="176"/>
                    <a:pt x="199" y="169"/>
                  </a:cubicBezTo>
                  <a:cubicBezTo>
                    <a:pt x="165" y="97"/>
                    <a:pt x="96" y="47"/>
                    <a:pt x="18" y="39"/>
                  </a:cubicBezTo>
                  <a:cubicBezTo>
                    <a:pt x="8" y="37"/>
                    <a:pt x="0" y="28"/>
                    <a:pt x="1" y="17"/>
                  </a:cubicBezTo>
                  <a:cubicBezTo>
                    <a:pt x="3" y="7"/>
                    <a:pt x="12" y="0"/>
                    <a:pt x="22" y="1"/>
                  </a:cubicBezTo>
                  <a:cubicBezTo>
                    <a:pt x="68" y="6"/>
                    <a:pt x="112" y="23"/>
                    <a:pt x="149" y="50"/>
                  </a:cubicBezTo>
                  <a:cubicBezTo>
                    <a:pt x="185" y="77"/>
                    <a:pt x="214" y="112"/>
                    <a:pt x="233" y="153"/>
                  </a:cubicBezTo>
                  <a:cubicBezTo>
                    <a:pt x="238" y="162"/>
                    <a:pt x="233" y="174"/>
                    <a:pt x="224" y="178"/>
                  </a:cubicBezTo>
                  <a:cubicBezTo>
                    <a:pt x="221" y="179"/>
                    <a:pt x="219" y="180"/>
                    <a:pt x="216" y="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276726" y="4735513"/>
              <a:ext cx="742950" cy="352425"/>
            </a:xfrm>
            <a:custGeom>
              <a:avLst/>
              <a:gdLst>
                <a:gd name="T0" fmla="*/ 102 w 114"/>
                <a:gd name="T1" fmla="*/ 35 h 54"/>
                <a:gd name="T2" fmla="*/ 92 w 114"/>
                <a:gd name="T3" fmla="*/ 43 h 54"/>
                <a:gd name="T4" fmla="*/ 41 w 114"/>
                <a:gd name="T5" fmla="*/ 43 h 54"/>
                <a:gd name="T6" fmla="*/ 20 w 114"/>
                <a:gd name="T7" fmla="*/ 15 h 54"/>
                <a:gd name="T8" fmla="*/ 12 w 114"/>
                <a:gd name="T9" fmla="*/ 0 h 54"/>
                <a:gd name="T10" fmla="*/ 12 w 114"/>
                <a:gd name="T11" fmla="*/ 19 h 54"/>
                <a:gd name="T12" fmla="*/ 16 w 114"/>
                <a:gd name="T13" fmla="*/ 19 h 54"/>
                <a:gd name="T14" fmla="*/ 38 w 114"/>
                <a:gd name="T15" fmla="*/ 49 h 54"/>
                <a:gd name="T16" fmla="*/ 93 w 114"/>
                <a:gd name="T17" fmla="*/ 49 h 54"/>
                <a:gd name="T18" fmla="*/ 102 w 114"/>
                <a:gd name="T19" fmla="*/ 54 h 54"/>
                <a:gd name="T20" fmla="*/ 102 w 114"/>
                <a:gd name="T2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54">
                  <a:moveTo>
                    <a:pt x="102" y="35"/>
                  </a:moveTo>
                  <a:cubicBezTo>
                    <a:pt x="96" y="35"/>
                    <a:pt x="93" y="38"/>
                    <a:pt x="9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1" y="0"/>
                    <a:pt x="12" y="0"/>
                  </a:cubicBezTo>
                  <a:cubicBezTo>
                    <a:pt x="0" y="0"/>
                    <a:pt x="0" y="19"/>
                    <a:pt x="12" y="19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52"/>
                    <a:pt x="97" y="54"/>
                    <a:pt x="102" y="54"/>
                  </a:cubicBezTo>
                  <a:cubicBezTo>
                    <a:pt x="114" y="54"/>
                    <a:pt x="114" y="35"/>
                    <a:pt x="102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92363" y="2217738"/>
              <a:ext cx="985837" cy="398463"/>
            </a:xfrm>
            <a:custGeom>
              <a:avLst/>
              <a:gdLst>
                <a:gd name="T0" fmla="*/ 138 w 151"/>
                <a:gd name="T1" fmla="*/ 41 h 61"/>
                <a:gd name="T2" fmla="*/ 134 w 151"/>
                <a:gd name="T3" fmla="*/ 42 h 61"/>
                <a:gd name="T4" fmla="*/ 100 w 151"/>
                <a:gd name="T5" fmla="*/ 7 h 61"/>
                <a:gd name="T6" fmla="*/ 21 w 151"/>
                <a:gd name="T7" fmla="*/ 7 h 61"/>
                <a:gd name="T8" fmla="*/ 12 w 151"/>
                <a:gd name="T9" fmla="*/ 0 h 61"/>
                <a:gd name="T10" fmla="*/ 12 w 151"/>
                <a:gd name="T11" fmla="*/ 19 h 61"/>
                <a:gd name="T12" fmla="*/ 21 w 151"/>
                <a:gd name="T13" fmla="*/ 13 h 61"/>
                <a:gd name="T14" fmla="*/ 97 w 151"/>
                <a:gd name="T15" fmla="*/ 13 h 61"/>
                <a:gd name="T16" fmla="*/ 130 w 151"/>
                <a:gd name="T17" fmla="*/ 46 h 61"/>
                <a:gd name="T18" fmla="*/ 138 w 151"/>
                <a:gd name="T19" fmla="*/ 61 h 61"/>
                <a:gd name="T20" fmla="*/ 138 w 151"/>
                <a:gd name="T21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61">
                  <a:moveTo>
                    <a:pt x="138" y="41"/>
                  </a:moveTo>
                  <a:cubicBezTo>
                    <a:pt x="137" y="41"/>
                    <a:pt x="135" y="42"/>
                    <a:pt x="134" y="4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3"/>
                    <a:pt x="17" y="0"/>
                    <a:pt x="12" y="0"/>
                  </a:cubicBezTo>
                  <a:cubicBezTo>
                    <a:pt x="0" y="0"/>
                    <a:pt x="0" y="19"/>
                    <a:pt x="12" y="19"/>
                  </a:cubicBezTo>
                  <a:cubicBezTo>
                    <a:pt x="17" y="19"/>
                    <a:pt x="20" y="16"/>
                    <a:pt x="21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27" y="52"/>
                    <a:pt x="130" y="61"/>
                    <a:pt x="138" y="61"/>
                  </a:cubicBezTo>
                  <a:cubicBezTo>
                    <a:pt x="151" y="61"/>
                    <a:pt x="151" y="41"/>
                    <a:pt x="138" y="4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849563" y="5140325"/>
              <a:ext cx="849312" cy="339725"/>
            </a:xfrm>
            <a:custGeom>
              <a:avLst/>
              <a:gdLst>
                <a:gd name="T0" fmla="*/ 118 w 130"/>
                <a:gd name="T1" fmla="*/ 0 h 52"/>
                <a:gd name="T2" fmla="*/ 109 w 130"/>
                <a:gd name="T3" fmla="*/ 13 h 52"/>
                <a:gd name="T4" fmla="*/ 77 w 130"/>
                <a:gd name="T5" fmla="*/ 39 h 52"/>
                <a:gd name="T6" fmla="*/ 21 w 130"/>
                <a:gd name="T7" fmla="*/ 39 h 52"/>
                <a:gd name="T8" fmla="*/ 12 w 130"/>
                <a:gd name="T9" fmla="*/ 32 h 52"/>
                <a:gd name="T10" fmla="*/ 12 w 130"/>
                <a:gd name="T11" fmla="*/ 52 h 52"/>
                <a:gd name="T12" fmla="*/ 21 w 130"/>
                <a:gd name="T13" fmla="*/ 45 h 52"/>
                <a:gd name="T14" fmla="*/ 79 w 130"/>
                <a:gd name="T15" fmla="*/ 45 h 52"/>
                <a:gd name="T16" fmla="*/ 112 w 130"/>
                <a:gd name="T17" fmla="*/ 18 h 52"/>
                <a:gd name="T18" fmla="*/ 118 w 130"/>
                <a:gd name="T19" fmla="*/ 20 h 52"/>
                <a:gd name="T20" fmla="*/ 118 w 130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52">
                  <a:moveTo>
                    <a:pt x="118" y="0"/>
                  </a:moveTo>
                  <a:cubicBezTo>
                    <a:pt x="110" y="0"/>
                    <a:pt x="107" y="8"/>
                    <a:pt x="109" y="13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6"/>
                    <a:pt x="17" y="32"/>
                    <a:pt x="12" y="32"/>
                  </a:cubicBezTo>
                  <a:cubicBezTo>
                    <a:pt x="0" y="32"/>
                    <a:pt x="0" y="52"/>
                    <a:pt x="12" y="52"/>
                  </a:cubicBezTo>
                  <a:cubicBezTo>
                    <a:pt x="17" y="52"/>
                    <a:pt x="20" y="49"/>
                    <a:pt x="21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4" y="19"/>
                    <a:pt x="115" y="20"/>
                    <a:pt x="118" y="20"/>
                  </a:cubicBezTo>
                  <a:cubicBezTo>
                    <a:pt x="130" y="20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150519" y="2213812"/>
              <a:ext cx="854075" cy="339725"/>
            </a:xfrm>
            <a:custGeom>
              <a:avLst/>
              <a:gdLst>
                <a:gd name="T0" fmla="*/ 118 w 131"/>
                <a:gd name="T1" fmla="*/ 0 h 52"/>
                <a:gd name="T2" fmla="*/ 109 w 131"/>
                <a:gd name="T3" fmla="*/ 13 h 52"/>
                <a:gd name="T4" fmla="*/ 78 w 131"/>
                <a:gd name="T5" fmla="*/ 39 h 52"/>
                <a:gd name="T6" fmla="*/ 22 w 131"/>
                <a:gd name="T7" fmla="*/ 39 h 52"/>
                <a:gd name="T8" fmla="*/ 13 w 131"/>
                <a:gd name="T9" fmla="*/ 32 h 52"/>
                <a:gd name="T10" fmla="*/ 13 w 131"/>
                <a:gd name="T11" fmla="*/ 52 h 52"/>
                <a:gd name="T12" fmla="*/ 22 w 131"/>
                <a:gd name="T13" fmla="*/ 45 h 52"/>
                <a:gd name="T14" fmla="*/ 80 w 131"/>
                <a:gd name="T15" fmla="*/ 45 h 52"/>
                <a:gd name="T16" fmla="*/ 113 w 131"/>
                <a:gd name="T17" fmla="*/ 18 h 52"/>
                <a:gd name="T18" fmla="*/ 118 w 131"/>
                <a:gd name="T19" fmla="*/ 20 h 52"/>
                <a:gd name="T20" fmla="*/ 118 w 131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52">
                  <a:moveTo>
                    <a:pt x="118" y="0"/>
                  </a:moveTo>
                  <a:cubicBezTo>
                    <a:pt x="111" y="0"/>
                    <a:pt x="108" y="8"/>
                    <a:pt x="109" y="13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6"/>
                    <a:pt x="18" y="32"/>
                    <a:pt x="13" y="32"/>
                  </a:cubicBezTo>
                  <a:cubicBezTo>
                    <a:pt x="0" y="32"/>
                    <a:pt x="0" y="52"/>
                    <a:pt x="13" y="52"/>
                  </a:cubicBezTo>
                  <a:cubicBezTo>
                    <a:pt x="18" y="52"/>
                    <a:pt x="21" y="49"/>
                    <a:pt x="22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9"/>
                    <a:pt x="116" y="20"/>
                    <a:pt x="118" y="20"/>
                  </a:cubicBezTo>
                  <a:cubicBezTo>
                    <a:pt x="131" y="20"/>
                    <a:pt x="131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AutoShape 4"/>
          <p:cNvSpPr>
            <a:spLocks/>
          </p:cNvSpPr>
          <p:nvPr/>
        </p:nvSpPr>
        <p:spPr bwMode="auto">
          <a:xfrm>
            <a:off x="5880645" y="3296618"/>
            <a:ext cx="791369" cy="7941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00707" y="1375940"/>
            <a:ext cx="2463020" cy="1457963"/>
            <a:chOff x="1081001" y="1331911"/>
            <a:chExt cx="2463020" cy="1457963"/>
          </a:xfrm>
        </p:grpSpPr>
        <p:sp>
          <p:nvSpPr>
            <p:cNvPr id="43" name="TextBox 42"/>
            <p:cNvSpPr txBox="1"/>
            <p:nvPr/>
          </p:nvSpPr>
          <p:spPr>
            <a:xfrm>
              <a:off x="1081001" y="2543653"/>
              <a:ext cx="24630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PEOPLE PUBLISH BLOGS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93794" y="1331911"/>
              <a:ext cx="1725226" cy="11618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18.7 </a:t>
              </a:r>
              <a:r>
                <a:rPr lang="en-US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575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81873" y="4020974"/>
            <a:ext cx="2478952" cy="1729819"/>
            <a:chOff x="907119" y="1291236"/>
            <a:chExt cx="2478952" cy="1729819"/>
          </a:xfrm>
        </p:grpSpPr>
        <p:sp>
          <p:nvSpPr>
            <p:cNvPr id="46" name="TextBox 45"/>
            <p:cNvSpPr txBox="1"/>
            <p:nvPr/>
          </p:nvSpPr>
          <p:spPr>
            <a:xfrm>
              <a:off x="923051" y="1291236"/>
              <a:ext cx="246302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MARKETERS WHO BLOG RECIEVE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5316" y="1697636"/>
              <a:ext cx="1294393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67%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07119" y="2528612"/>
              <a:ext cx="246302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MORE LEADS THAN THOSE WHO DON’T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598746" y="1320787"/>
            <a:ext cx="2098381" cy="1681287"/>
            <a:chOff x="1263319" y="1355930"/>
            <a:chExt cx="2098381" cy="1681287"/>
          </a:xfrm>
        </p:grpSpPr>
        <p:sp>
          <p:nvSpPr>
            <p:cNvPr id="49" name="TextBox 48"/>
            <p:cNvSpPr txBox="1"/>
            <p:nvPr/>
          </p:nvSpPr>
          <p:spPr>
            <a:xfrm>
              <a:off x="1263319" y="2544774"/>
              <a:ext cx="209838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NUMBER OF BLOG POSTS PER DAY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3848" y="1355930"/>
              <a:ext cx="1437325" cy="11618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5750" b="1" cap="all" spc="27" dirty="0">
                  <a:solidFill>
                    <a:srgbClr val="445469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3 </a:t>
              </a:r>
              <a:r>
                <a:rPr lang="en-US" b="1" cap="all" spc="27" dirty="0">
                  <a:solidFill>
                    <a:srgbClr val="445469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Million+</a:t>
              </a:r>
              <a:endParaRPr lang="en-US" sz="5750" b="1" cap="all" spc="27" dirty="0">
                <a:solidFill>
                  <a:srgbClr val="445469">
                    <a:lumMod val="75000"/>
                  </a:srgb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498977" y="3887770"/>
            <a:ext cx="2463020" cy="1973642"/>
            <a:chOff x="1081001" y="1308675"/>
            <a:chExt cx="2463020" cy="1973642"/>
          </a:xfrm>
        </p:grpSpPr>
        <p:sp>
          <p:nvSpPr>
            <p:cNvPr id="52" name="TextBox 51"/>
            <p:cNvSpPr txBox="1"/>
            <p:nvPr/>
          </p:nvSpPr>
          <p:spPr>
            <a:xfrm>
              <a:off x="1081001" y="2543653"/>
              <a:ext cx="246302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MOST TRUSTED SOURCE FOR ACCURATE ONLINE INFORMATION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52264" y="1696785"/>
              <a:ext cx="960968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5</a:t>
              </a:r>
              <a:r>
                <a:rPr lang="en-US" sz="40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th</a:t>
              </a:r>
              <a:endParaRPr lang="en-US" sz="575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72183" y="1308675"/>
              <a:ext cx="211731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BLOGS HAVE BEEN RATED AS  THE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4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28553" y="279274"/>
            <a:ext cx="7914347" cy="825231"/>
            <a:chOff x="4453931" y="558548"/>
            <a:chExt cx="15828694" cy="1650462"/>
          </a:xfrm>
        </p:grpSpPr>
        <p:sp>
          <p:nvSpPr>
            <p:cNvPr id="21" name="TextBox 20"/>
            <p:cNvSpPr txBox="1"/>
            <p:nvPr/>
          </p:nvSpPr>
          <p:spPr>
            <a:xfrm>
              <a:off x="4453931" y="1267214"/>
              <a:ext cx="15828694" cy="941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0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Black"/>
                </a:rPr>
                <a:t>Why the Time is Right for Content in Bangladesh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46419" y="558548"/>
              <a:ext cx="2443618" cy="4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Lato Light"/>
                </a:rPr>
                <a:t>Online Media Blog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91150" y="539918"/>
            <a:ext cx="159067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846661" y="1604708"/>
            <a:ext cx="4681519" cy="4842036"/>
            <a:chOff x="4139348" y="2266420"/>
            <a:chExt cx="3987615" cy="4124340"/>
          </a:xfrm>
        </p:grpSpPr>
        <p:grpSp>
          <p:nvGrpSpPr>
            <p:cNvPr id="418" name="Group 417"/>
            <p:cNvGrpSpPr/>
            <p:nvPr/>
          </p:nvGrpSpPr>
          <p:grpSpPr>
            <a:xfrm>
              <a:off x="4139348" y="2266420"/>
              <a:ext cx="3987615" cy="2810996"/>
              <a:chOff x="6232318" y="1631840"/>
              <a:chExt cx="4969784" cy="3503358"/>
            </a:xfrm>
          </p:grpSpPr>
          <p:grpSp>
            <p:nvGrpSpPr>
              <p:cNvPr id="420" name="Group 419"/>
              <p:cNvGrpSpPr/>
              <p:nvPr/>
            </p:nvGrpSpPr>
            <p:grpSpPr>
              <a:xfrm>
                <a:off x="6911115" y="4116699"/>
                <a:ext cx="934635" cy="960622"/>
                <a:chOff x="6746504" y="3812399"/>
                <a:chExt cx="1130908" cy="1162352"/>
              </a:xfrm>
            </p:grpSpPr>
            <p:sp>
              <p:nvSpPr>
                <p:cNvPr id="474" name="Freeform 6"/>
                <p:cNvSpPr>
                  <a:spLocks/>
                </p:cNvSpPr>
                <p:nvPr/>
              </p:nvSpPr>
              <p:spPr bwMode="auto">
                <a:xfrm>
                  <a:off x="6746504" y="3812399"/>
                  <a:ext cx="1130908" cy="1162352"/>
                </a:xfrm>
                <a:custGeom>
                  <a:avLst/>
                  <a:gdLst>
                    <a:gd name="T0" fmla="*/ 419 w 441"/>
                    <a:gd name="T1" fmla="*/ 163 h 453"/>
                    <a:gd name="T2" fmla="*/ 166 w 441"/>
                    <a:gd name="T3" fmla="*/ 34 h 453"/>
                    <a:gd name="T4" fmla="*/ 33 w 441"/>
                    <a:gd name="T5" fmla="*/ 285 h 453"/>
                    <a:gd name="T6" fmla="*/ 286 w 441"/>
                    <a:gd name="T7" fmla="*/ 415 h 453"/>
                    <a:gd name="T8" fmla="*/ 299 w 441"/>
                    <a:gd name="T9" fmla="*/ 410 h 453"/>
                    <a:gd name="T10" fmla="*/ 391 w 441"/>
                    <a:gd name="T11" fmla="*/ 453 h 453"/>
                    <a:gd name="T12" fmla="*/ 373 w 441"/>
                    <a:gd name="T13" fmla="*/ 361 h 453"/>
                    <a:gd name="T14" fmla="*/ 419 w 441"/>
                    <a:gd name="T15" fmla="*/ 163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1" h="453">
                      <a:moveTo>
                        <a:pt x="419" y="163"/>
                      </a:moveTo>
                      <a:cubicBezTo>
                        <a:pt x="386" y="58"/>
                        <a:pt x="272" y="0"/>
                        <a:pt x="166" y="34"/>
                      </a:cubicBezTo>
                      <a:cubicBezTo>
                        <a:pt x="59" y="67"/>
                        <a:pt x="0" y="180"/>
                        <a:pt x="33" y="285"/>
                      </a:cubicBezTo>
                      <a:cubicBezTo>
                        <a:pt x="66" y="390"/>
                        <a:pt x="180" y="448"/>
                        <a:pt x="286" y="415"/>
                      </a:cubicBezTo>
                      <a:cubicBezTo>
                        <a:pt x="290" y="413"/>
                        <a:pt x="295" y="412"/>
                        <a:pt x="299" y="410"/>
                      </a:cubicBezTo>
                      <a:cubicBezTo>
                        <a:pt x="391" y="453"/>
                        <a:pt x="391" y="453"/>
                        <a:pt x="391" y="453"/>
                      </a:cubicBezTo>
                      <a:cubicBezTo>
                        <a:pt x="373" y="361"/>
                        <a:pt x="373" y="361"/>
                        <a:pt x="373" y="361"/>
                      </a:cubicBezTo>
                      <a:cubicBezTo>
                        <a:pt x="421" y="310"/>
                        <a:pt x="441" y="235"/>
                        <a:pt x="419" y="16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5" name="Freeform 22"/>
                <p:cNvSpPr>
                  <a:spLocks noEditPoints="1"/>
                </p:cNvSpPr>
                <p:nvPr/>
              </p:nvSpPr>
              <p:spPr bwMode="auto">
                <a:xfrm>
                  <a:off x="6928664" y="4178887"/>
                  <a:ext cx="548648" cy="549732"/>
                </a:xfrm>
                <a:custGeom>
                  <a:avLst/>
                  <a:gdLst>
                    <a:gd name="T0" fmla="*/ 206 w 214"/>
                    <a:gd name="T1" fmla="*/ 84 h 214"/>
                    <a:gd name="T2" fmla="*/ 194 w 214"/>
                    <a:gd name="T3" fmla="*/ 84 h 214"/>
                    <a:gd name="T4" fmla="*/ 185 w 214"/>
                    <a:gd name="T5" fmla="*/ 60 h 214"/>
                    <a:gd name="T6" fmla="*/ 193 w 214"/>
                    <a:gd name="T7" fmla="*/ 52 h 214"/>
                    <a:gd name="T8" fmla="*/ 193 w 214"/>
                    <a:gd name="T9" fmla="*/ 41 h 214"/>
                    <a:gd name="T10" fmla="*/ 170 w 214"/>
                    <a:gd name="T11" fmla="*/ 19 h 214"/>
                    <a:gd name="T12" fmla="*/ 159 w 214"/>
                    <a:gd name="T13" fmla="*/ 19 h 214"/>
                    <a:gd name="T14" fmla="*/ 152 w 214"/>
                    <a:gd name="T15" fmla="*/ 26 h 214"/>
                    <a:gd name="T16" fmla="*/ 130 w 214"/>
                    <a:gd name="T17" fmla="*/ 16 h 214"/>
                    <a:gd name="T18" fmla="*/ 130 w 214"/>
                    <a:gd name="T19" fmla="*/ 8 h 214"/>
                    <a:gd name="T20" fmla="*/ 123 w 214"/>
                    <a:gd name="T21" fmla="*/ 0 h 214"/>
                    <a:gd name="T22" fmla="*/ 91 w 214"/>
                    <a:gd name="T23" fmla="*/ 0 h 214"/>
                    <a:gd name="T24" fmla="*/ 84 w 214"/>
                    <a:gd name="T25" fmla="*/ 8 h 214"/>
                    <a:gd name="T26" fmla="*/ 84 w 214"/>
                    <a:gd name="T27" fmla="*/ 14 h 214"/>
                    <a:gd name="T28" fmla="*/ 56 w 214"/>
                    <a:gd name="T29" fmla="*/ 25 h 214"/>
                    <a:gd name="T30" fmla="*/ 52 w 214"/>
                    <a:gd name="T31" fmla="*/ 21 h 214"/>
                    <a:gd name="T32" fmla="*/ 41 w 214"/>
                    <a:gd name="T33" fmla="*/ 22 h 214"/>
                    <a:gd name="T34" fmla="*/ 19 w 214"/>
                    <a:gd name="T35" fmla="*/ 44 h 214"/>
                    <a:gd name="T36" fmla="*/ 19 w 214"/>
                    <a:gd name="T37" fmla="*/ 55 h 214"/>
                    <a:gd name="T38" fmla="*/ 23 w 214"/>
                    <a:gd name="T39" fmla="*/ 58 h 214"/>
                    <a:gd name="T40" fmla="*/ 13 w 214"/>
                    <a:gd name="T41" fmla="*/ 84 h 214"/>
                    <a:gd name="T42" fmla="*/ 8 w 214"/>
                    <a:gd name="T43" fmla="*/ 84 h 214"/>
                    <a:gd name="T44" fmla="*/ 0 w 214"/>
                    <a:gd name="T45" fmla="*/ 91 h 214"/>
                    <a:gd name="T46" fmla="*/ 0 w 214"/>
                    <a:gd name="T47" fmla="*/ 123 h 214"/>
                    <a:gd name="T48" fmla="*/ 8 w 214"/>
                    <a:gd name="T49" fmla="*/ 131 h 214"/>
                    <a:gd name="T50" fmla="*/ 13 w 214"/>
                    <a:gd name="T51" fmla="*/ 131 h 214"/>
                    <a:gd name="T52" fmla="*/ 26 w 214"/>
                    <a:gd name="T53" fmla="*/ 157 h 214"/>
                    <a:gd name="T54" fmla="*/ 21 w 214"/>
                    <a:gd name="T55" fmla="*/ 162 h 214"/>
                    <a:gd name="T56" fmla="*/ 21 w 214"/>
                    <a:gd name="T57" fmla="*/ 173 h 214"/>
                    <a:gd name="T58" fmla="*/ 44 w 214"/>
                    <a:gd name="T59" fmla="*/ 195 h 214"/>
                    <a:gd name="T60" fmla="*/ 55 w 214"/>
                    <a:gd name="T61" fmla="*/ 195 h 214"/>
                    <a:gd name="T62" fmla="*/ 61 w 214"/>
                    <a:gd name="T63" fmla="*/ 189 h 214"/>
                    <a:gd name="T64" fmla="*/ 84 w 214"/>
                    <a:gd name="T65" fmla="*/ 197 h 214"/>
                    <a:gd name="T66" fmla="*/ 84 w 214"/>
                    <a:gd name="T67" fmla="*/ 206 h 214"/>
                    <a:gd name="T68" fmla="*/ 91 w 214"/>
                    <a:gd name="T69" fmla="*/ 214 h 214"/>
                    <a:gd name="T70" fmla="*/ 123 w 214"/>
                    <a:gd name="T71" fmla="*/ 214 h 214"/>
                    <a:gd name="T72" fmla="*/ 130 w 214"/>
                    <a:gd name="T73" fmla="*/ 206 h 214"/>
                    <a:gd name="T74" fmla="*/ 130 w 214"/>
                    <a:gd name="T75" fmla="*/ 195 h 214"/>
                    <a:gd name="T76" fmla="*/ 153 w 214"/>
                    <a:gd name="T77" fmla="*/ 184 h 214"/>
                    <a:gd name="T78" fmla="*/ 162 w 214"/>
                    <a:gd name="T79" fmla="*/ 193 h 214"/>
                    <a:gd name="T80" fmla="*/ 173 w 214"/>
                    <a:gd name="T81" fmla="*/ 193 h 214"/>
                    <a:gd name="T82" fmla="*/ 195 w 214"/>
                    <a:gd name="T83" fmla="*/ 170 h 214"/>
                    <a:gd name="T84" fmla="*/ 195 w 214"/>
                    <a:gd name="T85" fmla="*/ 159 h 214"/>
                    <a:gd name="T86" fmla="*/ 185 w 214"/>
                    <a:gd name="T87" fmla="*/ 150 h 214"/>
                    <a:gd name="T88" fmla="*/ 193 w 214"/>
                    <a:gd name="T89" fmla="*/ 131 h 214"/>
                    <a:gd name="T90" fmla="*/ 206 w 214"/>
                    <a:gd name="T91" fmla="*/ 131 h 214"/>
                    <a:gd name="T92" fmla="*/ 214 w 214"/>
                    <a:gd name="T93" fmla="*/ 123 h 214"/>
                    <a:gd name="T94" fmla="*/ 214 w 214"/>
                    <a:gd name="T95" fmla="*/ 91 h 214"/>
                    <a:gd name="T96" fmla="*/ 206 w 214"/>
                    <a:gd name="T97" fmla="*/ 84 h 214"/>
                    <a:gd name="T98" fmla="*/ 103 w 214"/>
                    <a:gd name="T99" fmla="*/ 156 h 214"/>
                    <a:gd name="T100" fmla="*/ 53 w 214"/>
                    <a:gd name="T101" fmla="*/ 106 h 214"/>
                    <a:gd name="T102" fmla="*/ 103 w 214"/>
                    <a:gd name="T103" fmla="*/ 55 h 214"/>
                    <a:gd name="T104" fmla="*/ 153 w 214"/>
                    <a:gd name="T105" fmla="*/ 106 h 214"/>
                    <a:gd name="T106" fmla="*/ 103 w 214"/>
                    <a:gd name="T107" fmla="*/ 156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4" h="214">
                      <a:moveTo>
                        <a:pt x="206" y="84"/>
                      </a:moveTo>
                      <a:cubicBezTo>
                        <a:pt x="194" y="84"/>
                        <a:pt x="194" y="84"/>
                        <a:pt x="194" y="84"/>
                      </a:cubicBezTo>
                      <a:cubicBezTo>
                        <a:pt x="192" y="75"/>
                        <a:pt x="189" y="68"/>
                        <a:pt x="185" y="60"/>
                      </a:cubicBezTo>
                      <a:cubicBezTo>
                        <a:pt x="193" y="52"/>
                        <a:pt x="193" y="52"/>
                        <a:pt x="193" y="52"/>
                      </a:cubicBezTo>
                      <a:cubicBezTo>
                        <a:pt x="196" y="49"/>
                        <a:pt x="196" y="44"/>
                        <a:pt x="193" y="41"/>
                      </a:cubicBezTo>
                      <a:cubicBezTo>
                        <a:pt x="170" y="19"/>
                        <a:pt x="170" y="19"/>
                        <a:pt x="170" y="19"/>
                      </a:cubicBezTo>
                      <a:cubicBezTo>
                        <a:pt x="167" y="16"/>
                        <a:pt x="162" y="16"/>
                        <a:pt x="159" y="19"/>
                      </a:cubicBezTo>
                      <a:cubicBezTo>
                        <a:pt x="152" y="26"/>
                        <a:pt x="152" y="26"/>
                        <a:pt x="152" y="26"/>
                      </a:cubicBezTo>
                      <a:cubicBezTo>
                        <a:pt x="146" y="22"/>
                        <a:pt x="138" y="19"/>
                        <a:pt x="130" y="16"/>
                      </a:cubicBezTo>
                      <a:cubicBezTo>
                        <a:pt x="130" y="8"/>
                        <a:pt x="130" y="8"/>
                        <a:pt x="130" y="8"/>
                      </a:cubicBezTo>
                      <a:cubicBezTo>
                        <a:pt x="130" y="4"/>
                        <a:pt x="127" y="0"/>
                        <a:pt x="123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7" y="0"/>
                        <a:pt x="84" y="4"/>
                        <a:pt x="84" y="8"/>
                      </a:cubicBezTo>
                      <a:cubicBezTo>
                        <a:pt x="84" y="14"/>
                        <a:pt x="84" y="14"/>
                        <a:pt x="84" y="14"/>
                      </a:cubicBezTo>
                      <a:cubicBezTo>
                        <a:pt x="74" y="17"/>
                        <a:pt x="64" y="20"/>
                        <a:pt x="56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18"/>
                        <a:pt x="44" y="19"/>
                        <a:pt x="41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6" y="47"/>
                        <a:pt x="16" y="52"/>
                        <a:pt x="19" y="55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18" y="66"/>
                        <a:pt x="15" y="75"/>
                        <a:pt x="13" y="8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4" y="84"/>
                        <a:pt x="0" y="87"/>
                        <a:pt x="0" y="91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27"/>
                        <a:pt x="4" y="131"/>
                        <a:pt x="8" y="131"/>
                      </a:cubicBezTo>
                      <a:cubicBezTo>
                        <a:pt x="13" y="131"/>
                        <a:pt x="13" y="131"/>
                        <a:pt x="13" y="131"/>
                      </a:cubicBezTo>
                      <a:cubicBezTo>
                        <a:pt x="16" y="140"/>
                        <a:pt x="20" y="149"/>
                        <a:pt x="26" y="157"/>
                      </a:cubicBezTo>
                      <a:cubicBezTo>
                        <a:pt x="21" y="162"/>
                        <a:pt x="21" y="162"/>
                        <a:pt x="21" y="162"/>
                      </a:cubicBezTo>
                      <a:cubicBezTo>
                        <a:pt x="18" y="165"/>
                        <a:pt x="18" y="170"/>
                        <a:pt x="21" y="173"/>
                      </a:cubicBezTo>
                      <a:cubicBezTo>
                        <a:pt x="44" y="195"/>
                        <a:pt x="44" y="195"/>
                        <a:pt x="44" y="195"/>
                      </a:cubicBezTo>
                      <a:cubicBezTo>
                        <a:pt x="47" y="198"/>
                        <a:pt x="52" y="198"/>
                        <a:pt x="55" y="195"/>
                      </a:cubicBezTo>
                      <a:cubicBezTo>
                        <a:pt x="61" y="189"/>
                        <a:pt x="61" y="189"/>
                        <a:pt x="61" y="189"/>
                      </a:cubicBezTo>
                      <a:cubicBezTo>
                        <a:pt x="68" y="192"/>
                        <a:pt x="76" y="195"/>
                        <a:pt x="84" y="197"/>
                      </a:cubicBezTo>
                      <a:cubicBezTo>
                        <a:pt x="84" y="206"/>
                        <a:pt x="84" y="206"/>
                        <a:pt x="84" y="206"/>
                      </a:cubicBezTo>
                      <a:cubicBezTo>
                        <a:pt x="84" y="211"/>
                        <a:pt x="87" y="214"/>
                        <a:pt x="91" y="214"/>
                      </a:cubicBezTo>
                      <a:cubicBezTo>
                        <a:pt x="123" y="214"/>
                        <a:pt x="123" y="214"/>
                        <a:pt x="123" y="214"/>
                      </a:cubicBezTo>
                      <a:cubicBezTo>
                        <a:pt x="127" y="214"/>
                        <a:pt x="130" y="211"/>
                        <a:pt x="130" y="206"/>
                      </a:cubicBezTo>
                      <a:cubicBezTo>
                        <a:pt x="130" y="195"/>
                        <a:pt x="130" y="195"/>
                        <a:pt x="130" y="195"/>
                      </a:cubicBezTo>
                      <a:cubicBezTo>
                        <a:pt x="139" y="192"/>
                        <a:pt x="146" y="189"/>
                        <a:pt x="153" y="184"/>
                      </a:cubicBezTo>
                      <a:cubicBezTo>
                        <a:pt x="162" y="193"/>
                        <a:pt x="162" y="193"/>
                        <a:pt x="162" y="193"/>
                      </a:cubicBezTo>
                      <a:cubicBezTo>
                        <a:pt x="165" y="196"/>
                        <a:pt x="170" y="196"/>
                        <a:pt x="173" y="193"/>
                      </a:cubicBezTo>
                      <a:cubicBezTo>
                        <a:pt x="195" y="170"/>
                        <a:pt x="195" y="170"/>
                        <a:pt x="195" y="170"/>
                      </a:cubicBezTo>
                      <a:cubicBezTo>
                        <a:pt x="198" y="167"/>
                        <a:pt x="198" y="162"/>
                        <a:pt x="195" y="159"/>
                      </a:cubicBezTo>
                      <a:cubicBezTo>
                        <a:pt x="185" y="150"/>
                        <a:pt x="185" y="150"/>
                        <a:pt x="185" y="150"/>
                      </a:cubicBezTo>
                      <a:cubicBezTo>
                        <a:pt x="188" y="144"/>
                        <a:pt x="191" y="137"/>
                        <a:pt x="193" y="131"/>
                      </a:cubicBezTo>
                      <a:cubicBezTo>
                        <a:pt x="206" y="131"/>
                        <a:pt x="206" y="131"/>
                        <a:pt x="206" y="131"/>
                      </a:cubicBezTo>
                      <a:cubicBezTo>
                        <a:pt x="210" y="131"/>
                        <a:pt x="214" y="127"/>
                        <a:pt x="214" y="123"/>
                      </a:cubicBezTo>
                      <a:cubicBezTo>
                        <a:pt x="214" y="91"/>
                        <a:pt x="214" y="91"/>
                        <a:pt x="214" y="91"/>
                      </a:cubicBezTo>
                      <a:cubicBezTo>
                        <a:pt x="214" y="87"/>
                        <a:pt x="210" y="84"/>
                        <a:pt x="206" y="84"/>
                      </a:cubicBezTo>
                      <a:close/>
                      <a:moveTo>
                        <a:pt x="103" y="156"/>
                      </a:moveTo>
                      <a:cubicBezTo>
                        <a:pt x="76" y="156"/>
                        <a:pt x="53" y="133"/>
                        <a:pt x="53" y="106"/>
                      </a:cubicBezTo>
                      <a:cubicBezTo>
                        <a:pt x="53" y="78"/>
                        <a:pt x="76" y="55"/>
                        <a:pt x="103" y="55"/>
                      </a:cubicBezTo>
                      <a:cubicBezTo>
                        <a:pt x="131" y="55"/>
                        <a:pt x="153" y="78"/>
                        <a:pt x="153" y="106"/>
                      </a:cubicBezTo>
                      <a:cubicBezTo>
                        <a:pt x="153" y="133"/>
                        <a:pt x="131" y="156"/>
                        <a:pt x="103" y="1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6" name="Freeform 23"/>
                <p:cNvSpPr>
                  <a:spLocks noEditPoints="1"/>
                </p:cNvSpPr>
                <p:nvPr/>
              </p:nvSpPr>
              <p:spPr bwMode="auto">
                <a:xfrm>
                  <a:off x="7433940" y="4159370"/>
                  <a:ext cx="292757" cy="291672"/>
                </a:xfrm>
                <a:custGeom>
                  <a:avLst/>
                  <a:gdLst>
                    <a:gd name="T0" fmla="*/ 103 w 114"/>
                    <a:gd name="T1" fmla="*/ 30 h 114"/>
                    <a:gd name="T2" fmla="*/ 97 w 114"/>
                    <a:gd name="T3" fmla="*/ 31 h 114"/>
                    <a:gd name="T4" fmla="*/ 89 w 114"/>
                    <a:gd name="T5" fmla="*/ 21 h 114"/>
                    <a:gd name="T6" fmla="*/ 92 w 114"/>
                    <a:gd name="T7" fmla="*/ 16 h 114"/>
                    <a:gd name="T8" fmla="*/ 90 w 114"/>
                    <a:gd name="T9" fmla="*/ 10 h 114"/>
                    <a:gd name="T10" fmla="*/ 75 w 114"/>
                    <a:gd name="T11" fmla="*/ 3 h 114"/>
                    <a:gd name="T12" fmla="*/ 69 w 114"/>
                    <a:gd name="T13" fmla="*/ 5 h 114"/>
                    <a:gd name="T14" fmla="*/ 67 w 114"/>
                    <a:gd name="T15" fmla="*/ 9 h 114"/>
                    <a:gd name="T16" fmla="*/ 54 w 114"/>
                    <a:gd name="T17" fmla="*/ 8 h 114"/>
                    <a:gd name="T18" fmla="*/ 53 w 114"/>
                    <a:gd name="T19" fmla="*/ 3 h 114"/>
                    <a:gd name="T20" fmla="*/ 48 w 114"/>
                    <a:gd name="T21" fmla="*/ 1 h 114"/>
                    <a:gd name="T22" fmla="*/ 32 w 114"/>
                    <a:gd name="T23" fmla="*/ 6 h 114"/>
                    <a:gd name="T24" fmla="*/ 29 w 114"/>
                    <a:gd name="T25" fmla="*/ 11 h 114"/>
                    <a:gd name="T26" fmla="*/ 31 w 114"/>
                    <a:gd name="T27" fmla="*/ 14 h 114"/>
                    <a:gd name="T28" fmla="*/ 18 w 114"/>
                    <a:gd name="T29" fmla="*/ 24 h 114"/>
                    <a:gd name="T30" fmla="*/ 16 w 114"/>
                    <a:gd name="T31" fmla="*/ 23 h 114"/>
                    <a:gd name="T32" fmla="*/ 10 w 114"/>
                    <a:gd name="T33" fmla="*/ 24 h 114"/>
                    <a:gd name="T34" fmla="*/ 3 w 114"/>
                    <a:gd name="T35" fmla="*/ 39 h 114"/>
                    <a:gd name="T36" fmla="*/ 5 w 114"/>
                    <a:gd name="T37" fmla="*/ 45 h 114"/>
                    <a:gd name="T38" fmla="*/ 7 w 114"/>
                    <a:gd name="T39" fmla="*/ 46 h 114"/>
                    <a:gd name="T40" fmla="*/ 6 w 114"/>
                    <a:gd name="T41" fmla="*/ 60 h 114"/>
                    <a:gd name="T42" fmla="*/ 3 w 114"/>
                    <a:gd name="T43" fmla="*/ 61 h 114"/>
                    <a:gd name="T44" fmla="*/ 1 w 114"/>
                    <a:gd name="T45" fmla="*/ 66 h 114"/>
                    <a:gd name="T46" fmla="*/ 6 w 114"/>
                    <a:gd name="T47" fmla="*/ 82 h 114"/>
                    <a:gd name="T48" fmla="*/ 11 w 114"/>
                    <a:gd name="T49" fmla="*/ 85 h 114"/>
                    <a:gd name="T50" fmla="*/ 14 w 114"/>
                    <a:gd name="T51" fmla="*/ 84 h 114"/>
                    <a:gd name="T52" fmla="*/ 24 w 114"/>
                    <a:gd name="T53" fmla="*/ 95 h 114"/>
                    <a:gd name="T54" fmla="*/ 23 w 114"/>
                    <a:gd name="T55" fmla="*/ 98 h 114"/>
                    <a:gd name="T56" fmla="*/ 24 w 114"/>
                    <a:gd name="T57" fmla="*/ 104 h 114"/>
                    <a:gd name="T58" fmla="*/ 39 w 114"/>
                    <a:gd name="T59" fmla="*/ 111 h 114"/>
                    <a:gd name="T60" fmla="*/ 45 w 114"/>
                    <a:gd name="T61" fmla="*/ 109 h 114"/>
                    <a:gd name="T62" fmla="*/ 47 w 114"/>
                    <a:gd name="T63" fmla="*/ 105 h 114"/>
                    <a:gd name="T64" fmla="*/ 59 w 114"/>
                    <a:gd name="T65" fmla="*/ 106 h 114"/>
                    <a:gd name="T66" fmla="*/ 61 w 114"/>
                    <a:gd name="T67" fmla="*/ 111 h 114"/>
                    <a:gd name="T68" fmla="*/ 66 w 114"/>
                    <a:gd name="T69" fmla="*/ 113 h 114"/>
                    <a:gd name="T70" fmla="*/ 82 w 114"/>
                    <a:gd name="T71" fmla="*/ 108 h 114"/>
                    <a:gd name="T72" fmla="*/ 85 w 114"/>
                    <a:gd name="T73" fmla="*/ 103 h 114"/>
                    <a:gd name="T74" fmla="*/ 83 w 114"/>
                    <a:gd name="T75" fmla="*/ 97 h 114"/>
                    <a:gd name="T76" fmla="*/ 93 w 114"/>
                    <a:gd name="T77" fmla="*/ 89 h 114"/>
                    <a:gd name="T78" fmla="*/ 98 w 114"/>
                    <a:gd name="T79" fmla="*/ 92 h 114"/>
                    <a:gd name="T80" fmla="*/ 104 w 114"/>
                    <a:gd name="T81" fmla="*/ 90 h 114"/>
                    <a:gd name="T82" fmla="*/ 111 w 114"/>
                    <a:gd name="T83" fmla="*/ 75 h 114"/>
                    <a:gd name="T84" fmla="*/ 109 w 114"/>
                    <a:gd name="T85" fmla="*/ 69 h 114"/>
                    <a:gd name="T86" fmla="*/ 103 w 114"/>
                    <a:gd name="T87" fmla="*/ 66 h 114"/>
                    <a:gd name="T88" fmla="*/ 104 w 114"/>
                    <a:gd name="T89" fmla="*/ 55 h 114"/>
                    <a:gd name="T90" fmla="*/ 111 w 114"/>
                    <a:gd name="T91" fmla="*/ 53 h 114"/>
                    <a:gd name="T92" fmla="*/ 113 w 114"/>
                    <a:gd name="T93" fmla="*/ 48 h 114"/>
                    <a:gd name="T94" fmla="*/ 108 w 114"/>
                    <a:gd name="T95" fmla="*/ 32 h 114"/>
                    <a:gd name="T96" fmla="*/ 103 w 114"/>
                    <a:gd name="T97" fmla="*/ 30 h 114"/>
                    <a:gd name="T98" fmla="*/ 63 w 114"/>
                    <a:gd name="T99" fmla="*/ 82 h 114"/>
                    <a:gd name="T100" fmla="*/ 30 w 114"/>
                    <a:gd name="T101" fmla="*/ 65 h 114"/>
                    <a:gd name="T102" fmla="*/ 47 w 114"/>
                    <a:gd name="T103" fmla="*/ 32 h 114"/>
                    <a:gd name="T104" fmla="*/ 80 w 114"/>
                    <a:gd name="T105" fmla="*/ 49 h 114"/>
                    <a:gd name="T106" fmla="*/ 63 w 114"/>
                    <a:gd name="T107" fmla="*/ 8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4" h="114">
                      <a:moveTo>
                        <a:pt x="103" y="30"/>
                      </a:moveTo>
                      <a:cubicBezTo>
                        <a:pt x="97" y="31"/>
                        <a:pt x="97" y="31"/>
                        <a:pt x="97" y="31"/>
                      </a:cubicBezTo>
                      <a:cubicBezTo>
                        <a:pt x="95" y="28"/>
                        <a:pt x="92" y="24"/>
                        <a:pt x="89" y="21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14"/>
                        <a:pt x="92" y="11"/>
                        <a:pt x="90" y="10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3" y="2"/>
                        <a:pt x="70" y="3"/>
                        <a:pt x="69" y="5"/>
                      </a:cubicBezTo>
                      <a:cubicBezTo>
                        <a:pt x="67" y="9"/>
                        <a:pt x="67" y="9"/>
                        <a:pt x="67" y="9"/>
                      </a:cubicBezTo>
                      <a:cubicBezTo>
                        <a:pt x="63" y="8"/>
                        <a:pt x="59" y="8"/>
                        <a:pt x="54" y="8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2" y="1"/>
                        <a:pt x="50" y="0"/>
                        <a:pt x="48" y="1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0" y="7"/>
                        <a:pt x="29" y="9"/>
                        <a:pt x="29" y="11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26" y="17"/>
                        <a:pt x="22" y="20"/>
                        <a:pt x="18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4" y="22"/>
                        <a:pt x="11" y="22"/>
                        <a:pt x="10" y="24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2" y="41"/>
                        <a:pt x="3" y="44"/>
                        <a:pt x="5" y="45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6" y="51"/>
                        <a:pt x="5" y="55"/>
                        <a:pt x="6" y="60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1" y="62"/>
                        <a:pt x="0" y="64"/>
                        <a:pt x="1" y="66"/>
                      </a:cubicBezTo>
                      <a:cubicBezTo>
                        <a:pt x="6" y="82"/>
                        <a:pt x="6" y="82"/>
                        <a:pt x="6" y="82"/>
                      </a:cubicBezTo>
                      <a:cubicBezTo>
                        <a:pt x="7" y="84"/>
                        <a:pt x="9" y="85"/>
                        <a:pt x="11" y="85"/>
                      </a:cubicBezTo>
                      <a:cubicBezTo>
                        <a:pt x="14" y="84"/>
                        <a:pt x="14" y="84"/>
                        <a:pt x="14" y="84"/>
                      </a:cubicBezTo>
                      <a:cubicBezTo>
                        <a:pt x="17" y="88"/>
                        <a:pt x="20" y="92"/>
                        <a:pt x="24" y="95"/>
                      </a:cubicBezTo>
                      <a:cubicBezTo>
                        <a:pt x="23" y="98"/>
                        <a:pt x="23" y="98"/>
                        <a:pt x="23" y="98"/>
                      </a:cubicBezTo>
                      <a:cubicBezTo>
                        <a:pt x="22" y="100"/>
                        <a:pt x="22" y="103"/>
                        <a:pt x="24" y="104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41" y="112"/>
                        <a:pt x="44" y="111"/>
                        <a:pt x="45" y="109"/>
                      </a:cubicBezTo>
                      <a:cubicBezTo>
                        <a:pt x="47" y="105"/>
                        <a:pt x="47" y="105"/>
                        <a:pt x="47" y="105"/>
                      </a:cubicBezTo>
                      <a:cubicBezTo>
                        <a:pt x="51" y="106"/>
                        <a:pt x="55" y="106"/>
                        <a:pt x="59" y="106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2" y="113"/>
                        <a:pt x="64" y="114"/>
                        <a:pt x="66" y="113"/>
                      </a:cubicBezTo>
                      <a:cubicBezTo>
                        <a:pt x="82" y="108"/>
                        <a:pt x="82" y="108"/>
                        <a:pt x="82" y="108"/>
                      </a:cubicBezTo>
                      <a:cubicBezTo>
                        <a:pt x="84" y="108"/>
                        <a:pt x="85" y="105"/>
                        <a:pt x="85" y="103"/>
                      </a:cubicBezTo>
                      <a:cubicBezTo>
                        <a:pt x="83" y="97"/>
                        <a:pt x="83" y="97"/>
                        <a:pt x="83" y="97"/>
                      </a:cubicBezTo>
                      <a:cubicBezTo>
                        <a:pt x="86" y="95"/>
                        <a:pt x="90" y="92"/>
                        <a:pt x="93" y="89"/>
                      </a:cubicBezTo>
                      <a:cubicBezTo>
                        <a:pt x="98" y="92"/>
                        <a:pt x="98" y="92"/>
                        <a:pt x="98" y="92"/>
                      </a:cubicBezTo>
                      <a:cubicBezTo>
                        <a:pt x="100" y="92"/>
                        <a:pt x="103" y="92"/>
                        <a:pt x="104" y="90"/>
                      </a:cubicBezTo>
                      <a:cubicBezTo>
                        <a:pt x="111" y="75"/>
                        <a:pt x="111" y="75"/>
                        <a:pt x="111" y="75"/>
                      </a:cubicBezTo>
                      <a:cubicBezTo>
                        <a:pt x="112" y="73"/>
                        <a:pt x="111" y="70"/>
                        <a:pt x="109" y="69"/>
                      </a:cubicBezTo>
                      <a:cubicBezTo>
                        <a:pt x="103" y="66"/>
                        <a:pt x="103" y="66"/>
                        <a:pt x="103" y="66"/>
                      </a:cubicBezTo>
                      <a:cubicBezTo>
                        <a:pt x="104" y="63"/>
                        <a:pt x="104" y="59"/>
                        <a:pt x="104" y="55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3" y="52"/>
                        <a:pt x="114" y="50"/>
                        <a:pt x="113" y="48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08" y="30"/>
                        <a:pt x="105" y="29"/>
                        <a:pt x="103" y="30"/>
                      </a:cubicBezTo>
                      <a:close/>
                      <a:moveTo>
                        <a:pt x="63" y="82"/>
                      </a:moveTo>
                      <a:cubicBezTo>
                        <a:pt x="49" y="86"/>
                        <a:pt x="34" y="79"/>
                        <a:pt x="30" y="65"/>
                      </a:cubicBezTo>
                      <a:cubicBezTo>
                        <a:pt x="25" y="51"/>
                        <a:pt x="33" y="36"/>
                        <a:pt x="47" y="32"/>
                      </a:cubicBezTo>
                      <a:cubicBezTo>
                        <a:pt x="61" y="27"/>
                        <a:pt x="76" y="35"/>
                        <a:pt x="80" y="49"/>
                      </a:cubicBezTo>
                      <a:cubicBezTo>
                        <a:pt x="85" y="63"/>
                        <a:pt x="77" y="78"/>
                        <a:pt x="63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1" name="Group 420"/>
              <p:cNvGrpSpPr/>
              <p:nvPr/>
            </p:nvGrpSpPr>
            <p:grpSpPr>
              <a:xfrm>
                <a:off x="8820262" y="4009693"/>
                <a:ext cx="724050" cy="741973"/>
                <a:chOff x="8990972" y="3802641"/>
                <a:chExt cx="876101" cy="897787"/>
              </a:xfrm>
            </p:grpSpPr>
            <p:sp>
              <p:nvSpPr>
                <p:cNvPr id="470" name="Freeform 8"/>
                <p:cNvSpPr>
                  <a:spLocks/>
                </p:cNvSpPr>
                <p:nvPr/>
              </p:nvSpPr>
              <p:spPr bwMode="auto">
                <a:xfrm>
                  <a:off x="8990972" y="3802641"/>
                  <a:ext cx="876101" cy="897787"/>
                </a:xfrm>
                <a:custGeom>
                  <a:avLst/>
                  <a:gdLst>
                    <a:gd name="T0" fmla="*/ 266 w 342"/>
                    <a:gd name="T1" fmla="*/ 292 h 350"/>
                    <a:gd name="T2" fmla="*/ 290 w 342"/>
                    <a:gd name="T3" fmla="*/ 78 h 350"/>
                    <a:gd name="T4" fmla="*/ 76 w 342"/>
                    <a:gd name="T5" fmla="*/ 52 h 350"/>
                    <a:gd name="T6" fmla="*/ 53 w 342"/>
                    <a:gd name="T7" fmla="*/ 265 h 350"/>
                    <a:gd name="T8" fmla="*/ 59 w 342"/>
                    <a:gd name="T9" fmla="*/ 273 h 350"/>
                    <a:gd name="T10" fmla="*/ 54 w 342"/>
                    <a:gd name="T11" fmla="*/ 350 h 350"/>
                    <a:gd name="T12" fmla="*/ 114 w 342"/>
                    <a:gd name="T13" fmla="*/ 312 h 350"/>
                    <a:gd name="T14" fmla="*/ 266 w 342"/>
                    <a:gd name="T15" fmla="*/ 292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2" h="350">
                      <a:moveTo>
                        <a:pt x="266" y="292"/>
                      </a:moveTo>
                      <a:cubicBezTo>
                        <a:pt x="331" y="240"/>
                        <a:pt x="342" y="144"/>
                        <a:pt x="290" y="78"/>
                      </a:cubicBezTo>
                      <a:cubicBezTo>
                        <a:pt x="237" y="12"/>
                        <a:pt x="142" y="0"/>
                        <a:pt x="76" y="52"/>
                      </a:cubicBezTo>
                      <a:cubicBezTo>
                        <a:pt x="11" y="104"/>
                        <a:pt x="0" y="199"/>
                        <a:pt x="53" y="265"/>
                      </a:cubicBezTo>
                      <a:cubicBezTo>
                        <a:pt x="55" y="268"/>
                        <a:pt x="57" y="271"/>
                        <a:pt x="59" y="273"/>
                      </a:cubicBezTo>
                      <a:cubicBezTo>
                        <a:pt x="54" y="350"/>
                        <a:pt x="54" y="350"/>
                        <a:pt x="54" y="350"/>
                      </a:cubicBezTo>
                      <a:cubicBezTo>
                        <a:pt x="114" y="312"/>
                        <a:pt x="114" y="312"/>
                        <a:pt x="114" y="312"/>
                      </a:cubicBezTo>
                      <a:cubicBezTo>
                        <a:pt x="163" y="333"/>
                        <a:pt x="221" y="327"/>
                        <a:pt x="266" y="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1" name="Freeform 24"/>
                <p:cNvSpPr>
                  <a:spLocks/>
                </p:cNvSpPr>
                <p:nvPr/>
              </p:nvSpPr>
              <p:spPr bwMode="auto">
                <a:xfrm>
                  <a:off x="9139518" y="4086723"/>
                  <a:ext cx="535636" cy="285167"/>
                </a:xfrm>
                <a:custGeom>
                  <a:avLst/>
                  <a:gdLst>
                    <a:gd name="T0" fmla="*/ 190 w 209"/>
                    <a:gd name="T1" fmla="*/ 21 h 111"/>
                    <a:gd name="T2" fmla="*/ 48 w 209"/>
                    <a:gd name="T3" fmla="*/ 21 h 111"/>
                    <a:gd name="T4" fmla="*/ 46 w 209"/>
                    <a:gd name="T5" fmla="*/ 21 h 111"/>
                    <a:gd name="T6" fmla="*/ 30 w 209"/>
                    <a:gd name="T7" fmla="*/ 3 h 111"/>
                    <a:gd name="T8" fmla="*/ 23 w 209"/>
                    <a:gd name="T9" fmla="*/ 0 h 111"/>
                    <a:gd name="T10" fmla="*/ 14 w 209"/>
                    <a:gd name="T11" fmla="*/ 0 h 111"/>
                    <a:gd name="T12" fmla="*/ 10 w 209"/>
                    <a:gd name="T13" fmla="*/ 0 h 111"/>
                    <a:gd name="T14" fmla="*/ 0 w 209"/>
                    <a:gd name="T15" fmla="*/ 10 h 111"/>
                    <a:gd name="T16" fmla="*/ 10 w 209"/>
                    <a:gd name="T17" fmla="*/ 20 h 111"/>
                    <a:gd name="T18" fmla="*/ 18 w 209"/>
                    <a:gd name="T19" fmla="*/ 15 h 111"/>
                    <a:gd name="T20" fmla="*/ 23 w 209"/>
                    <a:gd name="T21" fmla="*/ 15 h 111"/>
                    <a:gd name="T22" fmla="*/ 31 w 209"/>
                    <a:gd name="T23" fmla="*/ 19 h 111"/>
                    <a:gd name="T24" fmla="*/ 36 w 209"/>
                    <a:gd name="T25" fmla="*/ 26 h 111"/>
                    <a:gd name="T26" fmla="*/ 36 w 209"/>
                    <a:gd name="T27" fmla="*/ 32 h 111"/>
                    <a:gd name="T28" fmla="*/ 75 w 209"/>
                    <a:gd name="T29" fmla="*/ 107 h 111"/>
                    <a:gd name="T30" fmla="*/ 76 w 209"/>
                    <a:gd name="T31" fmla="*/ 108 h 111"/>
                    <a:gd name="T32" fmla="*/ 78 w 209"/>
                    <a:gd name="T33" fmla="*/ 110 h 111"/>
                    <a:gd name="T34" fmla="*/ 80 w 209"/>
                    <a:gd name="T35" fmla="*/ 111 h 111"/>
                    <a:gd name="T36" fmla="*/ 83 w 209"/>
                    <a:gd name="T37" fmla="*/ 111 h 111"/>
                    <a:gd name="T38" fmla="*/ 145 w 209"/>
                    <a:gd name="T39" fmla="*/ 111 h 111"/>
                    <a:gd name="T40" fmla="*/ 160 w 209"/>
                    <a:gd name="T41" fmla="*/ 104 h 111"/>
                    <a:gd name="T42" fmla="*/ 160 w 209"/>
                    <a:gd name="T43" fmla="*/ 103 h 111"/>
                    <a:gd name="T44" fmla="*/ 160 w 209"/>
                    <a:gd name="T45" fmla="*/ 102 h 111"/>
                    <a:gd name="T46" fmla="*/ 160 w 209"/>
                    <a:gd name="T47" fmla="*/ 101 h 111"/>
                    <a:gd name="T48" fmla="*/ 159 w 209"/>
                    <a:gd name="T49" fmla="*/ 100 h 111"/>
                    <a:gd name="T50" fmla="*/ 159 w 209"/>
                    <a:gd name="T51" fmla="*/ 99 h 111"/>
                    <a:gd name="T52" fmla="*/ 157 w 209"/>
                    <a:gd name="T53" fmla="*/ 99 h 111"/>
                    <a:gd name="T54" fmla="*/ 155 w 209"/>
                    <a:gd name="T55" fmla="*/ 98 h 111"/>
                    <a:gd name="T56" fmla="*/ 88 w 209"/>
                    <a:gd name="T57" fmla="*/ 98 h 111"/>
                    <a:gd name="T58" fmla="*/ 83 w 209"/>
                    <a:gd name="T59" fmla="*/ 95 h 111"/>
                    <a:gd name="T60" fmla="*/ 79 w 209"/>
                    <a:gd name="T61" fmla="*/ 85 h 111"/>
                    <a:gd name="T62" fmla="*/ 88 w 209"/>
                    <a:gd name="T63" fmla="*/ 83 h 111"/>
                    <a:gd name="T64" fmla="*/ 167 w 209"/>
                    <a:gd name="T65" fmla="*/ 83 h 111"/>
                    <a:gd name="T66" fmla="*/ 169 w 209"/>
                    <a:gd name="T67" fmla="*/ 83 h 111"/>
                    <a:gd name="T68" fmla="*/ 170 w 209"/>
                    <a:gd name="T69" fmla="*/ 83 h 111"/>
                    <a:gd name="T70" fmla="*/ 171 w 209"/>
                    <a:gd name="T71" fmla="*/ 83 h 111"/>
                    <a:gd name="T72" fmla="*/ 172 w 209"/>
                    <a:gd name="T73" fmla="*/ 82 h 111"/>
                    <a:gd name="T74" fmla="*/ 173 w 209"/>
                    <a:gd name="T75" fmla="*/ 81 h 111"/>
                    <a:gd name="T76" fmla="*/ 174 w 209"/>
                    <a:gd name="T77" fmla="*/ 81 h 111"/>
                    <a:gd name="T78" fmla="*/ 174 w 209"/>
                    <a:gd name="T79" fmla="*/ 80 h 111"/>
                    <a:gd name="T80" fmla="*/ 175 w 209"/>
                    <a:gd name="T81" fmla="*/ 79 h 111"/>
                    <a:gd name="T82" fmla="*/ 202 w 209"/>
                    <a:gd name="T83" fmla="*/ 32 h 111"/>
                    <a:gd name="T84" fmla="*/ 190 w 209"/>
                    <a:gd name="T85" fmla="*/ 2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9" h="111">
                      <a:moveTo>
                        <a:pt x="190" y="21"/>
                      </a:move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1"/>
                        <a:pt x="47" y="21"/>
                        <a:pt x="46" y="21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28" y="0"/>
                        <a:pt x="23" y="0"/>
                      </a:cubicBezTo>
                      <a:cubicBezTo>
                        <a:pt x="19" y="1"/>
                        <a:pt x="16" y="0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13" y="20"/>
                        <a:pt x="16" y="18"/>
                        <a:pt x="18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7" y="14"/>
                        <a:pt x="31" y="19"/>
                      </a:cubicBezTo>
                      <a:cubicBezTo>
                        <a:pt x="32" y="20"/>
                        <a:pt x="33" y="23"/>
                        <a:pt x="36" y="26"/>
                      </a:cubicBezTo>
                      <a:cubicBezTo>
                        <a:pt x="35" y="27"/>
                        <a:pt x="36" y="29"/>
                        <a:pt x="36" y="32"/>
                      </a:cubicBez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8" y="110"/>
                        <a:pt x="78" y="110"/>
                        <a:pt x="78" y="110"/>
                      </a:cubicBezTo>
                      <a:cubicBezTo>
                        <a:pt x="80" y="111"/>
                        <a:pt x="80" y="111"/>
                        <a:pt x="80" y="111"/>
                      </a:cubicBezTo>
                      <a:cubicBezTo>
                        <a:pt x="83" y="111"/>
                        <a:pt x="83" y="111"/>
                        <a:pt x="83" y="111"/>
                      </a:cubicBezTo>
                      <a:cubicBezTo>
                        <a:pt x="145" y="111"/>
                        <a:pt x="145" y="111"/>
                        <a:pt x="145" y="111"/>
                      </a:cubicBezTo>
                      <a:cubicBezTo>
                        <a:pt x="156" y="111"/>
                        <a:pt x="160" y="107"/>
                        <a:pt x="160" y="104"/>
                      </a:cubicBezTo>
                      <a:cubicBezTo>
                        <a:pt x="160" y="103"/>
                        <a:pt x="160" y="103"/>
                        <a:pt x="160" y="103"/>
                      </a:cubicBezTo>
                      <a:cubicBezTo>
                        <a:pt x="160" y="102"/>
                        <a:pt x="160" y="102"/>
                        <a:pt x="160" y="102"/>
                      </a:cubicBezTo>
                      <a:cubicBezTo>
                        <a:pt x="160" y="101"/>
                        <a:pt x="160" y="101"/>
                        <a:pt x="160" y="101"/>
                      </a:cubicBezTo>
                      <a:cubicBezTo>
                        <a:pt x="159" y="100"/>
                        <a:pt x="159" y="100"/>
                        <a:pt x="159" y="100"/>
                      </a:cubicBezTo>
                      <a:cubicBezTo>
                        <a:pt x="159" y="99"/>
                        <a:pt x="159" y="99"/>
                        <a:pt x="159" y="99"/>
                      </a:cubicBezTo>
                      <a:cubicBezTo>
                        <a:pt x="157" y="99"/>
                        <a:pt x="157" y="99"/>
                        <a:pt x="157" y="99"/>
                      </a:cubicBezTo>
                      <a:cubicBezTo>
                        <a:pt x="155" y="98"/>
                        <a:pt x="155" y="98"/>
                        <a:pt x="155" y="98"/>
                      </a:cubicBezTo>
                      <a:cubicBezTo>
                        <a:pt x="88" y="98"/>
                        <a:pt x="88" y="98"/>
                        <a:pt x="88" y="98"/>
                      </a:cubicBezTo>
                      <a:cubicBezTo>
                        <a:pt x="88" y="98"/>
                        <a:pt x="85" y="99"/>
                        <a:pt x="83" y="95"/>
                      </a:cubicBez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79" y="83"/>
                        <a:pt x="86" y="83"/>
                        <a:pt x="88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9" y="83"/>
                        <a:pt x="169" y="83"/>
                        <a:pt x="169" y="83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cubicBezTo>
                        <a:pt x="171" y="83"/>
                        <a:pt x="171" y="83"/>
                        <a:pt x="171" y="83"/>
                      </a:cubicBezTo>
                      <a:cubicBezTo>
                        <a:pt x="172" y="82"/>
                        <a:pt x="172" y="82"/>
                        <a:pt x="172" y="82"/>
                      </a:cubicBezTo>
                      <a:cubicBezTo>
                        <a:pt x="173" y="81"/>
                        <a:pt x="173" y="81"/>
                        <a:pt x="173" y="81"/>
                      </a:cubicBezTo>
                      <a:cubicBezTo>
                        <a:pt x="174" y="81"/>
                        <a:pt x="174" y="81"/>
                        <a:pt x="174" y="81"/>
                      </a:cubicBezTo>
                      <a:cubicBezTo>
                        <a:pt x="174" y="80"/>
                        <a:pt x="174" y="80"/>
                        <a:pt x="174" y="80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202" y="32"/>
                        <a:pt x="202" y="32"/>
                        <a:pt x="202" y="32"/>
                      </a:cubicBezTo>
                      <a:cubicBezTo>
                        <a:pt x="209" y="21"/>
                        <a:pt x="203" y="21"/>
                        <a:pt x="190" y="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2" name="Oval 25"/>
                <p:cNvSpPr>
                  <a:spLocks noChangeArrowheads="1"/>
                </p:cNvSpPr>
                <p:nvPr/>
              </p:nvSpPr>
              <p:spPr bwMode="auto">
                <a:xfrm>
                  <a:off x="9344448" y="4400081"/>
                  <a:ext cx="66141" cy="693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3" name="Oval 26"/>
                <p:cNvSpPr>
                  <a:spLocks noChangeArrowheads="1"/>
                </p:cNvSpPr>
                <p:nvPr/>
              </p:nvSpPr>
              <p:spPr bwMode="auto">
                <a:xfrm>
                  <a:off x="9477815" y="4400081"/>
                  <a:ext cx="66141" cy="693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2" name="Group 421"/>
              <p:cNvGrpSpPr/>
              <p:nvPr/>
            </p:nvGrpSpPr>
            <p:grpSpPr>
              <a:xfrm>
                <a:off x="9750416" y="2212111"/>
                <a:ext cx="1059194" cy="1174790"/>
                <a:chOff x="10116458" y="1627567"/>
                <a:chExt cx="1281624" cy="1421496"/>
              </a:xfrm>
            </p:grpSpPr>
            <p:sp>
              <p:nvSpPr>
                <p:cNvPr id="463" name="Freeform 11"/>
                <p:cNvSpPr>
                  <a:spLocks/>
                </p:cNvSpPr>
                <p:nvPr/>
              </p:nvSpPr>
              <p:spPr bwMode="auto">
                <a:xfrm>
                  <a:off x="10116458" y="1627567"/>
                  <a:ext cx="1281624" cy="1421496"/>
                </a:xfrm>
                <a:custGeom>
                  <a:avLst/>
                  <a:gdLst>
                    <a:gd name="T0" fmla="*/ 448 w 500"/>
                    <a:gd name="T1" fmla="*/ 345 h 554"/>
                    <a:gd name="T2" fmla="*/ 345 w 500"/>
                    <a:gd name="T3" fmla="*/ 53 h 554"/>
                    <a:gd name="T4" fmla="*/ 52 w 500"/>
                    <a:gd name="T5" fmla="*/ 153 h 554"/>
                    <a:gd name="T6" fmla="*/ 155 w 500"/>
                    <a:gd name="T7" fmla="*/ 445 h 554"/>
                    <a:gd name="T8" fmla="*/ 169 w 500"/>
                    <a:gd name="T9" fmla="*/ 451 h 554"/>
                    <a:gd name="T10" fmla="*/ 210 w 500"/>
                    <a:gd name="T11" fmla="*/ 554 h 554"/>
                    <a:gd name="T12" fmla="*/ 264 w 500"/>
                    <a:gd name="T13" fmla="*/ 467 h 554"/>
                    <a:gd name="T14" fmla="*/ 448 w 500"/>
                    <a:gd name="T15" fmla="*/ 345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0" h="554">
                      <a:moveTo>
                        <a:pt x="448" y="345"/>
                      </a:moveTo>
                      <a:cubicBezTo>
                        <a:pt x="500" y="237"/>
                        <a:pt x="454" y="106"/>
                        <a:pt x="345" y="53"/>
                      </a:cubicBezTo>
                      <a:cubicBezTo>
                        <a:pt x="235" y="0"/>
                        <a:pt x="104" y="45"/>
                        <a:pt x="52" y="153"/>
                      </a:cubicBezTo>
                      <a:cubicBezTo>
                        <a:pt x="0" y="261"/>
                        <a:pt x="46" y="392"/>
                        <a:pt x="155" y="445"/>
                      </a:cubicBezTo>
                      <a:cubicBezTo>
                        <a:pt x="160" y="447"/>
                        <a:pt x="164" y="449"/>
                        <a:pt x="169" y="451"/>
                      </a:cubicBezTo>
                      <a:cubicBezTo>
                        <a:pt x="210" y="554"/>
                        <a:pt x="210" y="554"/>
                        <a:pt x="210" y="554"/>
                      </a:cubicBezTo>
                      <a:cubicBezTo>
                        <a:pt x="264" y="467"/>
                        <a:pt x="264" y="467"/>
                        <a:pt x="264" y="467"/>
                      </a:cubicBezTo>
                      <a:cubicBezTo>
                        <a:pt x="341" y="463"/>
                        <a:pt x="413" y="418"/>
                        <a:pt x="448" y="3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4" name="Freeform 27"/>
                <p:cNvSpPr>
                  <a:spLocks/>
                </p:cNvSpPr>
                <p:nvPr/>
              </p:nvSpPr>
              <p:spPr bwMode="auto">
                <a:xfrm>
                  <a:off x="10379939" y="2194647"/>
                  <a:ext cx="251554" cy="330707"/>
                </a:xfrm>
                <a:custGeom>
                  <a:avLst/>
                  <a:gdLst>
                    <a:gd name="T0" fmla="*/ 78 w 98"/>
                    <a:gd name="T1" fmla="*/ 44 h 129"/>
                    <a:gd name="T2" fmla="*/ 98 w 98"/>
                    <a:gd name="T3" fmla="*/ 55 h 129"/>
                    <a:gd name="T4" fmla="*/ 67 w 98"/>
                    <a:gd name="T5" fmla="*/ 0 h 129"/>
                    <a:gd name="T6" fmla="*/ 3 w 98"/>
                    <a:gd name="T7" fmla="*/ 0 h 129"/>
                    <a:gd name="T8" fmla="*/ 21 w 98"/>
                    <a:gd name="T9" fmla="*/ 11 h 129"/>
                    <a:gd name="T10" fmla="*/ 7 w 98"/>
                    <a:gd name="T11" fmla="*/ 38 h 129"/>
                    <a:gd name="T12" fmla="*/ 7 w 98"/>
                    <a:gd name="T13" fmla="*/ 64 h 129"/>
                    <a:gd name="T14" fmla="*/ 44 w 98"/>
                    <a:gd name="T15" fmla="*/ 129 h 129"/>
                    <a:gd name="T16" fmla="*/ 47 w 98"/>
                    <a:gd name="T17" fmla="*/ 97 h 129"/>
                    <a:gd name="T18" fmla="*/ 78 w 98"/>
                    <a:gd name="T19" fmla="*/ 44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8" h="129">
                      <a:moveTo>
                        <a:pt x="78" y="44"/>
                      </a:moveTo>
                      <a:cubicBezTo>
                        <a:pt x="98" y="55"/>
                        <a:pt x="98" y="55"/>
                        <a:pt x="98" y="55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0" y="50"/>
                        <a:pt x="7" y="64"/>
                        <a:pt x="7" y="64"/>
                      </a:cubicBezTo>
                      <a:cubicBezTo>
                        <a:pt x="44" y="129"/>
                        <a:pt x="44" y="129"/>
                        <a:pt x="44" y="129"/>
                      </a:cubicBezTo>
                      <a:cubicBezTo>
                        <a:pt x="38" y="117"/>
                        <a:pt x="47" y="97"/>
                        <a:pt x="47" y="97"/>
                      </a:cubicBezTo>
                      <a:lnTo>
                        <a:pt x="78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5" name="Freeform 28"/>
                <p:cNvSpPr>
                  <a:spLocks/>
                </p:cNvSpPr>
                <p:nvPr/>
              </p:nvSpPr>
              <p:spPr bwMode="auto">
                <a:xfrm>
                  <a:off x="10460176" y="2435358"/>
                  <a:ext cx="274324" cy="166980"/>
                </a:xfrm>
                <a:custGeom>
                  <a:avLst/>
                  <a:gdLst>
                    <a:gd name="T0" fmla="*/ 62 w 107"/>
                    <a:gd name="T1" fmla="*/ 65 h 65"/>
                    <a:gd name="T2" fmla="*/ 107 w 107"/>
                    <a:gd name="T3" fmla="*/ 64 h 65"/>
                    <a:gd name="T4" fmla="*/ 107 w 107"/>
                    <a:gd name="T5" fmla="*/ 0 h 65"/>
                    <a:gd name="T6" fmla="*/ 30 w 107"/>
                    <a:gd name="T7" fmla="*/ 0 h 65"/>
                    <a:gd name="T8" fmla="*/ 62 w 107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65">
                      <a:moveTo>
                        <a:pt x="62" y="65"/>
                      </a:moveTo>
                      <a:cubicBezTo>
                        <a:pt x="107" y="64"/>
                        <a:pt x="107" y="64"/>
                        <a:pt x="107" y="64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0" y="58"/>
                        <a:pt x="62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6" name="Freeform 29"/>
                <p:cNvSpPr>
                  <a:spLocks/>
                </p:cNvSpPr>
                <p:nvPr/>
              </p:nvSpPr>
              <p:spPr bwMode="auto">
                <a:xfrm>
                  <a:off x="10678117" y="1925745"/>
                  <a:ext cx="338297" cy="214688"/>
                </a:xfrm>
                <a:custGeom>
                  <a:avLst/>
                  <a:gdLst>
                    <a:gd name="T0" fmla="*/ 101 w 132"/>
                    <a:gd name="T1" fmla="*/ 83 h 84"/>
                    <a:gd name="T2" fmla="*/ 132 w 132"/>
                    <a:gd name="T3" fmla="*/ 28 h 84"/>
                    <a:gd name="T4" fmla="*/ 113 w 132"/>
                    <a:gd name="T5" fmla="*/ 38 h 84"/>
                    <a:gd name="T6" fmla="*/ 97 w 132"/>
                    <a:gd name="T7" fmla="*/ 12 h 84"/>
                    <a:gd name="T8" fmla="*/ 74 w 132"/>
                    <a:gd name="T9" fmla="*/ 0 h 84"/>
                    <a:gd name="T10" fmla="*/ 0 w 132"/>
                    <a:gd name="T11" fmla="*/ 0 h 84"/>
                    <a:gd name="T12" fmla="*/ 26 w 132"/>
                    <a:gd name="T13" fmla="*/ 19 h 84"/>
                    <a:gd name="T14" fmla="*/ 57 w 132"/>
                    <a:gd name="T15" fmla="*/ 71 h 84"/>
                    <a:gd name="T16" fmla="*/ 38 w 132"/>
                    <a:gd name="T17" fmla="*/ 84 h 84"/>
                    <a:gd name="T18" fmla="*/ 101 w 132"/>
                    <a:gd name="T19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84">
                      <a:moveTo>
                        <a:pt x="101" y="83"/>
                      </a:move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13" y="38"/>
                        <a:pt x="113" y="38"/>
                        <a:pt x="113" y="38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0" y="1"/>
                        <a:pt x="74" y="0"/>
                        <a:pt x="7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"/>
                        <a:pt x="26" y="19"/>
                        <a:pt x="26" y="19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38" y="84"/>
                        <a:pt x="38" y="84"/>
                        <a:pt x="38" y="84"/>
                      </a:cubicBezTo>
                      <a:lnTo>
                        <a:pt x="101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7" name="Freeform 30"/>
                <p:cNvSpPr>
                  <a:spLocks/>
                </p:cNvSpPr>
                <p:nvPr/>
              </p:nvSpPr>
              <p:spPr bwMode="auto">
                <a:xfrm>
                  <a:off x="10492705" y="1869362"/>
                  <a:ext cx="238542" cy="312274"/>
                </a:xfrm>
                <a:custGeom>
                  <a:avLst/>
                  <a:gdLst>
                    <a:gd name="T0" fmla="*/ 93 w 93"/>
                    <a:gd name="T1" fmla="*/ 55 h 122"/>
                    <a:gd name="T2" fmla="*/ 21 w 93"/>
                    <a:gd name="T3" fmla="*/ 51 h 122"/>
                    <a:gd name="T4" fmla="*/ 0 w 93"/>
                    <a:gd name="T5" fmla="*/ 91 h 122"/>
                    <a:gd name="T6" fmla="*/ 56 w 93"/>
                    <a:gd name="T7" fmla="*/ 122 h 122"/>
                    <a:gd name="T8" fmla="*/ 93 w 93"/>
                    <a:gd name="T9" fmla="*/ 55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122">
                      <a:moveTo>
                        <a:pt x="93" y="55"/>
                      </a:moveTo>
                      <a:cubicBezTo>
                        <a:pt x="93" y="55"/>
                        <a:pt x="57" y="0"/>
                        <a:pt x="21" y="5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lnTo>
                        <a:pt x="93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8" name="Freeform 31"/>
                <p:cNvSpPr>
                  <a:spLocks/>
                </p:cNvSpPr>
                <p:nvPr/>
              </p:nvSpPr>
              <p:spPr bwMode="auto">
                <a:xfrm>
                  <a:off x="10787630" y="2374639"/>
                  <a:ext cx="313358" cy="278661"/>
                </a:xfrm>
                <a:custGeom>
                  <a:avLst/>
                  <a:gdLst>
                    <a:gd name="T0" fmla="*/ 93 w 122"/>
                    <a:gd name="T1" fmla="*/ 19 h 109"/>
                    <a:gd name="T2" fmla="*/ 32 w 122"/>
                    <a:gd name="T3" fmla="*/ 22 h 109"/>
                    <a:gd name="T4" fmla="*/ 30 w 122"/>
                    <a:gd name="T5" fmla="*/ 0 h 109"/>
                    <a:gd name="T6" fmla="*/ 0 w 122"/>
                    <a:gd name="T7" fmla="*/ 55 h 109"/>
                    <a:gd name="T8" fmla="*/ 35 w 122"/>
                    <a:gd name="T9" fmla="*/ 109 h 109"/>
                    <a:gd name="T10" fmla="*/ 35 w 122"/>
                    <a:gd name="T11" fmla="*/ 87 h 109"/>
                    <a:gd name="T12" fmla="*/ 65 w 122"/>
                    <a:gd name="T13" fmla="*/ 85 h 109"/>
                    <a:gd name="T14" fmla="*/ 87 w 122"/>
                    <a:gd name="T15" fmla="*/ 71 h 109"/>
                    <a:gd name="T16" fmla="*/ 122 w 122"/>
                    <a:gd name="T17" fmla="*/ 5 h 109"/>
                    <a:gd name="T18" fmla="*/ 93 w 122"/>
                    <a:gd name="T19" fmla="*/ 1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" h="109">
                      <a:moveTo>
                        <a:pt x="93" y="19"/>
                      </a:move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35" y="87"/>
                        <a:pt x="35" y="87"/>
                        <a:pt x="35" y="87"/>
                      </a:cubicBezTo>
                      <a:cubicBezTo>
                        <a:pt x="65" y="85"/>
                        <a:pt x="65" y="85"/>
                        <a:pt x="65" y="85"/>
                      </a:cubicBezTo>
                      <a:cubicBezTo>
                        <a:pt x="78" y="84"/>
                        <a:pt x="87" y="71"/>
                        <a:pt x="87" y="71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15" y="17"/>
                        <a:pt x="93" y="19"/>
                        <a:pt x="93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9" name="Freeform 32"/>
                <p:cNvSpPr>
                  <a:spLocks/>
                </p:cNvSpPr>
                <p:nvPr/>
              </p:nvSpPr>
              <p:spPr bwMode="auto">
                <a:xfrm>
                  <a:off x="10896058" y="2143686"/>
                  <a:ext cx="271071" cy="253722"/>
                </a:xfrm>
                <a:custGeom>
                  <a:avLst/>
                  <a:gdLst>
                    <a:gd name="T0" fmla="*/ 41 w 106"/>
                    <a:gd name="T1" fmla="*/ 99 h 99"/>
                    <a:gd name="T2" fmla="*/ 79 w 106"/>
                    <a:gd name="T3" fmla="*/ 38 h 99"/>
                    <a:gd name="T4" fmla="*/ 53 w 106"/>
                    <a:gd name="T5" fmla="*/ 0 h 99"/>
                    <a:gd name="T6" fmla="*/ 0 w 106"/>
                    <a:gd name="T7" fmla="*/ 34 h 99"/>
                    <a:gd name="T8" fmla="*/ 41 w 106"/>
                    <a:gd name="T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99">
                      <a:moveTo>
                        <a:pt x="41" y="99"/>
                      </a:moveTo>
                      <a:cubicBezTo>
                        <a:pt x="41" y="99"/>
                        <a:pt x="106" y="93"/>
                        <a:pt x="79" y="38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lnTo>
                        <a:pt x="4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7224304" y="2008696"/>
                <a:ext cx="802907" cy="909544"/>
                <a:chOff x="7059862" y="1381434"/>
                <a:chExt cx="971518" cy="1100548"/>
              </a:xfrm>
            </p:grpSpPr>
            <p:sp>
              <p:nvSpPr>
                <p:cNvPr id="459" name="Freeform 17"/>
                <p:cNvSpPr>
                  <a:spLocks/>
                </p:cNvSpPr>
                <p:nvPr/>
              </p:nvSpPr>
              <p:spPr bwMode="auto">
                <a:xfrm>
                  <a:off x="7059862" y="1381434"/>
                  <a:ext cx="971518" cy="1100548"/>
                </a:xfrm>
                <a:custGeom>
                  <a:avLst/>
                  <a:gdLst>
                    <a:gd name="T0" fmla="*/ 359 w 379"/>
                    <a:gd name="T1" fmla="*/ 224 h 429"/>
                    <a:gd name="T2" fmla="*/ 226 w 379"/>
                    <a:gd name="T3" fmla="*/ 20 h 429"/>
                    <a:gd name="T4" fmla="*/ 20 w 379"/>
                    <a:gd name="T5" fmla="*/ 151 h 429"/>
                    <a:gd name="T6" fmla="*/ 153 w 379"/>
                    <a:gd name="T7" fmla="*/ 355 h 429"/>
                    <a:gd name="T8" fmla="*/ 165 w 379"/>
                    <a:gd name="T9" fmla="*/ 357 h 429"/>
                    <a:gd name="T10" fmla="*/ 215 w 379"/>
                    <a:gd name="T11" fmla="*/ 429 h 429"/>
                    <a:gd name="T12" fmla="*/ 241 w 379"/>
                    <a:gd name="T13" fmla="*/ 352 h 429"/>
                    <a:gd name="T14" fmla="*/ 359 w 379"/>
                    <a:gd name="T15" fmla="*/ 224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9" h="429">
                      <a:moveTo>
                        <a:pt x="359" y="224"/>
                      </a:moveTo>
                      <a:cubicBezTo>
                        <a:pt x="379" y="132"/>
                        <a:pt x="319" y="40"/>
                        <a:pt x="226" y="20"/>
                      </a:cubicBezTo>
                      <a:cubicBezTo>
                        <a:pt x="132" y="0"/>
                        <a:pt x="40" y="58"/>
                        <a:pt x="20" y="151"/>
                      </a:cubicBezTo>
                      <a:cubicBezTo>
                        <a:pt x="0" y="244"/>
                        <a:pt x="60" y="335"/>
                        <a:pt x="153" y="355"/>
                      </a:cubicBezTo>
                      <a:cubicBezTo>
                        <a:pt x="157" y="356"/>
                        <a:pt x="161" y="357"/>
                        <a:pt x="165" y="357"/>
                      </a:cubicBezTo>
                      <a:cubicBezTo>
                        <a:pt x="215" y="429"/>
                        <a:pt x="215" y="429"/>
                        <a:pt x="215" y="429"/>
                      </a:cubicBezTo>
                      <a:cubicBezTo>
                        <a:pt x="241" y="352"/>
                        <a:pt x="241" y="352"/>
                        <a:pt x="241" y="352"/>
                      </a:cubicBezTo>
                      <a:cubicBezTo>
                        <a:pt x="299" y="334"/>
                        <a:pt x="346" y="287"/>
                        <a:pt x="359" y="2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0" name="Freeform 33"/>
                <p:cNvSpPr>
                  <a:spLocks noEditPoints="1"/>
                </p:cNvSpPr>
                <p:nvPr/>
              </p:nvSpPr>
              <p:spPr bwMode="auto">
                <a:xfrm>
                  <a:off x="7400327" y="1646000"/>
                  <a:ext cx="272155" cy="451062"/>
                </a:xfrm>
                <a:custGeom>
                  <a:avLst/>
                  <a:gdLst>
                    <a:gd name="T0" fmla="*/ 65 w 106"/>
                    <a:gd name="T1" fmla="*/ 81 h 176"/>
                    <a:gd name="T2" fmla="*/ 106 w 106"/>
                    <a:gd name="T3" fmla="*/ 28 h 176"/>
                    <a:gd name="T4" fmla="*/ 106 w 106"/>
                    <a:gd name="T5" fmla="*/ 0 h 176"/>
                    <a:gd name="T6" fmla="*/ 98 w 106"/>
                    <a:gd name="T7" fmla="*/ 0 h 176"/>
                    <a:gd name="T8" fmla="*/ 8 w 106"/>
                    <a:gd name="T9" fmla="*/ 0 h 176"/>
                    <a:gd name="T10" fmla="*/ 0 w 106"/>
                    <a:gd name="T11" fmla="*/ 0 h 176"/>
                    <a:gd name="T12" fmla="*/ 0 w 106"/>
                    <a:gd name="T13" fmla="*/ 28 h 176"/>
                    <a:gd name="T14" fmla="*/ 0 w 106"/>
                    <a:gd name="T15" fmla="*/ 28 h 176"/>
                    <a:gd name="T16" fmla="*/ 42 w 106"/>
                    <a:gd name="T17" fmla="*/ 81 h 176"/>
                    <a:gd name="T18" fmla="*/ 48 w 106"/>
                    <a:gd name="T19" fmla="*/ 89 h 176"/>
                    <a:gd name="T20" fmla="*/ 45 w 106"/>
                    <a:gd name="T21" fmla="*/ 94 h 176"/>
                    <a:gd name="T22" fmla="*/ 0 w 106"/>
                    <a:gd name="T23" fmla="*/ 147 h 176"/>
                    <a:gd name="T24" fmla="*/ 0 w 106"/>
                    <a:gd name="T25" fmla="*/ 147 h 176"/>
                    <a:gd name="T26" fmla="*/ 0 w 106"/>
                    <a:gd name="T27" fmla="*/ 176 h 176"/>
                    <a:gd name="T28" fmla="*/ 8 w 106"/>
                    <a:gd name="T29" fmla="*/ 176 h 176"/>
                    <a:gd name="T30" fmla="*/ 98 w 106"/>
                    <a:gd name="T31" fmla="*/ 176 h 176"/>
                    <a:gd name="T32" fmla="*/ 106 w 106"/>
                    <a:gd name="T33" fmla="*/ 176 h 176"/>
                    <a:gd name="T34" fmla="*/ 106 w 106"/>
                    <a:gd name="T35" fmla="*/ 147 h 176"/>
                    <a:gd name="T36" fmla="*/ 62 w 106"/>
                    <a:gd name="T37" fmla="*/ 94 h 176"/>
                    <a:gd name="T38" fmla="*/ 59 w 106"/>
                    <a:gd name="T39" fmla="*/ 89 h 176"/>
                    <a:gd name="T40" fmla="*/ 65 w 106"/>
                    <a:gd name="T41" fmla="*/ 81 h 176"/>
                    <a:gd name="T42" fmla="*/ 16 w 106"/>
                    <a:gd name="T43" fmla="*/ 147 h 176"/>
                    <a:gd name="T44" fmla="*/ 16 w 106"/>
                    <a:gd name="T45" fmla="*/ 143 h 176"/>
                    <a:gd name="T46" fmla="*/ 16 w 106"/>
                    <a:gd name="T47" fmla="*/ 143 h 176"/>
                    <a:gd name="T48" fmla="*/ 47 w 106"/>
                    <a:gd name="T49" fmla="*/ 106 h 176"/>
                    <a:gd name="T50" fmla="*/ 16 w 106"/>
                    <a:gd name="T51" fmla="*/ 147 h 176"/>
                    <a:gd name="T52" fmla="*/ 90 w 106"/>
                    <a:gd name="T53" fmla="*/ 143 h 176"/>
                    <a:gd name="T54" fmla="*/ 90 w 106"/>
                    <a:gd name="T55" fmla="*/ 145 h 176"/>
                    <a:gd name="T56" fmla="*/ 58 w 106"/>
                    <a:gd name="T57" fmla="*/ 106 h 176"/>
                    <a:gd name="T58" fmla="*/ 90 w 106"/>
                    <a:gd name="T59" fmla="*/ 143 h 176"/>
                    <a:gd name="T60" fmla="*/ 47 w 106"/>
                    <a:gd name="T61" fmla="*/ 47 h 176"/>
                    <a:gd name="T62" fmla="*/ 21 w 106"/>
                    <a:gd name="T63" fmla="*/ 51 h 176"/>
                    <a:gd name="T64" fmla="*/ 16 w 106"/>
                    <a:gd name="T65" fmla="*/ 32 h 176"/>
                    <a:gd name="T66" fmla="*/ 16 w 106"/>
                    <a:gd name="T67" fmla="*/ 32 h 176"/>
                    <a:gd name="T68" fmla="*/ 16 w 106"/>
                    <a:gd name="T69" fmla="*/ 12 h 176"/>
                    <a:gd name="T70" fmla="*/ 22 w 106"/>
                    <a:gd name="T71" fmla="*/ 12 h 176"/>
                    <a:gd name="T72" fmla="*/ 85 w 106"/>
                    <a:gd name="T73" fmla="*/ 12 h 176"/>
                    <a:gd name="T74" fmla="*/ 90 w 106"/>
                    <a:gd name="T75" fmla="*/ 12 h 176"/>
                    <a:gd name="T76" fmla="*/ 90 w 106"/>
                    <a:gd name="T77" fmla="*/ 32 h 176"/>
                    <a:gd name="T78" fmla="*/ 89 w 106"/>
                    <a:gd name="T79" fmla="*/ 42 h 176"/>
                    <a:gd name="T80" fmla="*/ 68 w 106"/>
                    <a:gd name="T81" fmla="*/ 49 h 176"/>
                    <a:gd name="T82" fmla="*/ 47 w 106"/>
                    <a:gd name="T83" fmla="*/ 47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6" h="176">
                      <a:moveTo>
                        <a:pt x="65" y="81"/>
                      </a:moveTo>
                      <a:cubicBezTo>
                        <a:pt x="89" y="75"/>
                        <a:pt x="106" y="54"/>
                        <a:pt x="106" y="28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54"/>
                        <a:pt x="18" y="76"/>
                        <a:pt x="42" y="81"/>
                      </a:cubicBezTo>
                      <a:cubicBezTo>
                        <a:pt x="45" y="83"/>
                        <a:pt x="47" y="86"/>
                        <a:pt x="48" y="89"/>
                      </a:cubicBezTo>
                      <a:cubicBezTo>
                        <a:pt x="47" y="91"/>
                        <a:pt x="46" y="92"/>
                        <a:pt x="45" y="94"/>
                      </a:cubicBezTo>
                      <a:cubicBezTo>
                        <a:pt x="20" y="98"/>
                        <a:pt x="0" y="120"/>
                        <a:pt x="0" y="147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8" y="176"/>
                        <a:pt x="8" y="176"/>
                        <a:pt x="8" y="176"/>
                      </a:cubicBezTo>
                      <a:cubicBezTo>
                        <a:pt x="98" y="176"/>
                        <a:pt x="98" y="176"/>
                        <a:pt x="98" y="176"/>
                      </a:cubicBezTo>
                      <a:cubicBezTo>
                        <a:pt x="106" y="176"/>
                        <a:pt x="106" y="176"/>
                        <a:pt x="106" y="176"/>
                      </a:cubicBezTo>
                      <a:cubicBezTo>
                        <a:pt x="106" y="147"/>
                        <a:pt x="106" y="147"/>
                        <a:pt x="106" y="147"/>
                      </a:cubicBezTo>
                      <a:cubicBezTo>
                        <a:pt x="106" y="120"/>
                        <a:pt x="87" y="98"/>
                        <a:pt x="62" y="94"/>
                      </a:cubicBezTo>
                      <a:cubicBezTo>
                        <a:pt x="61" y="92"/>
                        <a:pt x="60" y="91"/>
                        <a:pt x="59" y="89"/>
                      </a:cubicBezTo>
                      <a:cubicBezTo>
                        <a:pt x="60" y="86"/>
                        <a:pt x="62" y="83"/>
                        <a:pt x="65" y="81"/>
                      </a:cubicBezTo>
                      <a:close/>
                      <a:moveTo>
                        <a:pt x="16" y="147"/>
                      </a:moveTo>
                      <a:cubicBezTo>
                        <a:pt x="16" y="143"/>
                        <a:pt x="16" y="143"/>
                        <a:pt x="16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cubicBezTo>
                        <a:pt x="16" y="124"/>
                        <a:pt x="29" y="109"/>
                        <a:pt x="47" y="106"/>
                      </a:cubicBezTo>
                      <a:cubicBezTo>
                        <a:pt x="47" y="113"/>
                        <a:pt x="43" y="131"/>
                        <a:pt x="16" y="147"/>
                      </a:cubicBezTo>
                      <a:close/>
                      <a:moveTo>
                        <a:pt x="90" y="143"/>
                      </a:moveTo>
                      <a:cubicBezTo>
                        <a:pt x="90" y="145"/>
                        <a:pt x="90" y="145"/>
                        <a:pt x="90" y="145"/>
                      </a:cubicBezTo>
                      <a:cubicBezTo>
                        <a:pt x="79" y="138"/>
                        <a:pt x="57" y="122"/>
                        <a:pt x="58" y="106"/>
                      </a:cubicBezTo>
                      <a:cubicBezTo>
                        <a:pt x="76" y="109"/>
                        <a:pt x="90" y="124"/>
                        <a:pt x="90" y="143"/>
                      </a:cubicBezTo>
                      <a:close/>
                      <a:moveTo>
                        <a:pt x="47" y="47"/>
                      </a:moveTo>
                      <a:cubicBezTo>
                        <a:pt x="36" y="42"/>
                        <a:pt x="26" y="48"/>
                        <a:pt x="21" y="51"/>
                      </a:cubicBezTo>
                      <a:cubicBezTo>
                        <a:pt x="18" y="46"/>
                        <a:pt x="16" y="39"/>
                        <a:pt x="16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90" y="12"/>
                        <a:pt x="90" y="12"/>
                        <a:pt x="90" y="12"/>
                      </a:cubicBezTo>
                      <a:cubicBezTo>
                        <a:pt x="90" y="32"/>
                        <a:pt x="90" y="32"/>
                        <a:pt x="90" y="32"/>
                      </a:cubicBezTo>
                      <a:cubicBezTo>
                        <a:pt x="90" y="36"/>
                        <a:pt x="90" y="39"/>
                        <a:pt x="89" y="42"/>
                      </a:cubicBezTo>
                      <a:cubicBezTo>
                        <a:pt x="83" y="42"/>
                        <a:pt x="72" y="47"/>
                        <a:pt x="68" y="49"/>
                      </a:cubicBezTo>
                      <a:cubicBezTo>
                        <a:pt x="63" y="52"/>
                        <a:pt x="63" y="53"/>
                        <a:pt x="47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1" name="Freeform 34"/>
                <p:cNvSpPr>
                  <a:spLocks/>
                </p:cNvSpPr>
                <p:nvPr/>
              </p:nvSpPr>
              <p:spPr bwMode="auto">
                <a:xfrm>
                  <a:off x="7375389" y="2115495"/>
                  <a:ext cx="319864" cy="56383"/>
                </a:xfrm>
                <a:custGeom>
                  <a:avLst/>
                  <a:gdLst>
                    <a:gd name="T0" fmla="*/ 117 w 125"/>
                    <a:gd name="T1" fmla="*/ 0 h 22"/>
                    <a:gd name="T2" fmla="*/ 8 w 125"/>
                    <a:gd name="T3" fmla="*/ 0 h 22"/>
                    <a:gd name="T4" fmla="*/ 0 w 125"/>
                    <a:gd name="T5" fmla="*/ 11 h 22"/>
                    <a:gd name="T6" fmla="*/ 8 w 125"/>
                    <a:gd name="T7" fmla="*/ 22 h 22"/>
                    <a:gd name="T8" fmla="*/ 117 w 125"/>
                    <a:gd name="T9" fmla="*/ 22 h 22"/>
                    <a:gd name="T10" fmla="*/ 125 w 125"/>
                    <a:gd name="T11" fmla="*/ 11 h 22"/>
                    <a:gd name="T12" fmla="*/ 117 w 125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2">
                      <a:moveTo>
                        <a:pt x="11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5"/>
                        <a:pt x="0" y="11"/>
                      </a:cubicBezTo>
                      <a:cubicBezTo>
                        <a:pt x="0" y="17"/>
                        <a:pt x="3" y="22"/>
                        <a:pt x="8" y="22"/>
                      </a:cubicBezTo>
                      <a:cubicBezTo>
                        <a:pt x="117" y="22"/>
                        <a:pt x="117" y="22"/>
                        <a:pt x="117" y="22"/>
                      </a:cubicBezTo>
                      <a:cubicBezTo>
                        <a:pt x="121" y="22"/>
                        <a:pt x="125" y="17"/>
                        <a:pt x="125" y="11"/>
                      </a:cubicBezTo>
                      <a:cubicBezTo>
                        <a:pt x="125" y="5"/>
                        <a:pt x="12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2" name="Freeform 35"/>
                <p:cNvSpPr>
                  <a:spLocks/>
                </p:cNvSpPr>
                <p:nvPr/>
              </p:nvSpPr>
              <p:spPr bwMode="auto">
                <a:xfrm>
                  <a:off x="7375389" y="1569016"/>
                  <a:ext cx="319864" cy="58551"/>
                </a:xfrm>
                <a:custGeom>
                  <a:avLst/>
                  <a:gdLst>
                    <a:gd name="T0" fmla="*/ 8 w 125"/>
                    <a:gd name="T1" fmla="*/ 23 h 23"/>
                    <a:gd name="T2" fmla="*/ 117 w 125"/>
                    <a:gd name="T3" fmla="*/ 23 h 23"/>
                    <a:gd name="T4" fmla="*/ 125 w 125"/>
                    <a:gd name="T5" fmla="*/ 11 h 23"/>
                    <a:gd name="T6" fmla="*/ 117 w 125"/>
                    <a:gd name="T7" fmla="*/ 0 h 23"/>
                    <a:gd name="T8" fmla="*/ 8 w 125"/>
                    <a:gd name="T9" fmla="*/ 0 h 23"/>
                    <a:gd name="T10" fmla="*/ 0 w 125"/>
                    <a:gd name="T11" fmla="*/ 11 h 23"/>
                    <a:gd name="T12" fmla="*/ 8 w 125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3">
                      <a:moveTo>
                        <a:pt x="8" y="23"/>
                      </a:move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21" y="23"/>
                        <a:pt x="125" y="17"/>
                        <a:pt x="125" y="11"/>
                      </a:cubicBezTo>
                      <a:cubicBezTo>
                        <a:pt x="125" y="5"/>
                        <a:pt x="121" y="0"/>
                        <a:pt x="11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5"/>
                        <a:pt x="0" y="11"/>
                      </a:cubicBezTo>
                      <a:cubicBezTo>
                        <a:pt x="0" y="17"/>
                        <a:pt x="3" y="23"/>
                        <a:pt x="8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8309484" y="3068785"/>
                <a:ext cx="1059194" cy="1156869"/>
                <a:chOff x="8372930" y="2664142"/>
                <a:chExt cx="1281624" cy="1399811"/>
              </a:xfrm>
            </p:grpSpPr>
            <p:sp>
              <p:nvSpPr>
                <p:cNvPr id="457" name="Freeform 18"/>
                <p:cNvSpPr>
                  <a:spLocks/>
                </p:cNvSpPr>
                <p:nvPr/>
              </p:nvSpPr>
              <p:spPr bwMode="auto">
                <a:xfrm>
                  <a:off x="8372930" y="2664142"/>
                  <a:ext cx="1281624" cy="1399811"/>
                </a:xfrm>
                <a:custGeom>
                  <a:avLst/>
                  <a:gdLst>
                    <a:gd name="T0" fmla="*/ 435 w 500"/>
                    <a:gd name="T1" fmla="*/ 369 h 546"/>
                    <a:gd name="T2" fmla="*/ 369 w 500"/>
                    <a:gd name="T3" fmla="*/ 66 h 546"/>
                    <a:gd name="T4" fmla="*/ 66 w 500"/>
                    <a:gd name="T5" fmla="*/ 129 h 546"/>
                    <a:gd name="T6" fmla="*/ 132 w 500"/>
                    <a:gd name="T7" fmla="*/ 431 h 546"/>
                    <a:gd name="T8" fmla="*/ 144 w 500"/>
                    <a:gd name="T9" fmla="*/ 439 h 546"/>
                    <a:gd name="T10" fmla="*/ 172 w 500"/>
                    <a:gd name="T11" fmla="*/ 546 h 546"/>
                    <a:gd name="T12" fmla="*/ 237 w 500"/>
                    <a:gd name="T13" fmla="*/ 466 h 546"/>
                    <a:gd name="T14" fmla="*/ 435 w 500"/>
                    <a:gd name="T15" fmla="*/ 369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0" h="546">
                      <a:moveTo>
                        <a:pt x="435" y="369"/>
                      </a:moveTo>
                      <a:cubicBezTo>
                        <a:pt x="500" y="268"/>
                        <a:pt x="471" y="133"/>
                        <a:pt x="369" y="66"/>
                      </a:cubicBezTo>
                      <a:cubicBezTo>
                        <a:pt x="267" y="0"/>
                        <a:pt x="131" y="28"/>
                        <a:pt x="66" y="129"/>
                      </a:cubicBezTo>
                      <a:cubicBezTo>
                        <a:pt x="0" y="229"/>
                        <a:pt x="30" y="365"/>
                        <a:pt x="132" y="431"/>
                      </a:cubicBezTo>
                      <a:cubicBezTo>
                        <a:pt x="136" y="434"/>
                        <a:pt x="140" y="436"/>
                        <a:pt x="144" y="439"/>
                      </a:cubicBezTo>
                      <a:cubicBezTo>
                        <a:pt x="172" y="546"/>
                        <a:pt x="172" y="546"/>
                        <a:pt x="172" y="546"/>
                      </a:cubicBezTo>
                      <a:cubicBezTo>
                        <a:pt x="237" y="466"/>
                        <a:pt x="237" y="466"/>
                        <a:pt x="237" y="466"/>
                      </a:cubicBezTo>
                      <a:cubicBezTo>
                        <a:pt x="313" y="472"/>
                        <a:pt x="390" y="437"/>
                        <a:pt x="435" y="3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8" name="Freeform 36"/>
                <p:cNvSpPr>
                  <a:spLocks noEditPoints="1"/>
                </p:cNvSpPr>
                <p:nvPr/>
              </p:nvSpPr>
              <p:spPr bwMode="auto">
                <a:xfrm>
                  <a:off x="8767609" y="2946056"/>
                  <a:ext cx="479253" cy="715627"/>
                </a:xfrm>
                <a:custGeom>
                  <a:avLst/>
                  <a:gdLst>
                    <a:gd name="T0" fmla="*/ 93 w 187"/>
                    <a:gd name="T1" fmla="*/ 1 h 279"/>
                    <a:gd name="T2" fmla="*/ 18 w 187"/>
                    <a:gd name="T3" fmla="*/ 38 h 279"/>
                    <a:gd name="T4" fmla="*/ 2 w 187"/>
                    <a:gd name="T5" fmla="*/ 103 h 279"/>
                    <a:gd name="T6" fmla="*/ 27 w 187"/>
                    <a:gd name="T7" fmla="*/ 158 h 279"/>
                    <a:gd name="T8" fmla="*/ 27 w 187"/>
                    <a:gd name="T9" fmla="*/ 158 h 279"/>
                    <a:gd name="T10" fmla="*/ 42 w 187"/>
                    <a:gd name="T11" fmla="*/ 204 h 279"/>
                    <a:gd name="T12" fmla="*/ 51 w 187"/>
                    <a:gd name="T13" fmla="*/ 269 h 279"/>
                    <a:gd name="T14" fmla="*/ 55 w 187"/>
                    <a:gd name="T15" fmla="*/ 273 h 279"/>
                    <a:gd name="T16" fmla="*/ 91 w 187"/>
                    <a:gd name="T17" fmla="*/ 279 h 279"/>
                    <a:gd name="T18" fmla="*/ 134 w 187"/>
                    <a:gd name="T19" fmla="*/ 271 h 279"/>
                    <a:gd name="T20" fmla="*/ 144 w 187"/>
                    <a:gd name="T21" fmla="*/ 246 h 279"/>
                    <a:gd name="T22" fmla="*/ 149 w 187"/>
                    <a:gd name="T23" fmla="*/ 184 h 279"/>
                    <a:gd name="T24" fmla="*/ 160 w 187"/>
                    <a:gd name="T25" fmla="*/ 156 h 279"/>
                    <a:gd name="T26" fmla="*/ 176 w 187"/>
                    <a:gd name="T27" fmla="*/ 127 h 279"/>
                    <a:gd name="T28" fmla="*/ 185 w 187"/>
                    <a:gd name="T29" fmla="*/ 70 h 279"/>
                    <a:gd name="T30" fmla="*/ 94 w 187"/>
                    <a:gd name="T31" fmla="*/ 1 h 279"/>
                    <a:gd name="T32" fmla="*/ 164 w 187"/>
                    <a:gd name="T33" fmla="*/ 74 h 279"/>
                    <a:gd name="T34" fmla="*/ 130 w 187"/>
                    <a:gd name="T35" fmla="*/ 169 h 279"/>
                    <a:gd name="T36" fmla="*/ 127 w 187"/>
                    <a:gd name="T37" fmla="*/ 184 h 279"/>
                    <a:gd name="T38" fmla="*/ 125 w 187"/>
                    <a:gd name="T39" fmla="*/ 193 h 279"/>
                    <a:gd name="T40" fmla="*/ 103 w 187"/>
                    <a:gd name="T41" fmla="*/ 199 h 279"/>
                    <a:gd name="T42" fmla="*/ 101 w 187"/>
                    <a:gd name="T43" fmla="*/ 148 h 279"/>
                    <a:gd name="T44" fmla="*/ 125 w 187"/>
                    <a:gd name="T45" fmla="*/ 71 h 279"/>
                    <a:gd name="T46" fmla="*/ 112 w 187"/>
                    <a:gd name="T47" fmla="*/ 65 h 279"/>
                    <a:gd name="T48" fmla="*/ 99 w 187"/>
                    <a:gd name="T49" fmla="*/ 66 h 279"/>
                    <a:gd name="T50" fmla="*/ 75 w 187"/>
                    <a:gd name="T51" fmla="*/ 68 h 279"/>
                    <a:gd name="T52" fmla="*/ 66 w 187"/>
                    <a:gd name="T53" fmla="*/ 69 h 279"/>
                    <a:gd name="T54" fmla="*/ 52 w 187"/>
                    <a:gd name="T55" fmla="*/ 77 h 279"/>
                    <a:gd name="T56" fmla="*/ 83 w 187"/>
                    <a:gd name="T57" fmla="*/ 153 h 279"/>
                    <a:gd name="T58" fmla="*/ 65 w 187"/>
                    <a:gd name="T59" fmla="*/ 198 h 279"/>
                    <a:gd name="T60" fmla="*/ 62 w 187"/>
                    <a:gd name="T61" fmla="*/ 194 h 279"/>
                    <a:gd name="T62" fmla="*/ 60 w 187"/>
                    <a:gd name="T63" fmla="*/ 185 h 279"/>
                    <a:gd name="T64" fmla="*/ 57 w 187"/>
                    <a:gd name="T65" fmla="*/ 170 h 279"/>
                    <a:gd name="T66" fmla="*/ 31 w 187"/>
                    <a:gd name="T67" fmla="*/ 122 h 279"/>
                    <a:gd name="T68" fmla="*/ 23 w 187"/>
                    <a:gd name="T69" fmla="*/ 76 h 279"/>
                    <a:gd name="T70" fmla="*/ 36 w 187"/>
                    <a:gd name="T71" fmla="*/ 47 h 279"/>
                    <a:gd name="T72" fmla="*/ 93 w 187"/>
                    <a:gd name="T73" fmla="*/ 20 h 279"/>
                    <a:gd name="T74" fmla="*/ 93 w 187"/>
                    <a:gd name="T75" fmla="*/ 19 h 279"/>
                    <a:gd name="T76" fmla="*/ 150 w 187"/>
                    <a:gd name="T77" fmla="*/ 45 h 279"/>
                    <a:gd name="T78" fmla="*/ 72 w 187"/>
                    <a:gd name="T79" fmla="*/ 71 h 279"/>
                    <a:gd name="T80" fmla="*/ 80 w 187"/>
                    <a:gd name="T81" fmla="*/ 76 h 279"/>
                    <a:gd name="T82" fmla="*/ 83 w 187"/>
                    <a:gd name="T83" fmla="*/ 69 h 279"/>
                    <a:gd name="T84" fmla="*/ 91 w 187"/>
                    <a:gd name="T85" fmla="*/ 69 h 279"/>
                    <a:gd name="T86" fmla="*/ 95 w 187"/>
                    <a:gd name="T87" fmla="*/ 69 h 279"/>
                    <a:gd name="T88" fmla="*/ 98 w 187"/>
                    <a:gd name="T89" fmla="*/ 79 h 279"/>
                    <a:gd name="T90" fmla="*/ 103 w 187"/>
                    <a:gd name="T91" fmla="*/ 77 h 279"/>
                    <a:gd name="T92" fmla="*/ 116 w 187"/>
                    <a:gd name="T93" fmla="*/ 78 h 279"/>
                    <a:gd name="T94" fmla="*/ 63 w 187"/>
                    <a:gd name="T95" fmla="*/ 80 h 279"/>
                    <a:gd name="T96" fmla="*/ 72 w 187"/>
                    <a:gd name="T97" fmla="*/ 71 h 279"/>
                    <a:gd name="T98" fmla="*/ 114 w 187"/>
                    <a:gd name="T99" fmla="*/ 71 h 279"/>
                    <a:gd name="T100" fmla="*/ 115 w 187"/>
                    <a:gd name="T101" fmla="*/ 69 h 279"/>
                    <a:gd name="T102" fmla="*/ 107 w 187"/>
                    <a:gd name="T103" fmla="*/ 68 h 279"/>
                    <a:gd name="T104" fmla="*/ 103 w 187"/>
                    <a:gd name="T105" fmla="*/ 69 h 279"/>
                    <a:gd name="T106" fmla="*/ 62 w 187"/>
                    <a:gd name="T107" fmla="*/ 77 h 279"/>
                    <a:gd name="T108" fmla="*/ 62 w 187"/>
                    <a:gd name="T109" fmla="*/ 7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7" h="279">
                      <a:moveTo>
                        <a:pt x="94" y="1"/>
                      </a:move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3" y="1"/>
                        <a:pt x="93" y="1"/>
                        <a:pt x="92" y="1"/>
                      </a:cubicBezTo>
                      <a:cubicBezTo>
                        <a:pt x="53" y="2"/>
                        <a:pt x="30" y="21"/>
                        <a:pt x="18" y="38"/>
                      </a:cubicBezTo>
                      <a:cubicBezTo>
                        <a:pt x="6" y="54"/>
                        <a:pt x="2" y="71"/>
                        <a:pt x="2" y="73"/>
                      </a:cubicBezTo>
                      <a:cubicBezTo>
                        <a:pt x="0" y="82"/>
                        <a:pt x="0" y="92"/>
                        <a:pt x="2" y="103"/>
                      </a:cubicBezTo>
                      <a:cubicBezTo>
                        <a:pt x="4" y="112"/>
                        <a:pt x="7" y="121"/>
                        <a:pt x="11" y="130"/>
                      </a:cubicBezTo>
                      <a:cubicBezTo>
                        <a:pt x="18" y="146"/>
                        <a:pt x="26" y="157"/>
                        <a:pt x="27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34" y="166"/>
                        <a:pt x="37" y="180"/>
                        <a:pt x="37" y="185"/>
                      </a:cubicBezTo>
                      <a:cubicBezTo>
                        <a:pt x="37" y="193"/>
                        <a:pt x="40" y="200"/>
                        <a:pt x="42" y="204"/>
                      </a:cubicBezTo>
                      <a:cubicBezTo>
                        <a:pt x="41" y="222"/>
                        <a:pt x="41" y="236"/>
                        <a:pt x="43" y="248"/>
                      </a:cubicBezTo>
                      <a:cubicBezTo>
                        <a:pt x="45" y="257"/>
                        <a:pt x="47" y="265"/>
                        <a:pt x="51" y="269"/>
                      </a:cubicBezTo>
                      <a:cubicBezTo>
                        <a:pt x="52" y="272"/>
                        <a:pt x="52" y="272"/>
                        <a:pt x="52" y="272"/>
                      </a:cubicBezTo>
                      <a:cubicBezTo>
                        <a:pt x="55" y="273"/>
                        <a:pt x="55" y="273"/>
                        <a:pt x="55" y="273"/>
                      </a:cubicBezTo>
                      <a:cubicBezTo>
                        <a:pt x="61" y="275"/>
                        <a:pt x="73" y="279"/>
                        <a:pt x="91" y="279"/>
                      </a:cubicBezTo>
                      <a:cubicBezTo>
                        <a:pt x="91" y="279"/>
                        <a:pt x="91" y="279"/>
                        <a:pt x="91" y="279"/>
                      </a:cubicBezTo>
                      <a:cubicBezTo>
                        <a:pt x="104" y="278"/>
                        <a:pt x="117" y="276"/>
                        <a:pt x="131" y="272"/>
                      </a:cubicBezTo>
                      <a:cubicBezTo>
                        <a:pt x="134" y="271"/>
                        <a:pt x="134" y="271"/>
                        <a:pt x="134" y="271"/>
                      </a:cubicBezTo>
                      <a:cubicBezTo>
                        <a:pt x="137" y="268"/>
                        <a:pt x="137" y="268"/>
                        <a:pt x="137" y="268"/>
                      </a:cubicBezTo>
                      <a:cubicBezTo>
                        <a:pt x="140" y="263"/>
                        <a:pt x="142" y="256"/>
                        <a:pt x="144" y="246"/>
                      </a:cubicBezTo>
                      <a:cubicBezTo>
                        <a:pt x="146" y="234"/>
                        <a:pt x="146" y="220"/>
                        <a:pt x="145" y="202"/>
                      </a:cubicBezTo>
                      <a:cubicBezTo>
                        <a:pt x="147" y="198"/>
                        <a:pt x="150" y="192"/>
                        <a:pt x="149" y="184"/>
                      </a:cubicBezTo>
                      <a:cubicBezTo>
                        <a:pt x="150" y="178"/>
                        <a:pt x="152" y="164"/>
                        <a:pt x="159" y="156"/>
                      </a:cubicBezTo>
                      <a:cubicBezTo>
                        <a:pt x="160" y="156"/>
                        <a:pt x="160" y="156"/>
                        <a:pt x="160" y="156"/>
                      </a:cubicBezTo>
                      <a:cubicBezTo>
                        <a:pt x="160" y="155"/>
                        <a:pt x="160" y="155"/>
                        <a:pt x="160" y="155"/>
                      </a:cubicBezTo>
                      <a:cubicBezTo>
                        <a:pt x="160" y="155"/>
                        <a:pt x="169" y="143"/>
                        <a:pt x="176" y="127"/>
                      </a:cubicBezTo>
                      <a:cubicBezTo>
                        <a:pt x="180" y="118"/>
                        <a:pt x="183" y="108"/>
                        <a:pt x="185" y="100"/>
                      </a:cubicBezTo>
                      <a:cubicBezTo>
                        <a:pt x="187" y="89"/>
                        <a:pt x="187" y="79"/>
                        <a:pt x="185" y="70"/>
                      </a:cubicBezTo>
                      <a:cubicBezTo>
                        <a:pt x="184" y="67"/>
                        <a:pt x="180" y="51"/>
                        <a:pt x="168" y="35"/>
                      </a:cubicBezTo>
                      <a:cubicBezTo>
                        <a:pt x="156" y="19"/>
                        <a:pt x="133" y="0"/>
                        <a:pt x="94" y="1"/>
                      </a:cubicBezTo>
                      <a:close/>
                      <a:moveTo>
                        <a:pt x="164" y="73"/>
                      </a:moveTo>
                      <a:cubicBezTo>
                        <a:pt x="164" y="74"/>
                        <a:pt x="164" y="74"/>
                        <a:pt x="164" y="74"/>
                      </a:cubicBezTo>
                      <a:cubicBezTo>
                        <a:pt x="171" y="102"/>
                        <a:pt x="144" y="140"/>
                        <a:pt x="142" y="144"/>
                      </a:cubicBezTo>
                      <a:cubicBezTo>
                        <a:pt x="136" y="150"/>
                        <a:pt x="132" y="159"/>
                        <a:pt x="130" y="169"/>
                      </a:cubicBezTo>
                      <a:cubicBezTo>
                        <a:pt x="128" y="176"/>
                        <a:pt x="127" y="182"/>
                        <a:pt x="127" y="183"/>
                      </a:cubicBezTo>
                      <a:cubicBezTo>
                        <a:pt x="127" y="184"/>
                        <a:pt x="127" y="184"/>
                        <a:pt x="127" y="184"/>
                      </a:cubicBezTo>
                      <a:cubicBezTo>
                        <a:pt x="127" y="184"/>
                        <a:pt x="127" y="184"/>
                        <a:pt x="127" y="184"/>
                      </a:cubicBezTo>
                      <a:cubicBezTo>
                        <a:pt x="127" y="189"/>
                        <a:pt x="125" y="192"/>
                        <a:pt x="125" y="193"/>
                      </a:cubicBezTo>
                      <a:cubicBezTo>
                        <a:pt x="122" y="195"/>
                        <a:pt x="122" y="195"/>
                        <a:pt x="122" y="195"/>
                      </a:cubicBezTo>
                      <a:cubicBezTo>
                        <a:pt x="115" y="197"/>
                        <a:pt x="109" y="199"/>
                        <a:pt x="103" y="199"/>
                      </a:cubicBezTo>
                      <a:cubicBezTo>
                        <a:pt x="102" y="152"/>
                        <a:pt x="102" y="152"/>
                        <a:pt x="102" y="152"/>
                      </a:cubicBezTo>
                      <a:cubicBezTo>
                        <a:pt x="102" y="151"/>
                        <a:pt x="102" y="149"/>
                        <a:pt x="101" y="148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5" y="71"/>
                        <a:pt x="125" y="71"/>
                        <a:pt x="125" y="71"/>
                      </a:cubicBezTo>
                      <a:cubicBezTo>
                        <a:pt x="125" y="70"/>
                        <a:pt x="125" y="69"/>
                        <a:pt x="124" y="69"/>
                      </a:cubicBezTo>
                      <a:cubicBezTo>
                        <a:pt x="122" y="64"/>
                        <a:pt x="117" y="64"/>
                        <a:pt x="112" y="65"/>
                      </a:cubicBezTo>
                      <a:cubicBezTo>
                        <a:pt x="112" y="65"/>
                        <a:pt x="111" y="64"/>
                        <a:pt x="110" y="63"/>
                      </a:cubicBezTo>
                      <a:cubicBezTo>
                        <a:pt x="106" y="62"/>
                        <a:pt x="102" y="63"/>
                        <a:pt x="99" y="66"/>
                      </a:cubicBezTo>
                      <a:cubicBezTo>
                        <a:pt x="96" y="65"/>
                        <a:pt x="92" y="65"/>
                        <a:pt x="89" y="66"/>
                      </a:cubicBezTo>
                      <a:cubicBezTo>
                        <a:pt x="85" y="64"/>
                        <a:pt x="79" y="65"/>
                        <a:pt x="75" y="68"/>
                      </a:cubicBezTo>
                      <a:cubicBezTo>
                        <a:pt x="74" y="67"/>
                        <a:pt x="72" y="66"/>
                        <a:pt x="70" y="67"/>
                      </a:cubicBezTo>
                      <a:cubicBezTo>
                        <a:pt x="69" y="67"/>
                        <a:pt x="67" y="68"/>
                        <a:pt x="66" y="69"/>
                      </a:cubicBezTo>
                      <a:cubicBezTo>
                        <a:pt x="61" y="65"/>
                        <a:pt x="56" y="70"/>
                        <a:pt x="55" y="76"/>
                      </a:cubicBezTo>
                      <a:cubicBezTo>
                        <a:pt x="52" y="77"/>
                        <a:pt x="52" y="77"/>
                        <a:pt x="52" y="77"/>
                      </a:cubicBezTo>
                      <a:cubicBezTo>
                        <a:pt x="85" y="149"/>
                        <a:pt x="85" y="149"/>
                        <a:pt x="85" y="149"/>
                      </a:cubicBezTo>
                      <a:cubicBezTo>
                        <a:pt x="84" y="150"/>
                        <a:pt x="83" y="151"/>
                        <a:pt x="83" y="153"/>
                      </a:cubicBezTo>
                      <a:cubicBezTo>
                        <a:pt x="84" y="201"/>
                        <a:pt x="84" y="201"/>
                        <a:pt x="84" y="201"/>
                      </a:cubicBezTo>
                      <a:cubicBezTo>
                        <a:pt x="76" y="200"/>
                        <a:pt x="69" y="199"/>
                        <a:pt x="65" y="198"/>
                      </a:cubicBezTo>
                      <a:cubicBezTo>
                        <a:pt x="65" y="197"/>
                        <a:pt x="65" y="197"/>
                        <a:pt x="65" y="197"/>
                      </a:cubicBezTo>
                      <a:cubicBezTo>
                        <a:pt x="62" y="194"/>
                        <a:pt x="62" y="194"/>
                        <a:pt x="62" y="194"/>
                      </a:cubicBezTo>
                      <a:cubicBezTo>
                        <a:pt x="62" y="194"/>
                        <a:pt x="59" y="190"/>
                        <a:pt x="60" y="186"/>
                      </a:cubicBezTo>
                      <a:cubicBezTo>
                        <a:pt x="60" y="185"/>
                        <a:pt x="60" y="185"/>
                        <a:pt x="60" y="185"/>
                      </a:cubicBezTo>
                      <a:cubicBezTo>
                        <a:pt x="60" y="184"/>
                        <a:pt x="60" y="184"/>
                        <a:pt x="60" y="184"/>
                      </a:cubicBezTo>
                      <a:cubicBezTo>
                        <a:pt x="59" y="183"/>
                        <a:pt x="59" y="178"/>
                        <a:pt x="57" y="170"/>
                      </a:cubicBezTo>
                      <a:cubicBezTo>
                        <a:pt x="54" y="160"/>
                        <a:pt x="50" y="152"/>
                        <a:pt x="45" y="145"/>
                      </a:cubicBezTo>
                      <a:cubicBezTo>
                        <a:pt x="44" y="144"/>
                        <a:pt x="37" y="134"/>
                        <a:pt x="31" y="122"/>
                      </a:cubicBezTo>
                      <a:cubicBezTo>
                        <a:pt x="25" y="109"/>
                        <a:pt x="19" y="92"/>
                        <a:pt x="23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6"/>
                        <a:pt x="26" y="61"/>
                        <a:pt x="36" y="47"/>
                      </a:cubicBezTo>
                      <a:cubicBezTo>
                        <a:pt x="49" y="29"/>
                        <a:pt x="68" y="20"/>
                        <a:pt x="92" y="20"/>
                      </a:cubicBezTo>
                      <a:cubicBezTo>
                        <a:pt x="93" y="20"/>
                        <a:pt x="93" y="20"/>
                        <a:pt x="93" y="20"/>
                      </a:cubicBezTo>
                      <a:cubicBezTo>
                        <a:pt x="93" y="20"/>
                        <a:pt x="93" y="20"/>
                        <a:pt x="93" y="20"/>
                      </a:cubicBezTo>
                      <a:cubicBezTo>
                        <a:pt x="93" y="19"/>
                        <a:pt x="93" y="19"/>
                        <a:pt x="93" y="19"/>
                      </a:cubicBezTo>
                      <a:cubicBezTo>
                        <a:pt x="93" y="20"/>
                        <a:pt x="93" y="19"/>
                        <a:pt x="94" y="19"/>
                      </a:cubicBezTo>
                      <a:cubicBezTo>
                        <a:pt x="118" y="19"/>
                        <a:pt x="137" y="27"/>
                        <a:pt x="150" y="45"/>
                      </a:cubicBezTo>
                      <a:cubicBezTo>
                        <a:pt x="160" y="58"/>
                        <a:pt x="164" y="73"/>
                        <a:pt x="164" y="73"/>
                      </a:cubicBezTo>
                      <a:close/>
                      <a:moveTo>
                        <a:pt x="72" y="71"/>
                      </a:moveTo>
                      <a:cubicBezTo>
                        <a:pt x="71" y="72"/>
                        <a:pt x="70" y="75"/>
                        <a:pt x="71" y="77"/>
                      </a:cubicBezTo>
                      <a:cubicBezTo>
                        <a:pt x="73" y="80"/>
                        <a:pt x="78" y="79"/>
                        <a:pt x="80" y="76"/>
                      </a:cubicBezTo>
                      <a:cubicBezTo>
                        <a:pt x="80" y="74"/>
                        <a:pt x="80" y="72"/>
                        <a:pt x="79" y="70"/>
                      </a:cubicBezTo>
                      <a:cubicBezTo>
                        <a:pt x="80" y="69"/>
                        <a:pt x="81" y="69"/>
                        <a:pt x="83" y="69"/>
                      </a:cubicBezTo>
                      <a:cubicBezTo>
                        <a:pt x="76" y="75"/>
                        <a:pt x="89" y="83"/>
                        <a:pt x="91" y="73"/>
                      </a:cubicBezTo>
                      <a:cubicBezTo>
                        <a:pt x="92" y="71"/>
                        <a:pt x="91" y="70"/>
                        <a:pt x="91" y="69"/>
                      </a:cubicBezTo>
                      <a:cubicBezTo>
                        <a:pt x="91" y="69"/>
                        <a:pt x="92" y="69"/>
                        <a:pt x="92" y="69"/>
                      </a:cubicBezTo>
                      <a:cubicBezTo>
                        <a:pt x="93" y="69"/>
                        <a:pt x="94" y="69"/>
                        <a:pt x="95" y="69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92" y="72"/>
                        <a:pt x="93" y="80"/>
                        <a:pt x="98" y="79"/>
                      </a:cubicBezTo>
                      <a:cubicBezTo>
                        <a:pt x="100" y="78"/>
                        <a:pt x="101" y="78"/>
                        <a:pt x="102" y="76"/>
                      </a:cubicBezTo>
                      <a:cubicBezTo>
                        <a:pt x="103" y="77"/>
                        <a:pt x="103" y="77"/>
                        <a:pt x="103" y="77"/>
                      </a:cubicBezTo>
                      <a:cubicBezTo>
                        <a:pt x="108" y="79"/>
                        <a:pt x="111" y="77"/>
                        <a:pt x="113" y="74"/>
                      </a:cubicBezTo>
                      <a:cubicBezTo>
                        <a:pt x="113" y="76"/>
                        <a:pt x="114" y="77"/>
                        <a:pt x="116" y="78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63" y="80"/>
                        <a:pt x="63" y="80"/>
                        <a:pt x="63" y="80"/>
                      </a:cubicBezTo>
                      <a:cubicBezTo>
                        <a:pt x="69" y="82"/>
                        <a:pt x="70" y="76"/>
                        <a:pt x="68" y="72"/>
                      </a:cubicBezTo>
                      <a:cubicBezTo>
                        <a:pt x="69" y="71"/>
                        <a:pt x="70" y="71"/>
                        <a:pt x="72" y="71"/>
                      </a:cubicBezTo>
                      <a:close/>
                      <a:moveTo>
                        <a:pt x="115" y="69"/>
                      </a:moveTo>
                      <a:cubicBezTo>
                        <a:pt x="115" y="70"/>
                        <a:pt x="114" y="70"/>
                        <a:pt x="114" y="71"/>
                      </a:cubicBezTo>
                      <a:cubicBezTo>
                        <a:pt x="114" y="70"/>
                        <a:pt x="114" y="69"/>
                        <a:pt x="114" y="69"/>
                      </a:cubicBezTo>
                      <a:cubicBezTo>
                        <a:pt x="114" y="69"/>
                        <a:pt x="115" y="69"/>
                        <a:pt x="115" y="69"/>
                      </a:cubicBezTo>
                      <a:close/>
                      <a:moveTo>
                        <a:pt x="102" y="67"/>
                      </a:moveTo>
                      <a:cubicBezTo>
                        <a:pt x="104" y="67"/>
                        <a:pt x="105" y="67"/>
                        <a:pt x="107" y="68"/>
                      </a:cubicBezTo>
                      <a:cubicBezTo>
                        <a:pt x="106" y="69"/>
                        <a:pt x="105" y="70"/>
                        <a:pt x="104" y="71"/>
                      </a:cubicBezTo>
                      <a:cubicBezTo>
                        <a:pt x="103" y="70"/>
                        <a:pt x="103" y="69"/>
                        <a:pt x="103" y="69"/>
                      </a:cubicBezTo>
                      <a:cubicBezTo>
                        <a:pt x="103" y="68"/>
                        <a:pt x="102" y="68"/>
                        <a:pt x="102" y="67"/>
                      </a:cubicBezTo>
                      <a:close/>
                      <a:moveTo>
                        <a:pt x="62" y="77"/>
                      </a:moveTo>
                      <a:cubicBezTo>
                        <a:pt x="62" y="77"/>
                        <a:pt x="62" y="77"/>
                        <a:pt x="62" y="77"/>
                      </a:cubicBezTo>
                      <a:cubicBezTo>
                        <a:pt x="62" y="77"/>
                        <a:pt x="62" y="77"/>
                        <a:pt x="62" y="77"/>
                      </a:cubicBezTo>
                      <a:cubicBezTo>
                        <a:pt x="62" y="77"/>
                        <a:pt x="62" y="77"/>
                        <a:pt x="62" y="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8423929" y="1631840"/>
                <a:ext cx="1046648" cy="1170310"/>
                <a:chOff x="8375098" y="1043138"/>
                <a:chExt cx="1266444" cy="1416075"/>
              </a:xfrm>
            </p:grpSpPr>
            <p:sp>
              <p:nvSpPr>
                <p:cNvPr id="455" name="Freeform 19"/>
                <p:cNvSpPr>
                  <a:spLocks/>
                </p:cNvSpPr>
                <p:nvPr/>
              </p:nvSpPr>
              <p:spPr bwMode="auto">
                <a:xfrm>
                  <a:off x="8375098" y="1043138"/>
                  <a:ext cx="1266444" cy="1416075"/>
                </a:xfrm>
                <a:custGeom>
                  <a:avLst/>
                  <a:gdLst>
                    <a:gd name="T0" fmla="*/ 455 w 494"/>
                    <a:gd name="T1" fmla="*/ 317 h 552"/>
                    <a:gd name="T2" fmla="*/ 317 w 494"/>
                    <a:gd name="T3" fmla="*/ 39 h 552"/>
                    <a:gd name="T4" fmla="*/ 39 w 494"/>
                    <a:gd name="T5" fmla="*/ 174 h 552"/>
                    <a:gd name="T6" fmla="*/ 176 w 494"/>
                    <a:gd name="T7" fmla="*/ 451 h 552"/>
                    <a:gd name="T8" fmla="*/ 190 w 494"/>
                    <a:gd name="T9" fmla="*/ 455 h 552"/>
                    <a:gd name="T10" fmla="*/ 243 w 494"/>
                    <a:gd name="T11" fmla="*/ 552 h 552"/>
                    <a:gd name="T12" fmla="*/ 287 w 494"/>
                    <a:gd name="T13" fmla="*/ 460 h 552"/>
                    <a:gd name="T14" fmla="*/ 455 w 494"/>
                    <a:gd name="T15" fmla="*/ 317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4" h="552">
                      <a:moveTo>
                        <a:pt x="455" y="317"/>
                      </a:moveTo>
                      <a:cubicBezTo>
                        <a:pt x="494" y="203"/>
                        <a:pt x="432" y="79"/>
                        <a:pt x="317" y="39"/>
                      </a:cubicBezTo>
                      <a:cubicBezTo>
                        <a:pt x="202" y="0"/>
                        <a:pt x="78" y="60"/>
                        <a:pt x="39" y="174"/>
                      </a:cubicBezTo>
                      <a:cubicBezTo>
                        <a:pt x="0" y="287"/>
                        <a:pt x="61" y="412"/>
                        <a:pt x="176" y="451"/>
                      </a:cubicBezTo>
                      <a:cubicBezTo>
                        <a:pt x="181" y="453"/>
                        <a:pt x="186" y="454"/>
                        <a:pt x="190" y="455"/>
                      </a:cubicBezTo>
                      <a:cubicBezTo>
                        <a:pt x="243" y="552"/>
                        <a:pt x="243" y="552"/>
                        <a:pt x="243" y="552"/>
                      </a:cubicBezTo>
                      <a:cubicBezTo>
                        <a:pt x="287" y="460"/>
                        <a:pt x="287" y="460"/>
                        <a:pt x="287" y="460"/>
                      </a:cubicBezTo>
                      <a:cubicBezTo>
                        <a:pt x="362" y="446"/>
                        <a:pt x="428" y="394"/>
                        <a:pt x="455" y="3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6" name="Freeform 38"/>
                <p:cNvSpPr>
                  <a:spLocks noEditPoints="1"/>
                </p:cNvSpPr>
                <p:nvPr/>
              </p:nvSpPr>
              <p:spPr bwMode="auto">
                <a:xfrm>
                  <a:off x="8608219" y="1396614"/>
                  <a:ext cx="813213" cy="564912"/>
                </a:xfrm>
                <a:custGeom>
                  <a:avLst/>
                  <a:gdLst>
                    <a:gd name="T0" fmla="*/ 314 w 317"/>
                    <a:gd name="T1" fmla="*/ 82 h 220"/>
                    <a:gd name="T2" fmla="*/ 309 w 317"/>
                    <a:gd name="T3" fmla="*/ 75 h 220"/>
                    <a:gd name="T4" fmla="*/ 303 w 317"/>
                    <a:gd name="T5" fmla="*/ 71 h 220"/>
                    <a:gd name="T6" fmla="*/ 302 w 317"/>
                    <a:gd name="T7" fmla="*/ 72 h 220"/>
                    <a:gd name="T8" fmla="*/ 306 w 317"/>
                    <a:gd name="T9" fmla="*/ 83 h 220"/>
                    <a:gd name="T10" fmla="*/ 307 w 317"/>
                    <a:gd name="T11" fmla="*/ 87 h 220"/>
                    <a:gd name="T12" fmla="*/ 305 w 317"/>
                    <a:gd name="T13" fmla="*/ 92 h 220"/>
                    <a:gd name="T14" fmla="*/ 303 w 317"/>
                    <a:gd name="T15" fmla="*/ 94 h 220"/>
                    <a:gd name="T16" fmla="*/ 302 w 317"/>
                    <a:gd name="T17" fmla="*/ 94 h 220"/>
                    <a:gd name="T18" fmla="*/ 303 w 317"/>
                    <a:gd name="T19" fmla="*/ 94 h 220"/>
                    <a:gd name="T20" fmla="*/ 303 w 317"/>
                    <a:gd name="T21" fmla="*/ 94 h 220"/>
                    <a:gd name="T22" fmla="*/ 301 w 317"/>
                    <a:gd name="T23" fmla="*/ 95 h 220"/>
                    <a:gd name="T24" fmla="*/ 298 w 317"/>
                    <a:gd name="T25" fmla="*/ 96 h 220"/>
                    <a:gd name="T26" fmla="*/ 159 w 317"/>
                    <a:gd name="T27" fmla="*/ 0 h 220"/>
                    <a:gd name="T28" fmla="*/ 17 w 317"/>
                    <a:gd name="T29" fmla="*/ 11 h 220"/>
                    <a:gd name="T30" fmla="*/ 20 w 317"/>
                    <a:gd name="T31" fmla="*/ 99 h 220"/>
                    <a:gd name="T32" fmla="*/ 9 w 317"/>
                    <a:gd name="T33" fmla="*/ 99 h 220"/>
                    <a:gd name="T34" fmla="*/ 9 w 317"/>
                    <a:gd name="T35" fmla="*/ 146 h 220"/>
                    <a:gd name="T36" fmla="*/ 91 w 317"/>
                    <a:gd name="T37" fmla="*/ 185 h 220"/>
                    <a:gd name="T38" fmla="*/ 113 w 317"/>
                    <a:gd name="T39" fmla="*/ 220 h 220"/>
                    <a:gd name="T40" fmla="*/ 135 w 317"/>
                    <a:gd name="T41" fmla="*/ 196 h 220"/>
                    <a:gd name="T42" fmla="*/ 177 w 317"/>
                    <a:gd name="T43" fmla="*/ 197 h 220"/>
                    <a:gd name="T44" fmla="*/ 196 w 317"/>
                    <a:gd name="T45" fmla="*/ 220 h 220"/>
                    <a:gd name="T46" fmla="*/ 220 w 317"/>
                    <a:gd name="T47" fmla="*/ 187 h 220"/>
                    <a:gd name="T48" fmla="*/ 303 w 317"/>
                    <a:gd name="T49" fmla="*/ 110 h 220"/>
                    <a:gd name="T50" fmla="*/ 309 w 317"/>
                    <a:gd name="T51" fmla="*/ 106 h 220"/>
                    <a:gd name="T52" fmla="*/ 311 w 317"/>
                    <a:gd name="T53" fmla="*/ 104 h 220"/>
                    <a:gd name="T54" fmla="*/ 312 w 317"/>
                    <a:gd name="T55" fmla="*/ 104 h 220"/>
                    <a:gd name="T56" fmla="*/ 312 w 317"/>
                    <a:gd name="T57" fmla="*/ 103 h 220"/>
                    <a:gd name="T58" fmla="*/ 312 w 317"/>
                    <a:gd name="T59" fmla="*/ 103 h 220"/>
                    <a:gd name="T60" fmla="*/ 316 w 317"/>
                    <a:gd name="T61" fmla="*/ 96 h 220"/>
                    <a:gd name="T62" fmla="*/ 316 w 317"/>
                    <a:gd name="T63" fmla="*/ 85 h 220"/>
                    <a:gd name="T64" fmla="*/ 52 w 317"/>
                    <a:gd name="T65" fmla="*/ 99 h 220"/>
                    <a:gd name="T66" fmla="*/ 76 w 317"/>
                    <a:gd name="T67" fmla="*/ 99 h 220"/>
                    <a:gd name="T68" fmla="*/ 201 w 317"/>
                    <a:gd name="T69" fmla="*/ 24 h 220"/>
                    <a:gd name="T70" fmla="*/ 158 w 317"/>
                    <a:gd name="T71" fmla="*/ 31 h 220"/>
                    <a:gd name="T72" fmla="*/ 119 w 317"/>
                    <a:gd name="T73" fmla="*/ 37 h 220"/>
                    <a:gd name="T74" fmla="*/ 113 w 317"/>
                    <a:gd name="T75" fmla="*/ 25 h 220"/>
                    <a:gd name="T76" fmla="*/ 158 w 317"/>
                    <a:gd name="T77" fmla="*/ 12 h 220"/>
                    <a:gd name="T78" fmla="*/ 201 w 317"/>
                    <a:gd name="T79" fmla="*/ 24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7" h="220">
                      <a:moveTo>
                        <a:pt x="316" y="85"/>
                      </a:moveTo>
                      <a:cubicBezTo>
                        <a:pt x="315" y="84"/>
                        <a:pt x="315" y="83"/>
                        <a:pt x="314" y="82"/>
                      </a:cubicBezTo>
                      <a:cubicBezTo>
                        <a:pt x="314" y="81"/>
                        <a:pt x="313" y="80"/>
                        <a:pt x="313" y="79"/>
                      </a:cubicBezTo>
                      <a:cubicBezTo>
                        <a:pt x="311" y="78"/>
                        <a:pt x="310" y="77"/>
                        <a:pt x="309" y="75"/>
                      </a:cubicBezTo>
                      <a:cubicBezTo>
                        <a:pt x="308" y="74"/>
                        <a:pt x="307" y="74"/>
                        <a:pt x="306" y="73"/>
                      </a:cubicBezTo>
                      <a:cubicBezTo>
                        <a:pt x="305" y="72"/>
                        <a:pt x="304" y="71"/>
                        <a:pt x="303" y="71"/>
                      </a:cubicBezTo>
                      <a:cubicBezTo>
                        <a:pt x="302" y="70"/>
                        <a:pt x="301" y="70"/>
                        <a:pt x="301" y="70"/>
                      </a:cubicBezTo>
                      <a:cubicBezTo>
                        <a:pt x="301" y="70"/>
                        <a:pt x="301" y="71"/>
                        <a:pt x="302" y="72"/>
                      </a:cubicBezTo>
                      <a:cubicBezTo>
                        <a:pt x="303" y="74"/>
                        <a:pt x="304" y="76"/>
                        <a:pt x="305" y="78"/>
                      </a:cubicBezTo>
                      <a:cubicBezTo>
                        <a:pt x="305" y="80"/>
                        <a:pt x="306" y="81"/>
                        <a:pt x="306" y="83"/>
                      </a:cubicBezTo>
                      <a:cubicBezTo>
                        <a:pt x="306" y="83"/>
                        <a:pt x="306" y="84"/>
                        <a:pt x="306" y="85"/>
                      </a:cubicBezTo>
                      <a:cubicBezTo>
                        <a:pt x="307" y="85"/>
                        <a:pt x="307" y="86"/>
                        <a:pt x="307" y="87"/>
                      </a:cubicBezTo>
                      <a:cubicBezTo>
                        <a:pt x="307" y="88"/>
                        <a:pt x="306" y="89"/>
                        <a:pt x="306" y="90"/>
                      </a:cubicBezTo>
                      <a:cubicBezTo>
                        <a:pt x="306" y="91"/>
                        <a:pt x="305" y="91"/>
                        <a:pt x="305" y="92"/>
                      </a:cubicBezTo>
                      <a:cubicBezTo>
                        <a:pt x="305" y="92"/>
                        <a:pt x="305" y="92"/>
                        <a:pt x="305" y="92"/>
                      </a:cubicBezTo>
                      <a:cubicBezTo>
                        <a:pt x="303" y="94"/>
                        <a:pt x="303" y="94"/>
                        <a:pt x="303" y="94"/>
                      </a:cubicBezTo>
                      <a:cubicBezTo>
                        <a:pt x="302" y="94"/>
                        <a:pt x="302" y="94"/>
                        <a:pt x="302" y="94"/>
                      </a:cubicBezTo>
                      <a:cubicBezTo>
                        <a:pt x="302" y="94"/>
                        <a:pt x="302" y="94"/>
                        <a:pt x="302" y="94"/>
                      </a:cubicBezTo>
                      <a:cubicBezTo>
                        <a:pt x="302" y="94"/>
                        <a:pt x="303" y="94"/>
                        <a:pt x="303" y="94"/>
                      </a:cubicBezTo>
                      <a:cubicBezTo>
                        <a:pt x="303" y="94"/>
                        <a:pt x="303" y="94"/>
                        <a:pt x="303" y="94"/>
                      </a:cubicBezTo>
                      <a:cubicBezTo>
                        <a:pt x="303" y="94"/>
                        <a:pt x="303" y="94"/>
                        <a:pt x="303" y="94"/>
                      </a:cubicBezTo>
                      <a:cubicBezTo>
                        <a:pt x="303" y="94"/>
                        <a:pt x="303" y="94"/>
                        <a:pt x="303" y="94"/>
                      </a:cubicBezTo>
                      <a:cubicBezTo>
                        <a:pt x="302" y="94"/>
                        <a:pt x="302" y="94"/>
                        <a:pt x="302" y="94"/>
                      </a:cubicBezTo>
                      <a:cubicBezTo>
                        <a:pt x="301" y="95"/>
                        <a:pt x="301" y="95"/>
                        <a:pt x="301" y="95"/>
                      </a:cubicBezTo>
                      <a:cubicBezTo>
                        <a:pt x="301" y="95"/>
                        <a:pt x="300" y="95"/>
                        <a:pt x="300" y="96"/>
                      </a:cubicBezTo>
                      <a:cubicBezTo>
                        <a:pt x="299" y="96"/>
                        <a:pt x="299" y="96"/>
                        <a:pt x="298" y="96"/>
                      </a:cubicBezTo>
                      <a:cubicBezTo>
                        <a:pt x="298" y="96"/>
                        <a:pt x="297" y="96"/>
                        <a:pt x="297" y="96"/>
                      </a:cubicBezTo>
                      <a:cubicBezTo>
                        <a:pt x="295" y="43"/>
                        <a:pt x="234" y="0"/>
                        <a:pt x="159" y="0"/>
                      </a:cubicBezTo>
                      <a:cubicBezTo>
                        <a:pt x="123" y="0"/>
                        <a:pt x="90" y="10"/>
                        <a:pt x="66" y="26"/>
                      </a:cubicBezTo>
                      <a:cubicBezTo>
                        <a:pt x="56" y="19"/>
                        <a:pt x="39" y="11"/>
                        <a:pt x="17" y="11"/>
                      </a:cubicBezTo>
                      <a:cubicBezTo>
                        <a:pt x="17" y="11"/>
                        <a:pt x="32" y="33"/>
                        <a:pt x="40" y="48"/>
                      </a:cubicBezTo>
                      <a:cubicBezTo>
                        <a:pt x="28" y="63"/>
                        <a:pt x="20" y="80"/>
                        <a:pt x="20" y="99"/>
                      </a:cubicBezTo>
                      <a:cubicBezTo>
                        <a:pt x="20" y="99"/>
                        <a:pt x="20" y="99"/>
                        <a:pt x="20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9"/>
                        <a:pt x="0" y="108"/>
                        <a:pt x="0" y="123"/>
                      </a:cubicBezTo>
                      <a:cubicBezTo>
                        <a:pt x="0" y="138"/>
                        <a:pt x="9" y="146"/>
                        <a:pt x="9" y="146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7" y="167"/>
                        <a:pt x="72" y="177"/>
                        <a:pt x="91" y="185"/>
                      </a:cubicBezTo>
                      <a:cubicBezTo>
                        <a:pt x="99" y="216"/>
                        <a:pt x="99" y="216"/>
                        <a:pt x="99" y="216"/>
                      </a:cubicBezTo>
                      <a:cubicBezTo>
                        <a:pt x="99" y="216"/>
                        <a:pt x="101" y="220"/>
                        <a:pt x="113" y="220"/>
                      </a:cubicBezTo>
                      <a:cubicBezTo>
                        <a:pt x="126" y="220"/>
                        <a:pt x="130" y="216"/>
                        <a:pt x="130" y="216"/>
                      </a:cubicBezTo>
                      <a:cubicBezTo>
                        <a:pt x="135" y="196"/>
                        <a:pt x="135" y="196"/>
                        <a:pt x="135" y="196"/>
                      </a:cubicBezTo>
                      <a:cubicBezTo>
                        <a:pt x="143" y="197"/>
                        <a:pt x="151" y="197"/>
                        <a:pt x="159" y="197"/>
                      </a:cubicBezTo>
                      <a:cubicBezTo>
                        <a:pt x="165" y="197"/>
                        <a:pt x="171" y="197"/>
                        <a:pt x="177" y="197"/>
                      </a:cubicBezTo>
                      <a:cubicBezTo>
                        <a:pt x="182" y="216"/>
                        <a:pt x="182" y="216"/>
                        <a:pt x="182" y="216"/>
                      </a:cubicBezTo>
                      <a:cubicBezTo>
                        <a:pt x="182" y="216"/>
                        <a:pt x="184" y="220"/>
                        <a:pt x="196" y="220"/>
                      </a:cubicBezTo>
                      <a:cubicBezTo>
                        <a:pt x="208" y="220"/>
                        <a:pt x="213" y="216"/>
                        <a:pt x="213" y="216"/>
                      </a:cubicBezTo>
                      <a:cubicBezTo>
                        <a:pt x="220" y="187"/>
                        <a:pt x="220" y="187"/>
                        <a:pt x="220" y="187"/>
                      </a:cubicBezTo>
                      <a:cubicBezTo>
                        <a:pt x="260" y="173"/>
                        <a:pt x="290" y="145"/>
                        <a:pt x="296" y="111"/>
                      </a:cubicBezTo>
                      <a:cubicBezTo>
                        <a:pt x="298" y="111"/>
                        <a:pt x="300" y="111"/>
                        <a:pt x="303" y="110"/>
                      </a:cubicBezTo>
                      <a:cubicBezTo>
                        <a:pt x="304" y="109"/>
                        <a:pt x="305" y="109"/>
                        <a:pt x="306" y="108"/>
                      </a:cubicBezTo>
                      <a:cubicBezTo>
                        <a:pt x="307" y="108"/>
                        <a:pt x="308" y="107"/>
                        <a:pt x="309" y="106"/>
                      </a:cubicBezTo>
                      <a:cubicBezTo>
                        <a:pt x="311" y="105"/>
                        <a:pt x="311" y="105"/>
                        <a:pt x="311" y="105"/>
                      </a:cubicBezTo>
                      <a:cubicBezTo>
                        <a:pt x="311" y="104"/>
                        <a:pt x="311" y="104"/>
                        <a:pt x="311" y="104"/>
                      </a:cubicBezTo>
                      <a:cubicBezTo>
                        <a:pt x="312" y="104"/>
                        <a:pt x="312" y="104"/>
                        <a:pt x="312" y="104"/>
                      </a:cubicBezTo>
                      <a:cubicBezTo>
                        <a:pt x="312" y="104"/>
                        <a:pt x="312" y="104"/>
                        <a:pt x="312" y="104"/>
                      </a:cubicBezTo>
                      <a:cubicBezTo>
                        <a:pt x="312" y="104"/>
                        <a:pt x="312" y="104"/>
                        <a:pt x="312" y="104"/>
                      </a:cubicBezTo>
                      <a:cubicBezTo>
                        <a:pt x="312" y="103"/>
                        <a:pt x="312" y="103"/>
                        <a:pt x="312" y="103"/>
                      </a:cubicBezTo>
                      <a:cubicBezTo>
                        <a:pt x="312" y="103"/>
                        <a:pt x="312" y="103"/>
                        <a:pt x="312" y="103"/>
                      </a:cubicBezTo>
                      <a:cubicBezTo>
                        <a:pt x="312" y="103"/>
                        <a:pt x="312" y="103"/>
                        <a:pt x="312" y="103"/>
                      </a:cubicBezTo>
                      <a:cubicBezTo>
                        <a:pt x="314" y="101"/>
                        <a:pt x="314" y="101"/>
                        <a:pt x="314" y="101"/>
                      </a:cubicBezTo>
                      <a:cubicBezTo>
                        <a:pt x="315" y="99"/>
                        <a:pt x="316" y="98"/>
                        <a:pt x="316" y="96"/>
                      </a:cubicBezTo>
                      <a:cubicBezTo>
                        <a:pt x="317" y="95"/>
                        <a:pt x="317" y="93"/>
                        <a:pt x="317" y="92"/>
                      </a:cubicBezTo>
                      <a:cubicBezTo>
                        <a:pt x="317" y="89"/>
                        <a:pt x="317" y="87"/>
                        <a:pt x="316" y="85"/>
                      </a:cubicBezTo>
                      <a:close/>
                      <a:moveTo>
                        <a:pt x="64" y="111"/>
                      </a:moveTo>
                      <a:cubicBezTo>
                        <a:pt x="57" y="111"/>
                        <a:pt x="52" y="106"/>
                        <a:pt x="52" y="99"/>
                      </a:cubicBezTo>
                      <a:cubicBezTo>
                        <a:pt x="52" y="93"/>
                        <a:pt x="57" y="87"/>
                        <a:pt x="64" y="87"/>
                      </a:cubicBezTo>
                      <a:cubicBezTo>
                        <a:pt x="70" y="87"/>
                        <a:pt x="76" y="93"/>
                        <a:pt x="76" y="99"/>
                      </a:cubicBezTo>
                      <a:cubicBezTo>
                        <a:pt x="76" y="106"/>
                        <a:pt x="70" y="111"/>
                        <a:pt x="64" y="111"/>
                      </a:cubicBezTo>
                      <a:close/>
                      <a:moveTo>
                        <a:pt x="201" y="24"/>
                      </a:moveTo>
                      <a:cubicBezTo>
                        <a:pt x="200" y="27"/>
                        <a:pt x="197" y="37"/>
                        <a:pt x="195" y="36"/>
                      </a:cubicBezTo>
                      <a:cubicBezTo>
                        <a:pt x="183" y="33"/>
                        <a:pt x="171" y="31"/>
                        <a:pt x="158" y="31"/>
                      </a:cubicBezTo>
                      <a:cubicBezTo>
                        <a:pt x="145" y="31"/>
                        <a:pt x="132" y="33"/>
                        <a:pt x="119" y="37"/>
                      </a:cubicBezTo>
                      <a:cubicBezTo>
                        <a:pt x="119" y="37"/>
                        <a:pt x="119" y="37"/>
                        <a:pt x="119" y="37"/>
                      </a:cubicBezTo>
                      <a:cubicBezTo>
                        <a:pt x="119" y="37"/>
                        <a:pt x="119" y="37"/>
                        <a:pt x="119" y="37"/>
                      </a:cubicBezTo>
                      <a:cubicBezTo>
                        <a:pt x="116" y="36"/>
                        <a:pt x="114" y="27"/>
                        <a:pt x="113" y="25"/>
                      </a:cubicBezTo>
                      <a:cubicBezTo>
                        <a:pt x="112" y="23"/>
                        <a:pt x="114" y="20"/>
                        <a:pt x="116" y="19"/>
                      </a:cubicBezTo>
                      <a:cubicBezTo>
                        <a:pt x="130" y="15"/>
                        <a:pt x="144" y="12"/>
                        <a:pt x="158" y="12"/>
                      </a:cubicBezTo>
                      <a:cubicBezTo>
                        <a:pt x="172" y="12"/>
                        <a:pt x="185" y="14"/>
                        <a:pt x="198" y="18"/>
                      </a:cubicBezTo>
                      <a:cubicBezTo>
                        <a:pt x="200" y="19"/>
                        <a:pt x="202" y="22"/>
                        <a:pt x="201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9332833" y="3121655"/>
                <a:ext cx="847714" cy="902375"/>
                <a:chOff x="9611182" y="2728115"/>
                <a:chExt cx="1025733" cy="1091874"/>
              </a:xfrm>
            </p:grpSpPr>
            <p:sp>
              <p:nvSpPr>
                <p:cNvPr id="452" name="Freeform 7"/>
                <p:cNvSpPr>
                  <a:spLocks/>
                </p:cNvSpPr>
                <p:nvPr/>
              </p:nvSpPr>
              <p:spPr bwMode="auto">
                <a:xfrm>
                  <a:off x="9611182" y="2728115"/>
                  <a:ext cx="1025733" cy="1091874"/>
                </a:xfrm>
                <a:custGeom>
                  <a:avLst/>
                  <a:gdLst>
                    <a:gd name="T0" fmla="*/ 327 w 400"/>
                    <a:gd name="T1" fmla="*/ 332 h 426"/>
                    <a:gd name="T2" fmla="*/ 330 w 400"/>
                    <a:gd name="T3" fmla="*/ 75 h 426"/>
                    <a:gd name="T4" fmla="*/ 74 w 400"/>
                    <a:gd name="T5" fmla="*/ 69 h 426"/>
                    <a:gd name="T6" fmla="*/ 70 w 400"/>
                    <a:gd name="T7" fmla="*/ 326 h 426"/>
                    <a:gd name="T8" fmla="*/ 79 w 400"/>
                    <a:gd name="T9" fmla="*/ 334 h 426"/>
                    <a:gd name="T10" fmla="*/ 82 w 400"/>
                    <a:gd name="T11" fmla="*/ 426 h 426"/>
                    <a:gd name="T12" fmla="*/ 149 w 400"/>
                    <a:gd name="T13" fmla="*/ 374 h 426"/>
                    <a:gd name="T14" fmla="*/ 327 w 400"/>
                    <a:gd name="T15" fmla="*/ 33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0" h="426">
                      <a:moveTo>
                        <a:pt x="327" y="332"/>
                      </a:moveTo>
                      <a:cubicBezTo>
                        <a:pt x="399" y="263"/>
                        <a:pt x="400" y="148"/>
                        <a:pt x="330" y="75"/>
                      </a:cubicBezTo>
                      <a:cubicBezTo>
                        <a:pt x="260" y="3"/>
                        <a:pt x="146" y="0"/>
                        <a:pt x="74" y="69"/>
                      </a:cubicBezTo>
                      <a:cubicBezTo>
                        <a:pt x="2" y="138"/>
                        <a:pt x="0" y="253"/>
                        <a:pt x="70" y="326"/>
                      </a:cubicBezTo>
                      <a:cubicBezTo>
                        <a:pt x="73" y="329"/>
                        <a:pt x="76" y="331"/>
                        <a:pt x="79" y="334"/>
                      </a:cubicBezTo>
                      <a:cubicBezTo>
                        <a:pt x="82" y="426"/>
                        <a:pt x="82" y="426"/>
                        <a:pt x="82" y="426"/>
                      </a:cubicBezTo>
                      <a:cubicBezTo>
                        <a:pt x="149" y="374"/>
                        <a:pt x="149" y="374"/>
                        <a:pt x="149" y="374"/>
                      </a:cubicBezTo>
                      <a:cubicBezTo>
                        <a:pt x="210" y="393"/>
                        <a:pt x="278" y="379"/>
                        <a:pt x="327" y="3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3" name="Freeform 39"/>
                <p:cNvSpPr>
                  <a:spLocks/>
                </p:cNvSpPr>
                <p:nvPr/>
              </p:nvSpPr>
              <p:spPr bwMode="auto">
                <a:xfrm>
                  <a:off x="9787920" y="3010029"/>
                  <a:ext cx="499855" cy="325285"/>
                </a:xfrm>
                <a:custGeom>
                  <a:avLst/>
                  <a:gdLst>
                    <a:gd name="T0" fmla="*/ 95 w 195"/>
                    <a:gd name="T1" fmla="*/ 122 h 127"/>
                    <a:gd name="T2" fmla="*/ 180 w 195"/>
                    <a:gd name="T3" fmla="*/ 65 h 127"/>
                    <a:gd name="T4" fmla="*/ 195 w 195"/>
                    <a:gd name="T5" fmla="*/ 66 h 127"/>
                    <a:gd name="T6" fmla="*/ 195 w 195"/>
                    <a:gd name="T7" fmla="*/ 63 h 127"/>
                    <a:gd name="T8" fmla="*/ 100 w 195"/>
                    <a:gd name="T9" fmla="*/ 0 h 127"/>
                    <a:gd name="T10" fmla="*/ 5 w 195"/>
                    <a:gd name="T11" fmla="*/ 63 h 127"/>
                    <a:gd name="T12" fmla="*/ 28 w 195"/>
                    <a:gd name="T13" fmla="*/ 105 h 127"/>
                    <a:gd name="T14" fmla="*/ 0 w 195"/>
                    <a:gd name="T15" fmla="*/ 125 h 127"/>
                    <a:gd name="T16" fmla="*/ 13 w 195"/>
                    <a:gd name="T17" fmla="*/ 127 h 127"/>
                    <a:gd name="T18" fmla="*/ 44 w 195"/>
                    <a:gd name="T19" fmla="*/ 115 h 127"/>
                    <a:gd name="T20" fmla="*/ 94 w 195"/>
                    <a:gd name="T21" fmla="*/ 126 h 127"/>
                    <a:gd name="T22" fmla="*/ 95 w 195"/>
                    <a:gd name="T23" fmla="*/ 12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5" h="127">
                      <a:moveTo>
                        <a:pt x="95" y="122"/>
                      </a:moveTo>
                      <a:cubicBezTo>
                        <a:pt x="102" y="89"/>
                        <a:pt x="134" y="65"/>
                        <a:pt x="180" y="65"/>
                      </a:cubicBezTo>
                      <a:cubicBezTo>
                        <a:pt x="185" y="65"/>
                        <a:pt x="190" y="65"/>
                        <a:pt x="195" y="66"/>
                      </a:cubicBezTo>
                      <a:cubicBezTo>
                        <a:pt x="195" y="65"/>
                        <a:pt x="195" y="64"/>
                        <a:pt x="195" y="63"/>
                      </a:cubicBezTo>
                      <a:cubicBezTo>
                        <a:pt x="195" y="28"/>
                        <a:pt x="152" y="0"/>
                        <a:pt x="100" y="0"/>
                      </a:cubicBezTo>
                      <a:cubicBezTo>
                        <a:pt x="47" y="0"/>
                        <a:pt x="5" y="28"/>
                        <a:pt x="5" y="63"/>
                      </a:cubicBezTo>
                      <a:cubicBezTo>
                        <a:pt x="5" y="79"/>
                        <a:pt x="14" y="94"/>
                        <a:pt x="28" y="105"/>
                      </a:cubicBezTo>
                      <a:cubicBezTo>
                        <a:pt x="21" y="114"/>
                        <a:pt x="11" y="121"/>
                        <a:pt x="0" y="125"/>
                      </a:cubicBezTo>
                      <a:cubicBezTo>
                        <a:pt x="4" y="126"/>
                        <a:pt x="8" y="127"/>
                        <a:pt x="13" y="127"/>
                      </a:cubicBezTo>
                      <a:cubicBezTo>
                        <a:pt x="25" y="127"/>
                        <a:pt x="36" y="122"/>
                        <a:pt x="44" y="115"/>
                      </a:cubicBezTo>
                      <a:cubicBezTo>
                        <a:pt x="59" y="122"/>
                        <a:pt x="74" y="126"/>
                        <a:pt x="94" y="126"/>
                      </a:cubicBezTo>
                      <a:cubicBezTo>
                        <a:pt x="93" y="125"/>
                        <a:pt x="94" y="123"/>
                        <a:pt x="95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4" name="Freeform 40"/>
                <p:cNvSpPr>
                  <a:spLocks noEditPoints="1"/>
                </p:cNvSpPr>
                <p:nvPr/>
              </p:nvSpPr>
              <p:spPr bwMode="auto">
                <a:xfrm>
                  <a:off x="10073087" y="3220380"/>
                  <a:ext cx="387089" cy="251554"/>
                </a:xfrm>
                <a:custGeom>
                  <a:avLst/>
                  <a:gdLst>
                    <a:gd name="T0" fmla="*/ 129 w 151"/>
                    <a:gd name="T1" fmla="*/ 81 h 98"/>
                    <a:gd name="T2" fmla="*/ 147 w 151"/>
                    <a:gd name="T3" fmla="*/ 49 h 98"/>
                    <a:gd name="T4" fmla="*/ 73 w 151"/>
                    <a:gd name="T5" fmla="*/ 0 h 98"/>
                    <a:gd name="T6" fmla="*/ 0 w 151"/>
                    <a:gd name="T7" fmla="*/ 49 h 98"/>
                    <a:gd name="T8" fmla="*/ 73 w 151"/>
                    <a:gd name="T9" fmla="*/ 98 h 98"/>
                    <a:gd name="T10" fmla="*/ 116 w 151"/>
                    <a:gd name="T11" fmla="*/ 88 h 98"/>
                    <a:gd name="T12" fmla="*/ 140 w 151"/>
                    <a:gd name="T13" fmla="*/ 98 h 98"/>
                    <a:gd name="T14" fmla="*/ 151 w 151"/>
                    <a:gd name="T15" fmla="*/ 96 h 98"/>
                    <a:gd name="T16" fmla="*/ 129 w 151"/>
                    <a:gd name="T17" fmla="*/ 81 h 98"/>
                    <a:gd name="T18" fmla="*/ 46 w 151"/>
                    <a:gd name="T19" fmla="*/ 57 h 98"/>
                    <a:gd name="T20" fmla="*/ 37 w 151"/>
                    <a:gd name="T21" fmla="*/ 49 h 98"/>
                    <a:gd name="T22" fmla="*/ 46 w 151"/>
                    <a:gd name="T23" fmla="*/ 40 h 98"/>
                    <a:gd name="T24" fmla="*/ 54 w 151"/>
                    <a:gd name="T25" fmla="*/ 49 h 98"/>
                    <a:gd name="T26" fmla="*/ 46 w 151"/>
                    <a:gd name="T27" fmla="*/ 57 h 98"/>
                    <a:gd name="T28" fmla="*/ 76 w 151"/>
                    <a:gd name="T29" fmla="*/ 57 h 98"/>
                    <a:gd name="T30" fmla="*/ 67 w 151"/>
                    <a:gd name="T31" fmla="*/ 49 h 98"/>
                    <a:gd name="T32" fmla="*/ 76 w 151"/>
                    <a:gd name="T33" fmla="*/ 40 h 98"/>
                    <a:gd name="T34" fmla="*/ 84 w 151"/>
                    <a:gd name="T35" fmla="*/ 49 h 98"/>
                    <a:gd name="T36" fmla="*/ 76 w 151"/>
                    <a:gd name="T37" fmla="*/ 57 h 98"/>
                    <a:gd name="T38" fmla="*/ 106 w 151"/>
                    <a:gd name="T39" fmla="*/ 57 h 98"/>
                    <a:gd name="T40" fmla="*/ 97 w 151"/>
                    <a:gd name="T41" fmla="*/ 49 h 98"/>
                    <a:gd name="T42" fmla="*/ 106 w 151"/>
                    <a:gd name="T43" fmla="*/ 40 h 98"/>
                    <a:gd name="T44" fmla="*/ 114 w 151"/>
                    <a:gd name="T45" fmla="*/ 49 h 98"/>
                    <a:gd name="T46" fmla="*/ 106 w 151"/>
                    <a:gd name="T47" fmla="*/ 5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1" h="98">
                      <a:moveTo>
                        <a:pt x="129" y="81"/>
                      </a:moveTo>
                      <a:cubicBezTo>
                        <a:pt x="140" y="72"/>
                        <a:pt x="147" y="61"/>
                        <a:pt x="147" y="49"/>
                      </a:cubicBezTo>
                      <a:cubicBezTo>
                        <a:pt x="147" y="22"/>
                        <a:pt x="114" y="0"/>
                        <a:pt x="73" y="0"/>
                      </a:cubicBezTo>
                      <a:cubicBezTo>
                        <a:pt x="33" y="0"/>
                        <a:pt x="0" y="22"/>
                        <a:pt x="0" y="49"/>
                      </a:cubicBezTo>
                      <a:cubicBezTo>
                        <a:pt x="0" y="76"/>
                        <a:pt x="33" y="98"/>
                        <a:pt x="73" y="98"/>
                      </a:cubicBezTo>
                      <a:cubicBezTo>
                        <a:pt x="89" y="98"/>
                        <a:pt x="104" y="94"/>
                        <a:pt x="116" y="88"/>
                      </a:cubicBezTo>
                      <a:cubicBezTo>
                        <a:pt x="123" y="94"/>
                        <a:pt x="131" y="98"/>
                        <a:pt x="140" y="98"/>
                      </a:cubicBezTo>
                      <a:cubicBezTo>
                        <a:pt x="144" y="98"/>
                        <a:pt x="147" y="97"/>
                        <a:pt x="151" y="96"/>
                      </a:cubicBezTo>
                      <a:cubicBezTo>
                        <a:pt x="142" y="93"/>
                        <a:pt x="134" y="88"/>
                        <a:pt x="129" y="81"/>
                      </a:cubicBezTo>
                      <a:close/>
                      <a:moveTo>
                        <a:pt x="46" y="57"/>
                      </a:moveTo>
                      <a:cubicBezTo>
                        <a:pt x="41" y="57"/>
                        <a:pt x="37" y="54"/>
                        <a:pt x="37" y="49"/>
                      </a:cubicBezTo>
                      <a:cubicBezTo>
                        <a:pt x="37" y="44"/>
                        <a:pt x="41" y="40"/>
                        <a:pt x="46" y="40"/>
                      </a:cubicBezTo>
                      <a:cubicBezTo>
                        <a:pt x="50" y="40"/>
                        <a:pt x="54" y="44"/>
                        <a:pt x="54" y="49"/>
                      </a:cubicBezTo>
                      <a:cubicBezTo>
                        <a:pt x="54" y="54"/>
                        <a:pt x="50" y="57"/>
                        <a:pt x="46" y="57"/>
                      </a:cubicBezTo>
                      <a:close/>
                      <a:moveTo>
                        <a:pt x="76" y="57"/>
                      </a:moveTo>
                      <a:cubicBezTo>
                        <a:pt x="71" y="57"/>
                        <a:pt x="67" y="54"/>
                        <a:pt x="67" y="49"/>
                      </a:cubicBezTo>
                      <a:cubicBezTo>
                        <a:pt x="67" y="44"/>
                        <a:pt x="71" y="40"/>
                        <a:pt x="76" y="40"/>
                      </a:cubicBezTo>
                      <a:cubicBezTo>
                        <a:pt x="80" y="40"/>
                        <a:pt x="84" y="44"/>
                        <a:pt x="84" y="49"/>
                      </a:cubicBezTo>
                      <a:cubicBezTo>
                        <a:pt x="84" y="54"/>
                        <a:pt x="80" y="57"/>
                        <a:pt x="76" y="57"/>
                      </a:cubicBezTo>
                      <a:close/>
                      <a:moveTo>
                        <a:pt x="106" y="57"/>
                      </a:moveTo>
                      <a:cubicBezTo>
                        <a:pt x="101" y="57"/>
                        <a:pt x="97" y="54"/>
                        <a:pt x="97" y="49"/>
                      </a:cubicBezTo>
                      <a:cubicBezTo>
                        <a:pt x="97" y="44"/>
                        <a:pt x="101" y="40"/>
                        <a:pt x="106" y="40"/>
                      </a:cubicBezTo>
                      <a:cubicBezTo>
                        <a:pt x="110" y="40"/>
                        <a:pt x="114" y="44"/>
                        <a:pt x="114" y="49"/>
                      </a:cubicBezTo>
                      <a:cubicBezTo>
                        <a:pt x="114" y="54"/>
                        <a:pt x="110" y="57"/>
                        <a:pt x="10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10146494" y="3213057"/>
                <a:ext cx="1055608" cy="1012596"/>
                <a:chOff x="10595712" y="2838712"/>
                <a:chExt cx="1277286" cy="1225241"/>
              </a:xfrm>
            </p:grpSpPr>
            <p:sp>
              <p:nvSpPr>
                <p:cNvPr id="450" name="Freeform 12"/>
                <p:cNvSpPr>
                  <a:spLocks/>
                </p:cNvSpPr>
                <p:nvPr/>
              </p:nvSpPr>
              <p:spPr bwMode="auto">
                <a:xfrm>
                  <a:off x="10595712" y="2838712"/>
                  <a:ext cx="1277286" cy="1225241"/>
                </a:xfrm>
                <a:custGeom>
                  <a:avLst/>
                  <a:gdLst>
                    <a:gd name="T0" fmla="*/ 314 w 498"/>
                    <a:gd name="T1" fmla="*/ 456 h 478"/>
                    <a:gd name="T2" fmla="*/ 465 w 498"/>
                    <a:gd name="T3" fmla="*/ 187 h 478"/>
                    <a:gd name="T4" fmla="*/ 197 w 498"/>
                    <a:gd name="T5" fmla="*/ 32 h 478"/>
                    <a:gd name="T6" fmla="*/ 46 w 498"/>
                    <a:gd name="T7" fmla="*/ 302 h 478"/>
                    <a:gd name="T8" fmla="*/ 50 w 498"/>
                    <a:gd name="T9" fmla="*/ 316 h 478"/>
                    <a:gd name="T10" fmla="*/ 0 w 498"/>
                    <a:gd name="T11" fmla="*/ 415 h 478"/>
                    <a:gd name="T12" fmla="*/ 101 w 498"/>
                    <a:gd name="T13" fmla="*/ 398 h 478"/>
                    <a:gd name="T14" fmla="*/ 314 w 498"/>
                    <a:gd name="T15" fmla="*/ 456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8" h="478">
                      <a:moveTo>
                        <a:pt x="314" y="456"/>
                      </a:moveTo>
                      <a:cubicBezTo>
                        <a:pt x="430" y="425"/>
                        <a:pt x="498" y="304"/>
                        <a:pt x="465" y="187"/>
                      </a:cubicBezTo>
                      <a:cubicBezTo>
                        <a:pt x="433" y="69"/>
                        <a:pt x="313" y="0"/>
                        <a:pt x="197" y="32"/>
                      </a:cubicBezTo>
                      <a:cubicBezTo>
                        <a:pt x="81" y="64"/>
                        <a:pt x="14" y="185"/>
                        <a:pt x="46" y="302"/>
                      </a:cubicBezTo>
                      <a:cubicBezTo>
                        <a:pt x="47" y="307"/>
                        <a:pt x="49" y="312"/>
                        <a:pt x="50" y="316"/>
                      </a:cubicBezTo>
                      <a:cubicBezTo>
                        <a:pt x="0" y="415"/>
                        <a:pt x="0" y="415"/>
                        <a:pt x="0" y="415"/>
                      </a:cubicBezTo>
                      <a:cubicBezTo>
                        <a:pt x="101" y="398"/>
                        <a:pt x="101" y="398"/>
                        <a:pt x="101" y="398"/>
                      </a:cubicBezTo>
                      <a:cubicBezTo>
                        <a:pt x="155" y="453"/>
                        <a:pt x="235" y="478"/>
                        <a:pt x="314" y="4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1" name="Freeform 41"/>
                <p:cNvSpPr>
                  <a:spLocks noEditPoints="1"/>
                </p:cNvSpPr>
                <p:nvPr/>
              </p:nvSpPr>
              <p:spPr bwMode="auto">
                <a:xfrm>
                  <a:off x="10931840" y="3214959"/>
                  <a:ext cx="651655" cy="477085"/>
                </a:xfrm>
                <a:custGeom>
                  <a:avLst/>
                  <a:gdLst>
                    <a:gd name="T0" fmla="*/ 223 w 254"/>
                    <a:gd name="T1" fmla="*/ 0 h 186"/>
                    <a:gd name="T2" fmla="*/ 31 w 254"/>
                    <a:gd name="T3" fmla="*/ 0 h 186"/>
                    <a:gd name="T4" fmla="*/ 0 w 254"/>
                    <a:gd name="T5" fmla="*/ 31 h 186"/>
                    <a:gd name="T6" fmla="*/ 0 w 254"/>
                    <a:gd name="T7" fmla="*/ 155 h 186"/>
                    <a:gd name="T8" fmla="*/ 31 w 254"/>
                    <a:gd name="T9" fmla="*/ 186 h 186"/>
                    <a:gd name="T10" fmla="*/ 223 w 254"/>
                    <a:gd name="T11" fmla="*/ 186 h 186"/>
                    <a:gd name="T12" fmla="*/ 254 w 254"/>
                    <a:gd name="T13" fmla="*/ 155 h 186"/>
                    <a:gd name="T14" fmla="*/ 254 w 254"/>
                    <a:gd name="T15" fmla="*/ 31 h 186"/>
                    <a:gd name="T16" fmla="*/ 223 w 254"/>
                    <a:gd name="T17" fmla="*/ 0 h 186"/>
                    <a:gd name="T18" fmla="*/ 216 w 254"/>
                    <a:gd name="T19" fmla="*/ 24 h 186"/>
                    <a:gd name="T20" fmla="*/ 129 w 254"/>
                    <a:gd name="T21" fmla="*/ 86 h 186"/>
                    <a:gd name="T22" fmla="*/ 47 w 254"/>
                    <a:gd name="T23" fmla="*/ 24 h 186"/>
                    <a:gd name="T24" fmla="*/ 216 w 254"/>
                    <a:gd name="T25" fmla="*/ 24 h 186"/>
                    <a:gd name="T26" fmla="*/ 223 w 254"/>
                    <a:gd name="T27" fmla="*/ 162 h 186"/>
                    <a:gd name="T28" fmla="*/ 31 w 254"/>
                    <a:gd name="T29" fmla="*/ 162 h 186"/>
                    <a:gd name="T30" fmla="*/ 24 w 254"/>
                    <a:gd name="T31" fmla="*/ 155 h 186"/>
                    <a:gd name="T32" fmla="*/ 24 w 254"/>
                    <a:gd name="T33" fmla="*/ 36 h 186"/>
                    <a:gd name="T34" fmla="*/ 128 w 254"/>
                    <a:gd name="T35" fmla="*/ 115 h 186"/>
                    <a:gd name="T36" fmla="*/ 230 w 254"/>
                    <a:gd name="T37" fmla="*/ 43 h 186"/>
                    <a:gd name="T38" fmla="*/ 230 w 254"/>
                    <a:gd name="T39" fmla="*/ 155 h 186"/>
                    <a:gd name="T40" fmla="*/ 223 w 254"/>
                    <a:gd name="T41" fmla="*/ 16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4" h="186">
                      <a:moveTo>
                        <a:pt x="223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72"/>
                        <a:pt x="14" y="186"/>
                        <a:pt x="31" y="186"/>
                      </a:cubicBezTo>
                      <a:cubicBezTo>
                        <a:pt x="223" y="186"/>
                        <a:pt x="223" y="186"/>
                        <a:pt x="223" y="186"/>
                      </a:cubicBezTo>
                      <a:cubicBezTo>
                        <a:pt x="240" y="186"/>
                        <a:pt x="254" y="172"/>
                        <a:pt x="254" y="155"/>
                      </a:cubicBezTo>
                      <a:cubicBezTo>
                        <a:pt x="254" y="31"/>
                        <a:pt x="254" y="31"/>
                        <a:pt x="254" y="31"/>
                      </a:cubicBezTo>
                      <a:cubicBezTo>
                        <a:pt x="254" y="14"/>
                        <a:pt x="240" y="0"/>
                        <a:pt x="223" y="0"/>
                      </a:cubicBezTo>
                      <a:close/>
                      <a:moveTo>
                        <a:pt x="216" y="24"/>
                      </a:moveTo>
                      <a:cubicBezTo>
                        <a:pt x="129" y="86"/>
                        <a:pt x="129" y="86"/>
                        <a:pt x="129" y="86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lnTo>
                        <a:pt x="216" y="24"/>
                      </a:lnTo>
                      <a:close/>
                      <a:moveTo>
                        <a:pt x="223" y="162"/>
                      </a:moveTo>
                      <a:cubicBezTo>
                        <a:pt x="31" y="162"/>
                        <a:pt x="31" y="162"/>
                        <a:pt x="31" y="162"/>
                      </a:cubicBezTo>
                      <a:cubicBezTo>
                        <a:pt x="27" y="162"/>
                        <a:pt x="24" y="159"/>
                        <a:pt x="24" y="155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230" y="43"/>
                        <a:pt x="230" y="43"/>
                        <a:pt x="230" y="43"/>
                      </a:cubicBezTo>
                      <a:cubicBezTo>
                        <a:pt x="230" y="155"/>
                        <a:pt x="230" y="155"/>
                        <a:pt x="230" y="155"/>
                      </a:cubicBezTo>
                      <a:cubicBezTo>
                        <a:pt x="230" y="159"/>
                        <a:pt x="227" y="162"/>
                        <a:pt x="223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7855160" y="2471085"/>
                <a:ext cx="805596" cy="898791"/>
                <a:chOff x="7823198" y="1940925"/>
                <a:chExt cx="974771" cy="1087537"/>
              </a:xfrm>
            </p:grpSpPr>
            <p:sp>
              <p:nvSpPr>
                <p:cNvPr id="448" name="Freeform 9"/>
                <p:cNvSpPr>
                  <a:spLocks/>
                </p:cNvSpPr>
                <p:nvPr/>
              </p:nvSpPr>
              <p:spPr bwMode="auto">
                <a:xfrm>
                  <a:off x="7823198" y="1940925"/>
                  <a:ext cx="974771" cy="1087537"/>
                </a:xfrm>
                <a:custGeom>
                  <a:avLst/>
                  <a:gdLst>
                    <a:gd name="T0" fmla="*/ 347 w 380"/>
                    <a:gd name="T1" fmla="*/ 249 h 424"/>
                    <a:gd name="T2" fmla="*/ 250 w 380"/>
                    <a:gd name="T3" fmla="*/ 33 h 424"/>
                    <a:gd name="T4" fmla="*/ 33 w 380"/>
                    <a:gd name="T5" fmla="*/ 129 h 424"/>
                    <a:gd name="T6" fmla="*/ 131 w 380"/>
                    <a:gd name="T7" fmla="*/ 344 h 424"/>
                    <a:gd name="T8" fmla="*/ 141 w 380"/>
                    <a:gd name="T9" fmla="*/ 348 h 424"/>
                    <a:gd name="T10" fmla="*/ 179 w 380"/>
                    <a:gd name="T11" fmla="*/ 424 h 424"/>
                    <a:gd name="T12" fmla="*/ 215 w 380"/>
                    <a:gd name="T13" fmla="*/ 354 h 424"/>
                    <a:gd name="T14" fmla="*/ 347 w 380"/>
                    <a:gd name="T15" fmla="*/ 249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0" h="424">
                      <a:moveTo>
                        <a:pt x="347" y="249"/>
                      </a:moveTo>
                      <a:cubicBezTo>
                        <a:pt x="380" y="163"/>
                        <a:pt x="337" y="67"/>
                        <a:pt x="250" y="33"/>
                      </a:cubicBezTo>
                      <a:cubicBezTo>
                        <a:pt x="163" y="0"/>
                        <a:pt x="66" y="43"/>
                        <a:pt x="33" y="129"/>
                      </a:cubicBezTo>
                      <a:cubicBezTo>
                        <a:pt x="0" y="215"/>
                        <a:pt x="44" y="311"/>
                        <a:pt x="131" y="344"/>
                      </a:cubicBezTo>
                      <a:cubicBezTo>
                        <a:pt x="134" y="346"/>
                        <a:pt x="138" y="347"/>
                        <a:pt x="141" y="348"/>
                      </a:cubicBezTo>
                      <a:cubicBezTo>
                        <a:pt x="179" y="424"/>
                        <a:pt x="179" y="424"/>
                        <a:pt x="179" y="424"/>
                      </a:cubicBezTo>
                      <a:cubicBezTo>
                        <a:pt x="215" y="354"/>
                        <a:pt x="215" y="354"/>
                        <a:pt x="215" y="354"/>
                      </a:cubicBezTo>
                      <a:cubicBezTo>
                        <a:pt x="273" y="346"/>
                        <a:pt x="325" y="307"/>
                        <a:pt x="347" y="2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9" name="Freeform 42"/>
                <p:cNvSpPr>
                  <a:spLocks noEditPoints="1"/>
                </p:cNvSpPr>
                <p:nvPr/>
              </p:nvSpPr>
              <p:spPr bwMode="auto">
                <a:xfrm>
                  <a:off x="8051982" y="2176215"/>
                  <a:ext cx="497686" cy="510698"/>
                </a:xfrm>
                <a:custGeom>
                  <a:avLst/>
                  <a:gdLst>
                    <a:gd name="T0" fmla="*/ 142 w 194"/>
                    <a:gd name="T1" fmla="*/ 189 h 199"/>
                    <a:gd name="T2" fmla="*/ 89 w 194"/>
                    <a:gd name="T3" fmla="*/ 199 h 199"/>
                    <a:gd name="T4" fmla="*/ 0 w 194"/>
                    <a:gd name="T5" fmla="*/ 109 h 199"/>
                    <a:gd name="T6" fmla="*/ 107 w 194"/>
                    <a:gd name="T7" fmla="*/ 0 h 199"/>
                    <a:gd name="T8" fmla="*/ 194 w 194"/>
                    <a:gd name="T9" fmla="*/ 83 h 199"/>
                    <a:gd name="T10" fmla="*/ 139 w 194"/>
                    <a:gd name="T11" fmla="*/ 151 h 199"/>
                    <a:gd name="T12" fmla="*/ 115 w 194"/>
                    <a:gd name="T13" fmla="*/ 129 h 199"/>
                    <a:gd name="T14" fmla="*/ 114 w 194"/>
                    <a:gd name="T15" fmla="*/ 129 h 199"/>
                    <a:gd name="T16" fmla="*/ 77 w 194"/>
                    <a:gd name="T17" fmla="*/ 151 h 199"/>
                    <a:gd name="T18" fmla="*/ 45 w 194"/>
                    <a:gd name="T19" fmla="*/ 114 h 199"/>
                    <a:gd name="T20" fmla="*/ 112 w 194"/>
                    <a:gd name="T21" fmla="*/ 47 h 199"/>
                    <a:gd name="T22" fmla="*/ 146 w 194"/>
                    <a:gd name="T23" fmla="*/ 54 h 199"/>
                    <a:gd name="T24" fmla="*/ 138 w 194"/>
                    <a:gd name="T25" fmla="*/ 107 h 199"/>
                    <a:gd name="T26" fmla="*/ 145 w 194"/>
                    <a:gd name="T27" fmla="*/ 132 h 199"/>
                    <a:gd name="T28" fmla="*/ 173 w 194"/>
                    <a:gd name="T29" fmla="*/ 84 h 199"/>
                    <a:gd name="T30" fmla="*/ 104 w 194"/>
                    <a:gd name="T31" fmla="*/ 17 h 199"/>
                    <a:gd name="T32" fmla="*/ 22 w 194"/>
                    <a:gd name="T33" fmla="*/ 106 h 199"/>
                    <a:gd name="T34" fmla="*/ 95 w 194"/>
                    <a:gd name="T35" fmla="*/ 181 h 199"/>
                    <a:gd name="T36" fmla="*/ 137 w 194"/>
                    <a:gd name="T37" fmla="*/ 173 h 199"/>
                    <a:gd name="T38" fmla="*/ 142 w 194"/>
                    <a:gd name="T39" fmla="*/ 189 h 199"/>
                    <a:gd name="T40" fmla="*/ 117 w 194"/>
                    <a:gd name="T41" fmla="*/ 71 h 199"/>
                    <a:gd name="T42" fmla="*/ 108 w 194"/>
                    <a:gd name="T43" fmla="*/ 70 h 199"/>
                    <a:gd name="T44" fmla="*/ 74 w 194"/>
                    <a:gd name="T45" fmla="*/ 110 h 199"/>
                    <a:gd name="T46" fmla="*/ 88 w 194"/>
                    <a:gd name="T47" fmla="*/ 128 h 199"/>
                    <a:gd name="T48" fmla="*/ 113 w 194"/>
                    <a:gd name="T49" fmla="*/ 98 h 199"/>
                    <a:gd name="T50" fmla="*/ 117 w 194"/>
                    <a:gd name="T51" fmla="*/ 7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4" h="199">
                      <a:moveTo>
                        <a:pt x="142" y="189"/>
                      </a:moveTo>
                      <a:cubicBezTo>
                        <a:pt x="125" y="197"/>
                        <a:pt x="110" y="199"/>
                        <a:pt x="89" y="199"/>
                      </a:cubicBezTo>
                      <a:cubicBezTo>
                        <a:pt x="42" y="199"/>
                        <a:pt x="0" y="165"/>
                        <a:pt x="0" y="109"/>
                      </a:cubicBezTo>
                      <a:cubicBezTo>
                        <a:pt x="0" y="51"/>
                        <a:pt x="43" y="0"/>
                        <a:pt x="107" y="0"/>
                      </a:cubicBezTo>
                      <a:cubicBezTo>
                        <a:pt x="158" y="0"/>
                        <a:pt x="194" y="35"/>
                        <a:pt x="194" y="83"/>
                      </a:cubicBezTo>
                      <a:cubicBezTo>
                        <a:pt x="194" y="125"/>
                        <a:pt x="170" y="151"/>
                        <a:pt x="139" y="151"/>
                      </a:cubicBezTo>
                      <a:cubicBezTo>
                        <a:pt x="126" y="151"/>
                        <a:pt x="116" y="144"/>
                        <a:pt x="115" y="129"/>
                      </a:cubicBezTo>
                      <a:cubicBezTo>
                        <a:pt x="114" y="129"/>
                        <a:pt x="114" y="129"/>
                        <a:pt x="114" y="129"/>
                      </a:cubicBezTo>
                      <a:cubicBezTo>
                        <a:pt x="105" y="143"/>
                        <a:pt x="92" y="151"/>
                        <a:pt x="77" y="151"/>
                      </a:cubicBezTo>
                      <a:cubicBezTo>
                        <a:pt x="59" y="151"/>
                        <a:pt x="45" y="137"/>
                        <a:pt x="45" y="114"/>
                      </a:cubicBezTo>
                      <a:cubicBezTo>
                        <a:pt x="45" y="78"/>
                        <a:pt x="71" y="47"/>
                        <a:pt x="112" y="47"/>
                      </a:cubicBezTo>
                      <a:cubicBezTo>
                        <a:pt x="125" y="47"/>
                        <a:pt x="139" y="50"/>
                        <a:pt x="146" y="54"/>
                      </a:cubicBezTo>
                      <a:cubicBezTo>
                        <a:pt x="138" y="107"/>
                        <a:pt x="138" y="107"/>
                        <a:pt x="138" y="107"/>
                      </a:cubicBezTo>
                      <a:cubicBezTo>
                        <a:pt x="135" y="124"/>
                        <a:pt x="137" y="132"/>
                        <a:pt x="145" y="132"/>
                      </a:cubicBezTo>
                      <a:cubicBezTo>
                        <a:pt x="157" y="132"/>
                        <a:pt x="173" y="117"/>
                        <a:pt x="173" y="84"/>
                      </a:cubicBezTo>
                      <a:cubicBezTo>
                        <a:pt x="173" y="46"/>
                        <a:pt x="149" y="17"/>
                        <a:pt x="104" y="17"/>
                      </a:cubicBezTo>
                      <a:cubicBezTo>
                        <a:pt x="60" y="17"/>
                        <a:pt x="22" y="51"/>
                        <a:pt x="22" y="106"/>
                      </a:cubicBezTo>
                      <a:cubicBezTo>
                        <a:pt x="22" y="154"/>
                        <a:pt x="52" y="181"/>
                        <a:pt x="95" y="181"/>
                      </a:cubicBezTo>
                      <a:cubicBezTo>
                        <a:pt x="110" y="181"/>
                        <a:pt x="125" y="178"/>
                        <a:pt x="137" y="173"/>
                      </a:cubicBezTo>
                      <a:lnTo>
                        <a:pt x="142" y="189"/>
                      </a:lnTo>
                      <a:close/>
                      <a:moveTo>
                        <a:pt x="117" y="71"/>
                      </a:moveTo>
                      <a:cubicBezTo>
                        <a:pt x="114" y="70"/>
                        <a:pt x="111" y="70"/>
                        <a:pt x="108" y="70"/>
                      </a:cubicBezTo>
                      <a:cubicBezTo>
                        <a:pt x="89" y="70"/>
                        <a:pt x="74" y="88"/>
                        <a:pt x="74" y="110"/>
                      </a:cubicBezTo>
                      <a:cubicBezTo>
                        <a:pt x="74" y="121"/>
                        <a:pt x="79" y="128"/>
                        <a:pt x="88" y="128"/>
                      </a:cubicBezTo>
                      <a:cubicBezTo>
                        <a:pt x="99" y="128"/>
                        <a:pt x="110" y="114"/>
                        <a:pt x="113" y="98"/>
                      </a:cubicBezTo>
                      <a:lnTo>
                        <a:pt x="117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29" name="Group 428"/>
              <p:cNvGrpSpPr/>
              <p:nvPr/>
            </p:nvGrpSpPr>
            <p:grpSpPr>
              <a:xfrm>
                <a:off x="9455598" y="4119913"/>
                <a:ext cx="1051128" cy="1015285"/>
                <a:chOff x="9759729" y="3936007"/>
                <a:chExt cx="1271865" cy="1228494"/>
              </a:xfrm>
            </p:grpSpPr>
            <p:sp>
              <p:nvSpPr>
                <p:cNvPr id="445" name="Freeform 14"/>
                <p:cNvSpPr>
                  <a:spLocks/>
                </p:cNvSpPr>
                <p:nvPr/>
              </p:nvSpPr>
              <p:spPr bwMode="auto">
                <a:xfrm>
                  <a:off x="9759729" y="3936007"/>
                  <a:ext cx="1271865" cy="1228494"/>
                </a:xfrm>
                <a:custGeom>
                  <a:avLst/>
                  <a:gdLst>
                    <a:gd name="T0" fmla="*/ 315 w 496"/>
                    <a:gd name="T1" fmla="*/ 456 h 479"/>
                    <a:gd name="T2" fmla="*/ 462 w 496"/>
                    <a:gd name="T3" fmla="*/ 184 h 479"/>
                    <a:gd name="T4" fmla="*/ 191 w 496"/>
                    <a:gd name="T5" fmla="*/ 34 h 479"/>
                    <a:gd name="T6" fmla="*/ 44 w 496"/>
                    <a:gd name="T7" fmla="*/ 307 h 479"/>
                    <a:gd name="T8" fmla="*/ 49 w 496"/>
                    <a:gd name="T9" fmla="*/ 321 h 479"/>
                    <a:gd name="T10" fmla="*/ 0 w 496"/>
                    <a:gd name="T11" fmla="*/ 420 h 479"/>
                    <a:gd name="T12" fmla="*/ 101 w 496"/>
                    <a:gd name="T13" fmla="*/ 402 h 479"/>
                    <a:gd name="T14" fmla="*/ 315 w 496"/>
                    <a:gd name="T15" fmla="*/ 456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6" h="479">
                      <a:moveTo>
                        <a:pt x="315" y="456"/>
                      </a:moveTo>
                      <a:cubicBezTo>
                        <a:pt x="430" y="422"/>
                        <a:pt x="496" y="300"/>
                        <a:pt x="462" y="184"/>
                      </a:cubicBezTo>
                      <a:cubicBezTo>
                        <a:pt x="427" y="67"/>
                        <a:pt x="306" y="0"/>
                        <a:pt x="191" y="34"/>
                      </a:cubicBezTo>
                      <a:cubicBezTo>
                        <a:pt x="75" y="68"/>
                        <a:pt x="10" y="190"/>
                        <a:pt x="44" y="307"/>
                      </a:cubicBezTo>
                      <a:cubicBezTo>
                        <a:pt x="46" y="311"/>
                        <a:pt x="47" y="316"/>
                        <a:pt x="49" y="321"/>
                      </a:cubicBezTo>
                      <a:cubicBezTo>
                        <a:pt x="0" y="420"/>
                        <a:pt x="0" y="420"/>
                        <a:pt x="0" y="420"/>
                      </a:cubicBezTo>
                      <a:cubicBezTo>
                        <a:pt x="101" y="402"/>
                        <a:pt x="101" y="402"/>
                        <a:pt x="101" y="402"/>
                      </a:cubicBezTo>
                      <a:cubicBezTo>
                        <a:pt x="156" y="456"/>
                        <a:pt x="237" y="479"/>
                        <a:pt x="315" y="4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6" name="Freeform 43"/>
                <p:cNvSpPr>
                  <a:spLocks/>
                </p:cNvSpPr>
                <p:nvPr/>
              </p:nvSpPr>
              <p:spPr bwMode="auto">
                <a:xfrm>
                  <a:off x="10011283" y="4235270"/>
                  <a:ext cx="535636" cy="518288"/>
                </a:xfrm>
                <a:custGeom>
                  <a:avLst/>
                  <a:gdLst>
                    <a:gd name="T0" fmla="*/ 11 w 209"/>
                    <a:gd name="T1" fmla="*/ 202 h 202"/>
                    <a:gd name="T2" fmla="*/ 26 w 209"/>
                    <a:gd name="T3" fmla="*/ 166 h 202"/>
                    <a:gd name="T4" fmla="*/ 79 w 209"/>
                    <a:gd name="T5" fmla="*/ 119 h 202"/>
                    <a:gd name="T6" fmla="*/ 52 w 209"/>
                    <a:gd name="T7" fmla="*/ 63 h 202"/>
                    <a:gd name="T8" fmla="*/ 107 w 209"/>
                    <a:gd name="T9" fmla="*/ 0 h 202"/>
                    <a:gd name="T10" fmla="*/ 159 w 209"/>
                    <a:gd name="T11" fmla="*/ 68 h 202"/>
                    <a:gd name="T12" fmla="*/ 134 w 209"/>
                    <a:gd name="T13" fmla="*/ 121 h 202"/>
                    <a:gd name="T14" fmla="*/ 190 w 209"/>
                    <a:gd name="T15" fmla="*/ 163 h 202"/>
                    <a:gd name="T16" fmla="*/ 209 w 209"/>
                    <a:gd name="T17" fmla="*/ 202 h 202"/>
                    <a:gd name="T18" fmla="*/ 11 w 209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9" h="202">
                      <a:moveTo>
                        <a:pt x="11" y="202"/>
                      </a:moveTo>
                      <a:cubicBezTo>
                        <a:pt x="11" y="202"/>
                        <a:pt x="0" y="174"/>
                        <a:pt x="26" y="166"/>
                      </a:cubicBezTo>
                      <a:cubicBezTo>
                        <a:pt x="52" y="158"/>
                        <a:pt x="79" y="149"/>
                        <a:pt x="79" y="119"/>
                      </a:cubicBezTo>
                      <a:cubicBezTo>
                        <a:pt x="79" y="119"/>
                        <a:pt x="52" y="108"/>
                        <a:pt x="52" y="63"/>
                      </a:cubicBezTo>
                      <a:cubicBezTo>
                        <a:pt x="52" y="23"/>
                        <a:pt x="73" y="0"/>
                        <a:pt x="107" y="0"/>
                      </a:cubicBezTo>
                      <a:cubicBezTo>
                        <a:pt x="140" y="0"/>
                        <a:pt x="159" y="25"/>
                        <a:pt x="159" y="68"/>
                      </a:cubicBezTo>
                      <a:cubicBezTo>
                        <a:pt x="159" y="68"/>
                        <a:pt x="152" y="111"/>
                        <a:pt x="134" y="121"/>
                      </a:cubicBezTo>
                      <a:cubicBezTo>
                        <a:pt x="135" y="128"/>
                        <a:pt x="130" y="154"/>
                        <a:pt x="190" y="163"/>
                      </a:cubicBezTo>
                      <a:cubicBezTo>
                        <a:pt x="208" y="165"/>
                        <a:pt x="209" y="183"/>
                        <a:pt x="209" y="202"/>
                      </a:cubicBezTo>
                      <a:lnTo>
                        <a:pt x="11" y="2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7" name="Freeform 44"/>
                <p:cNvSpPr>
                  <a:spLocks/>
                </p:cNvSpPr>
                <p:nvPr/>
              </p:nvSpPr>
              <p:spPr bwMode="auto">
                <a:xfrm>
                  <a:off x="10482946" y="4304664"/>
                  <a:ext cx="345887" cy="446725"/>
                </a:xfrm>
                <a:custGeom>
                  <a:avLst/>
                  <a:gdLst>
                    <a:gd name="T0" fmla="*/ 40 w 135"/>
                    <a:gd name="T1" fmla="*/ 174 h 174"/>
                    <a:gd name="T2" fmla="*/ 135 w 135"/>
                    <a:gd name="T3" fmla="*/ 174 h 174"/>
                    <a:gd name="T4" fmla="*/ 119 w 135"/>
                    <a:gd name="T5" fmla="*/ 141 h 174"/>
                    <a:gd name="T6" fmla="*/ 70 w 135"/>
                    <a:gd name="T7" fmla="*/ 104 h 174"/>
                    <a:gd name="T8" fmla="*/ 92 w 135"/>
                    <a:gd name="T9" fmla="*/ 59 h 174"/>
                    <a:gd name="T10" fmla="*/ 47 w 135"/>
                    <a:gd name="T11" fmla="*/ 0 h 174"/>
                    <a:gd name="T12" fmla="*/ 0 w 135"/>
                    <a:gd name="T13" fmla="*/ 55 h 174"/>
                    <a:gd name="T14" fmla="*/ 23 w 135"/>
                    <a:gd name="T15" fmla="*/ 103 h 174"/>
                    <a:gd name="T16" fmla="*/ 14 w 135"/>
                    <a:gd name="T17" fmla="*/ 124 h 174"/>
                    <a:gd name="T18" fmla="*/ 38 w 135"/>
                    <a:gd name="T19" fmla="*/ 146 h 174"/>
                    <a:gd name="T20" fmla="*/ 40 w 135"/>
                    <a:gd name="T21" fmla="*/ 17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5" h="174">
                      <a:moveTo>
                        <a:pt x="40" y="174"/>
                      </a:moveTo>
                      <a:cubicBezTo>
                        <a:pt x="135" y="174"/>
                        <a:pt x="135" y="174"/>
                        <a:pt x="135" y="174"/>
                      </a:cubicBezTo>
                      <a:cubicBezTo>
                        <a:pt x="135" y="158"/>
                        <a:pt x="134" y="143"/>
                        <a:pt x="119" y="141"/>
                      </a:cubicBezTo>
                      <a:cubicBezTo>
                        <a:pt x="67" y="133"/>
                        <a:pt x="71" y="111"/>
                        <a:pt x="70" y="104"/>
                      </a:cubicBezTo>
                      <a:cubicBezTo>
                        <a:pt x="86" y="96"/>
                        <a:pt x="92" y="59"/>
                        <a:pt x="92" y="59"/>
                      </a:cubicBezTo>
                      <a:cubicBezTo>
                        <a:pt x="92" y="22"/>
                        <a:pt x="76" y="0"/>
                        <a:pt x="47" y="0"/>
                      </a:cubicBezTo>
                      <a:cubicBezTo>
                        <a:pt x="18" y="0"/>
                        <a:pt x="0" y="20"/>
                        <a:pt x="0" y="55"/>
                      </a:cubicBezTo>
                      <a:cubicBezTo>
                        <a:pt x="0" y="93"/>
                        <a:pt x="23" y="103"/>
                        <a:pt x="23" y="103"/>
                      </a:cubicBezTo>
                      <a:cubicBezTo>
                        <a:pt x="23" y="115"/>
                        <a:pt x="18" y="121"/>
                        <a:pt x="14" y="124"/>
                      </a:cubicBezTo>
                      <a:cubicBezTo>
                        <a:pt x="14" y="124"/>
                        <a:pt x="33" y="129"/>
                        <a:pt x="38" y="146"/>
                      </a:cubicBezTo>
                      <a:cubicBezTo>
                        <a:pt x="42" y="158"/>
                        <a:pt x="40" y="174"/>
                        <a:pt x="40" y="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0" name="Group 429"/>
              <p:cNvGrpSpPr/>
              <p:nvPr/>
            </p:nvGrpSpPr>
            <p:grpSpPr>
              <a:xfrm>
                <a:off x="6300422" y="3401239"/>
                <a:ext cx="887141" cy="826206"/>
                <a:chOff x="5941965" y="3066412"/>
                <a:chExt cx="1073441" cy="999710"/>
              </a:xfrm>
            </p:grpSpPr>
            <p:sp>
              <p:nvSpPr>
                <p:cNvPr id="443" name="Freeform 20"/>
                <p:cNvSpPr>
                  <a:spLocks/>
                </p:cNvSpPr>
                <p:nvPr/>
              </p:nvSpPr>
              <p:spPr bwMode="auto">
                <a:xfrm>
                  <a:off x="5941965" y="3066412"/>
                  <a:ext cx="1073441" cy="999710"/>
                </a:xfrm>
                <a:custGeom>
                  <a:avLst/>
                  <a:gdLst>
                    <a:gd name="T0" fmla="*/ 311 w 419"/>
                    <a:gd name="T1" fmla="*/ 64 h 390"/>
                    <a:gd name="T2" fmla="*/ 65 w 419"/>
                    <a:gd name="T3" fmla="*/ 79 h 390"/>
                    <a:gd name="T4" fmla="*/ 77 w 419"/>
                    <a:gd name="T5" fmla="*/ 326 h 390"/>
                    <a:gd name="T6" fmla="*/ 323 w 419"/>
                    <a:gd name="T7" fmla="*/ 311 h 390"/>
                    <a:gd name="T8" fmla="*/ 331 w 419"/>
                    <a:gd name="T9" fmla="*/ 302 h 390"/>
                    <a:gd name="T10" fmla="*/ 419 w 419"/>
                    <a:gd name="T11" fmla="*/ 293 h 390"/>
                    <a:gd name="T12" fmla="*/ 364 w 419"/>
                    <a:gd name="T13" fmla="*/ 232 h 390"/>
                    <a:gd name="T14" fmla="*/ 311 w 419"/>
                    <a:gd name="T15" fmla="*/ 6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9" h="390">
                      <a:moveTo>
                        <a:pt x="311" y="64"/>
                      </a:moveTo>
                      <a:cubicBezTo>
                        <a:pt x="240" y="0"/>
                        <a:pt x="129" y="7"/>
                        <a:pt x="65" y="79"/>
                      </a:cubicBezTo>
                      <a:cubicBezTo>
                        <a:pt x="0" y="151"/>
                        <a:pt x="5" y="262"/>
                        <a:pt x="77" y="326"/>
                      </a:cubicBezTo>
                      <a:cubicBezTo>
                        <a:pt x="148" y="390"/>
                        <a:pt x="259" y="383"/>
                        <a:pt x="323" y="311"/>
                      </a:cubicBezTo>
                      <a:cubicBezTo>
                        <a:pt x="326" y="308"/>
                        <a:pt x="328" y="305"/>
                        <a:pt x="331" y="302"/>
                      </a:cubicBezTo>
                      <a:cubicBezTo>
                        <a:pt x="419" y="293"/>
                        <a:pt x="419" y="293"/>
                        <a:pt x="419" y="293"/>
                      </a:cubicBezTo>
                      <a:cubicBezTo>
                        <a:pt x="364" y="232"/>
                        <a:pt x="364" y="232"/>
                        <a:pt x="364" y="232"/>
                      </a:cubicBezTo>
                      <a:cubicBezTo>
                        <a:pt x="378" y="173"/>
                        <a:pt x="360" y="108"/>
                        <a:pt x="311" y="6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4" name="Freeform 45"/>
                <p:cNvSpPr>
                  <a:spLocks/>
                </p:cNvSpPr>
                <p:nvPr/>
              </p:nvSpPr>
              <p:spPr bwMode="auto">
                <a:xfrm>
                  <a:off x="6159906" y="3286521"/>
                  <a:ext cx="481422" cy="512866"/>
                </a:xfrm>
                <a:custGeom>
                  <a:avLst/>
                  <a:gdLst>
                    <a:gd name="T0" fmla="*/ 188 w 188"/>
                    <a:gd name="T1" fmla="*/ 9 h 200"/>
                    <a:gd name="T2" fmla="*/ 179 w 188"/>
                    <a:gd name="T3" fmla="*/ 0 h 200"/>
                    <a:gd name="T4" fmla="*/ 48 w 188"/>
                    <a:gd name="T5" fmla="*/ 42 h 200"/>
                    <a:gd name="T6" fmla="*/ 48 w 188"/>
                    <a:gd name="T7" fmla="*/ 154 h 200"/>
                    <a:gd name="T8" fmla="*/ 34 w 188"/>
                    <a:gd name="T9" fmla="*/ 151 h 200"/>
                    <a:gd name="T10" fmla="*/ 0 w 188"/>
                    <a:gd name="T11" fmla="*/ 176 h 200"/>
                    <a:gd name="T12" fmla="*/ 34 w 188"/>
                    <a:gd name="T13" fmla="*/ 200 h 200"/>
                    <a:gd name="T14" fmla="*/ 68 w 188"/>
                    <a:gd name="T15" fmla="*/ 176 h 200"/>
                    <a:gd name="T16" fmla="*/ 68 w 188"/>
                    <a:gd name="T17" fmla="*/ 172 h 200"/>
                    <a:gd name="T18" fmla="*/ 68 w 188"/>
                    <a:gd name="T19" fmla="*/ 80 h 200"/>
                    <a:gd name="T20" fmla="*/ 159 w 188"/>
                    <a:gd name="T21" fmla="*/ 50 h 200"/>
                    <a:gd name="T22" fmla="*/ 159 w 188"/>
                    <a:gd name="T23" fmla="*/ 120 h 200"/>
                    <a:gd name="T24" fmla="*/ 145 w 188"/>
                    <a:gd name="T25" fmla="*/ 117 h 200"/>
                    <a:gd name="T26" fmla="*/ 111 w 188"/>
                    <a:gd name="T27" fmla="*/ 142 h 200"/>
                    <a:gd name="T28" fmla="*/ 145 w 188"/>
                    <a:gd name="T29" fmla="*/ 166 h 200"/>
                    <a:gd name="T30" fmla="*/ 179 w 188"/>
                    <a:gd name="T31" fmla="*/ 142 h 200"/>
                    <a:gd name="T32" fmla="*/ 178 w 188"/>
                    <a:gd name="T33" fmla="*/ 137 h 200"/>
                    <a:gd name="T34" fmla="*/ 179 w 188"/>
                    <a:gd name="T35" fmla="*/ 137 h 200"/>
                    <a:gd name="T36" fmla="*/ 188 w 188"/>
                    <a:gd name="T37" fmla="*/ 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00">
                      <a:moveTo>
                        <a:pt x="188" y="9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44" y="152"/>
                        <a:pt x="39" y="151"/>
                        <a:pt x="34" y="151"/>
                      </a:cubicBezTo>
                      <a:cubicBezTo>
                        <a:pt x="15" y="151"/>
                        <a:pt x="0" y="162"/>
                        <a:pt x="0" y="176"/>
                      </a:cubicBezTo>
                      <a:cubicBezTo>
                        <a:pt x="0" y="189"/>
                        <a:pt x="15" y="200"/>
                        <a:pt x="34" y="200"/>
                      </a:cubicBezTo>
                      <a:cubicBezTo>
                        <a:pt x="53" y="200"/>
                        <a:pt x="68" y="189"/>
                        <a:pt x="68" y="176"/>
                      </a:cubicBezTo>
                      <a:cubicBezTo>
                        <a:pt x="68" y="174"/>
                        <a:pt x="68" y="173"/>
                        <a:pt x="68" y="172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159" y="50"/>
                        <a:pt x="159" y="50"/>
                        <a:pt x="159" y="50"/>
                      </a:cubicBezTo>
                      <a:cubicBezTo>
                        <a:pt x="159" y="120"/>
                        <a:pt x="159" y="120"/>
                        <a:pt x="159" y="120"/>
                      </a:cubicBezTo>
                      <a:cubicBezTo>
                        <a:pt x="155" y="118"/>
                        <a:pt x="150" y="117"/>
                        <a:pt x="145" y="117"/>
                      </a:cubicBezTo>
                      <a:cubicBezTo>
                        <a:pt x="126" y="117"/>
                        <a:pt x="111" y="128"/>
                        <a:pt x="111" y="142"/>
                      </a:cubicBezTo>
                      <a:cubicBezTo>
                        <a:pt x="111" y="155"/>
                        <a:pt x="126" y="166"/>
                        <a:pt x="145" y="166"/>
                      </a:cubicBezTo>
                      <a:cubicBezTo>
                        <a:pt x="164" y="166"/>
                        <a:pt x="179" y="155"/>
                        <a:pt x="179" y="142"/>
                      </a:cubicBezTo>
                      <a:cubicBezTo>
                        <a:pt x="179" y="140"/>
                        <a:pt x="179" y="138"/>
                        <a:pt x="178" y="137"/>
                      </a:cubicBezTo>
                      <a:cubicBezTo>
                        <a:pt x="179" y="137"/>
                        <a:pt x="179" y="137"/>
                        <a:pt x="179" y="137"/>
                      </a:cubicBezTo>
                      <a:lnTo>
                        <a:pt x="18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1" name="Group 430"/>
              <p:cNvGrpSpPr/>
              <p:nvPr/>
            </p:nvGrpSpPr>
            <p:grpSpPr>
              <a:xfrm>
                <a:off x="7202648" y="3165770"/>
                <a:ext cx="964206" cy="1080699"/>
                <a:chOff x="6913484" y="2576315"/>
                <a:chExt cx="1166689" cy="1307646"/>
              </a:xfrm>
            </p:grpSpPr>
            <p:sp>
              <p:nvSpPr>
                <p:cNvPr id="441" name="Freeform 10"/>
                <p:cNvSpPr>
                  <a:spLocks/>
                </p:cNvSpPr>
                <p:nvPr/>
              </p:nvSpPr>
              <p:spPr bwMode="auto">
                <a:xfrm>
                  <a:off x="6913484" y="2576315"/>
                  <a:ext cx="1166689" cy="1307646"/>
                </a:xfrm>
                <a:custGeom>
                  <a:avLst/>
                  <a:gdLst>
                    <a:gd name="T0" fmla="*/ 449 w 455"/>
                    <a:gd name="T1" fmla="*/ 209 h 510"/>
                    <a:gd name="T2" fmla="*/ 212 w 455"/>
                    <a:gd name="T3" fmla="*/ 10 h 510"/>
                    <a:gd name="T4" fmla="*/ 10 w 455"/>
                    <a:gd name="T5" fmla="*/ 245 h 510"/>
                    <a:gd name="T6" fmla="*/ 247 w 455"/>
                    <a:gd name="T7" fmla="*/ 444 h 510"/>
                    <a:gd name="T8" fmla="*/ 262 w 455"/>
                    <a:gd name="T9" fmla="*/ 442 h 510"/>
                    <a:gd name="T10" fmla="*/ 349 w 455"/>
                    <a:gd name="T11" fmla="*/ 510 h 510"/>
                    <a:gd name="T12" fmla="*/ 352 w 455"/>
                    <a:gd name="T13" fmla="*/ 408 h 510"/>
                    <a:gd name="T14" fmla="*/ 449 w 455"/>
                    <a:gd name="T15" fmla="*/ 209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5" h="510">
                      <a:moveTo>
                        <a:pt x="449" y="209"/>
                      </a:moveTo>
                      <a:cubicBezTo>
                        <a:pt x="439" y="90"/>
                        <a:pt x="333" y="0"/>
                        <a:pt x="212" y="10"/>
                      </a:cubicBezTo>
                      <a:cubicBezTo>
                        <a:pt x="91" y="20"/>
                        <a:pt x="0" y="125"/>
                        <a:pt x="10" y="245"/>
                      </a:cubicBezTo>
                      <a:cubicBezTo>
                        <a:pt x="20" y="365"/>
                        <a:pt x="126" y="454"/>
                        <a:pt x="247" y="444"/>
                      </a:cubicBezTo>
                      <a:cubicBezTo>
                        <a:pt x="252" y="444"/>
                        <a:pt x="257" y="443"/>
                        <a:pt x="262" y="442"/>
                      </a:cubicBezTo>
                      <a:cubicBezTo>
                        <a:pt x="349" y="510"/>
                        <a:pt x="349" y="510"/>
                        <a:pt x="349" y="510"/>
                      </a:cubicBezTo>
                      <a:cubicBezTo>
                        <a:pt x="352" y="408"/>
                        <a:pt x="352" y="408"/>
                        <a:pt x="352" y="408"/>
                      </a:cubicBezTo>
                      <a:cubicBezTo>
                        <a:pt x="416" y="365"/>
                        <a:pt x="455" y="291"/>
                        <a:pt x="449" y="20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2" name="Freeform 46"/>
                <p:cNvSpPr>
                  <a:spLocks/>
                </p:cNvSpPr>
                <p:nvPr/>
              </p:nvSpPr>
              <p:spPr bwMode="auto">
                <a:xfrm>
                  <a:off x="7118413" y="2850639"/>
                  <a:ext cx="669003" cy="628885"/>
                </a:xfrm>
                <a:custGeom>
                  <a:avLst/>
                  <a:gdLst>
                    <a:gd name="T0" fmla="*/ 245 w 261"/>
                    <a:gd name="T1" fmla="*/ 61 h 245"/>
                    <a:gd name="T2" fmla="*/ 168 w 261"/>
                    <a:gd name="T3" fmla="*/ 18 h 245"/>
                    <a:gd name="T4" fmla="*/ 122 w 261"/>
                    <a:gd name="T5" fmla="*/ 70 h 245"/>
                    <a:gd name="T6" fmla="*/ 55 w 261"/>
                    <a:gd name="T7" fmla="*/ 54 h 245"/>
                    <a:gd name="T8" fmla="*/ 17 w 261"/>
                    <a:gd name="T9" fmla="*/ 134 h 245"/>
                    <a:gd name="T10" fmla="*/ 86 w 261"/>
                    <a:gd name="T11" fmla="*/ 204 h 245"/>
                    <a:gd name="T12" fmla="*/ 179 w 261"/>
                    <a:gd name="T13" fmla="*/ 245 h 245"/>
                    <a:gd name="T14" fmla="*/ 179 w 261"/>
                    <a:gd name="T15" fmla="*/ 245 h 245"/>
                    <a:gd name="T16" fmla="*/ 179 w 261"/>
                    <a:gd name="T17" fmla="*/ 245 h 245"/>
                    <a:gd name="T18" fmla="*/ 179 w 261"/>
                    <a:gd name="T19" fmla="*/ 245 h 245"/>
                    <a:gd name="T20" fmla="*/ 179 w 261"/>
                    <a:gd name="T21" fmla="*/ 245 h 245"/>
                    <a:gd name="T22" fmla="*/ 230 w 261"/>
                    <a:gd name="T23" fmla="*/ 158 h 245"/>
                    <a:gd name="T24" fmla="*/ 245 w 261"/>
                    <a:gd name="T25" fmla="*/ 61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1" h="245">
                      <a:moveTo>
                        <a:pt x="245" y="61"/>
                      </a:moveTo>
                      <a:cubicBezTo>
                        <a:pt x="222" y="0"/>
                        <a:pt x="168" y="18"/>
                        <a:pt x="168" y="18"/>
                      </a:cubicBezTo>
                      <a:cubicBezTo>
                        <a:pt x="131" y="28"/>
                        <a:pt x="123" y="68"/>
                        <a:pt x="122" y="70"/>
                      </a:cubicBezTo>
                      <a:cubicBezTo>
                        <a:pt x="121" y="68"/>
                        <a:pt x="91" y="41"/>
                        <a:pt x="55" y="54"/>
                      </a:cubicBezTo>
                      <a:cubicBezTo>
                        <a:pt x="55" y="54"/>
                        <a:pt x="0" y="71"/>
                        <a:pt x="17" y="134"/>
                      </a:cubicBezTo>
                      <a:cubicBezTo>
                        <a:pt x="17" y="134"/>
                        <a:pt x="28" y="176"/>
                        <a:pt x="86" y="204"/>
                      </a:cubicBezTo>
                      <a:cubicBezTo>
                        <a:pt x="179" y="245"/>
                        <a:pt x="179" y="245"/>
                        <a:pt x="179" y="245"/>
                      </a:cubicBezTo>
                      <a:cubicBezTo>
                        <a:pt x="179" y="245"/>
                        <a:pt x="179" y="245"/>
                        <a:pt x="179" y="245"/>
                      </a:cubicBezTo>
                      <a:cubicBezTo>
                        <a:pt x="179" y="245"/>
                        <a:pt x="179" y="245"/>
                        <a:pt x="179" y="245"/>
                      </a:cubicBezTo>
                      <a:cubicBezTo>
                        <a:pt x="179" y="245"/>
                        <a:pt x="179" y="245"/>
                        <a:pt x="179" y="245"/>
                      </a:cubicBezTo>
                      <a:cubicBezTo>
                        <a:pt x="179" y="245"/>
                        <a:pt x="179" y="245"/>
                        <a:pt x="179" y="245"/>
                      </a:cubicBezTo>
                      <a:cubicBezTo>
                        <a:pt x="230" y="158"/>
                        <a:pt x="230" y="158"/>
                        <a:pt x="230" y="158"/>
                      </a:cubicBezTo>
                      <a:cubicBezTo>
                        <a:pt x="261" y="101"/>
                        <a:pt x="245" y="61"/>
                        <a:pt x="245" y="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2" name="Group 431"/>
              <p:cNvGrpSpPr/>
              <p:nvPr/>
            </p:nvGrpSpPr>
            <p:grpSpPr>
              <a:xfrm>
                <a:off x="6232318" y="2301721"/>
                <a:ext cx="983024" cy="1076219"/>
                <a:chOff x="5859560" y="1735995"/>
                <a:chExt cx="1189459" cy="1302225"/>
              </a:xfrm>
            </p:grpSpPr>
            <p:sp>
              <p:nvSpPr>
                <p:cNvPr id="439" name="Freeform 13"/>
                <p:cNvSpPr>
                  <a:spLocks/>
                </p:cNvSpPr>
                <p:nvPr/>
              </p:nvSpPr>
              <p:spPr bwMode="auto">
                <a:xfrm>
                  <a:off x="5859560" y="1735995"/>
                  <a:ext cx="1189459" cy="1302225"/>
                </a:xfrm>
                <a:custGeom>
                  <a:avLst/>
                  <a:gdLst>
                    <a:gd name="T0" fmla="*/ 453 w 464"/>
                    <a:gd name="T1" fmla="*/ 202 h 508"/>
                    <a:gd name="T2" fmla="*/ 205 w 464"/>
                    <a:gd name="T3" fmla="*/ 17 h 508"/>
                    <a:gd name="T4" fmla="*/ 17 w 464"/>
                    <a:gd name="T5" fmla="*/ 263 h 508"/>
                    <a:gd name="T6" fmla="*/ 265 w 464"/>
                    <a:gd name="T7" fmla="*/ 448 h 508"/>
                    <a:gd name="T8" fmla="*/ 280 w 464"/>
                    <a:gd name="T9" fmla="*/ 445 h 508"/>
                    <a:gd name="T10" fmla="*/ 371 w 464"/>
                    <a:gd name="T11" fmla="*/ 508 h 508"/>
                    <a:gd name="T12" fmla="*/ 368 w 464"/>
                    <a:gd name="T13" fmla="*/ 406 h 508"/>
                    <a:gd name="T14" fmla="*/ 453 w 464"/>
                    <a:gd name="T15" fmla="*/ 202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" h="508">
                      <a:moveTo>
                        <a:pt x="453" y="202"/>
                      </a:moveTo>
                      <a:cubicBezTo>
                        <a:pt x="436" y="83"/>
                        <a:pt x="325" y="0"/>
                        <a:pt x="205" y="17"/>
                      </a:cubicBezTo>
                      <a:cubicBezTo>
                        <a:pt x="84" y="34"/>
                        <a:pt x="0" y="144"/>
                        <a:pt x="17" y="263"/>
                      </a:cubicBezTo>
                      <a:cubicBezTo>
                        <a:pt x="34" y="382"/>
                        <a:pt x="145" y="465"/>
                        <a:pt x="265" y="448"/>
                      </a:cubicBezTo>
                      <a:cubicBezTo>
                        <a:pt x="270" y="447"/>
                        <a:pt x="275" y="446"/>
                        <a:pt x="280" y="445"/>
                      </a:cubicBezTo>
                      <a:cubicBezTo>
                        <a:pt x="371" y="508"/>
                        <a:pt x="371" y="508"/>
                        <a:pt x="371" y="508"/>
                      </a:cubicBezTo>
                      <a:cubicBezTo>
                        <a:pt x="368" y="406"/>
                        <a:pt x="368" y="406"/>
                        <a:pt x="368" y="406"/>
                      </a:cubicBezTo>
                      <a:cubicBezTo>
                        <a:pt x="429" y="359"/>
                        <a:pt x="464" y="283"/>
                        <a:pt x="453" y="2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0" name="Freeform 47"/>
                <p:cNvSpPr>
                  <a:spLocks noEditPoints="1"/>
                </p:cNvSpPr>
                <p:nvPr/>
              </p:nvSpPr>
              <p:spPr bwMode="auto">
                <a:xfrm>
                  <a:off x="6023287" y="2030921"/>
                  <a:ext cx="841404" cy="702616"/>
                </a:xfrm>
                <a:custGeom>
                  <a:avLst/>
                  <a:gdLst>
                    <a:gd name="T0" fmla="*/ 328 w 328"/>
                    <a:gd name="T1" fmla="*/ 42 h 274"/>
                    <a:gd name="T2" fmla="*/ 163 w 328"/>
                    <a:gd name="T3" fmla="*/ 0 h 274"/>
                    <a:gd name="T4" fmla="*/ 0 w 328"/>
                    <a:gd name="T5" fmla="*/ 42 h 274"/>
                    <a:gd name="T6" fmla="*/ 1 w 328"/>
                    <a:gd name="T7" fmla="*/ 53 h 274"/>
                    <a:gd name="T8" fmla="*/ 66 w 328"/>
                    <a:gd name="T9" fmla="*/ 70 h 274"/>
                    <a:gd name="T10" fmla="*/ 66 w 328"/>
                    <a:gd name="T11" fmla="*/ 150 h 274"/>
                    <a:gd name="T12" fmla="*/ 160 w 328"/>
                    <a:gd name="T13" fmla="*/ 197 h 274"/>
                    <a:gd name="T14" fmla="*/ 261 w 328"/>
                    <a:gd name="T15" fmla="*/ 150 h 274"/>
                    <a:gd name="T16" fmla="*/ 262 w 328"/>
                    <a:gd name="T17" fmla="*/ 71 h 274"/>
                    <a:gd name="T18" fmla="*/ 266 w 328"/>
                    <a:gd name="T19" fmla="*/ 70 h 274"/>
                    <a:gd name="T20" fmla="*/ 272 w 328"/>
                    <a:gd name="T21" fmla="*/ 134 h 274"/>
                    <a:gd name="T22" fmla="*/ 269 w 328"/>
                    <a:gd name="T23" fmla="*/ 204 h 274"/>
                    <a:gd name="T24" fmla="*/ 258 w 328"/>
                    <a:gd name="T25" fmla="*/ 216 h 274"/>
                    <a:gd name="T26" fmla="*/ 267 w 328"/>
                    <a:gd name="T27" fmla="*/ 228 h 274"/>
                    <a:gd name="T28" fmla="*/ 252 w 328"/>
                    <a:gd name="T29" fmla="*/ 272 h 274"/>
                    <a:gd name="T30" fmla="*/ 256 w 328"/>
                    <a:gd name="T31" fmla="*/ 273 h 274"/>
                    <a:gd name="T32" fmla="*/ 263 w 328"/>
                    <a:gd name="T33" fmla="*/ 256 h 274"/>
                    <a:gd name="T34" fmla="*/ 259 w 328"/>
                    <a:gd name="T35" fmla="*/ 273 h 274"/>
                    <a:gd name="T36" fmla="*/ 264 w 328"/>
                    <a:gd name="T37" fmla="*/ 274 h 274"/>
                    <a:gd name="T38" fmla="*/ 266 w 328"/>
                    <a:gd name="T39" fmla="*/ 261 h 274"/>
                    <a:gd name="T40" fmla="*/ 267 w 328"/>
                    <a:gd name="T41" fmla="*/ 274 h 274"/>
                    <a:gd name="T42" fmla="*/ 272 w 328"/>
                    <a:gd name="T43" fmla="*/ 274 h 274"/>
                    <a:gd name="T44" fmla="*/ 272 w 328"/>
                    <a:gd name="T45" fmla="*/ 261 h 274"/>
                    <a:gd name="T46" fmla="*/ 274 w 328"/>
                    <a:gd name="T47" fmla="*/ 274 h 274"/>
                    <a:gd name="T48" fmla="*/ 278 w 328"/>
                    <a:gd name="T49" fmla="*/ 274 h 274"/>
                    <a:gd name="T50" fmla="*/ 276 w 328"/>
                    <a:gd name="T51" fmla="*/ 259 h 274"/>
                    <a:gd name="T52" fmla="*/ 281 w 328"/>
                    <a:gd name="T53" fmla="*/ 273 h 274"/>
                    <a:gd name="T54" fmla="*/ 284 w 328"/>
                    <a:gd name="T55" fmla="*/ 272 h 274"/>
                    <a:gd name="T56" fmla="*/ 274 w 328"/>
                    <a:gd name="T57" fmla="*/ 228 h 274"/>
                    <a:gd name="T58" fmla="*/ 283 w 328"/>
                    <a:gd name="T59" fmla="*/ 216 h 274"/>
                    <a:gd name="T60" fmla="*/ 274 w 328"/>
                    <a:gd name="T61" fmla="*/ 204 h 274"/>
                    <a:gd name="T62" fmla="*/ 277 w 328"/>
                    <a:gd name="T63" fmla="*/ 134 h 274"/>
                    <a:gd name="T64" fmla="*/ 271 w 328"/>
                    <a:gd name="T65" fmla="*/ 68 h 274"/>
                    <a:gd name="T66" fmla="*/ 327 w 328"/>
                    <a:gd name="T67" fmla="*/ 54 h 274"/>
                    <a:gd name="T68" fmla="*/ 328 w 328"/>
                    <a:gd name="T69" fmla="*/ 42 h 274"/>
                    <a:gd name="T70" fmla="*/ 162 w 328"/>
                    <a:gd name="T71" fmla="*/ 57 h 274"/>
                    <a:gd name="T72" fmla="*/ 66 w 328"/>
                    <a:gd name="T73" fmla="*/ 40 h 274"/>
                    <a:gd name="T74" fmla="*/ 162 w 328"/>
                    <a:gd name="T75" fmla="*/ 23 h 274"/>
                    <a:gd name="T76" fmla="*/ 258 w 328"/>
                    <a:gd name="T77" fmla="*/ 40 h 274"/>
                    <a:gd name="T78" fmla="*/ 162 w 328"/>
                    <a:gd name="T79" fmla="*/ 57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8" h="274">
                      <a:moveTo>
                        <a:pt x="328" y="42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66" y="70"/>
                        <a:pt x="66" y="70"/>
                        <a:pt x="66" y="70"/>
                      </a:cubicBezTo>
                      <a:cubicBezTo>
                        <a:pt x="66" y="150"/>
                        <a:pt x="66" y="150"/>
                        <a:pt x="66" y="150"/>
                      </a:cubicBezTo>
                      <a:cubicBezTo>
                        <a:pt x="80" y="195"/>
                        <a:pt x="160" y="197"/>
                        <a:pt x="160" y="197"/>
                      </a:cubicBezTo>
                      <a:cubicBezTo>
                        <a:pt x="253" y="196"/>
                        <a:pt x="261" y="150"/>
                        <a:pt x="261" y="150"/>
                      </a:cubicBezTo>
                      <a:cubicBezTo>
                        <a:pt x="262" y="71"/>
                        <a:pt x="262" y="71"/>
                        <a:pt x="262" y="71"/>
                      </a:cubicBezTo>
                      <a:cubicBezTo>
                        <a:pt x="266" y="70"/>
                        <a:pt x="266" y="70"/>
                        <a:pt x="266" y="70"/>
                      </a:cubicBezTo>
                      <a:cubicBezTo>
                        <a:pt x="270" y="80"/>
                        <a:pt x="274" y="99"/>
                        <a:pt x="272" y="134"/>
                      </a:cubicBezTo>
                      <a:cubicBezTo>
                        <a:pt x="269" y="182"/>
                        <a:pt x="268" y="196"/>
                        <a:pt x="269" y="204"/>
                      </a:cubicBezTo>
                      <a:cubicBezTo>
                        <a:pt x="263" y="204"/>
                        <a:pt x="258" y="210"/>
                        <a:pt x="258" y="216"/>
                      </a:cubicBezTo>
                      <a:cubicBezTo>
                        <a:pt x="258" y="222"/>
                        <a:pt x="262" y="226"/>
                        <a:pt x="267" y="228"/>
                      </a:cubicBezTo>
                      <a:cubicBezTo>
                        <a:pt x="266" y="234"/>
                        <a:pt x="261" y="251"/>
                        <a:pt x="252" y="272"/>
                      </a:cubicBezTo>
                      <a:cubicBezTo>
                        <a:pt x="256" y="273"/>
                        <a:pt x="256" y="273"/>
                        <a:pt x="256" y="273"/>
                      </a:cubicBezTo>
                      <a:cubicBezTo>
                        <a:pt x="256" y="273"/>
                        <a:pt x="262" y="260"/>
                        <a:pt x="263" y="256"/>
                      </a:cubicBezTo>
                      <a:cubicBezTo>
                        <a:pt x="262" y="259"/>
                        <a:pt x="260" y="272"/>
                        <a:pt x="259" y="273"/>
                      </a:cubicBezTo>
                      <a:cubicBezTo>
                        <a:pt x="264" y="274"/>
                        <a:pt x="264" y="274"/>
                        <a:pt x="264" y="274"/>
                      </a:cubicBezTo>
                      <a:cubicBezTo>
                        <a:pt x="264" y="274"/>
                        <a:pt x="267" y="263"/>
                        <a:pt x="266" y="261"/>
                      </a:cubicBezTo>
                      <a:cubicBezTo>
                        <a:pt x="266" y="261"/>
                        <a:pt x="267" y="273"/>
                        <a:pt x="267" y="274"/>
                      </a:cubicBezTo>
                      <a:cubicBezTo>
                        <a:pt x="272" y="274"/>
                        <a:pt x="272" y="274"/>
                        <a:pt x="272" y="274"/>
                      </a:cubicBezTo>
                      <a:cubicBezTo>
                        <a:pt x="272" y="274"/>
                        <a:pt x="271" y="263"/>
                        <a:pt x="272" y="261"/>
                      </a:cubicBezTo>
                      <a:cubicBezTo>
                        <a:pt x="272" y="261"/>
                        <a:pt x="274" y="268"/>
                        <a:pt x="274" y="274"/>
                      </a:cubicBezTo>
                      <a:cubicBezTo>
                        <a:pt x="278" y="274"/>
                        <a:pt x="278" y="274"/>
                        <a:pt x="278" y="274"/>
                      </a:cubicBezTo>
                      <a:cubicBezTo>
                        <a:pt x="278" y="274"/>
                        <a:pt x="277" y="261"/>
                        <a:pt x="276" y="259"/>
                      </a:cubicBezTo>
                      <a:cubicBezTo>
                        <a:pt x="276" y="259"/>
                        <a:pt x="280" y="266"/>
                        <a:pt x="281" y="273"/>
                      </a:cubicBezTo>
                      <a:cubicBezTo>
                        <a:pt x="284" y="272"/>
                        <a:pt x="284" y="272"/>
                        <a:pt x="284" y="272"/>
                      </a:cubicBezTo>
                      <a:cubicBezTo>
                        <a:pt x="284" y="272"/>
                        <a:pt x="277" y="237"/>
                        <a:pt x="274" y="228"/>
                      </a:cubicBezTo>
                      <a:cubicBezTo>
                        <a:pt x="279" y="226"/>
                        <a:pt x="283" y="221"/>
                        <a:pt x="283" y="216"/>
                      </a:cubicBezTo>
                      <a:cubicBezTo>
                        <a:pt x="283" y="210"/>
                        <a:pt x="279" y="205"/>
                        <a:pt x="274" y="204"/>
                      </a:cubicBezTo>
                      <a:cubicBezTo>
                        <a:pt x="274" y="196"/>
                        <a:pt x="274" y="183"/>
                        <a:pt x="277" y="134"/>
                      </a:cubicBezTo>
                      <a:cubicBezTo>
                        <a:pt x="279" y="105"/>
                        <a:pt x="277" y="83"/>
                        <a:pt x="271" y="68"/>
                      </a:cubicBezTo>
                      <a:cubicBezTo>
                        <a:pt x="327" y="54"/>
                        <a:pt x="327" y="54"/>
                        <a:pt x="327" y="54"/>
                      </a:cubicBezTo>
                      <a:lnTo>
                        <a:pt x="328" y="42"/>
                      </a:lnTo>
                      <a:close/>
                      <a:moveTo>
                        <a:pt x="162" y="57"/>
                      </a:moveTo>
                      <a:cubicBezTo>
                        <a:pt x="109" y="57"/>
                        <a:pt x="66" y="50"/>
                        <a:pt x="66" y="40"/>
                      </a:cubicBezTo>
                      <a:cubicBezTo>
                        <a:pt x="66" y="30"/>
                        <a:pt x="109" y="23"/>
                        <a:pt x="162" y="23"/>
                      </a:cubicBezTo>
                      <a:cubicBezTo>
                        <a:pt x="215" y="23"/>
                        <a:pt x="258" y="30"/>
                        <a:pt x="258" y="40"/>
                      </a:cubicBezTo>
                      <a:cubicBezTo>
                        <a:pt x="258" y="50"/>
                        <a:pt x="215" y="57"/>
                        <a:pt x="162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3" name="Group 432"/>
              <p:cNvGrpSpPr/>
              <p:nvPr/>
            </p:nvGrpSpPr>
            <p:grpSpPr>
              <a:xfrm>
                <a:off x="9020988" y="2621630"/>
                <a:ext cx="612934" cy="675661"/>
                <a:chOff x="9233851" y="2123085"/>
                <a:chExt cx="741650" cy="817550"/>
              </a:xfrm>
            </p:grpSpPr>
            <p:sp>
              <p:nvSpPr>
                <p:cNvPr id="437" name="Freeform 16"/>
                <p:cNvSpPr>
                  <a:spLocks/>
                </p:cNvSpPr>
                <p:nvPr/>
              </p:nvSpPr>
              <p:spPr bwMode="auto">
                <a:xfrm>
                  <a:off x="9233851" y="2123085"/>
                  <a:ext cx="741650" cy="817550"/>
                </a:xfrm>
                <a:custGeom>
                  <a:avLst/>
                  <a:gdLst>
                    <a:gd name="T0" fmla="*/ 258 w 289"/>
                    <a:gd name="T1" fmla="*/ 200 h 319"/>
                    <a:gd name="T2" fmla="*/ 201 w 289"/>
                    <a:gd name="T3" fmla="*/ 31 h 319"/>
                    <a:gd name="T4" fmla="*/ 31 w 289"/>
                    <a:gd name="T5" fmla="*/ 87 h 319"/>
                    <a:gd name="T6" fmla="*/ 89 w 289"/>
                    <a:gd name="T7" fmla="*/ 256 h 319"/>
                    <a:gd name="T8" fmla="*/ 96 w 289"/>
                    <a:gd name="T9" fmla="*/ 259 h 319"/>
                    <a:gd name="T10" fmla="*/ 119 w 289"/>
                    <a:gd name="T11" fmla="*/ 319 h 319"/>
                    <a:gd name="T12" fmla="*/ 151 w 289"/>
                    <a:gd name="T13" fmla="*/ 269 h 319"/>
                    <a:gd name="T14" fmla="*/ 258 w 289"/>
                    <a:gd name="T15" fmla="*/ 20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9" h="319">
                      <a:moveTo>
                        <a:pt x="258" y="200"/>
                      </a:moveTo>
                      <a:cubicBezTo>
                        <a:pt x="289" y="138"/>
                        <a:pt x="264" y="62"/>
                        <a:pt x="201" y="31"/>
                      </a:cubicBezTo>
                      <a:cubicBezTo>
                        <a:pt x="138" y="0"/>
                        <a:pt x="62" y="25"/>
                        <a:pt x="31" y="87"/>
                      </a:cubicBezTo>
                      <a:cubicBezTo>
                        <a:pt x="0" y="149"/>
                        <a:pt x="26" y="224"/>
                        <a:pt x="89" y="256"/>
                      </a:cubicBezTo>
                      <a:cubicBezTo>
                        <a:pt x="91" y="257"/>
                        <a:pt x="94" y="258"/>
                        <a:pt x="96" y="259"/>
                      </a:cubicBezTo>
                      <a:cubicBezTo>
                        <a:pt x="119" y="319"/>
                        <a:pt x="119" y="319"/>
                        <a:pt x="119" y="319"/>
                      </a:cubicBezTo>
                      <a:cubicBezTo>
                        <a:pt x="151" y="269"/>
                        <a:pt x="151" y="269"/>
                        <a:pt x="151" y="269"/>
                      </a:cubicBezTo>
                      <a:cubicBezTo>
                        <a:pt x="196" y="267"/>
                        <a:pt x="237" y="242"/>
                        <a:pt x="258" y="2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8" name="Freeform 48"/>
                <p:cNvSpPr>
                  <a:spLocks noEditPoints="1"/>
                </p:cNvSpPr>
                <p:nvPr/>
              </p:nvSpPr>
              <p:spPr bwMode="auto">
                <a:xfrm>
                  <a:off x="9419264" y="2251030"/>
                  <a:ext cx="368657" cy="492265"/>
                </a:xfrm>
                <a:custGeom>
                  <a:avLst/>
                  <a:gdLst>
                    <a:gd name="T0" fmla="*/ 87 w 144"/>
                    <a:gd name="T1" fmla="*/ 86 h 192"/>
                    <a:gd name="T2" fmla="*/ 126 w 144"/>
                    <a:gd name="T3" fmla="*/ 119 h 192"/>
                    <a:gd name="T4" fmla="*/ 128 w 144"/>
                    <a:gd name="T5" fmla="*/ 143 h 192"/>
                    <a:gd name="T6" fmla="*/ 127 w 144"/>
                    <a:gd name="T7" fmla="*/ 145 h 192"/>
                    <a:gd name="T8" fmla="*/ 104 w 144"/>
                    <a:gd name="T9" fmla="*/ 169 h 192"/>
                    <a:gd name="T10" fmla="*/ 65 w 144"/>
                    <a:gd name="T11" fmla="*/ 171 h 192"/>
                    <a:gd name="T12" fmla="*/ 61 w 144"/>
                    <a:gd name="T13" fmla="*/ 186 h 192"/>
                    <a:gd name="T14" fmla="*/ 51 w 144"/>
                    <a:gd name="T15" fmla="*/ 191 h 192"/>
                    <a:gd name="T16" fmla="*/ 45 w 144"/>
                    <a:gd name="T17" fmla="*/ 182 h 192"/>
                    <a:gd name="T18" fmla="*/ 48 w 144"/>
                    <a:gd name="T19" fmla="*/ 167 h 192"/>
                    <a:gd name="T20" fmla="*/ 12 w 144"/>
                    <a:gd name="T21" fmla="*/ 143 h 192"/>
                    <a:gd name="T22" fmla="*/ 2 w 144"/>
                    <a:gd name="T23" fmla="*/ 113 h 192"/>
                    <a:gd name="T24" fmla="*/ 17 w 144"/>
                    <a:gd name="T25" fmla="*/ 106 h 192"/>
                    <a:gd name="T26" fmla="*/ 27 w 144"/>
                    <a:gd name="T27" fmla="*/ 118 h 192"/>
                    <a:gd name="T28" fmla="*/ 53 w 144"/>
                    <a:gd name="T29" fmla="*/ 150 h 192"/>
                    <a:gd name="T30" fmla="*/ 66 w 144"/>
                    <a:gd name="T31" fmla="*/ 99 h 192"/>
                    <a:gd name="T32" fmla="*/ 28 w 144"/>
                    <a:gd name="T33" fmla="*/ 47 h 192"/>
                    <a:gd name="T34" fmla="*/ 86 w 144"/>
                    <a:gd name="T35" fmla="*/ 20 h 192"/>
                    <a:gd name="T36" fmla="*/ 90 w 144"/>
                    <a:gd name="T37" fmla="*/ 6 h 192"/>
                    <a:gd name="T38" fmla="*/ 100 w 144"/>
                    <a:gd name="T39" fmla="*/ 1 h 192"/>
                    <a:gd name="T40" fmla="*/ 106 w 144"/>
                    <a:gd name="T41" fmla="*/ 10 h 192"/>
                    <a:gd name="T42" fmla="*/ 102 w 144"/>
                    <a:gd name="T43" fmla="*/ 25 h 192"/>
                    <a:gd name="T44" fmla="*/ 143 w 144"/>
                    <a:gd name="T45" fmla="*/ 71 h 192"/>
                    <a:gd name="T46" fmla="*/ 129 w 144"/>
                    <a:gd name="T47" fmla="*/ 77 h 192"/>
                    <a:gd name="T48" fmla="*/ 120 w 144"/>
                    <a:gd name="T49" fmla="*/ 68 h 192"/>
                    <a:gd name="T50" fmla="*/ 98 w 144"/>
                    <a:gd name="T51" fmla="*/ 41 h 192"/>
                    <a:gd name="T52" fmla="*/ 87 w 144"/>
                    <a:gd name="T53" fmla="*/ 86 h 192"/>
                    <a:gd name="T54" fmla="*/ 82 w 144"/>
                    <a:gd name="T55" fmla="*/ 37 h 192"/>
                    <a:gd name="T56" fmla="*/ 53 w 144"/>
                    <a:gd name="T57" fmla="*/ 51 h 192"/>
                    <a:gd name="T58" fmla="*/ 72 w 144"/>
                    <a:gd name="T59" fmla="*/ 78 h 192"/>
                    <a:gd name="T60" fmla="*/ 82 w 144"/>
                    <a:gd name="T61" fmla="*/ 37 h 192"/>
                    <a:gd name="T62" fmla="*/ 69 w 144"/>
                    <a:gd name="T63" fmla="*/ 154 h 192"/>
                    <a:gd name="T64" fmla="*/ 103 w 144"/>
                    <a:gd name="T65" fmla="*/ 139 h 192"/>
                    <a:gd name="T66" fmla="*/ 81 w 144"/>
                    <a:gd name="T67" fmla="*/ 108 h 192"/>
                    <a:gd name="T68" fmla="*/ 69 w 144"/>
                    <a:gd name="T69" fmla="*/ 15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192">
                      <a:moveTo>
                        <a:pt x="87" y="86"/>
                      </a:moveTo>
                      <a:cubicBezTo>
                        <a:pt x="109" y="99"/>
                        <a:pt x="120" y="107"/>
                        <a:pt x="126" y="119"/>
                      </a:cubicBezTo>
                      <a:cubicBezTo>
                        <a:pt x="129" y="126"/>
                        <a:pt x="130" y="135"/>
                        <a:pt x="128" y="143"/>
                      </a:cubicBezTo>
                      <a:cubicBezTo>
                        <a:pt x="127" y="145"/>
                        <a:pt x="127" y="145"/>
                        <a:pt x="127" y="145"/>
                      </a:cubicBezTo>
                      <a:cubicBezTo>
                        <a:pt x="125" y="154"/>
                        <a:pt x="119" y="164"/>
                        <a:pt x="104" y="169"/>
                      </a:cubicBezTo>
                      <a:cubicBezTo>
                        <a:pt x="88" y="175"/>
                        <a:pt x="73" y="173"/>
                        <a:pt x="65" y="171"/>
                      </a:cubicBezTo>
                      <a:cubicBezTo>
                        <a:pt x="61" y="186"/>
                        <a:pt x="61" y="186"/>
                        <a:pt x="61" y="186"/>
                      </a:cubicBezTo>
                      <a:cubicBezTo>
                        <a:pt x="60" y="188"/>
                        <a:pt x="59" y="192"/>
                        <a:pt x="51" y="191"/>
                      </a:cubicBezTo>
                      <a:cubicBezTo>
                        <a:pt x="44" y="189"/>
                        <a:pt x="44" y="184"/>
                        <a:pt x="45" y="182"/>
                      </a:cubicBezTo>
                      <a:cubicBezTo>
                        <a:pt x="48" y="167"/>
                        <a:pt x="48" y="167"/>
                        <a:pt x="48" y="167"/>
                      </a:cubicBezTo>
                      <a:cubicBezTo>
                        <a:pt x="41" y="165"/>
                        <a:pt x="24" y="159"/>
                        <a:pt x="12" y="143"/>
                      </a:cubicBezTo>
                      <a:cubicBezTo>
                        <a:pt x="4" y="132"/>
                        <a:pt x="0" y="119"/>
                        <a:pt x="2" y="113"/>
                      </a:cubicBezTo>
                      <a:cubicBezTo>
                        <a:pt x="4" y="107"/>
                        <a:pt x="11" y="105"/>
                        <a:pt x="17" y="106"/>
                      </a:cubicBezTo>
                      <a:cubicBezTo>
                        <a:pt x="25" y="108"/>
                        <a:pt x="26" y="114"/>
                        <a:pt x="27" y="118"/>
                      </a:cubicBezTo>
                      <a:cubicBezTo>
                        <a:pt x="28" y="127"/>
                        <a:pt x="31" y="142"/>
                        <a:pt x="53" y="150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46" y="88"/>
                        <a:pt x="21" y="73"/>
                        <a:pt x="28" y="47"/>
                      </a:cubicBezTo>
                      <a:cubicBezTo>
                        <a:pt x="33" y="24"/>
                        <a:pt x="57" y="15"/>
                        <a:pt x="86" y="20"/>
                      </a:cubicBezTo>
                      <a:cubicBezTo>
                        <a:pt x="90" y="6"/>
                        <a:pt x="90" y="6"/>
                        <a:pt x="90" y="6"/>
                      </a:cubicBezTo>
                      <a:cubicBezTo>
                        <a:pt x="91" y="4"/>
                        <a:pt x="93" y="0"/>
                        <a:pt x="100" y="1"/>
                      </a:cubicBezTo>
                      <a:cubicBezTo>
                        <a:pt x="107" y="3"/>
                        <a:pt x="106" y="8"/>
                        <a:pt x="106" y="10"/>
                      </a:cubicBezTo>
                      <a:cubicBezTo>
                        <a:pt x="102" y="25"/>
                        <a:pt x="102" y="25"/>
                        <a:pt x="102" y="25"/>
                      </a:cubicBezTo>
                      <a:cubicBezTo>
                        <a:pt x="142" y="37"/>
                        <a:pt x="144" y="67"/>
                        <a:pt x="143" y="71"/>
                      </a:cubicBezTo>
                      <a:cubicBezTo>
                        <a:pt x="141" y="77"/>
                        <a:pt x="135" y="79"/>
                        <a:pt x="129" y="77"/>
                      </a:cubicBezTo>
                      <a:cubicBezTo>
                        <a:pt x="122" y="75"/>
                        <a:pt x="120" y="71"/>
                        <a:pt x="120" y="68"/>
                      </a:cubicBezTo>
                      <a:cubicBezTo>
                        <a:pt x="118" y="60"/>
                        <a:pt x="116" y="49"/>
                        <a:pt x="98" y="41"/>
                      </a:cubicBezTo>
                      <a:lnTo>
                        <a:pt x="87" y="86"/>
                      </a:lnTo>
                      <a:close/>
                      <a:moveTo>
                        <a:pt x="82" y="37"/>
                      </a:moveTo>
                      <a:cubicBezTo>
                        <a:pt x="63" y="34"/>
                        <a:pt x="55" y="44"/>
                        <a:pt x="53" y="51"/>
                      </a:cubicBezTo>
                      <a:cubicBezTo>
                        <a:pt x="50" y="64"/>
                        <a:pt x="60" y="70"/>
                        <a:pt x="72" y="78"/>
                      </a:cubicBezTo>
                      <a:lnTo>
                        <a:pt x="82" y="37"/>
                      </a:lnTo>
                      <a:close/>
                      <a:moveTo>
                        <a:pt x="69" y="154"/>
                      </a:moveTo>
                      <a:cubicBezTo>
                        <a:pt x="75" y="155"/>
                        <a:pt x="98" y="157"/>
                        <a:pt x="103" y="139"/>
                      </a:cubicBezTo>
                      <a:cubicBezTo>
                        <a:pt x="106" y="125"/>
                        <a:pt x="95" y="116"/>
                        <a:pt x="81" y="108"/>
                      </a:cubicBezTo>
                      <a:lnTo>
                        <a:pt x="69" y="1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4" name="Group 433"/>
              <p:cNvGrpSpPr/>
              <p:nvPr/>
            </p:nvGrpSpPr>
            <p:grpSpPr>
              <a:xfrm>
                <a:off x="8020490" y="4111471"/>
                <a:ext cx="612934" cy="675661"/>
                <a:chOff x="9233851" y="2123085"/>
                <a:chExt cx="741650" cy="817550"/>
              </a:xfrm>
            </p:grpSpPr>
            <p:sp>
              <p:nvSpPr>
                <p:cNvPr id="435" name="Freeform 16"/>
                <p:cNvSpPr>
                  <a:spLocks/>
                </p:cNvSpPr>
                <p:nvPr/>
              </p:nvSpPr>
              <p:spPr bwMode="auto">
                <a:xfrm>
                  <a:off x="9233851" y="2123085"/>
                  <a:ext cx="741650" cy="817550"/>
                </a:xfrm>
                <a:custGeom>
                  <a:avLst/>
                  <a:gdLst>
                    <a:gd name="T0" fmla="*/ 258 w 289"/>
                    <a:gd name="T1" fmla="*/ 200 h 319"/>
                    <a:gd name="T2" fmla="*/ 201 w 289"/>
                    <a:gd name="T3" fmla="*/ 31 h 319"/>
                    <a:gd name="T4" fmla="*/ 31 w 289"/>
                    <a:gd name="T5" fmla="*/ 87 h 319"/>
                    <a:gd name="T6" fmla="*/ 89 w 289"/>
                    <a:gd name="T7" fmla="*/ 256 h 319"/>
                    <a:gd name="T8" fmla="*/ 96 w 289"/>
                    <a:gd name="T9" fmla="*/ 259 h 319"/>
                    <a:gd name="T10" fmla="*/ 119 w 289"/>
                    <a:gd name="T11" fmla="*/ 319 h 319"/>
                    <a:gd name="T12" fmla="*/ 151 w 289"/>
                    <a:gd name="T13" fmla="*/ 269 h 319"/>
                    <a:gd name="T14" fmla="*/ 258 w 289"/>
                    <a:gd name="T15" fmla="*/ 20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9" h="319">
                      <a:moveTo>
                        <a:pt x="258" y="200"/>
                      </a:moveTo>
                      <a:cubicBezTo>
                        <a:pt x="289" y="138"/>
                        <a:pt x="264" y="62"/>
                        <a:pt x="201" y="31"/>
                      </a:cubicBezTo>
                      <a:cubicBezTo>
                        <a:pt x="138" y="0"/>
                        <a:pt x="62" y="25"/>
                        <a:pt x="31" y="87"/>
                      </a:cubicBezTo>
                      <a:cubicBezTo>
                        <a:pt x="0" y="149"/>
                        <a:pt x="26" y="224"/>
                        <a:pt x="89" y="256"/>
                      </a:cubicBezTo>
                      <a:cubicBezTo>
                        <a:pt x="91" y="257"/>
                        <a:pt x="94" y="258"/>
                        <a:pt x="96" y="259"/>
                      </a:cubicBezTo>
                      <a:cubicBezTo>
                        <a:pt x="119" y="319"/>
                        <a:pt x="119" y="319"/>
                        <a:pt x="119" y="319"/>
                      </a:cubicBezTo>
                      <a:cubicBezTo>
                        <a:pt x="151" y="269"/>
                        <a:pt x="151" y="269"/>
                        <a:pt x="151" y="269"/>
                      </a:cubicBezTo>
                      <a:cubicBezTo>
                        <a:pt x="196" y="267"/>
                        <a:pt x="237" y="242"/>
                        <a:pt x="258" y="2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6" name="Freeform 48"/>
                <p:cNvSpPr>
                  <a:spLocks noEditPoints="1"/>
                </p:cNvSpPr>
                <p:nvPr/>
              </p:nvSpPr>
              <p:spPr bwMode="auto">
                <a:xfrm>
                  <a:off x="9419264" y="2251030"/>
                  <a:ext cx="368657" cy="492265"/>
                </a:xfrm>
                <a:custGeom>
                  <a:avLst/>
                  <a:gdLst>
                    <a:gd name="T0" fmla="*/ 87 w 144"/>
                    <a:gd name="T1" fmla="*/ 86 h 192"/>
                    <a:gd name="T2" fmla="*/ 126 w 144"/>
                    <a:gd name="T3" fmla="*/ 119 h 192"/>
                    <a:gd name="T4" fmla="*/ 128 w 144"/>
                    <a:gd name="T5" fmla="*/ 143 h 192"/>
                    <a:gd name="T6" fmla="*/ 127 w 144"/>
                    <a:gd name="T7" fmla="*/ 145 h 192"/>
                    <a:gd name="T8" fmla="*/ 104 w 144"/>
                    <a:gd name="T9" fmla="*/ 169 h 192"/>
                    <a:gd name="T10" fmla="*/ 65 w 144"/>
                    <a:gd name="T11" fmla="*/ 171 h 192"/>
                    <a:gd name="T12" fmla="*/ 61 w 144"/>
                    <a:gd name="T13" fmla="*/ 186 h 192"/>
                    <a:gd name="T14" fmla="*/ 51 w 144"/>
                    <a:gd name="T15" fmla="*/ 191 h 192"/>
                    <a:gd name="T16" fmla="*/ 45 w 144"/>
                    <a:gd name="T17" fmla="*/ 182 h 192"/>
                    <a:gd name="T18" fmla="*/ 48 w 144"/>
                    <a:gd name="T19" fmla="*/ 167 h 192"/>
                    <a:gd name="T20" fmla="*/ 12 w 144"/>
                    <a:gd name="T21" fmla="*/ 143 h 192"/>
                    <a:gd name="T22" fmla="*/ 2 w 144"/>
                    <a:gd name="T23" fmla="*/ 113 h 192"/>
                    <a:gd name="T24" fmla="*/ 17 w 144"/>
                    <a:gd name="T25" fmla="*/ 106 h 192"/>
                    <a:gd name="T26" fmla="*/ 27 w 144"/>
                    <a:gd name="T27" fmla="*/ 118 h 192"/>
                    <a:gd name="T28" fmla="*/ 53 w 144"/>
                    <a:gd name="T29" fmla="*/ 150 h 192"/>
                    <a:gd name="T30" fmla="*/ 66 w 144"/>
                    <a:gd name="T31" fmla="*/ 99 h 192"/>
                    <a:gd name="T32" fmla="*/ 28 w 144"/>
                    <a:gd name="T33" fmla="*/ 47 h 192"/>
                    <a:gd name="T34" fmla="*/ 86 w 144"/>
                    <a:gd name="T35" fmla="*/ 20 h 192"/>
                    <a:gd name="T36" fmla="*/ 90 w 144"/>
                    <a:gd name="T37" fmla="*/ 6 h 192"/>
                    <a:gd name="T38" fmla="*/ 100 w 144"/>
                    <a:gd name="T39" fmla="*/ 1 h 192"/>
                    <a:gd name="T40" fmla="*/ 106 w 144"/>
                    <a:gd name="T41" fmla="*/ 10 h 192"/>
                    <a:gd name="T42" fmla="*/ 102 w 144"/>
                    <a:gd name="T43" fmla="*/ 25 h 192"/>
                    <a:gd name="T44" fmla="*/ 143 w 144"/>
                    <a:gd name="T45" fmla="*/ 71 h 192"/>
                    <a:gd name="T46" fmla="*/ 129 w 144"/>
                    <a:gd name="T47" fmla="*/ 77 h 192"/>
                    <a:gd name="T48" fmla="*/ 120 w 144"/>
                    <a:gd name="T49" fmla="*/ 68 h 192"/>
                    <a:gd name="T50" fmla="*/ 98 w 144"/>
                    <a:gd name="T51" fmla="*/ 41 h 192"/>
                    <a:gd name="T52" fmla="*/ 87 w 144"/>
                    <a:gd name="T53" fmla="*/ 86 h 192"/>
                    <a:gd name="T54" fmla="*/ 82 w 144"/>
                    <a:gd name="T55" fmla="*/ 37 h 192"/>
                    <a:gd name="T56" fmla="*/ 53 w 144"/>
                    <a:gd name="T57" fmla="*/ 51 h 192"/>
                    <a:gd name="T58" fmla="*/ 72 w 144"/>
                    <a:gd name="T59" fmla="*/ 78 h 192"/>
                    <a:gd name="T60" fmla="*/ 82 w 144"/>
                    <a:gd name="T61" fmla="*/ 37 h 192"/>
                    <a:gd name="T62" fmla="*/ 69 w 144"/>
                    <a:gd name="T63" fmla="*/ 154 h 192"/>
                    <a:gd name="T64" fmla="*/ 103 w 144"/>
                    <a:gd name="T65" fmla="*/ 139 h 192"/>
                    <a:gd name="T66" fmla="*/ 81 w 144"/>
                    <a:gd name="T67" fmla="*/ 108 h 192"/>
                    <a:gd name="T68" fmla="*/ 69 w 144"/>
                    <a:gd name="T69" fmla="*/ 15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192">
                      <a:moveTo>
                        <a:pt x="87" y="86"/>
                      </a:moveTo>
                      <a:cubicBezTo>
                        <a:pt x="109" y="99"/>
                        <a:pt x="120" y="107"/>
                        <a:pt x="126" y="119"/>
                      </a:cubicBezTo>
                      <a:cubicBezTo>
                        <a:pt x="129" y="126"/>
                        <a:pt x="130" y="135"/>
                        <a:pt x="128" y="143"/>
                      </a:cubicBezTo>
                      <a:cubicBezTo>
                        <a:pt x="127" y="145"/>
                        <a:pt x="127" y="145"/>
                        <a:pt x="127" y="145"/>
                      </a:cubicBezTo>
                      <a:cubicBezTo>
                        <a:pt x="125" y="154"/>
                        <a:pt x="119" y="164"/>
                        <a:pt x="104" y="169"/>
                      </a:cubicBezTo>
                      <a:cubicBezTo>
                        <a:pt x="88" y="175"/>
                        <a:pt x="73" y="173"/>
                        <a:pt x="65" y="171"/>
                      </a:cubicBezTo>
                      <a:cubicBezTo>
                        <a:pt x="61" y="186"/>
                        <a:pt x="61" y="186"/>
                        <a:pt x="61" y="186"/>
                      </a:cubicBezTo>
                      <a:cubicBezTo>
                        <a:pt x="60" y="188"/>
                        <a:pt x="59" y="192"/>
                        <a:pt x="51" y="191"/>
                      </a:cubicBezTo>
                      <a:cubicBezTo>
                        <a:pt x="44" y="189"/>
                        <a:pt x="44" y="184"/>
                        <a:pt x="45" y="182"/>
                      </a:cubicBezTo>
                      <a:cubicBezTo>
                        <a:pt x="48" y="167"/>
                        <a:pt x="48" y="167"/>
                        <a:pt x="48" y="167"/>
                      </a:cubicBezTo>
                      <a:cubicBezTo>
                        <a:pt x="41" y="165"/>
                        <a:pt x="24" y="159"/>
                        <a:pt x="12" y="143"/>
                      </a:cubicBezTo>
                      <a:cubicBezTo>
                        <a:pt x="4" y="132"/>
                        <a:pt x="0" y="119"/>
                        <a:pt x="2" y="113"/>
                      </a:cubicBezTo>
                      <a:cubicBezTo>
                        <a:pt x="4" y="107"/>
                        <a:pt x="11" y="105"/>
                        <a:pt x="17" y="106"/>
                      </a:cubicBezTo>
                      <a:cubicBezTo>
                        <a:pt x="25" y="108"/>
                        <a:pt x="26" y="114"/>
                        <a:pt x="27" y="118"/>
                      </a:cubicBezTo>
                      <a:cubicBezTo>
                        <a:pt x="28" y="127"/>
                        <a:pt x="31" y="142"/>
                        <a:pt x="53" y="150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46" y="88"/>
                        <a:pt x="21" y="73"/>
                        <a:pt x="28" y="47"/>
                      </a:cubicBezTo>
                      <a:cubicBezTo>
                        <a:pt x="33" y="24"/>
                        <a:pt x="57" y="15"/>
                        <a:pt x="86" y="20"/>
                      </a:cubicBezTo>
                      <a:cubicBezTo>
                        <a:pt x="90" y="6"/>
                        <a:pt x="90" y="6"/>
                        <a:pt x="90" y="6"/>
                      </a:cubicBezTo>
                      <a:cubicBezTo>
                        <a:pt x="91" y="4"/>
                        <a:pt x="93" y="0"/>
                        <a:pt x="100" y="1"/>
                      </a:cubicBezTo>
                      <a:cubicBezTo>
                        <a:pt x="107" y="3"/>
                        <a:pt x="106" y="8"/>
                        <a:pt x="106" y="10"/>
                      </a:cubicBezTo>
                      <a:cubicBezTo>
                        <a:pt x="102" y="25"/>
                        <a:pt x="102" y="25"/>
                        <a:pt x="102" y="25"/>
                      </a:cubicBezTo>
                      <a:cubicBezTo>
                        <a:pt x="142" y="37"/>
                        <a:pt x="144" y="67"/>
                        <a:pt x="143" y="71"/>
                      </a:cubicBezTo>
                      <a:cubicBezTo>
                        <a:pt x="141" y="77"/>
                        <a:pt x="135" y="79"/>
                        <a:pt x="129" y="77"/>
                      </a:cubicBezTo>
                      <a:cubicBezTo>
                        <a:pt x="122" y="75"/>
                        <a:pt x="120" y="71"/>
                        <a:pt x="120" y="68"/>
                      </a:cubicBezTo>
                      <a:cubicBezTo>
                        <a:pt x="118" y="60"/>
                        <a:pt x="116" y="49"/>
                        <a:pt x="98" y="41"/>
                      </a:cubicBezTo>
                      <a:lnTo>
                        <a:pt x="87" y="86"/>
                      </a:lnTo>
                      <a:close/>
                      <a:moveTo>
                        <a:pt x="82" y="37"/>
                      </a:moveTo>
                      <a:cubicBezTo>
                        <a:pt x="63" y="34"/>
                        <a:pt x="55" y="44"/>
                        <a:pt x="53" y="51"/>
                      </a:cubicBezTo>
                      <a:cubicBezTo>
                        <a:pt x="50" y="64"/>
                        <a:pt x="60" y="70"/>
                        <a:pt x="72" y="78"/>
                      </a:cubicBezTo>
                      <a:lnTo>
                        <a:pt x="82" y="37"/>
                      </a:lnTo>
                      <a:close/>
                      <a:moveTo>
                        <a:pt x="69" y="154"/>
                      </a:moveTo>
                      <a:cubicBezTo>
                        <a:pt x="75" y="155"/>
                        <a:pt x="98" y="157"/>
                        <a:pt x="103" y="139"/>
                      </a:cubicBezTo>
                      <a:cubicBezTo>
                        <a:pt x="106" y="125"/>
                        <a:pt x="95" y="116"/>
                        <a:pt x="81" y="108"/>
                      </a:cubicBezTo>
                      <a:lnTo>
                        <a:pt x="69" y="1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4974171" y="5219076"/>
              <a:ext cx="2225592" cy="1171684"/>
              <a:chOff x="4974171" y="5219076"/>
              <a:chExt cx="2225592" cy="1171684"/>
            </a:xfrm>
          </p:grpSpPr>
          <p:pic>
            <p:nvPicPr>
              <p:cNvPr id="478" name="Laptop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4974171" y="5219076"/>
                <a:ext cx="2225592" cy="1171684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5217911" y="5271665"/>
                <a:ext cx="1724065" cy="998506"/>
                <a:chOff x="5217911" y="5271665"/>
                <a:chExt cx="1724065" cy="998506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5217911" y="5271665"/>
                  <a:ext cx="1724065" cy="9985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0" name="Picture 47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3645" y="5343785"/>
                  <a:ext cx="576539" cy="80260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0" name="Group 69"/>
          <p:cNvGrpSpPr/>
          <p:nvPr/>
        </p:nvGrpSpPr>
        <p:grpSpPr>
          <a:xfrm>
            <a:off x="1285296" y="1800291"/>
            <a:ext cx="2112606" cy="1455257"/>
            <a:chOff x="1052322" y="1495504"/>
            <a:chExt cx="1443557" cy="1455257"/>
          </a:xfrm>
        </p:grpSpPr>
        <p:sp>
          <p:nvSpPr>
            <p:cNvPr id="71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29112" y="3768647"/>
            <a:ext cx="1994011" cy="1449443"/>
            <a:chOff x="1637473" y="602070"/>
            <a:chExt cx="1362520" cy="1449443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SMARTPHONE USERS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94151" y="1745742"/>
            <a:ext cx="1963671" cy="1509806"/>
            <a:chOff x="822853" y="1426281"/>
            <a:chExt cx="1341788" cy="1509806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22853" y="2351312"/>
              <a:ext cx="1341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IN 2015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809031" y="3768647"/>
            <a:ext cx="2083862" cy="1449442"/>
            <a:chOff x="1901905" y="779041"/>
            <a:chExt cx="1423916" cy="1449442"/>
          </a:xfrm>
        </p:grpSpPr>
        <p:sp>
          <p:nvSpPr>
            <p:cNvPr id="80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17%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01905" y="1643708"/>
              <a:ext cx="1397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BY 2015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4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081630" y="279274"/>
            <a:ext cx="4208203" cy="815998"/>
            <a:chOff x="8160085" y="558548"/>
            <a:chExt cx="8416406" cy="1631996"/>
          </a:xfrm>
        </p:grpSpPr>
        <p:sp>
          <p:nvSpPr>
            <p:cNvPr id="21" name="TextBox 20"/>
            <p:cNvSpPr txBox="1"/>
            <p:nvPr/>
          </p:nvSpPr>
          <p:spPr>
            <a:xfrm>
              <a:off x="8160085" y="1267214"/>
              <a:ext cx="84164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0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Black"/>
                </a:rPr>
                <a:t>Meet the Current Players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46419" y="558548"/>
              <a:ext cx="2443618" cy="4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Lato Light"/>
                </a:rPr>
                <a:t>Online Media Blog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91150" y="539918"/>
            <a:ext cx="159067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5"/>
          <p:cNvSpPr txBox="1">
            <a:spLocks/>
          </p:cNvSpPr>
          <p:nvPr/>
        </p:nvSpPr>
        <p:spPr>
          <a:xfrm>
            <a:off x="1957994" y="3500615"/>
            <a:ext cx="1682047" cy="66816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333F4F"/>
                </a:solidFill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84" name="Rectángulo redondeado 141"/>
          <p:cNvSpPr/>
          <p:nvPr/>
        </p:nvSpPr>
        <p:spPr>
          <a:xfrm flipV="1">
            <a:off x="2217887" y="3378653"/>
            <a:ext cx="1173619" cy="36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5" name="Text Placeholder 5"/>
          <p:cNvSpPr txBox="1">
            <a:spLocks/>
          </p:cNvSpPr>
          <p:nvPr/>
        </p:nvSpPr>
        <p:spPr>
          <a:xfrm>
            <a:off x="4186100" y="3500615"/>
            <a:ext cx="1682047" cy="66816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333F4F"/>
                </a:solidFill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86" name="Rectángulo redondeado 192"/>
          <p:cNvSpPr/>
          <p:nvPr/>
        </p:nvSpPr>
        <p:spPr>
          <a:xfrm flipV="1">
            <a:off x="4445993" y="3378653"/>
            <a:ext cx="1173619" cy="3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Text Placeholder 5"/>
          <p:cNvSpPr txBox="1">
            <a:spLocks/>
          </p:cNvSpPr>
          <p:nvPr/>
        </p:nvSpPr>
        <p:spPr>
          <a:xfrm>
            <a:off x="6383976" y="3500615"/>
            <a:ext cx="1682047" cy="66816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333F4F"/>
                </a:solidFill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88" name="Rectángulo redondeado 197"/>
          <p:cNvSpPr/>
          <p:nvPr/>
        </p:nvSpPr>
        <p:spPr>
          <a:xfrm flipV="1">
            <a:off x="6643869" y="3378653"/>
            <a:ext cx="1173619" cy="36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9" name="Text Placeholder 5"/>
          <p:cNvSpPr txBox="1">
            <a:spLocks/>
          </p:cNvSpPr>
          <p:nvPr/>
        </p:nvSpPr>
        <p:spPr>
          <a:xfrm>
            <a:off x="8568376" y="3500615"/>
            <a:ext cx="1682047" cy="66816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333F4F"/>
                </a:solidFill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90" name="Rectángulo redondeado 202"/>
          <p:cNvSpPr/>
          <p:nvPr/>
        </p:nvSpPr>
        <p:spPr>
          <a:xfrm flipV="1">
            <a:off x="8828269" y="3378653"/>
            <a:ext cx="1173619" cy="36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98" y="2571872"/>
            <a:ext cx="1322823" cy="601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4" y="2551775"/>
            <a:ext cx="1539539" cy="64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54" y="2490459"/>
            <a:ext cx="741789" cy="804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70" y="2612380"/>
            <a:ext cx="1553076" cy="56077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4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70194" y="279274"/>
            <a:ext cx="7031092" cy="815998"/>
            <a:chOff x="5337213" y="558548"/>
            <a:chExt cx="14062184" cy="1631996"/>
          </a:xfrm>
        </p:grpSpPr>
        <p:sp>
          <p:nvSpPr>
            <p:cNvPr id="21" name="TextBox 20"/>
            <p:cNvSpPr txBox="1"/>
            <p:nvPr/>
          </p:nvSpPr>
          <p:spPr>
            <a:xfrm>
              <a:off x="5337213" y="1267214"/>
              <a:ext cx="140621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0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Black"/>
                </a:rPr>
                <a:t>What Current Players Are Doing Right Now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46419" y="558548"/>
              <a:ext cx="2443618" cy="4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Lato Light"/>
                </a:rPr>
                <a:t>Online Media Blog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91150" y="539918"/>
            <a:ext cx="159067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the current trend in the online media industry?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1944907" y="2109083"/>
            <a:ext cx="12251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SURFACE LEVEL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200000">
            <a:off x="694942" y="2661210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EASILY UNDERSTAN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62197" y="2109083"/>
            <a:ext cx="12977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IN-DEPTH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597962" y="4711298"/>
            <a:ext cx="14193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 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81" name="Oval 8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92" name="Oval 9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95" name="Oval 9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98" name="Oval 9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101" name="Oval 10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sp>
        <p:nvSpPr>
          <p:cNvPr id="104" name="TextBox 103"/>
          <p:cNvSpPr txBox="1"/>
          <p:nvPr/>
        </p:nvSpPr>
        <p:spPr>
          <a:xfrm flipH="1">
            <a:off x="6671551" y="4245356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1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6671551" y="4539261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2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486771" y="4292149"/>
            <a:ext cx="184781" cy="184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8167368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3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486769" y="4587433"/>
            <a:ext cx="184781" cy="184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973406" y="4304626"/>
            <a:ext cx="184781" cy="18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8176546" y="4534292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4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973406" y="4598673"/>
            <a:ext cx="184781" cy="1847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388013" y="5044442"/>
            <a:ext cx="726949" cy="387195"/>
            <a:chOff x="6636378" y="4400829"/>
            <a:chExt cx="1088633" cy="579839"/>
          </a:xfrm>
        </p:grpSpPr>
        <p:sp>
          <p:nvSpPr>
            <p:cNvPr id="113" name="Rounded Rectangle 112"/>
            <p:cNvSpPr/>
            <p:nvPr/>
          </p:nvSpPr>
          <p:spPr>
            <a:xfrm rot="5400000">
              <a:off x="6890775" y="4146432"/>
              <a:ext cx="579839" cy="108863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06648" y="4460293"/>
              <a:ext cx="747054" cy="4609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id-ID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0%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228662" y="5044442"/>
            <a:ext cx="726948" cy="387194"/>
            <a:chOff x="7507310" y="4484303"/>
            <a:chExt cx="899697" cy="479205"/>
          </a:xfrm>
        </p:grpSpPr>
        <p:sp>
          <p:nvSpPr>
            <p:cNvPr id="116" name="Rounded Rectangle 115"/>
            <p:cNvSpPr/>
            <p:nvPr/>
          </p:nvSpPr>
          <p:spPr>
            <a:xfrm rot="5400000">
              <a:off x="7717556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617550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70462" y="5044442"/>
            <a:ext cx="726948" cy="387194"/>
            <a:chOff x="8555603" y="4484304"/>
            <a:chExt cx="899697" cy="479205"/>
          </a:xfrm>
        </p:grpSpPr>
        <p:sp>
          <p:nvSpPr>
            <p:cNvPr id="119" name="Rounded Rectangle 118"/>
            <p:cNvSpPr/>
            <p:nvPr/>
          </p:nvSpPr>
          <p:spPr>
            <a:xfrm rot="5400000">
              <a:off x="8765849" y="4274058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662886" y="4533444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912261" y="5052736"/>
            <a:ext cx="726948" cy="387194"/>
            <a:chOff x="9603031" y="4484303"/>
            <a:chExt cx="899697" cy="479205"/>
          </a:xfrm>
        </p:grpSpPr>
        <p:sp>
          <p:nvSpPr>
            <p:cNvPr id="122" name="Rounded Rectangle 121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712574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6421022" y="3773021"/>
            <a:ext cx="40612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393435" y="3879933"/>
            <a:ext cx="348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MARKET SHARE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9570746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5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376784" y="4304626"/>
            <a:ext cx="184781" cy="184781"/>
          </a:xfrm>
          <a:prstGeom prst="rect">
            <a:avLst/>
          </a:prstGeom>
          <a:solidFill>
            <a:srgbClr val="6B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9755333" y="5044442"/>
            <a:ext cx="726948" cy="387194"/>
            <a:chOff x="9603031" y="4484303"/>
            <a:chExt cx="899697" cy="479205"/>
          </a:xfrm>
        </p:grpSpPr>
        <p:sp>
          <p:nvSpPr>
            <p:cNvPr id="129" name="Rounded Rectangle 128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rgbClr val="6B7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9776060" y="4533445"/>
              <a:ext cx="555898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1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6" grpId="0"/>
          <p:bldP spid="77" grpId="0"/>
          <p:bldP spid="78" grpId="0"/>
          <p:bldP spid="79" grpId="0"/>
          <p:bldP spid="103" grpId="0"/>
          <p:bldP spid="104" grpId="0"/>
          <p:bldP spid="105" grpId="0"/>
          <p:bldP spid="106" grpId="0" animBg="1"/>
          <p:bldP spid="107" grpId="0"/>
          <p:bldP spid="108" grpId="0" animBg="1"/>
          <p:bldP spid="109" grpId="0" animBg="1"/>
          <p:bldP spid="110" grpId="0"/>
          <p:bldP spid="111" grpId="0" animBg="1"/>
          <p:bldP spid="125" grpId="0"/>
          <p:bldP spid="126" grpId="0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6" grpId="0"/>
          <p:bldP spid="77" grpId="0"/>
          <p:bldP spid="78" grpId="0"/>
          <p:bldP spid="79" grpId="0"/>
          <p:bldP spid="103" grpId="0"/>
          <p:bldP spid="104" grpId="0"/>
          <p:bldP spid="105" grpId="0"/>
          <p:bldP spid="106" grpId="0" animBg="1"/>
          <p:bldP spid="107" grpId="0"/>
          <p:bldP spid="108" grpId="0" animBg="1"/>
          <p:bldP spid="109" grpId="0" animBg="1"/>
          <p:bldP spid="110" grpId="0"/>
          <p:bldP spid="111" grpId="0" animBg="1"/>
          <p:bldP spid="125" grpId="0"/>
          <p:bldP spid="126" grpId="0"/>
          <p:bldP spid="12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158317" y="279274"/>
            <a:ext cx="6054864" cy="825231"/>
            <a:chOff x="6313459" y="558548"/>
            <a:chExt cx="12109728" cy="1650462"/>
          </a:xfrm>
        </p:grpSpPr>
        <p:sp>
          <p:nvSpPr>
            <p:cNvPr id="21" name="TextBox 20"/>
            <p:cNvSpPr txBox="1"/>
            <p:nvPr/>
          </p:nvSpPr>
          <p:spPr>
            <a:xfrm>
              <a:off x="6313459" y="1267214"/>
              <a:ext cx="12109728" cy="941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0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Black"/>
                </a:rPr>
                <a:t>How We Plan to Disrupt the Industry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46419" y="558548"/>
              <a:ext cx="2443618" cy="4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 Light" panose="020F0302020204030204" pitchFamily="34" charset="0"/>
                  <a:cs typeface="Lato Light"/>
                </a:rPr>
                <a:t>Online Media Blog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91150" y="539918"/>
            <a:ext cx="159067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962565" y="3910244"/>
            <a:ext cx="6704384" cy="3654733"/>
            <a:chOff x="417444" y="558294"/>
            <a:chExt cx="10058400" cy="566592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44" y="558294"/>
              <a:ext cx="10058400" cy="5665924"/>
            </a:xfrm>
            <a:prstGeom prst="rect">
              <a:avLst/>
            </a:prstGeom>
          </p:spPr>
        </p:pic>
        <p:sp>
          <p:nvSpPr>
            <p:cNvPr id="59" name="Rectangle 5"/>
            <p:cNvSpPr/>
            <p:nvPr/>
          </p:nvSpPr>
          <p:spPr>
            <a:xfrm>
              <a:off x="1773844" y="1640540"/>
              <a:ext cx="7543801" cy="3590366"/>
            </a:xfrm>
            <a:custGeom>
              <a:avLst/>
              <a:gdLst>
                <a:gd name="connsiteX0" fmla="*/ 0 w 7100047"/>
                <a:gd name="connsiteY0" fmla="*/ 0 h 3281083"/>
                <a:gd name="connsiteX1" fmla="*/ 7100047 w 7100047"/>
                <a:gd name="connsiteY1" fmla="*/ 0 h 3281083"/>
                <a:gd name="connsiteX2" fmla="*/ 7100047 w 7100047"/>
                <a:gd name="connsiteY2" fmla="*/ 3281083 h 3281083"/>
                <a:gd name="connsiteX3" fmla="*/ 0 w 7100047"/>
                <a:gd name="connsiteY3" fmla="*/ 3281083 h 3281083"/>
                <a:gd name="connsiteX4" fmla="*/ 0 w 7100047"/>
                <a:gd name="connsiteY4" fmla="*/ 0 h 3281083"/>
                <a:gd name="connsiteX0" fmla="*/ 0 w 7100047"/>
                <a:gd name="connsiteY0" fmla="*/ 0 h 4827495"/>
                <a:gd name="connsiteX1" fmla="*/ 7100047 w 7100047"/>
                <a:gd name="connsiteY1" fmla="*/ 0 h 4827495"/>
                <a:gd name="connsiteX2" fmla="*/ 3415553 w 7100047"/>
                <a:gd name="connsiteY2" fmla="*/ 4827495 h 4827495"/>
                <a:gd name="connsiteX3" fmla="*/ 0 w 7100047"/>
                <a:gd name="connsiteY3" fmla="*/ 3281083 h 4827495"/>
                <a:gd name="connsiteX4" fmla="*/ 0 w 7100047"/>
                <a:gd name="connsiteY4" fmla="*/ 0 h 4827495"/>
                <a:gd name="connsiteX0" fmla="*/ 0 w 7597588"/>
                <a:gd name="connsiteY0" fmla="*/ 0 h 4827495"/>
                <a:gd name="connsiteX1" fmla="*/ 7597588 w 7597588"/>
                <a:gd name="connsiteY1" fmla="*/ 2447364 h 4827495"/>
                <a:gd name="connsiteX2" fmla="*/ 3415553 w 7597588"/>
                <a:gd name="connsiteY2" fmla="*/ 4827495 h 4827495"/>
                <a:gd name="connsiteX3" fmla="*/ 0 w 7597588"/>
                <a:gd name="connsiteY3" fmla="*/ 3281083 h 4827495"/>
                <a:gd name="connsiteX4" fmla="*/ 0 w 7597588"/>
                <a:gd name="connsiteY4" fmla="*/ 0 h 4827495"/>
                <a:gd name="connsiteX0" fmla="*/ 4383741 w 7597588"/>
                <a:gd name="connsiteY0" fmla="*/ 0 h 3603813"/>
                <a:gd name="connsiteX1" fmla="*/ 7597588 w 7597588"/>
                <a:gd name="connsiteY1" fmla="*/ 1223682 h 3603813"/>
                <a:gd name="connsiteX2" fmla="*/ 3415553 w 7597588"/>
                <a:gd name="connsiteY2" fmla="*/ 3603813 h 3603813"/>
                <a:gd name="connsiteX3" fmla="*/ 0 w 7597588"/>
                <a:gd name="connsiteY3" fmla="*/ 2057401 h 3603813"/>
                <a:gd name="connsiteX4" fmla="*/ 4383741 w 7597588"/>
                <a:gd name="connsiteY4" fmla="*/ 0 h 3603813"/>
                <a:gd name="connsiteX0" fmla="*/ 4383741 w 7597588"/>
                <a:gd name="connsiteY0" fmla="*/ 0 h 3603813"/>
                <a:gd name="connsiteX1" fmla="*/ 7597588 w 7597588"/>
                <a:gd name="connsiteY1" fmla="*/ 1223682 h 3603813"/>
                <a:gd name="connsiteX2" fmla="*/ 3348318 w 7597588"/>
                <a:gd name="connsiteY2" fmla="*/ 3603813 h 3603813"/>
                <a:gd name="connsiteX3" fmla="*/ 0 w 7597588"/>
                <a:gd name="connsiteY3" fmla="*/ 2057401 h 3603813"/>
                <a:gd name="connsiteX4" fmla="*/ 4383741 w 7597588"/>
                <a:gd name="connsiteY4" fmla="*/ 0 h 3603813"/>
                <a:gd name="connsiteX0" fmla="*/ 4249270 w 7597588"/>
                <a:gd name="connsiteY0" fmla="*/ 0 h 3590366"/>
                <a:gd name="connsiteX1" fmla="*/ 7597588 w 7597588"/>
                <a:gd name="connsiteY1" fmla="*/ 1210235 h 3590366"/>
                <a:gd name="connsiteX2" fmla="*/ 3348318 w 7597588"/>
                <a:gd name="connsiteY2" fmla="*/ 3590366 h 3590366"/>
                <a:gd name="connsiteX3" fmla="*/ 0 w 7597588"/>
                <a:gd name="connsiteY3" fmla="*/ 2043954 h 3590366"/>
                <a:gd name="connsiteX4" fmla="*/ 4249270 w 7597588"/>
                <a:gd name="connsiteY4" fmla="*/ 0 h 3590366"/>
                <a:gd name="connsiteX0" fmla="*/ 4249270 w 7395882"/>
                <a:gd name="connsiteY0" fmla="*/ 0 h 3590366"/>
                <a:gd name="connsiteX1" fmla="*/ 7395882 w 7395882"/>
                <a:gd name="connsiteY1" fmla="*/ 1129553 h 3590366"/>
                <a:gd name="connsiteX2" fmla="*/ 3348318 w 7395882"/>
                <a:gd name="connsiteY2" fmla="*/ 3590366 h 3590366"/>
                <a:gd name="connsiteX3" fmla="*/ 0 w 7395882"/>
                <a:gd name="connsiteY3" fmla="*/ 2043954 h 3590366"/>
                <a:gd name="connsiteX4" fmla="*/ 4249270 w 7395882"/>
                <a:gd name="connsiteY4" fmla="*/ 0 h 3590366"/>
                <a:gd name="connsiteX0" fmla="*/ 4249270 w 7584141"/>
                <a:gd name="connsiteY0" fmla="*/ 0 h 3590366"/>
                <a:gd name="connsiteX1" fmla="*/ 7584141 w 7584141"/>
                <a:gd name="connsiteY1" fmla="*/ 1223682 h 3590366"/>
                <a:gd name="connsiteX2" fmla="*/ 3348318 w 7584141"/>
                <a:gd name="connsiteY2" fmla="*/ 3590366 h 3590366"/>
                <a:gd name="connsiteX3" fmla="*/ 0 w 7584141"/>
                <a:gd name="connsiteY3" fmla="*/ 2043954 h 3590366"/>
                <a:gd name="connsiteX4" fmla="*/ 4249270 w 7584141"/>
                <a:gd name="connsiteY4" fmla="*/ 0 h 3590366"/>
                <a:gd name="connsiteX0" fmla="*/ 4249270 w 7530353"/>
                <a:gd name="connsiteY0" fmla="*/ 0 h 3590366"/>
                <a:gd name="connsiteX1" fmla="*/ 7530353 w 7530353"/>
                <a:gd name="connsiteY1" fmla="*/ 1223682 h 3590366"/>
                <a:gd name="connsiteX2" fmla="*/ 3348318 w 7530353"/>
                <a:gd name="connsiteY2" fmla="*/ 3590366 h 3590366"/>
                <a:gd name="connsiteX3" fmla="*/ 0 w 7530353"/>
                <a:gd name="connsiteY3" fmla="*/ 2043954 h 3590366"/>
                <a:gd name="connsiteX4" fmla="*/ 4249270 w 7530353"/>
                <a:gd name="connsiteY4" fmla="*/ 0 h 3590366"/>
                <a:gd name="connsiteX0" fmla="*/ 4249270 w 7207623"/>
                <a:gd name="connsiteY0" fmla="*/ 0 h 3590366"/>
                <a:gd name="connsiteX1" fmla="*/ 7207623 w 7207623"/>
                <a:gd name="connsiteY1" fmla="*/ 1358153 h 3590366"/>
                <a:gd name="connsiteX2" fmla="*/ 3348318 w 7207623"/>
                <a:gd name="connsiteY2" fmla="*/ 3590366 h 3590366"/>
                <a:gd name="connsiteX3" fmla="*/ 0 w 7207623"/>
                <a:gd name="connsiteY3" fmla="*/ 2043954 h 3590366"/>
                <a:gd name="connsiteX4" fmla="*/ 4249270 w 7207623"/>
                <a:gd name="connsiteY4" fmla="*/ 0 h 3590366"/>
                <a:gd name="connsiteX0" fmla="*/ 4249270 w 7543800"/>
                <a:gd name="connsiteY0" fmla="*/ 0 h 3590366"/>
                <a:gd name="connsiteX1" fmla="*/ 7543800 w 7543800"/>
                <a:gd name="connsiteY1" fmla="*/ 1210235 h 3590366"/>
                <a:gd name="connsiteX2" fmla="*/ 3348318 w 7543800"/>
                <a:gd name="connsiteY2" fmla="*/ 3590366 h 3590366"/>
                <a:gd name="connsiteX3" fmla="*/ 0 w 7543800"/>
                <a:gd name="connsiteY3" fmla="*/ 2043954 h 3590366"/>
                <a:gd name="connsiteX4" fmla="*/ 4249270 w 7543800"/>
                <a:gd name="connsiteY4" fmla="*/ 0 h 359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3590366">
                  <a:moveTo>
                    <a:pt x="4249270" y="0"/>
                  </a:moveTo>
                  <a:lnTo>
                    <a:pt x="7543800" y="1210235"/>
                  </a:lnTo>
                  <a:lnTo>
                    <a:pt x="3348318" y="3590366"/>
                  </a:lnTo>
                  <a:lnTo>
                    <a:pt x="0" y="2043954"/>
                  </a:lnTo>
                  <a:lnTo>
                    <a:pt x="424927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04" name="Group 4"/>
          <p:cNvGrpSpPr>
            <a:grpSpLocks noChangeAspect="1"/>
          </p:cNvGrpSpPr>
          <p:nvPr/>
        </p:nvGrpSpPr>
        <p:grpSpPr bwMode="auto">
          <a:xfrm rot="1121288">
            <a:off x="5728800" y="2565381"/>
            <a:ext cx="2452633" cy="2455404"/>
            <a:chOff x="1549" y="286"/>
            <a:chExt cx="2655" cy="2658"/>
          </a:xfrm>
        </p:grpSpPr>
        <p:sp>
          <p:nvSpPr>
            <p:cNvPr id="20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8" y="298"/>
              <a:ext cx="2644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1549" y="286"/>
              <a:ext cx="971" cy="971"/>
            </a:xfrm>
            <a:custGeom>
              <a:avLst/>
              <a:gdLst>
                <a:gd name="T0" fmla="*/ 18 w 410"/>
                <a:gd name="T1" fmla="*/ 235 h 410"/>
                <a:gd name="T2" fmla="*/ 235 w 410"/>
                <a:gd name="T3" fmla="*/ 18 h 410"/>
                <a:gd name="T4" fmla="*/ 301 w 410"/>
                <a:gd name="T5" fmla="*/ 18 h 410"/>
                <a:gd name="T6" fmla="*/ 392 w 410"/>
                <a:gd name="T7" fmla="*/ 109 h 410"/>
                <a:gd name="T8" fmla="*/ 392 w 410"/>
                <a:gd name="T9" fmla="*/ 175 h 410"/>
                <a:gd name="T10" fmla="*/ 175 w 410"/>
                <a:gd name="T11" fmla="*/ 392 h 410"/>
                <a:gd name="T12" fmla="*/ 109 w 410"/>
                <a:gd name="T13" fmla="*/ 392 h 410"/>
                <a:gd name="T14" fmla="*/ 18 w 410"/>
                <a:gd name="T15" fmla="*/ 301 h 410"/>
                <a:gd name="T16" fmla="*/ 18 w 410"/>
                <a:gd name="T17" fmla="*/ 23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410">
                  <a:moveTo>
                    <a:pt x="18" y="235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53" y="0"/>
                    <a:pt x="283" y="0"/>
                    <a:pt x="301" y="18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410" y="127"/>
                    <a:pt x="410" y="157"/>
                    <a:pt x="392" y="175"/>
                  </a:cubicBezTo>
                  <a:cubicBezTo>
                    <a:pt x="175" y="392"/>
                    <a:pt x="175" y="392"/>
                    <a:pt x="175" y="392"/>
                  </a:cubicBezTo>
                  <a:cubicBezTo>
                    <a:pt x="157" y="410"/>
                    <a:pt x="127" y="410"/>
                    <a:pt x="109" y="392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283"/>
                    <a:pt x="0" y="253"/>
                    <a:pt x="18" y="2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271" y="2008"/>
              <a:ext cx="933" cy="936"/>
            </a:xfrm>
            <a:custGeom>
              <a:avLst/>
              <a:gdLst>
                <a:gd name="T0" fmla="*/ 0 w 933"/>
                <a:gd name="T1" fmla="*/ 650 h 936"/>
                <a:gd name="T2" fmla="*/ 933 w 933"/>
                <a:gd name="T3" fmla="*/ 936 h 936"/>
                <a:gd name="T4" fmla="*/ 649 w 933"/>
                <a:gd name="T5" fmla="*/ 0 h 936"/>
                <a:gd name="T6" fmla="*/ 334 w 933"/>
                <a:gd name="T7" fmla="*/ 112 h 936"/>
                <a:gd name="T8" fmla="*/ 114 w 933"/>
                <a:gd name="T9" fmla="*/ 337 h 936"/>
                <a:gd name="T10" fmla="*/ 0 w 933"/>
                <a:gd name="T11" fmla="*/ 65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936">
                  <a:moveTo>
                    <a:pt x="0" y="650"/>
                  </a:moveTo>
                  <a:lnTo>
                    <a:pt x="933" y="936"/>
                  </a:lnTo>
                  <a:lnTo>
                    <a:pt x="649" y="0"/>
                  </a:lnTo>
                  <a:lnTo>
                    <a:pt x="334" y="112"/>
                  </a:lnTo>
                  <a:lnTo>
                    <a:pt x="114" y="337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008" y="1193"/>
              <a:ext cx="1493" cy="1491"/>
            </a:xfrm>
            <a:custGeom>
              <a:avLst/>
              <a:gdLst>
                <a:gd name="T0" fmla="*/ 11 w 630"/>
                <a:gd name="T1" fmla="*/ 65 h 629"/>
                <a:gd name="T2" fmla="*/ 66 w 630"/>
                <a:gd name="T3" fmla="*/ 10 h 629"/>
                <a:gd name="T4" fmla="*/ 105 w 630"/>
                <a:gd name="T5" fmla="*/ 10 h 629"/>
                <a:gd name="T6" fmla="*/ 604 w 630"/>
                <a:gd name="T7" fmla="*/ 509 h 629"/>
                <a:gd name="T8" fmla="*/ 604 w 630"/>
                <a:gd name="T9" fmla="*/ 603 h 629"/>
                <a:gd name="T10" fmla="*/ 604 w 630"/>
                <a:gd name="T11" fmla="*/ 603 h 629"/>
                <a:gd name="T12" fmla="*/ 510 w 630"/>
                <a:gd name="T13" fmla="*/ 603 h 629"/>
                <a:gd name="T14" fmla="*/ 11 w 630"/>
                <a:gd name="T15" fmla="*/ 105 h 629"/>
                <a:gd name="T16" fmla="*/ 11 w 630"/>
                <a:gd name="T17" fmla="*/ 6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29">
                  <a:moveTo>
                    <a:pt x="11" y="65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77" y="0"/>
                    <a:pt x="94" y="0"/>
                    <a:pt x="105" y="10"/>
                  </a:cubicBezTo>
                  <a:cubicBezTo>
                    <a:pt x="604" y="509"/>
                    <a:pt x="604" y="509"/>
                    <a:pt x="604" y="509"/>
                  </a:cubicBezTo>
                  <a:cubicBezTo>
                    <a:pt x="630" y="535"/>
                    <a:pt x="630" y="578"/>
                    <a:pt x="604" y="603"/>
                  </a:cubicBezTo>
                  <a:cubicBezTo>
                    <a:pt x="604" y="603"/>
                    <a:pt x="604" y="603"/>
                    <a:pt x="604" y="603"/>
                  </a:cubicBezTo>
                  <a:cubicBezTo>
                    <a:pt x="578" y="629"/>
                    <a:pt x="536" y="629"/>
                    <a:pt x="510" y="60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6"/>
                    <a:pt x="1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231" y="968"/>
              <a:ext cx="1492" cy="1493"/>
            </a:xfrm>
            <a:custGeom>
              <a:avLst/>
              <a:gdLst>
                <a:gd name="T0" fmla="*/ 11 w 630"/>
                <a:gd name="T1" fmla="*/ 66 h 630"/>
                <a:gd name="T2" fmla="*/ 66 w 630"/>
                <a:gd name="T3" fmla="*/ 11 h 630"/>
                <a:gd name="T4" fmla="*/ 106 w 630"/>
                <a:gd name="T5" fmla="*/ 11 h 630"/>
                <a:gd name="T6" fmla="*/ 604 w 630"/>
                <a:gd name="T7" fmla="*/ 510 h 630"/>
                <a:gd name="T8" fmla="*/ 604 w 630"/>
                <a:gd name="T9" fmla="*/ 604 h 630"/>
                <a:gd name="T10" fmla="*/ 604 w 630"/>
                <a:gd name="T11" fmla="*/ 604 h 630"/>
                <a:gd name="T12" fmla="*/ 510 w 630"/>
                <a:gd name="T13" fmla="*/ 604 h 630"/>
                <a:gd name="T14" fmla="*/ 11 w 630"/>
                <a:gd name="T15" fmla="*/ 105 h 630"/>
                <a:gd name="T16" fmla="*/ 11 w 630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7" y="0"/>
                    <a:pt x="95" y="0"/>
                    <a:pt x="106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30" y="536"/>
                    <a:pt x="630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6" y="630"/>
                    <a:pt x="510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5"/>
                    <a:pt x="1" y="77"/>
                    <a:pt x="11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456" y="746"/>
              <a:ext cx="1490" cy="1492"/>
            </a:xfrm>
            <a:custGeom>
              <a:avLst/>
              <a:gdLst>
                <a:gd name="T0" fmla="*/ 11 w 629"/>
                <a:gd name="T1" fmla="*/ 66 h 630"/>
                <a:gd name="T2" fmla="*/ 66 w 629"/>
                <a:gd name="T3" fmla="*/ 11 h 630"/>
                <a:gd name="T4" fmla="*/ 105 w 629"/>
                <a:gd name="T5" fmla="*/ 11 h 630"/>
                <a:gd name="T6" fmla="*/ 604 w 629"/>
                <a:gd name="T7" fmla="*/ 510 h 630"/>
                <a:gd name="T8" fmla="*/ 604 w 629"/>
                <a:gd name="T9" fmla="*/ 604 h 630"/>
                <a:gd name="T10" fmla="*/ 604 w 629"/>
                <a:gd name="T11" fmla="*/ 604 h 630"/>
                <a:gd name="T12" fmla="*/ 509 w 629"/>
                <a:gd name="T13" fmla="*/ 604 h 630"/>
                <a:gd name="T14" fmla="*/ 11 w 629"/>
                <a:gd name="T15" fmla="*/ 105 h 630"/>
                <a:gd name="T16" fmla="*/ 11 w 629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9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6" y="0"/>
                    <a:pt x="94" y="0"/>
                    <a:pt x="105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29" y="536"/>
                    <a:pt x="629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5" y="630"/>
                    <a:pt x="509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7"/>
                    <a:pt x="11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1752" y="490"/>
              <a:ext cx="967" cy="966"/>
            </a:xfrm>
            <a:custGeom>
              <a:avLst/>
              <a:gdLst>
                <a:gd name="T0" fmla="*/ 296 w 967"/>
                <a:gd name="T1" fmla="*/ 966 h 966"/>
                <a:gd name="T2" fmla="*/ 967 w 967"/>
                <a:gd name="T3" fmla="*/ 296 h 966"/>
                <a:gd name="T4" fmla="*/ 668 w 967"/>
                <a:gd name="T5" fmla="*/ 0 h 966"/>
                <a:gd name="T6" fmla="*/ 0 w 967"/>
                <a:gd name="T7" fmla="*/ 668 h 966"/>
                <a:gd name="T8" fmla="*/ 296 w 967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966">
                  <a:moveTo>
                    <a:pt x="296" y="966"/>
                  </a:moveTo>
                  <a:lnTo>
                    <a:pt x="967" y="296"/>
                  </a:lnTo>
                  <a:lnTo>
                    <a:pt x="668" y="0"/>
                  </a:lnTo>
                  <a:lnTo>
                    <a:pt x="0" y="668"/>
                  </a:lnTo>
                  <a:lnTo>
                    <a:pt x="296" y="9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927" y="2665"/>
              <a:ext cx="277" cy="279"/>
            </a:xfrm>
            <a:custGeom>
              <a:avLst/>
              <a:gdLst>
                <a:gd name="T0" fmla="*/ 277 w 277"/>
                <a:gd name="T1" fmla="*/ 279 h 279"/>
                <a:gd name="T2" fmla="*/ 0 w 277"/>
                <a:gd name="T3" fmla="*/ 194 h 279"/>
                <a:gd name="T4" fmla="*/ 194 w 277"/>
                <a:gd name="T5" fmla="*/ 0 h 279"/>
                <a:gd name="T6" fmla="*/ 277 w 277"/>
                <a:gd name="T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9">
                  <a:moveTo>
                    <a:pt x="277" y="279"/>
                  </a:moveTo>
                  <a:lnTo>
                    <a:pt x="0" y="194"/>
                  </a:lnTo>
                  <a:lnTo>
                    <a:pt x="194" y="0"/>
                  </a:lnTo>
                  <a:lnTo>
                    <a:pt x="277" y="279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213" name="Freeform 13"/>
          <p:cNvSpPr>
            <a:spLocks noEditPoints="1"/>
          </p:cNvSpPr>
          <p:nvPr/>
        </p:nvSpPr>
        <p:spPr bwMode="auto">
          <a:xfrm flipH="1">
            <a:off x="6626516" y="5227936"/>
            <a:ext cx="1042320" cy="291446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351"/>
          </a:p>
        </p:txBody>
      </p:sp>
      <p:grpSp>
        <p:nvGrpSpPr>
          <p:cNvPr id="75" name="Group 74"/>
          <p:cNvGrpSpPr/>
          <p:nvPr/>
        </p:nvGrpSpPr>
        <p:grpSpPr>
          <a:xfrm>
            <a:off x="1437964" y="3037951"/>
            <a:ext cx="1812222" cy="801019"/>
            <a:chOff x="1415766" y="3316041"/>
            <a:chExt cx="1812222" cy="801019"/>
          </a:xfrm>
        </p:grpSpPr>
        <p:sp>
          <p:nvSpPr>
            <p:cNvPr id="76" name="Oval 75"/>
            <p:cNvSpPr/>
            <p:nvPr/>
          </p:nvSpPr>
          <p:spPr>
            <a:xfrm>
              <a:off x="1415766" y="336135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 flipH="1">
              <a:off x="2181227" y="331604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USP 2</a:t>
              </a:r>
              <a:endParaRPr lang="en-GB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81227" y="364402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37966" y="1973638"/>
            <a:ext cx="3996665" cy="797396"/>
            <a:chOff x="1415768" y="2251728"/>
            <a:chExt cx="3996665" cy="797396"/>
          </a:xfrm>
        </p:grpSpPr>
        <p:sp>
          <p:nvSpPr>
            <p:cNvPr id="80" name="Oval 79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/>
            <p:cNvSpPr txBox="1"/>
            <p:nvPr/>
          </p:nvSpPr>
          <p:spPr>
            <a:xfrm flipH="1">
              <a:off x="2180764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USP 1</a:t>
              </a:r>
              <a:endParaRPr lang="en-GB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181227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37964" y="4080081"/>
            <a:ext cx="1812222" cy="826698"/>
            <a:chOff x="1415766" y="4358171"/>
            <a:chExt cx="1812222" cy="826698"/>
          </a:xfrm>
        </p:grpSpPr>
        <p:sp>
          <p:nvSpPr>
            <p:cNvPr id="84" name="Oval 83"/>
            <p:cNvSpPr/>
            <p:nvPr/>
          </p:nvSpPr>
          <p:spPr>
            <a:xfrm>
              <a:off x="1415766" y="4429166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2181227" y="435817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Calibri" panose="020F0502020204030204" pitchFamily="34" charset="0"/>
                </a:rPr>
                <a:t>USP 3</a:t>
              </a:r>
              <a:endParaRPr lang="en-GB" b="1" dirty="0">
                <a:solidFill>
                  <a:schemeClr val="accent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81227" y="468615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785546" y="1967430"/>
            <a:ext cx="4060557" cy="797396"/>
            <a:chOff x="-1889086" y="2251728"/>
            <a:chExt cx="4060557" cy="797396"/>
          </a:xfrm>
        </p:grpSpPr>
        <p:sp>
          <p:nvSpPr>
            <p:cNvPr id="88" name="Oval 87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USP 4</a:t>
              </a:r>
              <a:endPara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85546" y="2976482"/>
            <a:ext cx="4060557" cy="797396"/>
            <a:chOff x="-1889086" y="2251728"/>
            <a:chExt cx="4060557" cy="797396"/>
          </a:xfrm>
        </p:grpSpPr>
        <p:sp>
          <p:nvSpPr>
            <p:cNvPr id="92" name="Oval 91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USP 5</a:t>
              </a:r>
              <a:endParaRPr lang="en-GB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785546" y="3991836"/>
            <a:ext cx="4060557" cy="797396"/>
            <a:chOff x="-1889086" y="2251728"/>
            <a:chExt cx="4060557" cy="797396"/>
          </a:xfrm>
        </p:grpSpPr>
        <p:sp>
          <p:nvSpPr>
            <p:cNvPr id="96" name="Oval 95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USP 6</a:t>
              </a:r>
              <a:endParaRPr lang="en-GB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0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4.07407E-6 L 4.16667E-6 0.00023 C -0.00196 0.00231 -0.00391 0.00509 -0.00586 0.0074 C -0.00664 0.0081 -0.00756 0.00879 -0.00834 0.00879 C -0.01342 0.00972 -0.01836 0.00972 -0.02344 0.01041 C -0.02422 0.01088 -0.02513 0.01111 -0.02592 0.0118 C -0.02683 0.0125 -0.02748 0.01412 -0.02839 0.01481 C -0.02995 0.01597 -0.03177 0.01666 -0.03334 0.01782 L -0.03594 0.01921 L -0.03842 0.02083 C -0.0392 0.02013 -0.03998 0.01967 -0.04089 0.01921 L -0.04753 0.0162 C -0.04805 0.01481 -0.04909 0.01365 -0.04922 0.0118 C -0.04961 0.0081 -0.0474 0.00555 -0.04584 0.00439 L -0.03842 4.07407E-6 C -0.0375 -0.00047 -0.03659 -0.0007 -0.03594 -0.00162 C -0.03269 -0.00533 -0.03438 -0.00394 -0.03086 -0.00602 C -0.03112 -0.00857 -0.03099 -0.01135 -0.03177 -0.01343 C -0.03217 -0.01482 -0.03334 -0.01482 -0.03425 -0.01482 C -0.03672 -0.01482 -0.0392 -0.01389 -0.04167 -0.01343 C -0.04336 -0.0125 -0.04532 -0.01227 -0.04675 -0.01042 C -0.04779 -0.00903 -0.04883 -0.00718 -0.05 -0.00602 C -0.06198 0.00463 -0.05013 -0.0088 -0.05756 4.07407E-6 C -0.05925 -0.00116 -0.06159 -0.00047 -0.0625 -0.00301 C -0.06472 -0.00903 -0.06342 -0.00649 -0.06667 -0.01042 C -0.06719 -0.01204 -0.06823 -0.0132 -0.06836 -0.01482 C -0.06862 -0.01875 -0.06745 -0.02431 -0.06667 -0.02824 C -0.06758 -0.02871 -0.06836 -0.02987 -0.06914 -0.02963 C -0.07097 -0.0294 -0.07279 -0.02848 -0.07422 -0.02686 C -0.07943 -0.02061 -0.07722 -0.02084 -0.07995 -0.02084 " pathEditMode="relative" rAng="0" ptsTypes="AAAAAAAAAAAAAAAAAAAAAAAAAAAAAA">
                                          <p:cBhvr>
                                            <p:cTn id="16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97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2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4.07407E-6 L 4.16667E-6 0.00023 C -0.00196 0.00231 -0.00391 0.00509 -0.00586 0.0074 C -0.00664 0.0081 -0.00756 0.00879 -0.00834 0.00879 C -0.01342 0.00972 -0.01836 0.00972 -0.02344 0.01041 C -0.02422 0.01088 -0.02513 0.01111 -0.02592 0.0118 C -0.02683 0.0125 -0.02748 0.01412 -0.02839 0.01481 C -0.02995 0.01597 -0.03177 0.01666 -0.03334 0.01782 L -0.03594 0.01921 L -0.03842 0.02083 C -0.0392 0.02013 -0.03998 0.01967 -0.04089 0.01921 L -0.04753 0.0162 C -0.04805 0.01481 -0.04909 0.01365 -0.04922 0.0118 C -0.04961 0.0081 -0.0474 0.00555 -0.04584 0.00439 L -0.03842 4.07407E-6 C -0.0375 -0.00047 -0.03659 -0.0007 -0.03594 -0.00162 C -0.03269 -0.00533 -0.03438 -0.00394 -0.03086 -0.00602 C -0.03112 -0.00857 -0.03099 -0.01135 -0.03177 -0.01343 C -0.03217 -0.01482 -0.03334 -0.01482 -0.03425 -0.01482 C -0.03672 -0.01482 -0.0392 -0.01389 -0.04167 -0.01343 C -0.04336 -0.0125 -0.04532 -0.01227 -0.04675 -0.01042 C -0.04779 -0.00903 -0.04883 -0.00718 -0.05 -0.00602 C -0.06198 0.00463 -0.05013 -0.0088 -0.05756 4.07407E-6 C -0.05925 -0.00116 -0.06159 -0.00047 -0.0625 -0.00301 C -0.06472 -0.00903 -0.06342 -0.00649 -0.06667 -0.01042 C -0.06719 -0.01204 -0.06823 -0.0132 -0.06836 -0.01482 C -0.06862 -0.01875 -0.06745 -0.02431 -0.06667 -0.02824 C -0.06758 -0.02871 -0.06836 -0.02987 -0.06914 -0.02963 C -0.07097 -0.0294 -0.07279 -0.02848 -0.07422 -0.02686 C -0.07943 -0.02061 -0.07722 -0.02084 -0.07995 -0.02084 " pathEditMode="relative" rAng="0" ptsTypes="AAAAAAAAAAAAAAAAAAAAAAAAAAAAAA">
                                          <p:cBhvr>
                                            <p:cTn id="16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97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2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97392" y="279274"/>
            <a:ext cx="2776722" cy="815998"/>
            <a:chOff x="4797392" y="279274"/>
            <a:chExt cx="2776722" cy="815998"/>
          </a:xfrm>
        </p:grpSpPr>
        <p:grpSp>
          <p:nvGrpSpPr>
            <p:cNvPr id="20" name="Group 19"/>
            <p:cNvGrpSpPr/>
            <p:nvPr/>
          </p:nvGrpSpPr>
          <p:grpSpPr>
            <a:xfrm>
              <a:off x="4797392" y="279274"/>
              <a:ext cx="2776722" cy="815998"/>
              <a:chOff x="9591609" y="558548"/>
              <a:chExt cx="5553444" cy="163199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591609" y="1267214"/>
                <a:ext cx="55534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Our Story So Far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87256" y="1899848"/>
            <a:ext cx="4796890" cy="3554773"/>
            <a:chOff x="1618130" y="3045107"/>
            <a:chExt cx="3151189" cy="2335213"/>
          </a:xfrm>
        </p:grpSpPr>
        <p:sp>
          <p:nvSpPr>
            <p:cNvPr id="45" name="Freeform 170"/>
            <p:cNvSpPr>
              <a:spLocks/>
            </p:cNvSpPr>
            <p:nvPr/>
          </p:nvSpPr>
          <p:spPr bwMode="auto">
            <a:xfrm>
              <a:off x="4027956" y="3840819"/>
              <a:ext cx="741363" cy="455613"/>
            </a:xfrm>
            <a:custGeom>
              <a:avLst/>
              <a:gdLst>
                <a:gd name="T0" fmla="*/ 273 w 332"/>
                <a:gd name="T1" fmla="*/ 86 h 204"/>
                <a:gd name="T2" fmla="*/ 265 w 332"/>
                <a:gd name="T3" fmla="*/ 87 h 204"/>
                <a:gd name="T4" fmla="*/ 235 w 332"/>
                <a:gd name="T5" fmla="*/ 100 h 204"/>
                <a:gd name="T6" fmla="*/ 234 w 332"/>
                <a:gd name="T7" fmla="*/ 84 h 204"/>
                <a:gd name="T8" fmla="*/ 231 w 332"/>
                <a:gd name="T9" fmla="*/ 73 h 204"/>
                <a:gd name="T10" fmla="*/ 170 w 332"/>
                <a:gd name="T11" fmla="*/ 7 h 204"/>
                <a:gd name="T12" fmla="*/ 160 w 332"/>
                <a:gd name="T13" fmla="*/ 3 h 204"/>
                <a:gd name="T14" fmla="*/ 133 w 332"/>
                <a:gd name="T15" fmla="*/ 0 h 204"/>
                <a:gd name="T16" fmla="*/ 129 w 332"/>
                <a:gd name="T17" fmla="*/ 0 h 204"/>
                <a:gd name="T18" fmla="*/ 31 w 332"/>
                <a:gd name="T19" fmla="*/ 102 h 204"/>
                <a:gd name="T20" fmla="*/ 36 w 332"/>
                <a:gd name="T21" fmla="*/ 132 h 204"/>
                <a:gd name="T22" fmla="*/ 0 w 332"/>
                <a:gd name="T23" fmla="*/ 168 h 204"/>
                <a:gd name="T24" fmla="*/ 37 w 332"/>
                <a:gd name="T25" fmla="*/ 204 h 204"/>
                <a:gd name="T26" fmla="*/ 133 w 332"/>
                <a:gd name="T27" fmla="*/ 204 h 204"/>
                <a:gd name="T28" fmla="*/ 138 w 332"/>
                <a:gd name="T29" fmla="*/ 204 h 204"/>
                <a:gd name="T30" fmla="*/ 273 w 332"/>
                <a:gd name="T31" fmla="*/ 204 h 204"/>
                <a:gd name="T32" fmla="*/ 332 w 332"/>
                <a:gd name="T33" fmla="*/ 145 h 204"/>
                <a:gd name="T34" fmla="*/ 273 w 332"/>
                <a:gd name="T3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204">
                  <a:moveTo>
                    <a:pt x="273" y="86"/>
                  </a:moveTo>
                  <a:cubicBezTo>
                    <a:pt x="270" y="86"/>
                    <a:pt x="268" y="86"/>
                    <a:pt x="265" y="87"/>
                  </a:cubicBezTo>
                  <a:cubicBezTo>
                    <a:pt x="254" y="88"/>
                    <a:pt x="244" y="93"/>
                    <a:pt x="235" y="100"/>
                  </a:cubicBezTo>
                  <a:cubicBezTo>
                    <a:pt x="235" y="94"/>
                    <a:pt x="235" y="89"/>
                    <a:pt x="234" y="84"/>
                  </a:cubicBezTo>
                  <a:cubicBezTo>
                    <a:pt x="233" y="80"/>
                    <a:pt x="232" y="76"/>
                    <a:pt x="231" y="73"/>
                  </a:cubicBezTo>
                  <a:cubicBezTo>
                    <a:pt x="222" y="42"/>
                    <a:pt x="199" y="18"/>
                    <a:pt x="170" y="7"/>
                  </a:cubicBezTo>
                  <a:cubicBezTo>
                    <a:pt x="167" y="5"/>
                    <a:pt x="163" y="4"/>
                    <a:pt x="160" y="3"/>
                  </a:cubicBezTo>
                  <a:cubicBezTo>
                    <a:pt x="151" y="1"/>
                    <a:pt x="142" y="0"/>
                    <a:pt x="133" y="0"/>
                  </a:cubicBezTo>
                  <a:cubicBezTo>
                    <a:pt x="132" y="0"/>
                    <a:pt x="131" y="0"/>
                    <a:pt x="129" y="0"/>
                  </a:cubicBezTo>
                  <a:cubicBezTo>
                    <a:pt x="75" y="2"/>
                    <a:pt x="31" y="47"/>
                    <a:pt x="31" y="102"/>
                  </a:cubicBezTo>
                  <a:cubicBezTo>
                    <a:pt x="31" y="112"/>
                    <a:pt x="33" y="122"/>
                    <a:pt x="36" y="132"/>
                  </a:cubicBezTo>
                  <a:cubicBezTo>
                    <a:pt x="16" y="132"/>
                    <a:pt x="0" y="148"/>
                    <a:pt x="0" y="168"/>
                  </a:cubicBezTo>
                  <a:cubicBezTo>
                    <a:pt x="0" y="188"/>
                    <a:pt x="17" y="204"/>
                    <a:pt x="37" y="204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273" y="204"/>
                    <a:pt x="273" y="204"/>
                    <a:pt x="273" y="204"/>
                  </a:cubicBezTo>
                  <a:cubicBezTo>
                    <a:pt x="306" y="204"/>
                    <a:pt x="332" y="177"/>
                    <a:pt x="332" y="145"/>
                  </a:cubicBezTo>
                  <a:cubicBezTo>
                    <a:pt x="332" y="112"/>
                    <a:pt x="306" y="86"/>
                    <a:pt x="273" y="86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618130" y="3045107"/>
              <a:ext cx="2441575" cy="2335213"/>
              <a:chOff x="4368800" y="1754189"/>
              <a:chExt cx="2441575" cy="2335213"/>
            </a:xfrm>
          </p:grpSpPr>
          <p:sp>
            <p:nvSpPr>
              <p:cNvPr id="47" name="Freeform 174"/>
              <p:cNvSpPr>
                <a:spLocks/>
              </p:cNvSpPr>
              <p:nvPr/>
            </p:nvSpPr>
            <p:spPr bwMode="auto">
              <a:xfrm>
                <a:off x="5245100" y="3543368"/>
                <a:ext cx="741363" cy="455613"/>
              </a:xfrm>
              <a:custGeom>
                <a:avLst/>
                <a:gdLst>
                  <a:gd name="T0" fmla="*/ 273 w 332"/>
                  <a:gd name="T1" fmla="*/ 86 h 204"/>
                  <a:gd name="T2" fmla="*/ 265 w 332"/>
                  <a:gd name="T3" fmla="*/ 87 h 204"/>
                  <a:gd name="T4" fmla="*/ 235 w 332"/>
                  <a:gd name="T5" fmla="*/ 100 h 204"/>
                  <a:gd name="T6" fmla="*/ 234 w 332"/>
                  <a:gd name="T7" fmla="*/ 84 h 204"/>
                  <a:gd name="T8" fmla="*/ 231 w 332"/>
                  <a:gd name="T9" fmla="*/ 73 h 204"/>
                  <a:gd name="T10" fmla="*/ 170 w 332"/>
                  <a:gd name="T11" fmla="*/ 7 h 204"/>
                  <a:gd name="T12" fmla="*/ 160 w 332"/>
                  <a:gd name="T13" fmla="*/ 3 h 204"/>
                  <a:gd name="T14" fmla="*/ 133 w 332"/>
                  <a:gd name="T15" fmla="*/ 0 h 204"/>
                  <a:gd name="T16" fmla="*/ 129 w 332"/>
                  <a:gd name="T17" fmla="*/ 0 h 204"/>
                  <a:gd name="T18" fmla="*/ 31 w 332"/>
                  <a:gd name="T19" fmla="*/ 102 h 204"/>
                  <a:gd name="T20" fmla="*/ 36 w 332"/>
                  <a:gd name="T21" fmla="*/ 132 h 204"/>
                  <a:gd name="T22" fmla="*/ 0 w 332"/>
                  <a:gd name="T23" fmla="*/ 168 h 204"/>
                  <a:gd name="T24" fmla="*/ 37 w 332"/>
                  <a:gd name="T25" fmla="*/ 204 h 204"/>
                  <a:gd name="T26" fmla="*/ 133 w 332"/>
                  <a:gd name="T27" fmla="*/ 204 h 204"/>
                  <a:gd name="T28" fmla="*/ 138 w 332"/>
                  <a:gd name="T29" fmla="*/ 204 h 204"/>
                  <a:gd name="T30" fmla="*/ 273 w 332"/>
                  <a:gd name="T31" fmla="*/ 204 h 204"/>
                  <a:gd name="T32" fmla="*/ 332 w 332"/>
                  <a:gd name="T33" fmla="*/ 145 h 204"/>
                  <a:gd name="T34" fmla="*/ 273 w 332"/>
                  <a:gd name="T35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2" h="204">
                    <a:moveTo>
                      <a:pt x="273" y="86"/>
                    </a:moveTo>
                    <a:cubicBezTo>
                      <a:pt x="270" y="86"/>
                      <a:pt x="268" y="86"/>
                      <a:pt x="265" y="87"/>
                    </a:cubicBezTo>
                    <a:cubicBezTo>
                      <a:pt x="254" y="88"/>
                      <a:pt x="244" y="93"/>
                      <a:pt x="235" y="100"/>
                    </a:cubicBezTo>
                    <a:cubicBezTo>
                      <a:pt x="235" y="94"/>
                      <a:pt x="235" y="89"/>
                      <a:pt x="234" y="84"/>
                    </a:cubicBezTo>
                    <a:cubicBezTo>
                      <a:pt x="233" y="80"/>
                      <a:pt x="232" y="76"/>
                      <a:pt x="231" y="73"/>
                    </a:cubicBezTo>
                    <a:cubicBezTo>
                      <a:pt x="222" y="42"/>
                      <a:pt x="199" y="18"/>
                      <a:pt x="170" y="7"/>
                    </a:cubicBezTo>
                    <a:cubicBezTo>
                      <a:pt x="167" y="5"/>
                      <a:pt x="163" y="4"/>
                      <a:pt x="160" y="3"/>
                    </a:cubicBezTo>
                    <a:cubicBezTo>
                      <a:pt x="151" y="1"/>
                      <a:pt x="142" y="0"/>
                      <a:pt x="133" y="0"/>
                    </a:cubicBezTo>
                    <a:cubicBezTo>
                      <a:pt x="132" y="0"/>
                      <a:pt x="131" y="0"/>
                      <a:pt x="129" y="0"/>
                    </a:cubicBezTo>
                    <a:cubicBezTo>
                      <a:pt x="75" y="2"/>
                      <a:pt x="31" y="47"/>
                      <a:pt x="31" y="102"/>
                    </a:cubicBezTo>
                    <a:cubicBezTo>
                      <a:pt x="31" y="112"/>
                      <a:pt x="33" y="122"/>
                      <a:pt x="36" y="132"/>
                    </a:cubicBezTo>
                    <a:cubicBezTo>
                      <a:pt x="16" y="132"/>
                      <a:pt x="0" y="148"/>
                      <a:pt x="0" y="168"/>
                    </a:cubicBezTo>
                    <a:cubicBezTo>
                      <a:pt x="0" y="188"/>
                      <a:pt x="17" y="204"/>
                      <a:pt x="37" y="204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38" y="204"/>
                      <a:pt x="138" y="204"/>
                      <a:pt x="138" y="204"/>
                    </a:cubicBezTo>
                    <a:cubicBezTo>
                      <a:pt x="273" y="204"/>
                      <a:pt x="273" y="204"/>
                      <a:pt x="273" y="204"/>
                    </a:cubicBezTo>
                    <a:cubicBezTo>
                      <a:pt x="306" y="204"/>
                      <a:pt x="332" y="178"/>
                      <a:pt x="332" y="145"/>
                    </a:cubicBezTo>
                    <a:cubicBezTo>
                      <a:pt x="332" y="112"/>
                      <a:pt x="306" y="86"/>
                      <a:pt x="273" y="86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" name="Freeform 126"/>
              <p:cNvSpPr>
                <a:spLocks/>
              </p:cNvSpPr>
              <p:nvPr/>
            </p:nvSpPr>
            <p:spPr bwMode="auto">
              <a:xfrm>
                <a:off x="4643438" y="3127376"/>
                <a:ext cx="341313" cy="377825"/>
              </a:xfrm>
              <a:custGeom>
                <a:avLst/>
                <a:gdLst>
                  <a:gd name="T0" fmla="*/ 112 w 153"/>
                  <a:gd name="T1" fmla="*/ 0 h 169"/>
                  <a:gd name="T2" fmla="*/ 0 w 153"/>
                  <a:gd name="T3" fmla="*/ 169 h 169"/>
                  <a:gd name="T4" fmla="*/ 153 w 153"/>
                  <a:gd name="T5" fmla="*/ 36 h 169"/>
                  <a:gd name="T6" fmla="*/ 112 w 153"/>
                  <a:gd name="T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69">
                    <a:moveTo>
                      <a:pt x="112" y="0"/>
                    </a:moveTo>
                    <a:cubicBezTo>
                      <a:pt x="82" y="56"/>
                      <a:pt x="44" y="114"/>
                      <a:pt x="0" y="169"/>
                    </a:cubicBezTo>
                    <a:cubicBezTo>
                      <a:pt x="49" y="118"/>
                      <a:pt x="102" y="73"/>
                      <a:pt x="153" y="36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28"/>
              <p:cNvSpPr>
                <a:spLocks/>
              </p:cNvSpPr>
              <p:nvPr/>
            </p:nvSpPr>
            <p:spPr bwMode="auto">
              <a:xfrm>
                <a:off x="5310188" y="3713164"/>
                <a:ext cx="341313" cy="376238"/>
              </a:xfrm>
              <a:custGeom>
                <a:avLst/>
                <a:gdLst>
                  <a:gd name="T0" fmla="*/ 111 w 153"/>
                  <a:gd name="T1" fmla="*/ 0 h 169"/>
                  <a:gd name="T2" fmla="*/ 0 w 153"/>
                  <a:gd name="T3" fmla="*/ 169 h 169"/>
                  <a:gd name="T4" fmla="*/ 153 w 153"/>
                  <a:gd name="T5" fmla="*/ 36 h 169"/>
                  <a:gd name="T6" fmla="*/ 111 w 153"/>
                  <a:gd name="T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69">
                    <a:moveTo>
                      <a:pt x="111" y="0"/>
                    </a:moveTo>
                    <a:cubicBezTo>
                      <a:pt x="82" y="55"/>
                      <a:pt x="44" y="114"/>
                      <a:pt x="0" y="169"/>
                    </a:cubicBezTo>
                    <a:cubicBezTo>
                      <a:pt x="48" y="118"/>
                      <a:pt x="102" y="73"/>
                      <a:pt x="153" y="36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29"/>
              <p:cNvSpPr>
                <a:spLocks/>
              </p:cNvSpPr>
              <p:nvPr/>
            </p:nvSpPr>
            <p:spPr bwMode="auto">
              <a:xfrm>
                <a:off x="5113338" y="2647951"/>
                <a:ext cx="893763" cy="906463"/>
              </a:xfrm>
              <a:custGeom>
                <a:avLst/>
                <a:gdLst>
                  <a:gd name="T0" fmla="*/ 263 w 400"/>
                  <a:gd name="T1" fmla="*/ 25 h 406"/>
                  <a:gd name="T2" fmla="*/ 41 w 400"/>
                  <a:gd name="T3" fmla="*/ 83 h 406"/>
                  <a:gd name="T4" fmla="*/ 0 w 400"/>
                  <a:gd name="T5" fmla="*/ 143 h 406"/>
                  <a:gd name="T6" fmla="*/ 204 w 400"/>
                  <a:gd name="T7" fmla="*/ 205 h 406"/>
                  <a:gd name="T8" fmla="*/ 208 w 400"/>
                  <a:gd name="T9" fmla="*/ 207 h 406"/>
                  <a:gd name="T10" fmla="*/ 211 w 400"/>
                  <a:gd name="T11" fmla="*/ 211 h 406"/>
                  <a:gd name="T12" fmla="*/ 300 w 400"/>
                  <a:gd name="T13" fmla="*/ 406 h 406"/>
                  <a:gd name="T14" fmla="*/ 354 w 400"/>
                  <a:gd name="T15" fmla="*/ 357 h 406"/>
                  <a:gd name="T16" fmla="*/ 382 w 400"/>
                  <a:gd name="T17" fmla="*/ 129 h 406"/>
                  <a:gd name="T18" fmla="*/ 341 w 400"/>
                  <a:gd name="T19" fmla="*/ 56 h 406"/>
                  <a:gd name="T20" fmla="*/ 263 w 400"/>
                  <a:gd name="T21" fmla="*/ 2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6">
                    <a:moveTo>
                      <a:pt x="263" y="25"/>
                    </a:moveTo>
                    <a:cubicBezTo>
                      <a:pt x="199" y="74"/>
                      <a:pt x="118" y="103"/>
                      <a:pt x="41" y="83"/>
                    </a:cubicBezTo>
                    <a:cubicBezTo>
                      <a:pt x="29" y="102"/>
                      <a:pt x="15" y="123"/>
                      <a:pt x="0" y="143"/>
                    </a:cubicBezTo>
                    <a:cubicBezTo>
                      <a:pt x="70" y="139"/>
                      <a:pt x="137" y="160"/>
                      <a:pt x="204" y="205"/>
                    </a:cubicBezTo>
                    <a:cubicBezTo>
                      <a:pt x="205" y="206"/>
                      <a:pt x="207" y="206"/>
                      <a:pt x="208" y="207"/>
                    </a:cubicBezTo>
                    <a:cubicBezTo>
                      <a:pt x="209" y="209"/>
                      <a:pt x="210" y="210"/>
                      <a:pt x="211" y="211"/>
                    </a:cubicBezTo>
                    <a:cubicBezTo>
                      <a:pt x="265" y="272"/>
                      <a:pt x="293" y="335"/>
                      <a:pt x="300" y="406"/>
                    </a:cubicBezTo>
                    <a:cubicBezTo>
                      <a:pt x="317" y="388"/>
                      <a:pt x="336" y="371"/>
                      <a:pt x="354" y="357"/>
                    </a:cubicBezTo>
                    <a:cubicBezTo>
                      <a:pt x="324" y="283"/>
                      <a:pt x="342" y="199"/>
                      <a:pt x="382" y="129"/>
                    </a:cubicBezTo>
                    <a:cubicBezTo>
                      <a:pt x="400" y="74"/>
                      <a:pt x="376" y="54"/>
                      <a:pt x="341" y="56"/>
                    </a:cubicBezTo>
                    <a:cubicBezTo>
                      <a:pt x="338" y="21"/>
                      <a:pt x="316" y="0"/>
                      <a:pt x="263" y="25"/>
                    </a:cubicBezTo>
                    <a:close/>
                  </a:path>
                </a:pathLst>
              </a:custGeom>
              <a:solidFill>
                <a:srgbClr val="D3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30"/>
              <p:cNvSpPr>
                <a:spLocks/>
              </p:cNvSpPr>
              <p:nvPr/>
            </p:nvSpPr>
            <p:spPr bwMode="auto">
              <a:xfrm>
                <a:off x="5111750" y="1754189"/>
                <a:ext cx="1698625" cy="1797050"/>
              </a:xfrm>
              <a:custGeom>
                <a:avLst/>
                <a:gdLst>
                  <a:gd name="T0" fmla="*/ 148 w 761"/>
                  <a:gd name="T1" fmla="*/ 677 h 805"/>
                  <a:gd name="T2" fmla="*/ 680 w 761"/>
                  <a:gd name="T3" fmla="*/ 70 h 805"/>
                  <a:gd name="T4" fmla="*/ 148 w 761"/>
                  <a:gd name="T5" fmla="*/ 677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1" h="805">
                    <a:moveTo>
                      <a:pt x="148" y="677"/>
                    </a:moveTo>
                    <a:cubicBezTo>
                      <a:pt x="0" y="535"/>
                      <a:pt x="599" y="0"/>
                      <a:pt x="680" y="70"/>
                    </a:cubicBezTo>
                    <a:cubicBezTo>
                      <a:pt x="761" y="141"/>
                      <a:pt x="308" y="805"/>
                      <a:pt x="148" y="6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31"/>
              <p:cNvSpPr>
                <a:spLocks/>
              </p:cNvSpPr>
              <p:nvPr/>
            </p:nvSpPr>
            <p:spPr bwMode="auto">
              <a:xfrm>
                <a:off x="5310188" y="2611439"/>
                <a:ext cx="752475" cy="768350"/>
              </a:xfrm>
              <a:custGeom>
                <a:avLst/>
                <a:gdLst>
                  <a:gd name="T0" fmla="*/ 59 w 337"/>
                  <a:gd name="T1" fmla="*/ 293 h 344"/>
                  <a:gd name="T2" fmla="*/ 157 w 337"/>
                  <a:gd name="T3" fmla="*/ 0 h 344"/>
                  <a:gd name="T4" fmla="*/ 235 w 337"/>
                  <a:gd name="T5" fmla="*/ 92 h 344"/>
                  <a:gd name="T6" fmla="*/ 337 w 337"/>
                  <a:gd name="T7" fmla="*/ 157 h 344"/>
                  <a:gd name="T8" fmla="*/ 59 w 337"/>
                  <a:gd name="T9" fmla="*/ 29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44">
                    <a:moveTo>
                      <a:pt x="59" y="293"/>
                    </a:moveTo>
                    <a:cubicBezTo>
                      <a:pt x="0" y="236"/>
                      <a:pt x="60" y="118"/>
                      <a:pt x="157" y="0"/>
                    </a:cubicBezTo>
                    <a:cubicBezTo>
                      <a:pt x="173" y="29"/>
                      <a:pt x="200" y="62"/>
                      <a:pt x="235" y="92"/>
                    </a:cubicBezTo>
                    <a:cubicBezTo>
                      <a:pt x="270" y="123"/>
                      <a:pt x="306" y="146"/>
                      <a:pt x="337" y="157"/>
                    </a:cubicBezTo>
                    <a:cubicBezTo>
                      <a:pt x="233" y="270"/>
                      <a:pt x="123" y="344"/>
                      <a:pt x="59" y="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32"/>
              <p:cNvSpPr>
                <a:spLocks/>
              </p:cNvSpPr>
              <p:nvPr/>
            </p:nvSpPr>
            <p:spPr bwMode="auto">
              <a:xfrm>
                <a:off x="4846638" y="2611439"/>
                <a:ext cx="595313" cy="646113"/>
              </a:xfrm>
              <a:custGeom>
                <a:avLst/>
                <a:gdLst>
                  <a:gd name="T0" fmla="*/ 0 w 267"/>
                  <a:gd name="T1" fmla="*/ 233 h 289"/>
                  <a:gd name="T2" fmla="*/ 239 w 267"/>
                  <a:gd name="T3" fmla="*/ 24 h 289"/>
                  <a:gd name="T4" fmla="*/ 62 w 267"/>
                  <a:gd name="T5" fmla="*/ 289 h 289"/>
                  <a:gd name="T6" fmla="*/ 0 w 267"/>
                  <a:gd name="T7" fmla="*/ 23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289">
                    <a:moveTo>
                      <a:pt x="0" y="233"/>
                    </a:moveTo>
                    <a:cubicBezTo>
                      <a:pt x="40" y="141"/>
                      <a:pt x="210" y="0"/>
                      <a:pt x="239" y="24"/>
                    </a:cubicBezTo>
                    <a:cubicBezTo>
                      <a:pt x="267" y="49"/>
                      <a:pt x="149" y="236"/>
                      <a:pt x="62" y="289"/>
                    </a:cubicBezTo>
                    <a:cubicBezTo>
                      <a:pt x="40" y="272"/>
                      <a:pt x="19" y="254"/>
                      <a:pt x="0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33"/>
              <p:cNvSpPr>
                <a:spLocks/>
              </p:cNvSpPr>
              <p:nvPr/>
            </p:nvSpPr>
            <p:spPr bwMode="auto">
              <a:xfrm>
                <a:off x="6429375" y="1881189"/>
                <a:ext cx="233363" cy="234950"/>
              </a:xfrm>
              <a:custGeom>
                <a:avLst/>
                <a:gdLst>
                  <a:gd name="T0" fmla="*/ 0 w 105"/>
                  <a:gd name="T1" fmla="*/ 30 h 105"/>
                  <a:gd name="T2" fmla="*/ 90 w 105"/>
                  <a:gd name="T3" fmla="*/ 13 h 105"/>
                  <a:gd name="T4" fmla="*/ 86 w 105"/>
                  <a:gd name="T5" fmla="*/ 105 h 105"/>
                  <a:gd name="T6" fmla="*/ 40 w 105"/>
                  <a:gd name="T7" fmla="*/ 70 h 105"/>
                  <a:gd name="T8" fmla="*/ 0 w 105"/>
                  <a:gd name="T9" fmla="*/ 3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5">
                    <a:moveTo>
                      <a:pt x="0" y="30"/>
                    </a:moveTo>
                    <a:cubicBezTo>
                      <a:pt x="43" y="8"/>
                      <a:pt x="75" y="0"/>
                      <a:pt x="90" y="13"/>
                    </a:cubicBezTo>
                    <a:cubicBezTo>
                      <a:pt x="105" y="27"/>
                      <a:pt x="102" y="60"/>
                      <a:pt x="86" y="105"/>
                    </a:cubicBezTo>
                    <a:cubicBezTo>
                      <a:pt x="71" y="95"/>
                      <a:pt x="55" y="83"/>
                      <a:pt x="40" y="70"/>
                    </a:cubicBezTo>
                    <a:cubicBezTo>
                      <a:pt x="25" y="57"/>
                      <a:pt x="12" y="44"/>
                      <a:pt x="0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5511800" y="3194051"/>
                <a:ext cx="598488" cy="646113"/>
              </a:xfrm>
              <a:custGeom>
                <a:avLst/>
                <a:gdLst>
                  <a:gd name="T0" fmla="*/ 0 w 268"/>
                  <a:gd name="T1" fmla="*/ 234 h 289"/>
                  <a:gd name="T2" fmla="*/ 239 w 268"/>
                  <a:gd name="T3" fmla="*/ 25 h 289"/>
                  <a:gd name="T4" fmla="*/ 63 w 268"/>
                  <a:gd name="T5" fmla="*/ 289 h 289"/>
                  <a:gd name="T6" fmla="*/ 0 w 268"/>
                  <a:gd name="T7" fmla="*/ 23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289">
                    <a:moveTo>
                      <a:pt x="0" y="234"/>
                    </a:moveTo>
                    <a:cubicBezTo>
                      <a:pt x="41" y="142"/>
                      <a:pt x="211" y="0"/>
                      <a:pt x="239" y="25"/>
                    </a:cubicBezTo>
                    <a:cubicBezTo>
                      <a:pt x="268" y="50"/>
                      <a:pt x="150" y="237"/>
                      <a:pt x="63" y="289"/>
                    </a:cubicBezTo>
                    <a:cubicBezTo>
                      <a:pt x="41" y="273"/>
                      <a:pt x="20" y="255"/>
                      <a:pt x="0" y="2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35"/>
              <p:cNvSpPr>
                <a:spLocks/>
              </p:cNvSpPr>
              <p:nvPr/>
            </p:nvSpPr>
            <p:spPr bwMode="auto">
              <a:xfrm>
                <a:off x="6118225" y="2128839"/>
                <a:ext cx="341313" cy="342900"/>
              </a:xfrm>
              <a:custGeom>
                <a:avLst/>
                <a:gdLst>
                  <a:gd name="T0" fmla="*/ 121 w 153"/>
                  <a:gd name="T1" fmla="*/ 25 h 153"/>
                  <a:gd name="T2" fmla="*/ 128 w 153"/>
                  <a:gd name="T3" fmla="*/ 122 h 153"/>
                  <a:gd name="T4" fmla="*/ 31 w 153"/>
                  <a:gd name="T5" fmla="*/ 128 h 153"/>
                  <a:gd name="T6" fmla="*/ 25 w 153"/>
                  <a:gd name="T7" fmla="*/ 31 h 153"/>
                  <a:gd name="T8" fmla="*/ 121 w 153"/>
                  <a:gd name="T9" fmla="*/ 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1" y="25"/>
                    </a:moveTo>
                    <a:cubicBezTo>
                      <a:pt x="150" y="50"/>
                      <a:pt x="153" y="93"/>
                      <a:pt x="128" y="122"/>
                    </a:cubicBezTo>
                    <a:cubicBezTo>
                      <a:pt x="103" y="150"/>
                      <a:pt x="60" y="153"/>
                      <a:pt x="31" y="128"/>
                    </a:cubicBezTo>
                    <a:cubicBezTo>
                      <a:pt x="3" y="103"/>
                      <a:pt x="0" y="60"/>
                      <a:pt x="25" y="31"/>
                    </a:cubicBezTo>
                    <a:cubicBezTo>
                      <a:pt x="50" y="3"/>
                      <a:pt x="93" y="0"/>
                      <a:pt x="121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5870575" y="2413001"/>
                <a:ext cx="339725" cy="341313"/>
              </a:xfrm>
              <a:custGeom>
                <a:avLst/>
                <a:gdLst>
                  <a:gd name="T0" fmla="*/ 121 w 152"/>
                  <a:gd name="T1" fmla="*/ 25 h 153"/>
                  <a:gd name="T2" fmla="*/ 127 w 152"/>
                  <a:gd name="T3" fmla="*/ 122 h 153"/>
                  <a:gd name="T4" fmla="*/ 31 w 152"/>
                  <a:gd name="T5" fmla="*/ 128 h 153"/>
                  <a:gd name="T6" fmla="*/ 25 w 152"/>
                  <a:gd name="T7" fmla="*/ 31 h 153"/>
                  <a:gd name="T8" fmla="*/ 121 w 152"/>
                  <a:gd name="T9" fmla="*/ 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3">
                    <a:moveTo>
                      <a:pt x="121" y="25"/>
                    </a:moveTo>
                    <a:cubicBezTo>
                      <a:pt x="150" y="50"/>
                      <a:pt x="152" y="93"/>
                      <a:pt x="127" y="122"/>
                    </a:cubicBezTo>
                    <a:cubicBezTo>
                      <a:pt x="103" y="150"/>
                      <a:pt x="59" y="153"/>
                      <a:pt x="31" y="128"/>
                    </a:cubicBezTo>
                    <a:cubicBezTo>
                      <a:pt x="3" y="103"/>
                      <a:pt x="0" y="60"/>
                      <a:pt x="25" y="31"/>
                    </a:cubicBezTo>
                    <a:cubicBezTo>
                      <a:pt x="49" y="3"/>
                      <a:pt x="93" y="0"/>
                      <a:pt x="121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37"/>
              <p:cNvSpPr>
                <a:spLocks/>
              </p:cNvSpPr>
              <p:nvPr/>
            </p:nvSpPr>
            <p:spPr bwMode="auto">
              <a:xfrm>
                <a:off x="6162675" y="2174876"/>
                <a:ext cx="252413" cy="250825"/>
              </a:xfrm>
              <a:custGeom>
                <a:avLst/>
                <a:gdLst>
                  <a:gd name="T0" fmla="*/ 90 w 113"/>
                  <a:gd name="T1" fmla="*/ 18 h 113"/>
                  <a:gd name="T2" fmla="*/ 94 w 113"/>
                  <a:gd name="T3" fmla="*/ 90 h 113"/>
                  <a:gd name="T4" fmla="*/ 23 w 113"/>
                  <a:gd name="T5" fmla="*/ 95 h 113"/>
                  <a:gd name="T6" fmla="*/ 18 w 113"/>
                  <a:gd name="T7" fmla="*/ 23 h 113"/>
                  <a:gd name="T8" fmla="*/ 90 w 113"/>
                  <a:gd name="T9" fmla="*/ 1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90" y="18"/>
                    </a:moveTo>
                    <a:cubicBezTo>
                      <a:pt x="111" y="37"/>
                      <a:pt x="113" y="69"/>
                      <a:pt x="94" y="90"/>
                    </a:cubicBezTo>
                    <a:cubicBezTo>
                      <a:pt x="76" y="111"/>
                      <a:pt x="44" y="113"/>
                      <a:pt x="23" y="95"/>
                    </a:cubicBezTo>
                    <a:cubicBezTo>
                      <a:pt x="2" y="76"/>
                      <a:pt x="0" y="44"/>
                      <a:pt x="18" y="23"/>
                    </a:cubicBezTo>
                    <a:cubicBezTo>
                      <a:pt x="37" y="2"/>
                      <a:pt x="69" y="0"/>
                      <a:pt x="90" y="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8"/>
              <p:cNvSpPr>
                <a:spLocks/>
              </p:cNvSpPr>
              <p:nvPr/>
            </p:nvSpPr>
            <p:spPr bwMode="auto">
              <a:xfrm>
                <a:off x="5915025" y="2457451"/>
                <a:ext cx="252413" cy="252413"/>
              </a:xfrm>
              <a:custGeom>
                <a:avLst/>
                <a:gdLst>
                  <a:gd name="T0" fmla="*/ 89 w 113"/>
                  <a:gd name="T1" fmla="*/ 18 h 113"/>
                  <a:gd name="T2" fmla="*/ 94 w 113"/>
                  <a:gd name="T3" fmla="*/ 90 h 113"/>
                  <a:gd name="T4" fmla="*/ 23 w 113"/>
                  <a:gd name="T5" fmla="*/ 95 h 113"/>
                  <a:gd name="T6" fmla="*/ 18 w 113"/>
                  <a:gd name="T7" fmla="*/ 23 h 113"/>
                  <a:gd name="T8" fmla="*/ 89 w 113"/>
                  <a:gd name="T9" fmla="*/ 1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89" y="18"/>
                    </a:moveTo>
                    <a:cubicBezTo>
                      <a:pt x="110" y="37"/>
                      <a:pt x="113" y="69"/>
                      <a:pt x="94" y="90"/>
                    </a:cubicBezTo>
                    <a:cubicBezTo>
                      <a:pt x="76" y="111"/>
                      <a:pt x="44" y="113"/>
                      <a:pt x="23" y="95"/>
                    </a:cubicBezTo>
                    <a:cubicBezTo>
                      <a:pt x="2" y="76"/>
                      <a:pt x="0" y="44"/>
                      <a:pt x="18" y="23"/>
                    </a:cubicBezTo>
                    <a:cubicBezTo>
                      <a:pt x="36" y="2"/>
                      <a:pt x="68" y="0"/>
                      <a:pt x="89" y="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39"/>
              <p:cNvSpPr>
                <a:spLocks/>
              </p:cNvSpPr>
              <p:nvPr/>
            </p:nvSpPr>
            <p:spPr bwMode="auto">
              <a:xfrm>
                <a:off x="5505450" y="2749551"/>
                <a:ext cx="434975" cy="395288"/>
              </a:xfrm>
              <a:custGeom>
                <a:avLst/>
                <a:gdLst>
                  <a:gd name="T0" fmla="*/ 0 w 195"/>
                  <a:gd name="T1" fmla="*/ 33 h 177"/>
                  <a:gd name="T2" fmla="*/ 23 w 195"/>
                  <a:gd name="T3" fmla="*/ 0 h 177"/>
                  <a:gd name="T4" fmla="*/ 195 w 195"/>
                  <a:gd name="T5" fmla="*/ 150 h 177"/>
                  <a:gd name="T6" fmla="*/ 164 w 195"/>
                  <a:gd name="T7" fmla="*/ 177 h 177"/>
                  <a:gd name="T8" fmla="*/ 0 w 195"/>
                  <a:gd name="T9" fmla="*/ 3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77">
                    <a:moveTo>
                      <a:pt x="0" y="33"/>
                    </a:moveTo>
                    <a:cubicBezTo>
                      <a:pt x="7" y="22"/>
                      <a:pt x="15" y="11"/>
                      <a:pt x="23" y="0"/>
                    </a:cubicBezTo>
                    <a:cubicBezTo>
                      <a:pt x="57" y="59"/>
                      <a:pt x="131" y="124"/>
                      <a:pt x="195" y="150"/>
                    </a:cubicBezTo>
                    <a:cubicBezTo>
                      <a:pt x="185" y="160"/>
                      <a:pt x="174" y="169"/>
                      <a:pt x="164" y="177"/>
                    </a:cubicBezTo>
                    <a:cubicBezTo>
                      <a:pt x="104" y="150"/>
                      <a:pt x="35" y="90"/>
                      <a:pt x="0" y="3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0"/>
              <p:cNvSpPr>
                <a:spLocks noEditPoints="1"/>
              </p:cNvSpPr>
              <p:nvPr/>
            </p:nvSpPr>
            <p:spPr bwMode="auto">
              <a:xfrm>
                <a:off x="5459413" y="2824164"/>
                <a:ext cx="411163" cy="376238"/>
              </a:xfrm>
              <a:custGeom>
                <a:avLst/>
                <a:gdLst>
                  <a:gd name="T0" fmla="*/ 0 w 184"/>
                  <a:gd name="T1" fmla="*/ 37 h 169"/>
                  <a:gd name="T2" fmla="*/ 20 w 184"/>
                  <a:gd name="T3" fmla="*/ 0 h 169"/>
                  <a:gd name="T4" fmla="*/ 41 w 184"/>
                  <a:gd name="T5" fmla="*/ 29 h 169"/>
                  <a:gd name="T6" fmla="*/ 19 w 184"/>
                  <a:gd name="T7" fmla="*/ 63 h 169"/>
                  <a:gd name="T8" fmla="*/ 0 w 184"/>
                  <a:gd name="T9" fmla="*/ 37 h 169"/>
                  <a:gd name="T10" fmla="*/ 153 w 184"/>
                  <a:gd name="T11" fmla="*/ 128 h 169"/>
                  <a:gd name="T12" fmla="*/ 184 w 184"/>
                  <a:gd name="T13" fmla="*/ 144 h 169"/>
                  <a:gd name="T14" fmla="*/ 151 w 184"/>
                  <a:gd name="T15" fmla="*/ 169 h 169"/>
                  <a:gd name="T16" fmla="*/ 122 w 184"/>
                  <a:gd name="T17" fmla="*/ 154 h 169"/>
                  <a:gd name="T18" fmla="*/ 153 w 184"/>
                  <a:gd name="T19" fmla="*/ 12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69">
                    <a:moveTo>
                      <a:pt x="0" y="37"/>
                    </a:moveTo>
                    <a:cubicBezTo>
                      <a:pt x="6" y="25"/>
                      <a:pt x="13" y="13"/>
                      <a:pt x="20" y="0"/>
                    </a:cubicBezTo>
                    <a:cubicBezTo>
                      <a:pt x="26" y="10"/>
                      <a:pt x="33" y="20"/>
                      <a:pt x="41" y="29"/>
                    </a:cubicBezTo>
                    <a:cubicBezTo>
                      <a:pt x="33" y="41"/>
                      <a:pt x="25" y="52"/>
                      <a:pt x="19" y="63"/>
                    </a:cubicBezTo>
                    <a:cubicBezTo>
                      <a:pt x="12" y="54"/>
                      <a:pt x="5" y="45"/>
                      <a:pt x="0" y="37"/>
                    </a:cubicBezTo>
                    <a:close/>
                    <a:moveTo>
                      <a:pt x="153" y="128"/>
                    </a:moveTo>
                    <a:cubicBezTo>
                      <a:pt x="164" y="134"/>
                      <a:pt x="174" y="140"/>
                      <a:pt x="184" y="144"/>
                    </a:cubicBezTo>
                    <a:cubicBezTo>
                      <a:pt x="173" y="153"/>
                      <a:pt x="162" y="162"/>
                      <a:pt x="151" y="169"/>
                    </a:cubicBezTo>
                    <a:cubicBezTo>
                      <a:pt x="141" y="165"/>
                      <a:pt x="132" y="160"/>
                      <a:pt x="122" y="154"/>
                    </a:cubicBezTo>
                    <a:cubicBezTo>
                      <a:pt x="132" y="146"/>
                      <a:pt x="143" y="137"/>
                      <a:pt x="153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1"/>
              <p:cNvSpPr>
                <a:spLocks noEditPoints="1"/>
              </p:cNvSpPr>
              <p:nvPr/>
            </p:nvSpPr>
            <p:spPr bwMode="auto">
              <a:xfrm>
                <a:off x="5556250" y="2676526"/>
                <a:ext cx="447675" cy="407988"/>
              </a:xfrm>
              <a:custGeom>
                <a:avLst/>
                <a:gdLst>
                  <a:gd name="T0" fmla="*/ 0 w 201"/>
                  <a:gd name="T1" fmla="*/ 33 h 183"/>
                  <a:gd name="T2" fmla="*/ 24 w 201"/>
                  <a:gd name="T3" fmla="*/ 0 h 183"/>
                  <a:gd name="T4" fmla="*/ 44 w 201"/>
                  <a:gd name="T5" fmla="*/ 32 h 183"/>
                  <a:gd name="T6" fmla="*/ 20 w 201"/>
                  <a:gd name="T7" fmla="*/ 63 h 183"/>
                  <a:gd name="T8" fmla="*/ 0 w 201"/>
                  <a:gd name="T9" fmla="*/ 33 h 183"/>
                  <a:gd name="T10" fmla="*/ 167 w 201"/>
                  <a:gd name="T11" fmla="*/ 139 h 183"/>
                  <a:gd name="T12" fmla="*/ 201 w 201"/>
                  <a:gd name="T13" fmla="*/ 156 h 183"/>
                  <a:gd name="T14" fmla="*/ 172 w 201"/>
                  <a:gd name="T15" fmla="*/ 183 h 183"/>
                  <a:gd name="T16" fmla="*/ 139 w 201"/>
                  <a:gd name="T17" fmla="*/ 167 h 183"/>
                  <a:gd name="T18" fmla="*/ 167 w 201"/>
                  <a:gd name="T19" fmla="*/ 13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183">
                    <a:moveTo>
                      <a:pt x="0" y="33"/>
                    </a:moveTo>
                    <a:cubicBezTo>
                      <a:pt x="7" y="22"/>
                      <a:pt x="15" y="11"/>
                      <a:pt x="24" y="0"/>
                    </a:cubicBezTo>
                    <a:cubicBezTo>
                      <a:pt x="29" y="11"/>
                      <a:pt x="36" y="21"/>
                      <a:pt x="44" y="32"/>
                    </a:cubicBezTo>
                    <a:cubicBezTo>
                      <a:pt x="36" y="42"/>
                      <a:pt x="28" y="53"/>
                      <a:pt x="20" y="63"/>
                    </a:cubicBezTo>
                    <a:cubicBezTo>
                      <a:pt x="13" y="53"/>
                      <a:pt x="6" y="43"/>
                      <a:pt x="0" y="33"/>
                    </a:cubicBezTo>
                    <a:close/>
                    <a:moveTo>
                      <a:pt x="167" y="139"/>
                    </a:moveTo>
                    <a:cubicBezTo>
                      <a:pt x="178" y="146"/>
                      <a:pt x="190" y="151"/>
                      <a:pt x="201" y="156"/>
                    </a:cubicBezTo>
                    <a:cubicBezTo>
                      <a:pt x="191" y="165"/>
                      <a:pt x="181" y="175"/>
                      <a:pt x="172" y="183"/>
                    </a:cubicBezTo>
                    <a:cubicBezTo>
                      <a:pt x="161" y="179"/>
                      <a:pt x="150" y="173"/>
                      <a:pt x="139" y="167"/>
                    </a:cubicBezTo>
                    <a:cubicBezTo>
                      <a:pt x="148" y="158"/>
                      <a:pt x="157" y="149"/>
                      <a:pt x="167" y="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42"/>
              <p:cNvSpPr>
                <a:spLocks noEditPoints="1"/>
              </p:cNvSpPr>
              <p:nvPr/>
            </p:nvSpPr>
            <p:spPr bwMode="auto">
              <a:xfrm>
                <a:off x="5551488" y="2817814"/>
                <a:ext cx="314325" cy="292100"/>
              </a:xfrm>
              <a:custGeom>
                <a:avLst/>
                <a:gdLst>
                  <a:gd name="T0" fmla="*/ 22 w 141"/>
                  <a:gd name="T1" fmla="*/ 0 h 131"/>
                  <a:gd name="T2" fmla="*/ 55 w 141"/>
                  <a:gd name="T3" fmla="*/ 37 h 131"/>
                  <a:gd name="T4" fmla="*/ 31 w 141"/>
                  <a:gd name="T5" fmla="*/ 67 h 131"/>
                  <a:gd name="T6" fmla="*/ 0 w 141"/>
                  <a:gd name="T7" fmla="*/ 32 h 131"/>
                  <a:gd name="T8" fmla="*/ 22 w 141"/>
                  <a:gd name="T9" fmla="*/ 0 h 131"/>
                  <a:gd name="T10" fmla="*/ 100 w 141"/>
                  <a:gd name="T11" fmla="*/ 76 h 131"/>
                  <a:gd name="T12" fmla="*/ 141 w 141"/>
                  <a:gd name="T13" fmla="*/ 104 h 131"/>
                  <a:gd name="T14" fmla="*/ 112 w 141"/>
                  <a:gd name="T15" fmla="*/ 131 h 131"/>
                  <a:gd name="T16" fmla="*/ 73 w 141"/>
                  <a:gd name="T17" fmla="*/ 104 h 131"/>
                  <a:gd name="T18" fmla="*/ 100 w 141"/>
                  <a:gd name="T19" fmla="*/ 7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31">
                    <a:moveTo>
                      <a:pt x="22" y="0"/>
                    </a:moveTo>
                    <a:cubicBezTo>
                      <a:pt x="32" y="12"/>
                      <a:pt x="43" y="25"/>
                      <a:pt x="55" y="37"/>
                    </a:cubicBezTo>
                    <a:cubicBezTo>
                      <a:pt x="47" y="47"/>
                      <a:pt x="38" y="57"/>
                      <a:pt x="31" y="67"/>
                    </a:cubicBezTo>
                    <a:cubicBezTo>
                      <a:pt x="19" y="56"/>
                      <a:pt x="9" y="44"/>
                      <a:pt x="0" y="32"/>
                    </a:cubicBezTo>
                    <a:cubicBezTo>
                      <a:pt x="7" y="22"/>
                      <a:pt x="14" y="11"/>
                      <a:pt x="22" y="0"/>
                    </a:cubicBezTo>
                    <a:close/>
                    <a:moveTo>
                      <a:pt x="100" y="76"/>
                    </a:moveTo>
                    <a:cubicBezTo>
                      <a:pt x="114" y="87"/>
                      <a:pt x="127" y="96"/>
                      <a:pt x="141" y="104"/>
                    </a:cubicBezTo>
                    <a:cubicBezTo>
                      <a:pt x="131" y="113"/>
                      <a:pt x="122" y="122"/>
                      <a:pt x="112" y="131"/>
                    </a:cubicBezTo>
                    <a:cubicBezTo>
                      <a:pt x="99" y="123"/>
                      <a:pt x="86" y="114"/>
                      <a:pt x="73" y="104"/>
                    </a:cubicBezTo>
                    <a:cubicBezTo>
                      <a:pt x="82" y="96"/>
                      <a:pt x="91" y="86"/>
                      <a:pt x="100" y="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43"/>
              <p:cNvSpPr>
                <a:spLocks/>
              </p:cNvSpPr>
              <p:nvPr/>
            </p:nvSpPr>
            <p:spPr bwMode="auto">
              <a:xfrm>
                <a:off x="5621338" y="2900364"/>
                <a:ext cx="153988" cy="149225"/>
              </a:xfrm>
              <a:custGeom>
                <a:avLst/>
                <a:gdLst>
                  <a:gd name="T0" fmla="*/ 24 w 69"/>
                  <a:gd name="T1" fmla="*/ 0 h 67"/>
                  <a:gd name="T2" fmla="*/ 69 w 69"/>
                  <a:gd name="T3" fmla="*/ 39 h 67"/>
                  <a:gd name="T4" fmla="*/ 42 w 69"/>
                  <a:gd name="T5" fmla="*/ 67 h 67"/>
                  <a:gd name="T6" fmla="*/ 0 w 69"/>
                  <a:gd name="T7" fmla="*/ 30 h 67"/>
                  <a:gd name="T8" fmla="*/ 24 w 69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7">
                    <a:moveTo>
                      <a:pt x="24" y="0"/>
                    </a:moveTo>
                    <a:cubicBezTo>
                      <a:pt x="38" y="14"/>
                      <a:pt x="53" y="27"/>
                      <a:pt x="69" y="39"/>
                    </a:cubicBezTo>
                    <a:cubicBezTo>
                      <a:pt x="60" y="49"/>
                      <a:pt x="51" y="59"/>
                      <a:pt x="42" y="67"/>
                    </a:cubicBezTo>
                    <a:cubicBezTo>
                      <a:pt x="28" y="56"/>
                      <a:pt x="13" y="43"/>
                      <a:pt x="0" y="30"/>
                    </a:cubicBezTo>
                    <a:cubicBezTo>
                      <a:pt x="7" y="20"/>
                      <a:pt x="16" y="10"/>
                      <a:pt x="24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44"/>
              <p:cNvSpPr>
                <a:spLocks noEditPoints="1"/>
              </p:cNvSpPr>
              <p:nvPr/>
            </p:nvSpPr>
            <p:spPr bwMode="auto">
              <a:xfrm>
                <a:off x="5502275" y="2889251"/>
                <a:ext cx="300038" cy="277813"/>
              </a:xfrm>
              <a:custGeom>
                <a:avLst/>
                <a:gdLst>
                  <a:gd name="T0" fmla="*/ 0 w 134"/>
                  <a:gd name="T1" fmla="*/ 34 h 125"/>
                  <a:gd name="T2" fmla="*/ 22 w 134"/>
                  <a:gd name="T3" fmla="*/ 0 h 125"/>
                  <a:gd name="T4" fmla="*/ 53 w 134"/>
                  <a:gd name="T5" fmla="*/ 35 h 125"/>
                  <a:gd name="T6" fmla="*/ 29 w 134"/>
                  <a:gd name="T7" fmla="*/ 66 h 125"/>
                  <a:gd name="T8" fmla="*/ 0 w 134"/>
                  <a:gd name="T9" fmla="*/ 34 h 125"/>
                  <a:gd name="T10" fmla="*/ 95 w 134"/>
                  <a:gd name="T11" fmla="*/ 72 h 125"/>
                  <a:gd name="T12" fmla="*/ 134 w 134"/>
                  <a:gd name="T13" fmla="*/ 99 h 125"/>
                  <a:gd name="T14" fmla="*/ 103 w 134"/>
                  <a:gd name="T15" fmla="*/ 125 h 125"/>
                  <a:gd name="T16" fmla="*/ 68 w 134"/>
                  <a:gd name="T17" fmla="*/ 100 h 125"/>
                  <a:gd name="T18" fmla="*/ 95 w 134"/>
                  <a:gd name="T19" fmla="*/ 7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25">
                    <a:moveTo>
                      <a:pt x="0" y="34"/>
                    </a:moveTo>
                    <a:cubicBezTo>
                      <a:pt x="6" y="23"/>
                      <a:pt x="14" y="12"/>
                      <a:pt x="22" y="0"/>
                    </a:cubicBezTo>
                    <a:cubicBezTo>
                      <a:pt x="31" y="12"/>
                      <a:pt x="41" y="24"/>
                      <a:pt x="53" y="35"/>
                    </a:cubicBezTo>
                    <a:cubicBezTo>
                      <a:pt x="44" y="46"/>
                      <a:pt x="36" y="56"/>
                      <a:pt x="29" y="66"/>
                    </a:cubicBezTo>
                    <a:cubicBezTo>
                      <a:pt x="19" y="55"/>
                      <a:pt x="9" y="45"/>
                      <a:pt x="0" y="34"/>
                    </a:cubicBezTo>
                    <a:close/>
                    <a:moveTo>
                      <a:pt x="95" y="72"/>
                    </a:moveTo>
                    <a:cubicBezTo>
                      <a:pt x="108" y="82"/>
                      <a:pt x="121" y="91"/>
                      <a:pt x="134" y="99"/>
                    </a:cubicBezTo>
                    <a:cubicBezTo>
                      <a:pt x="124" y="108"/>
                      <a:pt x="113" y="117"/>
                      <a:pt x="103" y="125"/>
                    </a:cubicBezTo>
                    <a:cubicBezTo>
                      <a:pt x="92" y="117"/>
                      <a:pt x="80" y="109"/>
                      <a:pt x="68" y="100"/>
                    </a:cubicBezTo>
                    <a:cubicBezTo>
                      <a:pt x="77" y="91"/>
                      <a:pt x="86" y="82"/>
                      <a:pt x="95" y="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45"/>
              <p:cNvSpPr>
                <a:spLocks/>
              </p:cNvSpPr>
              <p:nvPr/>
            </p:nvSpPr>
            <p:spPr bwMode="auto">
              <a:xfrm>
                <a:off x="5567363" y="2967039"/>
                <a:ext cx="147638" cy="144463"/>
              </a:xfrm>
              <a:custGeom>
                <a:avLst/>
                <a:gdLst>
                  <a:gd name="T0" fmla="*/ 24 w 66"/>
                  <a:gd name="T1" fmla="*/ 0 h 65"/>
                  <a:gd name="T2" fmla="*/ 66 w 66"/>
                  <a:gd name="T3" fmla="*/ 37 h 65"/>
                  <a:gd name="T4" fmla="*/ 39 w 66"/>
                  <a:gd name="T5" fmla="*/ 65 h 65"/>
                  <a:gd name="T6" fmla="*/ 0 w 66"/>
                  <a:gd name="T7" fmla="*/ 31 h 65"/>
                  <a:gd name="T8" fmla="*/ 24 w 6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24" y="0"/>
                    </a:moveTo>
                    <a:cubicBezTo>
                      <a:pt x="37" y="13"/>
                      <a:pt x="52" y="26"/>
                      <a:pt x="66" y="37"/>
                    </a:cubicBezTo>
                    <a:cubicBezTo>
                      <a:pt x="57" y="47"/>
                      <a:pt x="48" y="56"/>
                      <a:pt x="39" y="65"/>
                    </a:cubicBezTo>
                    <a:cubicBezTo>
                      <a:pt x="26" y="54"/>
                      <a:pt x="12" y="43"/>
                      <a:pt x="0" y="31"/>
                    </a:cubicBezTo>
                    <a:cubicBezTo>
                      <a:pt x="7" y="21"/>
                      <a:pt x="15" y="11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46"/>
              <p:cNvSpPr>
                <a:spLocks noEditPoints="1"/>
              </p:cNvSpPr>
              <p:nvPr/>
            </p:nvSpPr>
            <p:spPr bwMode="auto">
              <a:xfrm>
                <a:off x="5600700" y="2747964"/>
                <a:ext cx="328613" cy="301625"/>
              </a:xfrm>
              <a:custGeom>
                <a:avLst/>
                <a:gdLst>
                  <a:gd name="T0" fmla="*/ 24 w 147"/>
                  <a:gd name="T1" fmla="*/ 0 h 135"/>
                  <a:gd name="T2" fmla="*/ 58 w 147"/>
                  <a:gd name="T3" fmla="*/ 38 h 135"/>
                  <a:gd name="T4" fmla="*/ 33 w 147"/>
                  <a:gd name="T5" fmla="*/ 68 h 135"/>
                  <a:gd name="T6" fmla="*/ 0 w 147"/>
                  <a:gd name="T7" fmla="*/ 31 h 135"/>
                  <a:gd name="T8" fmla="*/ 24 w 147"/>
                  <a:gd name="T9" fmla="*/ 0 h 135"/>
                  <a:gd name="T10" fmla="*/ 105 w 147"/>
                  <a:gd name="T11" fmla="*/ 79 h 135"/>
                  <a:gd name="T12" fmla="*/ 147 w 147"/>
                  <a:gd name="T13" fmla="*/ 107 h 135"/>
                  <a:gd name="T14" fmla="*/ 119 w 147"/>
                  <a:gd name="T15" fmla="*/ 135 h 135"/>
                  <a:gd name="T16" fmla="*/ 78 w 147"/>
                  <a:gd name="T17" fmla="*/ 107 h 135"/>
                  <a:gd name="T18" fmla="*/ 105 w 147"/>
                  <a:gd name="T19" fmla="*/ 7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5">
                    <a:moveTo>
                      <a:pt x="24" y="0"/>
                    </a:moveTo>
                    <a:cubicBezTo>
                      <a:pt x="34" y="13"/>
                      <a:pt x="45" y="26"/>
                      <a:pt x="58" y="38"/>
                    </a:cubicBezTo>
                    <a:cubicBezTo>
                      <a:pt x="49" y="48"/>
                      <a:pt x="41" y="58"/>
                      <a:pt x="33" y="68"/>
                    </a:cubicBezTo>
                    <a:cubicBezTo>
                      <a:pt x="21" y="56"/>
                      <a:pt x="10" y="43"/>
                      <a:pt x="0" y="31"/>
                    </a:cubicBezTo>
                    <a:cubicBezTo>
                      <a:pt x="8" y="21"/>
                      <a:pt x="16" y="10"/>
                      <a:pt x="24" y="0"/>
                    </a:cubicBezTo>
                    <a:close/>
                    <a:moveTo>
                      <a:pt x="105" y="79"/>
                    </a:moveTo>
                    <a:cubicBezTo>
                      <a:pt x="118" y="90"/>
                      <a:pt x="133" y="99"/>
                      <a:pt x="147" y="107"/>
                    </a:cubicBezTo>
                    <a:cubicBezTo>
                      <a:pt x="137" y="117"/>
                      <a:pt x="128" y="126"/>
                      <a:pt x="119" y="135"/>
                    </a:cubicBezTo>
                    <a:cubicBezTo>
                      <a:pt x="105" y="127"/>
                      <a:pt x="92" y="118"/>
                      <a:pt x="78" y="107"/>
                    </a:cubicBezTo>
                    <a:cubicBezTo>
                      <a:pt x="87" y="98"/>
                      <a:pt x="96" y="89"/>
                      <a:pt x="105" y="7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147"/>
              <p:cNvSpPr>
                <a:spLocks/>
              </p:cNvSpPr>
              <p:nvPr/>
            </p:nvSpPr>
            <p:spPr bwMode="auto">
              <a:xfrm>
                <a:off x="5673725" y="2832101"/>
                <a:ext cx="161925" cy="153988"/>
              </a:xfrm>
              <a:custGeom>
                <a:avLst/>
                <a:gdLst>
                  <a:gd name="T0" fmla="*/ 25 w 72"/>
                  <a:gd name="T1" fmla="*/ 0 h 69"/>
                  <a:gd name="T2" fmla="*/ 72 w 72"/>
                  <a:gd name="T3" fmla="*/ 41 h 69"/>
                  <a:gd name="T4" fmla="*/ 45 w 72"/>
                  <a:gd name="T5" fmla="*/ 69 h 69"/>
                  <a:gd name="T6" fmla="*/ 0 w 72"/>
                  <a:gd name="T7" fmla="*/ 30 h 69"/>
                  <a:gd name="T8" fmla="*/ 25 w 7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9">
                    <a:moveTo>
                      <a:pt x="25" y="0"/>
                    </a:moveTo>
                    <a:cubicBezTo>
                      <a:pt x="39" y="15"/>
                      <a:pt x="55" y="29"/>
                      <a:pt x="72" y="41"/>
                    </a:cubicBezTo>
                    <a:cubicBezTo>
                      <a:pt x="63" y="51"/>
                      <a:pt x="54" y="60"/>
                      <a:pt x="45" y="69"/>
                    </a:cubicBezTo>
                    <a:cubicBezTo>
                      <a:pt x="29" y="57"/>
                      <a:pt x="14" y="44"/>
                      <a:pt x="0" y="30"/>
                    </a:cubicBezTo>
                    <a:cubicBezTo>
                      <a:pt x="8" y="20"/>
                      <a:pt x="16" y="10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74"/>
              <p:cNvSpPr>
                <a:spLocks/>
              </p:cNvSpPr>
              <p:nvPr/>
            </p:nvSpPr>
            <p:spPr bwMode="auto">
              <a:xfrm>
                <a:off x="4368800" y="1947864"/>
                <a:ext cx="741363" cy="455613"/>
              </a:xfrm>
              <a:custGeom>
                <a:avLst/>
                <a:gdLst>
                  <a:gd name="T0" fmla="*/ 273 w 332"/>
                  <a:gd name="T1" fmla="*/ 86 h 204"/>
                  <a:gd name="T2" fmla="*/ 265 w 332"/>
                  <a:gd name="T3" fmla="*/ 87 h 204"/>
                  <a:gd name="T4" fmla="*/ 235 w 332"/>
                  <a:gd name="T5" fmla="*/ 100 h 204"/>
                  <a:gd name="T6" fmla="*/ 234 w 332"/>
                  <a:gd name="T7" fmla="*/ 84 h 204"/>
                  <a:gd name="T8" fmla="*/ 231 w 332"/>
                  <a:gd name="T9" fmla="*/ 73 h 204"/>
                  <a:gd name="T10" fmla="*/ 170 w 332"/>
                  <a:gd name="T11" fmla="*/ 7 h 204"/>
                  <a:gd name="T12" fmla="*/ 160 w 332"/>
                  <a:gd name="T13" fmla="*/ 3 h 204"/>
                  <a:gd name="T14" fmla="*/ 133 w 332"/>
                  <a:gd name="T15" fmla="*/ 0 h 204"/>
                  <a:gd name="T16" fmla="*/ 129 w 332"/>
                  <a:gd name="T17" fmla="*/ 0 h 204"/>
                  <a:gd name="T18" fmla="*/ 31 w 332"/>
                  <a:gd name="T19" fmla="*/ 102 h 204"/>
                  <a:gd name="T20" fmla="*/ 36 w 332"/>
                  <a:gd name="T21" fmla="*/ 132 h 204"/>
                  <a:gd name="T22" fmla="*/ 0 w 332"/>
                  <a:gd name="T23" fmla="*/ 168 h 204"/>
                  <a:gd name="T24" fmla="*/ 37 w 332"/>
                  <a:gd name="T25" fmla="*/ 204 h 204"/>
                  <a:gd name="T26" fmla="*/ 133 w 332"/>
                  <a:gd name="T27" fmla="*/ 204 h 204"/>
                  <a:gd name="T28" fmla="*/ 138 w 332"/>
                  <a:gd name="T29" fmla="*/ 204 h 204"/>
                  <a:gd name="T30" fmla="*/ 273 w 332"/>
                  <a:gd name="T31" fmla="*/ 204 h 204"/>
                  <a:gd name="T32" fmla="*/ 332 w 332"/>
                  <a:gd name="T33" fmla="*/ 145 h 204"/>
                  <a:gd name="T34" fmla="*/ 273 w 332"/>
                  <a:gd name="T35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2" h="204">
                    <a:moveTo>
                      <a:pt x="273" y="86"/>
                    </a:moveTo>
                    <a:cubicBezTo>
                      <a:pt x="270" y="86"/>
                      <a:pt x="268" y="86"/>
                      <a:pt x="265" y="87"/>
                    </a:cubicBezTo>
                    <a:cubicBezTo>
                      <a:pt x="254" y="88"/>
                      <a:pt x="244" y="93"/>
                      <a:pt x="235" y="100"/>
                    </a:cubicBezTo>
                    <a:cubicBezTo>
                      <a:pt x="235" y="94"/>
                      <a:pt x="235" y="89"/>
                      <a:pt x="234" y="84"/>
                    </a:cubicBezTo>
                    <a:cubicBezTo>
                      <a:pt x="233" y="80"/>
                      <a:pt x="232" y="76"/>
                      <a:pt x="231" y="73"/>
                    </a:cubicBezTo>
                    <a:cubicBezTo>
                      <a:pt x="222" y="42"/>
                      <a:pt x="199" y="18"/>
                      <a:pt x="170" y="7"/>
                    </a:cubicBezTo>
                    <a:cubicBezTo>
                      <a:pt x="167" y="5"/>
                      <a:pt x="163" y="4"/>
                      <a:pt x="160" y="3"/>
                    </a:cubicBezTo>
                    <a:cubicBezTo>
                      <a:pt x="151" y="1"/>
                      <a:pt x="142" y="0"/>
                      <a:pt x="133" y="0"/>
                    </a:cubicBezTo>
                    <a:cubicBezTo>
                      <a:pt x="132" y="0"/>
                      <a:pt x="131" y="0"/>
                      <a:pt x="129" y="0"/>
                    </a:cubicBezTo>
                    <a:cubicBezTo>
                      <a:pt x="75" y="2"/>
                      <a:pt x="31" y="47"/>
                      <a:pt x="31" y="102"/>
                    </a:cubicBezTo>
                    <a:cubicBezTo>
                      <a:pt x="31" y="112"/>
                      <a:pt x="33" y="122"/>
                      <a:pt x="36" y="132"/>
                    </a:cubicBezTo>
                    <a:cubicBezTo>
                      <a:pt x="16" y="132"/>
                      <a:pt x="0" y="148"/>
                      <a:pt x="0" y="168"/>
                    </a:cubicBezTo>
                    <a:cubicBezTo>
                      <a:pt x="0" y="188"/>
                      <a:pt x="17" y="204"/>
                      <a:pt x="37" y="204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38" y="204"/>
                      <a:pt x="138" y="204"/>
                      <a:pt x="138" y="204"/>
                    </a:cubicBezTo>
                    <a:cubicBezTo>
                      <a:pt x="273" y="204"/>
                      <a:pt x="273" y="204"/>
                      <a:pt x="273" y="204"/>
                    </a:cubicBezTo>
                    <a:cubicBezTo>
                      <a:pt x="306" y="204"/>
                      <a:pt x="332" y="178"/>
                      <a:pt x="332" y="145"/>
                    </a:cubicBezTo>
                    <a:cubicBezTo>
                      <a:pt x="332" y="112"/>
                      <a:pt x="306" y="86"/>
                      <a:pt x="273" y="86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781" y="1994974"/>
            <a:ext cx="3361153" cy="1253738"/>
            <a:chOff x="-3" y="2223019"/>
            <a:chExt cx="3361153" cy="1253738"/>
          </a:xfrm>
        </p:grpSpPr>
        <p:grpSp>
          <p:nvGrpSpPr>
            <p:cNvPr id="53" name="Group 52"/>
            <p:cNvGrpSpPr/>
            <p:nvPr/>
          </p:nvGrpSpPr>
          <p:grpSpPr>
            <a:xfrm flipH="1">
              <a:off x="-3" y="2223019"/>
              <a:ext cx="3361153" cy="1253738"/>
              <a:chOff x="7714759" y="1806707"/>
              <a:chExt cx="3879714" cy="914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2266890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51854" y="2370413"/>
              <a:ext cx="1967416" cy="757037"/>
              <a:chOff x="251854" y="2365213"/>
              <a:chExt cx="1967416" cy="75703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705499" y="2365213"/>
                <a:ext cx="500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W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1854" y="2788633"/>
                <a:ext cx="196741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Unique Views Per Month</a:t>
                </a:r>
              </a:p>
            </p:txBody>
          </p:sp>
        </p:grp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46465" y="2564780"/>
              <a:ext cx="549904" cy="522087"/>
            </a:xfrm>
            <a:custGeom>
              <a:avLst/>
              <a:gdLst>
                <a:gd name="connsiteX0" fmla="*/ 154948 w 309896"/>
                <a:gd name="connsiteY0" fmla="*/ 0 h 294220"/>
                <a:gd name="connsiteX1" fmla="*/ 187469 w 309896"/>
                <a:gd name="connsiteY1" fmla="*/ 38586 h 294220"/>
                <a:gd name="connsiteX2" fmla="*/ 174461 w 309896"/>
                <a:gd name="connsiteY2" fmla="*/ 70741 h 294220"/>
                <a:gd name="connsiteX3" fmla="*/ 208607 w 309896"/>
                <a:gd name="connsiteY3" fmla="*/ 106112 h 294220"/>
                <a:gd name="connsiteX4" fmla="*/ 173184 w 309896"/>
                <a:gd name="connsiteY4" fmla="*/ 106112 h 294220"/>
                <a:gd name="connsiteX5" fmla="*/ 161580 w 309896"/>
                <a:gd name="connsiteY5" fmla="*/ 106112 h 294220"/>
                <a:gd name="connsiteX6" fmla="*/ 161580 w 309896"/>
                <a:gd name="connsiteY6" fmla="*/ 151166 h 294220"/>
                <a:gd name="connsiteX7" fmla="*/ 177545 w 309896"/>
                <a:gd name="connsiteY7" fmla="*/ 158028 h 294220"/>
                <a:gd name="connsiteX8" fmla="*/ 186904 w 309896"/>
                <a:gd name="connsiteY8" fmla="*/ 181476 h 294220"/>
                <a:gd name="connsiteX9" fmla="*/ 181342 w 309896"/>
                <a:gd name="connsiteY9" fmla="*/ 195410 h 294220"/>
                <a:gd name="connsiteX10" fmla="*/ 225544 w 309896"/>
                <a:gd name="connsiteY10" fmla="*/ 229731 h 294220"/>
                <a:gd name="connsiteX11" fmla="*/ 224685 w 309896"/>
                <a:gd name="connsiteY11" fmla="*/ 225927 h 294220"/>
                <a:gd name="connsiteX12" fmla="*/ 256840 w 309896"/>
                <a:gd name="connsiteY12" fmla="*/ 186902 h 294220"/>
                <a:gd name="connsiteX13" fmla="*/ 288995 w 309896"/>
                <a:gd name="connsiteY13" fmla="*/ 225927 h 294220"/>
                <a:gd name="connsiteX14" fmla="*/ 276133 w 309896"/>
                <a:gd name="connsiteY14" fmla="*/ 258447 h 294220"/>
                <a:gd name="connsiteX15" fmla="*/ 309896 w 309896"/>
                <a:gd name="connsiteY15" fmla="*/ 294220 h 294220"/>
                <a:gd name="connsiteX16" fmla="*/ 203784 w 309896"/>
                <a:gd name="connsiteY16" fmla="*/ 294220 h 294220"/>
                <a:gd name="connsiteX17" fmla="*/ 239155 w 309896"/>
                <a:gd name="connsiteY17" fmla="*/ 258447 h 294220"/>
                <a:gd name="connsiteX18" fmla="*/ 235484 w 309896"/>
                <a:gd name="connsiteY18" fmla="*/ 253498 h 294220"/>
                <a:gd name="connsiteX19" fmla="*/ 175036 w 309896"/>
                <a:gd name="connsiteY19" fmla="*/ 206002 h 294220"/>
                <a:gd name="connsiteX20" fmla="*/ 154949 w 309896"/>
                <a:gd name="connsiteY20" fmla="*/ 214636 h 294220"/>
                <a:gd name="connsiteX21" fmla="*/ 134266 w 309896"/>
                <a:gd name="connsiteY21" fmla="*/ 205746 h 294220"/>
                <a:gd name="connsiteX22" fmla="*/ 74697 w 309896"/>
                <a:gd name="connsiteY22" fmla="*/ 253114 h 294220"/>
                <a:gd name="connsiteX23" fmla="*/ 70742 w 309896"/>
                <a:gd name="connsiteY23" fmla="*/ 258447 h 294220"/>
                <a:gd name="connsiteX24" fmla="*/ 106112 w 309896"/>
                <a:gd name="connsiteY24" fmla="*/ 294220 h 294220"/>
                <a:gd name="connsiteX25" fmla="*/ 0 w 309896"/>
                <a:gd name="connsiteY25" fmla="*/ 294220 h 294220"/>
                <a:gd name="connsiteX26" fmla="*/ 33763 w 309896"/>
                <a:gd name="connsiteY26" fmla="*/ 258447 h 294220"/>
                <a:gd name="connsiteX27" fmla="*/ 20901 w 309896"/>
                <a:gd name="connsiteY27" fmla="*/ 225927 h 294220"/>
                <a:gd name="connsiteX28" fmla="*/ 53056 w 309896"/>
                <a:gd name="connsiteY28" fmla="*/ 186902 h 294220"/>
                <a:gd name="connsiteX29" fmla="*/ 85211 w 309896"/>
                <a:gd name="connsiteY29" fmla="*/ 225927 h 294220"/>
                <a:gd name="connsiteX30" fmla="*/ 84441 w 309896"/>
                <a:gd name="connsiteY30" fmla="*/ 229338 h 294220"/>
                <a:gd name="connsiteX31" fmla="*/ 128333 w 309896"/>
                <a:gd name="connsiteY31" fmla="*/ 194851 h 294220"/>
                <a:gd name="connsiteX32" fmla="*/ 122994 w 309896"/>
                <a:gd name="connsiteY32" fmla="*/ 181476 h 294220"/>
                <a:gd name="connsiteX33" fmla="*/ 132354 w 309896"/>
                <a:gd name="connsiteY33" fmla="*/ 158028 h 294220"/>
                <a:gd name="connsiteX34" fmla="*/ 148316 w 309896"/>
                <a:gd name="connsiteY34" fmla="*/ 151167 h 294220"/>
                <a:gd name="connsiteX35" fmla="*/ 148316 w 309896"/>
                <a:gd name="connsiteY35" fmla="*/ 106112 h 294220"/>
                <a:gd name="connsiteX36" fmla="*/ 146564 w 309896"/>
                <a:gd name="connsiteY36" fmla="*/ 106112 h 294220"/>
                <a:gd name="connsiteX37" fmla="*/ 101289 w 309896"/>
                <a:gd name="connsiteY37" fmla="*/ 106112 h 294220"/>
                <a:gd name="connsiteX38" fmla="*/ 135436 w 309896"/>
                <a:gd name="connsiteY38" fmla="*/ 70741 h 294220"/>
                <a:gd name="connsiteX39" fmla="*/ 122428 w 309896"/>
                <a:gd name="connsiteY39" fmla="*/ 38586 h 294220"/>
                <a:gd name="connsiteX40" fmla="*/ 154948 w 309896"/>
                <a:gd name="connsiteY40" fmla="*/ 0 h 2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9896" h="294220">
                  <a:moveTo>
                    <a:pt x="154948" y="0"/>
                  </a:moveTo>
                  <a:cubicBezTo>
                    <a:pt x="172835" y="0"/>
                    <a:pt x="187469" y="17685"/>
                    <a:pt x="187469" y="38586"/>
                  </a:cubicBezTo>
                  <a:cubicBezTo>
                    <a:pt x="187469" y="53056"/>
                    <a:pt x="182591" y="64310"/>
                    <a:pt x="174461" y="70741"/>
                  </a:cubicBezTo>
                  <a:cubicBezTo>
                    <a:pt x="190721" y="77172"/>
                    <a:pt x="203729" y="90034"/>
                    <a:pt x="208607" y="106112"/>
                  </a:cubicBezTo>
                  <a:cubicBezTo>
                    <a:pt x="195193" y="106112"/>
                    <a:pt x="183455" y="106112"/>
                    <a:pt x="173184" y="106112"/>
                  </a:cubicBezTo>
                  <a:lnTo>
                    <a:pt x="161580" y="106112"/>
                  </a:lnTo>
                  <a:lnTo>
                    <a:pt x="161580" y="151166"/>
                  </a:lnTo>
                  <a:lnTo>
                    <a:pt x="177545" y="158028"/>
                  </a:lnTo>
                  <a:cubicBezTo>
                    <a:pt x="183327" y="164029"/>
                    <a:pt x="186904" y="172319"/>
                    <a:pt x="186904" y="181476"/>
                  </a:cubicBezTo>
                  <a:lnTo>
                    <a:pt x="181342" y="195410"/>
                  </a:lnTo>
                  <a:lnTo>
                    <a:pt x="225544" y="229731"/>
                  </a:lnTo>
                  <a:lnTo>
                    <a:pt x="224685" y="225927"/>
                  </a:lnTo>
                  <a:cubicBezTo>
                    <a:pt x="224685" y="204788"/>
                    <a:pt x="239155" y="186902"/>
                    <a:pt x="256840" y="186902"/>
                  </a:cubicBezTo>
                  <a:cubicBezTo>
                    <a:pt x="274526" y="186902"/>
                    <a:pt x="288995" y="204788"/>
                    <a:pt x="288995" y="225927"/>
                  </a:cubicBezTo>
                  <a:cubicBezTo>
                    <a:pt x="288995" y="238935"/>
                    <a:pt x="284172" y="251943"/>
                    <a:pt x="276133" y="258447"/>
                  </a:cubicBezTo>
                  <a:cubicBezTo>
                    <a:pt x="293819" y="264952"/>
                    <a:pt x="306681" y="277960"/>
                    <a:pt x="309896" y="294220"/>
                  </a:cubicBezTo>
                  <a:cubicBezTo>
                    <a:pt x="203784" y="294220"/>
                    <a:pt x="203784" y="294220"/>
                    <a:pt x="203784" y="294220"/>
                  </a:cubicBezTo>
                  <a:cubicBezTo>
                    <a:pt x="208608" y="277960"/>
                    <a:pt x="221470" y="264952"/>
                    <a:pt x="239155" y="258447"/>
                  </a:cubicBezTo>
                  <a:lnTo>
                    <a:pt x="235484" y="253498"/>
                  </a:lnTo>
                  <a:lnTo>
                    <a:pt x="175036" y="206002"/>
                  </a:lnTo>
                  <a:lnTo>
                    <a:pt x="154949" y="214636"/>
                  </a:lnTo>
                  <a:lnTo>
                    <a:pt x="134266" y="205746"/>
                  </a:lnTo>
                  <a:lnTo>
                    <a:pt x="74697" y="253114"/>
                  </a:lnTo>
                  <a:lnTo>
                    <a:pt x="70742" y="258447"/>
                  </a:lnTo>
                  <a:cubicBezTo>
                    <a:pt x="88427" y="264952"/>
                    <a:pt x="101289" y="277960"/>
                    <a:pt x="106112" y="294220"/>
                  </a:cubicBezTo>
                  <a:cubicBezTo>
                    <a:pt x="0" y="294220"/>
                    <a:pt x="0" y="294220"/>
                    <a:pt x="0" y="294220"/>
                  </a:cubicBezTo>
                  <a:cubicBezTo>
                    <a:pt x="3215" y="277960"/>
                    <a:pt x="16077" y="264952"/>
                    <a:pt x="33763" y="258447"/>
                  </a:cubicBezTo>
                  <a:cubicBezTo>
                    <a:pt x="25724" y="251943"/>
                    <a:pt x="20901" y="238935"/>
                    <a:pt x="20901" y="225927"/>
                  </a:cubicBezTo>
                  <a:cubicBezTo>
                    <a:pt x="20901" y="204788"/>
                    <a:pt x="35370" y="186902"/>
                    <a:pt x="53056" y="186902"/>
                  </a:cubicBezTo>
                  <a:cubicBezTo>
                    <a:pt x="70742" y="186902"/>
                    <a:pt x="85211" y="204788"/>
                    <a:pt x="85211" y="225927"/>
                  </a:cubicBezTo>
                  <a:lnTo>
                    <a:pt x="84441" y="229338"/>
                  </a:lnTo>
                  <a:lnTo>
                    <a:pt x="128333" y="194851"/>
                  </a:lnTo>
                  <a:lnTo>
                    <a:pt x="122994" y="181476"/>
                  </a:lnTo>
                  <a:cubicBezTo>
                    <a:pt x="122994" y="172319"/>
                    <a:pt x="126571" y="164029"/>
                    <a:pt x="132354" y="158028"/>
                  </a:cubicBezTo>
                  <a:lnTo>
                    <a:pt x="148316" y="151167"/>
                  </a:lnTo>
                  <a:lnTo>
                    <a:pt x="148316" y="106112"/>
                  </a:lnTo>
                  <a:lnTo>
                    <a:pt x="146564" y="106112"/>
                  </a:lnTo>
                  <a:cubicBezTo>
                    <a:pt x="101289" y="106112"/>
                    <a:pt x="101289" y="106112"/>
                    <a:pt x="101289" y="106112"/>
                  </a:cubicBezTo>
                  <a:cubicBezTo>
                    <a:pt x="106167" y="90034"/>
                    <a:pt x="119176" y="77172"/>
                    <a:pt x="135436" y="70741"/>
                  </a:cubicBezTo>
                  <a:cubicBezTo>
                    <a:pt x="127306" y="64310"/>
                    <a:pt x="122428" y="53056"/>
                    <a:pt x="122428" y="38586"/>
                  </a:cubicBezTo>
                  <a:cubicBezTo>
                    <a:pt x="122428" y="17685"/>
                    <a:pt x="137062" y="0"/>
                    <a:pt x="15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libri Light" panose="020F03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81" y="4050594"/>
            <a:ext cx="3361153" cy="1253738"/>
            <a:chOff x="-3" y="4278639"/>
            <a:chExt cx="3361153" cy="1253738"/>
          </a:xfrm>
        </p:grpSpPr>
        <p:grpSp>
          <p:nvGrpSpPr>
            <p:cNvPr id="77" name="Group 76"/>
            <p:cNvGrpSpPr/>
            <p:nvPr/>
          </p:nvGrpSpPr>
          <p:grpSpPr>
            <a:xfrm flipH="1">
              <a:off x="-3" y="4278639"/>
              <a:ext cx="3361153" cy="1253738"/>
              <a:chOff x="7714759" y="1806707"/>
              <a:chExt cx="3879714" cy="914400"/>
            </a:xfrm>
            <a:solidFill>
              <a:schemeClr val="accent3"/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2266890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498872" y="4731167"/>
              <a:ext cx="441801" cy="426102"/>
            </a:xfrm>
            <a:custGeom>
              <a:avLst/>
              <a:gdLst>
                <a:gd name="connsiteX0" fmla="*/ 171227 w 237547"/>
                <a:gd name="connsiteY0" fmla="*/ 89231 h 229106"/>
                <a:gd name="connsiteX1" fmla="*/ 155551 w 237547"/>
                <a:gd name="connsiteY1" fmla="*/ 104907 h 229106"/>
                <a:gd name="connsiteX2" fmla="*/ 171227 w 237547"/>
                <a:gd name="connsiteY2" fmla="*/ 120583 h 229106"/>
                <a:gd name="connsiteX3" fmla="*/ 186903 w 237547"/>
                <a:gd name="connsiteY3" fmla="*/ 104907 h 229106"/>
                <a:gd name="connsiteX4" fmla="*/ 171227 w 237547"/>
                <a:gd name="connsiteY4" fmla="*/ 89231 h 229106"/>
                <a:gd name="connsiteX5" fmla="*/ 119980 w 237547"/>
                <a:gd name="connsiteY5" fmla="*/ 89231 h 229106"/>
                <a:gd name="connsiteX6" fmla="*/ 103701 w 237547"/>
                <a:gd name="connsiteY6" fmla="*/ 104907 h 229106"/>
                <a:gd name="connsiteX7" fmla="*/ 119980 w 237547"/>
                <a:gd name="connsiteY7" fmla="*/ 120583 h 229106"/>
                <a:gd name="connsiteX8" fmla="*/ 136259 w 237547"/>
                <a:gd name="connsiteY8" fmla="*/ 104907 h 229106"/>
                <a:gd name="connsiteX9" fmla="*/ 119980 w 237547"/>
                <a:gd name="connsiteY9" fmla="*/ 89231 h 229106"/>
                <a:gd name="connsiteX10" fmla="*/ 65718 w 237547"/>
                <a:gd name="connsiteY10" fmla="*/ 89231 h 229106"/>
                <a:gd name="connsiteX11" fmla="*/ 49439 w 237547"/>
                <a:gd name="connsiteY11" fmla="*/ 104907 h 229106"/>
                <a:gd name="connsiteX12" fmla="*/ 65718 w 237547"/>
                <a:gd name="connsiteY12" fmla="*/ 120583 h 229106"/>
                <a:gd name="connsiteX13" fmla="*/ 81997 w 237547"/>
                <a:gd name="connsiteY13" fmla="*/ 104907 h 229106"/>
                <a:gd name="connsiteX14" fmla="*/ 65718 w 237547"/>
                <a:gd name="connsiteY14" fmla="*/ 89231 h 229106"/>
                <a:gd name="connsiteX15" fmla="*/ 119582 w 237547"/>
                <a:gd name="connsiteY15" fmla="*/ 0 h 229106"/>
                <a:gd name="connsiteX16" fmla="*/ 237547 w 237547"/>
                <a:gd name="connsiteY16" fmla="*/ 102367 h 229106"/>
                <a:gd name="connsiteX17" fmla="*/ 189068 w 237547"/>
                <a:gd name="connsiteY17" fmla="*/ 186860 h 229106"/>
                <a:gd name="connsiteX18" fmla="*/ 206844 w 237547"/>
                <a:gd name="connsiteY18" fmla="*/ 229106 h 229106"/>
                <a:gd name="connsiteX19" fmla="*/ 164829 w 237547"/>
                <a:gd name="connsiteY19" fmla="*/ 198234 h 229106"/>
                <a:gd name="connsiteX20" fmla="*/ 119582 w 237547"/>
                <a:gd name="connsiteY20" fmla="*/ 206358 h 229106"/>
                <a:gd name="connsiteX21" fmla="*/ 0 w 237547"/>
                <a:gd name="connsiteY21" fmla="*/ 102367 h 229106"/>
                <a:gd name="connsiteX22" fmla="*/ 119582 w 237547"/>
                <a:gd name="connsiteY22" fmla="*/ 0 h 2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547" h="229106">
                  <a:moveTo>
                    <a:pt x="171227" y="89231"/>
                  </a:moveTo>
                  <a:cubicBezTo>
                    <a:pt x="162569" y="89231"/>
                    <a:pt x="155551" y="96249"/>
                    <a:pt x="155551" y="104907"/>
                  </a:cubicBezTo>
                  <a:cubicBezTo>
                    <a:pt x="155551" y="113565"/>
                    <a:pt x="162569" y="120583"/>
                    <a:pt x="171227" y="120583"/>
                  </a:cubicBezTo>
                  <a:cubicBezTo>
                    <a:pt x="179885" y="120583"/>
                    <a:pt x="186903" y="113565"/>
                    <a:pt x="186903" y="104907"/>
                  </a:cubicBezTo>
                  <a:cubicBezTo>
                    <a:pt x="186903" y="96249"/>
                    <a:pt x="179885" y="89231"/>
                    <a:pt x="171227" y="89231"/>
                  </a:cubicBezTo>
                  <a:close/>
                  <a:moveTo>
                    <a:pt x="119980" y="89231"/>
                  </a:moveTo>
                  <a:cubicBezTo>
                    <a:pt x="110989" y="89231"/>
                    <a:pt x="103701" y="96249"/>
                    <a:pt x="103701" y="104907"/>
                  </a:cubicBezTo>
                  <a:cubicBezTo>
                    <a:pt x="103701" y="113565"/>
                    <a:pt x="110989" y="120583"/>
                    <a:pt x="119980" y="120583"/>
                  </a:cubicBezTo>
                  <a:cubicBezTo>
                    <a:pt x="128971" y="120583"/>
                    <a:pt x="136259" y="113565"/>
                    <a:pt x="136259" y="104907"/>
                  </a:cubicBezTo>
                  <a:cubicBezTo>
                    <a:pt x="136259" y="96249"/>
                    <a:pt x="128971" y="89231"/>
                    <a:pt x="119980" y="89231"/>
                  </a:cubicBezTo>
                  <a:close/>
                  <a:moveTo>
                    <a:pt x="65718" y="89231"/>
                  </a:moveTo>
                  <a:cubicBezTo>
                    <a:pt x="56727" y="89231"/>
                    <a:pt x="49439" y="96249"/>
                    <a:pt x="49439" y="104907"/>
                  </a:cubicBezTo>
                  <a:cubicBezTo>
                    <a:pt x="49439" y="113565"/>
                    <a:pt x="56727" y="120583"/>
                    <a:pt x="65718" y="120583"/>
                  </a:cubicBezTo>
                  <a:cubicBezTo>
                    <a:pt x="74709" y="120583"/>
                    <a:pt x="81997" y="113565"/>
                    <a:pt x="81997" y="104907"/>
                  </a:cubicBezTo>
                  <a:cubicBezTo>
                    <a:pt x="81997" y="96249"/>
                    <a:pt x="74709" y="89231"/>
                    <a:pt x="65718" y="89231"/>
                  </a:cubicBezTo>
                  <a:close/>
                  <a:moveTo>
                    <a:pt x="119582" y="0"/>
                  </a:moveTo>
                  <a:cubicBezTo>
                    <a:pt x="184220" y="0"/>
                    <a:pt x="237547" y="45496"/>
                    <a:pt x="237547" y="102367"/>
                  </a:cubicBezTo>
                  <a:cubicBezTo>
                    <a:pt x="237547" y="136489"/>
                    <a:pt x="218156" y="167361"/>
                    <a:pt x="189068" y="186860"/>
                  </a:cubicBezTo>
                  <a:cubicBezTo>
                    <a:pt x="206844" y="229106"/>
                    <a:pt x="206844" y="229106"/>
                    <a:pt x="206844" y="229106"/>
                  </a:cubicBezTo>
                  <a:cubicBezTo>
                    <a:pt x="164829" y="198234"/>
                    <a:pt x="164829" y="198234"/>
                    <a:pt x="164829" y="198234"/>
                  </a:cubicBezTo>
                  <a:cubicBezTo>
                    <a:pt x="150285" y="203108"/>
                    <a:pt x="135741" y="206358"/>
                    <a:pt x="119582" y="206358"/>
                  </a:cubicBezTo>
                  <a:cubicBezTo>
                    <a:pt x="53327" y="206358"/>
                    <a:pt x="0" y="159237"/>
                    <a:pt x="0" y="102367"/>
                  </a:cubicBezTo>
                  <a:cubicBezTo>
                    <a:pt x="0" y="45496"/>
                    <a:pt x="53327" y="0"/>
                    <a:pt x="119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Calibri Light" panose="020F030202020403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51854" y="4428909"/>
              <a:ext cx="1967416" cy="1032818"/>
              <a:chOff x="251854" y="2365213"/>
              <a:chExt cx="1967416" cy="1032818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588479" y="2365213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X%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51854" y="2788633"/>
                <a:ext cx="1967416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Monthly </a:t>
                </a:r>
                <a:r>
                  <a:rPr lang="en-US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Readerbase</a:t>
                </a: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 Growth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830847" y="1994974"/>
            <a:ext cx="3361153" cy="1253738"/>
            <a:chOff x="8830847" y="1994974"/>
            <a:chExt cx="3361153" cy="1253738"/>
          </a:xfrm>
        </p:grpSpPr>
        <p:grpSp>
          <p:nvGrpSpPr>
            <p:cNvPr id="85" name="Group 84"/>
            <p:cNvGrpSpPr/>
            <p:nvPr/>
          </p:nvGrpSpPr>
          <p:grpSpPr>
            <a:xfrm>
              <a:off x="8830847" y="1994974"/>
              <a:ext cx="3361153" cy="1253738"/>
              <a:chOff x="8829063" y="2223019"/>
              <a:chExt cx="3361153" cy="12537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829063" y="2223019"/>
                <a:ext cx="3361153" cy="1253738"/>
                <a:chOff x="7714759" y="1806707"/>
                <a:chExt cx="3879714" cy="914400"/>
              </a:xfrm>
              <a:solidFill>
                <a:schemeClr val="accent2"/>
              </a:solidFill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8170986" y="1806707"/>
                  <a:ext cx="3423487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714759" y="1806707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 flipH="1">
                <a:off x="9010707" y="240193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 flipH="1">
                <a:off x="9966120" y="2370413"/>
                <a:ext cx="1967416" cy="757037"/>
                <a:chOff x="251854" y="2365213"/>
                <a:chExt cx="1967416" cy="757037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1852974" y="2365213"/>
                  <a:ext cx="3529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Y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51854" y="2788633"/>
                  <a:ext cx="1967416" cy="333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Monthly Revenue</a:t>
                  </a:r>
                </a:p>
              </p:txBody>
            </p:sp>
          </p:grpSp>
        </p:grpSp>
        <p:sp>
          <p:nvSpPr>
            <p:cNvPr id="116" name="Freeform 27"/>
            <p:cNvSpPr>
              <a:spLocks noChangeArrowheads="1"/>
            </p:cNvSpPr>
            <p:nvPr/>
          </p:nvSpPr>
          <p:spPr bwMode="auto">
            <a:xfrm>
              <a:off x="9238175" y="2403978"/>
              <a:ext cx="432574" cy="366362"/>
            </a:xfrm>
            <a:custGeom>
              <a:avLst/>
              <a:gdLst>
                <a:gd name="T0" fmla="*/ 579 w 602"/>
                <a:gd name="T1" fmla="*/ 509 h 510"/>
                <a:gd name="T2" fmla="*/ 579 w 602"/>
                <a:gd name="T3" fmla="*/ 509 h 510"/>
                <a:gd name="T4" fmla="*/ 21 w 602"/>
                <a:gd name="T5" fmla="*/ 509 h 510"/>
                <a:gd name="T6" fmla="*/ 0 w 602"/>
                <a:gd name="T7" fmla="*/ 488 h 510"/>
                <a:gd name="T8" fmla="*/ 0 w 602"/>
                <a:gd name="T9" fmla="*/ 481 h 510"/>
                <a:gd name="T10" fmla="*/ 21 w 602"/>
                <a:gd name="T11" fmla="*/ 452 h 510"/>
                <a:gd name="T12" fmla="*/ 579 w 602"/>
                <a:gd name="T13" fmla="*/ 452 h 510"/>
                <a:gd name="T14" fmla="*/ 601 w 602"/>
                <a:gd name="T15" fmla="*/ 481 h 510"/>
                <a:gd name="T16" fmla="*/ 601 w 602"/>
                <a:gd name="T17" fmla="*/ 488 h 510"/>
                <a:gd name="T18" fmla="*/ 579 w 602"/>
                <a:gd name="T19" fmla="*/ 509 h 510"/>
                <a:gd name="T20" fmla="*/ 487 w 602"/>
                <a:gd name="T21" fmla="*/ 424 h 510"/>
                <a:gd name="T22" fmla="*/ 487 w 602"/>
                <a:gd name="T23" fmla="*/ 424 h 510"/>
                <a:gd name="T24" fmla="*/ 431 w 602"/>
                <a:gd name="T25" fmla="*/ 424 h 510"/>
                <a:gd name="T26" fmla="*/ 403 w 602"/>
                <a:gd name="T27" fmla="*/ 396 h 510"/>
                <a:gd name="T28" fmla="*/ 403 w 602"/>
                <a:gd name="T29" fmla="*/ 28 h 510"/>
                <a:gd name="T30" fmla="*/ 431 w 602"/>
                <a:gd name="T31" fmla="*/ 0 h 510"/>
                <a:gd name="T32" fmla="*/ 487 w 602"/>
                <a:gd name="T33" fmla="*/ 0 h 510"/>
                <a:gd name="T34" fmla="*/ 516 w 602"/>
                <a:gd name="T35" fmla="*/ 28 h 510"/>
                <a:gd name="T36" fmla="*/ 516 w 602"/>
                <a:gd name="T37" fmla="*/ 396 h 510"/>
                <a:gd name="T38" fmla="*/ 487 w 602"/>
                <a:gd name="T39" fmla="*/ 424 h 510"/>
                <a:gd name="T40" fmla="*/ 332 w 602"/>
                <a:gd name="T41" fmla="*/ 424 h 510"/>
                <a:gd name="T42" fmla="*/ 332 w 602"/>
                <a:gd name="T43" fmla="*/ 424 h 510"/>
                <a:gd name="T44" fmla="*/ 276 w 602"/>
                <a:gd name="T45" fmla="*/ 424 h 510"/>
                <a:gd name="T46" fmla="*/ 247 w 602"/>
                <a:gd name="T47" fmla="*/ 396 h 510"/>
                <a:gd name="T48" fmla="*/ 247 w 602"/>
                <a:gd name="T49" fmla="*/ 163 h 510"/>
                <a:gd name="T50" fmla="*/ 276 w 602"/>
                <a:gd name="T51" fmla="*/ 134 h 510"/>
                <a:gd name="T52" fmla="*/ 332 w 602"/>
                <a:gd name="T53" fmla="*/ 134 h 510"/>
                <a:gd name="T54" fmla="*/ 360 w 602"/>
                <a:gd name="T55" fmla="*/ 163 h 510"/>
                <a:gd name="T56" fmla="*/ 360 w 602"/>
                <a:gd name="T57" fmla="*/ 396 h 510"/>
                <a:gd name="T58" fmla="*/ 332 w 602"/>
                <a:gd name="T59" fmla="*/ 424 h 510"/>
                <a:gd name="T60" fmla="*/ 169 w 602"/>
                <a:gd name="T61" fmla="*/ 424 h 510"/>
                <a:gd name="T62" fmla="*/ 169 w 602"/>
                <a:gd name="T63" fmla="*/ 424 h 510"/>
                <a:gd name="T64" fmla="*/ 113 w 602"/>
                <a:gd name="T65" fmla="*/ 424 h 510"/>
                <a:gd name="T66" fmla="*/ 85 w 602"/>
                <a:gd name="T67" fmla="*/ 396 h 510"/>
                <a:gd name="T68" fmla="*/ 85 w 602"/>
                <a:gd name="T69" fmla="*/ 297 h 510"/>
                <a:gd name="T70" fmla="*/ 113 w 602"/>
                <a:gd name="T71" fmla="*/ 269 h 510"/>
                <a:gd name="T72" fmla="*/ 169 w 602"/>
                <a:gd name="T73" fmla="*/ 269 h 510"/>
                <a:gd name="T74" fmla="*/ 198 w 602"/>
                <a:gd name="T75" fmla="*/ 297 h 510"/>
                <a:gd name="T76" fmla="*/ 198 w 602"/>
                <a:gd name="T77" fmla="*/ 396 h 510"/>
                <a:gd name="T78" fmla="*/ 169 w 602"/>
                <a:gd name="T79" fmla="*/ 42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2" h="510">
                  <a:moveTo>
                    <a:pt x="579" y="509"/>
                  </a:moveTo>
                  <a:lnTo>
                    <a:pt x="579" y="509"/>
                  </a:lnTo>
                  <a:cubicBezTo>
                    <a:pt x="21" y="509"/>
                    <a:pt x="21" y="509"/>
                    <a:pt x="21" y="509"/>
                  </a:cubicBezTo>
                  <a:cubicBezTo>
                    <a:pt x="7" y="509"/>
                    <a:pt x="0" y="502"/>
                    <a:pt x="0" y="488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67"/>
                    <a:pt x="7" y="452"/>
                    <a:pt x="21" y="452"/>
                  </a:cubicBezTo>
                  <a:cubicBezTo>
                    <a:pt x="579" y="452"/>
                    <a:pt x="579" y="452"/>
                    <a:pt x="579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488"/>
                    <a:pt x="601" y="488"/>
                    <a:pt x="601" y="488"/>
                  </a:cubicBezTo>
                  <a:cubicBezTo>
                    <a:pt x="601" y="502"/>
                    <a:pt x="594" y="509"/>
                    <a:pt x="579" y="509"/>
                  </a:cubicBezTo>
                  <a:close/>
                  <a:moveTo>
                    <a:pt x="487" y="424"/>
                  </a:moveTo>
                  <a:lnTo>
                    <a:pt x="487" y="424"/>
                  </a:lnTo>
                  <a:cubicBezTo>
                    <a:pt x="431" y="424"/>
                    <a:pt x="431" y="424"/>
                    <a:pt x="431" y="424"/>
                  </a:cubicBezTo>
                  <a:cubicBezTo>
                    <a:pt x="417" y="424"/>
                    <a:pt x="403" y="417"/>
                    <a:pt x="403" y="396"/>
                  </a:cubicBezTo>
                  <a:cubicBezTo>
                    <a:pt x="403" y="28"/>
                    <a:pt x="403" y="28"/>
                    <a:pt x="403" y="28"/>
                  </a:cubicBezTo>
                  <a:cubicBezTo>
                    <a:pt x="403" y="14"/>
                    <a:pt x="417" y="0"/>
                    <a:pt x="431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09" y="0"/>
                    <a:pt x="516" y="14"/>
                    <a:pt x="516" y="28"/>
                  </a:cubicBezTo>
                  <a:cubicBezTo>
                    <a:pt x="516" y="396"/>
                    <a:pt x="516" y="396"/>
                    <a:pt x="516" y="396"/>
                  </a:cubicBezTo>
                  <a:cubicBezTo>
                    <a:pt x="516" y="417"/>
                    <a:pt x="509" y="424"/>
                    <a:pt x="487" y="424"/>
                  </a:cubicBezTo>
                  <a:close/>
                  <a:moveTo>
                    <a:pt x="332" y="424"/>
                  </a:moveTo>
                  <a:lnTo>
                    <a:pt x="332" y="424"/>
                  </a:lnTo>
                  <a:cubicBezTo>
                    <a:pt x="276" y="424"/>
                    <a:pt x="276" y="424"/>
                    <a:pt x="276" y="424"/>
                  </a:cubicBezTo>
                  <a:cubicBezTo>
                    <a:pt x="254" y="424"/>
                    <a:pt x="247" y="417"/>
                    <a:pt x="247" y="396"/>
                  </a:cubicBezTo>
                  <a:cubicBezTo>
                    <a:pt x="247" y="163"/>
                    <a:pt x="247" y="163"/>
                    <a:pt x="247" y="163"/>
                  </a:cubicBezTo>
                  <a:cubicBezTo>
                    <a:pt x="247" y="149"/>
                    <a:pt x="254" y="134"/>
                    <a:pt x="276" y="134"/>
                  </a:cubicBezTo>
                  <a:cubicBezTo>
                    <a:pt x="332" y="134"/>
                    <a:pt x="332" y="134"/>
                    <a:pt x="332" y="134"/>
                  </a:cubicBezTo>
                  <a:cubicBezTo>
                    <a:pt x="346" y="134"/>
                    <a:pt x="360" y="149"/>
                    <a:pt x="360" y="163"/>
                  </a:cubicBezTo>
                  <a:cubicBezTo>
                    <a:pt x="360" y="396"/>
                    <a:pt x="360" y="396"/>
                    <a:pt x="360" y="396"/>
                  </a:cubicBezTo>
                  <a:cubicBezTo>
                    <a:pt x="360" y="417"/>
                    <a:pt x="346" y="424"/>
                    <a:pt x="332" y="424"/>
                  </a:cubicBezTo>
                  <a:close/>
                  <a:moveTo>
                    <a:pt x="169" y="424"/>
                  </a:moveTo>
                  <a:lnTo>
                    <a:pt x="169" y="424"/>
                  </a:lnTo>
                  <a:cubicBezTo>
                    <a:pt x="113" y="424"/>
                    <a:pt x="113" y="424"/>
                    <a:pt x="113" y="424"/>
                  </a:cubicBezTo>
                  <a:cubicBezTo>
                    <a:pt x="99" y="424"/>
                    <a:pt x="85" y="417"/>
                    <a:pt x="85" y="396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85" y="276"/>
                    <a:pt x="99" y="269"/>
                    <a:pt x="113" y="269"/>
                  </a:cubicBezTo>
                  <a:cubicBezTo>
                    <a:pt x="169" y="269"/>
                    <a:pt x="169" y="269"/>
                    <a:pt x="169" y="269"/>
                  </a:cubicBezTo>
                  <a:cubicBezTo>
                    <a:pt x="184" y="269"/>
                    <a:pt x="198" y="276"/>
                    <a:pt x="198" y="297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417"/>
                    <a:pt x="184" y="424"/>
                    <a:pt x="169" y="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30847" y="4050594"/>
            <a:ext cx="3361153" cy="1253738"/>
            <a:chOff x="8830847" y="4050594"/>
            <a:chExt cx="3361153" cy="1253738"/>
          </a:xfrm>
        </p:grpSpPr>
        <p:grpSp>
          <p:nvGrpSpPr>
            <p:cNvPr id="98" name="Group 97"/>
            <p:cNvGrpSpPr/>
            <p:nvPr/>
          </p:nvGrpSpPr>
          <p:grpSpPr>
            <a:xfrm>
              <a:off x="8830847" y="4050594"/>
              <a:ext cx="3361153" cy="1253738"/>
              <a:chOff x="8829063" y="4278639"/>
              <a:chExt cx="3361153" cy="1253738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8829063" y="4278639"/>
                <a:ext cx="3361153" cy="1253738"/>
                <a:chOff x="7714759" y="1806707"/>
                <a:chExt cx="3879714" cy="914400"/>
              </a:xfrm>
              <a:solidFill>
                <a:schemeClr val="accent4"/>
              </a:solidFill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8170986" y="1806707"/>
                  <a:ext cx="3423487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714759" y="1806707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06" name="Oval 105"/>
              <p:cNvSpPr/>
              <p:nvPr/>
            </p:nvSpPr>
            <p:spPr>
              <a:xfrm flipH="1">
                <a:off x="9010707" y="445755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 flipH="1">
                <a:off x="9979434" y="4428909"/>
                <a:ext cx="1967416" cy="990986"/>
                <a:chOff x="238540" y="2365213"/>
                <a:chExt cx="1967416" cy="990986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1854578" y="2365213"/>
                  <a:ext cx="35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Z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38540" y="2764049"/>
                  <a:ext cx="1967416" cy="59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Alexa Ranking in Bangladesh</a:t>
                  </a:r>
                </a:p>
              </p:txBody>
            </p:sp>
          </p:grpSp>
        </p:grpSp>
        <p:sp>
          <p:nvSpPr>
            <p:cNvPr id="117" name="Freeform 67"/>
            <p:cNvSpPr>
              <a:spLocks noChangeArrowheads="1"/>
            </p:cNvSpPr>
            <p:nvPr/>
          </p:nvSpPr>
          <p:spPr bwMode="auto">
            <a:xfrm>
              <a:off x="9352508" y="4414811"/>
              <a:ext cx="358716" cy="417222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0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27241"/>
              </p:ext>
            </p:extLst>
          </p:nvPr>
        </p:nvGraphicFramePr>
        <p:xfrm>
          <a:off x="831040" y="15491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389163" y="279274"/>
            <a:ext cx="5593198" cy="825231"/>
            <a:chOff x="3389163" y="279274"/>
            <a:chExt cx="5593198" cy="825231"/>
          </a:xfrm>
        </p:grpSpPr>
        <p:grpSp>
          <p:nvGrpSpPr>
            <p:cNvPr id="13" name="Group 12"/>
            <p:cNvGrpSpPr/>
            <p:nvPr/>
          </p:nvGrpSpPr>
          <p:grpSpPr>
            <a:xfrm>
              <a:off x="3389163" y="279274"/>
              <a:ext cx="5593198" cy="825231"/>
              <a:chOff x="6775151" y="558548"/>
              <a:chExt cx="11186396" cy="165046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775151" y="1267214"/>
                <a:ext cx="11186396" cy="94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30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Black"/>
                  </a:rPr>
                  <a:t>Growth Projections for the Future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146419" y="558548"/>
                <a:ext cx="2443618" cy="45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cs typeface="Lato Light"/>
                  </a:rPr>
                  <a:t>Online Media Blog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5391150" y="539918"/>
              <a:ext cx="159067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4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EE8A12"/>
      </a:accent1>
      <a:accent2>
        <a:srgbClr val="178E6B"/>
      </a:accent2>
      <a:accent3>
        <a:srgbClr val="84AC40"/>
      </a:accent3>
      <a:accent4>
        <a:srgbClr val="1D68A6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467</Words>
  <Application>Microsoft Office PowerPoint</Application>
  <PresentationFormat>Widescreen</PresentationFormat>
  <Paragraphs>182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ＭＳ Ｐゴシック</vt:lpstr>
      <vt:lpstr>Arial</vt:lpstr>
      <vt:lpstr>Bebas Neue</vt:lpstr>
      <vt:lpstr>Calibri</vt:lpstr>
      <vt:lpstr>Calibri Light</vt:lpstr>
      <vt:lpstr>Gill Sans</vt:lpstr>
      <vt:lpstr>Lato</vt:lpstr>
      <vt:lpstr>Lato Black</vt:lpstr>
      <vt:lpstr>Lato Heavy</vt:lpstr>
      <vt:lpstr>Lato Light</vt:lpstr>
      <vt:lpstr>Lato Regular</vt:lpstr>
      <vt:lpstr>Lemon/Milk</vt:lpstr>
      <vt:lpstr>Open Sans</vt:lpstr>
      <vt:lpstr>Open Sans Condensed Light</vt:lpstr>
      <vt:lpstr>Open Sans Light</vt:lpstr>
      <vt:lpstr>Roboto</vt:lpstr>
      <vt:lpstr>Roboto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41</cp:revision>
  <dcterms:created xsi:type="dcterms:W3CDTF">2016-04-23T14:33:27Z</dcterms:created>
  <dcterms:modified xsi:type="dcterms:W3CDTF">2016-04-30T04:27:54Z</dcterms:modified>
</cp:coreProperties>
</file>